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Lst>
  <p:notesMasterIdLst>
    <p:notesMasterId r:id="rId34"/>
  </p:notesMasterIdLst>
  <p:sldIdLst>
    <p:sldId id="256" r:id="rId3"/>
    <p:sldId id="257" r:id="rId4"/>
    <p:sldId id="264" r:id="rId5"/>
    <p:sldId id="263" r:id="rId6"/>
    <p:sldId id="262" r:id="rId7"/>
    <p:sldId id="266" r:id="rId8"/>
    <p:sldId id="265" r:id="rId9"/>
    <p:sldId id="268" r:id="rId10"/>
    <p:sldId id="267" r:id="rId11"/>
    <p:sldId id="261" r:id="rId12"/>
    <p:sldId id="258" r:id="rId13"/>
    <p:sldId id="260" r:id="rId14"/>
    <p:sldId id="259" r:id="rId15"/>
    <p:sldId id="269" r:id="rId16"/>
    <p:sldId id="270" r:id="rId17"/>
    <p:sldId id="271" r:id="rId18"/>
    <p:sldId id="272" r:id="rId19"/>
    <p:sldId id="273" r:id="rId20"/>
    <p:sldId id="274" r:id="rId21"/>
    <p:sldId id="275" r:id="rId22"/>
    <p:sldId id="276" r:id="rId23"/>
    <p:sldId id="277" r:id="rId24"/>
    <p:sldId id="278" r:id="rId25"/>
    <p:sldId id="281" r:id="rId26"/>
    <p:sldId id="282" r:id="rId27"/>
    <p:sldId id="279" r:id="rId28"/>
    <p:sldId id="280" r:id="rId29"/>
    <p:sldId id="283" r:id="rId30"/>
    <p:sldId id="284" r:id="rId31"/>
    <p:sldId id="285" r:id="rId32"/>
    <p:sldId id="286" r:id="rId33"/>
  </p:sldIdLst>
  <p:sldSz cx="9144000" cy="5143500" type="screen16x9"/>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84" y="2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C000"/>
            </a:solidFill>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A9E3-42C5-A02A-2578CF9F9C2F}"/>
            </c:ext>
          </c:extLst>
        </c:ser>
        <c:ser>
          <c:idx val="1"/>
          <c:order val="1"/>
          <c:tx>
            <c:strRef>
              <c:f>Sheet1!$C$1</c:f>
              <c:strCache>
                <c:ptCount val="1"/>
                <c:pt idx="0">
                  <c:v>系列 2</c:v>
                </c:pt>
              </c:strCache>
            </c:strRef>
          </c:tx>
          <c:spPr>
            <a:solidFill>
              <a:srgbClr val="FF6600"/>
            </a:solidFill>
          </c:spPr>
          <c:invertIfNegative val="0"/>
          <c:cat>
            <c:strRef>
              <c:f>Sheet1!$A$2:$A$4</c:f>
              <c:strCache>
                <c:ptCount val="3"/>
                <c:pt idx="0">
                  <c:v>类别 1</c:v>
                </c:pt>
                <c:pt idx="1">
                  <c:v>类别 2</c:v>
                </c:pt>
                <c:pt idx="2">
                  <c:v>类别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A9E3-42C5-A02A-2578CF9F9C2F}"/>
            </c:ext>
          </c:extLst>
        </c:ser>
        <c:dLbls>
          <c:showLegendKey val="0"/>
          <c:showVal val="0"/>
          <c:showCatName val="0"/>
          <c:showSerName val="0"/>
          <c:showPercent val="0"/>
          <c:showBubbleSize val="0"/>
        </c:dLbls>
        <c:gapWidth val="150"/>
        <c:axId val="773743768"/>
        <c:axId val="770489344"/>
      </c:barChart>
      <c:catAx>
        <c:axId val="773743768"/>
        <c:scaling>
          <c:orientation val="minMax"/>
        </c:scaling>
        <c:delete val="0"/>
        <c:axPos val="b"/>
        <c:numFmt formatCode="General" sourceLinked="0"/>
        <c:majorTickMark val="out"/>
        <c:minorTickMark val="none"/>
        <c:tickLblPos val="nextTo"/>
        <c:spPr>
          <a:ln w="9525" cap="flat" cmpd="sng" algn="ctr">
            <a:solidFill>
              <a:srgbClr val="FFE79B"/>
            </a:solidFill>
            <a:prstDash val="solid"/>
            <a:round/>
          </a:ln>
        </c:spPr>
        <c:txPr>
          <a:bodyPr rot="-60000000" spcFirstLastPara="0" vertOverflow="ellipsis" vert="horz" wrap="square" anchor="ctr" anchorCtr="1"/>
          <a:lstStyle/>
          <a:p>
            <a:pPr>
              <a:defRPr lang="zh-CN" sz="1200" b="0" i="0" u="none" strike="noStrike" kern="1200" baseline="0">
                <a:solidFill>
                  <a:schemeClr val="bg1"/>
                </a:solidFill>
                <a:latin typeface="微软雅黑" panose="020B0503020204020204" charset="-122"/>
                <a:ea typeface="微软雅黑" panose="020B0503020204020204" charset="-122"/>
                <a:cs typeface="+mn-ea"/>
                <a:sym typeface="微软雅黑" panose="020B0503020204020204" charset="-122"/>
              </a:defRPr>
            </a:pPr>
            <a:endParaRPr lang="zh-CN"/>
          </a:p>
        </c:txPr>
        <c:crossAx val="770489344"/>
        <c:crosses val="autoZero"/>
        <c:auto val="1"/>
        <c:lblAlgn val="ctr"/>
        <c:lblOffset val="100"/>
        <c:noMultiLvlLbl val="0"/>
      </c:catAx>
      <c:valAx>
        <c:axId val="770489344"/>
        <c:scaling>
          <c:orientation val="minMax"/>
        </c:scaling>
        <c:delete val="0"/>
        <c:axPos val="l"/>
        <c:majorGridlines>
          <c:spPr>
            <a:ln w="9525" cap="flat" cmpd="sng" algn="ctr">
              <a:solidFill>
                <a:srgbClr val="FFE79B"/>
              </a:solidFill>
              <a:prstDash val="solid"/>
              <a:round/>
            </a:ln>
          </c:spPr>
        </c:majorGridlines>
        <c:numFmt formatCode="General" sourceLinked="1"/>
        <c:majorTickMark val="out"/>
        <c:minorTickMark val="none"/>
        <c:tickLblPos val="nextTo"/>
        <c:spPr>
          <a:ln w="9525" cap="flat" cmpd="sng" algn="ctr">
            <a:solidFill>
              <a:srgbClr val="FFE79B"/>
            </a:solidFill>
            <a:prstDash val="solid"/>
            <a:round/>
          </a:ln>
        </c:spPr>
        <c:txPr>
          <a:bodyPr rot="-60000000" spcFirstLastPara="0" vertOverflow="ellipsis" vert="horz" wrap="square" anchor="ctr" anchorCtr="1"/>
          <a:lstStyle/>
          <a:p>
            <a:pPr>
              <a:defRPr lang="zh-CN" sz="1400" b="0" i="0" u="none" strike="noStrike" kern="1200" baseline="0">
                <a:solidFill>
                  <a:schemeClr val="bg1"/>
                </a:solidFill>
                <a:latin typeface="微软雅黑" panose="020B0503020204020204" charset="-122"/>
                <a:ea typeface="微软雅黑" panose="020B0503020204020204" charset="-122"/>
                <a:cs typeface="+mn-ea"/>
                <a:sym typeface="微软雅黑" panose="020B0503020204020204" charset="-122"/>
              </a:defRPr>
            </a:pPr>
            <a:endParaRPr lang="zh-CN"/>
          </a:p>
        </c:txPr>
        <c:crossAx val="773743768"/>
        <c:crosses val="autoZero"/>
        <c:crossBetween val="between"/>
      </c:valAx>
      <c:spPr>
        <a:ln>
          <a:solidFill>
            <a:srgbClr val="FFE79B"/>
          </a:solidFill>
        </a:ln>
      </c:spPr>
    </c:plotArea>
    <c:legend>
      <c:legendPos val="r"/>
      <c:legendEntry>
        <c:idx val="0"/>
        <c:txPr>
          <a:bodyPr rot="0" spcFirstLastPara="0" vertOverflow="ellipsis" vert="horz" wrap="square" anchor="ctr" anchorCtr="1"/>
          <a:lstStyle/>
          <a:p>
            <a:pPr>
              <a:defRPr lang="zh-CN" sz="1200" b="0" i="0" u="none" strike="noStrike" kern="1200" baseline="0">
                <a:solidFill>
                  <a:schemeClr val="bg1"/>
                </a:solidFill>
                <a:latin typeface="微软雅黑" panose="020B0503020204020204" charset="-122"/>
                <a:ea typeface="微软雅黑" panose="020B0503020204020204" charset="-122"/>
                <a:cs typeface="+mn-ea"/>
                <a:sym typeface="微软雅黑" panose="020B0503020204020204" charset="-122"/>
              </a:defRPr>
            </a:pPr>
            <a:endParaRPr lang="zh-CN"/>
          </a:p>
        </c:txPr>
      </c:legendEntry>
      <c:legendEntry>
        <c:idx val="1"/>
        <c:txPr>
          <a:bodyPr rot="0" spcFirstLastPara="0" vertOverflow="ellipsis" vert="horz" wrap="square" anchor="ctr" anchorCtr="1"/>
          <a:lstStyle/>
          <a:p>
            <a:pPr>
              <a:defRPr lang="zh-CN" sz="1200" b="0" i="0" u="none" strike="noStrike" kern="1200" baseline="0">
                <a:solidFill>
                  <a:schemeClr val="bg1"/>
                </a:solidFill>
                <a:latin typeface="微软雅黑" panose="020B0503020204020204" charset="-122"/>
                <a:ea typeface="微软雅黑" panose="020B0503020204020204" charset="-122"/>
                <a:cs typeface="+mn-ea"/>
                <a:sym typeface="微软雅黑" panose="020B0503020204020204" charset="-122"/>
              </a:defRPr>
            </a:pPr>
            <a:endParaRPr lang="zh-CN"/>
          </a:p>
        </c:txPr>
      </c:legendEntry>
      <c:overlay val="0"/>
      <c:txPr>
        <a:bodyPr rot="0" spcFirstLastPara="0" vertOverflow="ellipsis" vert="horz" wrap="square" anchor="ctr" anchorCtr="1"/>
        <a:lstStyle/>
        <a:p>
          <a:pPr>
            <a:defRPr lang="zh-CN" sz="1200" b="0" i="0" u="none" strike="noStrike" kern="1200" baseline="0">
              <a:solidFill>
                <a:schemeClr val="bg1"/>
              </a:solidFill>
              <a:latin typeface="微软雅黑" panose="020B0503020204020204" charset="-122"/>
              <a:ea typeface="微软雅黑" panose="020B0503020204020204" charset="-122"/>
              <a:cs typeface="+mn-ea"/>
              <a:sym typeface="微软雅黑" panose="020B0503020204020204" charset="-122"/>
            </a:defRPr>
          </a:pPr>
          <a:endParaRPr lang="zh-CN"/>
        </a:p>
      </c:txPr>
    </c:legend>
    <c:plotVisOnly val="1"/>
    <c:dispBlanksAs val="gap"/>
    <c:showDLblsOverMax val="0"/>
  </c:chart>
  <c:spPr>
    <a:ln>
      <a:solidFill>
        <a:srgbClr val="FFE79B"/>
      </a:solidFill>
    </a:ln>
  </c:spPr>
  <c:txPr>
    <a:bodyPr/>
    <a:lstStyle/>
    <a:p>
      <a:pPr>
        <a:defRPr lang="zh-CN" sz="1800">
          <a:latin typeface="微软雅黑" panose="020B0503020204020204" charset="-122"/>
          <a:ea typeface="微软雅黑" panose="020B0503020204020204" charset="-122"/>
          <a:cs typeface="+mn-ea"/>
          <a:sym typeface="微软雅黑" panose="020B0503020204020204" charset="-122"/>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0E3C17-FB70-41C2-B678-C54A5AA2F348}"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8295DE-50B2-4EF1-B413-CB01750D329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31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8295DE-50B2-4EF1-B413-CB01750D329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2.xml"/><Relationship Id="rId5" Type="http://schemas.openxmlformats.org/officeDocument/2006/relationships/tags" Target="../tags/tag49.xml"/><Relationship Id="rId4" Type="http://schemas.openxmlformats.org/officeDocument/2006/relationships/tags" Target="../tags/tag4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Master" Target="../slideMasters/slideMaster2.xml"/><Relationship Id="rId4" Type="http://schemas.openxmlformats.org/officeDocument/2006/relationships/tags" Target="../tags/tag53.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2.xml"/><Relationship Id="rId5" Type="http://schemas.openxmlformats.org/officeDocument/2006/relationships/tags" Target="../tags/tag58.xml"/><Relationship Id="rId4" Type="http://schemas.openxmlformats.org/officeDocument/2006/relationships/tags" Target="../tags/tag5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2.xml"/><Relationship Id="rId5" Type="http://schemas.openxmlformats.org/officeDocument/2006/relationships/tags" Target="../tags/tag12.xml"/><Relationship Id="rId4" Type="http://schemas.openxmlformats.org/officeDocument/2006/relationships/tags" Target="../tags/tag1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2.xml"/><Relationship Id="rId5" Type="http://schemas.openxmlformats.org/officeDocument/2006/relationships/tags" Target="../tags/tag17.xml"/><Relationship Id="rId4" Type="http://schemas.openxmlformats.org/officeDocument/2006/relationships/tags" Target="../tags/tag1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slideMaster" Target="../slideMasters/slideMaster2.xml"/><Relationship Id="rId4" Type="http://schemas.openxmlformats.org/officeDocument/2006/relationships/tags" Target="../tags/tag3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2ppt"/>
          <p:cNvPicPr>
            <a:picLocks noChangeAspect="1"/>
          </p:cNvPicPr>
          <p:nvPr userDrawn="1"/>
        </p:nvPicPr>
        <p:blipFill>
          <a:blip r:embed="rId2"/>
          <a:stretch>
            <a:fillRect/>
          </a:stretch>
        </p:blipFill>
        <p:spPr>
          <a:xfrm>
            <a:off x="-41910" y="0"/>
            <a:ext cx="923925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ags" Target="../tags/tag3.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ags" Target="../tags/tag2.xml"/><Relationship Id="rId17" Type="http://schemas.openxmlformats.org/officeDocument/2006/relationships/tags" Target="../tags/tag7.xml"/><Relationship Id="rId2" Type="http://schemas.openxmlformats.org/officeDocument/2006/relationships/slideLayout" Target="../slideLayouts/slideLayout5.xml"/><Relationship Id="rId16" Type="http://schemas.openxmlformats.org/officeDocument/2006/relationships/tags" Target="../tags/tag6.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5" Type="http://schemas.openxmlformats.org/officeDocument/2006/relationships/tags" Target="../tags/tag5.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0" y="-6035"/>
            <a:ext cx="9144000" cy="515557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456300" y="456300"/>
            <a:ext cx="8226900" cy="5292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456300" y="1117800"/>
            <a:ext cx="8226900" cy="35694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459000" y="4735800"/>
            <a:ext cx="2025000" cy="2376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6"/>
            </p:custDataLst>
          </p:nvPr>
        </p:nvSpPr>
        <p:spPr>
          <a:xfrm>
            <a:off x="3087000" y="4735800"/>
            <a:ext cx="2970000" cy="2376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6658200" y="4735800"/>
            <a:ext cx="2025000" cy="2376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ustDataLst>
      <p:tags r:id="rId12"/>
    </p:custData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a:spLocks noChangeArrowheads="1"/>
          </p:cNvSpPr>
          <p:nvPr/>
        </p:nvSpPr>
        <p:spPr bwMode="auto">
          <a:xfrm>
            <a:off x="1005118" y="2795809"/>
            <a:ext cx="7133094" cy="68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67" tIns="36283" rIns="72567" bIns="36283">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4000" b="1" dirty="0">
                <a:solidFill>
                  <a:schemeClr val="bg1"/>
                </a:solidFill>
                <a:latin typeface="微软雅黑" panose="020B0503020204020204" charset="-122"/>
                <a:ea typeface="微软雅黑" panose="020B0503020204020204" charset="-122"/>
                <a:cs typeface="+mn-ea"/>
                <a:sym typeface="微软雅黑" panose="020B0503020204020204" charset="-122"/>
              </a:rPr>
              <a:t>喜庆风企业发展时间线</a:t>
            </a:r>
          </a:p>
        </p:txBody>
      </p:sp>
      <p:grpSp>
        <p:nvGrpSpPr>
          <p:cNvPr id="6" name="组合 5"/>
          <p:cNvGrpSpPr/>
          <p:nvPr/>
        </p:nvGrpSpPr>
        <p:grpSpPr>
          <a:xfrm>
            <a:off x="2046987" y="3560204"/>
            <a:ext cx="5081561" cy="292475"/>
            <a:chOff x="3600926" y="4629435"/>
            <a:chExt cx="6403120" cy="368483"/>
          </a:xfrm>
        </p:grpSpPr>
        <p:sp>
          <p:nvSpPr>
            <p:cNvPr id="7" name="TextBox 20"/>
            <p:cNvSpPr>
              <a:spLocks noChangeArrowheads="1"/>
            </p:cNvSpPr>
            <p:nvPr/>
          </p:nvSpPr>
          <p:spPr bwMode="auto">
            <a:xfrm>
              <a:off x="3628752" y="4629435"/>
              <a:ext cx="1072968" cy="368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300" dirty="0">
                  <a:solidFill>
                    <a:srgbClr val="FFC000"/>
                  </a:solidFill>
                  <a:latin typeface="微软雅黑" panose="020B0503020204020204" charset="-122"/>
                  <a:ea typeface="微软雅黑" panose="020B0503020204020204" charset="-122"/>
                  <a:cs typeface="+mn-ea"/>
                  <a:sym typeface="微软雅黑" panose="020B0503020204020204" charset="-122"/>
                </a:rPr>
                <a:t>年终总结</a:t>
              </a:r>
            </a:p>
          </p:txBody>
        </p:sp>
        <p:sp>
          <p:nvSpPr>
            <p:cNvPr id="8" name="TextBox 21"/>
            <p:cNvSpPr>
              <a:spLocks noChangeArrowheads="1"/>
            </p:cNvSpPr>
            <p:nvPr/>
          </p:nvSpPr>
          <p:spPr bwMode="auto">
            <a:xfrm>
              <a:off x="4689387" y="4629435"/>
              <a:ext cx="1072968" cy="368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300" dirty="0">
                  <a:solidFill>
                    <a:srgbClr val="FFC000"/>
                  </a:solidFill>
                  <a:latin typeface="微软雅黑" panose="020B0503020204020204" charset="-122"/>
                  <a:ea typeface="微软雅黑" panose="020B0503020204020204" charset="-122"/>
                  <a:cs typeface="+mn-ea"/>
                  <a:sym typeface="微软雅黑" panose="020B0503020204020204" charset="-122"/>
                </a:rPr>
                <a:t>工作汇报</a:t>
              </a:r>
            </a:p>
          </p:txBody>
        </p:sp>
        <p:sp>
          <p:nvSpPr>
            <p:cNvPr id="9" name="TextBox 22"/>
            <p:cNvSpPr>
              <a:spLocks noChangeArrowheads="1"/>
            </p:cNvSpPr>
            <p:nvPr/>
          </p:nvSpPr>
          <p:spPr bwMode="auto">
            <a:xfrm>
              <a:off x="5750022" y="4629435"/>
              <a:ext cx="1072968" cy="368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300" dirty="0">
                  <a:solidFill>
                    <a:srgbClr val="FFC000"/>
                  </a:solidFill>
                  <a:latin typeface="微软雅黑" panose="020B0503020204020204" charset="-122"/>
                  <a:ea typeface="微软雅黑" panose="020B0503020204020204" charset="-122"/>
                  <a:cs typeface="+mn-ea"/>
                  <a:sym typeface="微软雅黑" panose="020B0503020204020204" charset="-122"/>
                </a:rPr>
                <a:t>新年计划</a:t>
              </a:r>
            </a:p>
          </p:txBody>
        </p:sp>
        <p:sp>
          <p:nvSpPr>
            <p:cNvPr id="10" name="TextBox 23"/>
            <p:cNvSpPr>
              <a:spLocks noChangeArrowheads="1"/>
            </p:cNvSpPr>
            <p:nvPr/>
          </p:nvSpPr>
          <p:spPr bwMode="auto">
            <a:xfrm>
              <a:off x="6810022" y="4629435"/>
              <a:ext cx="1072968" cy="368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300" dirty="0">
                  <a:solidFill>
                    <a:srgbClr val="FFC000"/>
                  </a:solidFill>
                  <a:latin typeface="微软雅黑" panose="020B0503020204020204" charset="-122"/>
                  <a:ea typeface="微软雅黑" panose="020B0503020204020204" charset="-122"/>
                  <a:cs typeface="+mn-ea"/>
                  <a:sym typeface="微软雅黑" panose="020B0503020204020204" charset="-122"/>
                </a:rPr>
                <a:t>春节计划</a:t>
              </a:r>
            </a:p>
          </p:txBody>
        </p:sp>
        <p:sp>
          <p:nvSpPr>
            <p:cNvPr id="11" name="TextBox 23"/>
            <p:cNvSpPr>
              <a:spLocks noChangeArrowheads="1"/>
            </p:cNvSpPr>
            <p:nvPr/>
          </p:nvSpPr>
          <p:spPr bwMode="auto">
            <a:xfrm>
              <a:off x="7870657" y="4629545"/>
              <a:ext cx="1072968" cy="368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300" dirty="0">
                  <a:solidFill>
                    <a:srgbClr val="FFC000"/>
                  </a:solidFill>
                  <a:latin typeface="微软雅黑" panose="020B0503020204020204" charset="-122"/>
                  <a:ea typeface="微软雅黑" panose="020B0503020204020204" charset="-122"/>
                  <a:cs typeface="+mn-ea"/>
                  <a:sym typeface="微软雅黑" panose="020B0503020204020204" charset="-122"/>
                </a:rPr>
                <a:t>春节活动</a:t>
              </a:r>
            </a:p>
          </p:txBody>
        </p:sp>
        <p:sp>
          <p:nvSpPr>
            <p:cNvPr id="12" name="TextBox 23"/>
            <p:cNvSpPr>
              <a:spLocks noChangeArrowheads="1"/>
            </p:cNvSpPr>
            <p:nvPr/>
          </p:nvSpPr>
          <p:spPr bwMode="auto">
            <a:xfrm>
              <a:off x="8931078" y="4629545"/>
              <a:ext cx="1072968" cy="368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spcBef>
                  <a:spcPct val="0"/>
                </a:spcBef>
                <a:buFont typeface="Arial" panose="020B0604020202020204" pitchFamily="34" charset="0"/>
                <a:buNone/>
              </a:pPr>
              <a:r>
                <a:rPr lang="zh-CN" altLang="en-US" sz="1300" dirty="0">
                  <a:solidFill>
                    <a:srgbClr val="FFC000"/>
                  </a:solidFill>
                  <a:latin typeface="微软雅黑" panose="020B0503020204020204" charset="-122"/>
                  <a:ea typeface="微软雅黑" panose="020B0503020204020204" charset="-122"/>
                  <a:cs typeface="+mn-ea"/>
                  <a:sym typeface="微软雅黑" panose="020B0503020204020204" charset="-122"/>
                </a:rPr>
                <a:t>春节策划</a:t>
              </a:r>
            </a:p>
          </p:txBody>
        </p:sp>
        <p:sp>
          <p:nvSpPr>
            <p:cNvPr id="13" name="直接连接符 15"/>
            <p:cNvSpPr>
              <a:spLocks noChangeShapeType="1"/>
            </p:cNvSpPr>
            <p:nvPr/>
          </p:nvSpPr>
          <p:spPr bwMode="auto">
            <a:xfrm>
              <a:off x="3600926" y="4685914"/>
              <a:ext cx="635" cy="225815"/>
            </a:xfrm>
            <a:prstGeom prst="line">
              <a:avLst/>
            </a:prstGeom>
            <a:noFill/>
            <a:ln w="9525">
              <a:solidFill>
                <a:srgbClr val="FFC000"/>
              </a:solidFill>
              <a:miter lim="800000"/>
            </a:ln>
            <a:extLst>
              <a:ext uri="{909E8E84-426E-40DD-AFC4-6F175D3DCCD1}">
                <a14:hiddenFill xmlns:a14="http://schemas.microsoft.com/office/drawing/2010/main">
                  <a:noFill/>
                </a14:hiddenFill>
              </a:ext>
            </a:extLst>
          </p:spPr>
          <p:txBody>
            <a:bodyPr/>
            <a:lstStyle/>
            <a:p>
              <a:endParaRPr lang="zh-CN" altLang="en-US">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
          <p:nvSpPr>
            <p:cNvPr id="14" name="直接连接符 16"/>
            <p:cNvSpPr>
              <a:spLocks noChangeShapeType="1"/>
            </p:cNvSpPr>
            <p:nvPr/>
          </p:nvSpPr>
          <p:spPr bwMode="auto">
            <a:xfrm>
              <a:off x="4661561" y="4685914"/>
              <a:ext cx="635" cy="225815"/>
            </a:xfrm>
            <a:prstGeom prst="line">
              <a:avLst/>
            </a:prstGeom>
            <a:noFill/>
            <a:ln w="9525">
              <a:solidFill>
                <a:srgbClr val="FFC000"/>
              </a:solidFill>
              <a:miter lim="800000"/>
            </a:ln>
            <a:extLst>
              <a:ext uri="{909E8E84-426E-40DD-AFC4-6F175D3DCCD1}">
                <a14:hiddenFill xmlns:a14="http://schemas.microsoft.com/office/drawing/2010/main">
                  <a:noFill/>
                </a14:hiddenFill>
              </a:ext>
            </a:extLst>
          </p:spPr>
          <p:txBody>
            <a:bodyPr/>
            <a:lstStyle/>
            <a:p>
              <a:endParaRPr lang="zh-CN" altLang="en-US">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
          <p:nvSpPr>
            <p:cNvPr id="15" name="直接连接符 17"/>
            <p:cNvSpPr>
              <a:spLocks noChangeShapeType="1"/>
            </p:cNvSpPr>
            <p:nvPr/>
          </p:nvSpPr>
          <p:spPr bwMode="auto">
            <a:xfrm>
              <a:off x="5722196" y="4685914"/>
              <a:ext cx="635" cy="225815"/>
            </a:xfrm>
            <a:prstGeom prst="line">
              <a:avLst/>
            </a:prstGeom>
            <a:noFill/>
            <a:ln w="9525">
              <a:solidFill>
                <a:srgbClr val="FFC000"/>
              </a:solidFill>
              <a:miter lim="800000"/>
            </a:ln>
            <a:extLst>
              <a:ext uri="{909E8E84-426E-40DD-AFC4-6F175D3DCCD1}">
                <a14:hiddenFill xmlns:a14="http://schemas.microsoft.com/office/drawing/2010/main">
                  <a:noFill/>
                </a14:hiddenFill>
              </a:ext>
            </a:extLst>
          </p:spPr>
          <p:txBody>
            <a:bodyPr/>
            <a:lstStyle/>
            <a:p>
              <a:endParaRPr lang="zh-CN" altLang="en-US">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
          <p:nvSpPr>
            <p:cNvPr id="16" name="直接连接符 18"/>
            <p:cNvSpPr>
              <a:spLocks noChangeShapeType="1"/>
            </p:cNvSpPr>
            <p:nvPr/>
          </p:nvSpPr>
          <p:spPr bwMode="auto">
            <a:xfrm>
              <a:off x="6782196" y="4685914"/>
              <a:ext cx="635" cy="225815"/>
            </a:xfrm>
            <a:prstGeom prst="line">
              <a:avLst/>
            </a:prstGeom>
            <a:noFill/>
            <a:ln w="9525">
              <a:solidFill>
                <a:srgbClr val="FFC000"/>
              </a:solidFill>
              <a:miter lim="800000"/>
            </a:ln>
            <a:extLst>
              <a:ext uri="{909E8E84-426E-40DD-AFC4-6F175D3DCCD1}">
                <a14:hiddenFill xmlns:a14="http://schemas.microsoft.com/office/drawing/2010/main">
                  <a:noFill/>
                </a14:hiddenFill>
              </a:ext>
            </a:extLst>
          </p:spPr>
          <p:txBody>
            <a:bodyPr/>
            <a:lstStyle/>
            <a:p>
              <a:endParaRPr lang="zh-CN" altLang="en-US">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
          <p:nvSpPr>
            <p:cNvPr id="17" name="直接连接符 19"/>
            <p:cNvSpPr>
              <a:spLocks noChangeShapeType="1"/>
            </p:cNvSpPr>
            <p:nvPr/>
          </p:nvSpPr>
          <p:spPr bwMode="auto">
            <a:xfrm>
              <a:off x="7842831" y="4687713"/>
              <a:ext cx="635" cy="222216"/>
            </a:xfrm>
            <a:prstGeom prst="line">
              <a:avLst/>
            </a:prstGeom>
            <a:noFill/>
            <a:ln w="9525">
              <a:solidFill>
                <a:srgbClr val="FFC000"/>
              </a:solidFill>
              <a:miter lim="800000"/>
            </a:ln>
            <a:extLst>
              <a:ext uri="{909E8E84-426E-40DD-AFC4-6F175D3DCCD1}">
                <a14:hiddenFill xmlns:a14="http://schemas.microsoft.com/office/drawing/2010/main">
                  <a:noFill/>
                </a14:hiddenFill>
              </a:ext>
            </a:extLst>
          </p:spPr>
          <p:txBody>
            <a:bodyPr/>
            <a:lstStyle/>
            <a:p>
              <a:endParaRPr lang="zh-CN" altLang="en-US">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
          <p:nvSpPr>
            <p:cNvPr id="18" name="直接连接符 19"/>
            <p:cNvSpPr>
              <a:spLocks noChangeShapeType="1"/>
            </p:cNvSpPr>
            <p:nvPr/>
          </p:nvSpPr>
          <p:spPr bwMode="auto">
            <a:xfrm>
              <a:off x="8903251" y="4687713"/>
              <a:ext cx="635" cy="222216"/>
            </a:xfrm>
            <a:prstGeom prst="line">
              <a:avLst/>
            </a:prstGeom>
            <a:noFill/>
            <a:ln w="9525">
              <a:solidFill>
                <a:srgbClr val="FFC000"/>
              </a:solidFill>
              <a:miter lim="800000"/>
            </a:ln>
            <a:extLst>
              <a:ext uri="{909E8E84-426E-40DD-AFC4-6F175D3DCCD1}">
                <a14:hiddenFill xmlns:a14="http://schemas.microsoft.com/office/drawing/2010/main">
                  <a:noFill/>
                </a14:hiddenFill>
              </a:ext>
            </a:extLst>
          </p:spPr>
          <p:txBody>
            <a:bodyPr/>
            <a:lstStyle/>
            <a:p>
              <a:endParaRPr lang="zh-CN" altLang="en-US">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
          <p:nvSpPr>
            <p:cNvPr id="19" name="直接连接符 18"/>
            <p:cNvSpPr>
              <a:spLocks noChangeShapeType="1"/>
            </p:cNvSpPr>
            <p:nvPr/>
          </p:nvSpPr>
          <p:spPr bwMode="auto">
            <a:xfrm>
              <a:off x="9963673" y="4687713"/>
              <a:ext cx="635" cy="222216"/>
            </a:xfrm>
            <a:prstGeom prst="line">
              <a:avLst/>
            </a:prstGeom>
            <a:noFill/>
            <a:ln w="9525">
              <a:solidFill>
                <a:srgbClr val="FFC000"/>
              </a:solidFill>
              <a:miter lim="800000"/>
            </a:ln>
            <a:extLst>
              <a:ext uri="{909E8E84-426E-40DD-AFC4-6F175D3DCCD1}">
                <a14:hiddenFill xmlns:a14="http://schemas.microsoft.com/office/drawing/2010/main">
                  <a:noFill/>
                </a14:hiddenFill>
              </a:ext>
            </a:extLst>
          </p:spPr>
          <p:txBody>
            <a:bodyPr/>
            <a:lstStyle/>
            <a:p>
              <a:endParaRPr lang="zh-CN" altLang="en-US">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grpSp>
      <p:sp>
        <p:nvSpPr>
          <p:cNvPr id="20" name="TextBox 6"/>
          <p:cNvSpPr>
            <a:spLocks noChangeArrowheads="1"/>
          </p:cNvSpPr>
          <p:nvPr/>
        </p:nvSpPr>
        <p:spPr bwMode="auto">
          <a:xfrm>
            <a:off x="1037493" y="4227934"/>
            <a:ext cx="7133094" cy="318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67" tIns="36283" rIns="72567" bIns="36283">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lang="zh-CN" altLang="en-US" sz="1600" b="1" smtClean="0">
                <a:solidFill>
                  <a:srgbClr val="FFC000"/>
                </a:solidFill>
                <a:latin typeface="微软雅黑" panose="020B0503020204020204" charset="-122"/>
                <a:ea typeface="微软雅黑" panose="020B0503020204020204" charset="-122"/>
                <a:cs typeface="+mn-ea"/>
                <a:sym typeface="微软雅黑" panose="020B0503020204020204" charset="-122"/>
              </a:rPr>
              <a:t>汇报人：</a:t>
            </a:r>
            <a:r>
              <a:rPr lang="en-US" altLang="zh-CN" sz="1600" b="1" smtClean="0">
                <a:solidFill>
                  <a:srgbClr val="FFC000"/>
                </a:solidFill>
                <a:latin typeface="微软雅黑" panose="020B0503020204020204" charset="-122"/>
                <a:ea typeface="微软雅黑" panose="020B0503020204020204" charset="-122"/>
                <a:cs typeface="+mn-ea"/>
                <a:sym typeface="微软雅黑" panose="020B0503020204020204" charset="-122"/>
              </a:rPr>
              <a:t>PPT818</a:t>
            </a:r>
            <a:r>
              <a:rPr lang="zh-CN" altLang="en-US" sz="1600" b="1" smtClean="0">
                <a:solidFill>
                  <a:srgbClr val="FFC000"/>
                </a:solidFill>
                <a:latin typeface="微软雅黑" panose="020B0503020204020204" charset="-122"/>
                <a:ea typeface="微软雅黑" panose="020B0503020204020204" charset="-122"/>
                <a:cs typeface="+mn-ea"/>
                <a:sym typeface="微软雅黑" panose="020B0503020204020204" charset="-122"/>
              </a:rPr>
              <a:t>；汇报时间：</a:t>
            </a:r>
            <a:r>
              <a:rPr lang="en-US" altLang="zh-CN" sz="1600" b="1" smtClean="0">
                <a:solidFill>
                  <a:srgbClr val="FFC000"/>
                </a:solidFill>
                <a:latin typeface="微软雅黑" panose="020B0503020204020204" charset="-122"/>
                <a:ea typeface="微软雅黑" panose="020B0503020204020204" charset="-122"/>
                <a:cs typeface="+mn-ea"/>
                <a:sym typeface="微软雅黑" panose="020B0503020204020204" charset="-122"/>
              </a:rPr>
              <a:t>XX</a:t>
            </a:r>
            <a:r>
              <a:rPr lang="zh-CN" altLang="en-US" sz="1600" b="1" smtClean="0">
                <a:solidFill>
                  <a:srgbClr val="FFC000"/>
                </a:solidFill>
                <a:latin typeface="微软雅黑" panose="020B0503020204020204" charset="-122"/>
                <a:ea typeface="微软雅黑" panose="020B0503020204020204" charset="-122"/>
                <a:cs typeface="+mn-ea"/>
                <a:sym typeface="微软雅黑" panose="020B0503020204020204" charset="-122"/>
              </a:rPr>
              <a:t>年</a:t>
            </a:r>
            <a:r>
              <a:rPr lang="en-US" altLang="zh-CN" sz="1600" b="1" smtClean="0">
                <a:solidFill>
                  <a:srgbClr val="FFC000"/>
                </a:solidFill>
                <a:latin typeface="微软雅黑" panose="020B0503020204020204" charset="-122"/>
                <a:ea typeface="微软雅黑" panose="020B0503020204020204" charset="-122"/>
                <a:cs typeface="+mn-ea"/>
                <a:sym typeface="微软雅黑" panose="020B0503020204020204" charset="-122"/>
              </a:rPr>
              <a:t>XX</a:t>
            </a:r>
            <a:r>
              <a:rPr lang="zh-CN" altLang="en-US" sz="1600" b="1" smtClean="0">
                <a:solidFill>
                  <a:srgbClr val="FFC000"/>
                </a:solidFill>
                <a:latin typeface="微软雅黑" panose="020B0503020204020204" charset="-122"/>
                <a:ea typeface="微软雅黑" panose="020B0503020204020204" charset="-122"/>
                <a:cs typeface="+mn-ea"/>
                <a:sym typeface="微软雅黑" panose="020B0503020204020204" charset="-122"/>
              </a:rPr>
              <a:t>月</a:t>
            </a:r>
            <a:endParaRPr lang="zh-CN" altLang="en-US" sz="1600" b="1"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pic>
        <p:nvPicPr>
          <p:cNvPr id="21" name="05 - He's a Pirate.mp3">
            <a:hlinkClick r:id="" action="ppaction://media"/>
          </p:cNvPr>
          <p:cNvPicPr>
            <a:picLocks noChangeAspect="1"/>
          </p:cNvPicPr>
          <p:nvPr>
            <a:audioFile r:link="rId1"/>
            <p:extLst>
              <p:ext uri="{DAA4B4D4-6D71-4841-9C94-3DE7FCFB9230}">
                <p14:media xmlns:p14="http://schemas.microsoft.com/office/powerpoint/2010/main" r:embed="rId2">
                  <p14:trim st="8819.831055" end="18103.869141"/>
                </p14:media>
              </p:ext>
            </p:extLst>
          </p:nvPr>
        </p:nvPicPr>
        <p:blipFill>
          <a:blip r:embed="rId5"/>
          <a:stretch>
            <a:fillRect/>
          </a:stretch>
        </p:blipFill>
        <p:spPr>
          <a:xfrm>
            <a:off x="4362594" y="939896"/>
            <a:ext cx="482892" cy="482892"/>
          </a:xfrm>
          <a:prstGeom prst="rect">
            <a:avLst/>
          </a:prstGeom>
        </p:spPr>
      </p:pic>
      <p:sp>
        <p:nvSpPr>
          <p:cNvPr id="2" name="矩形 1"/>
          <p:cNvSpPr/>
          <p:nvPr/>
        </p:nvSpPr>
        <p:spPr>
          <a:xfrm>
            <a:off x="3043343" y="1181429"/>
            <a:ext cx="2938780" cy="1445260"/>
          </a:xfrm>
          <a:prstGeom prst="rect">
            <a:avLst/>
          </a:prstGeom>
          <a:noFill/>
        </p:spPr>
        <p:txBody>
          <a:bodyPr wrap="none" lIns="91440" tIns="45720" rIns="91440" bIns="45720">
            <a:spAutoFit/>
          </a:bodyPr>
          <a:lstStyle/>
          <a:p>
            <a:pPr algn="ctr"/>
            <a:r>
              <a:rPr lang="en-US" altLang="zh-CN" sz="8800" b="1" i="1" cap="none" spc="0" dirty="0">
                <a:ln w="6600">
                  <a:solidFill>
                    <a:schemeClr val="accent2"/>
                  </a:solidFill>
                  <a:prstDash val="solid"/>
                </a:ln>
                <a:solidFill>
                  <a:srgbClr val="FFC000"/>
                </a:solidFill>
                <a:effectLst>
                  <a:outerShdw dist="38100" dir="2700000" algn="tl" rotWithShape="0">
                    <a:schemeClr val="accent2"/>
                  </a:outerShdw>
                </a:effectLst>
                <a:latin typeface="Gungsuh" panose="02030600000101010101" pitchFamily="18" charset="-127"/>
                <a:ea typeface="Gungsuh" panose="02030600000101010101" pitchFamily="18" charset="-127"/>
              </a:rPr>
              <a:t>20XX</a:t>
            </a:r>
            <a:endParaRPr lang="zh-CN" altLang="en-US" sz="8800" b="1" i="1" cap="none" spc="0" dirty="0">
              <a:ln w="6600">
                <a:solidFill>
                  <a:schemeClr val="accent2"/>
                </a:solidFill>
                <a:prstDash val="solid"/>
              </a:ln>
              <a:solidFill>
                <a:srgbClr val="FFC000"/>
              </a:solidFill>
              <a:effectLst>
                <a:outerShdw dist="38100" dir="2700000" algn="tl" rotWithShape="0">
                  <a:schemeClr val="accent2"/>
                </a:outerShdw>
              </a:effectLst>
              <a:latin typeface="Gungsuh" panose="02030600000101010101" pitchFamily="18" charset="-127"/>
              <a:ea typeface="Gungsuh" panose="02030600000101010101" pitchFamily="18" charset="-127"/>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4"/>
                                        </p:tgtEl>
                                        <p:attrNameLst>
                                          <p:attrName>ppt_y</p:attrName>
                                        </p:attrNameLst>
                                      </p:cBhvr>
                                      <p:tavLst>
                                        <p:tav tm="0">
                                          <p:val>
                                            <p:strVal val="#ppt_y"/>
                                          </p:val>
                                        </p:tav>
                                        <p:tav tm="100000">
                                          <p:val>
                                            <p:strVal val="#ppt_y"/>
                                          </p:val>
                                        </p:tav>
                                      </p:tavLst>
                                    </p:anim>
                                    <p:anim calcmode="lin" valueType="num">
                                      <p:cBhvr>
                                        <p:cTn id="12"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4"/>
                                        </p:tgtEl>
                                      </p:cBhvr>
                                    </p:animEffect>
                                  </p:childTnLst>
                                </p:cTn>
                              </p:par>
                            </p:childTnLst>
                          </p:cTn>
                        </p:par>
                        <p:par>
                          <p:cTn id="15" fill="hold">
                            <p:stCondLst>
                              <p:cond delay="95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p:stCondLst>
                              <p:cond delay="19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7" repeatCount="indefinite" fill="hold" display="0">
                  <p:stCondLst>
                    <p:cond delay="indefinite"/>
                  </p:stCondLst>
                  <p:endCondLst>
                    <p:cond evt="onStopAudio" delay="0">
                      <p:tgtEl>
                        <p:sldTgt/>
                      </p:tgtEl>
                    </p:cond>
                  </p:endCondLst>
                </p:cTn>
                <p:tgtEl>
                  <p:spTgt spid="21"/>
                </p:tgtEl>
              </p:cMediaNode>
            </p:audio>
          </p:childTnLst>
        </p:cTn>
      </p:par>
    </p:tnLst>
    <p:bldLst>
      <p:bldP spid="4"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ine 134"/>
          <p:cNvSpPr>
            <a:spLocks noChangeShapeType="1"/>
          </p:cNvSpPr>
          <p:nvPr/>
        </p:nvSpPr>
        <p:spPr bwMode="auto">
          <a:xfrm flipH="1" flipV="1">
            <a:off x="6141775" y="2599472"/>
            <a:ext cx="501421" cy="328871"/>
          </a:xfrm>
          <a:prstGeom prst="line">
            <a:avLst/>
          </a:prstGeom>
          <a:noFill/>
          <a:ln w="12700">
            <a:solidFill>
              <a:srgbClr val="FFC000"/>
            </a:solidFill>
            <a:miter lim="800000"/>
          </a:ln>
          <a:extLst>
            <a:ext uri="{909E8E84-426E-40DD-AFC4-6F175D3DCCD1}">
              <a14:hiddenFill xmlns:a14="http://schemas.microsoft.com/office/drawing/2010/main">
                <a:noFill/>
              </a14:hiddenFill>
            </a:ext>
          </a:extLst>
        </p:spPr>
        <p:txBody>
          <a:bodyPr lIns="98183" tIns="49091" rIns="98183" bIns="49091"/>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29" name="Straight Connector 180"/>
          <p:cNvSpPr>
            <a:spLocks noChangeShapeType="1"/>
          </p:cNvSpPr>
          <p:nvPr/>
        </p:nvSpPr>
        <p:spPr bwMode="auto">
          <a:xfrm flipV="1">
            <a:off x="6130436" y="2257999"/>
            <a:ext cx="516539" cy="347772"/>
          </a:xfrm>
          <a:prstGeom prst="line">
            <a:avLst/>
          </a:prstGeom>
          <a:noFill/>
          <a:ln w="12700">
            <a:solidFill>
              <a:srgbClr val="FFC000"/>
            </a:solidFill>
            <a:miter lim="800000"/>
          </a:ln>
          <a:extLst>
            <a:ext uri="{909E8E84-426E-40DD-AFC4-6F175D3DCCD1}">
              <a14:hiddenFill xmlns:a14="http://schemas.microsoft.com/office/drawing/2010/main">
                <a:noFill/>
              </a14:hiddenFill>
            </a:ext>
          </a:extLst>
        </p:spPr>
        <p:txBody>
          <a:bodyPr lIns="72567" tIns="36283" rIns="72567" bIns="36283"/>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30" name="Line 134"/>
          <p:cNvSpPr>
            <a:spLocks noChangeShapeType="1"/>
          </p:cNvSpPr>
          <p:nvPr/>
        </p:nvSpPr>
        <p:spPr bwMode="auto">
          <a:xfrm flipH="1" flipV="1">
            <a:off x="6141775" y="3946458"/>
            <a:ext cx="501421" cy="328872"/>
          </a:xfrm>
          <a:prstGeom prst="line">
            <a:avLst/>
          </a:prstGeom>
          <a:noFill/>
          <a:ln w="12700">
            <a:solidFill>
              <a:srgbClr val="FFC000"/>
            </a:solidFill>
            <a:miter lim="800000"/>
          </a:ln>
          <a:extLst>
            <a:ext uri="{909E8E84-426E-40DD-AFC4-6F175D3DCCD1}">
              <a14:hiddenFill xmlns:a14="http://schemas.microsoft.com/office/drawing/2010/main">
                <a:noFill/>
              </a14:hiddenFill>
            </a:ext>
          </a:extLst>
        </p:spPr>
        <p:txBody>
          <a:bodyPr lIns="98183" tIns="49091" rIns="98183" bIns="49091"/>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31" name="Straight Connector 182"/>
          <p:cNvSpPr>
            <a:spLocks noChangeShapeType="1"/>
          </p:cNvSpPr>
          <p:nvPr/>
        </p:nvSpPr>
        <p:spPr bwMode="auto">
          <a:xfrm flipV="1">
            <a:off x="6130436" y="3604986"/>
            <a:ext cx="516539" cy="346512"/>
          </a:xfrm>
          <a:prstGeom prst="line">
            <a:avLst/>
          </a:prstGeom>
          <a:noFill/>
          <a:ln w="12700">
            <a:solidFill>
              <a:srgbClr val="FFC000"/>
            </a:solidFill>
            <a:miter lim="800000"/>
          </a:ln>
          <a:extLst>
            <a:ext uri="{909E8E84-426E-40DD-AFC4-6F175D3DCCD1}">
              <a14:hiddenFill xmlns:a14="http://schemas.microsoft.com/office/drawing/2010/main">
                <a:noFill/>
              </a14:hiddenFill>
            </a:ext>
          </a:extLst>
        </p:spPr>
        <p:txBody>
          <a:bodyPr lIns="72567" tIns="36283" rIns="72567" bIns="36283"/>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32" name="Line 134"/>
          <p:cNvSpPr>
            <a:spLocks noChangeShapeType="1"/>
          </p:cNvSpPr>
          <p:nvPr/>
        </p:nvSpPr>
        <p:spPr bwMode="auto">
          <a:xfrm flipV="1">
            <a:off x="2646948" y="2599472"/>
            <a:ext cx="502680" cy="328871"/>
          </a:xfrm>
          <a:prstGeom prst="line">
            <a:avLst/>
          </a:prstGeom>
          <a:noFill/>
          <a:ln w="12700">
            <a:solidFill>
              <a:srgbClr val="FFC000"/>
            </a:solidFill>
            <a:miter lim="800000"/>
          </a:ln>
          <a:extLst>
            <a:ext uri="{909E8E84-426E-40DD-AFC4-6F175D3DCCD1}">
              <a14:hiddenFill xmlns:a14="http://schemas.microsoft.com/office/drawing/2010/main">
                <a:noFill/>
              </a14:hiddenFill>
            </a:ext>
          </a:extLst>
        </p:spPr>
        <p:txBody>
          <a:bodyPr lIns="98183" tIns="49091" rIns="98183" bIns="49091"/>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33" name="Straight Connector 48"/>
          <p:cNvSpPr>
            <a:spLocks noChangeShapeType="1"/>
          </p:cNvSpPr>
          <p:nvPr/>
        </p:nvSpPr>
        <p:spPr bwMode="auto">
          <a:xfrm flipH="1" flipV="1">
            <a:off x="2643168" y="2241619"/>
            <a:ext cx="516539" cy="346512"/>
          </a:xfrm>
          <a:prstGeom prst="line">
            <a:avLst/>
          </a:prstGeom>
          <a:noFill/>
          <a:ln w="12700">
            <a:solidFill>
              <a:srgbClr val="FFC000"/>
            </a:solidFill>
            <a:miter lim="800000"/>
          </a:ln>
          <a:extLst>
            <a:ext uri="{909E8E84-426E-40DD-AFC4-6F175D3DCCD1}">
              <a14:hiddenFill xmlns:a14="http://schemas.microsoft.com/office/drawing/2010/main">
                <a:noFill/>
              </a14:hiddenFill>
            </a:ext>
          </a:extLst>
        </p:spPr>
        <p:txBody>
          <a:bodyPr lIns="72567" tIns="36283" rIns="72567" bIns="36283"/>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34" name="Line 134"/>
          <p:cNvSpPr>
            <a:spLocks noChangeShapeType="1"/>
          </p:cNvSpPr>
          <p:nvPr/>
        </p:nvSpPr>
        <p:spPr bwMode="auto">
          <a:xfrm flipV="1">
            <a:off x="2646948" y="3946458"/>
            <a:ext cx="502680" cy="328872"/>
          </a:xfrm>
          <a:prstGeom prst="line">
            <a:avLst/>
          </a:prstGeom>
          <a:noFill/>
          <a:ln w="12700">
            <a:solidFill>
              <a:srgbClr val="FFC000"/>
            </a:solidFill>
            <a:miter lim="800000"/>
          </a:ln>
          <a:extLst>
            <a:ext uri="{909E8E84-426E-40DD-AFC4-6F175D3DCCD1}">
              <a14:hiddenFill xmlns:a14="http://schemas.microsoft.com/office/drawing/2010/main">
                <a:noFill/>
              </a14:hiddenFill>
            </a:ext>
          </a:extLst>
        </p:spPr>
        <p:txBody>
          <a:bodyPr lIns="98183" tIns="49091" rIns="98183" bIns="49091"/>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35" name="Straight Connector 40"/>
          <p:cNvSpPr>
            <a:spLocks noChangeShapeType="1"/>
          </p:cNvSpPr>
          <p:nvPr/>
        </p:nvSpPr>
        <p:spPr bwMode="auto">
          <a:xfrm flipH="1" flipV="1">
            <a:off x="2643168" y="3604986"/>
            <a:ext cx="516539" cy="346512"/>
          </a:xfrm>
          <a:prstGeom prst="line">
            <a:avLst/>
          </a:prstGeom>
          <a:noFill/>
          <a:ln w="12700">
            <a:solidFill>
              <a:srgbClr val="FFC000"/>
            </a:solidFill>
            <a:miter lim="800000"/>
          </a:ln>
          <a:extLst>
            <a:ext uri="{909E8E84-426E-40DD-AFC4-6F175D3DCCD1}">
              <a14:hiddenFill xmlns:a14="http://schemas.microsoft.com/office/drawing/2010/main">
                <a:noFill/>
              </a14:hiddenFill>
            </a:ext>
          </a:extLst>
        </p:spPr>
        <p:txBody>
          <a:bodyPr lIns="72567" tIns="36283" rIns="72567" bIns="36283"/>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36" name="Straight Connector 42"/>
          <p:cNvSpPr>
            <a:spLocks noChangeShapeType="1"/>
          </p:cNvSpPr>
          <p:nvPr/>
        </p:nvSpPr>
        <p:spPr bwMode="auto">
          <a:xfrm>
            <a:off x="3688844" y="2729256"/>
            <a:ext cx="631186" cy="361633"/>
          </a:xfrm>
          <a:prstGeom prst="line">
            <a:avLst/>
          </a:prstGeom>
          <a:noFill/>
          <a:ln w="12700">
            <a:solidFill>
              <a:srgbClr val="FFC000"/>
            </a:solidFill>
            <a:miter lim="800000"/>
          </a:ln>
          <a:extLst>
            <a:ext uri="{909E8E84-426E-40DD-AFC4-6F175D3DCCD1}">
              <a14:hiddenFill xmlns:a14="http://schemas.microsoft.com/office/drawing/2010/main">
                <a:noFill/>
              </a14:hiddenFill>
            </a:ext>
          </a:extLst>
        </p:spPr>
        <p:txBody>
          <a:bodyPr lIns="72567" tIns="36283" rIns="72567" bIns="36283"/>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37" name="Straight Connector 43"/>
          <p:cNvSpPr>
            <a:spLocks noChangeShapeType="1"/>
          </p:cNvSpPr>
          <p:nvPr/>
        </p:nvSpPr>
        <p:spPr bwMode="auto">
          <a:xfrm flipV="1">
            <a:off x="3707743" y="3589866"/>
            <a:ext cx="626146" cy="296110"/>
          </a:xfrm>
          <a:prstGeom prst="line">
            <a:avLst/>
          </a:prstGeom>
          <a:noFill/>
          <a:ln w="12700">
            <a:solidFill>
              <a:srgbClr val="FFC000"/>
            </a:solidFill>
            <a:miter lim="800000"/>
          </a:ln>
          <a:extLst>
            <a:ext uri="{909E8E84-426E-40DD-AFC4-6F175D3DCCD1}">
              <a14:hiddenFill xmlns:a14="http://schemas.microsoft.com/office/drawing/2010/main">
                <a:noFill/>
              </a14:hiddenFill>
            </a:ext>
          </a:extLst>
        </p:spPr>
        <p:txBody>
          <a:bodyPr lIns="72567" tIns="36283" rIns="72567" bIns="36283"/>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38" name="Straight Connector 56"/>
          <p:cNvSpPr>
            <a:spLocks noChangeShapeType="1"/>
          </p:cNvSpPr>
          <p:nvPr/>
        </p:nvSpPr>
        <p:spPr bwMode="auto">
          <a:xfrm flipH="1">
            <a:off x="5010429" y="2729255"/>
            <a:ext cx="631185" cy="357853"/>
          </a:xfrm>
          <a:prstGeom prst="line">
            <a:avLst/>
          </a:prstGeom>
          <a:noFill/>
          <a:ln w="12700">
            <a:solidFill>
              <a:srgbClr val="FFC000"/>
            </a:solidFill>
            <a:miter lim="800000"/>
          </a:ln>
          <a:extLst>
            <a:ext uri="{909E8E84-426E-40DD-AFC4-6F175D3DCCD1}">
              <a14:hiddenFill xmlns:a14="http://schemas.microsoft.com/office/drawing/2010/main">
                <a:noFill/>
              </a14:hiddenFill>
            </a:ext>
          </a:extLst>
        </p:spPr>
        <p:txBody>
          <a:bodyPr lIns="72567" tIns="36283" rIns="72567" bIns="36283"/>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39" name="Straight Connector 57"/>
          <p:cNvSpPr>
            <a:spLocks noChangeShapeType="1"/>
          </p:cNvSpPr>
          <p:nvPr/>
        </p:nvSpPr>
        <p:spPr bwMode="auto">
          <a:xfrm flipH="1" flipV="1">
            <a:off x="4996570" y="3586086"/>
            <a:ext cx="626146" cy="294850"/>
          </a:xfrm>
          <a:prstGeom prst="line">
            <a:avLst/>
          </a:prstGeom>
          <a:noFill/>
          <a:ln w="12700">
            <a:solidFill>
              <a:srgbClr val="FFC000"/>
            </a:solidFill>
            <a:miter lim="800000"/>
          </a:ln>
          <a:extLst>
            <a:ext uri="{909E8E84-426E-40DD-AFC4-6F175D3DCCD1}">
              <a14:hiddenFill xmlns:a14="http://schemas.microsoft.com/office/drawing/2010/main">
                <a:noFill/>
              </a14:hiddenFill>
            </a:ext>
          </a:extLst>
        </p:spPr>
        <p:txBody>
          <a:bodyPr lIns="72567" tIns="36283" rIns="72567" bIns="36283"/>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40" name="Oval 156"/>
          <p:cNvSpPr>
            <a:spLocks noChangeArrowheads="1"/>
          </p:cNvSpPr>
          <p:nvPr/>
        </p:nvSpPr>
        <p:spPr bwMode="auto">
          <a:xfrm>
            <a:off x="4093257" y="2773358"/>
            <a:ext cx="1123787" cy="1110098"/>
          </a:xfrm>
          <a:prstGeom prst="ellipse">
            <a:avLst/>
          </a:prstGeom>
          <a:solidFill>
            <a:srgbClr val="FFC000"/>
          </a:solidFill>
          <a:ln>
            <a:noFill/>
          </a:ln>
        </p:spPr>
        <p:txBody>
          <a:bodyPr lIns="97260" tIns="48378" rIns="97260" bIns="48378"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41" name="Oval 58"/>
          <p:cNvSpPr>
            <a:spLocks noChangeArrowheads="1"/>
          </p:cNvSpPr>
          <p:nvPr/>
        </p:nvSpPr>
        <p:spPr bwMode="auto">
          <a:xfrm>
            <a:off x="4223022" y="2910702"/>
            <a:ext cx="844100" cy="834149"/>
          </a:xfrm>
          <a:prstGeom prst="ellipse">
            <a:avLst/>
          </a:prstGeom>
          <a:solidFill>
            <a:srgbClr val="C00000"/>
          </a:solidFill>
          <a:ln>
            <a:noFill/>
          </a:ln>
        </p:spPr>
        <p:txBody>
          <a:bodyPr lIns="98183" tIns="49091" rIns="98183" bIns="4909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grpSp>
        <p:nvGrpSpPr>
          <p:cNvPr id="42" name="Group 1"/>
          <p:cNvGrpSpPr/>
          <p:nvPr/>
        </p:nvGrpSpPr>
        <p:grpSpPr bwMode="auto">
          <a:xfrm>
            <a:off x="3159707" y="2334862"/>
            <a:ext cx="549295" cy="541819"/>
            <a:chOff x="0" y="0"/>
            <a:chExt cx="541985" cy="541985"/>
          </a:xfrm>
        </p:grpSpPr>
        <p:sp>
          <p:nvSpPr>
            <p:cNvPr id="43" name="Oval 45"/>
            <p:cNvSpPr>
              <a:spLocks noChangeArrowheads="1"/>
            </p:cNvSpPr>
            <p:nvPr/>
          </p:nvSpPr>
          <p:spPr bwMode="auto">
            <a:xfrm flipH="1">
              <a:off x="0" y="0"/>
              <a:ext cx="541985" cy="541985"/>
            </a:xfrm>
            <a:prstGeom prst="ellipse">
              <a:avLst/>
            </a:prstGeom>
            <a:solidFill>
              <a:srgbClr val="F2F2F2"/>
            </a:solidFill>
            <a:ln w="9525">
              <a:solidFill>
                <a:srgbClr val="FFC000"/>
              </a:solidFill>
              <a:miter lim="800000"/>
            </a:ln>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44" name="Freeform 6"/>
            <p:cNvSpPr>
              <a:spLocks noChangeArrowheads="1"/>
            </p:cNvSpPr>
            <p:nvPr/>
          </p:nvSpPr>
          <p:spPr bwMode="auto">
            <a:xfrm>
              <a:off x="131292" y="118706"/>
              <a:ext cx="279400" cy="292100"/>
            </a:xfrm>
            <a:custGeom>
              <a:avLst/>
              <a:gdLst>
                <a:gd name="T0" fmla="*/ 2147483647 w 43"/>
                <a:gd name="T1" fmla="*/ 2147483647 h 45"/>
                <a:gd name="T2" fmla="*/ 2147483647 w 43"/>
                <a:gd name="T3" fmla="*/ 2147483647 h 45"/>
                <a:gd name="T4" fmla="*/ 2147483647 w 43"/>
                <a:gd name="T5" fmla="*/ 2147483647 h 45"/>
                <a:gd name="T6" fmla="*/ 2147483647 w 43"/>
                <a:gd name="T7" fmla="*/ 2147483647 h 45"/>
                <a:gd name="T8" fmla="*/ 2147483647 w 43"/>
                <a:gd name="T9" fmla="*/ 2147483647 h 45"/>
                <a:gd name="T10" fmla="*/ 2147483647 w 43"/>
                <a:gd name="T11" fmla="*/ 2147483647 h 45"/>
                <a:gd name="T12" fmla="*/ 2147483647 w 43"/>
                <a:gd name="T13" fmla="*/ 2147483647 h 45"/>
                <a:gd name="T14" fmla="*/ 2147483647 w 43"/>
                <a:gd name="T15" fmla="*/ 2147483647 h 45"/>
                <a:gd name="T16" fmla="*/ 2147483647 w 43"/>
                <a:gd name="T17" fmla="*/ 2147483647 h 45"/>
                <a:gd name="T18" fmla="*/ 2147483647 w 43"/>
                <a:gd name="T19" fmla="*/ 2147483647 h 45"/>
                <a:gd name="T20" fmla="*/ 2147483647 w 43"/>
                <a:gd name="T21" fmla="*/ 2147483647 h 45"/>
                <a:gd name="T22" fmla="*/ 2147483647 w 43"/>
                <a:gd name="T23" fmla="*/ 2147483647 h 45"/>
                <a:gd name="T24" fmla="*/ 0 w 43"/>
                <a:gd name="T25" fmla="*/ 2147483647 h 45"/>
                <a:gd name="T26" fmla="*/ 2147483647 w 43"/>
                <a:gd name="T27" fmla="*/ 0 h 45"/>
                <a:gd name="T28" fmla="*/ 2147483647 w 43"/>
                <a:gd name="T29" fmla="*/ 0 h 45"/>
                <a:gd name="T30" fmla="*/ 2147483647 w 43"/>
                <a:gd name="T31" fmla="*/ 2147483647 h 45"/>
                <a:gd name="T32" fmla="*/ 2147483647 w 43"/>
                <a:gd name="T33" fmla="*/ 2147483647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45"/>
                <a:gd name="T53" fmla="*/ 43 w 43"/>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45">
                  <a:moveTo>
                    <a:pt x="42" y="4"/>
                  </a:moveTo>
                  <a:cubicBezTo>
                    <a:pt x="25" y="21"/>
                    <a:pt x="25" y="21"/>
                    <a:pt x="25" y="21"/>
                  </a:cubicBezTo>
                  <a:cubicBezTo>
                    <a:pt x="25" y="42"/>
                    <a:pt x="25" y="42"/>
                    <a:pt x="25" y="42"/>
                  </a:cubicBezTo>
                  <a:cubicBezTo>
                    <a:pt x="33" y="42"/>
                    <a:pt x="33" y="42"/>
                    <a:pt x="33" y="42"/>
                  </a:cubicBezTo>
                  <a:cubicBezTo>
                    <a:pt x="34" y="42"/>
                    <a:pt x="35" y="42"/>
                    <a:pt x="35" y="43"/>
                  </a:cubicBezTo>
                  <a:cubicBezTo>
                    <a:pt x="35" y="44"/>
                    <a:pt x="34" y="45"/>
                    <a:pt x="33" y="45"/>
                  </a:cubicBezTo>
                  <a:cubicBezTo>
                    <a:pt x="9" y="45"/>
                    <a:pt x="9" y="45"/>
                    <a:pt x="9" y="45"/>
                  </a:cubicBezTo>
                  <a:cubicBezTo>
                    <a:pt x="8" y="45"/>
                    <a:pt x="8" y="44"/>
                    <a:pt x="8" y="43"/>
                  </a:cubicBezTo>
                  <a:cubicBezTo>
                    <a:pt x="8" y="42"/>
                    <a:pt x="8" y="42"/>
                    <a:pt x="9" y="42"/>
                  </a:cubicBezTo>
                  <a:cubicBezTo>
                    <a:pt x="18" y="42"/>
                    <a:pt x="18" y="42"/>
                    <a:pt x="18" y="42"/>
                  </a:cubicBezTo>
                  <a:cubicBezTo>
                    <a:pt x="18" y="21"/>
                    <a:pt x="18" y="21"/>
                    <a:pt x="18" y="21"/>
                  </a:cubicBezTo>
                  <a:cubicBezTo>
                    <a:pt x="1" y="4"/>
                    <a:pt x="1" y="4"/>
                    <a:pt x="1" y="4"/>
                  </a:cubicBezTo>
                  <a:cubicBezTo>
                    <a:pt x="0" y="3"/>
                    <a:pt x="0" y="3"/>
                    <a:pt x="0" y="2"/>
                  </a:cubicBezTo>
                  <a:cubicBezTo>
                    <a:pt x="0" y="1"/>
                    <a:pt x="1" y="0"/>
                    <a:pt x="2" y="0"/>
                  </a:cubicBezTo>
                  <a:cubicBezTo>
                    <a:pt x="40" y="0"/>
                    <a:pt x="40" y="0"/>
                    <a:pt x="40" y="0"/>
                  </a:cubicBezTo>
                  <a:cubicBezTo>
                    <a:pt x="41" y="0"/>
                    <a:pt x="43" y="1"/>
                    <a:pt x="43" y="2"/>
                  </a:cubicBezTo>
                  <a:cubicBezTo>
                    <a:pt x="43" y="3"/>
                    <a:pt x="42" y="3"/>
                    <a:pt x="42" y="4"/>
                  </a:cubicBezTo>
                  <a:close/>
                </a:path>
              </a:pathLst>
            </a:custGeom>
            <a:solidFill>
              <a:srgbClr val="FFC000"/>
            </a:solidFill>
            <a:ln w="9525" cap="flat" cmpd="sng">
              <a:noFill/>
              <a:miter lim="800000"/>
            </a:ln>
          </p:spPr>
          <p:txBody>
            <a:bodyPr lIns="90170" tIns="46990" rIns="90170" bIns="4699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45" name="Group 5"/>
          <p:cNvGrpSpPr/>
          <p:nvPr/>
        </p:nvGrpSpPr>
        <p:grpSpPr bwMode="auto">
          <a:xfrm>
            <a:off x="3159707" y="3681849"/>
            <a:ext cx="549295" cy="541819"/>
            <a:chOff x="0" y="0"/>
            <a:chExt cx="541985" cy="541985"/>
          </a:xfrm>
        </p:grpSpPr>
        <p:sp>
          <p:nvSpPr>
            <p:cNvPr id="46" name="Oval 37"/>
            <p:cNvSpPr>
              <a:spLocks noChangeArrowheads="1"/>
            </p:cNvSpPr>
            <p:nvPr/>
          </p:nvSpPr>
          <p:spPr bwMode="auto">
            <a:xfrm flipH="1">
              <a:off x="0" y="0"/>
              <a:ext cx="541985" cy="541985"/>
            </a:xfrm>
            <a:prstGeom prst="ellipse">
              <a:avLst/>
            </a:prstGeom>
            <a:solidFill>
              <a:srgbClr val="F2F2F2"/>
            </a:solidFill>
            <a:ln w="9525">
              <a:solidFill>
                <a:srgbClr val="FFC000"/>
              </a:solidFill>
              <a:miter lim="800000"/>
            </a:ln>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47" name="Freeform 7"/>
            <p:cNvSpPr>
              <a:spLocks noEditPoints="1" noChangeArrowheads="1"/>
            </p:cNvSpPr>
            <p:nvPr/>
          </p:nvSpPr>
          <p:spPr bwMode="auto">
            <a:xfrm>
              <a:off x="122401" y="131038"/>
              <a:ext cx="292100" cy="271463"/>
            </a:xfrm>
            <a:custGeom>
              <a:avLst/>
              <a:gdLst>
                <a:gd name="T0" fmla="*/ 2147483647 w 45"/>
                <a:gd name="T1" fmla="*/ 2147483647 h 42"/>
                <a:gd name="T2" fmla="*/ 2147483647 w 45"/>
                <a:gd name="T3" fmla="*/ 2147483647 h 42"/>
                <a:gd name="T4" fmla="*/ 2147483647 w 45"/>
                <a:gd name="T5" fmla="*/ 2147483647 h 42"/>
                <a:gd name="T6" fmla="*/ 2147483647 w 45"/>
                <a:gd name="T7" fmla="*/ 2147483647 h 42"/>
                <a:gd name="T8" fmla="*/ 2147483647 w 45"/>
                <a:gd name="T9" fmla="*/ 2147483647 h 42"/>
                <a:gd name="T10" fmla="*/ 2147483647 w 45"/>
                <a:gd name="T11" fmla="*/ 2147483647 h 42"/>
                <a:gd name="T12" fmla="*/ 2147483647 w 45"/>
                <a:gd name="T13" fmla="*/ 2147483647 h 42"/>
                <a:gd name="T14" fmla="*/ 2147483647 w 45"/>
                <a:gd name="T15" fmla="*/ 2147483647 h 42"/>
                <a:gd name="T16" fmla="*/ 2147483647 w 45"/>
                <a:gd name="T17" fmla="*/ 2147483647 h 42"/>
                <a:gd name="T18" fmla="*/ 0 w 45"/>
                <a:gd name="T19" fmla="*/ 2147483647 h 42"/>
                <a:gd name="T20" fmla="*/ 2147483647 w 45"/>
                <a:gd name="T21" fmla="*/ 0 h 42"/>
                <a:gd name="T22" fmla="*/ 2147483647 w 45"/>
                <a:gd name="T23" fmla="*/ 2147483647 h 42"/>
                <a:gd name="T24" fmla="*/ 2147483647 w 45"/>
                <a:gd name="T25" fmla="*/ 2147483647 h 42"/>
                <a:gd name="T26" fmla="*/ 2147483647 w 45"/>
                <a:gd name="T27" fmla="*/ 2147483647 h 42"/>
                <a:gd name="T28" fmla="*/ 2147483647 w 45"/>
                <a:gd name="T29" fmla="*/ 2147483647 h 42"/>
                <a:gd name="T30" fmla="*/ 2147483647 w 45"/>
                <a:gd name="T31" fmla="*/ 2147483647 h 42"/>
                <a:gd name="T32" fmla="*/ 2147483647 w 45"/>
                <a:gd name="T33" fmla="*/ 2147483647 h 42"/>
                <a:gd name="T34" fmla="*/ 2147483647 w 45"/>
                <a:gd name="T35" fmla="*/ 2147483647 h 42"/>
                <a:gd name="T36" fmla="*/ 2147483647 w 45"/>
                <a:gd name="T37" fmla="*/ 2147483647 h 42"/>
                <a:gd name="T38" fmla="*/ 2147483647 w 45"/>
                <a:gd name="T39" fmla="*/ 2147483647 h 42"/>
                <a:gd name="T40" fmla="*/ 2147483647 w 45"/>
                <a:gd name="T41" fmla="*/ 2147483647 h 42"/>
                <a:gd name="T42" fmla="*/ 2147483647 w 45"/>
                <a:gd name="T43" fmla="*/ 2147483647 h 42"/>
                <a:gd name="T44" fmla="*/ 2147483647 w 45"/>
                <a:gd name="T45" fmla="*/ 2147483647 h 42"/>
                <a:gd name="T46" fmla="*/ 2147483647 w 45"/>
                <a:gd name="T47" fmla="*/ 2147483647 h 42"/>
                <a:gd name="T48" fmla="*/ 2147483647 w 45"/>
                <a:gd name="T49" fmla="*/ 2147483647 h 42"/>
                <a:gd name="T50" fmla="*/ 2147483647 w 45"/>
                <a:gd name="T51" fmla="*/ 2147483647 h 42"/>
                <a:gd name="T52" fmla="*/ 2147483647 w 45"/>
                <a:gd name="T53" fmla="*/ 2147483647 h 42"/>
                <a:gd name="T54" fmla="*/ 2147483647 w 45"/>
                <a:gd name="T55" fmla="*/ 2147483647 h 42"/>
                <a:gd name="T56" fmla="*/ 2147483647 w 45"/>
                <a:gd name="T57" fmla="*/ 2147483647 h 42"/>
                <a:gd name="T58" fmla="*/ 2147483647 w 45"/>
                <a:gd name="T59" fmla="*/ 2147483647 h 42"/>
                <a:gd name="T60" fmla="*/ 2147483647 w 45"/>
                <a:gd name="T61" fmla="*/ 2147483647 h 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
                <a:gd name="T94" fmla="*/ 0 h 42"/>
                <a:gd name="T95" fmla="*/ 45 w 45"/>
                <a:gd name="T96" fmla="*/ 42 h 4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 h="42">
                  <a:moveTo>
                    <a:pt x="42" y="32"/>
                  </a:moveTo>
                  <a:cubicBezTo>
                    <a:pt x="41" y="32"/>
                    <a:pt x="39" y="29"/>
                    <a:pt x="38" y="29"/>
                  </a:cubicBezTo>
                  <a:cubicBezTo>
                    <a:pt x="36" y="31"/>
                    <a:pt x="36" y="31"/>
                    <a:pt x="36" y="31"/>
                  </a:cubicBezTo>
                  <a:cubicBezTo>
                    <a:pt x="42" y="37"/>
                    <a:pt x="42" y="37"/>
                    <a:pt x="42" y="37"/>
                  </a:cubicBezTo>
                  <a:cubicBezTo>
                    <a:pt x="42" y="38"/>
                    <a:pt x="42" y="38"/>
                    <a:pt x="42" y="39"/>
                  </a:cubicBezTo>
                  <a:cubicBezTo>
                    <a:pt x="42" y="41"/>
                    <a:pt x="41" y="42"/>
                    <a:pt x="39" y="42"/>
                  </a:cubicBezTo>
                  <a:cubicBezTo>
                    <a:pt x="39" y="42"/>
                    <a:pt x="38" y="42"/>
                    <a:pt x="37" y="42"/>
                  </a:cubicBezTo>
                  <a:cubicBezTo>
                    <a:pt x="19" y="24"/>
                    <a:pt x="19" y="24"/>
                    <a:pt x="19" y="24"/>
                  </a:cubicBezTo>
                  <a:cubicBezTo>
                    <a:pt x="17" y="26"/>
                    <a:pt x="13" y="27"/>
                    <a:pt x="10" y="27"/>
                  </a:cubicBezTo>
                  <a:cubicBezTo>
                    <a:pt x="4" y="27"/>
                    <a:pt x="0" y="23"/>
                    <a:pt x="0" y="17"/>
                  </a:cubicBezTo>
                  <a:cubicBezTo>
                    <a:pt x="0" y="8"/>
                    <a:pt x="9" y="0"/>
                    <a:pt x="17" y="0"/>
                  </a:cubicBezTo>
                  <a:cubicBezTo>
                    <a:pt x="23" y="0"/>
                    <a:pt x="27" y="4"/>
                    <a:pt x="27" y="10"/>
                  </a:cubicBezTo>
                  <a:cubicBezTo>
                    <a:pt x="27" y="13"/>
                    <a:pt x="26" y="17"/>
                    <a:pt x="24" y="19"/>
                  </a:cubicBezTo>
                  <a:cubicBezTo>
                    <a:pt x="33" y="29"/>
                    <a:pt x="33" y="29"/>
                    <a:pt x="33" y="29"/>
                  </a:cubicBezTo>
                  <a:cubicBezTo>
                    <a:pt x="36" y="26"/>
                    <a:pt x="36" y="26"/>
                    <a:pt x="36" y="26"/>
                  </a:cubicBezTo>
                  <a:cubicBezTo>
                    <a:pt x="35" y="26"/>
                    <a:pt x="33" y="24"/>
                    <a:pt x="33" y="23"/>
                  </a:cubicBezTo>
                  <a:cubicBezTo>
                    <a:pt x="33" y="22"/>
                    <a:pt x="35" y="20"/>
                    <a:pt x="36" y="20"/>
                  </a:cubicBezTo>
                  <a:cubicBezTo>
                    <a:pt x="36" y="20"/>
                    <a:pt x="36" y="20"/>
                    <a:pt x="36" y="20"/>
                  </a:cubicBezTo>
                  <a:cubicBezTo>
                    <a:pt x="37" y="21"/>
                    <a:pt x="45" y="28"/>
                    <a:pt x="45" y="29"/>
                  </a:cubicBezTo>
                  <a:cubicBezTo>
                    <a:pt x="45" y="29"/>
                    <a:pt x="42" y="32"/>
                    <a:pt x="42" y="32"/>
                  </a:cubicBezTo>
                  <a:close/>
                  <a:moveTo>
                    <a:pt x="17" y="5"/>
                  </a:moveTo>
                  <a:cubicBezTo>
                    <a:pt x="14" y="5"/>
                    <a:pt x="12" y="7"/>
                    <a:pt x="12" y="10"/>
                  </a:cubicBezTo>
                  <a:cubicBezTo>
                    <a:pt x="12" y="11"/>
                    <a:pt x="12" y="12"/>
                    <a:pt x="12" y="12"/>
                  </a:cubicBezTo>
                  <a:cubicBezTo>
                    <a:pt x="12" y="12"/>
                    <a:pt x="11" y="12"/>
                    <a:pt x="10" y="12"/>
                  </a:cubicBezTo>
                  <a:cubicBezTo>
                    <a:pt x="7" y="12"/>
                    <a:pt x="5" y="14"/>
                    <a:pt x="5" y="17"/>
                  </a:cubicBezTo>
                  <a:cubicBezTo>
                    <a:pt x="5" y="20"/>
                    <a:pt x="7" y="22"/>
                    <a:pt x="10" y="22"/>
                  </a:cubicBezTo>
                  <a:cubicBezTo>
                    <a:pt x="13" y="22"/>
                    <a:pt x="15" y="20"/>
                    <a:pt x="15" y="17"/>
                  </a:cubicBezTo>
                  <a:cubicBezTo>
                    <a:pt x="15" y="16"/>
                    <a:pt x="15" y="15"/>
                    <a:pt x="15" y="15"/>
                  </a:cubicBezTo>
                  <a:cubicBezTo>
                    <a:pt x="15" y="15"/>
                    <a:pt x="16" y="15"/>
                    <a:pt x="17" y="15"/>
                  </a:cubicBezTo>
                  <a:cubicBezTo>
                    <a:pt x="20" y="15"/>
                    <a:pt x="22" y="13"/>
                    <a:pt x="22" y="10"/>
                  </a:cubicBezTo>
                  <a:cubicBezTo>
                    <a:pt x="22" y="7"/>
                    <a:pt x="20" y="5"/>
                    <a:pt x="17" y="5"/>
                  </a:cubicBezTo>
                  <a:close/>
                </a:path>
              </a:pathLst>
            </a:custGeom>
            <a:solidFill>
              <a:srgbClr val="FFC000"/>
            </a:solidFill>
            <a:ln w="9525" cap="flat" cmpd="sng">
              <a:noFill/>
              <a:miter lim="800000"/>
            </a:ln>
          </p:spPr>
          <p:txBody>
            <a:bodyPr lIns="90170" tIns="46990" rIns="90170" bIns="4699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48" name="Group 2"/>
          <p:cNvGrpSpPr/>
          <p:nvPr/>
        </p:nvGrpSpPr>
        <p:grpSpPr bwMode="auto">
          <a:xfrm>
            <a:off x="5606338" y="2331082"/>
            <a:ext cx="549295" cy="541819"/>
            <a:chOff x="0" y="0"/>
            <a:chExt cx="541985" cy="541985"/>
          </a:xfrm>
        </p:grpSpPr>
        <p:sp>
          <p:nvSpPr>
            <p:cNvPr id="49" name="Oval 60"/>
            <p:cNvSpPr>
              <a:spLocks noChangeArrowheads="1"/>
            </p:cNvSpPr>
            <p:nvPr/>
          </p:nvSpPr>
          <p:spPr bwMode="auto">
            <a:xfrm>
              <a:off x="0" y="0"/>
              <a:ext cx="541985" cy="541985"/>
            </a:xfrm>
            <a:prstGeom prst="ellipse">
              <a:avLst/>
            </a:prstGeom>
            <a:solidFill>
              <a:srgbClr val="F2F2F2"/>
            </a:solidFill>
            <a:ln w="9525">
              <a:solidFill>
                <a:srgbClr val="FFC000"/>
              </a:solidFill>
              <a:miter lim="800000"/>
            </a:ln>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50" name="Freeform 8"/>
            <p:cNvSpPr>
              <a:spLocks noEditPoints="1" noChangeArrowheads="1"/>
            </p:cNvSpPr>
            <p:nvPr/>
          </p:nvSpPr>
          <p:spPr bwMode="auto">
            <a:xfrm>
              <a:off x="134433" y="126897"/>
              <a:ext cx="285750" cy="277813"/>
            </a:xfrm>
            <a:custGeom>
              <a:avLst/>
              <a:gdLst>
                <a:gd name="T0" fmla="*/ 2147483647 w 44"/>
                <a:gd name="T1" fmla="*/ 2147483647 h 43"/>
                <a:gd name="T2" fmla="*/ 2147483647 w 44"/>
                <a:gd name="T3" fmla="*/ 2147483647 h 43"/>
                <a:gd name="T4" fmla="*/ 2147483647 w 44"/>
                <a:gd name="T5" fmla="*/ 2147483647 h 43"/>
                <a:gd name="T6" fmla="*/ 2147483647 w 44"/>
                <a:gd name="T7" fmla="*/ 2147483647 h 43"/>
                <a:gd name="T8" fmla="*/ 2147483647 w 44"/>
                <a:gd name="T9" fmla="*/ 2147483647 h 43"/>
                <a:gd name="T10" fmla="*/ 2147483647 w 44"/>
                <a:gd name="T11" fmla="*/ 2147483647 h 43"/>
                <a:gd name="T12" fmla="*/ 2147483647 w 44"/>
                <a:gd name="T13" fmla="*/ 2147483647 h 43"/>
                <a:gd name="T14" fmla="*/ 2147483647 w 44"/>
                <a:gd name="T15" fmla="*/ 2147483647 h 43"/>
                <a:gd name="T16" fmla="*/ 2147483647 w 44"/>
                <a:gd name="T17" fmla="*/ 2147483647 h 43"/>
                <a:gd name="T18" fmla="*/ 2147483647 w 44"/>
                <a:gd name="T19" fmla="*/ 2147483647 h 43"/>
                <a:gd name="T20" fmla="*/ 2147483647 w 44"/>
                <a:gd name="T21" fmla="*/ 2147483647 h 43"/>
                <a:gd name="T22" fmla="*/ 2147483647 w 44"/>
                <a:gd name="T23" fmla="*/ 2147483647 h 43"/>
                <a:gd name="T24" fmla="*/ 2147483647 w 44"/>
                <a:gd name="T25" fmla="*/ 2147483647 h 43"/>
                <a:gd name="T26" fmla="*/ 2147483647 w 44"/>
                <a:gd name="T27" fmla="*/ 2147483647 h 43"/>
                <a:gd name="T28" fmla="*/ 2147483647 w 44"/>
                <a:gd name="T29" fmla="*/ 2147483647 h 43"/>
                <a:gd name="T30" fmla="*/ 2147483647 w 44"/>
                <a:gd name="T31" fmla="*/ 2147483647 h 43"/>
                <a:gd name="T32" fmla="*/ 2147483647 w 44"/>
                <a:gd name="T33" fmla="*/ 2147483647 h 43"/>
                <a:gd name="T34" fmla="*/ 0 w 44"/>
                <a:gd name="T35" fmla="*/ 2147483647 h 43"/>
                <a:gd name="T36" fmla="*/ 0 w 44"/>
                <a:gd name="T37" fmla="*/ 2147483647 h 43"/>
                <a:gd name="T38" fmla="*/ 2147483647 w 44"/>
                <a:gd name="T39" fmla="*/ 2147483647 h 43"/>
                <a:gd name="T40" fmla="*/ 2147483647 w 44"/>
                <a:gd name="T41" fmla="*/ 2147483647 h 43"/>
                <a:gd name="T42" fmla="*/ 2147483647 w 44"/>
                <a:gd name="T43" fmla="*/ 2147483647 h 43"/>
                <a:gd name="T44" fmla="*/ 2147483647 w 44"/>
                <a:gd name="T45" fmla="*/ 2147483647 h 43"/>
                <a:gd name="T46" fmla="*/ 2147483647 w 44"/>
                <a:gd name="T47" fmla="*/ 2147483647 h 43"/>
                <a:gd name="T48" fmla="*/ 2147483647 w 44"/>
                <a:gd name="T49" fmla="*/ 2147483647 h 43"/>
                <a:gd name="T50" fmla="*/ 2147483647 w 44"/>
                <a:gd name="T51" fmla="*/ 2147483647 h 43"/>
                <a:gd name="T52" fmla="*/ 2147483647 w 44"/>
                <a:gd name="T53" fmla="*/ 2147483647 h 43"/>
                <a:gd name="T54" fmla="*/ 2147483647 w 44"/>
                <a:gd name="T55" fmla="*/ 2147483647 h 43"/>
                <a:gd name="T56" fmla="*/ 2147483647 w 44"/>
                <a:gd name="T57" fmla="*/ 2147483647 h 43"/>
                <a:gd name="T58" fmla="*/ 2147483647 w 44"/>
                <a:gd name="T59" fmla="*/ 2147483647 h 43"/>
                <a:gd name="T60" fmla="*/ 2147483647 w 44"/>
                <a:gd name="T61" fmla="*/ 2147483647 h 43"/>
                <a:gd name="T62" fmla="*/ 2147483647 w 44"/>
                <a:gd name="T63" fmla="*/ 2147483647 h 43"/>
                <a:gd name="T64" fmla="*/ 2147483647 w 44"/>
                <a:gd name="T65" fmla="*/ 2147483647 h 43"/>
                <a:gd name="T66" fmla="*/ 2147483647 w 44"/>
                <a:gd name="T67" fmla="*/ 2147483647 h 43"/>
                <a:gd name="T68" fmla="*/ 2147483647 w 44"/>
                <a:gd name="T69" fmla="*/ 2147483647 h 43"/>
                <a:gd name="T70" fmla="*/ 2147483647 w 44"/>
                <a:gd name="T71" fmla="*/ 2147483647 h 43"/>
                <a:gd name="T72" fmla="*/ 2147483647 w 44"/>
                <a:gd name="T73" fmla="*/ 2147483647 h 43"/>
                <a:gd name="T74" fmla="*/ 2147483647 w 44"/>
                <a:gd name="T75" fmla="*/ 2147483647 h 43"/>
                <a:gd name="T76" fmla="*/ 2147483647 w 44"/>
                <a:gd name="T77" fmla="*/ 0 h 43"/>
                <a:gd name="T78" fmla="*/ 2147483647 w 44"/>
                <a:gd name="T79" fmla="*/ 2147483647 h 43"/>
                <a:gd name="T80" fmla="*/ 2147483647 w 44"/>
                <a:gd name="T81" fmla="*/ 2147483647 h 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
                <a:gd name="T124" fmla="*/ 0 h 43"/>
                <a:gd name="T125" fmla="*/ 44 w 44"/>
                <a:gd name="T126" fmla="*/ 43 h 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 h="43">
                  <a:moveTo>
                    <a:pt x="43" y="22"/>
                  </a:moveTo>
                  <a:cubicBezTo>
                    <a:pt x="43" y="22"/>
                    <a:pt x="43" y="22"/>
                    <a:pt x="43" y="22"/>
                  </a:cubicBezTo>
                  <a:cubicBezTo>
                    <a:pt x="41" y="20"/>
                    <a:pt x="40" y="19"/>
                    <a:pt x="38" y="19"/>
                  </a:cubicBezTo>
                  <a:cubicBezTo>
                    <a:pt x="35" y="19"/>
                    <a:pt x="33" y="21"/>
                    <a:pt x="31" y="23"/>
                  </a:cubicBezTo>
                  <a:cubicBezTo>
                    <a:pt x="31" y="23"/>
                    <a:pt x="31" y="24"/>
                    <a:pt x="30" y="24"/>
                  </a:cubicBezTo>
                  <a:cubicBezTo>
                    <a:pt x="30" y="25"/>
                    <a:pt x="30" y="25"/>
                    <a:pt x="30" y="25"/>
                  </a:cubicBezTo>
                  <a:cubicBezTo>
                    <a:pt x="29" y="25"/>
                    <a:pt x="29" y="25"/>
                    <a:pt x="29" y="24"/>
                  </a:cubicBezTo>
                  <a:cubicBezTo>
                    <a:pt x="29" y="24"/>
                    <a:pt x="28" y="23"/>
                    <a:pt x="28" y="23"/>
                  </a:cubicBezTo>
                  <a:cubicBezTo>
                    <a:pt x="27" y="21"/>
                    <a:pt x="24" y="19"/>
                    <a:pt x="22" y="19"/>
                  </a:cubicBezTo>
                  <a:cubicBezTo>
                    <a:pt x="19" y="19"/>
                    <a:pt x="17" y="21"/>
                    <a:pt x="16" y="23"/>
                  </a:cubicBezTo>
                  <a:cubicBezTo>
                    <a:pt x="15" y="23"/>
                    <a:pt x="15" y="24"/>
                    <a:pt x="15" y="24"/>
                  </a:cubicBezTo>
                  <a:cubicBezTo>
                    <a:pt x="15" y="25"/>
                    <a:pt x="15" y="25"/>
                    <a:pt x="14" y="25"/>
                  </a:cubicBezTo>
                  <a:cubicBezTo>
                    <a:pt x="14" y="25"/>
                    <a:pt x="14" y="25"/>
                    <a:pt x="13" y="24"/>
                  </a:cubicBezTo>
                  <a:cubicBezTo>
                    <a:pt x="13" y="24"/>
                    <a:pt x="13" y="23"/>
                    <a:pt x="13" y="23"/>
                  </a:cubicBezTo>
                  <a:cubicBezTo>
                    <a:pt x="11" y="21"/>
                    <a:pt x="9" y="19"/>
                    <a:pt x="6" y="19"/>
                  </a:cubicBezTo>
                  <a:cubicBezTo>
                    <a:pt x="4" y="19"/>
                    <a:pt x="3" y="20"/>
                    <a:pt x="1" y="22"/>
                  </a:cubicBezTo>
                  <a:cubicBezTo>
                    <a:pt x="1" y="22"/>
                    <a:pt x="1" y="22"/>
                    <a:pt x="1" y="22"/>
                  </a:cubicBezTo>
                  <a:cubicBezTo>
                    <a:pt x="0" y="22"/>
                    <a:pt x="0" y="22"/>
                    <a:pt x="0" y="21"/>
                  </a:cubicBezTo>
                  <a:cubicBezTo>
                    <a:pt x="0" y="21"/>
                    <a:pt x="0" y="21"/>
                    <a:pt x="0" y="21"/>
                  </a:cubicBezTo>
                  <a:cubicBezTo>
                    <a:pt x="2" y="11"/>
                    <a:pt x="12" y="5"/>
                    <a:pt x="22" y="5"/>
                  </a:cubicBezTo>
                  <a:cubicBezTo>
                    <a:pt x="32" y="5"/>
                    <a:pt x="42" y="11"/>
                    <a:pt x="44" y="21"/>
                  </a:cubicBezTo>
                  <a:cubicBezTo>
                    <a:pt x="44" y="21"/>
                    <a:pt x="44" y="21"/>
                    <a:pt x="44" y="21"/>
                  </a:cubicBezTo>
                  <a:cubicBezTo>
                    <a:pt x="44" y="22"/>
                    <a:pt x="44" y="22"/>
                    <a:pt x="43" y="22"/>
                  </a:cubicBezTo>
                  <a:close/>
                  <a:moveTo>
                    <a:pt x="24" y="36"/>
                  </a:moveTo>
                  <a:cubicBezTo>
                    <a:pt x="24" y="40"/>
                    <a:pt x="21" y="43"/>
                    <a:pt x="17" y="43"/>
                  </a:cubicBezTo>
                  <a:cubicBezTo>
                    <a:pt x="13" y="43"/>
                    <a:pt x="10" y="40"/>
                    <a:pt x="10" y="36"/>
                  </a:cubicBezTo>
                  <a:cubicBezTo>
                    <a:pt x="10" y="35"/>
                    <a:pt x="11" y="34"/>
                    <a:pt x="12" y="34"/>
                  </a:cubicBezTo>
                  <a:cubicBezTo>
                    <a:pt x="13" y="34"/>
                    <a:pt x="13" y="35"/>
                    <a:pt x="13" y="36"/>
                  </a:cubicBezTo>
                  <a:cubicBezTo>
                    <a:pt x="13" y="38"/>
                    <a:pt x="15" y="39"/>
                    <a:pt x="17" y="39"/>
                  </a:cubicBezTo>
                  <a:cubicBezTo>
                    <a:pt x="19" y="39"/>
                    <a:pt x="20" y="38"/>
                    <a:pt x="20" y="36"/>
                  </a:cubicBezTo>
                  <a:cubicBezTo>
                    <a:pt x="20" y="20"/>
                    <a:pt x="20" y="20"/>
                    <a:pt x="20" y="20"/>
                  </a:cubicBezTo>
                  <a:cubicBezTo>
                    <a:pt x="21" y="20"/>
                    <a:pt x="21" y="20"/>
                    <a:pt x="22" y="20"/>
                  </a:cubicBezTo>
                  <a:cubicBezTo>
                    <a:pt x="23" y="20"/>
                    <a:pt x="23" y="20"/>
                    <a:pt x="24" y="20"/>
                  </a:cubicBezTo>
                  <a:lnTo>
                    <a:pt x="24" y="36"/>
                  </a:lnTo>
                  <a:close/>
                  <a:moveTo>
                    <a:pt x="24" y="4"/>
                  </a:moveTo>
                  <a:cubicBezTo>
                    <a:pt x="23" y="4"/>
                    <a:pt x="23" y="4"/>
                    <a:pt x="22" y="4"/>
                  </a:cubicBezTo>
                  <a:cubicBezTo>
                    <a:pt x="21" y="4"/>
                    <a:pt x="21" y="4"/>
                    <a:pt x="20" y="4"/>
                  </a:cubicBezTo>
                  <a:cubicBezTo>
                    <a:pt x="20" y="2"/>
                    <a:pt x="20" y="2"/>
                    <a:pt x="20" y="2"/>
                  </a:cubicBezTo>
                  <a:cubicBezTo>
                    <a:pt x="20" y="1"/>
                    <a:pt x="21" y="0"/>
                    <a:pt x="22" y="0"/>
                  </a:cubicBezTo>
                  <a:cubicBezTo>
                    <a:pt x="23" y="0"/>
                    <a:pt x="24" y="1"/>
                    <a:pt x="24" y="2"/>
                  </a:cubicBezTo>
                  <a:lnTo>
                    <a:pt x="24" y="4"/>
                  </a:lnTo>
                  <a:close/>
                </a:path>
              </a:pathLst>
            </a:custGeom>
            <a:solidFill>
              <a:srgbClr val="FFC000"/>
            </a:solidFill>
            <a:ln w="9525" cap="flat" cmpd="sng">
              <a:noFill/>
              <a:miter lim="800000"/>
            </a:ln>
          </p:spPr>
          <p:txBody>
            <a:bodyPr lIns="90170" tIns="46990" rIns="90170" bIns="4699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51" name="Group 6"/>
          <p:cNvGrpSpPr/>
          <p:nvPr/>
        </p:nvGrpSpPr>
        <p:grpSpPr bwMode="auto">
          <a:xfrm>
            <a:off x="5606338" y="3676809"/>
            <a:ext cx="549295" cy="541819"/>
            <a:chOff x="0" y="0"/>
            <a:chExt cx="541985" cy="541985"/>
          </a:xfrm>
        </p:grpSpPr>
        <p:sp>
          <p:nvSpPr>
            <p:cNvPr id="52" name="Oval 51"/>
            <p:cNvSpPr>
              <a:spLocks noChangeArrowheads="1"/>
            </p:cNvSpPr>
            <p:nvPr/>
          </p:nvSpPr>
          <p:spPr bwMode="auto">
            <a:xfrm>
              <a:off x="0" y="0"/>
              <a:ext cx="541985" cy="541985"/>
            </a:xfrm>
            <a:prstGeom prst="ellipse">
              <a:avLst/>
            </a:prstGeom>
            <a:solidFill>
              <a:srgbClr val="F2F2F2"/>
            </a:solidFill>
            <a:ln w="9525">
              <a:solidFill>
                <a:srgbClr val="FFC000"/>
              </a:solidFill>
              <a:miter lim="800000"/>
            </a:ln>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53" name="Freeform 9"/>
            <p:cNvSpPr>
              <a:spLocks noChangeArrowheads="1"/>
            </p:cNvSpPr>
            <p:nvPr/>
          </p:nvSpPr>
          <p:spPr bwMode="auto">
            <a:xfrm>
              <a:off x="113536" y="131842"/>
              <a:ext cx="292100" cy="247650"/>
            </a:xfrm>
            <a:custGeom>
              <a:avLst/>
              <a:gdLst>
                <a:gd name="T0" fmla="*/ 2147483647 w 45"/>
                <a:gd name="T1" fmla="*/ 2147483647 h 38"/>
                <a:gd name="T2" fmla="*/ 2147483647 w 45"/>
                <a:gd name="T3" fmla="*/ 2147483647 h 38"/>
                <a:gd name="T4" fmla="*/ 2147483647 w 45"/>
                <a:gd name="T5" fmla="*/ 2147483647 h 38"/>
                <a:gd name="T6" fmla="*/ 2147483647 w 45"/>
                <a:gd name="T7" fmla="*/ 2147483647 h 38"/>
                <a:gd name="T8" fmla="*/ 2147483647 w 45"/>
                <a:gd name="T9" fmla="*/ 2147483647 h 38"/>
                <a:gd name="T10" fmla="*/ 2147483647 w 45"/>
                <a:gd name="T11" fmla="*/ 2147483647 h 38"/>
                <a:gd name="T12" fmla="*/ 2147483647 w 45"/>
                <a:gd name="T13" fmla="*/ 2147483647 h 38"/>
                <a:gd name="T14" fmla="*/ 2147483647 w 45"/>
                <a:gd name="T15" fmla="*/ 2147483647 h 38"/>
                <a:gd name="T16" fmla="*/ 2147483647 w 45"/>
                <a:gd name="T17" fmla="*/ 2147483647 h 38"/>
                <a:gd name="T18" fmla="*/ 2147483647 w 45"/>
                <a:gd name="T19" fmla="*/ 2147483647 h 38"/>
                <a:gd name="T20" fmla="*/ 2147483647 w 45"/>
                <a:gd name="T21" fmla="*/ 2147483647 h 38"/>
                <a:gd name="T22" fmla="*/ 2147483647 w 45"/>
                <a:gd name="T23" fmla="*/ 2147483647 h 38"/>
                <a:gd name="T24" fmla="*/ 2147483647 w 45"/>
                <a:gd name="T25" fmla="*/ 2147483647 h 38"/>
                <a:gd name="T26" fmla="*/ 0 w 45"/>
                <a:gd name="T27" fmla="*/ 2147483647 h 38"/>
                <a:gd name="T28" fmla="*/ 0 w 45"/>
                <a:gd name="T29" fmla="*/ 2147483647 h 38"/>
                <a:gd name="T30" fmla="*/ 2147483647 w 45"/>
                <a:gd name="T31" fmla="*/ 2147483647 h 38"/>
                <a:gd name="T32" fmla="*/ 2147483647 w 45"/>
                <a:gd name="T33" fmla="*/ 2147483647 h 38"/>
                <a:gd name="T34" fmla="*/ 2147483647 w 45"/>
                <a:gd name="T35" fmla="*/ 2147483647 h 38"/>
                <a:gd name="T36" fmla="*/ 2147483647 w 45"/>
                <a:gd name="T37" fmla="*/ 0 h 38"/>
                <a:gd name="T38" fmla="*/ 2147483647 w 45"/>
                <a:gd name="T39" fmla="*/ 2147483647 h 38"/>
                <a:gd name="T40" fmla="*/ 2147483647 w 45"/>
                <a:gd name="T41" fmla="*/ 2147483647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38"/>
                <a:gd name="T65" fmla="*/ 45 w 45"/>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38">
                  <a:moveTo>
                    <a:pt x="45" y="19"/>
                  </a:moveTo>
                  <a:cubicBezTo>
                    <a:pt x="45" y="20"/>
                    <a:pt x="44" y="21"/>
                    <a:pt x="43" y="21"/>
                  </a:cubicBezTo>
                  <a:cubicBezTo>
                    <a:pt x="41" y="21"/>
                    <a:pt x="41" y="21"/>
                    <a:pt x="41" y="21"/>
                  </a:cubicBezTo>
                  <a:cubicBezTo>
                    <a:pt x="41" y="21"/>
                    <a:pt x="40" y="20"/>
                    <a:pt x="40" y="19"/>
                  </a:cubicBezTo>
                  <a:cubicBezTo>
                    <a:pt x="40" y="12"/>
                    <a:pt x="40" y="12"/>
                    <a:pt x="40" y="12"/>
                  </a:cubicBezTo>
                  <a:cubicBezTo>
                    <a:pt x="40" y="9"/>
                    <a:pt x="37" y="6"/>
                    <a:pt x="33" y="6"/>
                  </a:cubicBezTo>
                  <a:cubicBezTo>
                    <a:pt x="29" y="6"/>
                    <a:pt x="26" y="9"/>
                    <a:pt x="26" y="12"/>
                  </a:cubicBezTo>
                  <a:cubicBezTo>
                    <a:pt x="26" y="18"/>
                    <a:pt x="26" y="18"/>
                    <a:pt x="26" y="18"/>
                  </a:cubicBezTo>
                  <a:cubicBezTo>
                    <a:pt x="29" y="18"/>
                    <a:pt x="29" y="18"/>
                    <a:pt x="29" y="18"/>
                  </a:cubicBezTo>
                  <a:cubicBezTo>
                    <a:pt x="30" y="18"/>
                    <a:pt x="31" y="19"/>
                    <a:pt x="31" y="20"/>
                  </a:cubicBezTo>
                  <a:cubicBezTo>
                    <a:pt x="31" y="36"/>
                    <a:pt x="31" y="36"/>
                    <a:pt x="31" y="36"/>
                  </a:cubicBezTo>
                  <a:cubicBezTo>
                    <a:pt x="31" y="37"/>
                    <a:pt x="30" y="38"/>
                    <a:pt x="29" y="38"/>
                  </a:cubicBezTo>
                  <a:cubicBezTo>
                    <a:pt x="3" y="38"/>
                    <a:pt x="3" y="38"/>
                    <a:pt x="3" y="38"/>
                  </a:cubicBezTo>
                  <a:cubicBezTo>
                    <a:pt x="1" y="38"/>
                    <a:pt x="0" y="37"/>
                    <a:pt x="0" y="36"/>
                  </a:cubicBezTo>
                  <a:cubicBezTo>
                    <a:pt x="0" y="20"/>
                    <a:pt x="0" y="20"/>
                    <a:pt x="0" y="20"/>
                  </a:cubicBezTo>
                  <a:cubicBezTo>
                    <a:pt x="0" y="19"/>
                    <a:pt x="1" y="18"/>
                    <a:pt x="3" y="18"/>
                  </a:cubicBezTo>
                  <a:cubicBezTo>
                    <a:pt x="21" y="18"/>
                    <a:pt x="21" y="18"/>
                    <a:pt x="21" y="18"/>
                  </a:cubicBezTo>
                  <a:cubicBezTo>
                    <a:pt x="21" y="12"/>
                    <a:pt x="21" y="12"/>
                    <a:pt x="21" y="12"/>
                  </a:cubicBezTo>
                  <a:cubicBezTo>
                    <a:pt x="21" y="6"/>
                    <a:pt x="26" y="0"/>
                    <a:pt x="33" y="0"/>
                  </a:cubicBezTo>
                  <a:cubicBezTo>
                    <a:pt x="40" y="0"/>
                    <a:pt x="45" y="6"/>
                    <a:pt x="45" y="12"/>
                  </a:cubicBezTo>
                  <a:lnTo>
                    <a:pt x="45" y="19"/>
                  </a:lnTo>
                  <a:close/>
                </a:path>
              </a:pathLst>
            </a:custGeom>
            <a:solidFill>
              <a:srgbClr val="FFC000"/>
            </a:solidFill>
            <a:ln w="9525" cap="flat" cmpd="sng">
              <a:noFill/>
              <a:miter lim="800000"/>
            </a:ln>
          </p:spPr>
          <p:txBody>
            <a:bodyPr lIns="90170" tIns="46990" rIns="90170" bIns="4699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sp>
        <p:nvSpPr>
          <p:cNvPr id="54" name="Rectangle 46"/>
          <p:cNvSpPr>
            <a:spLocks noChangeArrowheads="1"/>
          </p:cNvSpPr>
          <p:nvPr/>
        </p:nvSpPr>
        <p:spPr bwMode="auto">
          <a:xfrm flipH="1">
            <a:off x="910873" y="1979530"/>
            <a:ext cx="1732295" cy="558199"/>
          </a:xfrm>
          <a:prstGeom prst="rect">
            <a:avLst/>
          </a:prstGeom>
          <a:solidFill>
            <a:srgbClr val="FFC000">
              <a:alpha val="74902"/>
            </a:srgbClr>
          </a:solidFill>
          <a:ln>
            <a:noFill/>
          </a:ln>
        </p:spPr>
        <p:txBody>
          <a:bodyPr lIns="97260" tIns="48378" rIns="97260" bIns="48378"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55" name="Rectangle 47"/>
          <p:cNvSpPr>
            <a:spLocks noChangeArrowheads="1"/>
          </p:cNvSpPr>
          <p:nvPr/>
        </p:nvSpPr>
        <p:spPr bwMode="auto">
          <a:xfrm flipH="1">
            <a:off x="910873" y="2663734"/>
            <a:ext cx="1732295" cy="556939"/>
          </a:xfrm>
          <a:prstGeom prst="rect">
            <a:avLst/>
          </a:prstGeom>
          <a:solidFill>
            <a:srgbClr val="C00000">
              <a:alpha val="80000"/>
            </a:srgbClr>
          </a:solidFill>
          <a:ln>
            <a:noFill/>
          </a:ln>
        </p:spPr>
        <p:txBody>
          <a:bodyPr lIns="98183" tIns="49091" rIns="98183" bIns="4909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56" name="Rectangle 24"/>
          <p:cNvSpPr>
            <a:spLocks noChangeArrowheads="1"/>
          </p:cNvSpPr>
          <p:nvPr/>
        </p:nvSpPr>
        <p:spPr bwMode="auto">
          <a:xfrm>
            <a:off x="1007881" y="2057653"/>
            <a:ext cx="1564735" cy="39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4000"/>
              </a:lnSpc>
              <a:buFont typeface="Arial" panose="020B0604020202020204" pitchFamily="34" charset="0"/>
              <a:buNone/>
            </a:pPr>
            <a:r>
              <a:rPr lang="zh-CN" altLang="en-US" sz="900" dirty="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a:t>
            </a:r>
            <a:endParaRPr lang="en-US" altLang="zh-CN" sz="900"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57" name="Rectangle 24"/>
          <p:cNvSpPr>
            <a:spLocks noChangeArrowheads="1"/>
          </p:cNvSpPr>
          <p:nvPr/>
        </p:nvSpPr>
        <p:spPr bwMode="auto">
          <a:xfrm>
            <a:off x="1007881" y="2745637"/>
            <a:ext cx="1564735" cy="39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4000"/>
              </a:lnSpc>
              <a:buFont typeface="Arial" panose="020B0604020202020204" pitchFamily="34" charset="0"/>
              <a:buNone/>
            </a:pPr>
            <a:r>
              <a:rPr lang="zh-CN" altLang="en-US" sz="90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a:t>
            </a:r>
            <a:endParaRPr lang="en-US" altLang="zh-CN" sz="90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
        <p:nvSpPr>
          <p:cNvPr id="58" name="Rectangle 158"/>
          <p:cNvSpPr>
            <a:spLocks noChangeArrowheads="1"/>
          </p:cNvSpPr>
          <p:nvPr/>
        </p:nvSpPr>
        <p:spPr bwMode="auto">
          <a:xfrm flipH="1">
            <a:off x="910873" y="3330297"/>
            <a:ext cx="1732295" cy="558199"/>
          </a:xfrm>
          <a:prstGeom prst="rect">
            <a:avLst/>
          </a:prstGeom>
          <a:solidFill>
            <a:srgbClr val="FFC000">
              <a:alpha val="74902"/>
            </a:srgbClr>
          </a:solidFill>
          <a:ln>
            <a:noFill/>
          </a:ln>
        </p:spPr>
        <p:txBody>
          <a:bodyPr lIns="97260" tIns="48378" rIns="97260" bIns="48378"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59" name="Rectangle 159"/>
          <p:cNvSpPr>
            <a:spLocks noChangeArrowheads="1"/>
          </p:cNvSpPr>
          <p:nvPr/>
        </p:nvSpPr>
        <p:spPr bwMode="auto">
          <a:xfrm flipH="1">
            <a:off x="910873" y="4014501"/>
            <a:ext cx="1732295" cy="556939"/>
          </a:xfrm>
          <a:prstGeom prst="rect">
            <a:avLst/>
          </a:prstGeom>
          <a:solidFill>
            <a:srgbClr val="C00000">
              <a:alpha val="80000"/>
            </a:srgbClr>
          </a:solidFill>
          <a:ln>
            <a:noFill/>
          </a:ln>
        </p:spPr>
        <p:txBody>
          <a:bodyPr lIns="98183" tIns="49091" rIns="98183" bIns="4909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60" name="Rectangle 24"/>
          <p:cNvSpPr>
            <a:spLocks noChangeArrowheads="1"/>
          </p:cNvSpPr>
          <p:nvPr/>
        </p:nvSpPr>
        <p:spPr bwMode="auto">
          <a:xfrm>
            <a:off x="1007881" y="3408420"/>
            <a:ext cx="1564735" cy="40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4000"/>
              </a:lnSpc>
              <a:buFont typeface="Arial" panose="020B0604020202020204" pitchFamily="34" charset="0"/>
              <a:buNone/>
            </a:pP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a:t>
            </a:r>
            <a:endPar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61" name="Rectangle 24"/>
          <p:cNvSpPr>
            <a:spLocks noChangeArrowheads="1"/>
          </p:cNvSpPr>
          <p:nvPr/>
        </p:nvSpPr>
        <p:spPr bwMode="auto">
          <a:xfrm>
            <a:off x="1007881" y="4096404"/>
            <a:ext cx="1564735" cy="40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4000"/>
              </a:lnSpc>
              <a:buFont typeface="Arial" panose="020B0604020202020204" pitchFamily="34" charset="0"/>
              <a:buNone/>
            </a:pPr>
            <a:r>
              <a:rPr lang="zh-CN" altLang="en-US" sz="90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a:t>
            </a:r>
          </a:p>
        </p:txBody>
      </p:sp>
      <p:sp>
        <p:nvSpPr>
          <p:cNvPr id="62" name="Rectangle 170"/>
          <p:cNvSpPr>
            <a:spLocks noChangeArrowheads="1"/>
          </p:cNvSpPr>
          <p:nvPr/>
        </p:nvSpPr>
        <p:spPr bwMode="auto">
          <a:xfrm flipH="1">
            <a:off x="6630597" y="1979530"/>
            <a:ext cx="1732295" cy="558199"/>
          </a:xfrm>
          <a:prstGeom prst="rect">
            <a:avLst/>
          </a:prstGeom>
          <a:solidFill>
            <a:srgbClr val="FFC000">
              <a:alpha val="74902"/>
            </a:srgbClr>
          </a:solidFill>
          <a:ln>
            <a:noFill/>
          </a:ln>
        </p:spPr>
        <p:txBody>
          <a:bodyPr lIns="97260" tIns="48378" rIns="97260" bIns="48378"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63" name="Rectangle 171"/>
          <p:cNvSpPr>
            <a:spLocks noChangeArrowheads="1"/>
          </p:cNvSpPr>
          <p:nvPr/>
        </p:nvSpPr>
        <p:spPr bwMode="auto">
          <a:xfrm flipH="1">
            <a:off x="6630597" y="2663734"/>
            <a:ext cx="1732295" cy="556939"/>
          </a:xfrm>
          <a:prstGeom prst="rect">
            <a:avLst/>
          </a:prstGeom>
          <a:solidFill>
            <a:srgbClr val="C00000">
              <a:alpha val="80000"/>
            </a:srgbClr>
          </a:solidFill>
          <a:ln>
            <a:noFill/>
          </a:ln>
        </p:spPr>
        <p:txBody>
          <a:bodyPr lIns="98183" tIns="49091" rIns="98183" bIns="4909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64" name="Rectangle 24"/>
          <p:cNvSpPr>
            <a:spLocks noChangeArrowheads="1"/>
          </p:cNvSpPr>
          <p:nvPr/>
        </p:nvSpPr>
        <p:spPr bwMode="auto">
          <a:xfrm>
            <a:off x="6727605" y="2057653"/>
            <a:ext cx="1563476" cy="39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4000"/>
              </a:lnSpc>
              <a:buFont typeface="Arial" panose="020B0604020202020204" pitchFamily="34" charset="0"/>
              <a:buNone/>
            </a:pP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a:t>
            </a:r>
            <a:endPar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65" name="Rectangle 24"/>
          <p:cNvSpPr>
            <a:spLocks noChangeArrowheads="1"/>
          </p:cNvSpPr>
          <p:nvPr/>
        </p:nvSpPr>
        <p:spPr bwMode="auto">
          <a:xfrm>
            <a:off x="6727605" y="2745637"/>
            <a:ext cx="1563476" cy="399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4000"/>
              </a:lnSpc>
              <a:buFont typeface="Arial" panose="020B0604020202020204" pitchFamily="34" charset="0"/>
              <a:buNone/>
            </a:pPr>
            <a:r>
              <a:rPr lang="zh-CN" altLang="en-US" sz="900" dirty="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a:t>
            </a:r>
          </a:p>
        </p:txBody>
      </p:sp>
      <p:sp>
        <p:nvSpPr>
          <p:cNvPr id="66" name="Rectangle 174"/>
          <p:cNvSpPr>
            <a:spLocks noChangeArrowheads="1"/>
          </p:cNvSpPr>
          <p:nvPr/>
        </p:nvSpPr>
        <p:spPr bwMode="auto">
          <a:xfrm flipH="1">
            <a:off x="6630597" y="3330297"/>
            <a:ext cx="1732295" cy="558199"/>
          </a:xfrm>
          <a:prstGeom prst="rect">
            <a:avLst/>
          </a:prstGeom>
          <a:solidFill>
            <a:srgbClr val="FFC000">
              <a:alpha val="74902"/>
            </a:srgbClr>
          </a:solidFill>
          <a:ln>
            <a:noFill/>
          </a:ln>
        </p:spPr>
        <p:txBody>
          <a:bodyPr lIns="97260" tIns="48378" rIns="97260" bIns="48378"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67" name="Rectangle 175"/>
          <p:cNvSpPr>
            <a:spLocks noChangeArrowheads="1"/>
          </p:cNvSpPr>
          <p:nvPr/>
        </p:nvSpPr>
        <p:spPr bwMode="auto">
          <a:xfrm flipH="1">
            <a:off x="6630597" y="4014501"/>
            <a:ext cx="1732295" cy="556939"/>
          </a:xfrm>
          <a:prstGeom prst="rect">
            <a:avLst/>
          </a:prstGeom>
          <a:solidFill>
            <a:srgbClr val="C00000">
              <a:alpha val="80000"/>
            </a:srgbClr>
          </a:solidFill>
          <a:ln>
            <a:noFill/>
          </a:ln>
        </p:spPr>
        <p:txBody>
          <a:bodyPr lIns="98183" tIns="49091" rIns="98183" bIns="4909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68" name="Rectangle 24"/>
          <p:cNvSpPr>
            <a:spLocks noChangeArrowheads="1"/>
          </p:cNvSpPr>
          <p:nvPr/>
        </p:nvSpPr>
        <p:spPr bwMode="auto">
          <a:xfrm>
            <a:off x="6727605" y="3408420"/>
            <a:ext cx="1563476" cy="40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4000"/>
              </a:lnSpc>
              <a:buFont typeface="Arial" panose="020B0604020202020204" pitchFamily="34" charset="0"/>
              <a:buNone/>
            </a:pP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a:t>
            </a:r>
            <a:endPar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69" name="Rectangle 24"/>
          <p:cNvSpPr>
            <a:spLocks noChangeArrowheads="1"/>
          </p:cNvSpPr>
          <p:nvPr/>
        </p:nvSpPr>
        <p:spPr bwMode="auto">
          <a:xfrm>
            <a:off x="6727605" y="4096404"/>
            <a:ext cx="1563476" cy="400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4000"/>
              </a:lnSpc>
              <a:buFont typeface="Arial" panose="020B0604020202020204" pitchFamily="34" charset="0"/>
              <a:buNone/>
            </a:pPr>
            <a:r>
              <a:rPr lang="zh-CN" altLang="en-US" sz="90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a:t>
            </a:r>
          </a:p>
        </p:txBody>
      </p:sp>
      <p:sp>
        <p:nvSpPr>
          <p:cNvPr id="70" name="Isosceles Triangle 14"/>
          <p:cNvSpPr>
            <a:spLocks noChangeArrowheads="1"/>
          </p:cNvSpPr>
          <p:nvPr/>
        </p:nvSpPr>
        <p:spPr bwMode="auto">
          <a:xfrm rot="10800000">
            <a:off x="3089153" y="1485853"/>
            <a:ext cx="3172305" cy="1257353"/>
          </a:xfrm>
          <a:prstGeom prst="triangle">
            <a:avLst>
              <a:gd name="adj" fmla="val 50000"/>
            </a:avLst>
          </a:prstGeom>
          <a:blipFill dpi="0" rotWithShape="0">
            <a:blip r:embed="rId3" cstate="screen"/>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98183" tIns="49091" rIns="98183" bIns="4909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71" name="Rectangle 45"/>
          <p:cNvSpPr>
            <a:spLocks noChangeArrowheads="1"/>
          </p:cNvSpPr>
          <p:nvPr/>
        </p:nvSpPr>
        <p:spPr bwMode="auto">
          <a:xfrm>
            <a:off x="1577334" y="457397"/>
            <a:ext cx="6022089" cy="47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zh-CN" altLang="en-US" sz="2500" b="1" dirty="0">
                <a:solidFill>
                  <a:srgbClr val="FFC000"/>
                </a:solidFill>
                <a:latin typeface="微软雅黑" panose="020B0503020204020204" charset="-122"/>
                <a:ea typeface="微软雅黑" panose="020B0503020204020204" charset="-122"/>
                <a:cs typeface="+mn-ea"/>
                <a:sym typeface="微软雅黑" panose="020B0503020204020204" charset="-122"/>
              </a:rPr>
              <a:t>年度工作概述</a:t>
            </a:r>
            <a:endParaRPr lang="en-US" altLang="zh-CN" sz="2500" b="1"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
        <p:nvSpPr>
          <p:cNvPr id="72" name="Rectangle 14"/>
          <p:cNvSpPr>
            <a:spLocks noChangeArrowheads="1"/>
          </p:cNvSpPr>
          <p:nvPr/>
        </p:nvSpPr>
        <p:spPr bwMode="auto">
          <a:xfrm>
            <a:off x="2446094" y="857177"/>
            <a:ext cx="4283310" cy="36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1000" dirty="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此处添加详细文本描述此处添加详细文本描述此处添加详细文本描述此处添加详细文本描述此处添加详细文本描述</a:t>
            </a:r>
            <a:endParaRPr lang="en-US" altLang="zh-CN" sz="1000"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pic>
        <p:nvPicPr>
          <p:cNvPr id="73" name="图片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4973" y="3145852"/>
            <a:ext cx="627033" cy="338649"/>
          </a:xfrm>
          <a:prstGeom prst="rect">
            <a:avLst/>
          </a:prstGeom>
        </p:spPr>
      </p:pic>
      <p:pic>
        <p:nvPicPr>
          <p:cNvPr id="74"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3257" y="3330297"/>
            <a:ext cx="1485365" cy="182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p:cTn id="7" dur="500" fill="hold"/>
                                        <p:tgtEl>
                                          <p:spTgt spid="71"/>
                                        </p:tgtEl>
                                        <p:attrNameLst>
                                          <p:attrName>ppt_w</p:attrName>
                                        </p:attrNameLst>
                                      </p:cBhvr>
                                      <p:tavLst>
                                        <p:tav tm="0">
                                          <p:val>
                                            <p:fltVal val="0"/>
                                          </p:val>
                                        </p:tav>
                                        <p:tav tm="100000">
                                          <p:val>
                                            <p:strVal val="#ppt_w"/>
                                          </p:val>
                                        </p:tav>
                                      </p:tavLst>
                                    </p:anim>
                                    <p:anim calcmode="lin" valueType="num">
                                      <p:cBhvr>
                                        <p:cTn id="8" dur="500" fill="hold"/>
                                        <p:tgtEl>
                                          <p:spTgt spid="71"/>
                                        </p:tgtEl>
                                        <p:attrNameLst>
                                          <p:attrName>ppt_h</p:attrName>
                                        </p:attrNameLst>
                                      </p:cBhvr>
                                      <p:tavLst>
                                        <p:tav tm="0">
                                          <p:val>
                                            <p:fltVal val="0"/>
                                          </p:val>
                                        </p:tav>
                                        <p:tav tm="100000">
                                          <p:val>
                                            <p:strVal val="#ppt_h"/>
                                          </p:val>
                                        </p:tav>
                                      </p:tavLst>
                                    </p:anim>
                                    <p:animEffect transition="in" filter="fade">
                                      <p:cBhvr>
                                        <p:cTn id="9" dur="500"/>
                                        <p:tgtEl>
                                          <p:spTgt spid="7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p:cTn id="13" dur="500" fill="hold"/>
                                        <p:tgtEl>
                                          <p:spTgt spid="72"/>
                                        </p:tgtEl>
                                        <p:attrNameLst>
                                          <p:attrName>ppt_w</p:attrName>
                                        </p:attrNameLst>
                                      </p:cBhvr>
                                      <p:tavLst>
                                        <p:tav tm="0">
                                          <p:val>
                                            <p:fltVal val="0"/>
                                          </p:val>
                                        </p:tav>
                                        <p:tav tm="100000">
                                          <p:val>
                                            <p:strVal val="#ppt_w"/>
                                          </p:val>
                                        </p:tav>
                                      </p:tavLst>
                                    </p:anim>
                                    <p:anim calcmode="lin" valueType="num">
                                      <p:cBhvr>
                                        <p:cTn id="14" dur="500" fill="hold"/>
                                        <p:tgtEl>
                                          <p:spTgt spid="72"/>
                                        </p:tgtEl>
                                        <p:attrNameLst>
                                          <p:attrName>ppt_h</p:attrName>
                                        </p:attrNameLst>
                                      </p:cBhvr>
                                      <p:tavLst>
                                        <p:tav tm="0">
                                          <p:val>
                                            <p:fltVal val="0"/>
                                          </p:val>
                                        </p:tav>
                                        <p:tav tm="100000">
                                          <p:val>
                                            <p:strVal val="#ppt_h"/>
                                          </p:val>
                                        </p:tav>
                                      </p:tavLst>
                                    </p:anim>
                                    <p:animEffect transition="in" filter="fade">
                                      <p:cBhvr>
                                        <p:cTn id="15" dur="500"/>
                                        <p:tgtEl>
                                          <p:spTgt spid="72"/>
                                        </p:tgtEl>
                                      </p:cBhvr>
                                    </p:animEffect>
                                  </p:childTnLst>
                                </p:cTn>
                              </p:par>
                            </p:childTnLst>
                          </p:cTn>
                        </p:par>
                        <p:par>
                          <p:cTn id="16" fill="hold">
                            <p:stCondLst>
                              <p:cond delay="1000"/>
                            </p:stCondLst>
                            <p:childTnLst>
                              <p:par>
                                <p:cTn id="17" presetID="16" presetClass="entr" presetSubtype="37"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barn(outVertical)">
                                      <p:cBhvr>
                                        <p:cTn id="19" dur="500"/>
                                        <p:tgtEl>
                                          <p:spTgt spid="70"/>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p:cTn id="23" dur="250" fill="hold"/>
                                        <p:tgtEl>
                                          <p:spTgt spid="74"/>
                                        </p:tgtEl>
                                        <p:attrNameLst>
                                          <p:attrName>ppt_x</p:attrName>
                                        </p:attrNameLst>
                                      </p:cBhvr>
                                      <p:tavLst>
                                        <p:tav tm="0">
                                          <p:val>
                                            <p:strVal val="#ppt_x"/>
                                          </p:val>
                                        </p:tav>
                                        <p:tav tm="100000">
                                          <p:val>
                                            <p:strVal val="#ppt_x"/>
                                          </p:val>
                                        </p:tav>
                                      </p:tavLst>
                                    </p:anim>
                                    <p:anim calcmode="lin" valueType="num">
                                      <p:cBhvr>
                                        <p:cTn id="24" dur="250" fill="hold"/>
                                        <p:tgtEl>
                                          <p:spTgt spid="74"/>
                                        </p:tgtEl>
                                        <p:attrNameLst>
                                          <p:attrName>ppt_y</p:attrName>
                                        </p:attrNameLst>
                                      </p:cBhvr>
                                      <p:tavLst>
                                        <p:tav tm="0">
                                          <p:val>
                                            <p:strVal val="1+#ppt_h/2"/>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p:cTn id="27" dur="500" fill="hold"/>
                                        <p:tgtEl>
                                          <p:spTgt spid="41"/>
                                        </p:tgtEl>
                                        <p:attrNameLst>
                                          <p:attrName>ppt_w</p:attrName>
                                        </p:attrNameLst>
                                      </p:cBhvr>
                                      <p:tavLst>
                                        <p:tav tm="0">
                                          <p:val>
                                            <p:fltVal val="0"/>
                                          </p:val>
                                        </p:tav>
                                        <p:tav tm="100000">
                                          <p:val>
                                            <p:strVal val="#ppt_w"/>
                                          </p:val>
                                        </p:tav>
                                      </p:tavLst>
                                    </p:anim>
                                    <p:anim calcmode="lin" valueType="num">
                                      <p:cBhvr>
                                        <p:cTn id="28" dur="500" fill="hold"/>
                                        <p:tgtEl>
                                          <p:spTgt spid="41"/>
                                        </p:tgtEl>
                                        <p:attrNameLst>
                                          <p:attrName>ppt_h</p:attrName>
                                        </p:attrNameLst>
                                      </p:cBhvr>
                                      <p:tavLst>
                                        <p:tav tm="0">
                                          <p:val>
                                            <p:fltVal val="0"/>
                                          </p:val>
                                        </p:tav>
                                        <p:tav tm="100000">
                                          <p:val>
                                            <p:strVal val="#ppt_h"/>
                                          </p:val>
                                        </p:tav>
                                      </p:tavLst>
                                    </p:anim>
                                    <p:animEffect transition="in" filter="fade">
                                      <p:cBhvr>
                                        <p:cTn id="29" dur="500"/>
                                        <p:tgtEl>
                                          <p:spTgt spid="41"/>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fltVal val="0"/>
                                          </p:val>
                                        </p:tav>
                                        <p:tav tm="100000">
                                          <p:val>
                                            <p:strVal val="#ppt_h"/>
                                          </p:val>
                                        </p:tav>
                                      </p:tavLst>
                                    </p:anim>
                                    <p:animEffect transition="in" filter="fade">
                                      <p:cBhvr>
                                        <p:cTn id="35" dur="500"/>
                                        <p:tgtEl>
                                          <p:spTgt spid="40"/>
                                        </p:tgtEl>
                                      </p:cBhvr>
                                    </p:animEffect>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73"/>
                                        </p:tgtEl>
                                        <p:attrNameLst>
                                          <p:attrName>style.visibility</p:attrName>
                                        </p:attrNameLst>
                                      </p:cBhvr>
                                      <p:to>
                                        <p:strVal val="visible"/>
                                      </p:to>
                                    </p:set>
                                    <p:anim calcmode="lin" valueType="num">
                                      <p:cBhvr>
                                        <p:cTn id="39" dur="500" fill="hold"/>
                                        <p:tgtEl>
                                          <p:spTgt spid="73"/>
                                        </p:tgtEl>
                                        <p:attrNameLst>
                                          <p:attrName>ppt_w</p:attrName>
                                        </p:attrNameLst>
                                      </p:cBhvr>
                                      <p:tavLst>
                                        <p:tav tm="0">
                                          <p:val>
                                            <p:fltVal val="0"/>
                                          </p:val>
                                        </p:tav>
                                        <p:tav tm="100000">
                                          <p:val>
                                            <p:strVal val="#ppt_w"/>
                                          </p:val>
                                        </p:tav>
                                      </p:tavLst>
                                    </p:anim>
                                    <p:anim calcmode="lin" valueType="num">
                                      <p:cBhvr>
                                        <p:cTn id="40" dur="500" fill="hold"/>
                                        <p:tgtEl>
                                          <p:spTgt spid="73"/>
                                        </p:tgtEl>
                                        <p:attrNameLst>
                                          <p:attrName>ppt_h</p:attrName>
                                        </p:attrNameLst>
                                      </p:cBhvr>
                                      <p:tavLst>
                                        <p:tav tm="0">
                                          <p:val>
                                            <p:fltVal val="0"/>
                                          </p:val>
                                        </p:tav>
                                        <p:tav tm="100000">
                                          <p:val>
                                            <p:strVal val="#ppt_h"/>
                                          </p:val>
                                        </p:tav>
                                      </p:tavLst>
                                    </p:anim>
                                    <p:animEffect transition="in" filter="fade">
                                      <p:cBhvr>
                                        <p:cTn id="41" dur="500"/>
                                        <p:tgtEl>
                                          <p:spTgt spid="73"/>
                                        </p:tgtEl>
                                      </p:cBhvr>
                                    </p:animEffect>
                                  </p:childTnLst>
                                </p:cTn>
                              </p:par>
                            </p:childTnLst>
                          </p:cTn>
                        </p:par>
                        <p:par>
                          <p:cTn id="42" fill="hold">
                            <p:stCondLst>
                              <p:cond delay="3000"/>
                            </p:stCondLst>
                            <p:childTnLst>
                              <p:par>
                                <p:cTn id="43" presetID="22" presetClass="entr" presetSubtype="2"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right)">
                                      <p:cBhvr>
                                        <p:cTn id="45" dur="500"/>
                                        <p:tgtEl>
                                          <p:spTgt spid="36"/>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left)">
                                      <p:cBhvr>
                                        <p:cTn id="55" dur="500"/>
                                        <p:tgtEl>
                                          <p:spTgt spid="38"/>
                                        </p:tgtEl>
                                      </p:cBhvr>
                                    </p:animEffect>
                                  </p:childTnLst>
                                </p:cTn>
                              </p:par>
                            </p:childTnLst>
                          </p:cTn>
                        </p:par>
                        <p:par>
                          <p:cTn id="56" fill="hold">
                            <p:stCondLst>
                              <p:cond delay="4500"/>
                            </p:stCondLst>
                            <p:childTnLst>
                              <p:par>
                                <p:cTn id="57" presetID="53" presetClass="entr" presetSubtype="16"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500" fill="hold"/>
                                        <p:tgtEl>
                                          <p:spTgt spid="48"/>
                                        </p:tgtEl>
                                        <p:attrNameLst>
                                          <p:attrName>ppt_w</p:attrName>
                                        </p:attrNameLst>
                                      </p:cBhvr>
                                      <p:tavLst>
                                        <p:tav tm="0">
                                          <p:val>
                                            <p:fltVal val="0"/>
                                          </p:val>
                                        </p:tav>
                                        <p:tav tm="100000">
                                          <p:val>
                                            <p:strVal val="#ppt_w"/>
                                          </p:val>
                                        </p:tav>
                                      </p:tavLst>
                                    </p:anim>
                                    <p:anim calcmode="lin" valueType="num">
                                      <p:cBhvr>
                                        <p:cTn id="60" dur="500" fill="hold"/>
                                        <p:tgtEl>
                                          <p:spTgt spid="48"/>
                                        </p:tgtEl>
                                        <p:attrNameLst>
                                          <p:attrName>ppt_h</p:attrName>
                                        </p:attrNameLst>
                                      </p:cBhvr>
                                      <p:tavLst>
                                        <p:tav tm="0">
                                          <p:val>
                                            <p:fltVal val="0"/>
                                          </p:val>
                                        </p:tav>
                                        <p:tav tm="100000">
                                          <p:val>
                                            <p:strVal val="#ppt_h"/>
                                          </p:val>
                                        </p:tav>
                                      </p:tavLst>
                                    </p:anim>
                                    <p:animEffect transition="in" filter="fade">
                                      <p:cBhvr>
                                        <p:cTn id="61" dur="500"/>
                                        <p:tgtEl>
                                          <p:spTgt spid="48"/>
                                        </p:tgtEl>
                                      </p:cBhvr>
                                    </p:animEffect>
                                  </p:childTnLst>
                                </p:cTn>
                              </p:par>
                            </p:childTnLst>
                          </p:cTn>
                        </p:par>
                        <p:par>
                          <p:cTn id="62" fill="hold">
                            <p:stCondLst>
                              <p:cond delay="5000"/>
                            </p:stCondLst>
                            <p:childTnLst>
                              <p:par>
                                <p:cTn id="63" presetID="22" presetClass="entr" presetSubtype="2"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right)">
                                      <p:cBhvr>
                                        <p:cTn id="65" dur="500"/>
                                        <p:tgtEl>
                                          <p:spTgt spid="33"/>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right)">
                                      <p:cBhvr>
                                        <p:cTn id="69" dur="500"/>
                                        <p:tgtEl>
                                          <p:spTgt spid="54"/>
                                        </p:tgtEl>
                                      </p:cBhvr>
                                    </p:animEffect>
                                  </p:childTnLst>
                                </p:cTn>
                              </p:par>
                            </p:childTnLst>
                          </p:cTn>
                        </p:par>
                        <p:par>
                          <p:cTn id="70" fill="hold">
                            <p:stCondLst>
                              <p:cond delay="6000"/>
                            </p:stCondLst>
                            <p:childTnLst>
                              <p:par>
                                <p:cTn id="71" presetID="22" presetClass="entr" presetSubtype="1"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Effect transition="in" filter="wipe(up)">
                                      <p:cBhvr>
                                        <p:cTn id="73" dur="500"/>
                                        <p:tgtEl>
                                          <p:spTgt spid="56"/>
                                        </p:tgtEl>
                                      </p:cBhvr>
                                    </p:animEffect>
                                  </p:childTnLst>
                                </p:cTn>
                              </p:par>
                            </p:childTnLst>
                          </p:cTn>
                        </p:par>
                        <p:par>
                          <p:cTn id="74" fill="hold">
                            <p:stCondLst>
                              <p:cond delay="6500"/>
                            </p:stCondLst>
                            <p:childTnLst>
                              <p:par>
                                <p:cTn id="75" presetID="22" presetClass="entr" presetSubtype="8"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left)">
                                      <p:cBhvr>
                                        <p:cTn id="77" dur="500"/>
                                        <p:tgtEl>
                                          <p:spTgt spid="29"/>
                                        </p:tgtEl>
                                      </p:cBhvr>
                                    </p:animEffect>
                                  </p:childTnLst>
                                </p:cTn>
                              </p:par>
                            </p:childTnLst>
                          </p:cTn>
                        </p:par>
                        <p:par>
                          <p:cTn id="78" fill="hold">
                            <p:stCondLst>
                              <p:cond delay="7000"/>
                            </p:stCondLst>
                            <p:childTnLst>
                              <p:par>
                                <p:cTn id="79" presetID="22" presetClass="entr" presetSubtype="8"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wipe(left)">
                                      <p:cBhvr>
                                        <p:cTn id="81" dur="500"/>
                                        <p:tgtEl>
                                          <p:spTgt spid="62"/>
                                        </p:tgtEl>
                                      </p:cBhvr>
                                    </p:animEffect>
                                  </p:childTnLst>
                                </p:cTn>
                              </p:par>
                            </p:childTnLst>
                          </p:cTn>
                        </p:par>
                        <p:par>
                          <p:cTn id="82" fill="hold">
                            <p:stCondLst>
                              <p:cond delay="7500"/>
                            </p:stCondLst>
                            <p:childTnLst>
                              <p:par>
                                <p:cTn id="83" presetID="22" presetClass="entr" presetSubtype="1"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wipe(up)">
                                      <p:cBhvr>
                                        <p:cTn id="85" dur="500"/>
                                        <p:tgtEl>
                                          <p:spTgt spid="64"/>
                                        </p:tgtEl>
                                      </p:cBhvr>
                                    </p:animEffect>
                                  </p:childTnLst>
                                </p:cTn>
                              </p:par>
                            </p:childTnLst>
                          </p:cTn>
                        </p:par>
                        <p:par>
                          <p:cTn id="86" fill="hold">
                            <p:stCondLst>
                              <p:cond delay="8000"/>
                            </p:stCondLst>
                            <p:childTnLst>
                              <p:par>
                                <p:cTn id="87" presetID="22" presetClass="entr" presetSubtype="2" fill="hold" grpId="0"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right)">
                                      <p:cBhvr>
                                        <p:cTn id="89" dur="500"/>
                                        <p:tgtEl>
                                          <p:spTgt spid="32"/>
                                        </p:tgtEl>
                                      </p:cBhvr>
                                    </p:animEffect>
                                  </p:childTnLst>
                                </p:cTn>
                              </p:par>
                            </p:childTnLst>
                          </p:cTn>
                        </p:par>
                        <p:par>
                          <p:cTn id="90" fill="hold">
                            <p:stCondLst>
                              <p:cond delay="8500"/>
                            </p:stCondLst>
                            <p:childTnLst>
                              <p:par>
                                <p:cTn id="91" presetID="22" presetClass="entr" presetSubtype="2"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wipe(right)">
                                      <p:cBhvr>
                                        <p:cTn id="93" dur="500"/>
                                        <p:tgtEl>
                                          <p:spTgt spid="55"/>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500"/>
                                        <p:tgtEl>
                                          <p:spTgt spid="57"/>
                                        </p:tgtEl>
                                      </p:cBhvr>
                                    </p:animEffect>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left)">
                                      <p:cBhvr>
                                        <p:cTn id="101" dur="500"/>
                                        <p:tgtEl>
                                          <p:spTgt spid="28"/>
                                        </p:tgtEl>
                                      </p:cBhvr>
                                    </p:animEffect>
                                  </p:childTnLst>
                                </p:cTn>
                              </p:par>
                            </p:childTnLst>
                          </p:cTn>
                        </p:par>
                        <p:par>
                          <p:cTn id="102" fill="hold">
                            <p:stCondLst>
                              <p:cond delay="10000"/>
                            </p:stCondLst>
                            <p:childTnLst>
                              <p:par>
                                <p:cTn id="103" presetID="22" presetClass="entr" presetSubtype="8" fill="hold" grpId="0" nodeType="afterEffect">
                                  <p:stCondLst>
                                    <p:cond delay="0"/>
                                  </p:stCondLst>
                                  <p:childTnLst>
                                    <p:set>
                                      <p:cBhvr>
                                        <p:cTn id="104" dur="1" fill="hold">
                                          <p:stCondLst>
                                            <p:cond delay="0"/>
                                          </p:stCondLst>
                                        </p:cTn>
                                        <p:tgtEl>
                                          <p:spTgt spid="63"/>
                                        </p:tgtEl>
                                        <p:attrNameLst>
                                          <p:attrName>style.visibility</p:attrName>
                                        </p:attrNameLst>
                                      </p:cBhvr>
                                      <p:to>
                                        <p:strVal val="visible"/>
                                      </p:to>
                                    </p:set>
                                    <p:animEffect transition="in" filter="wipe(left)">
                                      <p:cBhvr>
                                        <p:cTn id="105" dur="500"/>
                                        <p:tgtEl>
                                          <p:spTgt spid="63"/>
                                        </p:tgtEl>
                                      </p:cBhvr>
                                    </p:animEffect>
                                  </p:childTnLst>
                                </p:cTn>
                              </p:par>
                            </p:childTnLst>
                          </p:cTn>
                        </p:par>
                        <p:par>
                          <p:cTn id="106" fill="hold">
                            <p:stCondLst>
                              <p:cond delay="10500"/>
                            </p:stCondLst>
                            <p:childTnLst>
                              <p:par>
                                <p:cTn id="107" presetID="22" presetClass="entr" presetSubtype="1" fill="hold" grpId="0" nodeType="afterEffect">
                                  <p:stCondLst>
                                    <p:cond delay="0"/>
                                  </p:stCondLst>
                                  <p:childTnLst>
                                    <p:set>
                                      <p:cBhvr>
                                        <p:cTn id="108" dur="1" fill="hold">
                                          <p:stCondLst>
                                            <p:cond delay="0"/>
                                          </p:stCondLst>
                                        </p:cTn>
                                        <p:tgtEl>
                                          <p:spTgt spid="65"/>
                                        </p:tgtEl>
                                        <p:attrNameLst>
                                          <p:attrName>style.visibility</p:attrName>
                                        </p:attrNameLst>
                                      </p:cBhvr>
                                      <p:to>
                                        <p:strVal val="visible"/>
                                      </p:to>
                                    </p:set>
                                    <p:animEffect transition="in" filter="wipe(up)">
                                      <p:cBhvr>
                                        <p:cTn id="109" dur="500"/>
                                        <p:tgtEl>
                                          <p:spTgt spid="65"/>
                                        </p:tgtEl>
                                      </p:cBhvr>
                                    </p:animEffect>
                                  </p:childTnLst>
                                </p:cTn>
                              </p:par>
                            </p:childTnLst>
                          </p:cTn>
                        </p:par>
                        <p:par>
                          <p:cTn id="110" fill="hold">
                            <p:stCondLst>
                              <p:cond delay="11000"/>
                            </p:stCondLst>
                            <p:childTnLst>
                              <p:par>
                                <p:cTn id="111" presetID="22" presetClass="entr" presetSubtype="2"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right)">
                                      <p:cBhvr>
                                        <p:cTn id="113" dur="500"/>
                                        <p:tgtEl>
                                          <p:spTgt spid="37"/>
                                        </p:tgtEl>
                                      </p:cBhvr>
                                    </p:animEffect>
                                  </p:childTnLst>
                                </p:cTn>
                              </p:par>
                            </p:childTnLst>
                          </p:cTn>
                        </p:par>
                        <p:par>
                          <p:cTn id="114" fill="hold">
                            <p:stCondLst>
                              <p:cond delay="11500"/>
                            </p:stCondLst>
                            <p:childTnLst>
                              <p:par>
                                <p:cTn id="115" presetID="53" presetClass="entr" presetSubtype="16" fill="hold" nodeType="afterEffect">
                                  <p:stCondLst>
                                    <p:cond delay="0"/>
                                  </p:stCondLst>
                                  <p:childTnLst>
                                    <p:set>
                                      <p:cBhvr>
                                        <p:cTn id="116" dur="1" fill="hold">
                                          <p:stCondLst>
                                            <p:cond delay="0"/>
                                          </p:stCondLst>
                                        </p:cTn>
                                        <p:tgtEl>
                                          <p:spTgt spid="45"/>
                                        </p:tgtEl>
                                        <p:attrNameLst>
                                          <p:attrName>style.visibility</p:attrName>
                                        </p:attrNameLst>
                                      </p:cBhvr>
                                      <p:to>
                                        <p:strVal val="visible"/>
                                      </p:to>
                                    </p:set>
                                    <p:anim calcmode="lin" valueType="num">
                                      <p:cBhvr>
                                        <p:cTn id="117" dur="500" fill="hold"/>
                                        <p:tgtEl>
                                          <p:spTgt spid="45"/>
                                        </p:tgtEl>
                                        <p:attrNameLst>
                                          <p:attrName>ppt_w</p:attrName>
                                        </p:attrNameLst>
                                      </p:cBhvr>
                                      <p:tavLst>
                                        <p:tav tm="0">
                                          <p:val>
                                            <p:fltVal val="0"/>
                                          </p:val>
                                        </p:tav>
                                        <p:tav tm="100000">
                                          <p:val>
                                            <p:strVal val="#ppt_w"/>
                                          </p:val>
                                        </p:tav>
                                      </p:tavLst>
                                    </p:anim>
                                    <p:anim calcmode="lin" valueType="num">
                                      <p:cBhvr>
                                        <p:cTn id="118" dur="500" fill="hold"/>
                                        <p:tgtEl>
                                          <p:spTgt spid="45"/>
                                        </p:tgtEl>
                                        <p:attrNameLst>
                                          <p:attrName>ppt_h</p:attrName>
                                        </p:attrNameLst>
                                      </p:cBhvr>
                                      <p:tavLst>
                                        <p:tav tm="0">
                                          <p:val>
                                            <p:fltVal val="0"/>
                                          </p:val>
                                        </p:tav>
                                        <p:tav tm="100000">
                                          <p:val>
                                            <p:strVal val="#ppt_h"/>
                                          </p:val>
                                        </p:tav>
                                      </p:tavLst>
                                    </p:anim>
                                    <p:animEffect transition="in" filter="fade">
                                      <p:cBhvr>
                                        <p:cTn id="119" dur="500"/>
                                        <p:tgtEl>
                                          <p:spTgt spid="45"/>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childTnLst>
                          </p:cTn>
                        </p:par>
                        <p:par>
                          <p:cTn id="124" fill="hold">
                            <p:stCondLst>
                              <p:cond delay="12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childTnLst>
                          </p:cTn>
                        </p:par>
                        <p:par>
                          <p:cTn id="130" fill="hold">
                            <p:stCondLst>
                              <p:cond delay="13000"/>
                            </p:stCondLst>
                            <p:childTnLst>
                              <p:par>
                                <p:cTn id="131" presetID="22" presetClass="entr" presetSubtype="2"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right)">
                                      <p:cBhvr>
                                        <p:cTn id="133" dur="500"/>
                                        <p:tgtEl>
                                          <p:spTgt spid="35"/>
                                        </p:tgtEl>
                                      </p:cBhvr>
                                    </p:animEffect>
                                  </p:childTnLst>
                                </p:cTn>
                              </p:par>
                            </p:childTnLst>
                          </p:cTn>
                        </p:par>
                        <p:par>
                          <p:cTn id="134" fill="hold">
                            <p:stCondLst>
                              <p:cond delay="13500"/>
                            </p:stCondLst>
                            <p:childTnLst>
                              <p:par>
                                <p:cTn id="135" presetID="22" presetClass="entr" presetSubtype="2" fill="hold" grpId="0"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wipe(right)">
                                      <p:cBhvr>
                                        <p:cTn id="137" dur="500"/>
                                        <p:tgtEl>
                                          <p:spTgt spid="58"/>
                                        </p:tgtEl>
                                      </p:cBhvr>
                                    </p:animEffect>
                                  </p:childTnLst>
                                </p:cTn>
                              </p:par>
                            </p:childTnLst>
                          </p:cTn>
                        </p:par>
                        <p:par>
                          <p:cTn id="138" fill="hold">
                            <p:stCondLst>
                              <p:cond delay="14000"/>
                            </p:stCondLst>
                            <p:childTnLst>
                              <p:par>
                                <p:cTn id="139" presetID="22" presetClass="entr" presetSubtype="1" fill="hold" grpId="0" nodeType="afterEffect">
                                  <p:stCondLst>
                                    <p:cond delay="0"/>
                                  </p:stCondLst>
                                  <p:childTnLst>
                                    <p:set>
                                      <p:cBhvr>
                                        <p:cTn id="140" dur="1" fill="hold">
                                          <p:stCondLst>
                                            <p:cond delay="0"/>
                                          </p:stCondLst>
                                        </p:cTn>
                                        <p:tgtEl>
                                          <p:spTgt spid="60"/>
                                        </p:tgtEl>
                                        <p:attrNameLst>
                                          <p:attrName>style.visibility</p:attrName>
                                        </p:attrNameLst>
                                      </p:cBhvr>
                                      <p:to>
                                        <p:strVal val="visible"/>
                                      </p:to>
                                    </p:set>
                                    <p:animEffect transition="in" filter="wipe(up)">
                                      <p:cBhvr>
                                        <p:cTn id="141" dur="500"/>
                                        <p:tgtEl>
                                          <p:spTgt spid="60"/>
                                        </p:tgtEl>
                                      </p:cBhvr>
                                    </p:animEffect>
                                  </p:childTnLst>
                                </p:cTn>
                              </p:par>
                            </p:childTnLst>
                          </p:cTn>
                        </p:par>
                        <p:par>
                          <p:cTn id="142" fill="hold">
                            <p:stCondLst>
                              <p:cond delay="14500"/>
                            </p:stCondLst>
                            <p:childTnLst>
                              <p:par>
                                <p:cTn id="143" presetID="22" presetClass="entr" presetSubtype="8" fill="hold" grpId="0" nodeType="afterEffect">
                                  <p:stCondLst>
                                    <p:cond delay="0"/>
                                  </p:stCondLst>
                                  <p:childTnLst>
                                    <p:set>
                                      <p:cBhvr>
                                        <p:cTn id="144" dur="1" fill="hold">
                                          <p:stCondLst>
                                            <p:cond delay="0"/>
                                          </p:stCondLst>
                                        </p:cTn>
                                        <p:tgtEl>
                                          <p:spTgt spid="31"/>
                                        </p:tgtEl>
                                        <p:attrNameLst>
                                          <p:attrName>style.visibility</p:attrName>
                                        </p:attrNameLst>
                                      </p:cBhvr>
                                      <p:to>
                                        <p:strVal val="visible"/>
                                      </p:to>
                                    </p:set>
                                    <p:animEffect transition="in" filter="wipe(left)">
                                      <p:cBhvr>
                                        <p:cTn id="145" dur="500"/>
                                        <p:tgtEl>
                                          <p:spTgt spid="31"/>
                                        </p:tgtEl>
                                      </p:cBhvr>
                                    </p:animEffect>
                                  </p:childTnLst>
                                </p:cTn>
                              </p:par>
                            </p:childTnLst>
                          </p:cTn>
                        </p:par>
                        <p:par>
                          <p:cTn id="146" fill="hold">
                            <p:stCondLst>
                              <p:cond delay="15000"/>
                            </p:stCondLst>
                            <p:childTnLst>
                              <p:par>
                                <p:cTn id="147" presetID="22" presetClass="entr" presetSubtype="8" fill="hold" grpId="0"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wipe(left)">
                                      <p:cBhvr>
                                        <p:cTn id="149" dur="500"/>
                                        <p:tgtEl>
                                          <p:spTgt spid="66"/>
                                        </p:tgtEl>
                                      </p:cBhvr>
                                    </p:animEffect>
                                  </p:childTnLst>
                                </p:cTn>
                              </p:par>
                            </p:childTnLst>
                          </p:cTn>
                        </p:par>
                        <p:par>
                          <p:cTn id="150" fill="hold">
                            <p:stCondLst>
                              <p:cond delay="15500"/>
                            </p:stCondLst>
                            <p:childTnLst>
                              <p:par>
                                <p:cTn id="151" presetID="22" presetClass="entr" presetSubtype="1" fill="hold" grpId="0" nodeType="afterEffect">
                                  <p:stCondLst>
                                    <p:cond delay="0"/>
                                  </p:stCondLst>
                                  <p:childTnLst>
                                    <p:set>
                                      <p:cBhvr>
                                        <p:cTn id="152" dur="1" fill="hold">
                                          <p:stCondLst>
                                            <p:cond delay="0"/>
                                          </p:stCondLst>
                                        </p:cTn>
                                        <p:tgtEl>
                                          <p:spTgt spid="68"/>
                                        </p:tgtEl>
                                        <p:attrNameLst>
                                          <p:attrName>style.visibility</p:attrName>
                                        </p:attrNameLst>
                                      </p:cBhvr>
                                      <p:to>
                                        <p:strVal val="visible"/>
                                      </p:to>
                                    </p:set>
                                    <p:animEffect transition="in" filter="wipe(up)">
                                      <p:cBhvr>
                                        <p:cTn id="153" dur="500"/>
                                        <p:tgtEl>
                                          <p:spTgt spid="68"/>
                                        </p:tgtEl>
                                      </p:cBhvr>
                                    </p:animEffect>
                                  </p:childTnLst>
                                </p:cTn>
                              </p:par>
                            </p:childTnLst>
                          </p:cTn>
                        </p:par>
                        <p:par>
                          <p:cTn id="154" fill="hold">
                            <p:stCondLst>
                              <p:cond delay="16000"/>
                            </p:stCondLst>
                            <p:childTnLst>
                              <p:par>
                                <p:cTn id="155" presetID="22" presetClass="entr" presetSubtype="2" fill="hold" grpId="0" nodeType="afterEffect">
                                  <p:stCondLst>
                                    <p:cond delay="0"/>
                                  </p:stCondLst>
                                  <p:childTnLst>
                                    <p:set>
                                      <p:cBhvr>
                                        <p:cTn id="156" dur="1" fill="hold">
                                          <p:stCondLst>
                                            <p:cond delay="0"/>
                                          </p:stCondLst>
                                        </p:cTn>
                                        <p:tgtEl>
                                          <p:spTgt spid="34"/>
                                        </p:tgtEl>
                                        <p:attrNameLst>
                                          <p:attrName>style.visibility</p:attrName>
                                        </p:attrNameLst>
                                      </p:cBhvr>
                                      <p:to>
                                        <p:strVal val="visible"/>
                                      </p:to>
                                    </p:set>
                                    <p:animEffect transition="in" filter="wipe(right)">
                                      <p:cBhvr>
                                        <p:cTn id="157" dur="500"/>
                                        <p:tgtEl>
                                          <p:spTgt spid="34"/>
                                        </p:tgtEl>
                                      </p:cBhvr>
                                    </p:animEffect>
                                  </p:childTnLst>
                                </p:cTn>
                              </p:par>
                            </p:childTnLst>
                          </p:cTn>
                        </p:par>
                        <p:par>
                          <p:cTn id="158" fill="hold">
                            <p:stCondLst>
                              <p:cond delay="16500"/>
                            </p:stCondLst>
                            <p:childTnLst>
                              <p:par>
                                <p:cTn id="159" presetID="22" presetClass="entr" presetSubtype="2" fill="hold" grpId="0" nodeType="afterEffect">
                                  <p:stCondLst>
                                    <p:cond delay="0"/>
                                  </p:stCondLst>
                                  <p:childTnLst>
                                    <p:set>
                                      <p:cBhvr>
                                        <p:cTn id="160" dur="1" fill="hold">
                                          <p:stCondLst>
                                            <p:cond delay="0"/>
                                          </p:stCondLst>
                                        </p:cTn>
                                        <p:tgtEl>
                                          <p:spTgt spid="59"/>
                                        </p:tgtEl>
                                        <p:attrNameLst>
                                          <p:attrName>style.visibility</p:attrName>
                                        </p:attrNameLst>
                                      </p:cBhvr>
                                      <p:to>
                                        <p:strVal val="visible"/>
                                      </p:to>
                                    </p:set>
                                    <p:animEffect transition="in" filter="wipe(right)">
                                      <p:cBhvr>
                                        <p:cTn id="161" dur="500"/>
                                        <p:tgtEl>
                                          <p:spTgt spid="59"/>
                                        </p:tgtEl>
                                      </p:cBhvr>
                                    </p:animEffect>
                                  </p:childTnLst>
                                </p:cTn>
                              </p:par>
                            </p:childTnLst>
                          </p:cTn>
                        </p:par>
                        <p:par>
                          <p:cTn id="162" fill="hold">
                            <p:stCondLst>
                              <p:cond delay="17000"/>
                            </p:stCondLst>
                            <p:childTnLst>
                              <p:par>
                                <p:cTn id="163" presetID="22" presetClass="entr" presetSubtype="1" fill="hold" grpId="0" nodeType="afterEffect">
                                  <p:stCondLst>
                                    <p:cond delay="0"/>
                                  </p:stCondLst>
                                  <p:childTnLst>
                                    <p:set>
                                      <p:cBhvr>
                                        <p:cTn id="164" dur="1" fill="hold">
                                          <p:stCondLst>
                                            <p:cond delay="0"/>
                                          </p:stCondLst>
                                        </p:cTn>
                                        <p:tgtEl>
                                          <p:spTgt spid="61"/>
                                        </p:tgtEl>
                                        <p:attrNameLst>
                                          <p:attrName>style.visibility</p:attrName>
                                        </p:attrNameLst>
                                      </p:cBhvr>
                                      <p:to>
                                        <p:strVal val="visible"/>
                                      </p:to>
                                    </p:set>
                                    <p:animEffect transition="in" filter="wipe(up)">
                                      <p:cBhvr>
                                        <p:cTn id="165" dur="500"/>
                                        <p:tgtEl>
                                          <p:spTgt spid="61"/>
                                        </p:tgtEl>
                                      </p:cBhvr>
                                    </p:animEffect>
                                  </p:childTnLst>
                                </p:cTn>
                              </p:par>
                            </p:childTnLst>
                          </p:cTn>
                        </p:par>
                        <p:par>
                          <p:cTn id="166" fill="hold">
                            <p:stCondLst>
                              <p:cond delay="17500"/>
                            </p:stCondLst>
                            <p:childTnLst>
                              <p:par>
                                <p:cTn id="167" presetID="22" presetClass="entr" presetSubtype="8" fill="hold" grpId="0" nodeType="afterEffect">
                                  <p:stCondLst>
                                    <p:cond delay="0"/>
                                  </p:stCondLst>
                                  <p:childTnLst>
                                    <p:set>
                                      <p:cBhvr>
                                        <p:cTn id="168" dur="1" fill="hold">
                                          <p:stCondLst>
                                            <p:cond delay="0"/>
                                          </p:stCondLst>
                                        </p:cTn>
                                        <p:tgtEl>
                                          <p:spTgt spid="30"/>
                                        </p:tgtEl>
                                        <p:attrNameLst>
                                          <p:attrName>style.visibility</p:attrName>
                                        </p:attrNameLst>
                                      </p:cBhvr>
                                      <p:to>
                                        <p:strVal val="visible"/>
                                      </p:to>
                                    </p:set>
                                    <p:animEffect transition="in" filter="wipe(left)">
                                      <p:cBhvr>
                                        <p:cTn id="169" dur="500"/>
                                        <p:tgtEl>
                                          <p:spTgt spid="30"/>
                                        </p:tgtEl>
                                      </p:cBhvr>
                                    </p:animEffect>
                                  </p:childTnLst>
                                </p:cTn>
                              </p:par>
                            </p:childTnLst>
                          </p:cTn>
                        </p:par>
                        <p:par>
                          <p:cTn id="170" fill="hold">
                            <p:stCondLst>
                              <p:cond delay="18000"/>
                            </p:stCondLst>
                            <p:childTnLst>
                              <p:par>
                                <p:cTn id="171" presetID="22" presetClass="entr" presetSubtype="8" fill="hold" grpId="0" nodeType="afterEffect">
                                  <p:stCondLst>
                                    <p:cond delay="0"/>
                                  </p:stCondLst>
                                  <p:childTnLst>
                                    <p:set>
                                      <p:cBhvr>
                                        <p:cTn id="172" dur="1" fill="hold">
                                          <p:stCondLst>
                                            <p:cond delay="0"/>
                                          </p:stCondLst>
                                        </p:cTn>
                                        <p:tgtEl>
                                          <p:spTgt spid="67"/>
                                        </p:tgtEl>
                                        <p:attrNameLst>
                                          <p:attrName>style.visibility</p:attrName>
                                        </p:attrNameLst>
                                      </p:cBhvr>
                                      <p:to>
                                        <p:strVal val="visible"/>
                                      </p:to>
                                    </p:set>
                                    <p:animEffect transition="in" filter="wipe(left)">
                                      <p:cBhvr>
                                        <p:cTn id="173" dur="500"/>
                                        <p:tgtEl>
                                          <p:spTgt spid="67"/>
                                        </p:tgtEl>
                                      </p:cBhvr>
                                    </p:animEffect>
                                  </p:childTnLst>
                                </p:cTn>
                              </p:par>
                            </p:childTnLst>
                          </p:cTn>
                        </p:par>
                        <p:par>
                          <p:cTn id="174" fill="hold">
                            <p:stCondLst>
                              <p:cond delay="18500"/>
                            </p:stCondLst>
                            <p:childTnLst>
                              <p:par>
                                <p:cTn id="175" presetID="22" presetClass="entr" presetSubtype="1" fill="hold" grpId="0" nodeType="afterEffect">
                                  <p:stCondLst>
                                    <p:cond delay="0"/>
                                  </p:stCondLst>
                                  <p:childTnLst>
                                    <p:set>
                                      <p:cBhvr>
                                        <p:cTn id="176" dur="1" fill="hold">
                                          <p:stCondLst>
                                            <p:cond delay="0"/>
                                          </p:stCondLst>
                                        </p:cTn>
                                        <p:tgtEl>
                                          <p:spTgt spid="69"/>
                                        </p:tgtEl>
                                        <p:attrNameLst>
                                          <p:attrName>style.visibility</p:attrName>
                                        </p:attrNameLst>
                                      </p:cBhvr>
                                      <p:to>
                                        <p:strVal val="visible"/>
                                      </p:to>
                                    </p:set>
                                    <p:animEffect transition="in" filter="wipe(up)">
                                      <p:cBhvr>
                                        <p:cTn id="17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54" grpId="0" animBg="1"/>
      <p:bldP spid="55" grpId="0" animBg="1"/>
      <p:bldP spid="56" grpId="0"/>
      <p:bldP spid="57" grpId="0"/>
      <p:bldP spid="58" grpId="0" animBg="1"/>
      <p:bldP spid="59" grpId="0" animBg="1"/>
      <p:bldP spid="60" grpId="0"/>
      <p:bldP spid="61" grpId="0"/>
      <p:bldP spid="62" grpId="0" animBg="1"/>
      <p:bldP spid="63" grpId="0" animBg="1"/>
      <p:bldP spid="64" grpId="0"/>
      <p:bldP spid="65" grpId="0"/>
      <p:bldP spid="66" grpId="0" animBg="1"/>
      <p:bldP spid="67" grpId="0" animBg="1"/>
      <p:bldP spid="68" grpId="0"/>
      <p:bldP spid="69" grpId="0"/>
      <p:bldP spid="70" grpId="0" animBg="1"/>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a:spLocks noChangeArrowheads="1"/>
          </p:cNvSpPr>
          <p:nvPr/>
        </p:nvSpPr>
        <p:spPr bwMode="auto">
          <a:xfrm>
            <a:off x="952447" y="1771622"/>
            <a:ext cx="1476546" cy="2448266"/>
          </a:xfrm>
          <a:prstGeom prst="rect">
            <a:avLst/>
          </a:prstGeom>
          <a:solidFill>
            <a:srgbClr val="FFC000">
              <a:alpha val="65097"/>
            </a:srgbClr>
          </a:solidFill>
          <a:ln>
            <a:no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3" name="Rectangle 17"/>
          <p:cNvSpPr>
            <a:spLocks noChangeArrowheads="1"/>
          </p:cNvSpPr>
          <p:nvPr/>
        </p:nvSpPr>
        <p:spPr bwMode="auto">
          <a:xfrm>
            <a:off x="2905217" y="1771622"/>
            <a:ext cx="1476546" cy="2448266"/>
          </a:xfrm>
          <a:prstGeom prst="rect">
            <a:avLst/>
          </a:prstGeom>
          <a:solidFill>
            <a:srgbClr val="FFFF00">
              <a:alpha val="65097"/>
            </a:srgbClr>
          </a:solidFill>
          <a:ln>
            <a:no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4" name="Rectangle 17"/>
          <p:cNvSpPr>
            <a:spLocks noChangeArrowheads="1"/>
          </p:cNvSpPr>
          <p:nvPr/>
        </p:nvSpPr>
        <p:spPr bwMode="auto">
          <a:xfrm>
            <a:off x="4915939" y="1771622"/>
            <a:ext cx="1476546" cy="2448266"/>
          </a:xfrm>
          <a:prstGeom prst="rect">
            <a:avLst/>
          </a:prstGeom>
          <a:solidFill>
            <a:srgbClr val="FFC000">
              <a:alpha val="65097"/>
            </a:srgbClr>
          </a:solidFill>
          <a:ln>
            <a:no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5" name="Rectangle 17"/>
          <p:cNvSpPr>
            <a:spLocks noChangeArrowheads="1"/>
          </p:cNvSpPr>
          <p:nvPr/>
        </p:nvSpPr>
        <p:spPr bwMode="auto">
          <a:xfrm>
            <a:off x="6852331" y="1771622"/>
            <a:ext cx="1475285" cy="2448266"/>
          </a:xfrm>
          <a:prstGeom prst="rect">
            <a:avLst/>
          </a:prstGeom>
          <a:solidFill>
            <a:srgbClr val="FFFF00">
              <a:alpha val="65097"/>
            </a:srgbClr>
          </a:solidFill>
          <a:ln>
            <a:no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6" name="Rectangle 20"/>
          <p:cNvSpPr>
            <a:spLocks noChangeArrowheads="1"/>
          </p:cNvSpPr>
          <p:nvPr/>
        </p:nvSpPr>
        <p:spPr bwMode="auto">
          <a:xfrm>
            <a:off x="1075913" y="3228233"/>
            <a:ext cx="1219536" cy="79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900" dirty="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a:t>
            </a:r>
            <a:endParaRPr lang="en-US" altLang="zh-CN" sz="900"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7" name="Rectangle 21"/>
          <p:cNvSpPr>
            <a:spLocks noChangeArrowheads="1"/>
          </p:cNvSpPr>
          <p:nvPr/>
        </p:nvSpPr>
        <p:spPr bwMode="auto">
          <a:xfrm>
            <a:off x="1131346" y="2918262"/>
            <a:ext cx="1108669" cy="19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buFont typeface="Arial" panose="020B0604020202020204" pitchFamily="34" charset="0"/>
              <a:buNone/>
            </a:pPr>
            <a:r>
              <a:rPr lang="zh-CN" altLang="en-US" sz="1300" dirty="0">
                <a:solidFill>
                  <a:srgbClr val="FFFFFF"/>
                </a:solidFill>
                <a:latin typeface="微软雅黑" panose="020B0503020204020204" charset="-122"/>
                <a:ea typeface="微软雅黑" panose="020B0503020204020204" charset="-122"/>
                <a:cs typeface="+mn-ea"/>
                <a:sym typeface="微软雅黑" panose="020B0503020204020204" charset="-122"/>
              </a:rPr>
              <a:t>添加标题</a:t>
            </a:r>
            <a:endParaRPr lang="en-US" altLang="zh-CN" sz="1300"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8" name="Rectangle 23"/>
          <p:cNvSpPr>
            <a:spLocks noChangeArrowheads="1"/>
          </p:cNvSpPr>
          <p:nvPr/>
        </p:nvSpPr>
        <p:spPr bwMode="auto">
          <a:xfrm>
            <a:off x="3089155" y="2918262"/>
            <a:ext cx="1108669" cy="19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buFont typeface="Arial" panose="020B0604020202020204" pitchFamily="34" charset="0"/>
              <a:buNone/>
            </a:pPr>
            <a:r>
              <a:rPr lang="zh-CN" altLang="en-US" sz="1300">
                <a:solidFill>
                  <a:srgbClr val="FFFFFF"/>
                </a:solidFill>
                <a:latin typeface="微软雅黑" panose="020B0503020204020204" charset="-122"/>
                <a:ea typeface="微软雅黑" panose="020B0503020204020204" charset="-122"/>
                <a:cs typeface="+mn-ea"/>
                <a:sym typeface="微软雅黑" panose="020B0503020204020204" charset="-122"/>
              </a:rPr>
              <a:t>添加标题</a:t>
            </a:r>
            <a:endParaRPr lang="en-US" altLang="zh-CN" sz="13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9" name="Rectangle 25"/>
          <p:cNvSpPr>
            <a:spLocks noChangeArrowheads="1"/>
          </p:cNvSpPr>
          <p:nvPr/>
        </p:nvSpPr>
        <p:spPr bwMode="auto">
          <a:xfrm>
            <a:off x="5102397" y="2918262"/>
            <a:ext cx="1108669" cy="19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buFont typeface="Arial" panose="020B0604020202020204" pitchFamily="34" charset="0"/>
              <a:buNone/>
            </a:pPr>
            <a:r>
              <a:rPr lang="zh-CN" altLang="en-US" sz="1300">
                <a:solidFill>
                  <a:srgbClr val="FFFFFF"/>
                </a:solidFill>
                <a:latin typeface="微软雅黑" panose="020B0503020204020204" charset="-122"/>
                <a:ea typeface="微软雅黑" panose="020B0503020204020204" charset="-122"/>
                <a:cs typeface="+mn-ea"/>
                <a:sym typeface="微软雅黑" panose="020B0503020204020204" charset="-122"/>
              </a:rPr>
              <a:t>添加标题</a:t>
            </a:r>
            <a:endParaRPr lang="en-US" altLang="zh-CN" sz="13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10" name="Rectangle 27"/>
          <p:cNvSpPr>
            <a:spLocks noChangeArrowheads="1"/>
          </p:cNvSpPr>
          <p:nvPr/>
        </p:nvSpPr>
        <p:spPr bwMode="auto">
          <a:xfrm>
            <a:off x="7048868" y="2918262"/>
            <a:ext cx="1108669" cy="19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buFont typeface="Arial" panose="020B0604020202020204" pitchFamily="34" charset="0"/>
              <a:buNone/>
            </a:pPr>
            <a:r>
              <a:rPr lang="zh-CN" altLang="en-US" sz="1300">
                <a:solidFill>
                  <a:srgbClr val="FFFFFF"/>
                </a:solidFill>
                <a:latin typeface="微软雅黑" panose="020B0503020204020204" charset="-122"/>
                <a:ea typeface="微软雅黑" panose="020B0503020204020204" charset="-122"/>
                <a:cs typeface="+mn-ea"/>
                <a:sym typeface="微软雅黑" panose="020B0503020204020204" charset="-122"/>
              </a:rPr>
              <a:t>添加标题</a:t>
            </a:r>
            <a:endParaRPr lang="en-US" altLang="zh-CN" sz="13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11" name="Rectangle 20"/>
          <p:cNvSpPr>
            <a:spLocks noChangeArrowheads="1"/>
          </p:cNvSpPr>
          <p:nvPr/>
        </p:nvSpPr>
        <p:spPr bwMode="auto">
          <a:xfrm>
            <a:off x="3033722" y="3228233"/>
            <a:ext cx="1219536" cy="79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a:t>
            </a:r>
            <a:endPar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12" name="Rectangle 20"/>
          <p:cNvSpPr>
            <a:spLocks noChangeArrowheads="1"/>
          </p:cNvSpPr>
          <p:nvPr/>
        </p:nvSpPr>
        <p:spPr bwMode="auto">
          <a:xfrm>
            <a:off x="5046964" y="3228233"/>
            <a:ext cx="1219536" cy="79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a:t>
            </a:r>
            <a:endPar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13" name="Rectangle 20"/>
          <p:cNvSpPr>
            <a:spLocks noChangeArrowheads="1"/>
          </p:cNvSpPr>
          <p:nvPr/>
        </p:nvSpPr>
        <p:spPr bwMode="auto">
          <a:xfrm>
            <a:off x="6993434" y="3228233"/>
            <a:ext cx="1219536" cy="79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a:t>
            </a:r>
            <a:endPar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grpSp>
        <p:nvGrpSpPr>
          <p:cNvPr id="14" name="Group 2"/>
          <p:cNvGrpSpPr/>
          <p:nvPr/>
        </p:nvGrpSpPr>
        <p:grpSpPr bwMode="auto">
          <a:xfrm>
            <a:off x="3332307" y="1973229"/>
            <a:ext cx="684099" cy="676644"/>
            <a:chOff x="0" y="0"/>
            <a:chExt cx="675409" cy="675951"/>
          </a:xfrm>
        </p:grpSpPr>
        <p:sp>
          <p:nvSpPr>
            <p:cNvPr id="15" name="Oval 7"/>
            <p:cNvSpPr>
              <a:spLocks noChangeArrowheads="1"/>
            </p:cNvSpPr>
            <p:nvPr/>
          </p:nvSpPr>
          <p:spPr bwMode="auto">
            <a:xfrm>
              <a:off x="0" y="0"/>
              <a:ext cx="675409" cy="675951"/>
            </a:xfrm>
            <a:prstGeom prst="ellipse">
              <a:avLst/>
            </a:prstGeom>
            <a:solidFill>
              <a:srgbClr val="FFFFFF">
                <a:alpha val="89018"/>
              </a:srgbClr>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16" name="Freeform 6"/>
            <p:cNvSpPr>
              <a:spLocks noEditPoints="1" noChangeArrowheads="1"/>
            </p:cNvSpPr>
            <p:nvPr/>
          </p:nvSpPr>
          <p:spPr bwMode="auto">
            <a:xfrm>
              <a:off x="146320" y="215954"/>
              <a:ext cx="385407" cy="256486"/>
            </a:xfrm>
            <a:custGeom>
              <a:avLst/>
              <a:gdLst>
                <a:gd name="T0" fmla="*/ 2147483647 w 176"/>
                <a:gd name="T1" fmla="*/ 2147483647 h 117"/>
                <a:gd name="T2" fmla="*/ 2147483647 w 176"/>
                <a:gd name="T3" fmla="*/ 2147483647 h 117"/>
                <a:gd name="T4" fmla="*/ 2147483647 w 176"/>
                <a:gd name="T5" fmla="*/ 2147483647 h 117"/>
                <a:gd name="T6" fmla="*/ 2147483647 w 176"/>
                <a:gd name="T7" fmla="*/ 2147483647 h 117"/>
                <a:gd name="T8" fmla="*/ 0 w 176"/>
                <a:gd name="T9" fmla="*/ 2147483647 h 117"/>
                <a:gd name="T10" fmla="*/ 0 w 176"/>
                <a:gd name="T11" fmla="*/ 2147483647 h 117"/>
                <a:gd name="T12" fmla="*/ 2147483647 w 176"/>
                <a:gd name="T13" fmla="*/ 2147483647 h 117"/>
                <a:gd name="T14" fmla="*/ 2147483647 w 176"/>
                <a:gd name="T15" fmla="*/ 2147483647 h 117"/>
                <a:gd name="T16" fmla="*/ 2147483647 w 176"/>
                <a:gd name="T17" fmla="*/ 2147483647 h 117"/>
                <a:gd name="T18" fmla="*/ 2147483647 w 176"/>
                <a:gd name="T19" fmla="*/ 2147483647 h 117"/>
                <a:gd name="T20" fmla="*/ 2147483647 w 176"/>
                <a:gd name="T21" fmla="*/ 2147483647 h 117"/>
                <a:gd name="T22" fmla="*/ 2147483647 w 176"/>
                <a:gd name="T23" fmla="*/ 0 h 117"/>
                <a:gd name="T24" fmla="*/ 2147483647 w 176"/>
                <a:gd name="T25" fmla="*/ 0 h 117"/>
                <a:gd name="T26" fmla="*/ 2147483647 w 176"/>
                <a:gd name="T27" fmla="*/ 2147483647 h 117"/>
                <a:gd name="T28" fmla="*/ 2147483647 w 176"/>
                <a:gd name="T29" fmla="*/ 2147483647 h 117"/>
                <a:gd name="T30" fmla="*/ 2147483647 w 176"/>
                <a:gd name="T31" fmla="*/ 2147483647 h 117"/>
                <a:gd name="T32" fmla="*/ 2147483647 w 176"/>
                <a:gd name="T33" fmla="*/ 2147483647 h 117"/>
                <a:gd name="T34" fmla="*/ 2147483647 w 176"/>
                <a:gd name="T35" fmla="*/ 2147483647 h 117"/>
                <a:gd name="T36" fmla="*/ 2147483647 w 176"/>
                <a:gd name="T37" fmla="*/ 2147483647 h 117"/>
                <a:gd name="T38" fmla="*/ 2147483647 w 176"/>
                <a:gd name="T39" fmla="*/ 2147483647 h 117"/>
                <a:gd name="T40" fmla="*/ 2147483647 w 176"/>
                <a:gd name="T41" fmla="*/ 2147483647 h 117"/>
                <a:gd name="T42" fmla="*/ 2147483647 w 176"/>
                <a:gd name="T43" fmla="*/ 2147483647 h 117"/>
                <a:gd name="T44" fmla="*/ 2147483647 w 176"/>
                <a:gd name="T45" fmla="*/ 2147483647 h 117"/>
                <a:gd name="T46" fmla="*/ 2147483647 w 176"/>
                <a:gd name="T47" fmla="*/ 2147483647 h 117"/>
                <a:gd name="T48" fmla="*/ 2147483647 w 176"/>
                <a:gd name="T49" fmla="*/ 2147483647 h 117"/>
                <a:gd name="T50" fmla="*/ 2147483647 w 176"/>
                <a:gd name="T51" fmla="*/ 2147483647 h 117"/>
                <a:gd name="T52" fmla="*/ 2147483647 w 176"/>
                <a:gd name="T53" fmla="*/ 2147483647 h 117"/>
                <a:gd name="T54" fmla="*/ 2147483647 w 176"/>
                <a:gd name="T55" fmla="*/ 2147483647 h 117"/>
                <a:gd name="T56" fmla="*/ 2147483647 w 176"/>
                <a:gd name="T57" fmla="*/ 2147483647 h 117"/>
                <a:gd name="T58" fmla="*/ 2147483647 w 176"/>
                <a:gd name="T59" fmla="*/ 2147483647 h 117"/>
                <a:gd name="T60" fmla="*/ 2147483647 w 176"/>
                <a:gd name="T61" fmla="*/ 2147483647 h 117"/>
                <a:gd name="T62" fmla="*/ 2147483647 w 176"/>
                <a:gd name="T63" fmla="*/ 2147483647 h 117"/>
                <a:gd name="T64" fmla="*/ 2147483647 w 176"/>
                <a:gd name="T65" fmla="*/ 2147483647 h 117"/>
                <a:gd name="T66" fmla="*/ 2147483647 w 176"/>
                <a:gd name="T67" fmla="*/ 2147483647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
                <a:gd name="T103" fmla="*/ 0 h 117"/>
                <a:gd name="T104" fmla="*/ 176 w 176"/>
                <a:gd name="T105" fmla="*/ 117 h 1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17" name="Group 4"/>
          <p:cNvGrpSpPr/>
          <p:nvPr/>
        </p:nvGrpSpPr>
        <p:grpSpPr bwMode="auto">
          <a:xfrm>
            <a:off x="7290759" y="1973229"/>
            <a:ext cx="684099" cy="676644"/>
            <a:chOff x="0" y="0"/>
            <a:chExt cx="675409" cy="675951"/>
          </a:xfrm>
        </p:grpSpPr>
        <p:sp>
          <p:nvSpPr>
            <p:cNvPr id="18" name="Oval 13"/>
            <p:cNvSpPr>
              <a:spLocks noChangeArrowheads="1"/>
            </p:cNvSpPr>
            <p:nvPr/>
          </p:nvSpPr>
          <p:spPr bwMode="auto">
            <a:xfrm>
              <a:off x="0" y="0"/>
              <a:ext cx="675409" cy="675951"/>
            </a:xfrm>
            <a:prstGeom prst="ellipse">
              <a:avLst/>
            </a:prstGeom>
            <a:solidFill>
              <a:srgbClr val="FFFFFF">
                <a:alpha val="89018"/>
              </a:srgbClr>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19" name="Freeform 7"/>
            <p:cNvSpPr>
              <a:spLocks noEditPoints="1" noChangeArrowheads="1"/>
            </p:cNvSpPr>
            <p:nvPr/>
          </p:nvSpPr>
          <p:spPr bwMode="auto">
            <a:xfrm>
              <a:off x="147893" y="176262"/>
              <a:ext cx="362484" cy="335870"/>
            </a:xfrm>
            <a:custGeom>
              <a:avLst/>
              <a:gdLst>
                <a:gd name="T0" fmla="*/ 2147483647 w 177"/>
                <a:gd name="T1" fmla="*/ 2147483647 h 164"/>
                <a:gd name="T2" fmla="*/ 2147483647 w 177"/>
                <a:gd name="T3" fmla="*/ 2147483647 h 164"/>
                <a:gd name="T4" fmla="*/ 2147483647 w 177"/>
                <a:gd name="T5" fmla="*/ 2147483647 h 164"/>
                <a:gd name="T6" fmla="*/ 2147483647 w 177"/>
                <a:gd name="T7" fmla="*/ 2147483647 h 164"/>
                <a:gd name="T8" fmla="*/ 2147483647 w 177"/>
                <a:gd name="T9" fmla="*/ 2147483647 h 164"/>
                <a:gd name="T10" fmla="*/ 2147483647 w 177"/>
                <a:gd name="T11" fmla="*/ 2147483647 h 164"/>
                <a:gd name="T12" fmla="*/ 2147483647 w 177"/>
                <a:gd name="T13" fmla="*/ 2147483647 h 164"/>
                <a:gd name="T14" fmla="*/ 2147483647 w 177"/>
                <a:gd name="T15" fmla="*/ 2147483647 h 164"/>
                <a:gd name="T16" fmla="*/ 2147483647 w 177"/>
                <a:gd name="T17" fmla="*/ 2147483647 h 164"/>
                <a:gd name="T18" fmla="*/ 2147483647 w 177"/>
                <a:gd name="T19" fmla="*/ 2147483647 h 164"/>
                <a:gd name="T20" fmla="*/ 2147483647 w 177"/>
                <a:gd name="T21" fmla="*/ 2147483647 h 164"/>
                <a:gd name="T22" fmla="*/ 2147483647 w 177"/>
                <a:gd name="T23" fmla="*/ 0 h 164"/>
                <a:gd name="T24" fmla="*/ 2147483647 w 177"/>
                <a:gd name="T25" fmla="*/ 2147483647 h 164"/>
                <a:gd name="T26" fmla="*/ 2147483647 w 177"/>
                <a:gd name="T27" fmla="*/ 2147483647 h 164"/>
                <a:gd name="T28" fmla="*/ 2147483647 w 177"/>
                <a:gd name="T29" fmla="*/ 2147483647 h 164"/>
                <a:gd name="T30" fmla="*/ 2147483647 w 177"/>
                <a:gd name="T31" fmla="*/ 2147483647 h 164"/>
                <a:gd name="T32" fmla="*/ 2147483647 w 177"/>
                <a:gd name="T33" fmla="*/ 2147483647 h 164"/>
                <a:gd name="T34" fmla="*/ 2147483647 w 177"/>
                <a:gd name="T35" fmla="*/ 2147483647 h 164"/>
                <a:gd name="T36" fmla="*/ 2147483647 w 177"/>
                <a:gd name="T37" fmla="*/ 2147483647 h 164"/>
                <a:gd name="T38" fmla="*/ 2147483647 w 177"/>
                <a:gd name="T39" fmla="*/ 2147483647 h 164"/>
                <a:gd name="T40" fmla="*/ 2147483647 w 177"/>
                <a:gd name="T41" fmla="*/ 2147483647 h 164"/>
                <a:gd name="T42" fmla="*/ 2147483647 w 177"/>
                <a:gd name="T43" fmla="*/ 2147483647 h 164"/>
                <a:gd name="T44" fmla="*/ 2147483647 w 177"/>
                <a:gd name="T45" fmla="*/ 2147483647 h 164"/>
                <a:gd name="T46" fmla="*/ 2147483647 w 177"/>
                <a:gd name="T47" fmla="*/ 2147483647 h 164"/>
                <a:gd name="T48" fmla="*/ 2147483647 w 177"/>
                <a:gd name="T49" fmla="*/ 2147483647 h 164"/>
                <a:gd name="T50" fmla="*/ 2147483647 w 177"/>
                <a:gd name="T51" fmla="*/ 2147483647 h 164"/>
                <a:gd name="T52" fmla="*/ 2147483647 w 177"/>
                <a:gd name="T53" fmla="*/ 2147483647 h 164"/>
                <a:gd name="T54" fmla="*/ 2147483647 w 177"/>
                <a:gd name="T55" fmla="*/ 2147483647 h 164"/>
                <a:gd name="T56" fmla="*/ 2147483647 w 177"/>
                <a:gd name="T57" fmla="*/ 2147483647 h 164"/>
                <a:gd name="T58" fmla="*/ 2147483647 w 177"/>
                <a:gd name="T59" fmla="*/ 0 h 164"/>
                <a:gd name="T60" fmla="*/ 2147483647 w 177"/>
                <a:gd name="T61" fmla="*/ 2147483647 h 164"/>
                <a:gd name="T62" fmla="*/ 2147483647 w 177"/>
                <a:gd name="T63" fmla="*/ 2147483647 h 164"/>
                <a:gd name="T64" fmla="*/ 2147483647 w 177"/>
                <a:gd name="T65" fmla="*/ 2147483647 h 164"/>
                <a:gd name="T66" fmla="*/ 2147483647 w 177"/>
                <a:gd name="T67" fmla="*/ 2147483647 h 164"/>
                <a:gd name="T68" fmla="*/ 2147483647 w 177"/>
                <a:gd name="T69" fmla="*/ 2147483647 h 164"/>
                <a:gd name="T70" fmla="*/ 2147483647 w 177"/>
                <a:gd name="T71" fmla="*/ 2147483647 h 164"/>
                <a:gd name="T72" fmla="*/ 2147483647 w 177"/>
                <a:gd name="T73" fmla="*/ 2147483647 h 164"/>
                <a:gd name="T74" fmla="*/ 2147483647 w 177"/>
                <a:gd name="T75" fmla="*/ 2147483647 h 164"/>
                <a:gd name="T76" fmla="*/ 2147483647 w 177"/>
                <a:gd name="T77" fmla="*/ 2147483647 h 164"/>
                <a:gd name="T78" fmla="*/ 2147483647 w 177"/>
                <a:gd name="T79" fmla="*/ 2147483647 h 164"/>
                <a:gd name="T80" fmla="*/ 2147483647 w 177"/>
                <a:gd name="T81" fmla="*/ 2147483647 h 1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7"/>
                <a:gd name="T124" fmla="*/ 0 h 164"/>
                <a:gd name="T125" fmla="*/ 177 w 177"/>
                <a:gd name="T126" fmla="*/ 164 h 1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20" name="Group 1"/>
          <p:cNvGrpSpPr/>
          <p:nvPr/>
        </p:nvGrpSpPr>
        <p:grpSpPr bwMode="auto">
          <a:xfrm>
            <a:off x="1344262" y="1973229"/>
            <a:ext cx="684099" cy="676644"/>
            <a:chOff x="0" y="0"/>
            <a:chExt cx="675950" cy="675951"/>
          </a:xfrm>
        </p:grpSpPr>
        <p:sp>
          <p:nvSpPr>
            <p:cNvPr id="21" name="Oval 4"/>
            <p:cNvSpPr>
              <a:spLocks noChangeArrowheads="1"/>
            </p:cNvSpPr>
            <p:nvPr/>
          </p:nvSpPr>
          <p:spPr bwMode="auto">
            <a:xfrm>
              <a:off x="0" y="0"/>
              <a:ext cx="675950" cy="675951"/>
            </a:xfrm>
            <a:prstGeom prst="ellipse">
              <a:avLst/>
            </a:prstGeom>
            <a:solidFill>
              <a:srgbClr val="FFC000">
                <a:alpha val="89018"/>
              </a:srgbClr>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22" name="Freeform 8"/>
            <p:cNvSpPr>
              <a:spLocks noEditPoints="1" noChangeArrowheads="1"/>
            </p:cNvSpPr>
            <p:nvPr/>
          </p:nvSpPr>
          <p:spPr bwMode="auto">
            <a:xfrm>
              <a:off x="232750" y="162173"/>
              <a:ext cx="244316" cy="364048"/>
            </a:xfrm>
            <a:custGeom>
              <a:avLst/>
              <a:gdLst>
                <a:gd name="T0" fmla="*/ 2147483647 w 94"/>
                <a:gd name="T1" fmla="*/ 2147483647 h 140"/>
                <a:gd name="T2" fmla="*/ 2147483647 w 94"/>
                <a:gd name="T3" fmla="*/ 2147483647 h 140"/>
                <a:gd name="T4" fmla="*/ 2147483647 w 94"/>
                <a:gd name="T5" fmla="*/ 2147483647 h 140"/>
                <a:gd name="T6" fmla="*/ 2147483647 w 94"/>
                <a:gd name="T7" fmla="*/ 2147483647 h 140"/>
                <a:gd name="T8" fmla="*/ 2147483647 w 94"/>
                <a:gd name="T9" fmla="*/ 2147483647 h 140"/>
                <a:gd name="T10" fmla="*/ 2147483647 w 94"/>
                <a:gd name="T11" fmla="*/ 2147483647 h 140"/>
                <a:gd name="T12" fmla="*/ 0 w 94"/>
                <a:gd name="T13" fmla="*/ 2147483647 h 140"/>
                <a:gd name="T14" fmla="*/ 2147483647 w 94"/>
                <a:gd name="T15" fmla="*/ 2147483647 h 140"/>
                <a:gd name="T16" fmla="*/ 2147483647 w 94"/>
                <a:gd name="T17" fmla="*/ 2147483647 h 140"/>
                <a:gd name="T18" fmla="*/ 0 w 94"/>
                <a:gd name="T19" fmla="*/ 2147483647 h 140"/>
                <a:gd name="T20" fmla="*/ 2147483647 w 94"/>
                <a:gd name="T21" fmla="*/ 0 h 140"/>
                <a:gd name="T22" fmla="*/ 2147483647 w 94"/>
                <a:gd name="T23" fmla="*/ 2147483647 h 140"/>
                <a:gd name="T24" fmla="*/ 2147483647 w 94"/>
                <a:gd name="T25" fmla="*/ 2147483647 h 140"/>
                <a:gd name="T26" fmla="*/ 2147483647 w 94"/>
                <a:gd name="T27" fmla="*/ 2147483647 h 140"/>
                <a:gd name="T28" fmla="*/ 2147483647 w 94"/>
                <a:gd name="T29" fmla="*/ 2147483647 h 140"/>
                <a:gd name="T30" fmla="*/ 2147483647 w 94"/>
                <a:gd name="T31" fmla="*/ 2147483647 h 140"/>
                <a:gd name="T32" fmla="*/ 2147483647 w 94"/>
                <a:gd name="T33" fmla="*/ 2147483647 h 140"/>
                <a:gd name="T34" fmla="*/ 2147483647 w 94"/>
                <a:gd name="T35" fmla="*/ 2147483647 h 140"/>
                <a:gd name="T36" fmla="*/ 2147483647 w 94"/>
                <a:gd name="T37" fmla="*/ 2147483647 h 140"/>
                <a:gd name="T38" fmla="*/ 2147483647 w 94"/>
                <a:gd name="T39" fmla="*/ 2147483647 h 140"/>
                <a:gd name="T40" fmla="*/ 2147483647 w 94"/>
                <a:gd name="T41" fmla="*/ 2147483647 h 140"/>
                <a:gd name="T42" fmla="*/ 2147483647 w 94"/>
                <a:gd name="T43" fmla="*/ 2147483647 h 140"/>
                <a:gd name="T44" fmla="*/ 2147483647 w 94"/>
                <a:gd name="T45" fmla="*/ 2147483647 h 140"/>
                <a:gd name="T46" fmla="*/ 2147483647 w 94"/>
                <a:gd name="T47" fmla="*/ 2147483647 h 140"/>
                <a:gd name="T48" fmla="*/ 2147483647 w 94"/>
                <a:gd name="T49" fmla="*/ 2147483647 h 140"/>
                <a:gd name="T50" fmla="*/ 2147483647 w 94"/>
                <a:gd name="T51" fmla="*/ 2147483647 h 140"/>
                <a:gd name="T52" fmla="*/ 2147483647 w 94"/>
                <a:gd name="T53" fmla="*/ 2147483647 h 140"/>
                <a:gd name="T54" fmla="*/ 2147483647 w 94"/>
                <a:gd name="T55" fmla="*/ 2147483647 h 140"/>
                <a:gd name="T56" fmla="*/ 2147483647 w 94"/>
                <a:gd name="T57" fmla="*/ 2147483647 h 140"/>
                <a:gd name="T58" fmla="*/ 2147483647 w 94"/>
                <a:gd name="T59" fmla="*/ 2147483647 h 140"/>
                <a:gd name="T60" fmla="*/ 2147483647 w 94"/>
                <a:gd name="T61" fmla="*/ 2147483647 h 140"/>
                <a:gd name="T62" fmla="*/ 2147483647 w 94"/>
                <a:gd name="T63" fmla="*/ 2147483647 h 140"/>
                <a:gd name="T64" fmla="*/ 2147483647 w 94"/>
                <a:gd name="T65" fmla="*/ 2147483647 h 140"/>
                <a:gd name="T66" fmla="*/ 2147483647 w 94"/>
                <a:gd name="T67" fmla="*/ 2147483647 h 140"/>
                <a:gd name="T68" fmla="*/ 2147483647 w 94"/>
                <a:gd name="T69" fmla="*/ 2147483647 h 1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40"/>
                <a:gd name="T107" fmla="*/ 94 w 94"/>
                <a:gd name="T108" fmla="*/ 140 h 1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23" name="Group 3"/>
          <p:cNvGrpSpPr/>
          <p:nvPr/>
        </p:nvGrpSpPr>
        <p:grpSpPr bwMode="auto">
          <a:xfrm>
            <a:off x="5324131" y="1973229"/>
            <a:ext cx="684100" cy="676644"/>
            <a:chOff x="0" y="0"/>
            <a:chExt cx="675409" cy="675951"/>
          </a:xfrm>
        </p:grpSpPr>
        <p:sp>
          <p:nvSpPr>
            <p:cNvPr id="24" name="Oval 10"/>
            <p:cNvSpPr>
              <a:spLocks noChangeArrowheads="1"/>
            </p:cNvSpPr>
            <p:nvPr/>
          </p:nvSpPr>
          <p:spPr bwMode="auto">
            <a:xfrm>
              <a:off x="0" y="0"/>
              <a:ext cx="675409" cy="675951"/>
            </a:xfrm>
            <a:prstGeom prst="ellipse">
              <a:avLst/>
            </a:prstGeom>
            <a:solidFill>
              <a:srgbClr val="FFC000">
                <a:alpha val="89018"/>
              </a:srgbClr>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25" name="Freeform 11"/>
            <p:cNvSpPr>
              <a:spLocks noEditPoints="1" noChangeArrowheads="1"/>
            </p:cNvSpPr>
            <p:nvPr/>
          </p:nvSpPr>
          <p:spPr bwMode="auto">
            <a:xfrm>
              <a:off x="183730" y="190711"/>
              <a:ext cx="308223" cy="306972"/>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0 w 152"/>
                <a:gd name="T9" fmla="*/ 2147483647 h 152"/>
                <a:gd name="T10" fmla="*/ 2147483647 w 152"/>
                <a:gd name="T11" fmla="*/ 0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2"/>
                <a:gd name="T50" fmla="*/ 152 w 152"/>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sp>
        <p:nvSpPr>
          <p:cNvPr id="26" name="Rectangle 45"/>
          <p:cNvSpPr>
            <a:spLocks noChangeArrowheads="1"/>
          </p:cNvSpPr>
          <p:nvPr/>
        </p:nvSpPr>
        <p:spPr bwMode="auto">
          <a:xfrm>
            <a:off x="1577334" y="457397"/>
            <a:ext cx="6022089" cy="47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zh-CN" altLang="en-US" sz="2500" b="1" dirty="0">
                <a:solidFill>
                  <a:srgbClr val="FFC000"/>
                </a:solidFill>
                <a:latin typeface="微软雅黑" panose="020B0503020204020204" charset="-122"/>
                <a:ea typeface="微软雅黑" panose="020B0503020204020204" charset="-122"/>
                <a:cs typeface="+mn-ea"/>
                <a:sym typeface="微软雅黑" panose="020B0503020204020204" charset="-122"/>
              </a:rPr>
              <a:t>年度工作概述</a:t>
            </a:r>
          </a:p>
        </p:txBody>
      </p:sp>
      <p:sp>
        <p:nvSpPr>
          <p:cNvPr id="27" name="Rectangle 14"/>
          <p:cNvSpPr>
            <a:spLocks noChangeArrowheads="1"/>
          </p:cNvSpPr>
          <p:nvPr/>
        </p:nvSpPr>
        <p:spPr bwMode="auto">
          <a:xfrm>
            <a:off x="2389018" y="857177"/>
            <a:ext cx="4397461" cy="36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1000" dirty="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此处添加详细文本描述此处添加详细文本描述此处添加详细文本描述此处添加详细文本描述此处添加详细文本描述</a:t>
            </a:r>
            <a:endParaRPr lang="en-US" altLang="zh-CN" sz="1000"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up)">
                                      <p:cBhvr>
                                        <p:cTn id="41" dur="500"/>
                                        <p:tgtEl>
                                          <p:spTgt spid="3"/>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up)">
                                      <p:cBhvr>
                                        <p:cTn id="63" dur="500"/>
                                        <p:tgtEl>
                                          <p:spTgt spid="4"/>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1000"/>
                                        <p:tgtEl>
                                          <p:spTgt spid="9"/>
                                        </p:tgtEl>
                                      </p:cBhvr>
                                    </p:animEffect>
                                    <p:anim calcmode="lin" valueType="num">
                                      <p:cBhvr>
                                        <p:cTn id="74" dur="1000" fill="hold"/>
                                        <p:tgtEl>
                                          <p:spTgt spid="9"/>
                                        </p:tgtEl>
                                        <p:attrNameLst>
                                          <p:attrName>ppt_x</p:attrName>
                                        </p:attrNameLst>
                                      </p:cBhvr>
                                      <p:tavLst>
                                        <p:tav tm="0">
                                          <p:val>
                                            <p:strVal val="#ppt_x"/>
                                          </p:val>
                                        </p:tav>
                                        <p:tav tm="100000">
                                          <p:val>
                                            <p:strVal val="#ppt_x"/>
                                          </p:val>
                                        </p:tav>
                                      </p:tavLst>
                                    </p:anim>
                                    <p:anim calcmode="lin" valueType="num">
                                      <p:cBhvr>
                                        <p:cTn id="75" dur="1000" fill="hold"/>
                                        <p:tgtEl>
                                          <p:spTgt spid="9"/>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1000"/>
                                        <p:tgtEl>
                                          <p:spTgt spid="12"/>
                                        </p:tgtEl>
                                      </p:cBhvr>
                                    </p:animEffect>
                                    <p:anim calcmode="lin" valueType="num">
                                      <p:cBhvr>
                                        <p:cTn id="80" dur="1000" fill="hold"/>
                                        <p:tgtEl>
                                          <p:spTgt spid="12"/>
                                        </p:tgtEl>
                                        <p:attrNameLst>
                                          <p:attrName>ppt_x</p:attrName>
                                        </p:attrNameLst>
                                      </p:cBhvr>
                                      <p:tavLst>
                                        <p:tav tm="0">
                                          <p:val>
                                            <p:strVal val="#ppt_x"/>
                                          </p:val>
                                        </p:tav>
                                        <p:tav tm="100000">
                                          <p:val>
                                            <p:strVal val="#ppt_x"/>
                                          </p:val>
                                        </p:tav>
                                      </p:tavLst>
                                    </p:anim>
                                    <p:anim calcmode="lin" valueType="num">
                                      <p:cBhvr>
                                        <p:cTn id="81" dur="1000" fill="hold"/>
                                        <p:tgtEl>
                                          <p:spTgt spid="12"/>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22" presetClass="entr" presetSubtype="1" fill="hold" grpId="0" nodeType="after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wipe(up)">
                                      <p:cBhvr>
                                        <p:cTn id="85" dur="500"/>
                                        <p:tgtEl>
                                          <p:spTgt spid="5"/>
                                        </p:tgtEl>
                                      </p:cBhvr>
                                    </p:animEffect>
                                  </p:childTnLst>
                                </p:cTn>
                              </p:par>
                            </p:childTnLst>
                          </p:cTn>
                        </p:par>
                        <p:par>
                          <p:cTn id="86" fill="hold">
                            <p:stCondLst>
                              <p:cond delay="10500"/>
                            </p:stCondLst>
                            <p:childTnLst>
                              <p:par>
                                <p:cTn id="87" presetID="53" presetClass="entr" presetSubtype="16"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500" fill="hold"/>
                                        <p:tgtEl>
                                          <p:spTgt spid="17"/>
                                        </p:tgtEl>
                                        <p:attrNameLst>
                                          <p:attrName>ppt_w</p:attrName>
                                        </p:attrNameLst>
                                      </p:cBhvr>
                                      <p:tavLst>
                                        <p:tav tm="0">
                                          <p:val>
                                            <p:fltVal val="0"/>
                                          </p:val>
                                        </p:tav>
                                        <p:tav tm="100000">
                                          <p:val>
                                            <p:strVal val="#ppt_w"/>
                                          </p:val>
                                        </p:tav>
                                      </p:tavLst>
                                    </p:anim>
                                    <p:anim calcmode="lin" valueType="num">
                                      <p:cBhvr>
                                        <p:cTn id="90" dur="500" fill="hold"/>
                                        <p:tgtEl>
                                          <p:spTgt spid="17"/>
                                        </p:tgtEl>
                                        <p:attrNameLst>
                                          <p:attrName>ppt_h</p:attrName>
                                        </p:attrNameLst>
                                      </p:cBhvr>
                                      <p:tavLst>
                                        <p:tav tm="0">
                                          <p:val>
                                            <p:fltVal val="0"/>
                                          </p:val>
                                        </p:tav>
                                        <p:tav tm="100000">
                                          <p:val>
                                            <p:strVal val="#ppt_h"/>
                                          </p:val>
                                        </p:tav>
                                      </p:tavLst>
                                    </p:anim>
                                    <p:animEffect transition="in" filter="fade">
                                      <p:cBhvr>
                                        <p:cTn id="91" dur="500"/>
                                        <p:tgtEl>
                                          <p:spTgt spid="17"/>
                                        </p:tgtEl>
                                      </p:cBhvr>
                                    </p:animEffect>
                                  </p:childTnLst>
                                </p:cTn>
                              </p:par>
                            </p:childTnLst>
                          </p:cTn>
                        </p:par>
                        <p:par>
                          <p:cTn id="92" fill="hold">
                            <p:stCondLst>
                              <p:cond delay="11000"/>
                            </p:stCondLst>
                            <p:childTnLst>
                              <p:par>
                                <p:cTn id="93" presetID="42" presetClass="entr" presetSubtype="0" fill="hold" grpId="0" nodeType="after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fade">
                                      <p:cBhvr>
                                        <p:cTn id="95" dur="1000"/>
                                        <p:tgtEl>
                                          <p:spTgt spid="10"/>
                                        </p:tgtEl>
                                      </p:cBhvr>
                                    </p:animEffect>
                                    <p:anim calcmode="lin" valueType="num">
                                      <p:cBhvr>
                                        <p:cTn id="96" dur="1000" fill="hold"/>
                                        <p:tgtEl>
                                          <p:spTgt spid="10"/>
                                        </p:tgtEl>
                                        <p:attrNameLst>
                                          <p:attrName>ppt_x</p:attrName>
                                        </p:attrNameLst>
                                      </p:cBhvr>
                                      <p:tavLst>
                                        <p:tav tm="0">
                                          <p:val>
                                            <p:strVal val="#ppt_x"/>
                                          </p:val>
                                        </p:tav>
                                        <p:tav tm="100000">
                                          <p:val>
                                            <p:strVal val="#ppt_x"/>
                                          </p:val>
                                        </p:tav>
                                      </p:tavLst>
                                    </p:anim>
                                    <p:anim calcmode="lin" valueType="num">
                                      <p:cBhvr>
                                        <p:cTn id="97" dur="1000" fill="hold"/>
                                        <p:tgtEl>
                                          <p:spTgt spid="10"/>
                                        </p:tgtEl>
                                        <p:attrNameLst>
                                          <p:attrName>ppt_y</p:attrName>
                                        </p:attrNameLst>
                                      </p:cBhvr>
                                      <p:tavLst>
                                        <p:tav tm="0">
                                          <p:val>
                                            <p:strVal val="#ppt_y+.1"/>
                                          </p:val>
                                        </p:tav>
                                        <p:tav tm="100000">
                                          <p:val>
                                            <p:strVal val="#ppt_y"/>
                                          </p:val>
                                        </p:tav>
                                      </p:tavLst>
                                    </p:anim>
                                  </p:childTnLst>
                                </p:cTn>
                              </p:par>
                            </p:childTnLst>
                          </p:cTn>
                        </p:par>
                        <p:par>
                          <p:cTn id="98" fill="hold">
                            <p:stCondLst>
                              <p:cond delay="12000"/>
                            </p:stCondLst>
                            <p:childTnLst>
                              <p:par>
                                <p:cTn id="99" presetID="42" presetClass="entr" presetSubtype="0" fill="hold" grpId="0" nodeType="after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1000"/>
                                        <p:tgtEl>
                                          <p:spTgt spid="13"/>
                                        </p:tgtEl>
                                      </p:cBhvr>
                                    </p:animEffect>
                                    <p:anim calcmode="lin" valueType="num">
                                      <p:cBhvr>
                                        <p:cTn id="102" dur="1000" fill="hold"/>
                                        <p:tgtEl>
                                          <p:spTgt spid="13"/>
                                        </p:tgtEl>
                                        <p:attrNameLst>
                                          <p:attrName>ppt_x</p:attrName>
                                        </p:attrNameLst>
                                      </p:cBhvr>
                                      <p:tavLst>
                                        <p:tav tm="0">
                                          <p:val>
                                            <p:strVal val="#ppt_x"/>
                                          </p:val>
                                        </p:tav>
                                        <p:tav tm="100000">
                                          <p:val>
                                            <p:strVal val="#ppt_x"/>
                                          </p:val>
                                        </p:tav>
                                      </p:tavLst>
                                    </p:anim>
                                    <p:anim calcmode="lin" valueType="num">
                                      <p:cBhvr>
                                        <p:cTn id="10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42841" y="2343683"/>
            <a:ext cx="7572965" cy="55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zh-CN" altLang="en-US" sz="3200" b="1" dirty="0">
                <a:solidFill>
                  <a:srgbClr val="FFC000"/>
                </a:solidFill>
                <a:latin typeface="微软雅黑" panose="020B0503020204020204" charset="-122"/>
                <a:ea typeface="微软雅黑" panose="020B0503020204020204" charset="-122"/>
                <a:cs typeface="+mn-ea"/>
                <a:sym typeface="微软雅黑" panose="020B0503020204020204" charset="-122"/>
              </a:rPr>
              <a:t>工作完成情况</a:t>
            </a:r>
            <a:endParaRPr lang="en-US" altLang="zh-CN" sz="3200" b="1"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
        <p:nvSpPr>
          <p:cNvPr id="3" name="Rectangle 2"/>
          <p:cNvSpPr>
            <a:spLocks noChangeArrowheads="1"/>
          </p:cNvSpPr>
          <p:nvPr/>
        </p:nvSpPr>
        <p:spPr bwMode="auto">
          <a:xfrm>
            <a:off x="1290088" y="2799818"/>
            <a:ext cx="6677211" cy="33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100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1000">
                <a:solidFill>
                  <a:srgbClr val="FFC000"/>
                </a:solidFill>
                <a:latin typeface="微软雅黑" panose="020B0503020204020204" charset="-122"/>
                <a:ea typeface="微软雅黑" panose="020B0503020204020204" charset="-122"/>
                <a:cs typeface="+mn-ea"/>
                <a:sym typeface="微软雅黑" panose="020B0503020204020204" charset="-122"/>
              </a:rPr>
              <a:t>200</a:t>
            </a:r>
            <a:r>
              <a:rPr lang="zh-CN" altLang="en-US" sz="1000">
                <a:solidFill>
                  <a:srgbClr val="FFC000"/>
                </a:solidFill>
                <a:latin typeface="微软雅黑" panose="020B0503020204020204" charset="-122"/>
                <a:ea typeface="微软雅黑" panose="020B0503020204020204" charset="-122"/>
                <a:cs typeface="+mn-ea"/>
                <a:sym typeface="微软雅黑" panose="020B0503020204020204" charset="-122"/>
              </a:rPr>
              <a:t>字以内，据统计每页幻灯片的最好控制在</a:t>
            </a:r>
            <a:r>
              <a:rPr lang="en-US" altLang="zh-CN" sz="1000">
                <a:solidFill>
                  <a:srgbClr val="FFC000"/>
                </a:solidFill>
                <a:latin typeface="微软雅黑" panose="020B0503020204020204" charset="-122"/>
                <a:ea typeface="微软雅黑" panose="020B0503020204020204" charset="-122"/>
                <a:cs typeface="+mn-ea"/>
                <a:sym typeface="微软雅黑" panose="020B0503020204020204" charset="-122"/>
              </a:rPr>
              <a:t>5</a:t>
            </a:r>
            <a:r>
              <a:rPr lang="zh-CN" altLang="en-US" sz="1000">
                <a:solidFill>
                  <a:srgbClr val="FFC000"/>
                </a:solidFill>
                <a:latin typeface="微软雅黑" panose="020B0503020204020204" charset="-122"/>
                <a:ea typeface="微软雅黑" panose="020B0503020204020204" charset="-122"/>
                <a:cs typeface="+mn-ea"/>
                <a:sym typeface="微软雅黑" panose="020B0503020204020204" charset="-122"/>
              </a:rPr>
              <a:t>分钟之内。 此处添加详细文本描述，建议与标题相关并符合整体语言风格</a:t>
            </a:r>
            <a:endParaRPr lang="en-US" altLang="zh-CN" sz="100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
        <p:nvSpPr>
          <p:cNvPr id="4" name="Freeform 6"/>
          <p:cNvSpPr>
            <a:spLocks noEditPoints="1" noChangeArrowheads="1"/>
          </p:cNvSpPr>
          <p:nvPr/>
        </p:nvSpPr>
        <p:spPr bwMode="auto">
          <a:xfrm>
            <a:off x="4399400" y="1323047"/>
            <a:ext cx="458586" cy="724526"/>
          </a:xfrm>
          <a:custGeom>
            <a:avLst/>
            <a:gdLst>
              <a:gd name="T0" fmla="*/ 2147483647 w 94"/>
              <a:gd name="T1" fmla="*/ 0 h 151"/>
              <a:gd name="T2" fmla="*/ 0 w 94"/>
              <a:gd name="T3" fmla="*/ 2147483647 h 151"/>
              <a:gd name="T4" fmla="*/ 2147483647 w 94"/>
              <a:gd name="T5" fmla="*/ 2147483647 h 151"/>
              <a:gd name="T6" fmla="*/ 2147483647 w 94"/>
              <a:gd name="T7" fmla="*/ 2147483647 h 151"/>
              <a:gd name="T8" fmla="*/ 2147483647 w 94"/>
              <a:gd name="T9" fmla="*/ 0 h 151"/>
              <a:gd name="T10" fmla="*/ 2147483647 w 94"/>
              <a:gd name="T11" fmla="*/ 2147483647 h 151"/>
              <a:gd name="T12" fmla="*/ 2147483647 w 94"/>
              <a:gd name="T13" fmla="*/ 2147483647 h 151"/>
              <a:gd name="T14" fmla="*/ 2147483647 w 94"/>
              <a:gd name="T15" fmla="*/ 2147483647 h 151"/>
              <a:gd name="T16" fmla="*/ 2147483647 w 94"/>
              <a:gd name="T17" fmla="*/ 2147483647 h 151"/>
              <a:gd name="T18" fmla="*/ 2147483647 w 94"/>
              <a:gd name="T19" fmla="*/ 2147483647 h 1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151"/>
              <a:gd name="T32" fmla="*/ 94 w 94"/>
              <a:gd name="T33" fmla="*/ 151 h 1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151">
                <a:moveTo>
                  <a:pt x="47" y="0"/>
                </a:moveTo>
                <a:cubicBezTo>
                  <a:pt x="21" y="0"/>
                  <a:pt x="0" y="21"/>
                  <a:pt x="0" y="47"/>
                </a:cubicBezTo>
                <a:cubicBezTo>
                  <a:pt x="0" y="92"/>
                  <a:pt x="47" y="151"/>
                  <a:pt x="47" y="151"/>
                </a:cubicBezTo>
                <a:cubicBezTo>
                  <a:pt x="47" y="151"/>
                  <a:pt x="94" y="92"/>
                  <a:pt x="94" y="47"/>
                </a:cubicBezTo>
                <a:cubicBezTo>
                  <a:pt x="94" y="21"/>
                  <a:pt x="73" y="0"/>
                  <a:pt x="47" y="0"/>
                </a:cubicBezTo>
                <a:close/>
                <a:moveTo>
                  <a:pt x="47" y="73"/>
                </a:moveTo>
                <a:cubicBezTo>
                  <a:pt x="33" y="73"/>
                  <a:pt x="22" y="62"/>
                  <a:pt x="22" y="48"/>
                </a:cubicBezTo>
                <a:cubicBezTo>
                  <a:pt x="22" y="34"/>
                  <a:pt x="33" y="23"/>
                  <a:pt x="47" y="23"/>
                </a:cubicBezTo>
                <a:cubicBezTo>
                  <a:pt x="61" y="23"/>
                  <a:pt x="72" y="34"/>
                  <a:pt x="72" y="48"/>
                </a:cubicBezTo>
                <a:cubicBezTo>
                  <a:pt x="72" y="62"/>
                  <a:pt x="61" y="73"/>
                  <a:pt x="47" y="73"/>
                </a:cubicBezTo>
                <a:close/>
              </a:path>
            </a:pathLst>
          </a:custGeom>
          <a:solidFill>
            <a:srgbClr val="FFC000"/>
          </a:solidFill>
          <a:ln>
            <a:noFill/>
          </a:ln>
        </p:spPr>
        <p:txBody>
          <a:bodyPr lIns="72567" tIns="36283" rIns="72567" bIns="36283"/>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514" y="2343682"/>
            <a:ext cx="2282850" cy="280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42" presetClass="exit" presetSubtype="0" fill="hold" nodeType="afterEffect">
                                  <p:stCondLst>
                                    <p:cond delay="0"/>
                                  </p:stCondLst>
                                  <p:childTnLst>
                                    <p:animEffect transition="out" filter="fade">
                                      <p:cBhvr>
                                        <p:cTn id="29" dur="1000"/>
                                        <p:tgtEl>
                                          <p:spTgt spid="5"/>
                                        </p:tgtEl>
                                      </p:cBhvr>
                                    </p:animEffect>
                                    <p:anim calcmode="lin" valueType="num">
                                      <p:cBhvr>
                                        <p:cTn id="30" dur="1000"/>
                                        <p:tgtEl>
                                          <p:spTgt spid="5"/>
                                        </p:tgtEl>
                                        <p:attrNameLst>
                                          <p:attrName>ppt_x</p:attrName>
                                        </p:attrNameLst>
                                      </p:cBhvr>
                                      <p:tavLst>
                                        <p:tav tm="0">
                                          <p:val>
                                            <p:strVal val="ppt_x"/>
                                          </p:val>
                                        </p:tav>
                                        <p:tav tm="100000">
                                          <p:val>
                                            <p:strVal val="ppt_x"/>
                                          </p:val>
                                        </p:tav>
                                      </p:tavLst>
                                    </p:anim>
                                    <p:anim calcmode="lin" valueType="num">
                                      <p:cBhvr>
                                        <p:cTn id="31" dur="1000"/>
                                        <p:tgtEl>
                                          <p:spTgt spid="5"/>
                                        </p:tgtEl>
                                        <p:attrNameLst>
                                          <p:attrName>ppt_y</p:attrName>
                                        </p:attrNameLst>
                                      </p:cBhvr>
                                      <p:tavLst>
                                        <p:tav tm="0">
                                          <p:val>
                                            <p:strVal val="ppt_y"/>
                                          </p:val>
                                        </p:tav>
                                        <p:tav tm="100000">
                                          <p:val>
                                            <p:strVal val="ppt_y+.1"/>
                                          </p:val>
                                        </p:tav>
                                      </p:tavLst>
                                    </p:anim>
                                    <p:set>
                                      <p:cBhvr>
                                        <p:cTn id="3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a:spLocks noChangeArrowheads="1"/>
          </p:cNvSpPr>
          <p:nvPr/>
        </p:nvSpPr>
        <p:spPr bwMode="auto">
          <a:xfrm>
            <a:off x="983944" y="1779182"/>
            <a:ext cx="2915296" cy="2808639"/>
          </a:xfrm>
          <a:prstGeom prst="rect">
            <a:avLst/>
          </a:prstGeom>
          <a:solidFill>
            <a:srgbClr val="FFC000">
              <a:alpha val="65097"/>
            </a:srgbClr>
          </a:solidFill>
          <a:ln>
            <a:noFill/>
          </a:ln>
        </p:spPr>
        <p:txBody>
          <a:bodyPr lIns="97260" tIns="48378" rIns="97260" bIns="48378"/>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3" name="Freeform 6"/>
          <p:cNvSpPr>
            <a:spLocks noChangeArrowheads="1"/>
          </p:cNvSpPr>
          <p:nvPr/>
        </p:nvSpPr>
        <p:spPr bwMode="auto">
          <a:xfrm>
            <a:off x="4360346" y="1646878"/>
            <a:ext cx="1200638" cy="2940943"/>
          </a:xfrm>
          <a:custGeom>
            <a:avLst/>
            <a:gdLst>
              <a:gd name="T0" fmla="*/ 2147483647 w 1235"/>
              <a:gd name="T1" fmla="*/ 0 h 3683"/>
              <a:gd name="T2" fmla="*/ 2147483647 w 1235"/>
              <a:gd name="T3" fmla="*/ 2147483647 h 3683"/>
              <a:gd name="T4" fmla="*/ 2147483647 w 1235"/>
              <a:gd name="T5" fmla="*/ 2147483647 h 3683"/>
              <a:gd name="T6" fmla="*/ 2147483647 w 1235"/>
              <a:gd name="T7" fmla="*/ 2147483647 h 3683"/>
              <a:gd name="T8" fmla="*/ 2147483647 w 1235"/>
              <a:gd name="T9" fmla="*/ 2147483647 h 3683"/>
              <a:gd name="T10" fmla="*/ 2147483647 w 1235"/>
              <a:gd name="T11" fmla="*/ 2147483647 h 3683"/>
              <a:gd name="T12" fmla="*/ 2147483647 w 1235"/>
              <a:gd name="T13" fmla="*/ 2147483647 h 3683"/>
              <a:gd name="T14" fmla="*/ 2147483647 w 1235"/>
              <a:gd name="T15" fmla="*/ 2147483647 h 3683"/>
              <a:gd name="T16" fmla="*/ 2147483647 w 1235"/>
              <a:gd name="T17" fmla="*/ 2147483647 h 3683"/>
              <a:gd name="T18" fmla="*/ 2147483647 w 1235"/>
              <a:gd name="T19" fmla="*/ 2147483647 h 3683"/>
              <a:gd name="T20" fmla="*/ 2147483647 w 1235"/>
              <a:gd name="T21" fmla="*/ 2147483647 h 3683"/>
              <a:gd name="T22" fmla="*/ 2147483647 w 1235"/>
              <a:gd name="T23" fmla="*/ 2147483647 h 3683"/>
              <a:gd name="T24" fmla="*/ 2147483647 w 1235"/>
              <a:gd name="T25" fmla="*/ 2147483647 h 3683"/>
              <a:gd name="T26" fmla="*/ 2147483647 w 1235"/>
              <a:gd name="T27" fmla="*/ 2147483647 h 3683"/>
              <a:gd name="T28" fmla="*/ 2147483647 w 1235"/>
              <a:gd name="T29" fmla="*/ 2147483647 h 3683"/>
              <a:gd name="T30" fmla="*/ 2147483647 w 1235"/>
              <a:gd name="T31" fmla="*/ 2147483647 h 3683"/>
              <a:gd name="T32" fmla="*/ 2147483647 w 1235"/>
              <a:gd name="T33" fmla="*/ 2147483647 h 3683"/>
              <a:gd name="T34" fmla="*/ 2147483647 w 1235"/>
              <a:gd name="T35" fmla="*/ 2147483647 h 3683"/>
              <a:gd name="T36" fmla="*/ 2147483647 w 1235"/>
              <a:gd name="T37" fmla="*/ 2147483647 h 3683"/>
              <a:gd name="T38" fmla="*/ 0 w 1235"/>
              <a:gd name="T39" fmla="*/ 2147483647 h 3683"/>
              <a:gd name="T40" fmla="*/ 0 w 1235"/>
              <a:gd name="T41" fmla="*/ 2147483647 h 3683"/>
              <a:gd name="T42" fmla="*/ 1838294906 w 1235"/>
              <a:gd name="T43" fmla="*/ 2147483647 h 3683"/>
              <a:gd name="T44" fmla="*/ 2147483647 w 1235"/>
              <a:gd name="T45" fmla="*/ 2147483647 h 3683"/>
              <a:gd name="T46" fmla="*/ 2147483647 w 1235"/>
              <a:gd name="T47" fmla="*/ 2147483647 h 3683"/>
              <a:gd name="T48" fmla="*/ 2147483647 w 1235"/>
              <a:gd name="T49" fmla="*/ 2147483647 h 3683"/>
              <a:gd name="T50" fmla="*/ 2147483647 w 1235"/>
              <a:gd name="T51" fmla="*/ 2147483647 h 3683"/>
              <a:gd name="T52" fmla="*/ 2147483647 w 1235"/>
              <a:gd name="T53" fmla="*/ 2147483647 h 3683"/>
              <a:gd name="T54" fmla="*/ 2147483647 w 1235"/>
              <a:gd name="T55" fmla="*/ 2147483647 h 3683"/>
              <a:gd name="T56" fmla="*/ 2147483647 w 1235"/>
              <a:gd name="T57" fmla="*/ 2147483647 h 3683"/>
              <a:gd name="T58" fmla="*/ 2147483647 w 1235"/>
              <a:gd name="T59" fmla="*/ 2147483647 h 3683"/>
              <a:gd name="T60" fmla="*/ 2147483647 w 1235"/>
              <a:gd name="T61" fmla="*/ 2147483647 h 3683"/>
              <a:gd name="T62" fmla="*/ 2147483647 w 1235"/>
              <a:gd name="T63" fmla="*/ 2147483647 h 3683"/>
              <a:gd name="T64" fmla="*/ 2147483647 w 1235"/>
              <a:gd name="T65" fmla="*/ 2147483647 h 3683"/>
              <a:gd name="T66" fmla="*/ 2147483647 w 1235"/>
              <a:gd name="T67" fmla="*/ 2147483647 h 3683"/>
              <a:gd name="T68" fmla="*/ 2147483647 w 1235"/>
              <a:gd name="T69" fmla="*/ 2147483647 h 3683"/>
              <a:gd name="T70" fmla="*/ 2147483647 w 1235"/>
              <a:gd name="T71" fmla="*/ 2147483647 h 3683"/>
              <a:gd name="T72" fmla="*/ 2147483647 w 1235"/>
              <a:gd name="T73" fmla="*/ 0 h 36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5"/>
              <a:gd name="T112" fmla="*/ 0 h 3683"/>
              <a:gd name="T113" fmla="*/ 1235 w 1235"/>
              <a:gd name="T114" fmla="*/ 3683 h 36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5" h="3683">
                <a:moveTo>
                  <a:pt x="617" y="0"/>
                </a:moveTo>
                <a:lnTo>
                  <a:pt x="681" y="4"/>
                </a:lnTo>
                <a:lnTo>
                  <a:pt x="742" y="13"/>
                </a:lnTo>
                <a:lnTo>
                  <a:pt x="801" y="28"/>
                </a:lnTo>
                <a:lnTo>
                  <a:pt x="858" y="49"/>
                </a:lnTo>
                <a:lnTo>
                  <a:pt x="912" y="76"/>
                </a:lnTo>
                <a:lnTo>
                  <a:pt x="962" y="106"/>
                </a:lnTo>
                <a:lnTo>
                  <a:pt x="1010" y="142"/>
                </a:lnTo>
                <a:lnTo>
                  <a:pt x="1054" y="182"/>
                </a:lnTo>
                <a:lnTo>
                  <a:pt x="1093" y="226"/>
                </a:lnTo>
                <a:lnTo>
                  <a:pt x="1129" y="273"/>
                </a:lnTo>
                <a:lnTo>
                  <a:pt x="1161" y="323"/>
                </a:lnTo>
                <a:lnTo>
                  <a:pt x="1186" y="378"/>
                </a:lnTo>
                <a:lnTo>
                  <a:pt x="1207" y="434"/>
                </a:lnTo>
                <a:lnTo>
                  <a:pt x="1222" y="493"/>
                </a:lnTo>
                <a:lnTo>
                  <a:pt x="1231" y="555"/>
                </a:lnTo>
                <a:lnTo>
                  <a:pt x="1235" y="618"/>
                </a:lnTo>
                <a:lnTo>
                  <a:pt x="1233" y="658"/>
                </a:lnTo>
                <a:lnTo>
                  <a:pt x="1233" y="3683"/>
                </a:lnTo>
                <a:lnTo>
                  <a:pt x="0" y="3683"/>
                </a:lnTo>
                <a:lnTo>
                  <a:pt x="0" y="607"/>
                </a:lnTo>
                <a:lnTo>
                  <a:pt x="1" y="607"/>
                </a:lnTo>
                <a:lnTo>
                  <a:pt x="6" y="540"/>
                </a:lnTo>
                <a:lnTo>
                  <a:pt x="17" y="477"/>
                </a:lnTo>
                <a:lnTo>
                  <a:pt x="35" y="415"/>
                </a:lnTo>
                <a:lnTo>
                  <a:pt x="59" y="356"/>
                </a:lnTo>
                <a:lnTo>
                  <a:pt x="89" y="301"/>
                </a:lnTo>
                <a:lnTo>
                  <a:pt x="123" y="248"/>
                </a:lnTo>
                <a:lnTo>
                  <a:pt x="164" y="200"/>
                </a:lnTo>
                <a:lnTo>
                  <a:pt x="208" y="156"/>
                </a:lnTo>
                <a:lnTo>
                  <a:pt x="257" y="117"/>
                </a:lnTo>
                <a:lnTo>
                  <a:pt x="309" y="83"/>
                </a:lnTo>
                <a:lnTo>
                  <a:pt x="365" y="54"/>
                </a:lnTo>
                <a:lnTo>
                  <a:pt x="425" y="32"/>
                </a:lnTo>
                <a:lnTo>
                  <a:pt x="486" y="15"/>
                </a:lnTo>
                <a:lnTo>
                  <a:pt x="551" y="4"/>
                </a:lnTo>
                <a:lnTo>
                  <a:pt x="617" y="0"/>
                </a:lnTo>
                <a:close/>
              </a:path>
            </a:pathLst>
          </a:custGeom>
          <a:solidFill>
            <a:srgbClr val="FFC000">
              <a:alpha val="65097"/>
            </a:srgbClr>
          </a:solidFill>
          <a:ln>
            <a:noFill/>
          </a:ln>
        </p:spPr>
        <p:txBody>
          <a:bodyPr lIns="97260" tIns="48378" rIns="97260" bIns="48378"/>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4" name="Rectangle 5"/>
          <p:cNvSpPr>
            <a:spLocks noChangeArrowheads="1"/>
          </p:cNvSpPr>
          <p:nvPr/>
        </p:nvSpPr>
        <p:spPr bwMode="auto">
          <a:xfrm>
            <a:off x="4679087" y="2212637"/>
            <a:ext cx="579532" cy="32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en-US" altLang="zh-CN" sz="1900" b="1">
                <a:solidFill>
                  <a:srgbClr val="FFFFFF"/>
                </a:solidFill>
                <a:latin typeface="微软雅黑" panose="020B0503020204020204" charset="-122"/>
                <a:ea typeface="微软雅黑" panose="020B0503020204020204" charset="-122"/>
                <a:cs typeface="+mn-ea"/>
                <a:sym typeface="微软雅黑" panose="020B0503020204020204" charset="-122"/>
              </a:rPr>
              <a:t>65%</a:t>
            </a:r>
            <a:endParaRPr lang="zh-CN" altLang="en-US">
              <a:latin typeface="微软雅黑" panose="020B0503020204020204" charset="-122"/>
              <a:ea typeface="微软雅黑" panose="020B0503020204020204" charset="-122"/>
              <a:cs typeface="+mn-ea"/>
              <a:sym typeface="微软雅黑" panose="020B0503020204020204" charset="-122"/>
            </a:endParaRPr>
          </a:p>
        </p:txBody>
      </p:sp>
      <p:grpSp>
        <p:nvGrpSpPr>
          <p:cNvPr id="5" name="Group 16"/>
          <p:cNvGrpSpPr/>
          <p:nvPr/>
        </p:nvGrpSpPr>
        <p:grpSpPr bwMode="auto">
          <a:xfrm>
            <a:off x="1203158" y="2029931"/>
            <a:ext cx="2478127" cy="2256739"/>
            <a:chOff x="0" y="0"/>
            <a:chExt cx="3600" cy="3790"/>
          </a:xfrm>
        </p:grpSpPr>
        <p:sp>
          <p:nvSpPr>
            <p:cNvPr id="6" name="Rectangle 17"/>
            <p:cNvSpPr>
              <a:spLocks noChangeArrowheads="1"/>
            </p:cNvSpPr>
            <p:nvPr/>
          </p:nvSpPr>
          <p:spPr bwMode="auto">
            <a:xfrm>
              <a:off x="0" y="952"/>
              <a:ext cx="3600" cy="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rPr>
                <a:t>200</a:t>
              </a: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字以内，据统计每页幻灯片的最好控制在</a:t>
              </a:r>
              <a:r>
                <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rPr>
                <a:t>5</a:t>
              </a: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分钟之内。此处添加详细文本描述</a:t>
              </a:r>
              <a:endPar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endParaRPr>
            </a:p>
            <a:p>
              <a:pPr eaLnBrk="1" hangingPunct="1">
                <a:lnSpc>
                  <a:spcPct val="125000"/>
                </a:lnSpc>
                <a:buFont typeface="Arial" panose="020B0604020202020204" pitchFamily="34" charset="0"/>
                <a:buNone/>
              </a:pPr>
              <a:endPar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endParaRPr>
            </a:p>
            <a:p>
              <a:pPr eaLnBrk="1" hangingPunct="1">
                <a:lnSpc>
                  <a:spcPct val="125000"/>
                </a:lnSpc>
                <a:buFont typeface="Arial" panose="020B0604020202020204" pitchFamily="34" charset="0"/>
                <a:buNone/>
              </a:pP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建议与标题相关并符合整体语言风格，语言描述尽量简洁生动。尽量将每页幻灯片的字数控制在</a:t>
              </a:r>
              <a:r>
                <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rPr>
                <a:t>200</a:t>
              </a: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字以内，据统计每页幻灯片的最好控制在</a:t>
              </a:r>
              <a:r>
                <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rPr>
                <a:t>5</a:t>
              </a: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分钟之内。</a:t>
              </a:r>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7" name="Rectangle 18"/>
            <p:cNvSpPr>
              <a:spLocks noChangeArrowheads="1"/>
            </p:cNvSpPr>
            <p:nvPr/>
          </p:nvSpPr>
          <p:spPr bwMode="auto">
            <a:xfrm>
              <a:off x="0" y="0"/>
              <a:ext cx="3600"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80000"/>
                </a:lnSpc>
                <a:buFont typeface="Arial" panose="020B0604020202020204" pitchFamily="34" charset="0"/>
                <a:buNone/>
              </a:pPr>
              <a:r>
                <a:rPr lang="zh-CN" altLang="en-US" sz="2100" dirty="0">
                  <a:solidFill>
                    <a:srgbClr val="FFFFFF"/>
                  </a:solidFill>
                  <a:latin typeface="微软雅黑" panose="020B0503020204020204" charset="-122"/>
                  <a:ea typeface="微软雅黑" panose="020B0503020204020204" charset="-122"/>
                  <a:cs typeface="+mn-ea"/>
                  <a:sym typeface="微软雅黑" panose="020B0503020204020204" charset="-122"/>
                </a:rPr>
                <a:t>单击此处添加标题</a:t>
              </a:r>
              <a:endParaRPr lang="en-US" altLang="zh-CN" sz="2100"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grpSp>
      <p:sp>
        <p:nvSpPr>
          <p:cNvPr id="8" name="Freeform 6"/>
          <p:cNvSpPr>
            <a:spLocks noChangeArrowheads="1"/>
          </p:cNvSpPr>
          <p:nvPr/>
        </p:nvSpPr>
        <p:spPr bwMode="auto">
          <a:xfrm>
            <a:off x="5744921" y="1631142"/>
            <a:ext cx="1200639" cy="2940943"/>
          </a:xfrm>
          <a:custGeom>
            <a:avLst/>
            <a:gdLst>
              <a:gd name="T0" fmla="*/ 2147483647 w 1235"/>
              <a:gd name="T1" fmla="*/ 0 h 3683"/>
              <a:gd name="T2" fmla="*/ 2147483647 w 1235"/>
              <a:gd name="T3" fmla="*/ 2147483647 h 3683"/>
              <a:gd name="T4" fmla="*/ 2147483647 w 1235"/>
              <a:gd name="T5" fmla="*/ 2147483647 h 3683"/>
              <a:gd name="T6" fmla="*/ 2147483647 w 1235"/>
              <a:gd name="T7" fmla="*/ 2147483647 h 3683"/>
              <a:gd name="T8" fmla="*/ 2147483647 w 1235"/>
              <a:gd name="T9" fmla="*/ 2147483647 h 3683"/>
              <a:gd name="T10" fmla="*/ 2147483647 w 1235"/>
              <a:gd name="T11" fmla="*/ 2147483647 h 3683"/>
              <a:gd name="T12" fmla="*/ 2147483647 w 1235"/>
              <a:gd name="T13" fmla="*/ 2147483647 h 3683"/>
              <a:gd name="T14" fmla="*/ 2147483647 w 1235"/>
              <a:gd name="T15" fmla="*/ 2147483647 h 3683"/>
              <a:gd name="T16" fmla="*/ 2147483647 w 1235"/>
              <a:gd name="T17" fmla="*/ 2147483647 h 3683"/>
              <a:gd name="T18" fmla="*/ 2147483647 w 1235"/>
              <a:gd name="T19" fmla="*/ 2147483647 h 3683"/>
              <a:gd name="T20" fmla="*/ 2147483647 w 1235"/>
              <a:gd name="T21" fmla="*/ 2147483647 h 3683"/>
              <a:gd name="T22" fmla="*/ 2147483647 w 1235"/>
              <a:gd name="T23" fmla="*/ 2147483647 h 3683"/>
              <a:gd name="T24" fmla="*/ 2147483647 w 1235"/>
              <a:gd name="T25" fmla="*/ 2147483647 h 3683"/>
              <a:gd name="T26" fmla="*/ 2147483647 w 1235"/>
              <a:gd name="T27" fmla="*/ 2147483647 h 3683"/>
              <a:gd name="T28" fmla="*/ 2147483647 w 1235"/>
              <a:gd name="T29" fmla="*/ 2147483647 h 3683"/>
              <a:gd name="T30" fmla="*/ 2147483647 w 1235"/>
              <a:gd name="T31" fmla="*/ 2147483647 h 3683"/>
              <a:gd name="T32" fmla="*/ 2147483647 w 1235"/>
              <a:gd name="T33" fmla="*/ 2147483647 h 3683"/>
              <a:gd name="T34" fmla="*/ 2147483647 w 1235"/>
              <a:gd name="T35" fmla="*/ 2147483647 h 3683"/>
              <a:gd name="T36" fmla="*/ 2147483647 w 1235"/>
              <a:gd name="T37" fmla="*/ 2147483647 h 3683"/>
              <a:gd name="T38" fmla="*/ 0 w 1235"/>
              <a:gd name="T39" fmla="*/ 2147483647 h 3683"/>
              <a:gd name="T40" fmla="*/ 0 w 1235"/>
              <a:gd name="T41" fmla="*/ 2147483647 h 3683"/>
              <a:gd name="T42" fmla="*/ 1838297346 w 1235"/>
              <a:gd name="T43" fmla="*/ 2147483647 h 3683"/>
              <a:gd name="T44" fmla="*/ 2147483647 w 1235"/>
              <a:gd name="T45" fmla="*/ 2147483647 h 3683"/>
              <a:gd name="T46" fmla="*/ 2147483647 w 1235"/>
              <a:gd name="T47" fmla="*/ 2147483647 h 3683"/>
              <a:gd name="T48" fmla="*/ 2147483647 w 1235"/>
              <a:gd name="T49" fmla="*/ 2147483647 h 3683"/>
              <a:gd name="T50" fmla="*/ 2147483647 w 1235"/>
              <a:gd name="T51" fmla="*/ 2147483647 h 3683"/>
              <a:gd name="T52" fmla="*/ 2147483647 w 1235"/>
              <a:gd name="T53" fmla="*/ 2147483647 h 3683"/>
              <a:gd name="T54" fmla="*/ 2147483647 w 1235"/>
              <a:gd name="T55" fmla="*/ 2147483647 h 3683"/>
              <a:gd name="T56" fmla="*/ 2147483647 w 1235"/>
              <a:gd name="T57" fmla="*/ 2147483647 h 3683"/>
              <a:gd name="T58" fmla="*/ 2147483647 w 1235"/>
              <a:gd name="T59" fmla="*/ 2147483647 h 3683"/>
              <a:gd name="T60" fmla="*/ 2147483647 w 1235"/>
              <a:gd name="T61" fmla="*/ 2147483647 h 3683"/>
              <a:gd name="T62" fmla="*/ 2147483647 w 1235"/>
              <a:gd name="T63" fmla="*/ 2147483647 h 3683"/>
              <a:gd name="T64" fmla="*/ 2147483647 w 1235"/>
              <a:gd name="T65" fmla="*/ 2147483647 h 3683"/>
              <a:gd name="T66" fmla="*/ 2147483647 w 1235"/>
              <a:gd name="T67" fmla="*/ 2147483647 h 3683"/>
              <a:gd name="T68" fmla="*/ 2147483647 w 1235"/>
              <a:gd name="T69" fmla="*/ 2147483647 h 3683"/>
              <a:gd name="T70" fmla="*/ 2147483647 w 1235"/>
              <a:gd name="T71" fmla="*/ 2147483647 h 3683"/>
              <a:gd name="T72" fmla="*/ 2147483647 w 1235"/>
              <a:gd name="T73" fmla="*/ 0 h 36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5"/>
              <a:gd name="T112" fmla="*/ 0 h 3683"/>
              <a:gd name="T113" fmla="*/ 1235 w 1235"/>
              <a:gd name="T114" fmla="*/ 3683 h 36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5" h="3683">
                <a:moveTo>
                  <a:pt x="617" y="0"/>
                </a:moveTo>
                <a:lnTo>
                  <a:pt x="681" y="4"/>
                </a:lnTo>
                <a:lnTo>
                  <a:pt x="742" y="13"/>
                </a:lnTo>
                <a:lnTo>
                  <a:pt x="801" y="28"/>
                </a:lnTo>
                <a:lnTo>
                  <a:pt x="858" y="49"/>
                </a:lnTo>
                <a:lnTo>
                  <a:pt x="912" y="76"/>
                </a:lnTo>
                <a:lnTo>
                  <a:pt x="962" y="106"/>
                </a:lnTo>
                <a:lnTo>
                  <a:pt x="1010" y="142"/>
                </a:lnTo>
                <a:lnTo>
                  <a:pt x="1054" y="182"/>
                </a:lnTo>
                <a:lnTo>
                  <a:pt x="1093" y="226"/>
                </a:lnTo>
                <a:lnTo>
                  <a:pt x="1129" y="273"/>
                </a:lnTo>
                <a:lnTo>
                  <a:pt x="1161" y="323"/>
                </a:lnTo>
                <a:lnTo>
                  <a:pt x="1186" y="378"/>
                </a:lnTo>
                <a:lnTo>
                  <a:pt x="1207" y="434"/>
                </a:lnTo>
                <a:lnTo>
                  <a:pt x="1222" y="493"/>
                </a:lnTo>
                <a:lnTo>
                  <a:pt x="1231" y="555"/>
                </a:lnTo>
                <a:lnTo>
                  <a:pt x="1235" y="618"/>
                </a:lnTo>
                <a:lnTo>
                  <a:pt x="1233" y="658"/>
                </a:lnTo>
                <a:lnTo>
                  <a:pt x="1233" y="3683"/>
                </a:lnTo>
                <a:lnTo>
                  <a:pt x="0" y="3683"/>
                </a:lnTo>
                <a:lnTo>
                  <a:pt x="0" y="607"/>
                </a:lnTo>
                <a:lnTo>
                  <a:pt x="1" y="607"/>
                </a:lnTo>
                <a:lnTo>
                  <a:pt x="6" y="540"/>
                </a:lnTo>
                <a:lnTo>
                  <a:pt x="17" y="477"/>
                </a:lnTo>
                <a:lnTo>
                  <a:pt x="35" y="415"/>
                </a:lnTo>
                <a:lnTo>
                  <a:pt x="59" y="356"/>
                </a:lnTo>
                <a:lnTo>
                  <a:pt x="89" y="301"/>
                </a:lnTo>
                <a:lnTo>
                  <a:pt x="123" y="248"/>
                </a:lnTo>
                <a:lnTo>
                  <a:pt x="164" y="200"/>
                </a:lnTo>
                <a:lnTo>
                  <a:pt x="208" y="156"/>
                </a:lnTo>
                <a:lnTo>
                  <a:pt x="257" y="117"/>
                </a:lnTo>
                <a:lnTo>
                  <a:pt x="309" y="83"/>
                </a:lnTo>
                <a:lnTo>
                  <a:pt x="365" y="54"/>
                </a:lnTo>
                <a:lnTo>
                  <a:pt x="425" y="32"/>
                </a:lnTo>
                <a:lnTo>
                  <a:pt x="486" y="15"/>
                </a:lnTo>
                <a:lnTo>
                  <a:pt x="551" y="4"/>
                </a:lnTo>
                <a:lnTo>
                  <a:pt x="617" y="0"/>
                </a:lnTo>
                <a:close/>
              </a:path>
            </a:pathLst>
          </a:custGeom>
          <a:solidFill>
            <a:srgbClr val="FFE79B"/>
          </a:solidFill>
          <a:ln>
            <a:noFill/>
          </a:ln>
        </p:spPr>
        <p:txBody>
          <a:bodyPr lIns="98183" tIns="49091" rIns="98183" bIns="49091"/>
          <a:lstStyle/>
          <a:p>
            <a:endParaRPr lang="zh-CN" altLang="en-US">
              <a:solidFill>
                <a:srgbClr val="C00000"/>
              </a:solidFill>
              <a:latin typeface="微软雅黑" panose="020B0503020204020204" charset="-122"/>
              <a:ea typeface="微软雅黑" panose="020B0503020204020204" charset="-122"/>
              <a:cs typeface="+mn-ea"/>
              <a:sym typeface="微软雅黑" panose="020B0503020204020204" charset="-122"/>
            </a:endParaRPr>
          </a:p>
        </p:txBody>
      </p:sp>
      <p:sp>
        <p:nvSpPr>
          <p:cNvPr id="9" name="Rectangle 5"/>
          <p:cNvSpPr>
            <a:spLocks noChangeArrowheads="1"/>
          </p:cNvSpPr>
          <p:nvPr/>
        </p:nvSpPr>
        <p:spPr bwMode="auto">
          <a:xfrm>
            <a:off x="6064924" y="2212637"/>
            <a:ext cx="578272" cy="32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en-US" altLang="zh-CN" sz="1900" b="1" dirty="0">
                <a:solidFill>
                  <a:schemeClr val="accent6">
                    <a:lumMod val="75000"/>
                  </a:schemeClr>
                </a:solidFill>
                <a:latin typeface="微软雅黑" panose="020B0503020204020204" charset="-122"/>
                <a:ea typeface="微软雅黑" panose="020B0503020204020204" charset="-122"/>
                <a:cs typeface="+mn-ea"/>
                <a:sym typeface="微软雅黑" panose="020B0503020204020204" charset="-122"/>
              </a:rPr>
              <a:t>50%</a:t>
            </a:r>
          </a:p>
        </p:txBody>
      </p:sp>
      <p:sp>
        <p:nvSpPr>
          <p:cNvPr id="10" name="Freeform 6"/>
          <p:cNvSpPr>
            <a:spLocks noChangeArrowheads="1"/>
          </p:cNvSpPr>
          <p:nvPr/>
        </p:nvSpPr>
        <p:spPr bwMode="auto">
          <a:xfrm>
            <a:off x="7130758" y="1646878"/>
            <a:ext cx="1199378" cy="2940943"/>
          </a:xfrm>
          <a:custGeom>
            <a:avLst/>
            <a:gdLst>
              <a:gd name="T0" fmla="*/ 2147483647 w 1235"/>
              <a:gd name="T1" fmla="*/ 0 h 3683"/>
              <a:gd name="T2" fmla="*/ 2147483647 w 1235"/>
              <a:gd name="T3" fmla="*/ 2147483647 h 3683"/>
              <a:gd name="T4" fmla="*/ 2147483647 w 1235"/>
              <a:gd name="T5" fmla="*/ 2147483647 h 3683"/>
              <a:gd name="T6" fmla="*/ 2147483647 w 1235"/>
              <a:gd name="T7" fmla="*/ 2147483647 h 3683"/>
              <a:gd name="T8" fmla="*/ 2147483647 w 1235"/>
              <a:gd name="T9" fmla="*/ 2147483647 h 3683"/>
              <a:gd name="T10" fmla="*/ 2147483647 w 1235"/>
              <a:gd name="T11" fmla="*/ 2147483647 h 3683"/>
              <a:gd name="T12" fmla="*/ 2147483647 w 1235"/>
              <a:gd name="T13" fmla="*/ 2147483647 h 3683"/>
              <a:gd name="T14" fmla="*/ 2147483647 w 1235"/>
              <a:gd name="T15" fmla="*/ 2147483647 h 3683"/>
              <a:gd name="T16" fmla="*/ 2147483647 w 1235"/>
              <a:gd name="T17" fmla="*/ 2147483647 h 3683"/>
              <a:gd name="T18" fmla="*/ 2147483647 w 1235"/>
              <a:gd name="T19" fmla="*/ 2147483647 h 3683"/>
              <a:gd name="T20" fmla="*/ 2147483647 w 1235"/>
              <a:gd name="T21" fmla="*/ 2147483647 h 3683"/>
              <a:gd name="T22" fmla="*/ 2147483647 w 1235"/>
              <a:gd name="T23" fmla="*/ 2147483647 h 3683"/>
              <a:gd name="T24" fmla="*/ 2147483647 w 1235"/>
              <a:gd name="T25" fmla="*/ 2147483647 h 3683"/>
              <a:gd name="T26" fmla="*/ 2147483647 w 1235"/>
              <a:gd name="T27" fmla="*/ 2147483647 h 3683"/>
              <a:gd name="T28" fmla="*/ 2147483647 w 1235"/>
              <a:gd name="T29" fmla="*/ 2147483647 h 3683"/>
              <a:gd name="T30" fmla="*/ 2147483647 w 1235"/>
              <a:gd name="T31" fmla="*/ 2147483647 h 3683"/>
              <a:gd name="T32" fmla="*/ 2147483647 w 1235"/>
              <a:gd name="T33" fmla="*/ 2147483647 h 3683"/>
              <a:gd name="T34" fmla="*/ 2147483647 w 1235"/>
              <a:gd name="T35" fmla="*/ 2147483647 h 3683"/>
              <a:gd name="T36" fmla="*/ 2147483647 w 1235"/>
              <a:gd name="T37" fmla="*/ 2147483647 h 3683"/>
              <a:gd name="T38" fmla="*/ 0 w 1235"/>
              <a:gd name="T39" fmla="*/ 2147483647 h 3683"/>
              <a:gd name="T40" fmla="*/ 0 w 1235"/>
              <a:gd name="T41" fmla="*/ 2147483647 h 3683"/>
              <a:gd name="T42" fmla="*/ 1832942575 w 1235"/>
              <a:gd name="T43" fmla="*/ 2147483647 h 3683"/>
              <a:gd name="T44" fmla="*/ 2147483647 w 1235"/>
              <a:gd name="T45" fmla="*/ 2147483647 h 3683"/>
              <a:gd name="T46" fmla="*/ 2147483647 w 1235"/>
              <a:gd name="T47" fmla="*/ 2147483647 h 3683"/>
              <a:gd name="T48" fmla="*/ 2147483647 w 1235"/>
              <a:gd name="T49" fmla="*/ 2147483647 h 3683"/>
              <a:gd name="T50" fmla="*/ 2147483647 w 1235"/>
              <a:gd name="T51" fmla="*/ 2147483647 h 3683"/>
              <a:gd name="T52" fmla="*/ 2147483647 w 1235"/>
              <a:gd name="T53" fmla="*/ 2147483647 h 3683"/>
              <a:gd name="T54" fmla="*/ 2147483647 w 1235"/>
              <a:gd name="T55" fmla="*/ 2147483647 h 3683"/>
              <a:gd name="T56" fmla="*/ 2147483647 w 1235"/>
              <a:gd name="T57" fmla="*/ 2147483647 h 3683"/>
              <a:gd name="T58" fmla="*/ 2147483647 w 1235"/>
              <a:gd name="T59" fmla="*/ 2147483647 h 3683"/>
              <a:gd name="T60" fmla="*/ 2147483647 w 1235"/>
              <a:gd name="T61" fmla="*/ 2147483647 h 3683"/>
              <a:gd name="T62" fmla="*/ 2147483647 w 1235"/>
              <a:gd name="T63" fmla="*/ 2147483647 h 3683"/>
              <a:gd name="T64" fmla="*/ 2147483647 w 1235"/>
              <a:gd name="T65" fmla="*/ 2147483647 h 3683"/>
              <a:gd name="T66" fmla="*/ 2147483647 w 1235"/>
              <a:gd name="T67" fmla="*/ 2147483647 h 3683"/>
              <a:gd name="T68" fmla="*/ 2147483647 w 1235"/>
              <a:gd name="T69" fmla="*/ 2147483647 h 3683"/>
              <a:gd name="T70" fmla="*/ 2147483647 w 1235"/>
              <a:gd name="T71" fmla="*/ 2147483647 h 3683"/>
              <a:gd name="T72" fmla="*/ 2147483647 w 1235"/>
              <a:gd name="T73" fmla="*/ 0 h 36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5"/>
              <a:gd name="T112" fmla="*/ 0 h 3683"/>
              <a:gd name="T113" fmla="*/ 1235 w 1235"/>
              <a:gd name="T114" fmla="*/ 3683 h 36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5" h="3683">
                <a:moveTo>
                  <a:pt x="617" y="0"/>
                </a:moveTo>
                <a:lnTo>
                  <a:pt x="681" y="4"/>
                </a:lnTo>
                <a:lnTo>
                  <a:pt x="742" y="13"/>
                </a:lnTo>
                <a:lnTo>
                  <a:pt x="801" y="28"/>
                </a:lnTo>
                <a:lnTo>
                  <a:pt x="858" y="49"/>
                </a:lnTo>
                <a:lnTo>
                  <a:pt x="912" y="76"/>
                </a:lnTo>
                <a:lnTo>
                  <a:pt x="962" y="106"/>
                </a:lnTo>
                <a:lnTo>
                  <a:pt x="1010" y="142"/>
                </a:lnTo>
                <a:lnTo>
                  <a:pt x="1054" y="182"/>
                </a:lnTo>
                <a:lnTo>
                  <a:pt x="1093" y="226"/>
                </a:lnTo>
                <a:lnTo>
                  <a:pt x="1129" y="273"/>
                </a:lnTo>
                <a:lnTo>
                  <a:pt x="1161" y="323"/>
                </a:lnTo>
                <a:lnTo>
                  <a:pt x="1186" y="378"/>
                </a:lnTo>
                <a:lnTo>
                  <a:pt x="1207" y="434"/>
                </a:lnTo>
                <a:lnTo>
                  <a:pt x="1222" y="493"/>
                </a:lnTo>
                <a:lnTo>
                  <a:pt x="1231" y="555"/>
                </a:lnTo>
                <a:lnTo>
                  <a:pt x="1235" y="618"/>
                </a:lnTo>
                <a:lnTo>
                  <a:pt x="1233" y="658"/>
                </a:lnTo>
                <a:lnTo>
                  <a:pt x="1233" y="3683"/>
                </a:lnTo>
                <a:lnTo>
                  <a:pt x="0" y="3683"/>
                </a:lnTo>
                <a:lnTo>
                  <a:pt x="0" y="607"/>
                </a:lnTo>
                <a:lnTo>
                  <a:pt x="1" y="607"/>
                </a:lnTo>
                <a:lnTo>
                  <a:pt x="6" y="540"/>
                </a:lnTo>
                <a:lnTo>
                  <a:pt x="17" y="477"/>
                </a:lnTo>
                <a:lnTo>
                  <a:pt x="35" y="415"/>
                </a:lnTo>
                <a:lnTo>
                  <a:pt x="59" y="356"/>
                </a:lnTo>
                <a:lnTo>
                  <a:pt x="89" y="301"/>
                </a:lnTo>
                <a:lnTo>
                  <a:pt x="123" y="248"/>
                </a:lnTo>
                <a:lnTo>
                  <a:pt x="164" y="200"/>
                </a:lnTo>
                <a:lnTo>
                  <a:pt x="208" y="156"/>
                </a:lnTo>
                <a:lnTo>
                  <a:pt x="257" y="117"/>
                </a:lnTo>
                <a:lnTo>
                  <a:pt x="309" y="83"/>
                </a:lnTo>
                <a:lnTo>
                  <a:pt x="365" y="54"/>
                </a:lnTo>
                <a:lnTo>
                  <a:pt x="425" y="32"/>
                </a:lnTo>
                <a:lnTo>
                  <a:pt x="486" y="15"/>
                </a:lnTo>
                <a:lnTo>
                  <a:pt x="551" y="4"/>
                </a:lnTo>
                <a:lnTo>
                  <a:pt x="617" y="0"/>
                </a:lnTo>
                <a:close/>
              </a:path>
            </a:pathLst>
          </a:custGeom>
          <a:solidFill>
            <a:srgbClr val="FFC000">
              <a:alpha val="65097"/>
            </a:srgbClr>
          </a:solidFill>
          <a:ln>
            <a:noFill/>
          </a:ln>
        </p:spPr>
        <p:txBody>
          <a:bodyPr lIns="97260" tIns="48378" rIns="97260" bIns="48378"/>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11" name="Rectangle 5"/>
          <p:cNvSpPr>
            <a:spLocks noChangeArrowheads="1"/>
          </p:cNvSpPr>
          <p:nvPr/>
        </p:nvSpPr>
        <p:spPr bwMode="auto">
          <a:xfrm>
            <a:off x="7449501" y="2212637"/>
            <a:ext cx="578271" cy="32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en-US" altLang="zh-CN" sz="1900" b="1">
                <a:solidFill>
                  <a:srgbClr val="FFFFFF"/>
                </a:solidFill>
                <a:latin typeface="微软雅黑" panose="020B0503020204020204" charset="-122"/>
                <a:ea typeface="微软雅黑" panose="020B0503020204020204" charset="-122"/>
                <a:cs typeface="+mn-ea"/>
                <a:sym typeface="微软雅黑" panose="020B0503020204020204" charset="-122"/>
              </a:rPr>
              <a:t>35%</a:t>
            </a:r>
            <a:endParaRPr lang="zh-CN" altLang="en-US">
              <a:latin typeface="微软雅黑" panose="020B0503020204020204" charset="-122"/>
              <a:ea typeface="微软雅黑" panose="020B0503020204020204" charset="-122"/>
              <a:cs typeface="+mn-ea"/>
              <a:sym typeface="微软雅黑" panose="020B0503020204020204" charset="-122"/>
            </a:endParaRPr>
          </a:p>
        </p:txBody>
      </p:sp>
      <p:grpSp>
        <p:nvGrpSpPr>
          <p:cNvPr id="12" name="Group 9"/>
          <p:cNvGrpSpPr/>
          <p:nvPr/>
        </p:nvGrpSpPr>
        <p:grpSpPr bwMode="auto">
          <a:xfrm>
            <a:off x="7289499" y="2629190"/>
            <a:ext cx="938590" cy="1823806"/>
            <a:chOff x="0" y="-243672"/>
            <a:chExt cx="927240" cy="1823517"/>
          </a:xfrm>
        </p:grpSpPr>
        <p:grpSp>
          <p:nvGrpSpPr>
            <p:cNvPr id="13" name="Group 2"/>
            <p:cNvGrpSpPr/>
            <p:nvPr/>
          </p:nvGrpSpPr>
          <p:grpSpPr bwMode="auto">
            <a:xfrm>
              <a:off x="0" y="-243672"/>
              <a:ext cx="927240" cy="1334240"/>
              <a:chOff x="0" y="-307"/>
              <a:chExt cx="3724" cy="1681"/>
            </a:xfrm>
          </p:grpSpPr>
          <p:sp>
            <p:nvSpPr>
              <p:cNvPr id="15" name="Rectangle 4"/>
              <p:cNvSpPr>
                <a:spLocks noChangeArrowheads="1"/>
              </p:cNvSpPr>
              <p:nvPr/>
            </p:nvSpPr>
            <p:spPr bwMode="auto">
              <a:xfrm>
                <a:off x="0" y="396"/>
                <a:ext cx="3724"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4000"/>
                  </a:lnSpc>
                  <a:buFont typeface="Arial" panose="020B0604020202020204" pitchFamily="34" charset="0"/>
                  <a:buNone/>
                </a:pP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a:t>
                </a:r>
                <a:endPar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16" name="Rectangle 5"/>
              <p:cNvSpPr>
                <a:spLocks noChangeArrowheads="1"/>
              </p:cNvSpPr>
              <p:nvPr/>
            </p:nvSpPr>
            <p:spPr bwMode="auto">
              <a:xfrm>
                <a:off x="0" y="-307"/>
                <a:ext cx="3544" cy="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b="1" dirty="0">
                    <a:solidFill>
                      <a:srgbClr val="FFFFFF"/>
                    </a:solidFill>
                    <a:latin typeface="微软雅黑" panose="020B0503020204020204" charset="-122"/>
                    <a:ea typeface="微软雅黑" panose="020B0503020204020204" charset="-122"/>
                    <a:cs typeface="+mn-ea"/>
                    <a:sym typeface="微软雅黑" panose="020B0503020204020204" charset="-122"/>
                  </a:rPr>
                  <a:t>单击此处</a:t>
                </a:r>
              </a:p>
              <a:p>
                <a:pPr eaLnBrk="1" hangingPunct="1">
                  <a:buFont typeface="Arial" panose="020B0604020202020204" pitchFamily="34" charset="0"/>
                  <a:buNone/>
                </a:pPr>
                <a:r>
                  <a:rPr lang="zh-CN" altLang="en-US" sz="1600" b="1" dirty="0">
                    <a:solidFill>
                      <a:srgbClr val="FFFFFF"/>
                    </a:solidFill>
                    <a:latin typeface="微软雅黑" panose="020B0503020204020204" charset="-122"/>
                    <a:ea typeface="微软雅黑" panose="020B0503020204020204" charset="-122"/>
                    <a:cs typeface="+mn-ea"/>
                    <a:sym typeface="微软雅黑" panose="020B0503020204020204" charset="-122"/>
                  </a:rPr>
                  <a:t>添加标题</a:t>
                </a:r>
                <a:endParaRPr lang="zh-CN" altLang="en-US" sz="1600" dirty="0">
                  <a:latin typeface="微软雅黑" panose="020B0503020204020204" charset="-122"/>
                  <a:ea typeface="微软雅黑" panose="020B0503020204020204" charset="-122"/>
                  <a:cs typeface="+mn-ea"/>
                  <a:sym typeface="微软雅黑" panose="020B0503020204020204" charset="-122"/>
                </a:endParaRPr>
              </a:p>
            </p:txBody>
          </p:sp>
        </p:grpSp>
        <p:sp>
          <p:nvSpPr>
            <p:cNvPr id="14" name="Freeform 6"/>
            <p:cNvSpPr>
              <a:spLocks noEditPoints="1" noChangeArrowheads="1"/>
            </p:cNvSpPr>
            <p:nvPr/>
          </p:nvSpPr>
          <p:spPr bwMode="auto">
            <a:xfrm>
              <a:off x="311995" y="1251602"/>
              <a:ext cx="300642" cy="328243"/>
            </a:xfrm>
            <a:custGeom>
              <a:avLst/>
              <a:gdLst>
                <a:gd name="T0" fmla="*/ 2147483647 w 129"/>
                <a:gd name="T1" fmla="*/ 2147483647 h 141"/>
                <a:gd name="T2" fmla="*/ 2147483647 w 129"/>
                <a:gd name="T3" fmla="*/ 2147483647 h 141"/>
                <a:gd name="T4" fmla="*/ 2147483647 w 129"/>
                <a:gd name="T5" fmla="*/ 2147483647 h 141"/>
                <a:gd name="T6" fmla="*/ 2147483647 w 129"/>
                <a:gd name="T7" fmla="*/ 2147483647 h 141"/>
                <a:gd name="T8" fmla="*/ 2147483647 w 129"/>
                <a:gd name="T9" fmla="*/ 2147483647 h 141"/>
                <a:gd name="T10" fmla="*/ 2147483647 w 129"/>
                <a:gd name="T11" fmla="*/ 2147483647 h 141"/>
                <a:gd name="T12" fmla="*/ 2147483647 w 129"/>
                <a:gd name="T13" fmla="*/ 2147483647 h 141"/>
                <a:gd name="T14" fmla="*/ 2147483647 w 129"/>
                <a:gd name="T15" fmla="*/ 2147483647 h 141"/>
                <a:gd name="T16" fmla="*/ 2147483647 w 129"/>
                <a:gd name="T17" fmla="*/ 2147483647 h 141"/>
                <a:gd name="T18" fmla="*/ 0 w 129"/>
                <a:gd name="T19" fmla="*/ 2147483647 h 141"/>
                <a:gd name="T20" fmla="*/ 0 w 129"/>
                <a:gd name="T21" fmla="*/ 2147483647 h 141"/>
                <a:gd name="T22" fmla="*/ 2147483647 w 129"/>
                <a:gd name="T23" fmla="*/ 2147483647 h 141"/>
                <a:gd name="T24" fmla="*/ 2147483647 w 129"/>
                <a:gd name="T25" fmla="*/ 2147483647 h 141"/>
                <a:gd name="T26" fmla="*/ 2147483647 w 129"/>
                <a:gd name="T27" fmla="*/ 2147483647 h 141"/>
                <a:gd name="T28" fmla="*/ 2147483647 w 129"/>
                <a:gd name="T29" fmla="*/ 0 h 141"/>
                <a:gd name="T30" fmla="*/ 2147483647 w 129"/>
                <a:gd name="T31" fmla="*/ 0 h 141"/>
                <a:gd name="T32" fmla="*/ 2147483647 w 129"/>
                <a:gd name="T33" fmla="*/ 2147483647 h 141"/>
                <a:gd name="T34" fmla="*/ 2147483647 w 129"/>
                <a:gd name="T35" fmla="*/ 2147483647 h 141"/>
                <a:gd name="T36" fmla="*/ 2147483647 w 129"/>
                <a:gd name="T37" fmla="*/ 2147483647 h 141"/>
                <a:gd name="T38" fmla="*/ 2147483647 w 129"/>
                <a:gd name="T39" fmla="*/ 2147483647 h 141"/>
                <a:gd name="T40" fmla="*/ 2147483647 w 129"/>
                <a:gd name="T41" fmla="*/ 2147483647 h 141"/>
                <a:gd name="T42" fmla="*/ 2147483647 w 129"/>
                <a:gd name="T43" fmla="*/ 2147483647 h 141"/>
                <a:gd name="T44" fmla="*/ 2147483647 w 129"/>
                <a:gd name="T45" fmla="*/ 2147483647 h 141"/>
                <a:gd name="T46" fmla="*/ 2147483647 w 129"/>
                <a:gd name="T47" fmla="*/ 2147483647 h 141"/>
                <a:gd name="T48" fmla="*/ 2147483647 w 129"/>
                <a:gd name="T49" fmla="*/ 2147483647 h 141"/>
                <a:gd name="T50" fmla="*/ 2147483647 w 129"/>
                <a:gd name="T51" fmla="*/ 2147483647 h 141"/>
                <a:gd name="T52" fmla="*/ 2147483647 w 129"/>
                <a:gd name="T53" fmla="*/ 2147483647 h 141"/>
                <a:gd name="T54" fmla="*/ 2147483647 w 129"/>
                <a:gd name="T55" fmla="*/ 2147483647 h 141"/>
                <a:gd name="T56" fmla="*/ 2147483647 w 129"/>
                <a:gd name="T57" fmla="*/ 2147483647 h 141"/>
                <a:gd name="T58" fmla="*/ 2147483647 w 129"/>
                <a:gd name="T59" fmla="*/ 2147483647 h 141"/>
                <a:gd name="T60" fmla="*/ 2147483647 w 129"/>
                <a:gd name="T61" fmla="*/ 2147483647 h 141"/>
                <a:gd name="T62" fmla="*/ 2147483647 w 129"/>
                <a:gd name="T63" fmla="*/ 2147483647 h 141"/>
                <a:gd name="T64" fmla="*/ 2147483647 w 129"/>
                <a:gd name="T65" fmla="*/ 2147483647 h 141"/>
                <a:gd name="T66" fmla="*/ 2147483647 w 129"/>
                <a:gd name="T67" fmla="*/ 2147483647 h 141"/>
                <a:gd name="T68" fmla="*/ 2147483647 w 129"/>
                <a:gd name="T69" fmla="*/ 2147483647 h 141"/>
                <a:gd name="T70" fmla="*/ 2147483647 w 129"/>
                <a:gd name="T71" fmla="*/ 2147483647 h 141"/>
                <a:gd name="T72" fmla="*/ 2147483647 w 129"/>
                <a:gd name="T73" fmla="*/ 2147483647 h 141"/>
                <a:gd name="T74" fmla="*/ 2147483647 w 129"/>
                <a:gd name="T75" fmla="*/ 2147483647 h 141"/>
                <a:gd name="T76" fmla="*/ 2147483647 w 129"/>
                <a:gd name="T77" fmla="*/ 2147483647 h 141"/>
                <a:gd name="T78" fmla="*/ 2147483647 w 129"/>
                <a:gd name="T79" fmla="*/ 2147483647 h 141"/>
                <a:gd name="T80" fmla="*/ 2147483647 w 129"/>
                <a:gd name="T81" fmla="*/ 2147483647 h 141"/>
                <a:gd name="T82" fmla="*/ 2147483647 w 129"/>
                <a:gd name="T83" fmla="*/ 2147483647 h 141"/>
                <a:gd name="T84" fmla="*/ 2147483647 w 129"/>
                <a:gd name="T85" fmla="*/ 2147483647 h 141"/>
                <a:gd name="T86" fmla="*/ 2147483647 w 129"/>
                <a:gd name="T87" fmla="*/ 2147483647 h 141"/>
                <a:gd name="T88" fmla="*/ 2147483647 w 129"/>
                <a:gd name="T89" fmla="*/ 2147483647 h 141"/>
                <a:gd name="T90" fmla="*/ 2147483647 w 129"/>
                <a:gd name="T91" fmla="*/ 2147483647 h 141"/>
                <a:gd name="T92" fmla="*/ 2147483647 w 129"/>
                <a:gd name="T93" fmla="*/ 2147483647 h 141"/>
                <a:gd name="T94" fmla="*/ 2147483647 w 129"/>
                <a:gd name="T95" fmla="*/ 2147483647 h 141"/>
                <a:gd name="T96" fmla="*/ 2147483647 w 129"/>
                <a:gd name="T97" fmla="*/ 2147483647 h 141"/>
                <a:gd name="T98" fmla="*/ 2147483647 w 129"/>
                <a:gd name="T99" fmla="*/ 2147483647 h 141"/>
                <a:gd name="T100" fmla="*/ 2147483647 w 129"/>
                <a:gd name="T101" fmla="*/ 2147483647 h 141"/>
                <a:gd name="T102" fmla="*/ 2147483647 w 129"/>
                <a:gd name="T103" fmla="*/ 2147483647 h 141"/>
                <a:gd name="T104" fmla="*/ 2147483647 w 129"/>
                <a:gd name="T105" fmla="*/ 2147483647 h 141"/>
                <a:gd name="T106" fmla="*/ 2147483647 w 129"/>
                <a:gd name="T107" fmla="*/ 2147483647 h 141"/>
                <a:gd name="T108" fmla="*/ 2147483647 w 129"/>
                <a:gd name="T109" fmla="*/ 2147483647 h 141"/>
                <a:gd name="T110" fmla="*/ 2147483647 w 129"/>
                <a:gd name="T111" fmla="*/ 2147483647 h 141"/>
                <a:gd name="T112" fmla="*/ 2147483647 w 129"/>
                <a:gd name="T113" fmla="*/ 2147483647 h 141"/>
                <a:gd name="T114" fmla="*/ 2147483647 w 129"/>
                <a:gd name="T115" fmla="*/ 2147483647 h 141"/>
                <a:gd name="T116" fmla="*/ 2147483647 w 129"/>
                <a:gd name="T117" fmla="*/ 2147483647 h 141"/>
                <a:gd name="T118" fmla="*/ 2147483647 w 129"/>
                <a:gd name="T119" fmla="*/ 2147483647 h 141"/>
                <a:gd name="T120" fmla="*/ 2147483647 w 129"/>
                <a:gd name="T121" fmla="*/ 2147483647 h 141"/>
                <a:gd name="T122" fmla="*/ 2147483647 w 129"/>
                <a:gd name="T123" fmla="*/ 2147483647 h 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9"/>
                <a:gd name="T187" fmla="*/ 0 h 141"/>
                <a:gd name="T188" fmla="*/ 129 w 129"/>
                <a:gd name="T189" fmla="*/ 141 h 1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9" h="141">
                  <a:moveTo>
                    <a:pt x="129" y="32"/>
                  </a:moveTo>
                  <a:cubicBezTo>
                    <a:pt x="129" y="34"/>
                    <a:pt x="128" y="35"/>
                    <a:pt x="126" y="35"/>
                  </a:cubicBezTo>
                  <a:cubicBezTo>
                    <a:pt x="117" y="35"/>
                    <a:pt x="117" y="35"/>
                    <a:pt x="117" y="35"/>
                  </a:cubicBezTo>
                  <a:cubicBezTo>
                    <a:pt x="117" y="122"/>
                    <a:pt x="117" y="122"/>
                    <a:pt x="117" y="122"/>
                  </a:cubicBezTo>
                  <a:cubicBezTo>
                    <a:pt x="117" y="132"/>
                    <a:pt x="111" y="141"/>
                    <a:pt x="103" y="141"/>
                  </a:cubicBezTo>
                  <a:cubicBezTo>
                    <a:pt x="26" y="141"/>
                    <a:pt x="26" y="141"/>
                    <a:pt x="26" y="141"/>
                  </a:cubicBezTo>
                  <a:cubicBezTo>
                    <a:pt x="18" y="141"/>
                    <a:pt x="12" y="133"/>
                    <a:pt x="12" y="123"/>
                  </a:cubicBezTo>
                  <a:cubicBezTo>
                    <a:pt x="12" y="35"/>
                    <a:pt x="12" y="35"/>
                    <a:pt x="12" y="35"/>
                  </a:cubicBezTo>
                  <a:cubicBezTo>
                    <a:pt x="3" y="35"/>
                    <a:pt x="3" y="35"/>
                    <a:pt x="3" y="35"/>
                  </a:cubicBezTo>
                  <a:cubicBezTo>
                    <a:pt x="1" y="35"/>
                    <a:pt x="0" y="34"/>
                    <a:pt x="0" y="32"/>
                  </a:cubicBezTo>
                  <a:cubicBezTo>
                    <a:pt x="0" y="27"/>
                    <a:pt x="0" y="27"/>
                    <a:pt x="0" y="27"/>
                  </a:cubicBezTo>
                  <a:cubicBezTo>
                    <a:pt x="0" y="25"/>
                    <a:pt x="1" y="24"/>
                    <a:pt x="3" y="24"/>
                  </a:cubicBezTo>
                  <a:cubicBezTo>
                    <a:pt x="31" y="24"/>
                    <a:pt x="31" y="24"/>
                    <a:pt x="31" y="24"/>
                  </a:cubicBezTo>
                  <a:cubicBezTo>
                    <a:pt x="38" y="8"/>
                    <a:pt x="38" y="8"/>
                    <a:pt x="38" y="8"/>
                  </a:cubicBezTo>
                  <a:cubicBezTo>
                    <a:pt x="40" y="4"/>
                    <a:pt x="45" y="0"/>
                    <a:pt x="50" y="0"/>
                  </a:cubicBezTo>
                  <a:cubicBezTo>
                    <a:pt x="79" y="0"/>
                    <a:pt x="79" y="0"/>
                    <a:pt x="79" y="0"/>
                  </a:cubicBezTo>
                  <a:cubicBezTo>
                    <a:pt x="84" y="0"/>
                    <a:pt x="89" y="4"/>
                    <a:pt x="91" y="8"/>
                  </a:cubicBezTo>
                  <a:cubicBezTo>
                    <a:pt x="98" y="24"/>
                    <a:pt x="98" y="24"/>
                    <a:pt x="98" y="24"/>
                  </a:cubicBezTo>
                  <a:cubicBezTo>
                    <a:pt x="126" y="24"/>
                    <a:pt x="126" y="24"/>
                    <a:pt x="126" y="24"/>
                  </a:cubicBezTo>
                  <a:cubicBezTo>
                    <a:pt x="128" y="24"/>
                    <a:pt x="129" y="25"/>
                    <a:pt x="129" y="27"/>
                  </a:cubicBezTo>
                  <a:lnTo>
                    <a:pt x="129" y="32"/>
                  </a:lnTo>
                  <a:close/>
                  <a:moveTo>
                    <a:pt x="106" y="35"/>
                  </a:moveTo>
                  <a:cubicBezTo>
                    <a:pt x="23" y="35"/>
                    <a:pt x="23" y="35"/>
                    <a:pt x="23" y="35"/>
                  </a:cubicBezTo>
                  <a:cubicBezTo>
                    <a:pt x="23" y="122"/>
                    <a:pt x="23" y="122"/>
                    <a:pt x="23" y="122"/>
                  </a:cubicBezTo>
                  <a:cubicBezTo>
                    <a:pt x="23" y="127"/>
                    <a:pt x="26" y="129"/>
                    <a:pt x="26" y="129"/>
                  </a:cubicBezTo>
                  <a:cubicBezTo>
                    <a:pt x="103" y="129"/>
                    <a:pt x="103" y="129"/>
                    <a:pt x="103" y="129"/>
                  </a:cubicBezTo>
                  <a:cubicBezTo>
                    <a:pt x="103" y="129"/>
                    <a:pt x="106" y="127"/>
                    <a:pt x="106" y="122"/>
                  </a:cubicBezTo>
                  <a:lnTo>
                    <a:pt x="106" y="35"/>
                  </a:lnTo>
                  <a:close/>
                  <a:moveTo>
                    <a:pt x="47" y="109"/>
                  </a:moveTo>
                  <a:cubicBezTo>
                    <a:pt x="47" y="110"/>
                    <a:pt x="46" y="112"/>
                    <a:pt x="44" y="112"/>
                  </a:cubicBezTo>
                  <a:cubicBezTo>
                    <a:pt x="38" y="112"/>
                    <a:pt x="38" y="112"/>
                    <a:pt x="38" y="112"/>
                  </a:cubicBezTo>
                  <a:cubicBezTo>
                    <a:pt x="36" y="112"/>
                    <a:pt x="35" y="110"/>
                    <a:pt x="35" y="109"/>
                  </a:cubicBezTo>
                  <a:cubicBezTo>
                    <a:pt x="35" y="56"/>
                    <a:pt x="35" y="56"/>
                    <a:pt x="35" y="56"/>
                  </a:cubicBezTo>
                  <a:cubicBezTo>
                    <a:pt x="35" y="54"/>
                    <a:pt x="36" y="53"/>
                    <a:pt x="38" y="53"/>
                  </a:cubicBezTo>
                  <a:cubicBezTo>
                    <a:pt x="44" y="53"/>
                    <a:pt x="44" y="53"/>
                    <a:pt x="44" y="53"/>
                  </a:cubicBezTo>
                  <a:cubicBezTo>
                    <a:pt x="46" y="53"/>
                    <a:pt x="47" y="54"/>
                    <a:pt x="47" y="56"/>
                  </a:cubicBezTo>
                  <a:lnTo>
                    <a:pt x="47" y="109"/>
                  </a:lnTo>
                  <a:close/>
                  <a:moveTo>
                    <a:pt x="85" y="24"/>
                  </a:moveTo>
                  <a:cubicBezTo>
                    <a:pt x="81" y="13"/>
                    <a:pt x="81" y="13"/>
                    <a:pt x="81" y="13"/>
                  </a:cubicBezTo>
                  <a:cubicBezTo>
                    <a:pt x="80" y="13"/>
                    <a:pt x="80" y="12"/>
                    <a:pt x="79" y="12"/>
                  </a:cubicBezTo>
                  <a:cubicBezTo>
                    <a:pt x="50" y="12"/>
                    <a:pt x="50" y="12"/>
                    <a:pt x="50" y="12"/>
                  </a:cubicBezTo>
                  <a:cubicBezTo>
                    <a:pt x="49" y="12"/>
                    <a:pt x="49" y="13"/>
                    <a:pt x="48" y="13"/>
                  </a:cubicBezTo>
                  <a:cubicBezTo>
                    <a:pt x="44" y="24"/>
                    <a:pt x="44" y="24"/>
                    <a:pt x="44" y="24"/>
                  </a:cubicBezTo>
                  <a:lnTo>
                    <a:pt x="85" y="24"/>
                  </a:lnTo>
                  <a:close/>
                  <a:moveTo>
                    <a:pt x="70" y="109"/>
                  </a:moveTo>
                  <a:cubicBezTo>
                    <a:pt x="70" y="110"/>
                    <a:pt x="69" y="112"/>
                    <a:pt x="67" y="112"/>
                  </a:cubicBezTo>
                  <a:cubicBezTo>
                    <a:pt x="62" y="112"/>
                    <a:pt x="62" y="112"/>
                    <a:pt x="62" y="112"/>
                  </a:cubicBezTo>
                  <a:cubicBezTo>
                    <a:pt x="60" y="112"/>
                    <a:pt x="59" y="110"/>
                    <a:pt x="59" y="109"/>
                  </a:cubicBezTo>
                  <a:cubicBezTo>
                    <a:pt x="59" y="56"/>
                    <a:pt x="59" y="56"/>
                    <a:pt x="59" y="56"/>
                  </a:cubicBezTo>
                  <a:cubicBezTo>
                    <a:pt x="59" y="54"/>
                    <a:pt x="60" y="53"/>
                    <a:pt x="62" y="53"/>
                  </a:cubicBezTo>
                  <a:cubicBezTo>
                    <a:pt x="67" y="53"/>
                    <a:pt x="67" y="53"/>
                    <a:pt x="67" y="53"/>
                  </a:cubicBezTo>
                  <a:cubicBezTo>
                    <a:pt x="69" y="53"/>
                    <a:pt x="70" y="54"/>
                    <a:pt x="70" y="56"/>
                  </a:cubicBezTo>
                  <a:lnTo>
                    <a:pt x="70" y="109"/>
                  </a:lnTo>
                  <a:close/>
                  <a:moveTo>
                    <a:pt x="94" y="109"/>
                  </a:moveTo>
                  <a:cubicBezTo>
                    <a:pt x="94" y="110"/>
                    <a:pt x="93" y="112"/>
                    <a:pt x="91" y="112"/>
                  </a:cubicBezTo>
                  <a:cubicBezTo>
                    <a:pt x="85" y="112"/>
                    <a:pt x="85" y="112"/>
                    <a:pt x="85" y="112"/>
                  </a:cubicBezTo>
                  <a:cubicBezTo>
                    <a:pt x="83" y="112"/>
                    <a:pt x="82" y="110"/>
                    <a:pt x="82" y="109"/>
                  </a:cubicBezTo>
                  <a:cubicBezTo>
                    <a:pt x="82" y="56"/>
                    <a:pt x="82" y="56"/>
                    <a:pt x="82" y="56"/>
                  </a:cubicBezTo>
                  <a:cubicBezTo>
                    <a:pt x="82" y="54"/>
                    <a:pt x="83" y="53"/>
                    <a:pt x="85" y="53"/>
                  </a:cubicBezTo>
                  <a:cubicBezTo>
                    <a:pt x="91" y="53"/>
                    <a:pt x="91" y="53"/>
                    <a:pt x="91" y="53"/>
                  </a:cubicBezTo>
                  <a:cubicBezTo>
                    <a:pt x="93" y="53"/>
                    <a:pt x="94" y="54"/>
                    <a:pt x="94" y="56"/>
                  </a:cubicBezTo>
                  <a:lnTo>
                    <a:pt x="94" y="109"/>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17" name="Group 2"/>
          <p:cNvGrpSpPr/>
          <p:nvPr/>
        </p:nvGrpSpPr>
        <p:grpSpPr bwMode="auto">
          <a:xfrm>
            <a:off x="5903663" y="2629088"/>
            <a:ext cx="939849" cy="1335011"/>
            <a:chOff x="0" y="-307"/>
            <a:chExt cx="3724" cy="1681"/>
          </a:xfrm>
        </p:grpSpPr>
        <p:sp>
          <p:nvSpPr>
            <p:cNvPr id="18" name="Rectangle 4"/>
            <p:cNvSpPr>
              <a:spLocks noChangeArrowheads="1"/>
            </p:cNvSpPr>
            <p:nvPr/>
          </p:nvSpPr>
          <p:spPr bwMode="auto">
            <a:xfrm>
              <a:off x="0" y="396"/>
              <a:ext cx="3724"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4000"/>
                </a:lnSpc>
                <a:buFont typeface="Arial" panose="020B0604020202020204" pitchFamily="34" charset="0"/>
                <a:buNone/>
              </a:pPr>
              <a:r>
                <a:rPr lang="zh-CN" altLang="en-US" sz="900">
                  <a:solidFill>
                    <a:schemeClr val="accent6">
                      <a:lumMod val="75000"/>
                    </a:schemeClr>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a:t>
              </a:r>
            </a:p>
          </p:txBody>
        </p:sp>
        <p:sp>
          <p:nvSpPr>
            <p:cNvPr id="19" name="Rectangle 5"/>
            <p:cNvSpPr>
              <a:spLocks noChangeArrowheads="1"/>
            </p:cNvSpPr>
            <p:nvPr/>
          </p:nvSpPr>
          <p:spPr bwMode="auto">
            <a:xfrm>
              <a:off x="0" y="-307"/>
              <a:ext cx="3544" cy="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b="1" dirty="0">
                  <a:solidFill>
                    <a:schemeClr val="accent6">
                      <a:lumMod val="75000"/>
                    </a:schemeClr>
                  </a:solidFill>
                  <a:latin typeface="微软雅黑" panose="020B0503020204020204" charset="-122"/>
                  <a:ea typeface="微软雅黑" panose="020B0503020204020204" charset="-122"/>
                  <a:cs typeface="+mn-ea"/>
                  <a:sym typeface="微软雅黑" panose="020B0503020204020204" charset="-122"/>
                </a:rPr>
                <a:t>单击此处</a:t>
              </a:r>
            </a:p>
            <a:p>
              <a:pPr eaLnBrk="1" hangingPunct="1">
                <a:buFont typeface="Arial" panose="020B0604020202020204" pitchFamily="34" charset="0"/>
                <a:buNone/>
              </a:pPr>
              <a:r>
                <a:rPr lang="zh-CN" altLang="en-US" sz="1600" b="1" dirty="0">
                  <a:solidFill>
                    <a:schemeClr val="accent6">
                      <a:lumMod val="75000"/>
                    </a:schemeClr>
                  </a:solidFill>
                  <a:latin typeface="微软雅黑" panose="020B0503020204020204" charset="-122"/>
                  <a:ea typeface="微软雅黑" panose="020B0503020204020204" charset="-122"/>
                  <a:cs typeface="+mn-ea"/>
                  <a:sym typeface="微软雅黑" panose="020B0503020204020204" charset="-122"/>
                </a:rPr>
                <a:t>添加标题</a:t>
              </a:r>
              <a:endParaRPr lang="zh-CN" altLang="en-US" sz="1600" dirty="0">
                <a:solidFill>
                  <a:schemeClr val="accent6">
                    <a:lumMod val="75000"/>
                  </a:schemeClr>
                </a:solidFill>
                <a:latin typeface="微软雅黑" panose="020B0503020204020204" charset="-122"/>
                <a:ea typeface="微软雅黑" panose="020B0503020204020204" charset="-122"/>
                <a:cs typeface="+mn-ea"/>
                <a:sym typeface="微软雅黑" panose="020B0503020204020204" charset="-122"/>
              </a:endParaRPr>
            </a:p>
          </p:txBody>
        </p:sp>
      </p:grpSp>
      <p:sp>
        <p:nvSpPr>
          <p:cNvPr id="20" name="Freeform 7"/>
          <p:cNvSpPr>
            <a:spLocks noEditPoints="1" noChangeArrowheads="1"/>
          </p:cNvSpPr>
          <p:nvPr/>
        </p:nvSpPr>
        <p:spPr bwMode="auto">
          <a:xfrm>
            <a:off x="6139255" y="4130425"/>
            <a:ext cx="386774" cy="299890"/>
          </a:xfrm>
          <a:custGeom>
            <a:avLst/>
            <a:gdLst>
              <a:gd name="T0" fmla="*/ 2147483647 w 164"/>
              <a:gd name="T1" fmla="*/ 2147483647 h 129"/>
              <a:gd name="T2" fmla="*/ 2147483647 w 164"/>
              <a:gd name="T3" fmla="*/ 2147483647 h 129"/>
              <a:gd name="T4" fmla="*/ 2147483647 w 164"/>
              <a:gd name="T5" fmla="*/ 2147483647 h 129"/>
              <a:gd name="T6" fmla="*/ 0 w 164"/>
              <a:gd name="T7" fmla="*/ 2147483647 h 129"/>
              <a:gd name="T8" fmla="*/ 2147483647 w 164"/>
              <a:gd name="T9" fmla="*/ 2147483647 h 129"/>
              <a:gd name="T10" fmla="*/ 0 w 164"/>
              <a:gd name="T11" fmla="*/ 2147483647 h 129"/>
              <a:gd name="T12" fmla="*/ 2147483647 w 164"/>
              <a:gd name="T13" fmla="*/ 2147483647 h 129"/>
              <a:gd name="T14" fmla="*/ 2147483647 w 164"/>
              <a:gd name="T15" fmla="*/ 2147483647 h 129"/>
              <a:gd name="T16" fmla="*/ 0 w 164"/>
              <a:gd name="T17" fmla="*/ 2147483647 h 129"/>
              <a:gd name="T18" fmla="*/ 2147483647 w 164"/>
              <a:gd name="T19" fmla="*/ 2147483647 h 129"/>
              <a:gd name="T20" fmla="*/ 0 w 164"/>
              <a:gd name="T21" fmla="*/ 2147483647 h 129"/>
              <a:gd name="T22" fmla="*/ 2147483647 w 164"/>
              <a:gd name="T23" fmla="*/ 2147483647 h 129"/>
              <a:gd name="T24" fmla="*/ 2147483647 w 164"/>
              <a:gd name="T25" fmla="*/ 2147483647 h 129"/>
              <a:gd name="T26" fmla="*/ 2147483647 w 164"/>
              <a:gd name="T27" fmla="*/ 2147483647 h 129"/>
              <a:gd name="T28" fmla="*/ 2147483647 w 164"/>
              <a:gd name="T29" fmla="*/ 2147483647 h 129"/>
              <a:gd name="T30" fmla="*/ 2147483647 w 164"/>
              <a:gd name="T31" fmla="*/ 2147483647 h 129"/>
              <a:gd name="T32" fmla="*/ 2147483647 w 164"/>
              <a:gd name="T33" fmla="*/ 2147483647 h 129"/>
              <a:gd name="T34" fmla="*/ 2147483647 w 164"/>
              <a:gd name="T35" fmla="*/ 2147483647 h 129"/>
              <a:gd name="T36" fmla="*/ 2147483647 w 164"/>
              <a:gd name="T37" fmla="*/ 2147483647 h 129"/>
              <a:gd name="T38" fmla="*/ 2147483647 w 164"/>
              <a:gd name="T39" fmla="*/ 2147483647 h 129"/>
              <a:gd name="T40" fmla="*/ 2147483647 w 164"/>
              <a:gd name="T41" fmla="*/ 2147483647 h 129"/>
              <a:gd name="T42" fmla="*/ 2147483647 w 164"/>
              <a:gd name="T43" fmla="*/ 2147483647 h 129"/>
              <a:gd name="T44" fmla="*/ 2147483647 w 164"/>
              <a:gd name="T45" fmla="*/ 2147483647 h 129"/>
              <a:gd name="T46" fmla="*/ 2147483647 w 164"/>
              <a:gd name="T47" fmla="*/ 2147483647 h 129"/>
              <a:gd name="T48" fmla="*/ 2147483647 w 164"/>
              <a:gd name="T49" fmla="*/ 2147483647 h 129"/>
              <a:gd name="T50" fmla="*/ 2147483647 w 164"/>
              <a:gd name="T51" fmla="*/ 2147483647 h 129"/>
              <a:gd name="T52" fmla="*/ 2147483647 w 164"/>
              <a:gd name="T53" fmla="*/ 2147483647 h 129"/>
              <a:gd name="T54" fmla="*/ 2147483647 w 164"/>
              <a:gd name="T55" fmla="*/ 2147483647 h 129"/>
              <a:gd name="T56" fmla="*/ 2147483647 w 164"/>
              <a:gd name="T57" fmla="*/ 2147483647 h 129"/>
              <a:gd name="T58" fmla="*/ 2147483647 w 164"/>
              <a:gd name="T59" fmla="*/ 2147483647 h 129"/>
              <a:gd name="T60" fmla="*/ 2147483647 w 164"/>
              <a:gd name="T61" fmla="*/ 2147483647 h 129"/>
              <a:gd name="T62" fmla="*/ 2147483647 w 164"/>
              <a:gd name="T63" fmla="*/ 2147483647 h 129"/>
              <a:gd name="T64" fmla="*/ 2147483647 w 164"/>
              <a:gd name="T65" fmla="*/ 2147483647 h 129"/>
              <a:gd name="T66" fmla="*/ 2147483647 w 164"/>
              <a:gd name="T67" fmla="*/ 2147483647 h 129"/>
              <a:gd name="T68" fmla="*/ 2147483647 w 164"/>
              <a:gd name="T69" fmla="*/ 2147483647 h 129"/>
              <a:gd name="T70" fmla="*/ 2147483647 w 164"/>
              <a:gd name="T71" fmla="*/ 2147483647 h 129"/>
              <a:gd name="T72" fmla="*/ 2147483647 w 164"/>
              <a:gd name="T73" fmla="*/ 2147483647 h 129"/>
              <a:gd name="T74" fmla="*/ 2147483647 w 164"/>
              <a:gd name="T75" fmla="*/ 2147483647 h 129"/>
              <a:gd name="T76" fmla="*/ 2147483647 w 164"/>
              <a:gd name="T77" fmla="*/ 2147483647 h 129"/>
              <a:gd name="T78" fmla="*/ 2147483647 w 164"/>
              <a:gd name="T79" fmla="*/ 2147483647 h 129"/>
              <a:gd name="T80" fmla="*/ 2147483647 w 164"/>
              <a:gd name="T81" fmla="*/ 2147483647 h 129"/>
              <a:gd name="T82" fmla="*/ 2147483647 w 164"/>
              <a:gd name="T83" fmla="*/ 2147483647 h 129"/>
              <a:gd name="T84" fmla="*/ 2147483647 w 164"/>
              <a:gd name="T85" fmla="*/ 2147483647 h 129"/>
              <a:gd name="T86" fmla="*/ 2147483647 w 164"/>
              <a:gd name="T87" fmla="*/ 2147483647 h 129"/>
              <a:gd name="T88" fmla="*/ 2147483647 w 164"/>
              <a:gd name="T89" fmla="*/ 2147483647 h 129"/>
              <a:gd name="T90" fmla="*/ 2147483647 w 164"/>
              <a:gd name="T91" fmla="*/ 2147483647 h 129"/>
              <a:gd name="T92" fmla="*/ 2147483647 w 164"/>
              <a:gd name="T93" fmla="*/ 2147483647 h 129"/>
              <a:gd name="T94" fmla="*/ 2147483647 w 164"/>
              <a:gd name="T95" fmla="*/ 2147483647 h 129"/>
              <a:gd name="T96" fmla="*/ 2147483647 w 164"/>
              <a:gd name="T97" fmla="*/ 2147483647 h 129"/>
              <a:gd name="T98" fmla="*/ 2147483647 w 164"/>
              <a:gd name="T99" fmla="*/ 2147483647 h 129"/>
              <a:gd name="T100" fmla="*/ 2147483647 w 164"/>
              <a:gd name="T101" fmla="*/ 2147483647 h 129"/>
              <a:gd name="T102" fmla="*/ 2147483647 w 164"/>
              <a:gd name="T103" fmla="*/ 2147483647 h 129"/>
              <a:gd name="T104" fmla="*/ 2147483647 w 164"/>
              <a:gd name="T105" fmla="*/ 2147483647 h 1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4"/>
              <a:gd name="T160" fmla="*/ 0 h 129"/>
              <a:gd name="T161" fmla="*/ 164 w 164"/>
              <a:gd name="T162" fmla="*/ 129 h 1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4" h="129">
                <a:moveTo>
                  <a:pt x="164" y="37"/>
                </a:moveTo>
                <a:cubicBezTo>
                  <a:pt x="117" y="37"/>
                  <a:pt x="117" y="37"/>
                  <a:pt x="117" y="37"/>
                </a:cubicBezTo>
                <a:cubicBezTo>
                  <a:pt x="117" y="36"/>
                  <a:pt x="117" y="36"/>
                  <a:pt x="117" y="36"/>
                </a:cubicBezTo>
                <a:cubicBezTo>
                  <a:pt x="117" y="33"/>
                  <a:pt x="114" y="26"/>
                  <a:pt x="82" y="27"/>
                </a:cubicBezTo>
                <a:cubicBezTo>
                  <a:pt x="50" y="27"/>
                  <a:pt x="47" y="33"/>
                  <a:pt x="47" y="36"/>
                </a:cubicBezTo>
                <a:cubicBezTo>
                  <a:pt x="47" y="37"/>
                  <a:pt x="47" y="37"/>
                  <a:pt x="47" y="37"/>
                </a:cubicBezTo>
                <a:cubicBezTo>
                  <a:pt x="0" y="37"/>
                  <a:pt x="0" y="37"/>
                  <a:pt x="0" y="37"/>
                </a:cubicBezTo>
                <a:cubicBezTo>
                  <a:pt x="0" y="36"/>
                  <a:pt x="0" y="36"/>
                  <a:pt x="0" y="36"/>
                </a:cubicBezTo>
                <a:cubicBezTo>
                  <a:pt x="0" y="29"/>
                  <a:pt x="11" y="0"/>
                  <a:pt x="82" y="0"/>
                </a:cubicBezTo>
                <a:cubicBezTo>
                  <a:pt x="153" y="0"/>
                  <a:pt x="164" y="29"/>
                  <a:pt x="164" y="36"/>
                </a:cubicBezTo>
                <a:lnTo>
                  <a:pt x="164" y="37"/>
                </a:lnTo>
                <a:close/>
                <a:moveTo>
                  <a:pt x="0" y="52"/>
                </a:moveTo>
                <a:cubicBezTo>
                  <a:pt x="0" y="41"/>
                  <a:pt x="0" y="41"/>
                  <a:pt x="0" y="41"/>
                </a:cubicBezTo>
                <a:cubicBezTo>
                  <a:pt x="47" y="41"/>
                  <a:pt x="47" y="41"/>
                  <a:pt x="47" y="41"/>
                </a:cubicBezTo>
                <a:cubicBezTo>
                  <a:pt x="47" y="52"/>
                  <a:pt x="47" y="52"/>
                  <a:pt x="47" y="52"/>
                </a:cubicBezTo>
                <a:cubicBezTo>
                  <a:pt x="47" y="56"/>
                  <a:pt x="44" y="58"/>
                  <a:pt x="41" y="58"/>
                </a:cubicBezTo>
                <a:cubicBezTo>
                  <a:pt x="6" y="58"/>
                  <a:pt x="6" y="58"/>
                  <a:pt x="6" y="58"/>
                </a:cubicBezTo>
                <a:cubicBezTo>
                  <a:pt x="2" y="58"/>
                  <a:pt x="0" y="56"/>
                  <a:pt x="0" y="52"/>
                </a:cubicBezTo>
                <a:close/>
                <a:moveTo>
                  <a:pt x="23" y="91"/>
                </a:moveTo>
                <a:cubicBezTo>
                  <a:pt x="23" y="92"/>
                  <a:pt x="22" y="93"/>
                  <a:pt x="20" y="93"/>
                </a:cubicBezTo>
                <a:cubicBezTo>
                  <a:pt x="2" y="93"/>
                  <a:pt x="2" y="93"/>
                  <a:pt x="2" y="93"/>
                </a:cubicBezTo>
                <a:cubicBezTo>
                  <a:pt x="1" y="93"/>
                  <a:pt x="0" y="92"/>
                  <a:pt x="0" y="91"/>
                </a:cubicBezTo>
                <a:cubicBezTo>
                  <a:pt x="0" y="73"/>
                  <a:pt x="0" y="73"/>
                  <a:pt x="0" y="73"/>
                </a:cubicBezTo>
                <a:cubicBezTo>
                  <a:pt x="0" y="71"/>
                  <a:pt x="1" y="70"/>
                  <a:pt x="2" y="70"/>
                </a:cubicBezTo>
                <a:cubicBezTo>
                  <a:pt x="20" y="70"/>
                  <a:pt x="20" y="70"/>
                  <a:pt x="20" y="70"/>
                </a:cubicBezTo>
                <a:cubicBezTo>
                  <a:pt x="22" y="70"/>
                  <a:pt x="23" y="71"/>
                  <a:pt x="23" y="73"/>
                </a:cubicBezTo>
                <a:lnTo>
                  <a:pt x="23" y="91"/>
                </a:lnTo>
                <a:close/>
                <a:moveTo>
                  <a:pt x="41" y="126"/>
                </a:moveTo>
                <a:cubicBezTo>
                  <a:pt x="41" y="127"/>
                  <a:pt x="39" y="129"/>
                  <a:pt x="38" y="129"/>
                </a:cubicBezTo>
                <a:cubicBezTo>
                  <a:pt x="20" y="129"/>
                  <a:pt x="20" y="129"/>
                  <a:pt x="20" y="129"/>
                </a:cubicBezTo>
                <a:cubicBezTo>
                  <a:pt x="18" y="129"/>
                  <a:pt x="17" y="127"/>
                  <a:pt x="17" y="126"/>
                </a:cubicBezTo>
                <a:cubicBezTo>
                  <a:pt x="17" y="108"/>
                  <a:pt x="17" y="108"/>
                  <a:pt x="17" y="108"/>
                </a:cubicBezTo>
                <a:cubicBezTo>
                  <a:pt x="17" y="106"/>
                  <a:pt x="18" y="105"/>
                  <a:pt x="20" y="105"/>
                </a:cubicBezTo>
                <a:cubicBezTo>
                  <a:pt x="38" y="105"/>
                  <a:pt x="38" y="105"/>
                  <a:pt x="38" y="105"/>
                </a:cubicBezTo>
                <a:cubicBezTo>
                  <a:pt x="39" y="105"/>
                  <a:pt x="41" y="106"/>
                  <a:pt x="41" y="108"/>
                </a:cubicBezTo>
                <a:lnTo>
                  <a:pt x="41" y="126"/>
                </a:lnTo>
                <a:close/>
                <a:moveTo>
                  <a:pt x="58" y="91"/>
                </a:moveTo>
                <a:cubicBezTo>
                  <a:pt x="58" y="92"/>
                  <a:pt x="57" y="93"/>
                  <a:pt x="55" y="93"/>
                </a:cubicBezTo>
                <a:cubicBezTo>
                  <a:pt x="38" y="93"/>
                  <a:pt x="38" y="93"/>
                  <a:pt x="38" y="93"/>
                </a:cubicBezTo>
                <a:cubicBezTo>
                  <a:pt x="36" y="93"/>
                  <a:pt x="35" y="92"/>
                  <a:pt x="35" y="91"/>
                </a:cubicBezTo>
                <a:cubicBezTo>
                  <a:pt x="35" y="73"/>
                  <a:pt x="35" y="73"/>
                  <a:pt x="35" y="73"/>
                </a:cubicBezTo>
                <a:cubicBezTo>
                  <a:pt x="35" y="71"/>
                  <a:pt x="36" y="70"/>
                  <a:pt x="38" y="70"/>
                </a:cubicBezTo>
                <a:cubicBezTo>
                  <a:pt x="55" y="70"/>
                  <a:pt x="55" y="70"/>
                  <a:pt x="55" y="70"/>
                </a:cubicBezTo>
                <a:cubicBezTo>
                  <a:pt x="57" y="70"/>
                  <a:pt x="58" y="71"/>
                  <a:pt x="58" y="73"/>
                </a:cubicBezTo>
                <a:lnTo>
                  <a:pt x="58" y="91"/>
                </a:lnTo>
                <a:close/>
                <a:moveTo>
                  <a:pt x="76" y="126"/>
                </a:moveTo>
                <a:cubicBezTo>
                  <a:pt x="76" y="127"/>
                  <a:pt x="74" y="129"/>
                  <a:pt x="73" y="129"/>
                </a:cubicBezTo>
                <a:cubicBezTo>
                  <a:pt x="55" y="129"/>
                  <a:pt x="55" y="129"/>
                  <a:pt x="55" y="129"/>
                </a:cubicBezTo>
                <a:cubicBezTo>
                  <a:pt x="54" y="129"/>
                  <a:pt x="52" y="127"/>
                  <a:pt x="52" y="126"/>
                </a:cubicBezTo>
                <a:cubicBezTo>
                  <a:pt x="52" y="108"/>
                  <a:pt x="52" y="108"/>
                  <a:pt x="52" y="108"/>
                </a:cubicBezTo>
                <a:cubicBezTo>
                  <a:pt x="52" y="106"/>
                  <a:pt x="54" y="105"/>
                  <a:pt x="55" y="105"/>
                </a:cubicBezTo>
                <a:cubicBezTo>
                  <a:pt x="73" y="105"/>
                  <a:pt x="73" y="105"/>
                  <a:pt x="73" y="105"/>
                </a:cubicBezTo>
                <a:cubicBezTo>
                  <a:pt x="74" y="105"/>
                  <a:pt x="76" y="106"/>
                  <a:pt x="76" y="108"/>
                </a:cubicBezTo>
                <a:lnTo>
                  <a:pt x="76" y="126"/>
                </a:lnTo>
                <a:close/>
                <a:moveTo>
                  <a:pt x="93" y="91"/>
                </a:moveTo>
                <a:cubicBezTo>
                  <a:pt x="93" y="92"/>
                  <a:pt x="92" y="93"/>
                  <a:pt x="90" y="93"/>
                </a:cubicBezTo>
                <a:cubicBezTo>
                  <a:pt x="73" y="93"/>
                  <a:pt x="73" y="93"/>
                  <a:pt x="73" y="93"/>
                </a:cubicBezTo>
                <a:cubicBezTo>
                  <a:pt x="71" y="93"/>
                  <a:pt x="70" y="92"/>
                  <a:pt x="70" y="91"/>
                </a:cubicBezTo>
                <a:cubicBezTo>
                  <a:pt x="70" y="73"/>
                  <a:pt x="70" y="73"/>
                  <a:pt x="70" y="73"/>
                </a:cubicBezTo>
                <a:cubicBezTo>
                  <a:pt x="70" y="71"/>
                  <a:pt x="71" y="70"/>
                  <a:pt x="73" y="70"/>
                </a:cubicBezTo>
                <a:cubicBezTo>
                  <a:pt x="90" y="70"/>
                  <a:pt x="90" y="70"/>
                  <a:pt x="90" y="70"/>
                </a:cubicBezTo>
                <a:cubicBezTo>
                  <a:pt x="92" y="70"/>
                  <a:pt x="93" y="71"/>
                  <a:pt x="93" y="73"/>
                </a:cubicBezTo>
                <a:lnTo>
                  <a:pt x="93" y="91"/>
                </a:lnTo>
                <a:close/>
                <a:moveTo>
                  <a:pt x="111" y="126"/>
                </a:moveTo>
                <a:cubicBezTo>
                  <a:pt x="111" y="127"/>
                  <a:pt x="110" y="129"/>
                  <a:pt x="108" y="129"/>
                </a:cubicBezTo>
                <a:cubicBezTo>
                  <a:pt x="90" y="129"/>
                  <a:pt x="90" y="129"/>
                  <a:pt x="90" y="129"/>
                </a:cubicBezTo>
                <a:cubicBezTo>
                  <a:pt x="89" y="129"/>
                  <a:pt x="87" y="127"/>
                  <a:pt x="87" y="126"/>
                </a:cubicBezTo>
                <a:cubicBezTo>
                  <a:pt x="87" y="108"/>
                  <a:pt x="87" y="108"/>
                  <a:pt x="87" y="108"/>
                </a:cubicBezTo>
                <a:cubicBezTo>
                  <a:pt x="87" y="106"/>
                  <a:pt x="89" y="105"/>
                  <a:pt x="90" y="105"/>
                </a:cubicBezTo>
                <a:cubicBezTo>
                  <a:pt x="108" y="105"/>
                  <a:pt x="108" y="105"/>
                  <a:pt x="108" y="105"/>
                </a:cubicBezTo>
                <a:cubicBezTo>
                  <a:pt x="110" y="105"/>
                  <a:pt x="111" y="106"/>
                  <a:pt x="111" y="108"/>
                </a:cubicBezTo>
                <a:lnTo>
                  <a:pt x="111" y="126"/>
                </a:lnTo>
                <a:close/>
                <a:moveTo>
                  <a:pt x="128" y="91"/>
                </a:moveTo>
                <a:cubicBezTo>
                  <a:pt x="128" y="92"/>
                  <a:pt x="127" y="93"/>
                  <a:pt x="126" y="93"/>
                </a:cubicBezTo>
                <a:cubicBezTo>
                  <a:pt x="108" y="93"/>
                  <a:pt x="108" y="93"/>
                  <a:pt x="108" y="93"/>
                </a:cubicBezTo>
                <a:cubicBezTo>
                  <a:pt x="106" y="93"/>
                  <a:pt x="105" y="92"/>
                  <a:pt x="105" y="91"/>
                </a:cubicBezTo>
                <a:cubicBezTo>
                  <a:pt x="105" y="73"/>
                  <a:pt x="105" y="73"/>
                  <a:pt x="105" y="73"/>
                </a:cubicBezTo>
                <a:cubicBezTo>
                  <a:pt x="105" y="71"/>
                  <a:pt x="106" y="70"/>
                  <a:pt x="108" y="70"/>
                </a:cubicBezTo>
                <a:cubicBezTo>
                  <a:pt x="126" y="70"/>
                  <a:pt x="126" y="70"/>
                  <a:pt x="126" y="70"/>
                </a:cubicBezTo>
                <a:cubicBezTo>
                  <a:pt x="127" y="70"/>
                  <a:pt x="128" y="71"/>
                  <a:pt x="128" y="73"/>
                </a:cubicBezTo>
                <a:lnTo>
                  <a:pt x="128" y="91"/>
                </a:lnTo>
                <a:close/>
                <a:moveTo>
                  <a:pt x="164" y="52"/>
                </a:moveTo>
                <a:cubicBezTo>
                  <a:pt x="164" y="56"/>
                  <a:pt x="161" y="58"/>
                  <a:pt x="158" y="58"/>
                </a:cubicBezTo>
                <a:cubicBezTo>
                  <a:pt x="122" y="58"/>
                  <a:pt x="122" y="58"/>
                  <a:pt x="122" y="58"/>
                </a:cubicBezTo>
                <a:cubicBezTo>
                  <a:pt x="119" y="58"/>
                  <a:pt x="117" y="56"/>
                  <a:pt x="117" y="52"/>
                </a:cubicBezTo>
                <a:cubicBezTo>
                  <a:pt x="117" y="41"/>
                  <a:pt x="117" y="41"/>
                  <a:pt x="117" y="41"/>
                </a:cubicBezTo>
                <a:cubicBezTo>
                  <a:pt x="164" y="41"/>
                  <a:pt x="164" y="41"/>
                  <a:pt x="164" y="41"/>
                </a:cubicBezTo>
                <a:lnTo>
                  <a:pt x="164" y="52"/>
                </a:lnTo>
                <a:close/>
                <a:moveTo>
                  <a:pt x="146" y="126"/>
                </a:moveTo>
                <a:cubicBezTo>
                  <a:pt x="146" y="127"/>
                  <a:pt x="145" y="129"/>
                  <a:pt x="143" y="129"/>
                </a:cubicBezTo>
                <a:cubicBezTo>
                  <a:pt x="126" y="129"/>
                  <a:pt x="126" y="129"/>
                  <a:pt x="126" y="129"/>
                </a:cubicBezTo>
                <a:cubicBezTo>
                  <a:pt x="124" y="129"/>
                  <a:pt x="123" y="127"/>
                  <a:pt x="123" y="126"/>
                </a:cubicBezTo>
                <a:cubicBezTo>
                  <a:pt x="123" y="108"/>
                  <a:pt x="123" y="108"/>
                  <a:pt x="123" y="108"/>
                </a:cubicBezTo>
                <a:cubicBezTo>
                  <a:pt x="123" y="106"/>
                  <a:pt x="124" y="105"/>
                  <a:pt x="126" y="105"/>
                </a:cubicBezTo>
                <a:cubicBezTo>
                  <a:pt x="143" y="105"/>
                  <a:pt x="143" y="105"/>
                  <a:pt x="143" y="105"/>
                </a:cubicBezTo>
                <a:cubicBezTo>
                  <a:pt x="145" y="105"/>
                  <a:pt x="146" y="106"/>
                  <a:pt x="146" y="108"/>
                </a:cubicBezTo>
                <a:lnTo>
                  <a:pt x="146" y="126"/>
                </a:lnTo>
                <a:close/>
                <a:moveTo>
                  <a:pt x="164" y="91"/>
                </a:moveTo>
                <a:cubicBezTo>
                  <a:pt x="164" y="92"/>
                  <a:pt x="162" y="93"/>
                  <a:pt x="161" y="93"/>
                </a:cubicBezTo>
                <a:cubicBezTo>
                  <a:pt x="143" y="93"/>
                  <a:pt x="143" y="93"/>
                  <a:pt x="143" y="93"/>
                </a:cubicBezTo>
                <a:cubicBezTo>
                  <a:pt x="141" y="93"/>
                  <a:pt x="140" y="92"/>
                  <a:pt x="140" y="91"/>
                </a:cubicBezTo>
                <a:cubicBezTo>
                  <a:pt x="140" y="73"/>
                  <a:pt x="140" y="73"/>
                  <a:pt x="140" y="73"/>
                </a:cubicBezTo>
                <a:cubicBezTo>
                  <a:pt x="140" y="71"/>
                  <a:pt x="141" y="70"/>
                  <a:pt x="143" y="70"/>
                </a:cubicBezTo>
                <a:cubicBezTo>
                  <a:pt x="161" y="70"/>
                  <a:pt x="161" y="70"/>
                  <a:pt x="161" y="70"/>
                </a:cubicBezTo>
                <a:cubicBezTo>
                  <a:pt x="162" y="70"/>
                  <a:pt x="164" y="71"/>
                  <a:pt x="164" y="73"/>
                </a:cubicBezTo>
                <a:lnTo>
                  <a:pt x="164" y="91"/>
                </a:lnTo>
                <a:close/>
              </a:path>
            </a:pathLst>
          </a:custGeom>
          <a:solidFill>
            <a:schemeClr val="accent6">
              <a:lumMod val="75000"/>
            </a:schemeClr>
          </a:solidFill>
          <a:ln>
            <a:noFill/>
          </a:ln>
        </p:spPr>
        <p:txBody>
          <a:bodyPr lIns="72567" tIns="36283" rIns="72567" bIns="36283"/>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nvGrpSpPr>
          <p:cNvPr id="21" name="Group 7"/>
          <p:cNvGrpSpPr/>
          <p:nvPr/>
        </p:nvGrpSpPr>
        <p:grpSpPr bwMode="auto">
          <a:xfrm>
            <a:off x="4519087" y="2629129"/>
            <a:ext cx="938589" cy="1818827"/>
            <a:chOff x="0" y="-243671"/>
            <a:chExt cx="927240" cy="1818079"/>
          </a:xfrm>
        </p:grpSpPr>
        <p:grpSp>
          <p:nvGrpSpPr>
            <p:cNvPr id="22" name="Group 2"/>
            <p:cNvGrpSpPr/>
            <p:nvPr/>
          </p:nvGrpSpPr>
          <p:grpSpPr bwMode="auto">
            <a:xfrm>
              <a:off x="0" y="-243671"/>
              <a:ext cx="927240" cy="1334239"/>
              <a:chOff x="0" y="-307"/>
              <a:chExt cx="3724" cy="1681"/>
            </a:xfrm>
          </p:grpSpPr>
          <p:sp>
            <p:nvSpPr>
              <p:cNvPr id="24" name="Rectangle 4"/>
              <p:cNvSpPr>
                <a:spLocks noChangeArrowheads="1"/>
              </p:cNvSpPr>
              <p:nvPr/>
            </p:nvSpPr>
            <p:spPr bwMode="auto">
              <a:xfrm>
                <a:off x="0" y="396"/>
                <a:ext cx="3724"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14000"/>
                  </a:lnSpc>
                  <a:buFont typeface="Arial" panose="020B0604020202020204" pitchFamily="34" charset="0"/>
                  <a:buNone/>
                </a:pP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a:t>
                </a:r>
                <a:endPar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25" name="Rectangle 5"/>
              <p:cNvSpPr>
                <a:spLocks noChangeArrowheads="1"/>
              </p:cNvSpPr>
              <p:nvPr/>
            </p:nvSpPr>
            <p:spPr bwMode="auto">
              <a:xfrm>
                <a:off x="0" y="-307"/>
                <a:ext cx="3544" cy="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b="1" dirty="0">
                    <a:solidFill>
                      <a:srgbClr val="FFFFFF"/>
                    </a:solidFill>
                    <a:latin typeface="微软雅黑" panose="020B0503020204020204" charset="-122"/>
                    <a:ea typeface="微软雅黑" panose="020B0503020204020204" charset="-122"/>
                    <a:cs typeface="+mn-ea"/>
                    <a:sym typeface="微软雅黑" panose="020B0503020204020204" charset="-122"/>
                  </a:rPr>
                  <a:t>单击此处</a:t>
                </a:r>
              </a:p>
              <a:p>
                <a:pPr eaLnBrk="1" hangingPunct="1">
                  <a:buFont typeface="Arial" panose="020B0604020202020204" pitchFamily="34" charset="0"/>
                  <a:buNone/>
                </a:pPr>
                <a:r>
                  <a:rPr lang="zh-CN" altLang="en-US" sz="1600" b="1" dirty="0">
                    <a:solidFill>
                      <a:srgbClr val="FFFFFF"/>
                    </a:solidFill>
                    <a:latin typeface="微软雅黑" panose="020B0503020204020204" charset="-122"/>
                    <a:ea typeface="微软雅黑" panose="020B0503020204020204" charset="-122"/>
                    <a:cs typeface="+mn-ea"/>
                    <a:sym typeface="微软雅黑" panose="020B0503020204020204" charset="-122"/>
                  </a:rPr>
                  <a:t>添加标题</a:t>
                </a:r>
                <a:endParaRPr lang="zh-CN" altLang="en-US" sz="1600" dirty="0">
                  <a:latin typeface="微软雅黑" panose="020B0503020204020204" charset="-122"/>
                  <a:ea typeface="微软雅黑" panose="020B0503020204020204" charset="-122"/>
                  <a:cs typeface="+mn-ea"/>
                  <a:sym typeface="微软雅黑" panose="020B0503020204020204" charset="-122"/>
                </a:endParaRPr>
              </a:p>
            </p:txBody>
          </p:sp>
        </p:grpSp>
        <p:sp>
          <p:nvSpPr>
            <p:cNvPr id="23" name="Freeform 8"/>
            <p:cNvSpPr>
              <a:spLocks noEditPoints="1" noChangeArrowheads="1"/>
            </p:cNvSpPr>
            <p:nvPr/>
          </p:nvSpPr>
          <p:spPr bwMode="auto">
            <a:xfrm>
              <a:off x="269040" y="1191951"/>
              <a:ext cx="353872" cy="382457"/>
            </a:xfrm>
            <a:custGeom>
              <a:avLst/>
              <a:gdLst>
                <a:gd name="T0" fmla="*/ 2147483647 w 152"/>
                <a:gd name="T1" fmla="*/ 2147483647 h 164"/>
                <a:gd name="T2" fmla="*/ 0 w 152"/>
                <a:gd name="T3" fmla="*/ 2147483647 h 164"/>
                <a:gd name="T4" fmla="*/ 2147483647 w 152"/>
                <a:gd name="T5" fmla="*/ 2147483647 h 164"/>
                <a:gd name="T6" fmla="*/ 2147483647 w 152"/>
                <a:gd name="T7" fmla="*/ 2147483647 h 164"/>
                <a:gd name="T8" fmla="*/ 2147483647 w 152"/>
                <a:gd name="T9" fmla="*/ 0 h 164"/>
                <a:gd name="T10" fmla="*/ 2147483647 w 152"/>
                <a:gd name="T11" fmla="*/ 2147483647 h 164"/>
                <a:gd name="T12" fmla="*/ 2147483647 w 152"/>
                <a:gd name="T13" fmla="*/ 2147483647 h 164"/>
                <a:gd name="T14" fmla="*/ 2147483647 w 152"/>
                <a:gd name="T15" fmla="*/ 0 h 164"/>
                <a:gd name="T16" fmla="*/ 2147483647 w 152"/>
                <a:gd name="T17" fmla="*/ 2147483647 h 164"/>
                <a:gd name="T18" fmla="*/ 2147483647 w 152"/>
                <a:gd name="T19" fmla="*/ 2147483647 h 164"/>
                <a:gd name="T20" fmla="*/ 2147483647 w 152"/>
                <a:gd name="T21" fmla="*/ 2147483647 h 164"/>
                <a:gd name="T22" fmla="*/ 2147483647 w 152"/>
                <a:gd name="T23" fmla="*/ 2147483647 h 164"/>
                <a:gd name="T24" fmla="*/ 2147483647 w 152"/>
                <a:gd name="T25" fmla="*/ 2147483647 h 164"/>
                <a:gd name="T26" fmla="*/ 2147483647 w 152"/>
                <a:gd name="T27" fmla="*/ 2147483647 h 164"/>
                <a:gd name="T28" fmla="*/ 2147483647 w 152"/>
                <a:gd name="T29" fmla="*/ 2147483647 h 164"/>
                <a:gd name="T30" fmla="*/ 2147483647 w 152"/>
                <a:gd name="T31" fmla="*/ 2147483647 h 164"/>
                <a:gd name="T32" fmla="*/ 2147483647 w 152"/>
                <a:gd name="T33" fmla="*/ 2147483647 h 164"/>
                <a:gd name="T34" fmla="*/ 2147483647 w 152"/>
                <a:gd name="T35" fmla="*/ 2147483647 h 164"/>
                <a:gd name="T36" fmla="*/ 2147483647 w 152"/>
                <a:gd name="T37" fmla="*/ 2147483647 h 164"/>
                <a:gd name="T38" fmla="*/ 2147483647 w 152"/>
                <a:gd name="T39" fmla="*/ 2147483647 h 164"/>
                <a:gd name="T40" fmla="*/ 2147483647 w 152"/>
                <a:gd name="T41" fmla="*/ 2147483647 h 164"/>
                <a:gd name="T42" fmla="*/ 2147483647 w 152"/>
                <a:gd name="T43" fmla="*/ 2147483647 h 164"/>
                <a:gd name="T44" fmla="*/ 2147483647 w 152"/>
                <a:gd name="T45" fmla="*/ 2147483647 h 164"/>
                <a:gd name="T46" fmla="*/ 2147483647 w 152"/>
                <a:gd name="T47" fmla="*/ 2147483647 h 164"/>
                <a:gd name="T48" fmla="*/ 2147483647 w 152"/>
                <a:gd name="T49" fmla="*/ 2147483647 h 164"/>
                <a:gd name="T50" fmla="*/ 2147483647 w 152"/>
                <a:gd name="T51" fmla="*/ 2147483647 h 164"/>
                <a:gd name="T52" fmla="*/ 2147483647 w 152"/>
                <a:gd name="T53" fmla="*/ 2147483647 h 164"/>
                <a:gd name="T54" fmla="*/ 2147483647 w 152"/>
                <a:gd name="T55" fmla="*/ 2147483647 h 164"/>
                <a:gd name="T56" fmla="*/ 2147483647 w 152"/>
                <a:gd name="T57" fmla="*/ 2147483647 h 164"/>
                <a:gd name="T58" fmla="*/ 2147483647 w 152"/>
                <a:gd name="T59" fmla="*/ 2147483647 h 164"/>
                <a:gd name="T60" fmla="*/ 2147483647 w 152"/>
                <a:gd name="T61" fmla="*/ 2147483647 h 164"/>
                <a:gd name="T62" fmla="*/ 2147483647 w 152"/>
                <a:gd name="T63" fmla="*/ 2147483647 h 164"/>
                <a:gd name="T64" fmla="*/ 2147483647 w 152"/>
                <a:gd name="T65" fmla="*/ 2147483647 h 164"/>
                <a:gd name="T66" fmla="*/ 2147483647 w 152"/>
                <a:gd name="T67" fmla="*/ 2147483647 h 164"/>
                <a:gd name="T68" fmla="*/ 2147483647 w 152"/>
                <a:gd name="T69" fmla="*/ 2147483647 h 164"/>
                <a:gd name="T70" fmla="*/ 2147483647 w 152"/>
                <a:gd name="T71" fmla="*/ 2147483647 h 164"/>
                <a:gd name="T72" fmla="*/ 2147483647 w 152"/>
                <a:gd name="T73" fmla="*/ 2147483647 h 164"/>
                <a:gd name="T74" fmla="*/ 2147483647 w 152"/>
                <a:gd name="T75" fmla="*/ 2147483647 h 164"/>
                <a:gd name="T76" fmla="*/ 2147483647 w 152"/>
                <a:gd name="T77" fmla="*/ 2147483647 h 164"/>
                <a:gd name="T78" fmla="*/ 2147483647 w 152"/>
                <a:gd name="T79" fmla="*/ 2147483647 h 164"/>
                <a:gd name="T80" fmla="*/ 2147483647 w 152"/>
                <a:gd name="T81" fmla="*/ 2147483647 h 164"/>
                <a:gd name="T82" fmla="*/ 2147483647 w 152"/>
                <a:gd name="T83" fmla="*/ 2147483647 h 164"/>
                <a:gd name="T84" fmla="*/ 2147483647 w 152"/>
                <a:gd name="T85" fmla="*/ 2147483647 h 164"/>
                <a:gd name="T86" fmla="*/ 2147483647 w 152"/>
                <a:gd name="T87" fmla="*/ 2147483647 h 164"/>
                <a:gd name="T88" fmla="*/ 2147483647 w 152"/>
                <a:gd name="T89" fmla="*/ 2147483647 h 164"/>
                <a:gd name="T90" fmla="*/ 2147483647 w 152"/>
                <a:gd name="T91" fmla="*/ 2147483647 h 164"/>
                <a:gd name="T92" fmla="*/ 2147483647 w 152"/>
                <a:gd name="T93" fmla="*/ 2147483647 h 164"/>
                <a:gd name="T94" fmla="*/ 2147483647 w 152"/>
                <a:gd name="T95" fmla="*/ 2147483647 h 164"/>
                <a:gd name="T96" fmla="*/ 2147483647 w 152"/>
                <a:gd name="T97" fmla="*/ 2147483647 h 1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2"/>
                <a:gd name="T148" fmla="*/ 0 h 164"/>
                <a:gd name="T149" fmla="*/ 152 w 152"/>
                <a:gd name="T150" fmla="*/ 164 h 1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2" h="164">
                  <a:moveTo>
                    <a:pt x="152" y="152"/>
                  </a:moveTo>
                  <a:cubicBezTo>
                    <a:pt x="152" y="158"/>
                    <a:pt x="147" y="164"/>
                    <a:pt x="141" y="164"/>
                  </a:cubicBezTo>
                  <a:cubicBezTo>
                    <a:pt x="12" y="164"/>
                    <a:pt x="12" y="164"/>
                    <a:pt x="12" y="164"/>
                  </a:cubicBezTo>
                  <a:cubicBezTo>
                    <a:pt x="5" y="164"/>
                    <a:pt x="0" y="158"/>
                    <a:pt x="0" y="152"/>
                  </a:cubicBezTo>
                  <a:cubicBezTo>
                    <a:pt x="0" y="35"/>
                    <a:pt x="0" y="35"/>
                    <a:pt x="0" y="35"/>
                  </a:cubicBezTo>
                  <a:cubicBezTo>
                    <a:pt x="0" y="28"/>
                    <a:pt x="5" y="23"/>
                    <a:pt x="12" y="23"/>
                  </a:cubicBezTo>
                  <a:cubicBezTo>
                    <a:pt x="24" y="23"/>
                    <a:pt x="24" y="23"/>
                    <a:pt x="24" y="23"/>
                  </a:cubicBezTo>
                  <a:cubicBezTo>
                    <a:pt x="24" y="14"/>
                    <a:pt x="24" y="14"/>
                    <a:pt x="24" y="14"/>
                  </a:cubicBezTo>
                  <a:cubicBezTo>
                    <a:pt x="24" y="6"/>
                    <a:pt x="30" y="0"/>
                    <a:pt x="38" y="0"/>
                  </a:cubicBezTo>
                  <a:cubicBezTo>
                    <a:pt x="44" y="0"/>
                    <a:pt x="44" y="0"/>
                    <a:pt x="44" y="0"/>
                  </a:cubicBezTo>
                  <a:cubicBezTo>
                    <a:pt x="52" y="0"/>
                    <a:pt x="59" y="6"/>
                    <a:pt x="59" y="14"/>
                  </a:cubicBezTo>
                  <a:cubicBezTo>
                    <a:pt x="59" y="23"/>
                    <a:pt x="59" y="23"/>
                    <a:pt x="59" y="23"/>
                  </a:cubicBezTo>
                  <a:cubicBezTo>
                    <a:pt x="94" y="23"/>
                    <a:pt x="94" y="23"/>
                    <a:pt x="94" y="23"/>
                  </a:cubicBezTo>
                  <a:cubicBezTo>
                    <a:pt x="94" y="14"/>
                    <a:pt x="94" y="14"/>
                    <a:pt x="94" y="14"/>
                  </a:cubicBezTo>
                  <a:cubicBezTo>
                    <a:pt x="94" y="6"/>
                    <a:pt x="100" y="0"/>
                    <a:pt x="109" y="0"/>
                  </a:cubicBezTo>
                  <a:cubicBezTo>
                    <a:pt x="114" y="0"/>
                    <a:pt x="114" y="0"/>
                    <a:pt x="114" y="0"/>
                  </a:cubicBezTo>
                  <a:cubicBezTo>
                    <a:pt x="122" y="0"/>
                    <a:pt x="129" y="6"/>
                    <a:pt x="129" y="14"/>
                  </a:cubicBezTo>
                  <a:cubicBezTo>
                    <a:pt x="129" y="23"/>
                    <a:pt x="129" y="23"/>
                    <a:pt x="129" y="23"/>
                  </a:cubicBezTo>
                  <a:cubicBezTo>
                    <a:pt x="141" y="23"/>
                    <a:pt x="141" y="23"/>
                    <a:pt x="141" y="23"/>
                  </a:cubicBezTo>
                  <a:cubicBezTo>
                    <a:pt x="147" y="23"/>
                    <a:pt x="152" y="28"/>
                    <a:pt x="152" y="35"/>
                  </a:cubicBezTo>
                  <a:lnTo>
                    <a:pt x="152" y="152"/>
                  </a:lnTo>
                  <a:close/>
                  <a:moveTo>
                    <a:pt x="38" y="85"/>
                  </a:moveTo>
                  <a:cubicBezTo>
                    <a:pt x="38" y="58"/>
                    <a:pt x="38" y="58"/>
                    <a:pt x="38" y="58"/>
                  </a:cubicBezTo>
                  <a:cubicBezTo>
                    <a:pt x="12" y="58"/>
                    <a:pt x="12" y="58"/>
                    <a:pt x="12" y="58"/>
                  </a:cubicBezTo>
                  <a:cubicBezTo>
                    <a:pt x="12" y="85"/>
                    <a:pt x="12" y="85"/>
                    <a:pt x="12" y="85"/>
                  </a:cubicBezTo>
                  <a:lnTo>
                    <a:pt x="38" y="85"/>
                  </a:lnTo>
                  <a:close/>
                  <a:moveTo>
                    <a:pt x="38" y="120"/>
                  </a:moveTo>
                  <a:cubicBezTo>
                    <a:pt x="38" y="90"/>
                    <a:pt x="38" y="90"/>
                    <a:pt x="38" y="90"/>
                  </a:cubicBezTo>
                  <a:cubicBezTo>
                    <a:pt x="12" y="90"/>
                    <a:pt x="12" y="90"/>
                    <a:pt x="12" y="90"/>
                  </a:cubicBezTo>
                  <a:cubicBezTo>
                    <a:pt x="12" y="120"/>
                    <a:pt x="12" y="120"/>
                    <a:pt x="12" y="120"/>
                  </a:cubicBezTo>
                  <a:lnTo>
                    <a:pt x="38" y="120"/>
                  </a:lnTo>
                  <a:close/>
                  <a:moveTo>
                    <a:pt x="38" y="152"/>
                  </a:moveTo>
                  <a:cubicBezTo>
                    <a:pt x="38" y="126"/>
                    <a:pt x="38" y="126"/>
                    <a:pt x="38" y="126"/>
                  </a:cubicBezTo>
                  <a:cubicBezTo>
                    <a:pt x="12" y="126"/>
                    <a:pt x="12" y="126"/>
                    <a:pt x="12" y="126"/>
                  </a:cubicBezTo>
                  <a:cubicBezTo>
                    <a:pt x="12" y="152"/>
                    <a:pt x="12" y="152"/>
                    <a:pt x="12" y="152"/>
                  </a:cubicBezTo>
                  <a:lnTo>
                    <a:pt x="38" y="152"/>
                  </a:lnTo>
                  <a:close/>
                  <a:moveTo>
                    <a:pt x="47" y="14"/>
                  </a:moveTo>
                  <a:cubicBezTo>
                    <a:pt x="47" y="13"/>
                    <a:pt x="46" y="11"/>
                    <a:pt x="44" y="11"/>
                  </a:cubicBezTo>
                  <a:cubicBezTo>
                    <a:pt x="38" y="11"/>
                    <a:pt x="38" y="11"/>
                    <a:pt x="38" y="11"/>
                  </a:cubicBezTo>
                  <a:cubicBezTo>
                    <a:pt x="37" y="11"/>
                    <a:pt x="35" y="13"/>
                    <a:pt x="35" y="14"/>
                  </a:cubicBezTo>
                  <a:cubicBezTo>
                    <a:pt x="35" y="41"/>
                    <a:pt x="35" y="41"/>
                    <a:pt x="35" y="41"/>
                  </a:cubicBezTo>
                  <a:cubicBezTo>
                    <a:pt x="35" y="42"/>
                    <a:pt x="37" y="44"/>
                    <a:pt x="38" y="44"/>
                  </a:cubicBezTo>
                  <a:cubicBezTo>
                    <a:pt x="44" y="44"/>
                    <a:pt x="44" y="44"/>
                    <a:pt x="44" y="44"/>
                  </a:cubicBezTo>
                  <a:cubicBezTo>
                    <a:pt x="46" y="44"/>
                    <a:pt x="47" y="42"/>
                    <a:pt x="47" y="41"/>
                  </a:cubicBezTo>
                  <a:lnTo>
                    <a:pt x="47" y="14"/>
                  </a:lnTo>
                  <a:close/>
                  <a:moveTo>
                    <a:pt x="73" y="85"/>
                  </a:moveTo>
                  <a:cubicBezTo>
                    <a:pt x="73" y="58"/>
                    <a:pt x="73" y="58"/>
                    <a:pt x="73" y="58"/>
                  </a:cubicBezTo>
                  <a:cubicBezTo>
                    <a:pt x="44" y="58"/>
                    <a:pt x="44" y="58"/>
                    <a:pt x="44" y="58"/>
                  </a:cubicBezTo>
                  <a:cubicBezTo>
                    <a:pt x="44" y="85"/>
                    <a:pt x="44" y="85"/>
                    <a:pt x="44" y="85"/>
                  </a:cubicBezTo>
                  <a:lnTo>
                    <a:pt x="73" y="85"/>
                  </a:lnTo>
                  <a:close/>
                  <a:moveTo>
                    <a:pt x="73" y="120"/>
                  </a:moveTo>
                  <a:cubicBezTo>
                    <a:pt x="73" y="90"/>
                    <a:pt x="73" y="90"/>
                    <a:pt x="73" y="90"/>
                  </a:cubicBezTo>
                  <a:cubicBezTo>
                    <a:pt x="44" y="90"/>
                    <a:pt x="44" y="90"/>
                    <a:pt x="44" y="90"/>
                  </a:cubicBezTo>
                  <a:cubicBezTo>
                    <a:pt x="44" y="120"/>
                    <a:pt x="44" y="120"/>
                    <a:pt x="44" y="120"/>
                  </a:cubicBezTo>
                  <a:lnTo>
                    <a:pt x="73" y="120"/>
                  </a:lnTo>
                  <a:close/>
                  <a:moveTo>
                    <a:pt x="73" y="152"/>
                  </a:moveTo>
                  <a:cubicBezTo>
                    <a:pt x="73" y="126"/>
                    <a:pt x="73" y="126"/>
                    <a:pt x="73" y="126"/>
                  </a:cubicBezTo>
                  <a:cubicBezTo>
                    <a:pt x="44" y="126"/>
                    <a:pt x="44" y="126"/>
                    <a:pt x="44" y="126"/>
                  </a:cubicBezTo>
                  <a:cubicBezTo>
                    <a:pt x="44" y="152"/>
                    <a:pt x="44" y="152"/>
                    <a:pt x="44" y="152"/>
                  </a:cubicBezTo>
                  <a:lnTo>
                    <a:pt x="73" y="152"/>
                  </a:lnTo>
                  <a:close/>
                  <a:moveTo>
                    <a:pt x="109" y="85"/>
                  </a:moveTo>
                  <a:cubicBezTo>
                    <a:pt x="109" y="58"/>
                    <a:pt x="109" y="58"/>
                    <a:pt x="109" y="58"/>
                  </a:cubicBezTo>
                  <a:cubicBezTo>
                    <a:pt x="79" y="58"/>
                    <a:pt x="79" y="58"/>
                    <a:pt x="79" y="58"/>
                  </a:cubicBezTo>
                  <a:cubicBezTo>
                    <a:pt x="79" y="85"/>
                    <a:pt x="79" y="85"/>
                    <a:pt x="79" y="85"/>
                  </a:cubicBezTo>
                  <a:lnTo>
                    <a:pt x="109" y="85"/>
                  </a:lnTo>
                  <a:close/>
                  <a:moveTo>
                    <a:pt x="109" y="120"/>
                  </a:moveTo>
                  <a:cubicBezTo>
                    <a:pt x="109" y="90"/>
                    <a:pt x="109" y="90"/>
                    <a:pt x="109" y="90"/>
                  </a:cubicBezTo>
                  <a:cubicBezTo>
                    <a:pt x="79" y="90"/>
                    <a:pt x="79" y="90"/>
                    <a:pt x="79" y="90"/>
                  </a:cubicBezTo>
                  <a:cubicBezTo>
                    <a:pt x="79" y="120"/>
                    <a:pt x="79" y="120"/>
                    <a:pt x="79" y="120"/>
                  </a:cubicBezTo>
                  <a:lnTo>
                    <a:pt x="109" y="120"/>
                  </a:lnTo>
                  <a:close/>
                  <a:moveTo>
                    <a:pt x="109" y="152"/>
                  </a:moveTo>
                  <a:cubicBezTo>
                    <a:pt x="109" y="126"/>
                    <a:pt x="109" y="126"/>
                    <a:pt x="109" y="126"/>
                  </a:cubicBezTo>
                  <a:cubicBezTo>
                    <a:pt x="79" y="126"/>
                    <a:pt x="79" y="126"/>
                    <a:pt x="79" y="126"/>
                  </a:cubicBezTo>
                  <a:cubicBezTo>
                    <a:pt x="79" y="152"/>
                    <a:pt x="79" y="152"/>
                    <a:pt x="79" y="152"/>
                  </a:cubicBezTo>
                  <a:lnTo>
                    <a:pt x="109" y="152"/>
                  </a:lnTo>
                  <a:close/>
                  <a:moveTo>
                    <a:pt x="117" y="14"/>
                  </a:moveTo>
                  <a:cubicBezTo>
                    <a:pt x="117" y="13"/>
                    <a:pt x="116" y="11"/>
                    <a:pt x="114" y="11"/>
                  </a:cubicBezTo>
                  <a:cubicBezTo>
                    <a:pt x="109" y="11"/>
                    <a:pt x="109" y="11"/>
                    <a:pt x="109" y="11"/>
                  </a:cubicBezTo>
                  <a:cubicBezTo>
                    <a:pt x="107" y="11"/>
                    <a:pt x="106" y="13"/>
                    <a:pt x="106" y="14"/>
                  </a:cubicBezTo>
                  <a:cubicBezTo>
                    <a:pt x="106" y="41"/>
                    <a:pt x="106" y="41"/>
                    <a:pt x="106" y="41"/>
                  </a:cubicBezTo>
                  <a:cubicBezTo>
                    <a:pt x="106" y="42"/>
                    <a:pt x="107" y="44"/>
                    <a:pt x="109" y="44"/>
                  </a:cubicBezTo>
                  <a:cubicBezTo>
                    <a:pt x="114" y="44"/>
                    <a:pt x="114" y="44"/>
                    <a:pt x="114" y="44"/>
                  </a:cubicBezTo>
                  <a:cubicBezTo>
                    <a:pt x="116" y="44"/>
                    <a:pt x="117" y="42"/>
                    <a:pt x="117" y="41"/>
                  </a:cubicBezTo>
                  <a:lnTo>
                    <a:pt x="117" y="14"/>
                  </a:lnTo>
                  <a:close/>
                  <a:moveTo>
                    <a:pt x="141" y="85"/>
                  </a:moveTo>
                  <a:cubicBezTo>
                    <a:pt x="141" y="58"/>
                    <a:pt x="141" y="58"/>
                    <a:pt x="141" y="58"/>
                  </a:cubicBezTo>
                  <a:cubicBezTo>
                    <a:pt x="114" y="58"/>
                    <a:pt x="114" y="58"/>
                    <a:pt x="114" y="58"/>
                  </a:cubicBezTo>
                  <a:cubicBezTo>
                    <a:pt x="114" y="85"/>
                    <a:pt x="114" y="85"/>
                    <a:pt x="114" y="85"/>
                  </a:cubicBezTo>
                  <a:lnTo>
                    <a:pt x="141" y="85"/>
                  </a:lnTo>
                  <a:close/>
                  <a:moveTo>
                    <a:pt x="141" y="120"/>
                  </a:moveTo>
                  <a:cubicBezTo>
                    <a:pt x="141" y="90"/>
                    <a:pt x="141" y="90"/>
                    <a:pt x="141" y="90"/>
                  </a:cubicBezTo>
                  <a:cubicBezTo>
                    <a:pt x="114" y="90"/>
                    <a:pt x="114" y="90"/>
                    <a:pt x="114" y="90"/>
                  </a:cubicBezTo>
                  <a:cubicBezTo>
                    <a:pt x="114" y="120"/>
                    <a:pt x="114" y="120"/>
                    <a:pt x="114" y="120"/>
                  </a:cubicBezTo>
                  <a:lnTo>
                    <a:pt x="141" y="120"/>
                  </a:lnTo>
                  <a:close/>
                  <a:moveTo>
                    <a:pt x="141" y="152"/>
                  </a:moveTo>
                  <a:cubicBezTo>
                    <a:pt x="141" y="126"/>
                    <a:pt x="141" y="126"/>
                    <a:pt x="141" y="126"/>
                  </a:cubicBezTo>
                  <a:cubicBezTo>
                    <a:pt x="114" y="126"/>
                    <a:pt x="114" y="126"/>
                    <a:pt x="114" y="126"/>
                  </a:cubicBezTo>
                  <a:cubicBezTo>
                    <a:pt x="114" y="152"/>
                    <a:pt x="114" y="152"/>
                    <a:pt x="114" y="152"/>
                  </a:cubicBezTo>
                  <a:lnTo>
                    <a:pt x="141" y="152"/>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sp>
        <p:nvSpPr>
          <p:cNvPr id="26" name="Rectangle 45"/>
          <p:cNvSpPr>
            <a:spLocks noChangeArrowheads="1"/>
          </p:cNvSpPr>
          <p:nvPr/>
        </p:nvSpPr>
        <p:spPr bwMode="auto">
          <a:xfrm>
            <a:off x="1577334" y="457397"/>
            <a:ext cx="6022089" cy="47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zh-CN" altLang="en-US" sz="2500" b="1" dirty="0">
                <a:solidFill>
                  <a:srgbClr val="FFC000"/>
                </a:solidFill>
                <a:latin typeface="微软雅黑" panose="020B0503020204020204" charset="-122"/>
                <a:ea typeface="微软雅黑" panose="020B0503020204020204" charset="-122"/>
                <a:cs typeface="+mn-ea"/>
                <a:sym typeface="微软雅黑" panose="020B0503020204020204" charset="-122"/>
              </a:rPr>
              <a:t>工作完成情况</a:t>
            </a:r>
          </a:p>
        </p:txBody>
      </p:sp>
      <p:sp>
        <p:nvSpPr>
          <p:cNvPr id="27" name="Rectangle 14"/>
          <p:cNvSpPr>
            <a:spLocks noChangeArrowheads="1"/>
          </p:cNvSpPr>
          <p:nvPr/>
        </p:nvSpPr>
        <p:spPr bwMode="auto">
          <a:xfrm>
            <a:off x="2437940" y="857177"/>
            <a:ext cx="4299617" cy="36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1000" dirty="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此处添加详细文本描述此处添加详细文本描述此处添加详细文本描述此处添加详细文本描述此处添加详细文本描述</a:t>
            </a:r>
            <a:endParaRPr lang="en-US" altLang="zh-CN" sz="1000"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4"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down)">
                                      <p:cBhvr>
                                        <p:cTn id="45" dur="500"/>
                                        <p:tgtEl>
                                          <p:spTgt spid="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1000"/>
                                        <p:tgtEl>
                                          <p:spTgt spid="20"/>
                                        </p:tgtEl>
                                      </p:cBhvr>
                                    </p:animEffect>
                                    <p:anim calcmode="lin" valueType="num">
                                      <p:cBhvr>
                                        <p:cTn id="61" dur="1000" fill="hold"/>
                                        <p:tgtEl>
                                          <p:spTgt spid="20"/>
                                        </p:tgtEl>
                                        <p:attrNameLst>
                                          <p:attrName>ppt_x</p:attrName>
                                        </p:attrNameLst>
                                      </p:cBhvr>
                                      <p:tavLst>
                                        <p:tav tm="0">
                                          <p:val>
                                            <p:strVal val="#ppt_x"/>
                                          </p:val>
                                        </p:tav>
                                        <p:tav tm="100000">
                                          <p:val>
                                            <p:strVal val="#ppt_x"/>
                                          </p:val>
                                        </p:tav>
                                      </p:tavLst>
                                    </p:anim>
                                    <p:anim calcmode="lin" valueType="num">
                                      <p:cBhvr>
                                        <p:cTn id="62" dur="1000" fill="hold"/>
                                        <p:tgtEl>
                                          <p:spTgt spid="20"/>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1000"/>
                                        <p:tgtEl>
                                          <p:spTgt spid="10"/>
                                        </p:tgtEl>
                                      </p:cBhvr>
                                    </p:animEffect>
                                    <p:anim calcmode="lin" valueType="num">
                                      <p:cBhvr>
                                        <p:cTn id="67" dur="1000" fill="hold"/>
                                        <p:tgtEl>
                                          <p:spTgt spid="10"/>
                                        </p:tgtEl>
                                        <p:attrNameLst>
                                          <p:attrName>ppt_x</p:attrName>
                                        </p:attrNameLst>
                                      </p:cBhvr>
                                      <p:tavLst>
                                        <p:tav tm="0">
                                          <p:val>
                                            <p:strVal val="#ppt_x"/>
                                          </p:val>
                                        </p:tav>
                                        <p:tav tm="100000">
                                          <p:val>
                                            <p:strVal val="#ppt_x"/>
                                          </p:val>
                                        </p:tav>
                                      </p:tavLst>
                                    </p:anim>
                                    <p:anim calcmode="lin" valueType="num">
                                      <p:cBhvr>
                                        <p:cTn id="68" dur="1000" fill="hold"/>
                                        <p:tgtEl>
                                          <p:spTgt spid="10"/>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10" presetClass="entr" presetSubtype="0" fill="hold" grpId="0" nodeType="after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p:cTn id="72" dur="500" fill="hold"/>
                                        <p:tgtEl>
                                          <p:spTgt spid="11"/>
                                        </p:tgtEl>
                                        <p:attrNameLst>
                                          <p:attrName>ppt_w</p:attrName>
                                        </p:attrNameLst>
                                      </p:cBhvr>
                                      <p:tavLst>
                                        <p:tav tm="0">
                                          <p:val>
                                            <p:fltVal val="0"/>
                                          </p:val>
                                        </p:tav>
                                        <p:tav tm="100000">
                                          <p:val>
                                            <p:strVal val="#ppt_w"/>
                                          </p:val>
                                        </p:tav>
                                      </p:tavLst>
                                    </p:anim>
                                    <p:anim calcmode="lin" valueType="num">
                                      <p:cBhvr>
                                        <p:cTn id="73" dur="500" fill="hold"/>
                                        <p:tgtEl>
                                          <p:spTgt spid="11"/>
                                        </p:tgtEl>
                                        <p:attrNameLst>
                                          <p:attrName>ppt_h</p:attrName>
                                        </p:attrNameLst>
                                      </p:cBhvr>
                                      <p:tavLst>
                                        <p:tav tm="0">
                                          <p:val>
                                            <p:fltVal val="0"/>
                                          </p:val>
                                        </p:tav>
                                        <p:tav tm="100000">
                                          <p:val>
                                            <p:strVal val="#ppt_h"/>
                                          </p:val>
                                        </p:tav>
                                      </p:tavLst>
                                    </p:anim>
                                    <p:animEffect>
                                      <p:cBhvr>
                                        <p:cTn id="74" dur="500"/>
                                        <p:tgtEl>
                                          <p:spTgt spid="11"/>
                                        </p:tgtEl>
                                      </p:cBhvr>
                                    </p:animEffect>
                                  </p:childTnLst>
                                </p:cTn>
                              </p:par>
                            </p:childTnLst>
                          </p:cTn>
                        </p:par>
                        <p:par>
                          <p:cTn id="75" fill="hold">
                            <p:stCondLst>
                              <p:cond delay="9000"/>
                            </p:stCondLst>
                            <p:childTnLst>
                              <p:par>
                                <p:cTn id="76" presetID="42" presetClass="entr" presetSubtype="0" fill="hold"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1000"/>
                                        <p:tgtEl>
                                          <p:spTgt spid="12"/>
                                        </p:tgtEl>
                                      </p:cBhvr>
                                    </p:animEffect>
                                    <p:anim calcmode="lin" valueType="num">
                                      <p:cBhvr>
                                        <p:cTn id="79" dur="1000" fill="hold"/>
                                        <p:tgtEl>
                                          <p:spTgt spid="12"/>
                                        </p:tgtEl>
                                        <p:attrNameLst>
                                          <p:attrName>ppt_x</p:attrName>
                                        </p:attrNameLst>
                                      </p:cBhvr>
                                      <p:tavLst>
                                        <p:tav tm="0">
                                          <p:val>
                                            <p:strVal val="#ppt_x"/>
                                          </p:val>
                                        </p:tav>
                                        <p:tav tm="100000">
                                          <p:val>
                                            <p:strVal val="#ppt_x"/>
                                          </p:val>
                                        </p:tav>
                                      </p:tavLst>
                                    </p:anim>
                                    <p:anim calcmode="lin" valueType="num">
                                      <p:cBhvr>
                                        <p:cTn id="8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8" grpId="0" animBg="1"/>
      <p:bldP spid="9" grpId="0"/>
      <p:bldP spid="10" grpId="0" animBg="1"/>
      <p:bldP spid="11" grpId="0" bldLvl="0" autoUpdateAnimBg="0"/>
      <p:bldP spid="20" grpId="0" animBg="1"/>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4"/>
          <p:cNvSpPr>
            <a:spLocks noChangeArrowheads="1"/>
          </p:cNvSpPr>
          <p:nvPr/>
        </p:nvSpPr>
        <p:spPr bwMode="auto">
          <a:xfrm rot="-8100000">
            <a:off x="2741996" y="2173064"/>
            <a:ext cx="919832" cy="1530720"/>
          </a:xfrm>
          <a:custGeom>
            <a:avLst/>
            <a:gdLst>
              <a:gd name="T0" fmla="*/ 2147483647 w 486"/>
              <a:gd name="T1" fmla="*/ 0 h 799"/>
              <a:gd name="T2" fmla="*/ 2147483647 w 486"/>
              <a:gd name="T3" fmla="*/ 2147483647 h 799"/>
              <a:gd name="T4" fmla="*/ 2147483647 w 486"/>
              <a:gd name="T5" fmla="*/ 2147483647 h 799"/>
              <a:gd name="T6" fmla="*/ 2147483647 w 486"/>
              <a:gd name="T7" fmla="*/ 2147483647 h 799"/>
              <a:gd name="T8" fmla="*/ 2147483647 w 486"/>
              <a:gd name="T9" fmla="*/ 2147483647 h 799"/>
              <a:gd name="T10" fmla="*/ 2147483647 w 486"/>
              <a:gd name="T11" fmla="*/ 2147483647 h 799"/>
              <a:gd name="T12" fmla="*/ 2147483647 w 486"/>
              <a:gd name="T13" fmla="*/ 2147483647 h 799"/>
              <a:gd name="T14" fmla="*/ 2147483647 w 486"/>
              <a:gd name="T15" fmla="*/ 2147483647 h 799"/>
              <a:gd name="T16" fmla="*/ 2147483647 w 486"/>
              <a:gd name="T17" fmla="*/ 2147483647 h 799"/>
              <a:gd name="T18" fmla="*/ 2147483647 w 486"/>
              <a:gd name="T19" fmla="*/ 2147483647 h 799"/>
              <a:gd name="T20" fmla="*/ 2147483647 w 486"/>
              <a:gd name="T21" fmla="*/ 2147483647 h 799"/>
              <a:gd name="T22" fmla="*/ 2147483647 w 486"/>
              <a:gd name="T23" fmla="*/ 2147483647 h 799"/>
              <a:gd name="T24" fmla="*/ 2147483647 w 486"/>
              <a:gd name="T25" fmla="*/ 2147483647 h 799"/>
              <a:gd name="T26" fmla="*/ 2147483647 w 486"/>
              <a:gd name="T27" fmla="*/ 2147483647 h 799"/>
              <a:gd name="T28" fmla="*/ 2147483647 w 486"/>
              <a:gd name="T29" fmla="*/ 2147483647 h 799"/>
              <a:gd name="T30" fmla="*/ 2147483647 w 486"/>
              <a:gd name="T31" fmla="*/ 2147483647 h 799"/>
              <a:gd name="T32" fmla="*/ 2147483647 w 486"/>
              <a:gd name="T33" fmla="*/ 2147483647 h 799"/>
              <a:gd name="T34" fmla="*/ 2147483647 w 486"/>
              <a:gd name="T35" fmla="*/ 2147483647 h 799"/>
              <a:gd name="T36" fmla="*/ 2147483647 w 486"/>
              <a:gd name="T37" fmla="*/ 2147483647 h 799"/>
              <a:gd name="T38" fmla="*/ 2147483647 w 486"/>
              <a:gd name="T39" fmla="*/ 2147483647 h 799"/>
              <a:gd name="T40" fmla="*/ 2147483647 w 486"/>
              <a:gd name="T41" fmla="*/ 2147483647 h 799"/>
              <a:gd name="T42" fmla="*/ 2147483647 w 486"/>
              <a:gd name="T43" fmla="*/ 2147483647 h 799"/>
              <a:gd name="T44" fmla="*/ 2147483647 w 486"/>
              <a:gd name="T45" fmla="*/ 2147483647 h 799"/>
              <a:gd name="T46" fmla="*/ 2147483647 w 486"/>
              <a:gd name="T47" fmla="*/ 2147483647 h 799"/>
              <a:gd name="T48" fmla="*/ 2147483647 w 486"/>
              <a:gd name="T49" fmla="*/ 2147483647 h 799"/>
              <a:gd name="T50" fmla="*/ 2147483647 w 486"/>
              <a:gd name="T51" fmla="*/ 2147483647 h 799"/>
              <a:gd name="T52" fmla="*/ 2147483647 w 486"/>
              <a:gd name="T53" fmla="*/ 2147483647 h 799"/>
              <a:gd name="T54" fmla="*/ 2147483647 w 486"/>
              <a:gd name="T55" fmla="*/ 2147483647 h 799"/>
              <a:gd name="T56" fmla="*/ 2147483647 w 486"/>
              <a:gd name="T57" fmla="*/ 2147483647 h 799"/>
              <a:gd name="T58" fmla="*/ 2147483647 w 486"/>
              <a:gd name="T59" fmla="*/ 2147483647 h 799"/>
              <a:gd name="T60" fmla="*/ 2147483647 w 486"/>
              <a:gd name="T61" fmla="*/ 2147483647 h 799"/>
              <a:gd name="T62" fmla="*/ 2147483647 w 486"/>
              <a:gd name="T63" fmla="*/ 2147483647 h 799"/>
              <a:gd name="T64" fmla="*/ 2147483647 w 486"/>
              <a:gd name="T65" fmla="*/ 2147483647 h 799"/>
              <a:gd name="T66" fmla="*/ 2147483647 w 486"/>
              <a:gd name="T67" fmla="*/ 2147483647 h 799"/>
              <a:gd name="T68" fmla="*/ 0 w 486"/>
              <a:gd name="T69" fmla="*/ 2147483647 h 799"/>
              <a:gd name="T70" fmla="*/ 2147483647 w 486"/>
              <a:gd name="T71" fmla="*/ 2147483647 h 799"/>
              <a:gd name="T72" fmla="*/ 2147483647 w 486"/>
              <a:gd name="T73" fmla="*/ 2147483647 h 799"/>
              <a:gd name="T74" fmla="*/ 2147483647 w 486"/>
              <a:gd name="T75" fmla="*/ 2147483647 h 799"/>
              <a:gd name="T76" fmla="*/ 2147483647 w 486"/>
              <a:gd name="T77" fmla="*/ 2147483647 h 799"/>
              <a:gd name="T78" fmla="*/ 2147483647 w 486"/>
              <a:gd name="T79" fmla="*/ 2147483647 h 799"/>
              <a:gd name="T80" fmla="*/ 2147483647 w 486"/>
              <a:gd name="T81" fmla="*/ 2147483647 h 799"/>
              <a:gd name="T82" fmla="*/ 2147483647 w 486"/>
              <a:gd name="T83" fmla="*/ 2147483647 h 799"/>
              <a:gd name="T84" fmla="*/ 2147483647 w 486"/>
              <a:gd name="T85" fmla="*/ 2147483647 h 799"/>
              <a:gd name="T86" fmla="*/ 2147483647 w 486"/>
              <a:gd name="T87" fmla="*/ 2147483647 h 799"/>
              <a:gd name="T88" fmla="*/ 2147483647 w 486"/>
              <a:gd name="T89" fmla="*/ 2147483647 h 799"/>
              <a:gd name="T90" fmla="*/ 2147483647 w 486"/>
              <a:gd name="T91" fmla="*/ 2147483647 h 799"/>
              <a:gd name="T92" fmla="*/ 2147483647 w 486"/>
              <a:gd name="T93" fmla="*/ 2147483647 h 799"/>
              <a:gd name="T94" fmla="*/ 2147483647 w 486"/>
              <a:gd name="T95" fmla="*/ 0 h 7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6"/>
              <a:gd name="T145" fmla="*/ 0 h 799"/>
              <a:gd name="T146" fmla="*/ 486 w 486"/>
              <a:gd name="T147" fmla="*/ 799 h 7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rgbClr val="FFC000"/>
          </a:solidFill>
          <a:ln>
            <a:noFill/>
          </a:ln>
        </p:spPr>
        <p:txBody>
          <a:bodyPr lIns="98183" tIns="49091" rIns="98183" bIns="49091"/>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3" name="Freeform 6"/>
          <p:cNvSpPr>
            <a:spLocks noChangeArrowheads="1"/>
          </p:cNvSpPr>
          <p:nvPr/>
        </p:nvSpPr>
        <p:spPr bwMode="auto">
          <a:xfrm>
            <a:off x="-22677" y="2000951"/>
            <a:ext cx="9394711" cy="2462126"/>
          </a:xfrm>
          <a:custGeom>
            <a:avLst/>
            <a:gdLst>
              <a:gd name="T0" fmla="*/ 2147483647 w 4902"/>
              <a:gd name="T1" fmla="*/ 2147483647 h 1301"/>
              <a:gd name="T2" fmla="*/ 2147483647 w 4902"/>
              <a:gd name="T3" fmla="*/ 2147483647 h 1301"/>
              <a:gd name="T4" fmla="*/ 2147483647 w 4902"/>
              <a:gd name="T5" fmla="*/ 2147483647 h 1301"/>
              <a:gd name="T6" fmla="*/ 2147483647 w 4902"/>
              <a:gd name="T7" fmla="*/ 2147483647 h 1301"/>
              <a:gd name="T8" fmla="*/ 2147483647 w 4902"/>
              <a:gd name="T9" fmla="*/ 2147483647 h 1301"/>
              <a:gd name="T10" fmla="*/ 2147483647 w 4902"/>
              <a:gd name="T11" fmla="*/ 2147483647 h 1301"/>
              <a:gd name="T12" fmla="*/ 2147483647 w 4902"/>
              <a:gd name="T13" fmla="*/ 2147483647 h 1301"/>
              <a:gd name="T14" fmla="*/ 2147483647 w 4902"/>
              <a:gd name="T15" fmla="*/ 2147483647 h 1301"/>
              <a:gd name="T16" fmla="*/ 2147483647 w 4902"/>
              <a:gd name="T17" fmla="*/ 2147483647 h 1301"/>
              <a:gd name="T18" fmla="*/ 2147483647 w 4902"/>
              <a:gd name="T19" fmla="*/ 2147483647 h 1301"/>
              <a:gd name="T20" fmla="*/ 2147483647 w 4902"/>
              <a:gd name="T21" fmla="*/ 2147483647 h 1301"/>
              <a:gd name="T22" fmla="*/ 2147483647 w 4902"/>
              <a:gd name="T23" fmla="*/ 2147483647 h 1301"/>
              <a:gd name="T24" fmla="*/ 2147483647 w 4902"/>
              <a:gd name="T25" fmla="*/ 2147483647 h 1301"/>
              <a:gd name="T26" fmla="*/ 2147483647 w 4902"/>
              <a:gd name="T27" fmla="*/ 2147483647 h 1301"/>
              <a:gd name="T28" fmla="*/ 2147483647 w 4902"/>
              <a:gd name="T29" fmla="*/ 2147483647 h 1301"/>
              <a:gd name="T30" fmla="*/ 2147483647 w 4902"/>
              <a:gd name="T31" fmla="*/ 2147483647 h 1301"/>
              <a:gd name="T32" fmla="*/ 2147483647 w 4902"/>
              <a:gd name="T33" fmla="*/ 2147483647 h 1301"/>
              <a:gd name="T34" fmla="*/ 2147483647 w 4902"/>
              <a:gd name="T35" fmla="*/ 2147483647 h 1301"/>
              <a:gd name="T36" fmla="*/ 2147483647 w 4902"/>
              <a:gd name="T37" fmla="*/ 2147483647 h 1301"/>
              <a:gd name="T38" fmla="*/ 2147483647 w 4902"/>
              <a:gd name="T39" fmla="*/ 2147483647 h 1301"/>
              <a:gd name="T40" fmla="*/ 2147483647 w 4902"/>
              <a:gd name="T41" fmla="*/ 2147483647 h 1301"/>
              <a:gd name="T42" fmla="*/ 2147483647 w 4902"/>
              <a:gd name="T43" fmla="*/ 2147483647 h 1301"/>
              <a:gd name="T44" fmla="*/ 2147483647 w 4902"/>
              <a:gd name="T45" fmla="*/ 2147483647 h 1301"/>
              <a:gd name="T46" fmla="*/ 2147483647 w 4902"/>
              <a:gd name="T47" fmla="*/ 2147483647 h 1301"/>
              <a:gd name="T48" fmla="*/ 2147483647 w 4902"/>
              <a:gd name="T49" fmla="*/ 2147483647 h 1301"/>
              <a:gd name="T50" fmla="*/ 2147483647 w 4902"/>
              <a:gd name="T51" fmla="*/ 2147483647 h 1301"/>
              <a:gd name="T52" fmla="*/ 2147483647 w 4902"/>
              <a:gd name="T53" fmla="*/ 2147483647 h 1301"/>
              <a:gd name="T54" fmla="*/ 0 w 4902"/>
              <a:gd name="T55" fmla="*/ 2147483647 h 1301"/>
              <a:gd name="T56" fmla="*/ 2147483647 w 4902"/>
              <a:gd name="T57" fmla="*/ 2147483647 h 1301"/>
              <a:gd name="T58" fmla="*/ 2147483647 w 4902"/>
              <a:gd name="T59" fmla="*/ 2147483647 h 1301"/>
              <a:gd name="T60" fmla="*/ 2147483647 w 4902"/>
              <a:gd name="T61" fmla="*/ 2147483647 h 1301"/>
              <a:gd name="T62" fmla="*/ 2147483647 w 4902"/>
              <a:gd name="T63" fmla="*/ 2147483647 h 1301"/>
              <a:gd name="T64" fmla="*/ 2147483647 w 4902"/>
              <a:gd name="T65" fmla="*/ 2147483647 h 1301"/>
              <a:gd name="T66" fmla="*/ 2147483647 w 4902"/>
              <a:gd name="T67" fmla="*/ 2147483647 h 1301"/>
              <a:gd name="T68" fmla="*/ 2147483647 w 4902"/>
              <a:gd name="T69" fmla="*/ 2147483647 h 1301"/>
              <a:gd name="T70" fmla="*/ 2147483647 w 4902"/>
              <a:gd name="T71" fmla="*/ 2147483647 h 1301"/>
              <a:gd name="T72" fmla="*/ 2147483647 w 4902"/>
              <a:gd name="T73" fmla="*/ 2147483647 h 1301"/>
              <a:gd name="T74" fmla="*/ 2147483647 w 4902"/>
              <a:gd name="T75" fmla="*/ 2147483647 h 1301"/>
              <a:gd name="T76" fmla="*/ 2147483647 w 4902"/>
              <a:gd name="T77" fmla="*/ 2147483647 h 1301"/>
              <a:gd name="T78" fmla="*/ 2147483647 w 4902"/>
              <a:gd name="T79" fmla="*/ 2147483647 h 1301"/>
              <a:gd name="T80" fmla="*/ 2147483647 w 4902"/>
              <a:gd name="T81" fmla="*/ 2147483647 h 1301"/>
              <a:gd name="T82" fmla="*/ 2147483647 w 4902"/>
              <a:gd name="T83" fmla="*/ 2147483647 h 1301"/>
              <a:gd name="T84" fmla="*/ 2147483647 w 4902"/>
              <a:gd name="T85" fmla="*/ 2147483647 h 1301"/>
              <a:gd name="T86" fmla="*/ 2147483647 w 4902"/>
              <a:gd name="T87" fmla="*/ 2147483647 h 1301"/>
              <a:gd name="T88" fmla="*/ 2147483647 w 4902"/>
              <a:gd name="T89" fmla="*/ 2147483647 h 1301"/>
              <a:gd name="T90" fmla="*/ 2147483647 w 4902"/>
              <a:gd name="T91" fmla="*/ 2147483647 h 1301"/>
              <a:gd name="T92" fmla="*/ 2147483647 w 4902"/>
              <a:gd name="T93" fmla="*/ 2147483647 h 1301"/>
              <a:gd name="T94" fmla="*/ 2147483647 w 4902"/>
              <a:gd name="T95" fmla="*/ 2147483647 h 1301"/>
              <a:gd name="T96" fmla="*/ 2147483647 w 4902"/>
              <a:gd name="T97" fmla="*/ 2147483647 h 1301"/>
              <a:gd name="T98" fmla="*/ 2147483647 w 4902"/>
              <a:gd name="T99" fmla="*/ 0 h 1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02"/>
              <a:gd name="T151" fmla="*/ 0 h 1301"/>
              <a:gd name="T152" fmla="*/ 4902 w 4902"/>
              <a:gd name="T153" fmla="*/ 1301 h 1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rgbClr val="FFC000"/>
          </a:solidFill>
          <a:ln>
            <a:noFill/>
          </a:ln>
        </p:spPr>
        <p:txBody>
          <a:bodyPr lIns="98183" tIns="49091" rIns="98183" bIns="49091"/>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4" name="Freeform 13"/>
          <p:cNvSpPr>
            <a:spLocks noChangeArrowheads="1"/>
          </p:cNvSpPr>
          <p:nvPr/>
        </p:nvSpPr>
        <p:spPr bwMode="auto">
          <a:xfrm>
            <a:off x="5547125" y="3084588"/>
            <a:ext cx="1361899" cy="345252"/>
          </a:xfrm>
          <a:custGeom>
            <a:avLst/>
            <a:gdLst>
              <a:gd name="T0" fmla="*/ 2147483647 w 962"/>
              <a:gd name="T1" fmla="*/ 0 h 183"/>
              <a:gd name="T2" fmla="*/ 2147483647 w 962"/>
              <a:gd name="T3" fmla="*/ 2147483647 h 183"/>
              <a:gd name="T4" fmla="*/ 2147483647 w 962"/>
              <a:gd name="T5" fmla="*/ 2147483647 h 183"/>
              <a:gd name="T6" fmla="*/ 2147483647 w 962"/>
              <a:gd name="T7" fmla="*/ 2147483647 h 183"/>
              <a:gd name="T8" fmla="*/ 2147483647 w 962"/>
              <a:gd name="T9" fmla="*/ 2147483647 h 183"/>
              <a:gd name="T10" fmla="*/ 2147483647 w 962"/>
              <a:gd name="T11" fmla="*/ 2147483647 h 183"/>
              <a:gd name="T12" fmla="*/ 2147483647 w 962"/>
              <a:gd name="T13" fmla="*/ 2147483647 h 183"/>
              <a:gd name="T14" fmla="*/ 2147483647 w 962"/>
              <a:gd name="T15" fmla="*/ 2147483647 h 183"/>
              <a:gd name="T16" fmla="*/ 2147483647 w 962"/>
              <a:gd name="T17" fmla="*/ 2147483647 h 183"/>
              <a:gd name="T18" fmla="*/ 2147483647 w 962"/>
              <a:gd name="T19" fmla="*/ 2147483647 h 183"/>
              <a:gd name="T20" fmla="*/ 2147483647 w 962"/>
              <a:gd name="T21" fmla="*/ 2147483647 h 183"/>
              <a:gd name="T22" fmla="*/ 2147483647 w 962"/>
              <a:gd name="T23" fmla="*/ 2147483647 h 183"/>
              <a:gd name="T24" fmla="*/ 2147483647 w 962"/>
              <a:gd name="T25" fmla="*/ 2147483647 h 183"/>
              <a:gd name="T26" fmla="*/ 2147483647 w 962"/>
              <a:gd name="T27" fmla="*/ 2147483647 h 183"/>
              <a:gd name="T28" fmla="*/ 2147483647 w 962"/>
              <a:gd name="T29" fmla="*/ 2147483647 h 183"/>
              <a:gd name="T30" fmla="*/ 2147483647 w 962"/>
              <a:gd name="T31" fmla="*/ 2147483647 h 183"/>
              <a:gd name="T32" fmla="*/ 2147483647 w 962"/>
              <a:gd name="T33" fmla="*/ 2147483647 h 183"/>
              <a:gd name="T34" fmla="*/ 2147483647 w 962"/>
              <a:gd name="T35" fmla="*/ 2147483647 h 183"/>
              <a:gd name="T36" fmla="*/ 2147483647 w 962"/>
              <a:gd name="T37" fmla="*/ 2147483647 h 183"/>
              <a:gd name="T38" fmla="*/ 2147483647 w 962"/>
              <a:gd name="T39" fmla="*/ 2147483647 h 183"/>
              <a:gd name="T40" fmla="*/ 2147483647 w 962"/>
              <a:gd name="T41" fmla="*/ 2147483647 h 183"/>
              <a:gd name="T42" fmla="*/ 2147483647 w 962"/>
              <a:gd name="T43" fmla="*/ 2147483647 h 183"/>
              <a:gd name="T44" fmla="*/ 2147483647 w 962"/>
              <a:gd name="T45" fmla="*/ 2147483647 h 183"/>
              <a:gd name="T46" fmla="*/ 2147483647 w 962"/>
              <a:gd name="T47" fmla="*/ 2147483647 h 183"/>
              <a:gd name="T48" fmla="*/ 0 w 962"/>
              <a:gd name="T49" fmla="*/ 2147483647 h 183"/>
              <a:gd name="T50" fmla="*/ 2147483647 w 962"/>
              <a:gd name="T51" fmla="*/ 2147483647 h 183"/>
              <a:gd name="T52" fmla="*/ 2147483647 w 962"/>
              <a:gd name="T53" fmla="*/ 2147483647 h 183"/>
              <a:gd name="T54" fmla="*/ 2147483647 w 962"/>
              <a:gd name="T55" fmla="*/ 2147483647 h 183"/>
              <a:gd name="T56" fmla="*/ 2147483647 w 962"/>
              <a:gd name="T57" fmla="*/ 2147483647 h 183"/>
              <a:gd name="T58" fmla="*/ 2147483647 w 962"/>
              <a:gd name="T59" fmla="*/ 2147483647 h 183"/>
              <a:gd name="T60" fmla="*/ 2147483647 w 962"/>
              <a:gd name="T61" fmla="*/ 2147483647 h 183"/>
              <a:gd name="T62" fmla="*/ 2147483647 w 962"/>
              <a:gd name="T63" fmla="*/ 0 h 1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2"/>
              <a:gd name="T97" fmla="*/ 0 h 183"/>
              <a:gd name="T98" fmla="*/ 962 w 962"/>
              <a:gd name="T99" fmla="*/ 183 h 1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FFC000"/>
          </a:solidFill>
          <a:ln>
            <a:noFill/>
          </a:ln>
        </p:spPr>
        <p:txBody>
          <a:bodyPr lIns="98183" tIns="49091" rIns="98183" bIns="49091"/>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nvGrpSpPr>
          <p:cNvPr id="5" name="Group 19"/>
          <p:cNvGrpSpPr/>
          <p:nvPr/>
        </p:nvGrpSpPr>
        <p:grpSpPr bwMode="auto">
          <a:xfrm>
            <a:off x="559374" y="2909443"/>
            <a:ext cx="1518121" cy="958893"/>
            <a:chOff x="0" y="0"/>
            <a:chExt cx="1499240" cy="958587"/>
          </a:xfrm>
        </p:grpSpPr>
        <p:sp>
          <p:nvSpPr>
            <p:cNvPr id="6" name="Rectangle 26"/>
            <p:cNvSpPr>
              <a:spLocks noChangeArrowheads="1"/>
            </p:cNvSpPr>
            <p:nvPr/>
          </p:nvSpPr>
          <p:spPr bwMode="auto">
            <a:xfrm>
              <a:off x="0" y="213168"/>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14000"/>
                </a:lnSpc>
                <a:buFont typeface="Arial" panose="020B0604020202020204" pitchFamily="34" charset="0"/>
                <a:buNone/>
              </a:pP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900">
                  <a:solidFill>
                    <a:schemeClr val="bg1"/>
                  </a:solidFill>
                  <a:latin typeface="微软雅黑" panose="020B0503020204020204" charset="-122"/>
                  <a:ea typeface="微软雅黑" panose="020B0503020204020204" charset="-122"/>
                  <a:cs typeface="+mn-ea"/>
                  <a:sym typeface="微软雅黑" panose="020B0503020204020204" charset="-122"/>
                </a:rPr>
                <a:t>200</a:t>
              </a: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字之内。</a:t>
              </a:r>
              <a:endParaRPr lang="en-US" altLang="zh-CN" sz="9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7" name="Rectangle 27"/>
            <p:cNvSpPr>
              <a:spLocks noChangeArrowheads="1"/>
            </p:cNvSpPr>
            <p:nvPr/>
          </p:nvSpPr>
          <p:spPr bwMode="auto">
            <a:xfrm>
              <a:off x="68148" y="0"/>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zh-CN" altLang="en-US" sz="170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grpSp>
      <p:sp>
        <p:nvSpPr>
          <p:cNvPr id="8" name="Freeform 13"/>
          <p:cNvSpPr>
            <a:spLocks noChangeArrowheads="1"/>
          </p:cNvSpPr>
          <p:nvPr/>
        </p:nvSpPr>
        <p:spPr bwMode="auto">
          <a:xfrm rot="5910658">
            <a:off x="6142326" y="2004128"/>
            <a:ext cx="1030716" cy="351498"/>
          </a:xfrm>
          <a:custGeom>
            <a:avLst/>
            <a:gdLst>
              <a:gd name="T0" fmla="*/ 2147483647 w 962"/>
              <a:gd name="T1" fmla="*/ 0 h 183"/>
              <a:gd name="T2" fmla="*/ 2147483647 w 962"/>
              <a:gd name="T3" fmla="*/ 2147483647 h 183"/>
              <a:gd name="T4" fmla="*/ 2147483647 w 962"/>
              <a:gd name="T5" fmla="*/ 2147483647 h 183"/>
              <a:gd name="T6" fmla="*/ 2147483647 w 962"/>
              <a:gd name="T7" fmla="*/ 2147483647 h 183"/>
              <a:gd name="T8" fmla="*/ 2147483647 w 962"/>
              <a:gd name="T9" fmla="*/ 2147483647 h 183"/>
              <a:gd name="T10" fmla="*/ 2147483647 w 962"/>
              <a:gd name="T11" fmla="*/ 2147483647 h 183"/>
              <a:gd name="T12" fmla="*/ 2147483647 w 962"/>
              <a:gd name="T13" fmla="*/ 2147483647 h 183"/>
              <a:gd name="T14" fmla="*/ 2147483647 w 962"/>
              <a:gd name="T15" fmla="*/ 2147483647 h 183"/>
              <a:gd name="T16" fmla="*/ 2147483647 w 962"/>
              <a:gd name="T17" fmla="*/ 2147483647 h 183"/>
              <a:gd name="T18" fmla="*/ 2147483647 w 962"/>
              <a:gd name="T19" fmla="*/ 2147483647 h 183"/>
              <a:gd name="T20" fmla="*/ 2147483647 w 962"/>
              <a:gd name="T21" fmla="*/ 2147483647 h 183"/>
              <a:gd name="T22" fmla="*/ 2147483647 w 962"/>
              <a:gd name="T23" fmla="*/ 2147483647 h 183"/>
              <a:gd name="T24" fmla="*/ 2147483647 w 962"/>
              <a:gd name="T25" fmla="*/ 2147483647 h 183"/>
              <a:gd name="T26" fmla="*/ 2147483647 w 962"/>
              <a:gd name="T27" fmla="*/ 2147483647 h 183"/>
              <a:gd name="T28" fmla="*/ 2147483647 w 962"/>
              <a:gd name="T29" fmla="*/ 2147483647 h 183"/>
              <a:gd name="T30" fmla="*/ 2147483647 w 962"/>
              <a:gd name="T31" fmla="*/ 2147483647 h 183"/>
              <a:gd name="T32" fmla="*/ 2147483647 w 962"/>
              <a:gd name="T33" fmla="*/ 2147483647 h 183"/>
              <a:gd name="T34" fmla="*/ 2147483647 w 962"/>
              <a:gd name="T35" fmla="*/ 2147483647 h 183"/>
              <a:gd name="T36" fmla="*/ 2147483647 w 962"/>
              <a:gd name="T37" fmla="*/ 2147483647 h 183"/>
              <a:gd name="T38" fmla="*/ 2147483647 w 962"/>
              <a:gd name="T39" fmla="*/ 2147483647 h 183"/>
              <a:gd name="T40" fmla="*/ 2147483647 w 962"/>
              <a:gd name="T41" fmla="*/ 2147483647 h 183"/>
              <a:gd name="T42" fmla="*/ 2147483647 w 962"/>
              <a:gd name="T43" fmla="*/ 2147483647 h 183"/>
              <a:gd name="T44" fmla="*/ 2147483647 w 962"/>
              <a:gd name="T45" fmla="*/ 2147483647 h 183"/>
              <a:gd name="T46" fmla="*/ 2147483647 w 962"/>
              <a:gd name="T47" fmla="*/ 2147483647 h 183"/>
              <a:gd name="T48" fmla="*/ 0 w 962"/>
              <a:gd name="T49" fmla="*/ 2147483647 h 183"/>
              <a:gd name="T50" fmla="*/ 2147483647 w 962"/>
              <a:gd name="T51" fmla="*/ 2147483647 h 183"/>
              <a:gd name="T52" fmla="*/ 2147483647 w 962"/>
              <a:gd name="T53" fmla="*/ 2147483647 h 183"/>
              <a:gd name="T54" fmla="*/ 2147483647 w 962"/>
              <a:gd name="T55" fmla="*/ 2147483647 h 183"/>
              <a:gd name="T56" fmla="*/ 2147483647 w 962"/>
              <a:gd name="T57" fmla="*/ 2147483647 h 183"/>
              <a:gd name="T58" fmla="*/ 2147483647 w 962"/>
              <a:gd name="T59" fmla="*/ 2147483647 h 183"/>
              <a:gd name="T60" fmla="*/ 2147483647 w 962"/>
              <a:gd name="T61" fmla="*/ 2147483647 h 183"/>
              <a:gd name="T62" fmla="*/ 2147483647 w 962"/>
              <a:gd name="T63" fmla="*/ 0 h 1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2"/>
              <a:gd name="T97" fmla="*/ 0 h 183"/>
              <a:gd name="T98" fmla="*/ 962 w 962"/>
              <a:gd name="T99" fmla="*/ 183 h 1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FFC000"/>
          </a:solidFill>
          <a:ln>
            <a:noFill/>
          </a:ln>
        </p:spPr>
        <p:txBody>
          <a:bodyPr lIns="98183" tIns="49091" rIns="98183" bIns="49091"/>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nvGrpSpPr>
          <p:cNvPr id="9" name="Group 129"/>
          <p:cNvGrpSpPr/>
          <p:nvPr/>
        </p:nvGrpSpPr>
        <p:grpSpPr bwMode="auto">
          <a:xfrm>
            <a:off x="2114030" y="2152155"/>
            <a:ext cx="1380797" cy="851790"/>
            <a:chOff x="0" y="0"/>
            <a:chExt cx="1362945" cy="852351"/>
          </a:xfrm>
        </p:grpSpPr>
        <p:sp>
          <p:nvSpPr>
            <p:cNvPr id="10" name="Rectangle 26"/>
            <p:cNvSpPr>
              <a:spLocks noChangeArrowheads="1"/>
            </p:cNvSpPr>
            <p:nvPr/>
          </p:nvSpPr>
          <p:spPr bwMode="auto">
            <a:xfrm>
              <a:off x="0" y="253513"/>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14000"/>
                </a:lnSpc>
                <a:buFont typeface="Arial" panose="020B0604020202020204" pitchFamily="34" charset="0"/>
                <a:buNone/>
              </a:pP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p>
          </p:txBody>
        </p:sp>
        <p:sp>
          <p:nvSpPr>
            <p:cNvPr id="11" name="Rectangle 27"/>
            <p:cNvSpPr>
              <a:spLocks noChangeArrowheads="1"/>
            </p:cNvSpPr>
            <p:nvPr/>
          </p:nvSpPr>
          <p:spPr bwMode="auto">
            <a:xfrm>
              <a:off x="0" y="0"/>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zh-CN" altLang="en-US" sz="170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grpSp>
      <p:grpSp>
        <p:nvGrpSpPr>
          <p:cNvPr id="12" name="Group 132"/>
          <p:cNvGrpSpPr/>
          <p:nvPr/>
        </p:nvGrpSpPr>
        <p:grpSpPr bwMode="auto">
          <a:xfrm>
            <a:off x="4918459" y="1512053"/>
            <a:ext cx="1380797" cy="868171"/>
            <a:chOff x="0" y="0"/>
            <a:chExt cx="1362945" cy="867353"/>
          </a:xfrm>
        </p:grpSpPr>
        <p:sp>
          <p:nvSpPr>
            <p:cNvPr id="13" name="Rectangle 26"/>
            <p:cNvSpPr>
              <a:spLocks noChangeArrowheads="1"/>
            </p:cNvSpPr>
            <p:nvPr/>
          </p:nvSpPr>
          <p:spPr bwMode="auto">
            <a:xfrm>
              <a:off x="0" y="26851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14000"/>
                </a:lnSpc>
                <a:buFont typeface="Arial" panose="020B0604020202020204" pitchFamily="34" charset="0"/>
                <a:buNone/>
              </a:pP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p>
          </p:txBody>
        </p:sp>
        <p:sp>
          <p:nvSpPr>
            <p:cNvPr id="14" name="Rectangle 27"/>
            <p:cNvSpPr>
              <a:spLocks noChangeArrowheads="1"/>
            </p:cNvSpPr>
            <p:nvPr/>
          </p:nvSpPr>
          <p:spPr bwMode="auto">
            <a:xfrm>
              <a:off x="0" y="0"/>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zh-CN" altLang="en-US" sz="170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grpSp>
      <p:grpSp>
        <p:nvGrpSpPr>
          <p:cNvPr id="15" name="Group 135"/>
          <p:cNvGrpSpPr/>
          <p:nvPr/>
        </p:nvGrpSpPr>
        <p:grpSpPr bwMode="auto">
          <a:xfrm>
            <a:off x="4411999" y="4292970"/>
            <a:ext cx="1518121" cy="830369"/>
            <a:chOff x="0" y="0"/>
            <a:chExt cx="1499240" cy="830586"/>
          </a:xfrm>
        </p:grpSpPr>
        <p:sp>
          <p:nvSpPr>
            <p:cNvPr id="16" name="Rectangle 26"/>
            <p:cNvSpPr>
              <a:spLocks noChangeArrowheads="1"/>
            </p:cNvSpPr>
            <p:nvPr/>
          </p:nvSpPr>
          <p:spPr bwMode="auto">
            <a:xfrm>
              <a:off x="0" y="240073"/>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14000"/>
                </a:lnSpc>
                <a:buFont typeface="Arial" panose="020B0604020202020204" pitchFamily="34" charset="0"/>
                <a:buNone/>
              </a:pP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a:t>
              </a:r>
            </a:p>
          </p:txBody>
        </p:sp>
        <p:sp>
          <p:nvSpPr>
            <p:cNvPr id="17" name="Rectangle 27"/>
            <p:cNvSpPr>
              <a:spLocks noChangeArrowheads="1"/>
            </p:cNvSpPr>
            <p:nvPr/>
          </p:nvSpPr>
          <p:spPr bwMode="auto">
            <a:xfrm>
              <a:off x="68148" y="0"/>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zh-CN" altLang="en-US" sz="170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grpSp>
      <p:grpSp>
        <p:nvGrpSpPr>
          <p:cNvPr id="18" name="Group 138"/>
          <p:cNvGrpSpPr/>
          <p:nvPr/>
        </p:nvGrpSpPr>
        <p:grpSpPr bwMode="auto">
          <a:xfrm>
            <a:off x="6216106" y="3834315"/>
            <a:ext cx="1518121" cy="831629"/>
            <a:chOff x="0" y="0"/>
            <a:chExt cx="1499240" cy="832026"/>
          </a:xfrm>
        </p:grpSpPr>
        <p:sp>
          <p:nvSpPr>
            <p:cNvPr id="19" name="Rectangle 26"/>
            <p:cNvSpPr>
              <a:spLocks noChangeArrowheads="1"/>
            </p:cNvSpPr>
            <p:nvPr/>
          </p:nvSpPr>
          <p:spPr bwMode="auto">
            <a:xfrm>
              <a:off x="0" y="241513"/>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14000"/>
                </a:lnSpc>
                <a:buFont typeface="Arial" panose="020B0604020202020204" pitchFamily="34" charset="0"/>
                <a:buNone/>
              </a:pP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a:t>
              </a:r>
            </a:p>
          </p:txBody>
        </p:sp>
        <p:sp>
          <p:nvSpPr>
            <p:cNvPr id="20" name="Rectangle 27"/>
            <p:cNvSpPr>
              <a:spLocks noChangeArrowheads="1"/>
            </p:cNvSpPr>
            <p:nvPr/>
          </p:nvSpPr>
          <p:spPr bwMode="auto">
            <a:xfrm>
              <a:off x="68148" y="0"/>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zh-CN" altLang="en-US" sz="170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grpSp>
      <p:grpSp>
        <p:nvGrpSpPr>
          <p:cNvPr id="21" name="Group 141"/>
          <p:cNvGrpSpPr/>
          <p:nvPr/>
        </p:nvGrpSpPr>
        <p:grpSpPr bwMode="auto">
          <a:xfrm>
            <a:off x="7349972" y="2455827"/>
            <a:ext cx="1516861" cy="837929"/>
            <a:chOff x="0" y="0"/>
            <a:chExt cx="1499240" cy="838333"/>
          </a:xfrm>
        </p:grpSpPr>
        <p:sp>
          <p:nvSpPr>
            <p:cNvPr id="22" name="Rectangle 26"/>
            <p:cNvSpPr>
              <a:spLocks noChangeArrowheads="1"/>
            </p:cNvSpPr>
            <p:nvPr/>
          </p:nvSpPr>
          <p:spPr bwMode="auto">
            <a:xfrm>
              <a:off x="0" y="247820"/>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14000"/>
                </a:lnSpc>
                <a:buFont typeface="Arial" panose="020B0604020202020204" pitchFamily="34" charset="0"/>
                <a:buNone/>
              </a:pP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a:t>
              </a:r>
            </a:p>
          </p:txBody>
        </p:sp>
        <p:sp>
          <p:nvSpPr>
            <p:cNvPr id="23" name="Rectangle 27"/>
            <p:cNvSpPr>
              <a:spLocks noChangeArrowheads="1"/>
            </p:cNvSpPr>
            <p:nvPr/>
          </p:nvSpPr>
          <p:spPr bwMode="auto">
            <a:xfrm>
              <a:off x="68148" y="0"/>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zh-CN" altLang="en-US" sz="170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grpSp>
      <p:grpSp>
        <p:nvGrpSpPr>
          <p:cNvPr id="24" name="Group 15"/>
          <p:cNvGrpSpPr/>
          <p:nvPr/>
        </p:nvGrpSpPr>
        <p:grpSpPr bwMode="auto">
          <a:xfrm>
            <a:off x="6672172" y="3181612"/>
            <a:ext cx="473704" cy="467476"/>
            <a:chOff x="0" y="0"/>
            <a:chExt cx="467298" cy="467298"/>
          </a:xfrm>
        </p:grpSpPr>
        <p:sp>
          <p:nvSpPr>
            <p:cNvPr id="25" name="Freeform 11"/>
            <p:cNvSpPr>
              <a:spLocks noChangeArrowheads="1"/>
            </p:cNvSpPr>
            <p:nvPr/>
          </p:nvSpPr>
          <p:spPr bwMode="auto">
            <a:xfrm>
              <a:off x="0" y="0"/>
              <a:ext cx="467298" cy="467298"/>
            </a:xfrm>
            <a:custGeom>
              <a:avLst/>
              <a:gdLst>
                <a:gd name="T0" fmla="*/ 2147483647 w 204"/>
                <a:gd name="T1" fmla="*/ 0 h 204"/>
                <a:gd name="T2" fmla="*/ 2147483647 w 204"/>
                <a:gd name="T3" fmla="*/ 2147483647 h 204"/>
                <a:gd name="T4" fmla="*/ 2147483647 w 204"/>
                <a:gd name="T5" fmla="*/ 2147483647 h 204"/>
                <a:gd name="T6" fmla="*/ 2147483647 w 204"/>
                <a:gd name="T7" fmla="*/ 2147483647 h 204"/>
                <a:gd name="T8" fmla="*/ 2147483647 w 204"/>
                <a:gd name="T9" fmla="*/ 2147483647 h 204"/>
                <a:gd name="T10" fmla="*/ 2147483647 w 204"/>
                <a:gd name="T11" fmla="*/ 2147483647 h 204"/>
                <a:gd name="T12" fmla="*/ 2147483647 w 204"/>
                <a:gd name="T13" fmla="*/ 2147483647 h 204"/>
                <a:gd name="T14" fmla="*/ 2147483647 w 204"/>
                <a:gd name="T15" fmla="*/ 2147483647 h 204"/>
                <a:gd name="T16" fmla="*/ 2147483647 w 204"/>
                <a:gd name="T17" fmla="*/ 2147483647 h 204"/>
                <a:gd name="T18" fmla="*/ 2147483647 w 204"/>
                <a:gd name="T19" fmla="*/ 2147483647 h 204"/>
                <a:gd name="T20" fmla="*/ 2147483647 w 204"/>
                <a:gd name="T21" fmla="*/ 2147483647 h 204"/>
                <a:gd name="T22" fmla="*/ 2147483647 w 204"/>
                <a:gd name="T23" fmla="*/ 2147483647 h 204"/>
                <a:gd name="T24" fmla="*/ 2147483647 w 204"/>
                <a:gd name="T25" fmla="*/ 2147483647 h 204"/>
                <a:gd name="T26" fmla="*/ 2147483647 w 204"/>
                <a:gd name="T27" fmla="*/ 2147483647 h 204"/>
                <a:gd name="T28" fmla="*/ 2147483647 w 204"/>
                <a:gd name="T29" fmla="*/ 2147483647 h 204"/>
                <a:gd name="T30" fmla="*/ 2147483647 w 204"/>
                <a:gd name="T31" fmla="*/ 2147483647 h 204"/>
                <a:gd name="T32" fmla="*/ 2147483647 w 204"/>
                <a:gd name="T33" fmla="*/ 2147483647 h 204"/>
                <a:gd name="T34" fmla="*/ 2147483647 w 204"/>
                <a:gd name="T35" fmla="*/ 2147483647 h 204"/>
                <a:gd name="T36" fmla="*/ 0 w 204"/>
                <a:gd name="T37" fmla="*/ 2147483647 h 204"/>
                <a:gd name="T38" fmla="*/ 2147483647 w 204"/>
                <a:gd name="T39" fmla="*/ 2147483647 h 204"/>
                <a:gd name="T40" fmla="*/ 2147483647 w 204"/>
                <a:gd name="T41" fmla="*/ 2147483647 h 204"/>
                <a:gd name="T42" fmla="*/ 2147483647 w 204"/>
                <a:gd name="T43" fmla="*/ 2147483647 h 204"/>
                <a:gd name="T44" fmla="*/ 2147483647 w 204"/>
                <a:gd name="T45" fmla="*/ 2147483647 h 204"/>
                <a:gd name="T46" fmla="*/ 2147483647 w 204"/>
                <a:gd name="T47" fmla="*/ 2147483647 h 204"/>
                <a:gd name="T48" fmla="*/ 2147483647 w 204"/>
                <a:gd name="T49" fmla="*/ 0 h 2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4"/>
                <a:gd name="T76" fmla="*/ 0 h 204"/>
                <a:gd name="T77" fmla="*/ 204 w 204"/>
                <a:gd name="T78" fmla="*/ 204 h 2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26" name="Freeform 6"/>
            <p:cNvSpPr>
              <a:spLocks noEditPoints="1" noChangeArrowheads="1"/>
            </p:cNvSpPr>
            <p:nvPr/>
          </p:nvSpPr>
          <p:spPr bwMode="auto">
            <a:xfrm>
              <a:off x="71178" y="124488"/>
              <a:ext cx="318518" cy="211972"/>
            </a:xfrm>
            <a:custGeom>
              <a:avLst/>
              <a:gdLst>
                <a:gd name="T0" fmla="*/ 2147483647 w 176"/>
                <a:gd name="T1" fmla="*/ 2147483647 h 117"/>
                <a:gd name="T2" fmla="*/ 2147483647 w 176"/>
                <a:gd name="T3" fmla="*/ 2147483647 h 117"/>
                <a:gd name="T4" fmla="*/ 2147483647 w 176"/>
                <a:gd name="T5" fmla="*/ 2147483647 h 117"/>
                <a:gd name="T6" fmla="*/ 2147483647 w 176"/>
                <a:gd name="T7" fmla="*/ 2147483647 h 117"/>
                <a:gd name="T8" fmla="*/ 0 w 176"/>
                <a:gd name="T9" fmla="*/ 2147483647 h 117"/>
                <a:gd name="T10" fmla="*/ 0 w 176"/>
                <a:gd name="T11" fmla="*/ 2147483647 h 117"/>
                <a:gd name="T12" fmla="*/ 2147483647 w 176"/>
                <a:gd name="T13" fmla="*/ 2147483647 h 117"/>
                <a:gd name="T14" fmla="*/ 2147483647 w 176"/>
                <a:gd name="T15" fmla="*/ 2147483647 h 117"/>
                <a:gd name="T16" fmla="*/ 2147483647 w 176"/>
                <a:gd name="T17" fmla="*/ 2147483647 h 117"/>
                <a:gd name="T18" fmla="*/ 2147483647 w 176"/>
                <a:gd name="T19" fmla="*/ 2147483647 h 117"/>
                <a:gd name="T20" fmla="*/ 2147483647 w 176"/>
                <a:gd name="T21" fmla="*/ 2147483647 h 117"/>
                <a:gd name="T22" fmla="*/ 2147483647 w 176"/>
                <a:gd name="T23" fmla="*/ 0 h 117"/>
                <a:gd name="T24" fmla="*/ 2147483647 w 176"/>
                <a:gd name="T25" fmla="*/ 0 h 117"/>
                <a:gd name="T26" fmla="*/ 2147483647 w 176"/>
                <a:gd name="T27" fmla="*/ 2147483647 h 117"/>
                <a:gd name="T28" fmla="*/ 2147483647 w 176"/>
                <a:gd name="T29" fmla="*/ 2147483647 h 117"/>
                <a:gd name="T30" fmla="*/ 2147483647 w 176"/>
                <a:gd name="T31" fmla="*/ 2147483647 h 117"/>
                <a:gd name="T32" fmla="*/ 2147483647 w 176"/>
                <a:gd name="T33" fmla="*/ 2147483647 h 117"/>
                <a:gd name="T34" fmla="*/ 2147483647 w 176"/>
                <a:gd name="T35" fmla="*/ 2147483647 h 117"/>
                <a:gd name="T36" fmla="*/ 2147483647 w 176"/>
                <a:gd name="T37" fmla="*/ 2147483647 h 117"/>
                <a:gd name="T38" fmla="*/ 2147483647 w 176"/>
                <a:gd name="T39" fmla="*/ 2147483647 h 117"/>
                <a:gd name="T40" fmla="*/ 2147483647 w 176"/>
                <a:gd name="T41" fmla="*/ 2147483647 h 117"/>
                <a:gd name="T42" fmla="*/ 2147483647 w 176"/>
                <a:gd name="T43" fmla="*/ 2147483647 h 117"/>
                <a:gd name="T44" fmla="*/ 2147483647 w 176"/>
                <a:gd name="T45" fmla="*/ 2147483647 h 117"/>
                <a:gd name="T46" fmla="*/ 2147483647 w 176"/>
                <a:gd name="T47" fmla="*/ 2147483647 h 117"/>
                <a:gd name="T48" fmla="*/ 2147483647 w 176"/>
                <a:gd name="T49" fmla="*/ 2147483647 h 117"/>
                <a:gd name="T50" fmla="*/ 2147483647 w 176"/>
                <a:gd name="T51" fmla="*/ 2147483647 h 117"/>
                <a:gd name="T52" fmla="*/ 2147483647 w 176"/>
                <a:gd name="T53" fmla="*/ 2147483647 h 117"/>
                <a:gd name="T54" fmla="*/ 2147483647 w 176"/>
                <a:gd name="T55" fmla="*/ 2147483647 h 117"/>
                <a:gd name="T56" fmla="*/ 2147483647 w 176"/>
                <a:gd name="T57" fmla="*/ 2147483647 h 117"/>
                <a:gd name="T58" fmla="*/ 2147483647 w 176"/>
                <a:gd name="T59" fmla="*/ 2147483647 h 117"/>
                <a:gd name="T60" fmla="*/ 2147483647 w 176"/>
                <a:gd name="T61" fmla="*/ 2147483647 h 117"/>
                <a:gd name="T62" fmla="*/ 2147483647 w 176"/>
                <a:gd name="T63" fmla="*/ 2147483647 h 117"/>
                <a:gd name="T64" fmla="*/ 2147483647 w 176"/>
                <a:gd name="T65" fmla="*/ 2147483647 h 117"/>
                <a:gd name="T66" fmla="*/ 2147483647 w 176"/>
                <a:gd name="T67" fmla="*/ 2147483647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
                <a:gd name="T103" fmla="*/ 0 h 117"/>
                <a:gd name="T104" fmla="*/ 176 w 176"/>
                <a:gd name="T105" fmla="*/ 117 h 1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27" name="组合 26"/>
          <p:cNvGrpSpPr/>
          <p:nvPr/>
        </p:nvGrpSpPr>
        <p:grpSpPr>
          <a:xfrm>
            <a:off x="1079693" y="2259259"/>
            <a:ext cx="469924" cy="467476"/>
            <a:chOff x="1360488" y="2846388"/>
            <a:chExt cx="592137" cy="588962"/>
          </a:xfrm>
        </p:grpSpPr>
        <p:sp>
          <p:nvSpPr>
            <p:cNvPr id="28" name="Freeform 7"/>
            <p:cNvSpPr>
              <a:spLocks noChangeArrowheads="1"/>
            </p:cNvSpPr>
            <p:nvPr/>
          </p:nvSpPr>
          <p:spPr bwMode="auto">
            <a:xfrm>
              <a:off x="1360488" y="2846388"/>
              <a:ext cx="592137" cy="588962"/>
            </a:xfrm>
            <a:custGeom>
              <a:avLst/>
              <a:gdLst>
                <a:gd name="T0" fmla="*/ 2147483647 w 203"/>
                <a:gd name="T1" fmla="*/ 0 h 204"/>
                <a:gd name="T2" fmla="*/ 2147483647 w 203"/>
                <a:gd name="T3" fmla="*/ 2147483647 h 204"/>
                <a:gd name="T4" fmla="*/ 2147483647 w 203"/>
                <a:gd name="T5" fmla="*/ 2147483647 h 204"/>
                <a:gd name="T6" fmla="*/ 2147483647 w 203"/>
                <a:gd name="T7" fmla="*/ 2147483647 h 204"/>
                <a:gd name="T8" fmla="*/ 2147483647 w 203"/>
                <a:gd name="T9" fmla="*/ 2147483647 h 204"/>
                <a:gd name="T10" fmla="*/ 2147483647 w 203"/>
                <a:gd name="T11" fmla="*/ 2147483647 h 204"/>
                <a:gd name="T12" fmla="*/ 2147483647 w 203"/>
                <a:gd name="T13" fmla="*/ 2147483647 h 204"/>
                <a:gd name="T14" fmla="*/ 2147483647 w 203"/>
                <a:gd name="T15" fmla="*/ 2147483647 h 204"/>
                <a:gd name="T16" fmla="*/ 2147483647 w 203"/>
                <a:gd name="T17" fmla="*/ 2147483647 h 204"/>
                <a:gd name="T18" fmla="*/ 2147483647 w 203"/>
                <a:gd name="T19" fmla="*/ 2147483647 h 204"/>
                <a:gd name="T20" fmla="*/ 2147483647 w 203"/>
                <a:gd name="T21" fmla="*/ 2147483647 h 204"/>
                <a:gd name="T22" fmla="*/ 2147483647 w 203"/>
                <a:gd name="T23" fmla="*/ 2147483647 h 204"/>
                <a:gd name="T24" fmla="*/ 2147483647 w 203"/>
                <a:gd name="T25" fmla="*/ 2147483647 h 204"/>
                <a:gd name="T26" fmla="*/ 2147483647 w 203"/>
                <a:gd name="T27" fmla="*/ 2147483647 h 204"/>
                <a:gd name="T28" fmla="*/ 2147483647 w 203"/>
                <a:gd name="T29" fmla="*/ 2147483647 h 204"/>
                <a:gd name="T30" fmla="*/ 2147483647 w 203"/>
                <a:gd name="T31" fmla="*/ 2147483647 h 204"/>
                <a:gd name="T32" fmla="*/ 2147483647 w 203"/>
                <a:gd name="T33" fmla="*/ 2147483647 h 204"/>
                <a:gd name="T34" fmla="*/ 2147483647 w 203"/>
                <a:gd name="T35" fmla="*/ 2147483647 h 204"/>
                <a:gd name="T36" fmla="*/ 0 w 203"/>
                <a:gd name="T37" fmla="*/ 2147483647 h 204"/>
                <a:gd name="T38" fmla="*/ 2147483647 w 203"/>
                <a:gd name="T39" fmla="*/ 2147483647 h 204"/>
                <a:gd name="T40" fmla="*/ 2147483647 w 203"/>
                <a:gd name="T41" fmla="*/ 2147483647 h 204"/>
                <a:gd name="T42" fmla="*/ 2147483647 w 203"/>
                <a:gd name="T43" fmla="*/ 2147483647 h 204"/>
                <a:gd name="T44" fmla="*/ 2147483647 w 203"/>
                <a:gd name="T45" fmla="*/ 2147483647 h 204"/>
                <a:gd name="T46" fmla="*/ 2147483647 w 203"/>
                <a:gd name="T47" fmla="*/ 2147483647 h 204"/>
                <a:gd name="T48" fmla="*/ 2147483647 w 203"/>
                <a:gd name="T49" fmla="*/ 0 h 2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3"/>
                <a:gd name="T76" fmla="*/ 0 h 204"/>
                <a:gd name="T77" fmla="*/ 203 w 203"/>
                <a:gd name="T78" fmla="*/ 204 h 2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rgbClr val="FFC000"/>
            </a:solidFill>
            <a:ln>
              <a:noFill/>
            </a:ln>
          </p:spPr>
          <p:txBody>
            <a:bodyPr lIns="90170" tIns="46990" rIns="90170" bIns="4699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29" name="Freeform 7"/>
            <p:cNvSpPr>
              <a:spLocks noEditPoints="1" noChangeArrowheads="1"/>
            </p:cNvSpPr>
            <p:nvPr/>
          </p:nvSpPr>
          <p:spPr bwMode="auto">
            <a:xfrm>
              <a:off x="1460500" y="2973388"/>
              <a:ext cx="382588" cy="349250"/>
            </a:xfrm>
            <a:custGeom>
              <a:avLst/>
              <a:gdLst>
                <a:gd name="T0" fmla="*/ 2147483647 w 177"/>
                <a:gd name="T1" fmla="*/ 2147483647 h 164"/>
                <a:gd name="T2" fmla="*/ 2147483647 w 177"/>
                <a:gd name="T3" fmla="*/ 2147483647 h 164"/>
                <a:gd name="T4" fmla="*/ 2147483647 w 177"/>
                <a:gd name="T5" fmla="*/ 2147483647 h 164"/>
                <a:gd name="T6" fmla="*/ 2147483647 w 177"/>
                <a:gd name="T7" fmla="*/ 2147483647 h 164"/>
                <a:gd name="T8" fmla="*/ 2147483647 w 177"/>
                <a:gd name="T9" fmla="*/ 2147483647 h 164"/>
                <a:gd name="T10" fmla="*/ 2147483647 w 177"/>
                <a:gd name="T11" fmla="*/ 2147483647 h 164"/>
                <a:gd name="T12" fmla="*/ 2147483647 w 177"/>
                <a:gd name="T13" fmla="*/ 2147483647 h 164"/>
                <a:gd name="T14" fmla="*/ 2147483647 w 177"/>
                <a:gd name="T15" fmla="*/ 2147483647 h 164"/>
                <a:gd name="T16" fmla="*/ 2147483647 w 177"/>
                <a:gd name="T17" fmla="*/ 2147483647 h 164"/>
                <a:gd name="T18" fmla="*/ 2147483647 w 177"/>
                <a:gd name="T19" fmla="*/ 2147483647 h 164"/>
                <a:gd name="T20" fmla="*/ 2147483647 w 177"/>
                <a:gd name="T21" fmla="*/ 2147483647 h 164"/>
                <a:gd name="T22" fmla="*/ 2147483647 w 177"/>
                <a:gd name="T23" fmla="*/ 0 h 164"/>
                <a:gd name="T24" fmla="*/ 2147483647 w 177"/>
                <a:gd name="T25" fmla="*/ 2147483647 h 164"/>
                <a:gd name="T26" fmla="*/ 2147483647 w 177"/>
                <a:gd name="T27" fmla="*/ 2147483647 h 164"/>
                <a:gd name="T28" fmla="*/ 2147483647 w 177"/>
                <a:gd name="T29" fmla="*/ 2147483647 h 164"/>
                <a:gd name="T30" fmla="*/ 2147483647 w 177"/>
                <a:gd name="T31" fmla="*/ 2147483647 h 164"/>
                <a:gd name="T32" fmla="*/ 2147483647 w 177"/>
                <a:gd name="T33" fmla="*/ 2147483647 h 164"/>
                <a:gd name="T34" fmla="*/ 2147483647 w 177"/>
                <a:gd name="T35" fmla="*/ 2147483647 h 164"/>
                <a:gd name="T36" fmla="*/ 2147483647 w 177"/>
                <a:gd name="T37" fmla="*/ 2147483647 h 164"/>
                <a:gd name="T38" fmla="*/ 2147483647 w 177"/>
                <a:gd name="T39" fmla="*/ 2147483647 h 164"/>
                <a:gd name="T40" fmla="*/ 2147483647 w 177"/>
                <a:gd name="T41" fmla="*/ 2147483647 h 164"/>
                <a:gd name="T42" fmla="*/ 2147483647 w 177"/>
                <a:gd name="T43" fmla="*/ 2147483647 h 164"/>
                <a:gd name="T44" fmla="*/ 2147483647 w 177"/>
                <a:gd name="T45" fmla="*/ 2147483647 h 164"/>
                <a:gd name="T46" fmla="*/ 2147483647 w 177"/>
                <a:gd name="T47" fmla="*/ 2147483647 h 164"/>
                <a:gd name="T48" fmla="*/ 2147483647 w 177"/>
                <a:gd name="T49" fmla="*/ 2147483647 h 164"/>
                <a:gd name="T50" fmla="*/ 2147483647 w 177"/>
                <a:gd name="T51" fmla="*/ 2147483647 h 164"/>
                <a:gd name="T52" fmla="*/ 2147483647 w 177"/>
                <a:gd name="T53" fmla="*/ 2147483647 h 164"/>
                <a:gd name="T54" fmla="*/ 2147483647 w 177"/>
                <a:gd name="T55" fmla="*/ 2147483647 h 164"/>
                <a:gd name="T56" fmla="*/ 2147483647 w 177"/>
                <a:gd name="T57" fmla="*/ 2147483647 h 164"/>
                <a:gd name="T58" fmla="*/ 2147483647 w 177"/>
                <a:gd name="T59" fmla="*/ 0 h 164"/>
                <a:gd name="T60" fmla="*/ 2147483647 w 177"/>
                <a:gd name="T61" fmla="*/ 2147483647 h 164"/>
                <a:gd name="T62" fmla="*/ 2147483647 w 177"/>
                <a:gd name="T63" fmla="*/ 2147483647 h 164"/>
                <a:gd name="T64" fmla="*/ 2147483647 w 177"/>
                <a:gd name="T65" fmla="*/ 2147483647 h 164"/>
                <a:gd name="T66" fmla="*/ 2147483647 w 177"/>
                <a:gd name="T67" fmla="*/ 2147483647 h 164"/>
                <a:gd name="T68" fmla="*/ 2147483647 w 177"/>
                <a:gd name="T69" fmla="*/ 2147483647 h 164"/>
                <a:gd name="T70" fmla="*/ 2147483647 w 177"/>
                <a:gd name="T71" fmla="*/ 2147483647 h 164"/>
                <a:gd name="T72" fmla="*/ 2147483647 w 177"/>
                <a:gd name="T73" fmla="*/ 2147483647 h 164"/>
                <a:gd name="T74" fmla="*/ 2147483647 w 177"/>
                <a:gd name="T75" fmla="*/ 2147483647 h 164"/>
                <a:gd name="T76" fmla="*/ 2147483647 w 177"/>
                <a:gd name="T77" fmla="*/ 2147483647 h 164"/>
                <a:gd name="T78" fmla="*/ 2147483647 w 177"/>
                <a:gd name="T79" fmla="*/ 2147483647 h 164"/>
                <a:gd name="T80" fmla="*/ 2147483647 w 177"/>
                <a:gd name="T81" fmla="*/ 2147483647 h 1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7"/>
                <a:gd name="T124" fmla="*/ 0 h 164"/>
                <a:gd name="T125" fmla="*/ 177 w 177"/>
                <a:gd name="T126" fmla="*/ 164 h 1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30" name="组合 29"/>
          <p:cNvGrpSpPr/>
          <p:nvPr/>
        </p:nvGrpSpPr>
        <p:grpSpPr>
          <a:xfrm>
            <a:off x="3681285" y="2265560"/>
            <a:ext cx="469925" cy="466216"/>
            <a:chOff x="4638675" y="2854325"/>
            <a:chExt cx="592138" cy="587375"/>
          </a:xfrm>
        </p:grpSpPr>
        <p:sp>
          <p:nvSpPr>
            <p:cNvPr id="31" name="Freeform 8"/>
            <p:cNvSpPr>
              <a:spLocks noChangeArrowheads="1"/>
            </p:cNvSpPr>
            <p:nvPr/>
          </p:nvSpPr>
          <p:spPr bwMode="auto">
            <a:xfrm>
              <a:off x="4638675" y="2854325"/>
              <a:ext cx="592138" cy="587375"/>
            </a:xfrm>
            <a:custGeom>
              <a:avLst/>
              <a:gdLst>
                <a:gd name="T0" fmla="*/ 2147483647 w 203"/>
                <a:gd name="T1" fmla="*/ 0 h 203"/>
                <a:gd name="T2" fmla="*/ 2147483647 w 203"/>
                <a:gd name="T3" fmla="*/ 2147483647 h 203"/>
                <a:gd name="T4" fmla="*/ 2147483647 w 203"/>
                <a:gd name="T5" fmla="*/ 2147483647 h 203"/>
                <a:gd name="T6" fmla="*/ 2147483647 w 203"/>
                <a:gd name="T7" fmla="*/ 2147483647 h 203"/>
                <a:gd name="T8" fmla="*/ 2147483647 w 203"/>
                <a:gd name="T9" fmla="*/ 2147483647 h 203"/>
                <a:gd name="T10" fmla="*/ 2147483647 w 203"/>
                <a:gd name="T11" fmla="*/ 2147483647 h 203"/>
                <a:gd name="T12" fmla="*/ 2147483647 w 203"/>
                <a:gd name="T13" fmla="*/ 2147483647 h 203"/>
                <a:gd name="T14" fmla="*/ 2147483647 w 203"/>
                <a:gd name="T15" fmla="*/ 2147483647 h 203"/>
                <a:gd name="T16" fmla="*/ 2147483647 w 203"/>
                <a:gd name="T17" fmla="*/ 2147483647 h 203"/>
                <a:gd name="T18" fmla="*/ 2147483647 w 203"/>
                <a:gd name="T19" fmla="*/ 2147483647 h 203"/>
                <a:gd name="T20" fmla="*/ 2147483647 w 203"/>
                <a:gd name="T21" fmla="*/ 2147483647 h 203"/>
                <a:gd name="T22" fmla="*/ 2147483647 w 203"/>
                <a:gd name="T23" fmla="*/ 2147483647 h 203"/>
                <a:gd name="T24" fmla="*/ 2147483647 w 203"/>
                <a:gd name="T25" fmla="*/ 2147483647 h 203"/>
                <a:gd name="T26" fmla="*/ 2147483647 w 203"/>
                <a:gd name="T27" fmla="*/ 2147483647 h 203"/>
                <a:gd name="T28" fmla="*/ 2147483647 w 203"/>
                <a:gd name="T29" fmla="*/ 2147483647 h 203"/>
                <a:gd name="T30" fmla="*/ 2147483647 w 203"/>
                <a:gd name="T31" fmla="*/ 2147483647 h 203"/>
                <a:gd name="T32" fmla="*/ 2147483647 w 203"/>
                <a:gd name="T33" fmla="*/ 2147483647 h 203"/>
                <a:gd name="T34" fmla="*/ 2147483647 w 203"/>
                <a:gd name="T35" fmla="*/ 2147483647 h 203"/>
                <a:gd name="T36" fmla="*/ 0 w 203"/>
                <a:gd name="T37" fmla="*/ 2147483647 h 203"/>
                <a:gd name="T38" fmla="*/ 2147483647 w 203"/>
                <a:gd name="T39" fmla="*/ 2147483647 h 203"/>
                <a:gd name="T40" fmla="*/ 2147483647 w 203"/>
                <a:gd name="T41" fmla="*/ 2147483647 h 203"/>
                <a:gd name="T42" fmla="*/ 2147483647 w 203"/>
                <a:gd name="T43" fmla="*/ 2147483647 h 203"/>
                <a:gd name="T44" fmla="*/ 2147483647 w 203"/>
                <a:gd name="T45" fmla="*/ 2147483647 h 203"/>
                <a:gd name="T46" fmla="*/ 2147483647 w 203"/>
                <a:gd name="T47" fmla="*/ 2147483647 h 203"/>
                <a:gd name="T48" fmla="*/ 2147483647 w 203"/>
                <a:gd name="T49" fmla="*/ 0 h 2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3"/>
                <a:gd name="T76" fmla="*/ 0 h 203"/>
                <a:gd name="T77" fmla="*/ 203 w 203"/>
                <a:gd name="T78" fmla="*/ 203 h 2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rgbClr val="FFC000"/>
            </a:solidFill>
            <a:ln>
              <a:noFill/>
            </a:ln>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32" name="Freeform 8"/>
            <p:cNvSpPr>
              <a:spLocks noEditPoints="1" noChangeArrowheads="1"/>
            </p:cNvSpPr>
            <p:nvPr/>
          </p:nvSpPr>
          <p:spPr bwMode="auto">
            <a:xfrm>
              <a:off x="4832350" y="2951163"/>
              <a:ext cx="257175" cy="379412"/>
            </a:xfrm>
            <a:custGeom>
              <a:avLst/>
              <a:gdLst>
                <a:gd name="T0" fmla="*/ 2147483647 w 94"/>
                <a:gd name="T1" fmla="*/ 2147483647 h 140"/>
                <a:gd name="T2" fmla="*/ 2147483647 w 94"/>
                <a:gd name="T3" fmla="*/ 2147483647 h 140"/>
                <a:gd name="T4" fmla="*/ 2147483647 w 94"/>
                <a:gd name="T5" fmla="*/ 2147483647 h 140"/>
                <a:gd name="T6" fmla="*/ 2147483647 w 94"/>
                <a:gd name="T7" fmla="*/ 2147483647 h 140"/>
                <a:gd name="T8" fmla="*/ 2147483647 w 94"/>
                <a:gd name="T9" fmla="*/ 2147483647 h 140"/>
                <a:gd name="T10" fmla="*/ 2147483647 w 94"/>
                <a:gd name="T11" fmla="*/ 2147483647 h 140"/>
                <a:gd name="T12" fmla="*/ 0 w 94"/>
                <a:gd name="T13" fmla="*/ 2147483647 h 140"/>
                <a:gd name="T14" fmla="*/ 2147483647 w 94"/>
                <a:gd name="T15" fmla="*/ 2147483647 h 140"/>
                <a:gd name="T16" fmla="*/ 2147483647 w 94"/>
                <a:gd name="T17" fmla="*/ 2147483647 h 140"/>
                <a:gd name="T18" fmla="*/ 0 w 94"/>
                <a:gd name="T19" fmla="*/ 2147483647 h 140"/>
                <a:gd name="T20" fmla="*/ 2147483647 w 94"/>
                <a:gd name="T21" fmla="*/ 0 h 140"/>
                <a:gd name="T22" fmla="*/ 2147483647 w 94"/>
                <a:gd name="T23" fmla="*/ 2147483647 h 140"/>
                <a:gd name="T24" fmla="*/ 2147483647 w 94"/>
                <a:gd name="T25" fmla="*/ 2147483647 h 140"/>
                <a:gd name="T26" fmla="*/ 2147483647 w 94"/>
                <a:gd name="T27" fmla="*/ 2147483647 h 140"/>
                <a:gd name="T28" fmla="*/ 2147483647 w 94"/>
                <a:gd name="T29" fmla="*/ 2147483647 h 140"/>
                <a:gd name="T30" fmla="*/ 2147483647 w 94"/>
                <a:gd name="T31" fmla="*/ 2147483647 h 140"/>
                <a:gd name="T32" fmla="*/ 2147483647 w 94"/>
                <a:gd name="T33" fmla="*/ 2147483647 h 140"/>
                <a:gd name="T34" fmla="*/ 2147483647 w 94"/>
                <a:gd name="T35" fmla="*/ 2147483647 h 140"/>
                <a:gd name="T36" fmla="*/ 2147483647 w 94"/>
                <a:gd name="T37" fmla="*/ 2147483647 h 140"/>
                <a:gd name="T38" fmla="*/ 2147483647 w 94"/>
                <a:gd name="T39" fmla="*/ 2147483647 h 140"/>
                <a:gd name="T40" fmla="*/ 2147483647 w 94"/>
                <a:gd name="T41" fmla="*/ 2147483647 h 140"/>
                <a:gd name="T42" fmla="*/ 2147483647 w 94"/>
                <a:gd name="T43" fmla="*/ 2147483647 h 140"/>
                <a:gd name="T44" fmla="*/ 2147483647 w 94"/>
                <a:gd name="T45" fmla="*/ 2147483647 h 140"/>
                <a:gd name="T46" fmla="*/ 2147483647 w 94"/>
                <a:gd name="T47" fmla="*/ 2147483647 h 140"/>
                <a:gd name="T48" fmla="*/ 2147483647 w 94"/>
                <a:gd name="T49" fmla="*/ 2147483647 h 140"/>
                <a:gd name="T50" fmla="*/ 2147483647 w 94"/>
                <a:gd name="T51" fmla="*/ 2147483647 h 140"/>
                <a:gd name="T52" fmla="*/ 2147483647 w 94"/>
                <a:gd name="T53" fmla="*/ 2147483647 h 140"/>
                <a:gd name="T54" fmla="*/ 2147483647 w 94"/>
                <a:gd name="T55" fmla="*/ 2147483647 h 140"/>
                <a:gd name="T56" fmla="*/ 2147483647 w 94"/>
                <a:gd name="T57" fmla="*/ 2147483647 h 140"/>
                <a:gd name="T58" fmla="*/ 2147483647 w 94"/>
                <a:gd name="T59" fmla="*/ 2147483647 h 140"/>
                <a:gd name="T60" fmla="*/ 2147483647 w 94"/>
                <a:gd name="T61" fmla="*/ 2147483647 h 140"/>
                <a:gd name="T62" fmla="*/ 2147483647 w 94"/>
                <a:gd name="T63" fmla="*/ 2147483647 h 140"/>
                <a:gd name="T64" fmla="*/ 2147483647 w 94"/>
                <a:gd name="T65" fmla="*/ 2147483647 h 140"/>
                <a:gd name="T66" fmla="*/ 2147483647 w 94"/>
                <a:gd name="T67" fmla="*/ 2147483647 h 140"/>
                <a:gd name="T68" fmla="*/ 2147483647 w 94"/>
                <a:gd name="T69" fmla="*/ 2147483647 h 1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40"/>
                <a:gd name="T107" fmla="*/ 94 w 94"/>
                <a:gd name="T108" fmla="*/ 140 h 1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33" name="Group 17"/>
          <p:cNvGrpSpPr/>
          <p:nvPr/>
        </p:nvGrpSpPr>
        <p:grpSpPr bwMode="auto">
          <a:xfrm>
            <a:off x="6444139" y="1428890"/>
            <a:ext cx="473704" cy="464957"/>
            <a:chOff x="0" y="0"/>
            <a:chExt cx="467298" cy="465007"/>
          </a:xfrm>
        </p:grpSpPr>
        <p:sp>
          <p:nvSpPr>
            <p:cNvPr id="34" name="Freeform 10"/>
            <p:cNvSpPr>
              <a:spLocks noChangeArrowheads="1"/>
            </p:cNvSpPr>
            <p:nvPr/>
          </p:nvSpPr>
          <p:spPr bwMode="auto">
            <a:xfrm>
              <a:off x="0" y="0"/>
              <a:ext cx="467298" cy="465007"/>
            </a:xfrm>
            <a:custGeom>
              <a:avLst/>
              <a:gdLst>
                <a:gd name="T0" fmla="*/ 2147483647 w 204"/>
                <a:gd name="T1" fmla="*/ 0 h 203"/>
                <a:gd name="T2" fmla="*/ 2147483647 w 204"/>
                <a:gd name="T3" fmla="*/ 2147483647 h 203"/>
                <a:gd name="T4" fmla="*/ 2147483647 w 204"/>
                <a:gd name="T5" fmla="*/ 2147483647 h 203"/>
                <a:gd name="T6" fmla="*/ 2147483647 w 204"/>
                <a:gd name="T7" fmla="*/ 2147483647 h 203"/>
                <a:gd name="T8" fmla="*/ 2147483647 w 204"/>
                <a:gd name="T9" fmla="*/ 2147483647 h 203"/>
                <a:gd name="T10" fmla="*/ 2147483647 w 204"/>
                <a:gd name="T11" fmla="*/ 2147483647 h 203"/>
                <a:gd name="T12" fmla="*/ 2147483647 w 204"/>
                <a:gd name="T13" fmla="*/ 2147483647 h 203"/>
                <a:gd name="T14" fmla="*/ 2147483647 w 204"/>
                <a:gd name="T15" fmla="*/ 2147483647 h 203"/>
                <a:gd name="T16" fmla="*/ 2147483647 w 204"/>
                <a:gd name="T17" fmla="*/ 2147483647 h 203"/>
                <a:gd name="T18" fmla="*/ 2147483647 w 204"/>
                <a:gd name="T19" fmla="*/ 2147483647 h 203"/>
                <a:gd name="T20" fmla="*/ 2147483647 w 204"/>
                <a:gd name="T21" fmla="*/ 2147483647 h 203"/>
                <a:gd name="T22" fmla="*/ 2147483647 w 204"/>
                <a:gd name="T23" fmla="*/ 2147483647 h 203"/>
                <a:gd name="T24" fmla="*/ 2147483647 w 204"/>
                <a:gd name="T25" fmla="*/ 2147483647 h 203"/>
                <a:gd name="T26" fmla="*/ 2147483647 w 204"/>
                <a:gd name="T27" fmla="*/ 2147483647 h 203"/>
                <a:gd name="T28" fmla="*/ 2147483647 w 204"/>
                <a:gd name="T29" fmla="*/ 2147483647 h 203"/>
                <a:gd name="T30" fmla="*/ 2147483647 w 204"/>
                <a:gd name="T31" fmla="*/ 2147483647 h 203"/>
                <a:gd name="T32" fmla="*/ 2147483647 w 204"/>
                <a:gd name="T33" fmla="*/ 2147483647 h 203"/>
                <a:gd name="T34" fmla="*/ 2147483647 w 204"/>
                <a:gd name="T35" fmla="*/ 2147483647 h 203"/>
                <a:gd name="T36" fmla="*/ 0 w 204"/>
                <a:gd name="T37" fmla="*/ 2147483647 h 203"/>
                <a:gd name="T38" fmla="*/ 2147483647 w 204"/>
                <a:gd name="T39" fmla="*/ 2147483647 h 203"/>
                <a:gd name="T40" fmla="*/ 2147483647 w 204"/>
                <a:gd name="T41" fmla="*/ 2147483647 h 203"/>
                <a:gd name="T42" fmla="*/ 2147483647 w 204"/>
                <a:gd name="T43" fmla="*/ 2147483647 h 203"/>
                <a:gd name="T44" fmla="*/ 2147483647 w 204"/>
                <a:gd name="T45" fmla="*/ 2147483647 h 203"/>
                <a:gd name="T46" fmla="*/ 2147483647 w 204"/>
                <a:gd name="T47" fmla="*/ 2147483647 h 203"/>
                <a:gd name="T48" fmla="*/ 2147483647 w 204"/>
                <a:gd name="T49" fmla="*/ 0 h 2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4"/>
                <a:gd name="T76" fmla="*/ 0 h 203"/>
                <a:gd name="T77" fmla="*/ 204 w 204"/>
                <a:gd name="T78" fmla="*/ 203 h 2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35" name="Freeform 9"/>
            <p:cNvSpPr>
              <a:spLocks noEditPoints="1" noChangeArrowheads="1"/>
            </p:cNvSpPr>
            <p:nvPr/>
          </p:nvSpPr>
          <p:spPr bwMode="auto">
            <a:xfrm>
              <a:off x="93098" y="133839"/>
              <a:ext cx="263683" cy="197326"/>
            </a:xfrm>
            <a:custGeom>
              <a:avLst/>
              <a:gdLst>
                <a:gd name="T0" fmla="*/ 2147483647 w 302"/>
                <a:gd name="T1" fmla="*/ 2147483647 h 226"/>
                <a:gd name="T2" fmla="*/ 0 w 302"/>
                <a:gd name="T3" fmla="*/ 2147483647 h 226"/>
                <a:gd name="T4" fmla="*/ 0 w 302"/>
                <a:gd name="T5" fmla="*/ 0 h 226"/>
                <a:gd name="T6" fmla="*/ 2147483647 w 302"/>
                <a:gd name="T7" fmla="*/ 0 h 226"/>
                <a:gd name="T8" fmla="*/ 2147483647 w 302"/>
                <a:gd name="T9" fmla="*/ 2147483647 h 226"/>
                <a:gd name="T10" fmla="*/ 2147483647 w 302"/>
                <a:gd name="T11" fmla="*/ 2147483647 h 226"/>
                <a:gd name="T12" fmla="*/ 2147483647 w 302"/>
                <a:gd name="T13" fmla="*/ 2147483647 h 226"/>
                <a:gd name="T14" fmla="*/ 2147483647 w 302"/>
                <a:gd name="T15" fmla="*/ 2147483647 h 226"/>
                <a:gd name="T16" fmla="*/ 2147483647 w 302"/>
                <a:gd name="T17" fmla="*/ 2147483647 h 226"/>
                <a:gd name="T18" fmla="*/ 2147483647 w 302"/>
                <a:gd name="T19" fmla="*/ 2147483647 h 226"/>
                <a:gd name="T20" fmla="*/ 2147483647 w 302"/>
                <a:gd name="T21" fmla="*/ 2147483647 h 226"/>
                <a:gd name="T22" fmla="*/ 2147483647 w 302"/>
                <a:gd name="T23" fmla="*/ 2147483647 h 226"/>
                <a:gd name="T24" fmla="*/ 2147483647 w 302"/>
                <a:gd name="T25" fmla="*/ 2147483647 h 226"/>
                <a:gd name="T26" fmla="*/ 2147483647 w 302"/>
                <a:gd name="T27" fmla="*/ 2147483647 h 2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2"/>
                <a:gd name="T43" fmla="*/ 0 h 226"/>
                <a:gd name="T44" fmla="*/ 302 w 302"/>
                <a:gd name="T45" fmla="*/ 226 h 2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36" name="Group 3"/>
          <p:cNvGrpSpPr/>
          <p:nvPr/>
        </p:nvGrpSpPr>
        <p:grpSpPr bwMode="auto">
          <a:xfrm>
            <a:off x="4830270" y="3531904"/>
            <a:ext cx="471184" cy="469996"/>
            <a:chOff x="0" y="0"/>
            <a:chExt cx="465007" cy="469589"/>
          </a:xfrm>
        </p:grpSpPr>
        <p:sp>
          <p:nvSpPr>
            <p:cNvPr id="37" name="Freeform 9"/>
            <p:cNvSpPr>
              <a:spLocks noChangeArrowheads="1"/>
            </p:cNvSpPr>
            <p:nvPr/>
          </p:nvSpPr>
          <p:spPr bwMode="auto">
            <a:xfrm>
              <a:off x="0" y="0"/>
              <a:ext cx="465007" cy="469589"/>
            </a:xfrm>
            <a:custGeom>
              <a:avLst/>
              <a:gdLst>
                <a:gd name="T0" fmla="*/ 2147483647 w 203"/>
                <a:gd name="T1" fmla="*/ 0 h 205"/>
                <a:gd name="T2" fmla="*/ 2147483647 w 203"/>
                <a:gd name="T3" fmla="*/ 2147483647 h 205"/>
                <a:gd name="T4" fmla="*/ 2147483647 w 203"/>
                <a:gd name="T5" fmla="*/ 2147483647 h 205"/>
                <a:gd name="T6" fmla="*/ 2147483647 w 203"/>
                <a:gd name="T7" fmla="*/ 2147483647 h 205"/>
                <a:gd name="T8" fmla="*/ 2147483647 w 203"/>
                <a:gd name="T9" fmla="*/ 2147483647 h 205"/>
                <a:gd name="T10" fmla="*/ 2147483647 w 203"/>
                <a:gd name="T11" fmla="*/ 2147483647 h 205"/>
                <a:gd name="T12" fmla="*/ 2147483647 w 203"/>
                <a:gd name="T13" fmla="*/ 2147483647 h 205"/>
                <a:gd name="T14" fmla="*/ 2147483647 w 203"/>
                <a:gd name="T15" fmla="*/ 2147483647 h 205"/>
                <a:gd name="T16" fmla="*/ 2147483647 w 203"/>
                <a:gd name="T17" fmla="*/ 2147483647 h 205"/>
                <a:gd name="T18" fmla="*/ 2147483647 w 203"/>
                <a:gd name="T19" fmla="*/ 2147483647 h 205"/>
                <a:gd name="T20" fmla="*/ 2147483647 w 203"/>
                <a:gd name="T21" fmla="*/ 2147483647 h 205"/>
                <a:gd name="T22" fmla="*/ 2147483647 w 203"/>
                <a:gd name="T23" fmla="*/ 2147483647 h 205"/>
                <a:gd name="T24" fmla="*/ 2147483647 w 203"/>
                <a:gd name="T25" fmla="*/ 2147483647 h 205"/>
                <a:gd name="T26" fmla="*/ 2147483647 w 203"/>
                <a:gd name="T27" fmla="*/ 2147483647 h 205"/>
                <a:gd name="T28" fmla="*/ 2147483647 w 203"/>
                <a:gd name="T29" fmla="*/ 2147483647 h 205"/>
                <a:gd name="T30" fmla="*/ 2147483647 w 203"/>
                <a:gd name="T31" fmla="*/ 2147483647 h 205"/>
                <a:gd name="T32" fmla="*/ 2147483647 w 203"/>
                <a:gd name="T33" fmla="*/ 2147483647 h 205"/>
                <a:gd name="T34" fmla="*/ 2147483647 w 203"/>
                <a:gd name="T35" fmla="*/ 2147483647 h 205"/>
                <a:gd name="T36" fmla="*/ 0 w 203"/>
                <a:gd name="T37" fmla="*/ 2147483647 h 205"/>
                <a:gd name="T38" fmla="*/ 2147483647 w 203"/>
                <a:gd name="T39" fmla="*/ 2147483647 h 205"/>
                <a:gd name="T40" fmla="*/ 2147483647 w 203"/>
                <a:gd name="T41" fmla="*/ 2147483647 h 205"/>
                <a:gd name="T42" fmla="*/ 2147483647 w 203"/>
                <a:gd name="T43" fmla="*/ 2147483647 h 205"/>
                <a:gd name="T44" fmla="*/ 2147483647 w 203"/>
                <a:gd name="T45" fmla="*/ 2147483647 h 205"/>
                <a:gd name="T46" fmla="*/ 2147483647 w 203"/>
                <a:gd name="T47" fmla="*/ 2147483647 h 205"/>
                <a:gd name="T48" fmla="*/ 2147483647 w 203"/>
                <a:gd name="T49" fmla="*/ 0 h 2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3"/>
                <a:gd name="T76" fmla="*/ 0 h 205"/>
                <a:gd name="T77" fmla="*/ 203 w 203"/>
                <a:gd name="T78" fmla="*/ 205 h 2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38" name="Freeform 10"/>
            <p:cNvSpPr>
              <a:spLocks noEditPoints="1" noChangeArrowheads="1"/>
            </p:cNvSpPr>
            <p:nvPr/>
          </p:nvSpPr>
          <p:spPr bwMode="auto">
            <a:xfrm>
              <a:off x="99524" y="127460"/>
              <a:ext cx="260899" cy="203797"/>
            </a:xfrm>
            <a:custGeom>
              <a:avLst/>
              <a:gdLst>
                <a:gd name="T0" fmla="*/ 2147483647 w 164"/>
                <a:gd name="T1" fmla="*/ 2147483647 h 128"/>
                <a:gd name="T2" fmla="*/ 2147483647 w 164"/>
                <a:gd name="T3" fmla="*/ 2147483647 h 128"/>
                <a:gd name="T4" fmla="*/ 2147483647 w 164"/>
                <a:gd name="T5" fmla="*/ 2147483647 h 128"/>
                <a:gd name="T6" fmla="*/ 0 w 164"/>
                <a:gd name="T7" fmla="*/ 2147483647 h 128"/>
                <a:gd name="T8" fmla="*/ 0 w 164"/>
                <a:gd name="T9" fmla="*/ 2147483647 h 128"/>
                <a:gd name="T10" fmla="*/ 2147483647 w 164"/>
                <a:gd name="T11" fmla="*/ 0 h 128"/>
                <a:gd name="T12" fmla="*/ 2147483647 w 164"/>
                <a:gd name="T13" fmla="*/ 0 h 128"/>
                <a:gd name="T14" fmla="*/ 2147483647 w 164"/>
                <a:gd name="T15" fmla="*/ 2147483647 h 128"/>
                <a:gd name="T16" fmla="*/ 2147483647 w 164"/>
                <a:gd name="T17" fmla="*/ 2147483647 h 128"/>
                <a:gd name="T18" fmla="*/ 2147483647 w 164"/>
                <a:gd name="T19" fmla="*/ 2147483647 h 128"/>
                <a:gd name="T20" fmla="*/ 2147483647 w 164"/>
                <a:gd name="T21" fmla="*/ 2147483647 h 128"/>
                <a:gd name="T22" fmla="*/ 2147483647 w 164"/>
                <a:gd name="T23" fmla="*/ 2147483647 h 128"/>
                <a:gd name="T24" fmla="*/ 2147483647 w 164"/>
                <a:gd name="T25" fmla="*/ 2147483647 h 128"/>
                <a:gd name="T26" fmla="*/ 2147483647 w 164"/>
                <a:gd name="T27" fmla="*/ 2147483647 h 128"/>
                <a:gd name="T28" fmla="*/ 2147483647 w 164"/>
                <a:gd name="T29" fmla="*/ 2147483647 h 128"/>
                <a:gd name="T30" fmla="*/ 2147483647 w 164"/>
                <a:gd name="T31" fmla="*/ 2147483647 h 128"/>
                <a:gd name="T32" fmla="*/ 2147483647 w 164"/>
                <a:gd name="T33" fmla="*/ 2147483647 h 128"/>
                <a:gd name="T34" fmla="*/ 2147483647 w 164"/>
                <a:gd name="T35" fmla="*/ 2147483647 h 128"/>
                <a:gd name="T36" fmla="*/ 2147483647 w 164"/>
                <a:gd name="T37" fmla="*/ 2147483647 h 128"/>
                <a:gd name="T38" fmla="*/ 2147483647 w 164"/>
                <a:gd name="T39" fmla="*/ 2147483647 h 128"/>
                <a:gd name="T40" fmla="*/ 2147483647 w 164"/>
                <a:gd name="T41" fmla="*/ 2147483647 h 128"/>
                <a:gd name="T42" fmla="*/ 2147483647 w 164"/>
                <a:gd name="T43" fmla="*/ 2147483647 h 128"/>
                <a:gd name="T44" fmla="*/ 2147483647 w 164"/>
                <a:gd name="T45" fmla="*/ 2147483647 h 128"/>
                <a:gd name="T46" fmla="*/ 2147483647 w 164"/>
                <a:gd name="T47" fmla="*/ 2147483647 h 128"/>
                <a:gd name="T48" fmla="*/ 2147483647 w 164"/>
                <a:gd name="T49" fmla="*/ 2147483647 h 128"/>
                <a:gd name="T50" fmla="*/ 2147483647 w 164"/>
                <a:gd name="T51" fmla="*/ 2147483647 h 128"/>
                <a:gd name="T52" fmla="*/ 2147483647 w 164"/>
                <a:gd name="T53" fmla="*/ 2147483647 h 128"/>
                <a:gd name="T54" fmla="*/ 2147483647 w 164"/>
                <a:gd name="T55" fmla="*/ 2147483647 h 128"/>
                <a:gd name="T56" fmla="*/ 2147483647 w 164"/>
                <a:gd name="T57" fmla="*/ 2147483647 h 128"/>
                <a:gd name="T58" fmla="*/ 2147483647 w 164"/>
                <a:gd name="T59" fmla="*/ 2147483647 h 128"/>
                <a:gd name="T60" fmla="*/ 2147483647 w 164"/>
                <a:gd name="T61" fmla="*/ 2147483647 h 128"/>
                <a:gd name="T62" fmla="*/ 2147483647 w 164"/>
                <a:gd name="T63" fmla="*/ 2147483647 h 128"/>
                <a:gd name="T64" fmla="*/ 2147483647 w 164"/>
                <a:gd name="T65" fmla="*/ 2147483647 h 128"/>
                <a:gd name="T66" fmla="*/ 2147483647 w 164"/>
                <a:gd name="T67" fmla="*/ 2147483647 h 128"/>
                <a:gd name="T68" fmla="*/ 2147483647 w 164"/>
                <a:gd name="T69" fmla="*/ 2147483647 h 1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4"/>
                <a:gd name="T106" fmla="*/ 0 h 128"/>
                <a:gd name="T107" fmla="*/ 164 w 164"/>
                <a:gd name="T108" fmla="*/ 128 h 1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39" name="Group 18"/>
          <p:cNvGrpSpPr/>
          <p:nvPr/>
        </p:nvGrpSpPr>
        <p:grpSpPr bwMode="auto">
          <a:xfrm>
            <a:off x="7948402" y="1779183"/>
            <a:ext cx="472444" cy="467477"/>
            <a:chOff x="0" y="0"/>
            <a:chExt cx="467298" cy="467298"/>
          </a:xfrm>
        </p:grpSpPr>
        <p:sp>
          <p:nvSpPr>
            <p:cNvPr id="40" name="Freeform 12"/>
            <p:cNvSpPr>
              <a:spLocks noChangeArrowheads="1"/>
            </p:cNvSpPr>
            <p:nvPr/>
          </p:nvSpPr>
          <p:spPr bwMode="auto">
            <a:xfrm>
              <a:off x="0" y="0"/>
              <a:ext cx="467298" cy="467298"/>
            </a:xfrm>
            <a:custGeom>
              <a:avLst/>
              <a:gdLst>
                <a:gd name="T0" fmla="*/ 2147483647 w 204"/>
                <a:gd name="T1" fmla="*/ 0 h 204"/>
                <a:gd name="T2" fmla="*/ 2147483647 w 204"/>
                <a:gd name="T3" fmla="*/ 2147483647 h 204"/>
                <a:gd name="T4" fmla="*/ 2147483647 w 204"/>
                <a:gd name="T5" fmla="*/ 2147483647 h 204"/>
                <a:gd name="T6" fmla="*/ 2147483647 w 204"/>
                <a:gd name="T7" fmla="*/ 2147483647 h 204"/>
                <a:gd name="T8" fmla="*/ 2147483647 w 204"/>
                <a:gd name="T9" fmla="*/ 2147483647 h 204"/>
                <a:gd name="T10" fmla="*/ 2147483647 w 204"/>
                <a:gd name="T11" fmla="*/ 2147483647 h 204"/>
                <a:gd name="T12" fmla="*/ 2147483647 w 204"/>
                <a:gd name="T13" fmla="*/ 2147483647 h 204"/>
                <a:gd name="T14" fmla="*/ 2147483647 w 204"/>
                <a:gd name="T15" fmla="*/ 2147483647 h 204"/>
                <a:gd name="T16" fmla="*/ 2147483647 w 204"/>
                <a:gd name="T17" fmla="*/ 2147483647 h 204"/>
                <a:gd name="T18" fmla="*/ 2147483647 w 204"/>
                <a:gd name="T19" fmla="*/ 2147483647 h 204"/>
                <a:gd name="T20" fmla="*/ 2147483647 w 204"/>
                <a:gd name="T21" fmla="*/ 2147483647 h 204"/>
                <a:gd name="T22" fmla="*/ 2147483647 w 204"/>
                <a:gd name="T23" fmla="*/ 2147483647 h 204"/>
                <a:gd name="T24" fmla="*/ 2147483647 w 204"/>
                <a:gd name="T25" fmla="*/ 2147483647 h 204"/>
                <a:gd name="T26" fmla="*/ 2147483647 w 204"/>
                <a:gd name="T27" fmla="*/ 2147483647 h 204"/>
                <a:gd name="T28" fmla="*/ 2147483647 w 204"/>
                <a:gd name="T29" fmla="*/ 2147483647 h 204"/>
                <a:gd name="T30" fmla="*/ 2147483647 w 204"/>
                <a:gd name="T31" fmla="*/ 2147483647 h 204"/>
                <a:gd name="T32" fmla="*/ 2147483647 w 204"/>
                <a:gd name="T33" fmla="*/ 2147483647 h 204"/>
                <a:gd name="T34" fmla="*/ 2147483647 w 204"/>
                <a:gd name="T35" fmla="*/ 2147483647 h 204"/>
                <a:gd name="T36" fmla="*/ 0 w 204"/>
                <a:gd name="T37" fmla="*/ 2147483647 h 204"/>
                <a:gd name="T38" fmla="*/ 2147483647 w 204"/>
                <a:gd name="T39" fmla="*/ 2147483647 h 204"/>
                <a:gd name="T40" fmla="*/ 2147483647 w 204"/>
                <a:gd name="T41" fmla="*/ 2147483647 h 204"/>
                <a:gd name="T42" fmla="*/ 2147483647 w 204"/>
                <a:gd name="T43" fmla="*/ 2147483647 h 204"/>
                <a:gd name="T44" fmla="*/ 2147483647 w 204"/>
                <a:gd name="T45" fmla="*/ 2147483647 h 204"/>
                <a:gd name="T46" fmla="*/ 2147483647 w 204"/>
                <a:gd name="T47" fmla="*/ 2147483647 h 204"/>
                <a:gd name="T48" fmla="*/ 2147483647 w 204"/>
                <a:gd name="T49" fmla="*/ 0 h 2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4"/>
                <a:gd name="T76" fmla="*/ 0 h 204"/>
                <a:gd name="T77" fmla="*/ 204 w 204"/>
                <a:gd name="T78" fmla="*/ 204 h 2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41" name="Freeform 11"/>
            <p:cNvSpPr>
              <a:spLocks noEditPoints="1" noChangeArrowheads="1"/>
            </p:cNvSpPr>
            <p:nvPr/>
          </p:nvSpPr>
          <p:spPr bwMode="auto">
            <a:xfrm>
              <a:off x="103903" y="100682"/>
              <a:ext cx="254730" cy="253695"/>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0 w 152"/>
                <a:gd name="T9" fmla="*/ 2147483647 h 152"/>
                <a:gd name="T10" fmla="*/ 2147483647 w 152"/>
                <a:gd name="T11" fmla="*/ 0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2"/>
                <a:gd name="T50" fmla="*/ 152 w 152"/>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sp>
        <p:nvSpPr>
          <p:cNvPr id="42" name="Rectangle 45"/>
          <p:cNvSpPr>
            <a:spLocks noChangeArrowheads="1"/>
          </p:cNvSpPr>
          <p:nvPr/>
        </p:nvSpPr>
        <p:spPr bwMode="auto">
          <a:xfrm>
            <a:off x="1577334" y="457397"/>
            <a:ext cx="6022089" cy="47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zh-CN" altLang="en-US" sz="2500" b="1" dirty="0">
                <a:solidFill>
                  <a:srgbClr val="FFC000"/>
                </a:solidFill>
                <a:latin typeface="微软雅黑" panose="020B0503020204020204" charset="-122"/>
                <a:ea typeface="微软雅黑" panose="020B0503020204020204" charset="-122"/>
                <a:cs typeface="+mn-ea"/>
                <a:sym typeface="微软雅黑" panose="020B0503020204020204" charset="-122"/>
              </a:rPr>
              <a:t>工作完成情况</a:t>
            </a:r>
          </a:p>
        </p:txBody>
      </p:sp>
      <p:sp>
        <p:nvSpPr>
          <p:cNvPr id="43" name="Rectangle 14"/>
          <p:cNvSpPr>
            <a:spLocks noChangeArrowheads="1"/>
          </p:cNvSpPr>
          <p:nvPr/>
        </p:nvSpPr>
        <p:spPr bwMode="auto">
          <a:xfrm>
            <a:off x="2413480" y="857177"/>
            <a:ext cx="4348538" cy="36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1000" dirty="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此处添加详细文本描述此处添加详细文本描述此处添加详细文本描述此处添加详细文本描述此处添加详细文本描述</a:t>
            </a:r>
            <a:endParaRPr lang="en-US" altLang="zh-CN" sz="1000"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fltVal val="0"/>
                                          </p:val>
                                        </p:tav>
                                        <p:tav tm="100000">
                                          <p:val>
                                            <p:strVal val="#ppt_w"/>
                                          </p:val>
                                        </p:tav>
                                      </p:tavLst>
                                    </p:anim>
                                    <p:anim calcmode="lin" valueType="num">
                                      <p:cBhvr>
                                        <p:cTn id="40" dur="500" fill="hold"/>
                                        <p:tgtEl>
                                          <p:spTgt spid="30"/>
                                        </p:tgtEl>
                                        <p:attrNameLst>
                                          <p:attrName>ppt_h</p:attrName>
                                        </p:attrNameLst>
                                      </p:cBhvr>
                                      <p:tavLst>
                                        <p:tav tm="0">
                                          <p:val>
                                            <p:fltVal val="0"/>
                                          </p:val>
                                        </p:tav>
                                        <p:tav tm="100000">
                                          <p:val>
                                            <p:strVal val="#ppt_h"/>
                                          </p:val>
                                        </p:tav>
                                      </p:tavLst>
                                    </p:anim>
                                    <p:animEffect transition="in" filter="fade">
                                      <p:cBhvr>
                                        <p:cTn id="41" dur="500"/>
                                        <p:tgtEl>
                                          <p:spTgt spid="30"/>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ppt_w</p:attrName>
                                        </p:attrNameLst>
                                      </p:cBhvr>
                                      <p:tavLst>
                                        <p:tav tm="0">
                                          <p:val>
                                            <p:fltVal val="0"/>
                                          </p:val>
                                        </p:tav>
                                        <p:tav tm="100000">
                                          <p:val>
                                            <p:strVal val="#ppt_w"/>
                                          </p:val>
                                        </p:tav>
                                      </p:tavLst>
                                    </p:anim>
                                    <p:anim calcmode="lin" valueType="num">
                                      <p:cBhvr>
                                        <p:cTn id="52" dur="500" fill="hold"/>
                                        <p:tgtEl>
                                          <p:spTgt spid="36"/>
                                        </p:tgtEl>
                                        <p:attrNameLst>
                                          <p:attrName>ppt_h</p:attrName>
                                        </p:attrNameLst>
                                      </p:cBhvr>
                                      <p:tavLst>
                                        <p:tav tm="0">
                                          <p:val>
                                            <p:fltVal val="0"/>
                                          </p:val>
                                        </p:tav>
                                        <p:tav tm="100000">
                                          <p:val>
                                            <p:strVal val="#ppt_h"/>
                                          </p:val>
                                        </p:tav>
                                      </p:tavLst>
                                    </p:anim>
                                    <p:animEffect transition="in" filter="fade">
                                      <p:cBhvr>
                                        <p:cTn id="53" dur="500"/>
                                        <p:tgtEl>
                                          <p:spTgt spid="36"/>
                                        </p:tgtEl>
                                      </p:cBhvr>
                                    </p:animEffect>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childTnLst>
                          </p:cTn>
                        </p:par>
                        <p:par>
                          <p:cTn id="60" fill="hold">
                            <p:stCondLst>
                              <p:cond delay="5000"/>
                            </p:stCondLst>
                            <p:childTnLst>
                              <p:par>
                                <p:cTn id="61" presetID="22" presetClass="entr" presetSubtype="8" fill="hold" grpId="0" nodeType="after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left)">
                                      <p:cBhvr>
                                        <p:cTn id="63" dur="500"/>
                                        <p:tgtEl>
                                          <p:spTgt spid="4"/>
                                        </p:tgtEl>
                                      </p:cBhvr>
                                    </p:animEffect>
                                  </p:childTnLst>
                                </p:cTn>
                              </p:par>
                            </p:childTnLst>
                          </p:cTn>
                        </p:par>
                        <p:par>
                          <p:cTn id="64" fill="hold">
                            <p:stCondLst>
                              <p:cond delay="5500"/>
                            </p:stCondLst>
                            <p:childTnLst>
                              <p:par>
                                <p:cTn id="65" presetID="53" presetClass="entr" presetSubtype="16"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childTnLst>
                          </p:cTn>
                        </p:par>
                        <p:par>
                          <p:cTn id="76" fill="hold">
                            <p:stCondLst>
                              <p:cond delay="6500"/>
                            </p:stCondLst>
                            <p:childTnLst>
                              <p:par>
                                <p:cTn id="77" presetID="22" presetClass="entr" presetSubtype="4" fill="hold" grpId="0" nodeType="after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wipe(down)">
                                      <p:cBhvr>
                                        <p:cTn id="79" dur="500"/>
                                        <p:tgtEl>
                                          <p:spTgt spid="8"/>
                                        </p:tgtEl>
                                      </p:cBhvr>
                                    </p:animEffect>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ppt_w</p:attrName>
                                        </p:attrNameLst>
                                      </p:cBhvr>
                                      <p:tavLst>
                                        <p:tav tm="0">
                                          <p:val>
                                            <p:fltVal val="0"/>
                                          </p:val>
                                        </p:tav>
                                        <p:tav tm="100000">
                                          <p:val>
                                            <p:strVal val="#ppt_w"/>
                                          </p:val>
                                        </p:tav>
                                      </p:tavLst>
                                    </p:anim>
                                    <p:anim calcmode="lin" valueType="num">
                                      <p:cBhvr>
                                        <p:cTn id="84" dur="500" fill="hold"/>
                                        <p:tgtEl>
                                          <p:spTgt spid="33"/>
                                        </p:tgtEl>
                                        <p:attrNameLst>
                                          <p:attrName>ppt_h</p:attrName>
                                        </p:attrNameLst>
                                      </p:cBhvr>
                                      <p:tavLst>
                                        <p:tav tm="0">
                                          <p:val>
                                            <p:fltVal val="0"/>
                                          </p:val>
                                        </p:tav>
                                        <p:tav tm="100000">
                                          <p:val>
                                            <p:strVal val="#ppt_h"/>
                                          </p:val>
                                        </p:tav>
                                      </p:tavLst>
                                    </p:anim>
                                    <p:animEffect transition="in" filter="fade">
                                      <p:cBhvr>
                                        <p:cTn id="85" dur="500"/>
                                        <p:tgtEl>
                                          <p:spTgt spid="33"/>
                                        </p:tgtEl>
                                      </p:cBhvr>
                                    </p:animEffect>
                                  </p:childTnLst>
                                </p:cTn>
                              </p:par>
                            </p:childTnLst>
                          </p:cTn>
                        </p:par>
                        <p:par>
                          <p:cTn id="86" fill="hold">
                            <p:stCondLst>
                              <p:cond delay="7500"/>
                            </p:stCondLst>
                            <p:childTnLst>
                              <p:par>
                                <p:cTn id="87" presetID="53" presetClass="entr" presetSubtype="16" fill="hold" nodeType="after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ppt_w</p:attrName>
                                        </p:attrNameLst>
                                      </p:cBhvr>
                                      <p:tavLst>
                                        <p:tav tm="0">
                                          <p:val>
                                            <p:fltVal val="0"/>
                                          </p:val>
                                        </p:tav>
                                        <p:tav tm="100000">
                                          <p:val>
                                            <p:strVal val="#ppt_w"/>
                                          </p:val>
                                        </p:tav>
                                      </p:tavLst>
                                    </p:anim>
                                    <p:anim calcmode="lin" valueType="num">
                                      <p:cBhvr>
                                        <p:cTn id="90" dur="500" fill="hold"/>
                                        <p:tgtEl>
                                          <p:spTgt spid="12"/>
                                        </p:tgtEl>
                                        <p:attrNameLst>
                                          <p:attrName>ppt_h</p:attrName>
                                        </p:attrNameLst>
                                      </p:cBhvr>
                                      <p:tavLst>
                                        <p:tav tm="0">
                                          <p:val>
                                            <p:fltVal val="0"/>
                                          </p:val>
                                        </p:tav>
                                        <p:tav tm="100000">
                                          <p:val>
                                            <p:strVal val="#ppt_h"/>
                                          </p:val>
                                        </p:tav>
                                      </p:tavLst>
                                    </p:anim>
                                    <p:animEffect transition="in" filter="fade">
                                      <p:cBhvr>
                                        <p:cTn id="91" dur="500"/>
                                        <p:tgtEl>
                                          <p:spTgt spid="12"/>
                                        </p:tgtEl>
                                      </p:cBhvr>
                                    </p:animEffect>
                                  </p:childTnLst>
                                </p:cTn>
                              </p:par>
                            </p:childTnLst>
                          </p:cTn>
                        </p:par>
                        <p:par>
                          <p:cTn id="92" fill="hold">
                            <p:stCondLst>
                              <p:cond delay="8000"/>
                            </p:stCondLst>
                            <p:childTnLst>
                              <p:par>
                                <p:cTn id="93" presetID="53" presetClass="entr" presetSubtype="16" fill="hold"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childTnLst>
                                </p:cTn>
                              </p:par>
                            </p:childTnLst>
                          </p:cTn>
                        </p:par>
                        <p:par>
                          <p:cTn id="98" fill="hold">
                            <p:stCondLst>
                              <p:cond delay="8500"/>
                            </p:stCondLst>
                            <p:childTnLst>
                              <p:par>
                                <p:cTn id="99" presetID="53" presetClass="entr" presetSubtype="16" fill="hold" nodeType="after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Effect transition="in" filter="fade">
                                      <p:cBhvr>
                                        <p:cTn id="10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a:spLocks noChangeArrowheads="1"/>
          </p:cNvSpPr>
          <p:nvPr/>
        </p:nvSpPr>
        <p:spPr bwMode="auto">
          <a:xfrm>
            <a:off x="4603497" y="4058603"/>
            <a:ext cx="2520" cy="1260"/>
          </a:xfrm>
          <a:custGeom>
            <a:avLst/>
            <a:gdLst>
              <a:gd name="T0" fmla="*/ 1000502031 w 4"/>
              <a:gd name="T1" fmla="*/ 0 h 4"/>
              <a:gd name="T2" fmla="*/ 2000373825 w 4"/>
              <a:gd name="T3" fmla="*/ 249810464 h 4"/>
              <a:gd name="T4" fmla="*/ 0 w 4"/>
              <a:gd name="T5" fmla="*/ 249810464 h 4"/>
              <a:gd name="T6" fmla="*/ 1000502031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lnTo>
                  <a:pt x="4" y="4"/>
                </a:lnTo>
                <a:lnTo>
                  <a:pt x="0" y="4"/>
                </a:lnTo>
                <a:lnTo>
                  <a:pt x="2" y="0"/>
                </a:lnTo>
                <a:close/>
              </a:path>
            </a:pathLst>
          </a:custGeom>
          <a:solidFill>
            <a:srgbClr val="FFCA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183" tIns="49091" rIns="98183" bIns="49091"/>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3" name="Freeform 46"/>
          <p:cNvSpPr/>
          <p:nvPr/>
        </p:nvSpPr>
        <p:spPr bwMode="auto">
          <a:xfrm flipH="1">
            <a:off x="5666811" y="1639318"/>
            <a:ext cx="2660806" cy="119704"/>
          </a:xfrm>
          <a:custGeom>
            <a:avLst/>
            <a:gdLst>
              <a:gd name="T0" fmla="*/ 0 w 21600"/>
              <a:gd name="T1" fmla="*/ 7351910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lnTo>
                  <a:pt x="0" y="0"/>
                </a:lnTo>
                <a:lnTo>
                  <a:pt x="21600" y="0"/>
                </a:lnTo>
              </a:path>
            </a:pathLst>
          </a:custGeom>
          <a:noFill/>
          <a:ln w="3175" cap="flat" cmpd="sng">
            <a:solidFill>
              <a:srgbClr val="FFC000"/>
            </a:solidFill>
            <a:miter lim="800000"/>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4" name="Freeform 46"/>
          <p:cNvSpPr/>
          <p:nvPr/>
        </p:nvSpPr>
        <p:spPr bwMode="auto">
          <a:xfrm flipH="1">
            <a:off x="5903663" y="2724216"/>
            <a:ext cx="2422694" cy="118444"/>
          </a:xfrm>
          <a:custGeom>
            <a:avLst/>
            <a:gdLst>
              <a:gd name="T0" fmla="*/ 0 w 21600"/>
              <a:gd name="T1" fmla="*/ 7122254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lnTo>
                  <a:pt x="0" y="0"/>
                </a:lnTo>
                <a:lnTo>
                  <a:pt x="21600" y="0"/>
                </a:lnTo>
              </a:path>
            </a:pathLst>
          </a:custGeom>
          <a:noFill/>
          <a:ln w="3175" cap="flat" cmpd="sng">
            <a:solidFill>
              <a:srgbClr val="FFC000"/>
            </a:solidFill>
            <a:miter lim="800000"/>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5" name="Freeform 46"/>
          <p:cNvSpPr/>
          <p:nvPr/>
        </p:nvSpPr>
        <p:spPr bwMode="auto">
          <a:xfrm flipH="1">
            <a:off x="5256100" y="3521824"/>
            <a:ext cx="3071517" cy="119704"/>
          </a:xfrm>
          <a:custGeom>
            <a:avLst/>
            <a:gdLst>
              <a:gd name="T0" fmla="*/ 0 w 21600"/>
              <a:gd name="T1" fmla="*/ 7351910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lnTo>
                  <a:pt x="0" y="0"/>
                </a:lnTo>
                <a:lnTo>
                  <a:pt x="21600" y="0"/>
                </a:lnTo>
              </a:path>
            </a:pathLst>
          </a:custGeom>
          <a:noFill/>
          <a:ln w="3175" cap="flat" cmpd="sng">
            <a:solidFill>
              <a:srgbClr val="FFC000"/>
            </a:solidFill>
            <a:miter lim="800000"/>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6" name="Freeform 46"/>
          <p:cNvSpPr/>
          <p:nvPr/>
        </p:nvSpPr>
        <p:spPr bwMode="auto">
          <a:xfrm>
            <a:off x="983945" y="2003470"/>
            <a:ext cx="2732617" cy="119705"/>
          </a:xfrm>
          <a:custGeom>
            <a:avLst/>
            <a:gdLst>
              <a:gd name="T0" fmla="*/ 0 w 21600"/>
              <a:gd name="T1" fmla="*/ 735205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lnTo>
                  <a:pt x="0" y="0"/>
                </a:lnTo>
                <a:lnTo>
                  <a:pt x="21600" y="0"/>
                </a:lnTo>
              </a:path>
            </a:pathLst>
          </a:custGeom>
          <a:noFill/>
          <a:ln w="3175" cap="flat" cmpd="sng">
            <a:solidFill>
              <a:srgbClr val="FFC000"/>
            </a:solidFill>
            <a:miter lim="800000"/>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7" name="Rectangle 37"/>
          <p:cNvSpPr>
            <a:spLocks noChangeArrowheads="1"/>
          </p:cNvSpPr>
          <p:nvPr/>
        </p:nvSpPr>
        <p:spPr bwMode="auto">
          <a:xfrm>
            <a:off x="1479690" y="2162235"/>
            <a:ext cx="1823005" cy="52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a:t>
            </a:r>
          </a:p>
        </p:txBody>
      </p:sp>
      <p:sp>
        <p:nvSpPr>
          <p:cNvPr id="8" name="Freeform 46"/>
          <p:cNvSpPr/>
          <p:nvPr/>
        </p:nvSpPr>
        <p:spPr bwMode="auto">
          <a:xfrm>
            <a:off x="983944" y="2783438"/>
            <a:ext cx="3352464" cy="119704"/>
          </a:xfrm>
          <a:custGeom>
            <a:avLst/>
            <a:gdLst>
              <a:gd name="T0" fmla="*/ 0 w 21600"/>
              <a:gd name="T1" fmla="*/ 7351910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lnTo>
                  <a:pt x="0" y="0"/>
                </a:lnTo>
                <a:lnTo>
                  <a:pt x="21600" y="0"/>
                </a:lnTo>
              </a:path>
            </a:pathLst>
          </a:custGeom>
          <a:noFill/>
          <a:ln w="3175" cap="flat" cmpd="sng">
            <a:solidFill>
              <a:srgbClr val="FFC000"/>
            </a:solidFill>
            <a:miter lim="800000"/>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9" name="Rectangle 37"/>
          <p:cNvSpPr>
            <a:spLocks noChangeArrowheads="1"/>
          </p:cNvSpPr>
          <p:nvPr/>
        </p:nvSpPr>
        <p:spPr bwMode="auto">
          <a:xfrm>
            <a:off x="1479690" y="2943463"/>
            <a:ext cx="1823005" cy="49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a:t>
            </a:r>
          </a:p>
        </p:txBody>
      </p:sp>
      <p:sp>
        <p:nvSpPr>
          <p:cNvPr id="10" name="Freeform 46"/>
          <p:cNvSpPr/>
          <p:nvPr/>
        </p:nvSpPr>
        <p:spPr bwMode="auto">
          <a:xfrm flipV="1">
            <a:off x="983944" y="4107744"/>
            <a:ext cx="2915296" cy="119705"/>
          </a:xfrm>
          <a:custGeom>
            <a:avLst/>
            <a:gdLst>
              <a:gd name="T0" fmla="*/ 0 w 21600"/>
              <a:gd name="T1" fmla="*/ 735205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lnTo>
                  <a:pt x="0" y="0"/>
                </a:lnTo>
                <a:lnTo>
                  <a:pt x="21600" y="0"/>
                </a:lnTo>
              </a:path>
            </a:pathLst>
          </a:custGeom>
          <a:noFill/>
          <a:ln w="3175" cap="flat" cmpd="sng">
            <a:solidFill>
              <a:srgbClr val="FFC000"/>
            </a:solidFill>
            <a:miter lim="800000"/>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11" name="Rectangle 37"/>
          <p:cNvSpPr>
            <a:spLocks noChangeArrowheads="1"/>
          </p:cNvSpPr>
          <p:nvPr/>
        </p:nvSpPr>
        <p:spPr bwMode="auto">
          <a:xfrm>
            <a:off x="1494184" y="3628927"/>
            <a:ext cx="1823005" cy="47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a:t>
            </a:r>
          </a:p>
        </p:txBody>
      </p:sp>
      <p:grpSp>
        <p:nvGrpSpPr>
          <p:cNvPr id="12" name="组合 11"/>
          <p:cNvGrpSpPr/>
          <p:nvPr/>
        </p:nvGrpSpPr>
        <p:grpSpPr>
          <a:xfrm>
            <a:off x="1092292" y="2202558"/>
            <a:ext cx="302364" cy="264609"/>
            <a:chOff x="1376363" y="2774950"/>
            <a:chExt cx="381000" cy="333375"/>
          </a:xfrm>
        </p:grpSpPr>
        <p:sp>
          <p:nvSpPr>
            <p:cNvPr id="13" name="Oval 2"/>
            <p:cNvSpPr>
              <a:spLocks noChangeArrowheads="1"/>
            </p:cNvSpPr>
            <p:nvPr/>
          </p:nvSpPr>
          <p:spPr bwMode="auto">
            <a:xfrm>
              <a:off x="1408113" y="2774950"/>
              <a:ext cx="336550" cy="333375"/>
            </a:xfrm>
            <a:prstGeom prst="ellipse">
              <a:avLst/>
            </a:prstGeom>
            <a:solidFill>
              <a:srgbClr val="FFC000"/>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14" name="Rectangle 22"/>
            <p:cNvSpPr>
              <a:spLocks noChangeArrowheads="1"/>
            </p:cNvSpPr>
            <p:nvPr/>
          </p:nvSpPr>
          <p:spPr bwMode="auto">
            <a:xfrm>
              <a:off x="1376363" y="2828925"/>
              <a:ext cx="3810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cs typeface="+mn-ea"/>
                  <a:sym typeface="微软雅黑" panose="020B0503020204020204" charset="-122"/>
                </a:rPr>
                <a:t>1</a:t>
              </a:r>
              <a:endParaRPr lang="zh-CN" altLang="en-US" dirty="0">
                <a:latin typeface="微软雅黑" panose="020B0503020204020204" charset="-122"/>
                <a:ea typeface="微软雅黑" panose="020B0503020204020204" charset="-122"/>
                <a:cs typeface="+mn-ea"/>
                <a:sym typeface="微软雅黑" panose="020B0503020204020204" charset="-122"/>
              </a:endParaRPr>
            </a:p>
          </p:txBody>
        </p:sp>
      </p:grpSp>
      <p:grpSp>
        <p:nvGrpSpPr>
          <p:cNvPr id="15" name="组合 14"/>
          <p:cNvGrpSpPr/>
          <p:nvPr/>
        </p:nvGrpSpPr>
        <p:grpSpPr>
          <a:xfrm>
            <a:off x="1092292" y="2959845"/>
            <a:ext cx="302364" cy="264609"/>
            <a:chOff x="1376363" y="3729038"/>
            <a:chExt cx="381000" cy="333375"/>
          </a:xfrm>
        </p:grpSpPr>
        <p:sp>
          <p:nvSpPr>
            <p:cNvPr id="16" name="Oval 236"/>
            <p:cNvSpPr>
              <a:spLocks noChangeArrowheads="1"/>
            </p:cNvSpPr>
            <p:nvPr/>
          </p:nvSpPr>
          <p:spPr bwMode="auto">
            <a:xfrm>
              <a:off x="1408113" y="3729038"/>
              <a:ext cx="336550" cy="333375"/>
            </a:xfrm>
            <a:prstGeom prst="ellipse">
              <a:avLst/>
            </a:prstGeom>
            <a:solidFill>
              <a:srgbClr val="FFC000"/>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17" name="Rectangle 22"/>
            <p:cNvSpPr>
              <a:spLocks noChangeArrowheads="1"/>
            </p:cNvSpPr>
            <p:nvPr/>
          </p:nvSpPr>
          <p:spPr bwMode="auto">
            <a:xfrm>
              <a:off x="1376363" y="3783013"/>
              <a:ext cx="3810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cs typeface="+mn-ea"/>
                  <a:sym typeface="微软雅黑" panose="020B0503020204020204" charset="-122"/>
                </a:rPr>
                <a:t>2</a:t>
              </a:r>
              <a:endParaRPr lang="zh-CN" altLang="en-US" dirty="0">
                <a:latin typeface="微软雅黑" panose="020B0503020204020204" charset="-122"/>
                <a:ea typeface="微软雅黑" panose="020B0503020204020204" charset="-122"/>
                <a:cs typeface="+mn-ea"/>
                <a:sym typeface="微软雅黑" panose="020B0503020204020204" charset="-122"/>
              </a:endParaRPr>
            </a:p>
          </p:txBody>
        </p:sp>
      </p:grpSp>
      <p:grpSp>
        <p:nvGrpSpPr>
          <p:cNvPr id="18" name="组合 17"/>
          <p:cNvGrpSpPr/>
          <p:nvPr/>
        </p:nvGrpSpPr>
        <p:grpSpPr>
          <a:xfrm>
            <a:off x="1092292" y="3644048"/>
            <a:ext cx="302364" cy="264609"/>
            <a:chOff x="1376363" y="4591050"/>
            <a:chExt cx="381000" cy="333375"/>
          </a:xfrm>
        </p:grpSpPr>
        <p:sp>
          <p:nvSpPr>
            <p:cNvPr id="19" name="Oval 239"/>
            <p:cNvSpPr>
              <a:spLocks noChangeArrowheads="1"/>
            </p:cNvSpPr>
            <p:nvPr/>
          </p:nvSpPr>
          <p:spPr bwMode="auto">
            <a:xfrm>
              <a:off x="1408113" y="4591050"/>
              <a:ext cx="336550" cy="333375"/>
            </a:xfrm>
            <a:prstGeom prst="ellipse">
              <a:avLst/>
            </a:prstGeom>
            <a:solidFill>
              <a:srgbClr val="FFC000"/>
            </a:solidFill>
            <a:ln>
              <a:noFill/>
            </a:ln>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20" name="Rectangle 22"/>
            <p:cNvSpPr>
              <a:spLocks noChangeArrowheads="1"/>
            </p:cNvSpPr>
            <p:nvPr/>
          </p:nvSpPr>
          <p:spPr bwMode="auto">
            <a:xfrm>
              <a:off x="1376363" y="4645025"/>
              <a:ext cx="381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cs typeface="+mn-ea"/>
                  <a:sym typeface="微软雅黑" panose="020B0503020204020204" charset="-122"/>
                </a:rPr>
                <a:t>3</a:t>
              </a:r>
              <a:endParaRPr lang="zh-CN" altLang="en-US" dirty="0">
                <a:latin typeface="微软雅黑" panose="020B0503020204020204" charset="-122"/>
                <a:ea typeface="微软雅黑" panose="020B0503020204020204" charset="-122"/>
                <a:cs typeface="+mn-ea"/>
                <a:sym typeface="微软雅黑" panose="020B0503020204020204" charset="-122"/>
              </a:endParaRPr>
            </a:p>
          </p:txBody>
        </p:sp>
      </p:grpSp>
      <p:sp>
        <p:nvSpPr>
          <p:cNvPr id="21" name="Rectangle 37"/>
          <p:cNvSpPr>
            <a:spLocks noChangeArrowheads="1"/>
          </p:cNvSpPr>
          <p:nvPr/>
        </p:nvSpPr>
        <p:spPr bwMode="auto">
          <a:xfrm>
            <a:off x="6255162" y="1756501"/>
            <a:ext cx="1581113" cy="439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25000"/>
              </a:lnSpc>
              <a:buFont typeface="Arial" panose="020B0604020202020204" pitchFamily="34" charset="0"/>
              <a:buNone/>
            </a:pP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 </a:t>
            </a:r>
          </a:p>
        </p:txBody>
      </p:sp>
      <p:sp>
        <p:nvSpPr>
          <p:cNvPr id="22" name="Rectangle 37"/>
          <p:cNvSpPr>
            <a:spLocks noChangeArrowheads="1"/>
          </p:cNvSpPr>
          <p:nvPr/>
        </p:nvSpPr>
        <p:spPr bwMode="auto">
          <a:xfrm>
            <a:off x="6255162" y="2866601"/>
            <a:ext cx="1581113" cy="49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25000"/>
              </a:lnSpc>
              <a:buFont typeface="Arial" panose="020B0604020202020204" pitchFamily="34" charset="0"/>
              <a:buNone/>
            </a:pP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 </a:t>
            </a:r>
          </a:p>
        </p:txBody>
      </p:sp>
      <p:sp>
        <p:nvSpPr>
          <p:cNvPr id="23" name="Rectangle 37"/>
          <p:cNvSpPr>
            <a:spLocks noChangeArrowheads="1"/>
          </p:cNvSpPr>
          <p:nvPr/>
        </p:nvSpPr>
        <p:spPr bwMode="auto">
          <a:xfrm>
            <a:off x="6255162" y="3695710"/>
            <a:ext cx="1581113" cy="47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25000"/>
              </a:lnSpc>
              <a:buFont typeface="Arial" panose="020B0604020202020204" pitchFamily="34" charset="0"/>
              <a:buNone/>
            </a:pP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 </a:t>
            </a:r>
          </a:p>
        </p:txBody>
      </p:sp>
      <p:grpSp>
        <p:nvGrpSpPr>
          <p:cNvPr id="24" name="Group 244"/>
          <p:cNvGrpSpPr/>
          <p:nvPr/>
        </p:nvGrpSpPr>
        <p:grpSpPr bwMode="auto">
          <a:xfrm>
            <a:off x="7901787" y="1796823"/>
            <a:ext cx="302364" cy="264609"/>
            <a:chOff x="0" y="0"/>
            <a:chExt cx="298739" cy="264080"/>
          </a:xfrm>
        </p:grpSpPr>
        <p:sp>
          <p:nvSpPr>
            <p:cNvPr id="25" name="Oval 245"/>
            <p:cNvSpPr>
              <a:spLocks noChangeArrowheads="1"/>
            </p:cNvSpPr>
            <p:nvPr/>
          </p:nvSpPr>
          <p:spPr bwMode="auto">
            <a:xfrm>
              <a:off x="24472" y="0"/>
              <a:ext cx="264080" cy="264080"/>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26" name="Rectangle 22"/>
            <p:cNvSpPr>
              <a:spLocks noChangeArrowheads="1"/>
            </p:cNvSpPr>
            <p:nvPr/>
          </p:nvSpPr>
          <p:spPr bwMode="auto">
            <a:xfrm>
              <a:off x="0" y="43066"/>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cs typeface="+mn-ea"/>
                  <a:sym typeface="微软雅黑" panose="020B0503020204020204" charset="-122"/>
                </a:rPr>
                <a:t>4</a:t>
              </a:r>
              <a:endParaRPr lang="zh-CN" altLang="en-US" dirty="0">
                <a:latin typeface="微软雅黑" panose="020B0503020204020204" charset="-122"/>
                <a:ea typeface="微软雅黑" panose="020B0503020204020204" charset="-122"/>
                <a:cs typeface="+mn-ea"/>
                <a:sym typeface="微软雅黑" panose="020B0503020204020204" charset="-122"/>
              </a:endParaRPr>
            </a:p>
          </p:txBody>
        </p:sp>
      </p:grpSp>
      <p:grpSp>
        <p:nvGrpSpPr>
          <p:cNvPr id="27" name="Group 247"/>
          <p:cNvGrpSpPr/>
          <p:nvPr/>
        </p:nvGrpSpPr>
        <p:grpSpPr bwMode="auto">
          <a:xfrm>
            <a:off x="7901787" y="2884242"/>
            <a:ext cx="302364" cy="263349"/>
            <a:chOff x="0" y="0"/>
            <a:chExt cx="298739" cy="264080"/>
          </a:xfrm>
        </p:grpSpPr>
        <p:sp>
          <p:nvSpPr>
            <p:cNvPr id="28" name="Oval 248"/>
            <p:cNvSpPr>
              <a:spLocks noChangeArrowheads="1"/>
            </p:cNvSpPr>
            <p:nvPr/>
          </p:nvSpPr>
          <p:spPr bwMode="auto">
            <a:xfrm>
              <a:off x="24472" y="0"/>
              <a:ext cx="264080" cy="264080"/>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29" name="Rectangle 22"/>
            <p:cNvSpPr>
              <a:spLocks noChangeArrowheads="1"/>
            </p:cNvSpPr>
            <p:nvPr/>
          </p:nvSpPr>
          <p:spPr bwMode="auto">
            <a:xfrm>
              <a:off x="0" y="43066"/>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cs typeface="+mn-ea"/>
                  <a:sym typeface="微软雅黑" panose="020B0503020204020204" charset="-122"/>
                </a:rPr>
                <a:t>5</a:t>
              </a:r>
              <a:endParaRPr lang="zh-CN" altLang="en-US" dirty="0">
                <a:latin typeface="微软雅黑" panose="020B0503020204020204" charset="-122"/>
                <a:ea typeface="微软雅黑" panose="020B0503020204020204" charset="-122"/>
                <a:cs typeface="+mn-ea"/>
                <a:sym typeface="微软雅黑" panose="020B0503020204020204" charset="-122"/>
              </a:endParaRPr>
            </a:p>
          </p:txBody>
        </p:sp>
      </p:grpSp>
      <p:grpSp>
        <p:nvGrpSpPr>
          <p:cNvPr id="30" name="Group 250"/>
          <p:cNvGrpSpPr/>
          <p:nvPr/>
        </p:nvGrpSpPr>
        <p:grpSpPr bwMode="auto">
          <a:xfrm>
            <a:off x="7901787" y="3710831"/>
            <a:ext cx="302364" cy="263349"/>
            <a:chOff x="0" y="0"/>
            <a:chExt cx="298739" cy="264080"/>
          </a:xfrm>
        </p:grpSpPr>
        <p:sp>
          <p:nvSpPr>
            <p:cNvPr id="31" name="Oval 251"/>
            <p:cNvSpPr>
              <a:spLocks noChangeArrowheads="1"/>
            </p:cNvSpPr>
            <p:nvPr/>
          </p:nvSpPr>
          <p:spPr bwMode="auto">
            <a:xfrm>
              <a:off x="24472" y="0"/>
              <a:ext cx="264080" cy="264080"/>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32" name="Rectangle 22"/>
            <p:cNvSpPr>
              <a:spLocks noChangeArrowheads="1"/>
            </p:cNvSpPr>
            <p:nvPr/>
          </p:nvSpPr>
          <p:spPr bwMode="auto">
            <a:xfrm>
              <a:off x="0" y="43066"/>
              <a:ext cx="298739" cy="19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600" dirty="0">
                  <a:solidFill>
                    <a:srgbClr val="FFFFFF"/>
                  </a:solidFill>
                  <a:latin typeface="微软雅黑" panose="020B0503020204020204" charset="-122"/>
                  <a:ea typeface="微软雅黑" panose="020B0503020204020204" charset="-122"/>
                  <a:cs typeface="+mn-ea"/>
                  <a:sym typeface="微软雅黑" panose="020B0503020204020204" charset="-122"/>
                </a:rPr>
                <a:t>6</a:t>
              </a:r>
              <a:endParaRPr lang="zh-CN" altLang="en-US" dirty="0">
                <a:latin typeface="微软雅黑" panose="020B0503020204020204" charset="-122"/>
                <a:ea typeface="微软雅黑" panose="020B0503020204020204" charset="-122"/>
                <a:cs typeface="+mn-ea"/>
                <a:sym typeface="微软雅黑" panose="020B0503020204020204" charset="-122"/>
              </a:endParaRPr>
            </a:p>
          </p:txBody>
        </p:sp>
      </p:grpSp>
      <p:grpSp>
        <p:nvGrpSpPr>
          <p:cNvPr id="33" name="组合 32"/>
          <p:cNvGrpSpPr/>
          <p:nvPr/>
        </p:nvGrpSpPr>
        <p:grpSpPr>
          <a:xfrm>
            <a:off x="4379243" y="2237838"/>
            <a:ext cx="834021" cy="710665"/>
            <a:chOff x="5518150" y="2819400"/>
            <a:chExt cx="1050925" cy="895350"/>
          </a:xfrm>
        </p:grpSpPr>
        <p:grpSp>
          <p:nvGrpSpPr>
            <p:cNvPr id="34" name="Group 214"/>
            <p:cNvGrpSpPr/>
            <p:nvPr/>
          </p:nvGrpSpPr>
          <p:grpSpPr bwMode="auto">
            <a:xfrm>
              <a:off x="5518150" y="2819400"/>
              <a:ext cx="1050925" cy="895350"/>
              <a:chOff x="0" y="0"/>
              <a:chExt cx="680374" cy="587404"/>
            </a:xfrm>
          </p:grpSpPr>
          <p:sp>
            <p:nvSpPr>
              <p:cNvPr id="36" name="Freeform 46"/>
              <p:cNvSpPr>
                <a:spLocks noChangeArrowheads="1"/>
              </p:cNvSpPr>
              <p:nvPr/>
            </p:nvSpPr>
            <p:spPr bwMode="auto">
              <a:xfrm>
                <a:off x="0" y="0"/>
                <a:ext cx="680374" cy="587404"/>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37" name="Freeform 46"/>
              <p:cNvSpPr>
                <a:spLocks noChangeArrowheads="1"/>
              </p:cNvSpPr>
              <p:nvPr/>
            </p:nvSpPr>
            <p:spPr bwMode="auto">
              <a:xfrm>
                <a:off x="84600" y="73040"/>
                <a:ext cx="511175" cy="441325"/>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sp>
          <p:nvSpPr>
            <p:cNvPr id="35" name="Freeform 6"/>
            <p:cNvSpPr>
              <a:spLocks noEditPoints="1" noChangeArrowheads="1"/>
            </p:cNvSpPr>
            <p:nvPr/>
          </p:nvSpPr>
          <p:spPr bwMode="auto">
            <a:xfrm>
              <a:off x="5822950" y="3089275"/>
              <a:ext cx="415925" cy="368300"/>
            </a:xfrm>
            <a:custGeom>
              <a:avLst/>
              <a:gdLst>
                <a:gd name="T0" fmla="*/ 2147483647 w 158"/>
                <a:gd name="T1" fmla="*/ 2147483647 h 141"/>
                <a:gd name="T2" fmla="*/ 2147483647 w 158"/>
                <a:gd name="T3" fmla="*/ 2147483647 h 141"/>
                <a:gd name="T4" fmla="*/ 2147483647 w 158"/>
                <a:gd name="T5" fmla="*/ 2147483647 h 141"/>
                <a:gd name="T6" fmla="*/ 2147483647 w 158"/>
                <a:gd name="T7" fmla="*/ 2147483647 h 141"/>
                <a:gd name="T8" fmla="*/ 2147483647 w 158"/>
                <a:gd name="T9" fmla="*/ 2147483647 h 141"/>
                <a:gd name="T10" fmla="*/ 2147483647 w 158"/>
                <a:gd name="T11" fmla="*/ 2147483647 h 141"/>
                <a:gd name="T12" fmla="*/ 0 w 158"/>
                <a:gd name="T13" fmla="*/ 2147483647 h 141"/>
                <a:gd name="T14" fmla="*/ 2147483647 w 158"/>
                <a:gd name="T15" fmla="*/ 0 h 141"/>
                <a:gd name="T16" fmla="*/ 2147483647 w 158"/>
                <a:gd name="T17" fmla="*/ 2147483647 h 141"/>
                <a:gd name="T18" fmla="*/ 2147483647 w 158"/>
                <a:gd name="T19" fmla="*/ 2147483647 h 141"/>
                <a:gd name="T20" fmla="*/ 2147483647 w 158"/>
                <a:gd name="T21" fmla="*/ 2147483647 h 141"/>
                <a:gd name="T22" fmla="*/ 2147483647 w 158"/>
                <a:gd name="T23" fmla="*/ 2147483647 h 141"/>
                <a:gd name="T24" fmla="*/ 2147483647 w 158"/>
                <a:gd name="T25" fmla="*/ 2147483647 h 141"/>
                <a:gd name="T26" fmla="*/ 2147483647 w 158"/>
                <a:gd name="T27" fmla="*/ 2147483647 h 141"/>
                <a:gd name="T28" fmla="*/ 2147483647 w 158"/>
                <a:gd name="T29" fmla="*/ 2147483647 h 141"/>
                <a:gd name="T30" fmla="*/ 2147483647 w 158"/>
                <a:gd name="T31" fmla="*/ 2147483647 h 141"/>
                <a:gd name="T32" fmla="*/ 2147483647 w 158"/>
                <a:gd name="T33" fmla="*/ 2147483647 h 141"/>
                <a:gd name="T34" fmla="*/ 2147483647 w 158"/>
                <a:gd name="T35" fmla="*/ 2147483647 h 141"/>
                <a:gd name="T36" fmla="*/ 2147483647 w 158"/>
                <a:gd name="T37" fmla="*/ 2147483647 h 141"/>
                <a:gd name="T38" fmla="*/ 2147483647 w 158"/>
                <a:gd name="T39" fmla="*/ 2147483647 h 141"/>
                <a:gd name="T40" fmla="*/ 2147483647 w 158"/>
                <a:gd name="T41" fmla="*/ 2147483647 h 141"/>
                <a:gd name="T42" fmla="*/ 2147483647 w 158"/>
                <a:gd name="T43" fmla="*/ 2147483647 h 141"/>
                <a:gd name="T44" fmla="*/ 2147483647 w 158"/>
                <a:gd name="T45" fmla="*/ 2147483647 h 141"/>
                <a:gd name="T46" fmla="*/ 2147483647 w 158"/>
                <a:gd name="T47" fmla="*/ 2147483647 h 141"/>
                <a:gd name="T48" fmla="*/ 2147483647 w 158"/>
                <a:gd name="T49" fmla="*/ 2147483647 h 141"/>
                <a:gd name="T50" fmla="*/ 2147483647 w 158"/>
                <a:gd name="T51" fmla="*/ 2147483647 h 141"/>
                <a:gd name="T52" fmla="*/ 2147483647 w 158"/>
                <a:gd name="T53" fmla="*/ 2147483647 h 141"/>
                <a:gd name="T54" fmla="*/ 2147483647 w 158"/>
                <a:gd name="T55" fmla="*/ 2147483647 h 141"/>
                <a:gd name="T56" fmla="*/ 2147483647 w 158"/>
                <a:gd name="T57" fmla="*/ 2147483647 h 141"/>
                <a:gd name="T58" fmla="*/ 2147483647 w 158"/>
                <a:gd name="T59" fmla="*/ 2147483647 h 141"/>
                <a:gd name="T60" fmla="*/ 2147483647 w 158"/>
                <a:gd name="T61" fmla="*/ 2147483647 h 141"/>
                <a:gd name="T62" fmla="*/ 2147483647 w 158"/>
                <a:gd name="T63" fmla="*/ 2147483647 h 141"/>
                <a:gd name="T64" fmla="*/ 2147483647 w 158"/>
                <a:gd name="T65" fmla="*/ 2147483647 h 141"/>
                <a:gd name="T66" fmla="*/ 2147483647 w 158"/>
                <a:gd name="T67" fmla="*/ 2147483647 h 141"/>
                <a:gd name="T68" fmla="*/ 2147483647 w 158"/>
                <a:gd name="T69" fmla="*/ 2147483647 h 141"/>
                <a:gd name="T70" fmla="*/ 2147483647 w 158"/>
                <a:gd name="T71" fmla="*/ 2147483647 h 141"/>
                <a:gd name="T72" fmla="*/ 2147483647 w 158"/>
                <a:gd name="T73" fmla="*/ 2147483647 h 141"/>
                <a:gd name="T74" fmla="*/ 2147483647 w 158"/>
                <a:gd name="T75" fmla="*/ 2147483647 h 141"/>
                <a:gd name="T76" fmla="*/ 2147483647 w 158"/>
                <a:gd name="T77" fmla="*/ 2147483647 h 141"/>
                <a:gd name="T78" fmla="*/ 2147483647 w 158"/>
                <a:gd name="T79" fmla="*/ 2147483647 h 141"/>
                <a:gd name="T80" fmla="*/ 2147483647 w 158"/>
                <a:gd name="T81" fmla="*/ 2147483647 h 141"/>
                <a:gd name="T82" fmla="*/ 2147483647 w 158"/>
                <a:gd name="T83" fmla="*/ 2147483647 h 141"/>
                <a:gd name="T84" fmla="*/ 2147483647 w 158"/>
                <a:gd name="T85" fmla="*/ 2147483647 h 141"/>
                <a:gd name="T86" fmla="*/ 2147483647 w 158"/>
                <a:gd name="T87" fmla="*/ 2147483647 h 141"/>
                <a:gd name="T88" fmla="*/ 2147483647 w 158"/>
                <a:gd name="T89" fmla="*/ 2147483647 h 141"/>
                <a:gd name="T90" fmla="*/ 2147483647 w 158"/>
                <a:gd name="T91" fmla="*/ 2147483647 h 141"/>
                <a:gd name="T92" fmla="*/ 2147483647 w 158"/>
                <a:gd name="T93" fmla="*/ 2147483647 h 141"/>
                <a:gd name="T94" fmla="*/ 2147483647 w 158"/>
                <a:gd name="T95" fmla="*/ 2147483647 h 141"/>
                <a:gd name="T96" fmla="*/ 2147483647 w 158"/>
                <a:gd name="T97" fmla="*/ 2147483647 h 141"/>
                <a:gd name="T98" fmla="*/ 2147483647 w 158"/>
                <a:gd name="T99" fmla="*/ 2147483647 h 141"/>
                <a:gd name="T100" fmla="*/ 2147483647 w 158"/>
                <a:gd name="T101" fmla="*/ 2147483647 h 141"/>
                <a:gd name="T102" fmla="*/ 2147483647 w 158"/>
                <a:gd name="T103" fmla="*/ 2147483647 h 141"/>
                <a:gd name="T104" fmla="*/ 2147483647 w 158"/>
                <a:gd name="T105" fmla="*/ 2147483647 h 141"/>
                <a:gd name="T106" fmla="*/ 2147483647 w 158"/>
                <a:gd name="T107" fmla="*/ 2147483647 h 141"/>
                <a:gd name="T108" fmla="*/ 2147483647 w 158"/>
                <a:gd name="T109" fmla="*/ 2147483647 h 141"/>
                <a:gd name="T110" fmla="*/ 2147483647 w 158"/>
                <a:gd name="T111" fmla="*/ 2147483647 h 141"/>
                <a:gd name="T112" fmla="*/ 2147483647 w 158"/>
                <a:gd name="T113" fmla="*/ 2147483647 h 141"/>
                <a:gd name="T114" fmla="*/ 2147483647 w 158"/>
                <a:gd name="T115" fmla="*/ 2147483647 h 141"/>
                <a:gd name="T116" fmla="*/ 2147483647 w 158"/>
                <a:gd name="T117" fmla="*/ 2147483647 h 141"/>
                <a:gd name="T118" fmla="*/ 2147483647 w 158"/>
                <a:gd name="T119" fmla="*/ 2147483647 h 141"/>
                <a:gd name="T120" fmla="*/ 2147483647 w 158"/>
                <a:gd name="T121" fmla="*/ 2147483647 h 1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8"/>
                <a:gd name="T184" fmla="*/ 0 h 141"/>
                <a:gd name="T185" fmla="*/ 158 w 158"/>
                <a:gd name="T186" fmla="*/ 141 h 1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8" h="141">
                  <a:moveTo>
                    <a:pt x="18" y="22"/>
                  </a:moveTo>
                  <a:cubicBezTo>
                    <a:pt x="18" y="138"/>
                    <a:pt x="18" y="138"/>
                    <a:pt x="18" y="138"/>
                  </a:cubicBezTo>
                  <a:cubicBezTo>
                    <a:pt x="18" y="140"/>
                    <a:pt x="16" y="141"/>
                    <a:pt x="15" y="141"/>
                  </a:cubicBezTo>
                  <a:cubicBezTo>
                    <a:pt x="9" y="141"/>
                    <a:pt x="9" y="141"/>
                    <a:pt x="9" y="141"/>
                  </a:cubicBezTo>
                  <a:cubicBezTo>
                    <a:pt x="7" y="141"/>
                    <a:pt x="6" y="140"/>
                    <a:pt x="6" y="138"/>
                  </a:cubicBezTo>
                  <a:cubicBezTo>
                    <a:pt x="6" y="22"/>
                    <a:pt x="6" y="22"/>
                    <a:pt x="6" y="22"/>
                  </a:cubicBezTo>
                  <a:cubicBezTo>
                    <a:pt x="3" y="20"/>
                    <a:pt x="0" y="16"/>
                    <a:pt x="0" y="12"/>
                  </a:cubicBezTo>
                  <a:cubicBezTo>
                    <a:pt x="0" y="6"/>
                    <a:pt x="5" y="0"/>
                    <a:pt x="12" y="0"/>
                  </a:cubicBezTo>
                  <a:cubicBezTo>
                    <a:pt x="18" y="0"/>
                    <a:pt x="24" y="6"/>
                    <a:pt x="24" y="12"/>
                  </a:cubicBezTo>
                  <a:cubicBezTo>
                    <a:pt x="24" y="16"/>
                    <a:pt x="21" y="20"/>
                    <a:pt x="18" y="22"/>
                  </a:cubicBezTo>
                  <a:close/>
                  <a:moveTo>
                    <a:pt x="158" y="88"/>
                  </a:moveTo>
                  <a:cubicBezTo>
                    <a:pt x="158" y="90"/>
                    <a:pt x="157" y="92"/>
                    <a:pt x="155" y="93"/>
                  </a:cubicBezTo>
                  <a:cubicBezTo>
                    <a:pt x="155" y="93"/>
                    <a:pt x="154" y="94"/>
                    <a:pt x="154" y="94"/>
                  </a:cubicBezTo>
                  <a:cubicBezTo>
                    <a:pt x="148" y="97"/>
                    <a:pt x="134" y="105"/>
                    <a:pt x="120" y="105"/>
                  </a:cubicBezTo>
                  <a:cubicBezTo>
                    <a:pt x="114" y="105"/>
                    <a:pt x="110" y="103"/>
                    <a:pt x="105" y="101"/>
                  </a:cubicBezTo>
                  <a:cubicBezTo>
                    <a:pt x="103" y="100"/>
                    <a:pt x="103" y="100"/>
                    <a:pt x="103" y="100"/>
                  </a:cubicBezTo>
                  <a:cubicBezTo>
                    <a:pt x="94" y="95"/>
                    <a:pt x="86" y="92"/>
                    <a:pt x="75" y="92"/>
                  </a:cubicBezTo>
                  <a:cubicBezTo>
                    <a:pt x="62" y="92"/>
                    <a:pt x="43" y="99"/>
                    <a:pt x="32" y="105"/>
                  </a:cubicBezTo>
                  <a:cubicBezTo>
                    <a:pt x="32" y="106"/>
                    <a:pt x="30" y="106"/>
                    <a:pt x="29" y="106"/>
                  </a:cubicBezTo>
                  <a:cubicBezTo>
                    <a:pt x="28" y="106"/>
                    <a:pt x="27" y="106"/>
                    <a:pt x="27" y="105"/>
                  </a:cubicBezTo>
                  <a:cubicBezTo>
                    <a:pt x="25" y="104"/>
                    <a:pt x="24" y="102"/>
                    <a:pt x="24" y="100"/>
                  </a:cubicBezTo>
                  <a:cubicBezTo>
                    <a:pt x="24" y="32"/>
                    <a:pt x="24" y="32"/>
                    <a:pt x="24" y="32"/>
                  </a:cubicBezTo>
                  <a:cubicBezTo>
                    <a:pt x="24" y="30"/>
                    <a:pt x="25" y="28"/>
                    <a:pt x="26" y="27"/>
                  </a:cubicBezTo>
                  <a:cubicBezTo>
                    <a:pt x="32" y="24"/>
                    <a:pt x="53" y="12"/>
                    <a:pt x="72" y="12"/>
                  </a:cubicBezTo>
                  <a:cubicBezTo>
                    <a:pt x="87" y="12"/>
                    <a:pt x="100" y="18"/>
                    <a:pt x="110" y="23"/>
                  </a:cubicBezTo>
                  <a:cubicBezTo>
                    <a:pt x="113" y="24"/>
                    <a:pt x="116" y="25"/>
                    <a:pt x="119" y="25"/>
                  </a:cubicBezTo>
                  <a:cubicBezTo>
                    <a:pt x="129" y="25"/>
                    <a:pt x="141" y="18"/>
                    <a:pt x="147" y="14"/>
                  </a:cubicBezTo>
                  <a:cubicBezTo>
                    <a:pt x="148" y="14"/>
                    <a:pt x="149" y="13"/>
                    <a:pt x="150" y="13"/>
                  </a:cubicBezTo>
                  <a:cubicBezTo>
                    <a:pt x="152" y="12"/>
                    <a:pt x="154" y="12"/>
                    <a:pt x="156" y="13"/>
                  </a:cubicBezTo>
                  <a:cubicBezTo>
                    <a:pt x="157" y="14"/>
                    <a:pt x="158" y="16"/>
                    <a:pt x="158" y="18"/>
                  </a:cubicBezTo>
                  <a:lnTo>
                    <a:pt x="158" y="88"/>
                  </a:lnTo>
                  <a:close/>
                  <a:moveTo>
                    <a:pt x="70" y="24"/>
                  </a:moveTo>
                  <a:cubicBezTo>
                    <a:pt x="59" y="25"/>
                    <a:pt x="45" y="30"/>
                    <a:pt x="35" y="36"/>
                  </a:cubicBezTo>
                  <a:cubicBezTo>
                    <a:pt x="35" y="53"/>
                    <a:pt x="35" y="53"/>
                    <a:pt x="35" y="53"/>
                  </a:cubicBezTo>
                  <a:cubicBezTo>
                    <a:pt x="46" y="47"/>
                    <a:pt x="59" y="42"/>
                    <a:pt x="70" y="42"/>
                  </a:cubicBezTo>
                  <a:lnTo>
                    <a:pt x="70" y="24"/>
                  </a:lnTo>
                  <a:close/>
                  <a:moveTo>
                    <a:pt x="70" y="63"/>
                  </a:moveTo>
                  <a:cubicBezTo>
                    <a:pt x="59" y="64"/>
                    <a:pt x="46" y="68"/>
                    <a:pt x="35" y="73"/>
                  </a:cubicBezTo>
                  <a:cubicBezTo>
                    <a:pt x="35" y="90"/>
                    <a:pt x="35" y="90"/>
                    <a:pt x="35" y="90"/>
                  </a:cubicBezTo>
                  <a:cubicBezTo>
                    <a:pt x="46" y="85"/>
                    <a:pt x="59" y="81"/>
                    <a:pt x="70" y="80"/>
                  </a:cubicBezTo>
                  <a:lnTo>
                    <a:pt x="70" y="63"/>
                  </a:lnTo>
                  <a:close/>
                  <a:moveTo>
                    <a:pt x="147" y="68"/>
                  </a:moveTo>
                  <a:cubicBezTo>
                    <a:pt x="138" y="72"/>
                    <a:pt x="124" y="78"/>
                    <a:pt x="111" y="74"/>
                  </a:cubicBezTo>
                  <a:cubicBezTo>
                    <a:pt x="111" y="54"/>
                    <a:pt x="111" y="54"/>
                    <a:pt x="111" y="54"/>
                  </a:cubicBezTo>
                  <a:cubicBezTo>
                    <a:pt x="110" y="53"/>
                    <a:pt x="109" y="53"/>
                    <a:pt x="108" y="52"/>
                  </a:cubicBezTo>
                  <a:cubicBezTo>
                    <a:pt x="97" y="47"/>
                    <a:pt x="89" y="42"/>
                    <a:pt x="75" y="42"/>
                  </a:cubicBezTo>
                  <a:cubicBezTo>
                    <a:pt x="73" y="42"/>
                    <a:pt x="72" y="42"/>
                    <a:pt x="70" y="42"/>
                  </a:cubicBezTo>
                  <a:cubicBezTo>
                    <a:pt x="70" y="63"/>
                    <a:pt x="70" y="63"/>
                    <a:pt x="70" y="63"/>
                  </a:cubicBezTo>
                  <a:cubicBezTo>
                    <a:pt x="71" y="63"/>
                    <a:pt x="72" y="63"/>
                    <a:pt x="72" y="63"/>
                  </a:cubicBezTo>
                  <a:cubicBezTo>
                    <a:pt x="86" y="63"/>
                    <a:pt x="97" y="67"/>
                    <a:pt x="108" y="73"/>
                  </a:cubicBezTo>
                  <a:cubicBezTo>
                    <a:pt x="109" y="73"/>
                    <a:pt x="110" y="74"/>
                    <a:pt x="111" y="74"/>
                  </a:cubicBezTo>
                  <a:cubicBezTo>
                    <a:pt x="111" y="91"/>
                    <a:pt x="111" y="91"/>
                    <a:pt x="111" y="91"/>
                  </a:cubicBezTo>
                  <a:cubicBezTo>
                    <a:pt x="114" y="92"/>
                    <a:pt x="117" y="93"/>
                    <a:pt x="120" y="93"/>
                  </a:cubicBezTo>
                  <a:cubicBezTo>
                    <a:pt x="130" y="93"/>
                    <a:pt x="141" y="87"/>
                    <a:pt x="147" y="84"/>
                  </a:cubicBezTo>
                  <a:lnTo>
                    <a:pt x="147" y="68"/>
                  </a:lnTo>
                  <a:close/>
                  <a:moveTo>
                    <a:pt x="147" y="28"/>
                  </a:moveTo>
                  <a:cubicBezTo>
                    <a:pt x="139" y="32"/>
                    <a:pt x="129" y="36"/>
                    <a:pt x="119" y="36"/>
                  </a:cubicBezTo>
                  <a:cubicBezTo>
                    <a:pt x="116" y="36"/>
                    <a:pt x="114" y="36"/>
                    <a:pt x="111" y="36"/>
                  </a:cubicBezTo>
                  <a:cubicBezTo>
                    <a:pt x="111" y="54"/>
                    <a:pt x="111" y="54"/>
                    <a:pt x="111" y="54"/>
                  </a:cubicBezTo>
                  <a:cubicBezTo>
                    <a:pt x="124" y="57"/>
                    <a:pt x="138" y="50"/>
                    <a:pt x="147" y="45"/>
                  </a:cubicBezTo>
                  <a:lnTo>
                    <a:pt x="147" y="28"/>
                  </a:lnTo>
                  <a:close/>
                </a:path>
              </a:pathLst>
            </a:custGeom>
            <a:solidFill>
              <a:srgbClr val="FFC000"/>
            </a:solidFill>
            <a:ln>
              <a:noFill/>
            </a:ln>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38" name="组合 37"/>
          <p:cNvGrpSpPr/>
          <p:nvPr/>
        </p:nvGrpSpPr>
        <p:grpSpPr>
          <a:xfrm>
            <a:off x="4343968" y="2972445"/>
            <a:ext cx="834021" cy="709404"/>
            <a:chOff x="5473700" y="3744913"/>
            <a:chExt cx="1050925" cy="893762"/>
          </a:xfrm>
        </p:grpSpPr>
        <p:grpSp>
          <p:nvGrpSpPr>
            <p:cNvPr id="39" name="Group 223"/>
            <p:cNvGrpSpPr/>
            <p:nvPr/>
          </p:nvGrpSpPr>
          <p:grpSpPr bwMode="auto">
            <a:xfrm>
              <a:off x="5473700" y="3744913"/>
              <a:ext cx="1050925" cy="893762"/>
              <a:chOff x="0" y="0"/>
              <a:chExt cx="680374" cy="587404"/>
            </a:xfrm>
          </p:grpSpPr>
          <p:sp>
            <p:nvSpPr>
              <p:cNvPr id="41" name="Freeform 46"/>
              <p:cNvSpPr>
                <a:spLocks noChangeArrowheads="1"/>
              </p:cNvSpPr>
              <p:nvPr/>
            </p:nvSpPr>
            <p:spPr bwMode="auto">
              <a:xfrm>
                <a:off x="0" y="0"/>
                <a:ext cx="680374" cy="587404"/>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42" name="Freeform 46"/>
              <p:cNvSpPr>
                <a:spLocks noChangeArrowheads="1"/>
              </p:cNvSpPr>
              <p:nvPr/>
            </p:nvSpPr>
            <p:spPr bwMode="auto">
              <a:xfrm>
                <a:off x="84600" y="73040"/>
                <a:ext cx="511175" cy="441325"/>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sp>
          <p:nvSpPr>
            <p:cNvPr id="40" name="Freeform 7"/>
            <p:cNvSpPr>
              <a:spLocks noEditPoints="1" noChangeArrowheads="1"/>
            </p:cNvSpPr>
            <p:nvPr/>
          </p:nvSpPr>
          <p:spPr bwMode="auto">
            <a:xfrm>
              <a:off x="5800725" y="3956050"/>
              <a:ext cx="419100" cy="411163"/>
            </a:xfrm>
            <a:custGeom>
              <a:avLst/>
              <a:gdLst>
                <a:gd name="T0" fmla="*/ 2147483647 w 141"/>
                <a:gd name="T1" fmla="*/ 2147483647 h 140"/>
                <a:gd name="T2" fmla="*/ 2147483647 w 141"/>
                <a:gd name="T3" fmla="*/ 2147483647 h 140"/>
                <a:gd name="T4" fmla="*/ 2147483647 w 141"/>
                <a:gd name="T5" fmla="*/ 2147483647 h 140"/>
                <a:gd name="T6" fmla="*/ 2147483647 w 141"/>
                <a:gd name="T7" fmla="*/ 2147483647 h 140"/>
                <a:gd name="T8" fmla="*/ 2147483647 w 141"/>
                <a:gd name="T9" fmla="*/ 2147483647 h 140"/>
                <a:gd name="T10" fmla="*/ 2147483647 w 141"/>
                <a:gd name="T11" fmla="*/ 2147483647 h 140"/>
                <a:gd name="T12" fmla="*/ 2147483647 w 141"/>
                <a:gd name="T13" fmla="*/ 2147483647 h 140"/>
                <a:gd name="T14" fmla="*/ 2147483647 w 141"/>
                <a:gd name="T15" fmla="*/ 0 h 140"/>
                <a:gd name="T16" fmla="*/ 2147483647 w 141"/>
                <a:gd name="T17" fmla="*/ 0 h 140"/>
                <a:gd name="T18" fmla="*/ 2147483647 w 141"/>
                <a:gd name="T19" fmla="*/ 2147483647 h 140"/>
                <a:gd name="T20" fmla="*/ 2147483647 w 141"/>
                <a:gd name="T21" fmla="*/ 2147483647 h 140"/>
                <a:gd name="T22" fmla="*/ 2147483647 w 141"/>
                <a:gd name="T23" fmla="*/ 2147483647 h 140"/>
                <a:gd name="T24" fmla="*/ 2147483647 w 141"/>
                <a:gd name="T25" fmla="*/ 2147483647 h 140"/>
                <a:gd name="T26" fmla="*/ 2147483647 w 141"/>
                <a:gd name="T27" fmla="*/ 2147483647 h 140"/>
                <a:gd name="T28" fmla="*/ 2147483647 w 141"/>
                <a:gd name="T29" fmla="*/ 2147483647 h 140"/>
                <a:gd name="T30" fmla="*/ 2147483647 w 141"/>
                <a:gd name="T31" fmla="*/ 2147483647 h 140"/>
                <a:gd name="T32" fmla="*/ 2147483647 w 141"/>
                <a:gd name="T33" fmla="*/ 2147483647 h 140"/>
                <a:gd name="T34" fmla="*/ 2147483647 w 141"/>
                <a:gd name="T35" fmla="*/ 2147483647 h 140"/>
                <a:gd name="T36" fmla="*/ 2147483647 w 141"/>
                <a:gd name="T37" fmla="*/ 2147483647 h 140"/>
                <a:gd name="T38" fmla="*/ 2147483647 w 141"/>
                <a:gd name="T39" fmla="*/ 2147483647 h 140"/>
                <a:gd name="T40" fmla="*/ 2147483647 w 141"/>
                <a:gd name="T41" fmla="*/ 2147483647 h 140"/>
                <a:gd name="T42" fmla="*/ 2147483647 w 141"/>
                <a:gd name="T43" fmla="*/ 2147483647 h 140"/>
                <a:gd name="T44" fmla="*/ 2147483647 w 141"/>
                <a:gd name="T45" fmla="*/ 2147483647 h 140"/>
                <a:gd name="T46" fmla="*/ 2147483647 w 141"/>
                <a:gd name="T47" fmla="*/ 2147483647 h 140"/>
                <a:gd name="T48" fmla="*/ 2147483647 w 141"/>
                <a:gd name="T49" fmla="*/ 2147483647 h 140"/>
                <a:gd name="T50" fmla="*/ 2147483647 w 141"/>
                <a:gd name="T51" fmla="*/ 2147483647 h 1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1"/>
                <a:gd name="T79" fmla="*/ 0 h 140"/>
                <a:gd name="T80" fmla="*/ 141 w 141"/>
                <a:gd name="T81" fmla="*/ 140 h 1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1" h="140">
                  <a:moveTo>
                    <a:pt x="124" y="140"/>
                  </a:moveTo>
                  <a:cubicBezTo>
                    <a:pt x="18" y="140"/>
                    <a:pt x="18" y="140"/>
                    <a:pt x="18" y="140"/>
                  </a:cubicBezTo>
                  <a:cubicBezTo>
                    <a:pt x="5" y="140"/>
                    <a:pt x="0" y="131"/>
                    <a:pt x="7" y="121"/>
                  </a:cubicBezTo>
                  <a:cubicBezTo>
                    <a:pt x="53" y="48"/>
                    <a:pt x="53" y="48"/>
                    <a:pt x="53" y="48"/>
                  </a:cubicBezTo>
                  <a:cubicBezTo>
                    <a:pt x="53" y="11"/>
                    <a:pt x="53" y="11"/>
                    <a:pt x="53" y="11"/>
                  </a:cubicBezTo>
                  <a:cubicBezTo>
                    <a:pt x="48" y="11"/>
                    <a:pt x="48" y="11"/>
                    <a:pt x="48" y="11"/>
                  </a:cubicBezTo>
                  <a:cubicBezTo>
                    <a:pt x="44" y="11"/>
                    <a:pt x="42" y="9"/>
                    <a:pt x="42" y="6"/>
                  </a:cubicBezTo>
                  <a:cubicBezTo>
                    <a:pt x="42" y="2"/>
                    <a:pt x="44" y="0"/>
                    <a:pt x="48" y="0"/>
                  </a:cubicBezTo>
                  <a:cubicBezTo>
                    <a:pt x="94" y="0"/>
                    <a:pt x="94" y="0"/>
                    <a:pt x="94" y="0"/>
                  </a:cubicBezTo>
                  <a:cubicBezTo>
                    <a:pt x="98" y="0"/>
                    <a:pt x="100" y="2"/>
                    <a:pt x="100" y="6"/>
                  </a:cubicBezTo>
                  <a:cubicBezTo>
                    <a:pt x="100" y="9"/>
                    <a:pt x="98" y="11"/>
                    <a:pt x="94" y="11"/>
                  </a:cubicBezTo>
                  <a:cubicBezTo>
                    <a:pt x="89" y="11"/>
                    <a:pt x="89" y="11"/>
                    <a:pt x="89" y="11"/>
                  </a:cubicBezTo>
                  <a:cubicBezTo>
                    <a:pt x="89" y="48"/>
                    <a:pt x="89" y="48"/>
                    <a:pt x="89" y="48"/>
                  </a:cubicBezTo>
                  <a:cubicBezTo>
                    <a:pt x="135" y="121"/>
                    <a:pt x="135" y="121"/>
                    <a:pt x="135" y="121"/>
                  </a:cubicBezTo>
                  <a:cubicBezTo>
                    <a:pt x="141" y="131"/>
                    <a:pt x="137" y="140"/>
                    <a:pt x="124" y="140"/>
                  </a:cubicBezTo>
                  <a:close/>
                  <a:moveTo>
                    <a:pt x="38" y="93"/>
                  </a:moveTo>
                  <a:cubicBezTo>
                    <a:pt x="104" y="93"/>
                    <a:pt x="104" y="93"/>
                    <a:pt x="104" y="93"/>
                  </a:cubicBezTo>
                  <a:cubicBezTo>
                    <a:pt x="79" y="54"/>
                    <a:pt x="79" y="54"/>
                    <a:pt x="79" y="54"/>
                  </a:cubicBezTo>
                  <a:cubicBezTo>
                    <a:pt x="77" y="51"/>
                    <a:pt x="77" y="51"/>
                    <a:pt x="77" y="51"/>
                  </a:cubicBezTo>
                  <a:cubicBezTo>
                    <a:pt x="77" y="48"/>
                    <a:pt x="77" y="48"/>
                    <a:pt x="77" y="48"/>
                  </a:cubicBezTo>
                  <a:cubicBezTo>
                    <a:pt x="77" y="11"/>
                    <a:pt x="77" y="11"/>
                    <a:pt x="77" y="11"/>
                  </a:cubicBezTo>
                  <a:cubicBezTo>
                    <a:pt x="65" y="11"/>
                    <a:pt x="65" y="11"/>
                    <a:pt x="65" y="11"/>
                  </a:cubicBezTo>
                  <a:cubicBezTo>
                    <a:pt x="65" y="48"/>
                    <a:pt x="65" y="48"/>
                    <a:pt x="65" y="48"/>
                  </a:cubicBezTo>
                  <a:cubicBezTo>
                    <a:pt x="65" y="51"/>
                    <a:pt x="65" y="51"/>
                    <a:pt x="65" y="51"/>
                  </a:cubicBezTo>
                  <a:cubicBezTo>
                    <a:pt x="63" y="54"/>
                    <a:pt x="63" y="54"/>
                    <a:pt x="63" y="54"/>
                  </a:cubicBezTo>
                  <a:lnTo>
                    <a:pt x="38" y="93"/>
                  </a:lnTo>
                  <a:close/>
                </a:path>
              </a:pathLst>
            </a:custGeom>
            <a:solidFill>
              <a:schemeClr val="bg1"/>
            </a:solidFill>
            <a:ln>
              <a:noFill/>
            </a:ln>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43" name="组合 42"/>
          <p:cNvGrpSpPr/>
          <p:nvPr/>
        </p:nvGrpSpPr>
        <p:grpSpPr>
          <a:xfrm>
            <a:off x="5029327" y="2628452"/>
            <a:ext cx="834021" cy="710665"/>
            <a:chOff x="6337300" y="3311525"/>
            <a:chExt cx="1050925" cy="895350"/>
          </a:xfrm>
        </p:grpSpPr>
        <p:grpSp>
          <p:nvGrpSpPr>
            <p:cNvPr id="44" name="Group 214"/>
            <p:cNvGrpSpPr/>
            <p:nvPr/>
          </p:nvGrpSpPr>
          <p:grpSpPr bwMode="auto">
            <a:xfrm>
              <a:off x="6337300" y="3311525"/>
              <a:ext cx="1050925" cy="895350"/>
              <a:chOff x="0" y="0"/>
              <a:chExt cx="680374" cy="587404"/>
            </a:xfrm>
          </p:grpSpPr>
          <p:sp>
            <p:nvSpPr>
              <p:cNvPr id="46" name="Freeform 46"/>
              <p:cNvSpPr>
                <a:spLocks noChangeArrowheads="1"/>
              </p:cNvSpPr>
              <p:nvPr/>
            </p:nvSpPr>
            <p:spPr bwMode="auto">
              <a:xfrm>
                <a:off x="0" y="0"/>
                <a:ext cx="680374" cy="587404"/>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rgbClr val="FFC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47" name="Freeform 46"/>
              <p:cNvSpPr>
                <a:spLocks noChangeArrowheads="1"/>
              </p:cNvSpPr>
              <p:nvPr/>
            </p:nvSpPr>
            <p:spPr bwMode="auto">
              <a:xfrm>
                <a:off x="84600" y="73040"/>
                <a:ext cx="511175" cy="441325"/>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sp>
          <p:nvSpPr>
            <p:cNvPr id="45" name="Freeform 8"/>
            <p:cNvSpPr>
              <a:spLocks noEditPoints="1" noChangeArrowheads="1"/>
            </p:cNvSpPr>
            <p:nvPr/>
          </p:nvSpPr>
          <p:spPr bwMode="auto">
            <a:xfrm>
              <a:off x="6645275" y="3548063"/>
              <a:ext cx="407988" cy="334962"/>
            </a:xfrm>
            <a:custGeom>
              <a:avLst/>
              <a:gdLst>
                <a:gd name="T0" fmla="*/ 2147483647 w 141"/>
                <a:gd name="T1" fmla="*/ 2147483647 h 117"/>
                <a:gd name="T2" fmla="*/ 2147483647 w 141"/>
                <a:gd name="T3" fmla="*/ 2147483647 h 117"/>
                <a:gd name="T4" fmla="*/ 2147483647 w 141"/>
                <a:gd name="T5" fmla="*/ 2147483647 h 117"/>
                <a:gd name="T6" fmla="*/ 0 w 141"/>
                <a:gd name="T7" fmla="*/ 2147483647 h 117"/>
                <a:gd name="T8" fmla="*/ 0 w 141"/>
                <a:gd name="T9" fmla="*/ 2147483647 h 117"/>
                <a:gd name="T10" fmla="*/ 2147483647 w 141"/>
                <a:gd name="T11" fmla="*/ 2147483647 h 117"/>
                <a:gd name="T12" fmla="*/ 2147483647 w 141"/>
                <a:gd name="T13" fmla="*/ 2147483647 h 117"/>
                <a:gd name="T14" fmla="*/ 2147483647 w 141"/>
                <a:gd name="T15" fmla="*/ 0 h 117"/>
                <a:gd name="T16" fmla="*/ 2147483647 w 141"/>
                <a:gd name="T17" fmla="*/ 0 h 117"/>
                <a:gd name="T18" fmla="*/ 2147483647 w 141"/>
                <a:gd name="T19" fmla="*/ 2147483647 h 117"/>
                <a:gd name="T20" fmla="*/ 2147483647 w 141"/>
                <a:gd name="T21" fmla="*/ 2147483647 h 117"/>
                <a:gd name="T22" fmla="*/ 2147483647 w 141"/>
                <a:gd name="T23" fmla="*/ 2147483647 h 117"/>
                <a:gd name="T24" fmla="*/ 2147483647 w 141"/>
                <a:gd name="T25" fmla="*/ 2147483647 h 117"/>
                <a:gd name="T26" fmla="*/ 2147483647 w 141"/>
                <a:gd name="T27" fmla="*/ 2147483647 h 117"/>
                <a:gd name="T28" fmla="*/ 2147483647 w 141"/>
                <a:gd name="T29" fmla="*/ 2147483647 h 117"/>
                <a:gd name="T30" fmla="*/ 2147483647 w 141"/>
                <a:gd name="T31" fmla="*/ 2147483647 h 117"/>
                <a:gd name="T32" fmla="*/ 2147483647 w 141"/>
                <a:gd name="T33" fmla="*/ 2147483647 h 117"/>
                <a:gd name="T34" fmla="*/ 2147483647 w 141"/>
                <a:gd name="T35" fmla="*/ 2147483647 h 117"/>
                <a:gd name="T36" fmla="*/ 2147483647 w 141"/>
                <a:gd name="T37" fmla="*/ 2147483647 h 117"/>
                <a:gd name="T38" fmla="*/ 2147483647 w 141"/>
                <a:gd name="T39" fmla="*/ 2147483647 h 117"/>
                <a:gd name="T40" fmla="*/ 2147483647 w 141"/>
                <a:gd name="T41" fmla="*/ 2147483647 h 117"/>
                <a:gd name="T42" fmla="*/ 2147483647 w 141"/>
                <a:gd name="T43" fmla="*/ 2147483647 h 117"/>
                <a:gd name="T44" fmla="*/ 2147483647 w 141"/>
                <a:gd name="T45" fmla="*/ 2147483647 h 117"/>
                <a:gd name="T46" fmla="*/ 2147483647 w 141"/>
                <a:gd name="T47" fmla="*/ 2147483647 h 117"/>
                <a:gd name="T48" fmla="*/ 2147483647 w 141"/>
                <a:gd name="T49" fmla="*/ 2147483647 h 117"/>
                <a:gd name="T50" fmla="*/ 2147483647 w 141"/>
                <a:gd name="T51" fmla="*/ 2147483647 h 117"/>
                <a:gd name="T52" fmla="*/ 2147483647 w 141"/>
                <a:gd name="T53" fmla="*/ 2147483647 h 117"/>
                <a:gd name="T54" fmla="*/ 2147483647 w 141"/>
                <a:gd name="T55" fmla="*/ 2147483647 h 117"/>
                <a:gd name="T56" fmla="*/ 2147483647 w 141"/>
                <a:gd name="T57" fmla="*/ 2147483647 h 117"/>
                <a:gd name="T58" fmla="*/ 2147483647 w 141"/>
                <a:gd name="T59" fmla="*/ 2147483647 h 117"/>
                <a:gd name="T60" fmla="*/ 2147483647 w 141"/>
                <a:gd name="T61" fmla="*/ 2147483647 h 117"/>
                <a:gd name="T62" fmla="*/ 2147483647 w 141"/>
                <a:gd name="T63" fmla="*/ 2147483647 h 117"/>
                <a:gd name="T64" fmla="*/ 2147483647 w 141"/>
                <a:gd name="T65" fmla="*/ 2147483647 h 117"/>
                <a:gd name="T66" fmla="*/ 2147483647 w 141"/>
                <a:gd name="T67" fmla="*/ 2147483647 h 117"/>
                <a:gd name="T68" fmla="*/ 2147483647 w 141"/>
                <a:gd name="T69" fmla="*/ 2147483647 h 117"/>
                <a:gd name="T70" fmla="*/ 2147483647 w 141"/>
                <a:gd name="T71" fmla="*/ 2147483647 h 117"/>
                <a:gd name="T72" fmla="*/ 2147483647 w 141"/>
                <a:gd name="T73" fmla="*/ 2147483647 h 117"/>
                <a:gd name="T74" fmla="*/ 2147483647 w 141"/>
                <a:gd name="T75" fmla="*/ 2147483647 h 117"/>
                <a:gd name="T76" fmla="*/ 2147483647 w 141"/>
                <a:gd name="T77" fmla="*/ 2147483647 h 1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1"/>
                <a:gd name="T118" fmla="*/ 0 h 117"/>
                <a:gd name="T119" fmla="*/ 141 w 141"/>
                <a:gd name="T120" fmla="*/ 117 h 11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1" h="117">
                  <a:moveTo>
                    <a:pt x="141" y="103"/>
                  </a:moveTo>
                  <a:cubicBezTo>
                    <a:pt x="141" y="111"/>
                    <a:pt x="134" y="117"/>
                    <a:pt x="126" y="117"/>
                  </a:cubicBezTo>
                  <a:cubicBezTo>
                    <a:pt x="15" y="117"/>
                    <a:pt x="15" y="117"/>
                    <a:pt x="15" y="117"/>
                  </a:cubicBezTo>
                  <a:cubicBezTo>
                    <a:pt x="7" y="117"/>
                    <a:pt x="0" y="111"/>
                    <a:pt x="0" y="103"/>
                  </a:cubicBezTo>
                  <a:cubicBezTo>
                    <a:pt x="0" y="73"/>
                    <a:pt x="0" y="73"/>
                    <a:pt x="0" y="73"/>
                  </a:cubicBezTo>
                  <a:cubicBezTo>
                    <a:pt x="0" y="71"/>
                    <a:pt x="1" y="69"/>
                    <a:pt x="2" y="66"/>
                  </a:cubicBezTo>
                  <a:cubicBezTo>
                    <a:pt x="20" y="11"/>
                    <a:pt x="20" y="11"/>
                    <a:pt x="20" y="11"/>
                  </a:cubicBezTo>
                  <a:cubicBezTo>
                    <a:pt x="22" y="4"/>
                    <a:pt x="28" y="0"/>
                    <a:pt x="35" y="0"/>
                  </a:cubicBezTo>
                  <a:cubicBezTo>
                    <a:pt x="106" y="0"/>
                    <a:pt x="106" y="0"/>
                    <a:pt x="106" y="0"/>
                  </a:cubicBezTo>
                  <a:cubicBezTo>
                    <a:pt x="113" y="0"/>
                    <a:pt x="119" y="4"/>
                    <a:pt x="121" y="11"/>
                  </a:cubicBezTo>
                  <a:cubicBezTo>
                    <a:pt x="140" y="66"/>
                    <a:pt x="140" y="66"/>
                    <a:pt x="140" y="66"/>
                  </a:cubicBezTo>
                  <a:cubicBezTo>
                    <a:pt x="140" y="69"/>
                    <a:pt x="141" y="71"/>
                    <a:pt x="141" y="73"/>
                  </a:cubicBezTo>
                  <a:lnTo>
                    <a:pt x="141" y="103"/>
                  </a:lnTo>
                  <a:close/>
                  <a:moveTo>
                    <a:pt x="129" y="73"/>
                  </a:moveTo>
                  <a:cubicBezTo>
                    <a:pt x="129" y="72"/>
                    <a:pt x="128" y="70"/>
                    <a:pt x="126" y="70"/>
                  </a:cubicBezTo>
                  <a:cubicBezTo>
                    <a:pt x="15" y="70"/>
                    <a:pt x="15" y="70"/>
                    <a:pt x="15" y="70"/>
                  </a:cubicBezTo>
                  <a:cubicBezTo>
                    <a:pt x="13" y="70"/>
                    <a:pt x="12" y="72"/>
                    <a:pt x="12" y="73"/>
                  </a:cubicBezTo>
                  <a:cubicBezTo>
                    <a:pt x="12" y="103"/>
                    <a:pt x="12" y="103"/>
                    <a:pt x="12" y="103"/>
                  </a:cubicBezTo>
                  <a:cubicBezTo>
                    <a:pt x="12" y="104"/>
                    <a:pt x="13" y="105"/>
                    <a:pt x="15" y="105"/>
                  </a:cubicBezTo>
                  <a:cubicBezTo>
                    <a:pt x="126" y="105"/>
                    <a:pt x="126" y="105"/>
                    <a:pt x="126" y="105"/>
                  </a:cubicBezTo>
                  <a:cubicBezTo>
                    <a:pt x="128" y="105"/>
                    <a:pt x="129" y="104"/>
                    <a:pt x="129" y="103"/>
                  </a:cubicBezTo>
                  <a:lnTo>
                    <a:pt x="129" y="73"/>
                  </a:lnTo>
                  <a:close/>
                  <a:moveTo>
                    <a:pt x="125" y="59"/>
                  </a:moveTo>
                  <a:cubicBezTo>
                    <a:pt x="110" y="14"/>
                    <a:pt x="110" y="14"/>
                    <a:pt x="110" y="14"/>
                  </a:cubicBezTo>
                  <a:cubicBezTo>
                    <a:pt x="110" y="13"/>
                    <a:pt x="108" y="12"/>
                    <a:pt x="106" y="12"/>
                  </a:cubicBezTo>
                  <a:cubicBezTo>
                    <a:pt x="35" y="12"/>
                    <a:pt x="35" y="12"/>
                    <a:pt x="35" y="12"/>
                  </a:cubicBezTo>
                  <a:cubicBezTo>
                    <a:pt x="33" y="12"/>
                    <a:pt x="32" y="13"/>
                    <a:pt x="31" y="14"/>
                  </a:cubicBezTo>
                  <a:cubicBezTo>
                    <a:pt x="17" y="59"/>
                    <a:pt x="17" y="59"/>
                    <a:pt x="17" y="59"/>
                  </a:cubicBezTo>
                  <a:lnTo>
                    <a:pt x="125" y="59"/>
                  </a:lnTo>
                  <a:close/>
                  <a:moveTo>
                    <a:pt x="88" y="95"/>
                  </a:moveTo>
                  <a:cubicBezTo>
                    <a:pt x="84" y="95"/>
                    <a:pt x="81" y="92"/>
                    <a:pt x="81" y="88"/>
                  </a:cubicBezTo>
                  <a:cubicBezTo>
                    <a:pt x="81" y="84"/>
                    <a:pt x="84" y="81"/>
                    <a:pt x="88" y="81"/>
                  </a:cubicBezTo>
                  <a:cubicBezTo>
                    <a:pt x="92" y="81"/>
                    <a:pt x="96" y="84"/>
                    <a:pt x="96" y="88"/>
                  </a:cubicBezTo>
                  <a:cubicBezTo>
                    <a:pt x="96" y="92"/>
                    <a:pt x="92" y="95"/>
                    <a:pt x="88" y="95"/>
                  </a:cubicBezTo>
                  <a:close/>
                  <a:moveTo>
                    <a:pt x="112" y="95"/>
                  </a:moveTo>
                  <a:cubicBezTo>
                    <a:pt x="108" y="95"/>
                    <a:pt x="104" y="92"/>
                    <a:pt x="104" y="88"/>
                  </a:cubicBezTo>
                  <a:cubicBezTo>
                    <a:pt x="104" y="84"/>
                    <a:pt x="108" y="81"/>
                    <a:pt x="112" y="81"/>
                  </a:cubicBezTo>
                  <a:cubicBezTo>
                    <a:pt x="116" y="81"/>
                    <a:pt x="119" y="84"/>
                    <a:pt x="119" y="88"/>
                  </a:cubicBezTo>
                  <a:cubicBezTo>
                    <a:pt x="119" y="92"/>
                    <a:pt x="116" y="95"/>
                    <a:pt x="112" y="95"/>
                  </a:cubicBezTo>
                  <a:close/>
                </a:path>
              </a:pathLst>
            </a:custGeom>
            <a:solidFill>
              <a:srgbClr val="FFC000"/>
            </a:solidFill>
            <a:ln>
              <a:noFill/>
            </a:ln>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48" name="Group 4"/>
          <p:cNvGrpSpPr/>
          <p:nvPr/>
        </p:nvGrpSpPr>
        <p:grpSpPr bwMode="auto">
          <a:xfrm>
            <a:off x="4805072" y="1499452"/>
            <a:ext cx="832762" cy="710665"/>
            <a:chOff x="0" y="0"/>
            <a:chExt cx="823252" cy="710758"/>
          </a:xfrm>
        </p:grpSpPr>
        <p:grpSp>
          <p:nvGrpSpPr>
            <p:cNvPr id="49" name="Group 217"/>
            <p:cNvGrpSpPr/>
            <p:nvPr/>
          </p:nvGrpSpPr>
          <p:grpSpPr bwMode="auto">
            <a:xfrm>
              <a:off x="0" y="0"/>
              <a:ext cx="823252" cy="710758"/>
              <a:chOff x="0" y="0"/>
              <a:chExt cx="680374" cy="587404"/>
            </a:xfrm>
          </p:grpSpPr>
          <p:sp>
            <p:nvSpPr>
              <p:cNvPr id="51" name="Freeform 46"/>
              <p:cNvSpPr>
                <a:spLocks noChangeArrowheads="1"/>
              </p:cNvSpPr>
              <p:nvPr/>
            </p:nvSpPr>
            <p:spPr bwMode="auto">
              <a:xfrm>
                <a:off x="0" y="0"/>
                <a:ext cx="680374" cy="587404"/>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52" name="Freeform 46"/>
              <p:cNvSpPr>
                <a:spLocks noChangeArrowheads="1"/>
              </p:cNvSpPr>
              <p:nvPr/>
            </p:nvSpPr>
            <p:spPr bwMode="auto">
              <a:xfrm>
                <a:off x="84600" y="73040"/>
                <a:ext cx="511175" cy="441325"/>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sp>
          <p:nvSpPr>
            <p:cNvPr id="50" name="Freeform 9"/>
            <p:cNvSpPr>
              <a:spLocks noEditPoints="1" noChangeArrowheads="1"/>
            </p:cNvSpPr>
            <p:nvPr/>
          </p:nvSpPr>
          <p:spPr bwMode="auto">
            <a:xfrm>
              <a:off x="236283" y="249173"/>
              <a:ext cx="367123" cy="246476"/>
            </a:xfrm>
            <a:custGeom>
              <a:avLst/>
              <a:gdLst>
                <a:gd name="T0" fmla="*/ 2147483647 w 210"/>
                <a:gd name="T1" fmla="*/ 2147483647 h 141"/>
                <a:gd name="T2" fmla="*/ 2147483647 w 210"/>
                <a:gd name="T3" fmla="*/ 2147483647 h 141"/>
                <a:gd name="T4" fmla="*/ 2147483647 w 210"/>
                <a:gd name="T5" fmla="*/ 2147483647 h 141"/>
                <a:gd name="T6" fmla="*/ 2147483647 w 210"/>
                <a:gd name="T7" fmla="*/ 2147483647 h 141"/>
                <a:gd name="T8" fmla="*/ 2147483647 w 210"/>
                <a:gd name="T9" fmla="*/ 2147483647 h 141"/>
                <a:gd name="T10" fmla="*/ 2147483647 w 210"/>
                <a:gd name="T11" fmla="*/ 2147483647 h 141"/>
                <a:gd name="T12" fmla="*/ 2147483647 w 210"/>
                <a:gd name="T13" fmla="*/ 2147483647 h 141"/>
                <a:gd name="T14" fmla="*/ 2147483647 w 210"/>
                <a:gd name="T15" fmla="*/ 2147483647 h 141"/>
                <a:gd name="T16" fmla="*/ 2147483647 w 210"/>
                <a:gd name="T17" fmla="*/ 2147483647 h 141"/>
                <a:gd name="T18" fmla="*/ 2147483647 w 210"/>
                <a:gd name="T19" fmla="*/ 2147483647 h 141"/>
                <a:gd name="T20" fmla="*/ 2147483647 w 210"/>
                <a:gd name="T21" fmla="*/ 2147483647 h 141"/>
                <a:gd name="T22" fmla="*/ 2147483647 w 210"/>
                <a:gd name="T23" fmla="*/ 2147483647 h 141"/>
                <a:gd name="T24" fmla="*/ 2147483647 w 210"/>
                <a:gd name="T25" fmla="*/ 2147483647 h 141"/>
                <a:gd name="T26" fmla="*/ 2147483647 w 210"/>
                <a:gd name="T27" fmla="*/ 2147483647 h 141"/>
                <a:gd name="T28" fmla="*/ 2147483647 w 210"/>
                <a:gd name="T29" fmla="*/ 2147483647 h 141"/>
                <a:gd name="T30" fmla="*/ 2147483647 w 210"/>
                <a:gd name="T31" fmla="*/ 2147483647 h 141"/>
                <a:gd name="T32" fmla="*/ 2147483647 w 210"/>
                <a:gd name="T33" fmla="*/ 2147483647 h 141"/>
                <a:gd name="T34" fmla="*/ 2147483647 w 210"/>
                <a:gd name="T35" fmla="*/ 2147483647 h 141"/>
                <a:gd name="T36" fmla="*/ 2147483647 w 210"/>
                <a:gd name="T37" fmla="*/ 2147483647 h 141"/>
                <a:gd name="T38" fmla="*/ 0 w 210"/>
                <a:gd name="T39" fmla="*/ 2147483647 h 141"/>
                <a:gd name="T40" fmla="*/ 2147483647 w 210"/>
                <a:gd name="T41" fmla="*/ 2147483647 h 141"/>
                <a:gd name="T42" fmla="*/ 2147483647 w 210"/>
                <a:gd name="T43" fmla="*/ 0 h 141"/>
                <a:gd name="T44" fmla="*/ 2147483647 w 210"/>
                <a:gd name="T45" fmla="*/ 0 h 141"/>
                <a:gd name="T46" fmla="*/ 2147483647 w 210"/>
                <a:gd name="T47" fmla="*/ 0 h 141"/>
                <a:gd name="T48" fmla="*/ 2147483647 w 210"/>
                <a:gd name="T49" fmla="*/ 2147483647 h 141"/>
                <a:gd name="T50" fmla="*/ 2147483647 w 210"/>
                <a:gd name="T51" fmla="*/ 2147483647 h 141"/>
                <a:gd name="T52" fmla="*/ 2147483647 w 210"/>
                <a:gd name="T53" fmla="*/ 2147483647 h 141"/>
                <a:gd name="T54" fmla="*/ 2147483647 w 210"/>
                <a:gd name="T55" fmla="*/ 2147483647 h 141"/>
                <a:gd name="T56" fmla="*/ 2147483647 w 210"/>
                <a:gd name="T57" fmla="*/ 2147483647 h 141"/>
                <a:gd name="T58" fmla="*/ 2147483647 w 210"/>
                <a:gd name="T59" fmla="*/ 2147483647 h 141"/>
                <a:gd name="T60" fmla="*/ 2147483647 w 210"/>
                <a:gd name="T61" fmla="*/ 2147483647 h 141"/>
                <a:gd name="T62" fmla="*/ 2147483647 w 210"/>
                <a:gd name="T63" fmla="*/ 2147483647 h 141"/>
                <a:gd name="T64" fmla="*/ 2147483647 w 210"/>
                <a:gd name="T65" fmla="*/ 2147483647 h 141"/>
                <a:gd name="T66" fmla="*/ 2147483647 w 210"/>
                <a:gd name="T67" fmla="*/ 2147483647 h 141"/>
                <a:gd name="T68" fmla="*/ 2147483647 w 210"/>
                <a:gd name="T69" fmla="*/ 2147483647 h 141"/>
                <a:gd name="T70" fmla="*/ 2147483647 w 210"/>
                <a:gd name="T71" fmla="*/ 2147483647 h 14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0"/>
                <a:gd name="T109" fmla="*/ 0 h 141"/>
                <a:gd name="T110" fmla="*/ 210 w 210"/>
                <a:gd name="T111" fmla="*/ 141 h 14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0" h="141">
                  <a:moveTo>
                    <a:pt x="208" y="38"/>
                  </a:moveTo>
                  <a:cubicBezTo>
                    <a:pt x="106" y="70"/>
                    <a:pt x="106" y="70"/>
                    <a:pt x="106" y="70"/>
                  </a:cubicBezTo>
                  <a:cubicBezTo>
                    <a:pt x="106" y="71"/>
                    <a:pt x="105" y="71"/>
                    <a:pt x="105" y="71"/>
                  </a:cubicBezTo>
                  <a:cubicBezTo>
                    <a:pt x="105" y="71"/>
                    <a:pt x="104" y="71"/>
                    <a:pt x="104" y="70"/>
                  </a:cubicBezTo>
                  <a:cubicBezTo>
                    <a:pt x="44" y="52"/>
                    <a:pt x="44" y="52"/>
                    <a:pt x="44" y="52"/>
                  </a:cubicBezTo>
                  <a:cubicBezTo>
                    <a:pt x="39" y="56"/>
                    <a:pt x="36" y="66"/>
                    <a:pt x="35" y="78"/>
                  </a:cubicBezTo>
                  <a:cubicBezTo>
                    <a:pt x="38" y="80"/>
                    <a:pt x="41" y="84"/>
                    <a:pt x="41" y="88"/>
                  </a:cubicBezTo>
                  <a:cubicBezTo>
                    <a:pt x="41" y="92"/>
                    <a:pt x="38" y="96"/>
                    <a:pt x="35" y="98"/>
                  </a:cubicBezTo>
                  <a:cubicBezTo>
                    <a:pt x="41" y="138"/>
                    <a:pt x="41" y="138"/>
                    <a:pt x="41" y="138"/>
                  </a:cubicBezTo>
                  <a:cubicBezTo>
                    <a:pt x="41" y="138"/>
                    <a:pt x="40" y="139"/>
                    <a:pt x="40" y="140"/>
                  </a:cubicBezTo>
                  <a:cubicBezTo>
                    <a:pt x="39" y="141"/>
                    <a:pt x="38" y="141"/>
                    <a:pt x="38" y="141"/>
                  </a:cubicBezTo>
                  <a:cubicBezTo>
                    <a:pt x="20" y="141"/>
                    <a:pt x="20" y="141"/>
                    <a:pt x="20" y="141"/>
                  </a:cubicBezTo>
                  <a:cubicBezTo>
                    <a:pt x="19" y="141"/>
                    <a:pt x="18" y="141"/>
                    <a:pt x="18" y="140"/>
                  </a:cubicBezTo>
                  <a:cubicBezTo>
                    <a:pt x="17" y="139"/>
                    <a:pt x="17" y="138"/>
                    <a:pt x="17" y="138"/>
                  </a:cubicBezTo>
                  <a:cubicBezTo>
                    <a:pt x="22" y="98"/>
                    <a:pt x="22" y="98"/>
                    <a:pt x="22" y="98"/>
                  </a:cubicBezTo>
                  <a:cubicBezTo>
                    <a:pt x="19" y="96"/>
                    <a:pt x="17" y="92"/>
                    <a:pt x="17" y="88"/>
                  </a:cubicBezTo>
                  <a:cubicBezTo>
                    <a:pt x="17" y="84"/>
                    <a:pt x="20" y="80"/>
                    <a:pt x="23" y="78"/>
                  </a:cubicBezTo>
                  <a:cubicBezTo>
                    <a:pt x="24" y="67"/>
                    <a:pt x="26" y="56"/>
                    <a:pt x="32" y="48"/>
                  </a:cubicBezTo>
                  <a:cubicBezTo>
                    <a:pt x="2" y="38"/>
                    <a:pt x="2" y="38"/>
                    <a:pt x="2" y="38"/>
                  </a:cubicBezTo>
                  <a:cubicBezTo>
                    <a:pt x="0" y="38"/>
                    <a:pt x="0" y="37"/>
                    <a:pt x="0" y="35"/>
                  </a:cubicBezTo>
                  <a:cubicBezTo>
                    <a:pt x="0" y="34"/>
                    <a:pt x="0" y="33"/>
                    <a:pt x="2" y="33"/>
                  </a:cubicBezTo>
                  <a:cubicBezTo>
                    <a:pt x="104" y="0"/>
                    <a:pt x="104" y="0"/>
                    <a:pt x="104" y="0"/>
                  </a:cubicBezTo>
                  <a:cubicBezTo>
                    <a:pt x="104" y="0"/>
                    <a:pt x="105" y="0"/>
                    <a:pt x="105" y="0"/>
                  </a:cubicBezTo>
                  <a:cubicBezTo>
                    <a:pt x="105" y="0"/>
                    <a:pt x="106" y="0"/>
                    <a:pt x="106" y="0"/>
                  </a:cubicBezTo>
                  <a:cubicBezTo>
                    <a:pt x="208" y="33"/>
                    <a:pt x="208" y="33"/>
                    <a:pt x="208" y="33"/>
                  </a:cubicBezTo>
                  <a:cubicBezTo>
                    <a:pt x="210" y="33"/>
                    <a:pt x="210" y="34"/>
                    <a:pt x="210" y="35"/>
                  </a:cubicBezTo>
                  <a:cubicBezTo>
                    <a:pt x="210" y="37"/>
                    <a:pt x="210" y="38"/>
                    <a:pt x="208" y="38"/>
                  </a:cubicBezTo>
                  <a:close/>
                  <a:moveTo>
                    <a:pt x="164" y="94"/>
                  </a:moveTo>
                  <a:cubicBezTo>
                    <a:pt x="164" y="107"/>
                    <a:pt x="137" y="117"/>
                    <a:pt x="105" y="117"/>
                  </a:cubicBezTo>
                  <a:cubicBezTo>
                    <a:pt x="73" y="117"/>
                    <a:pt x="46" y="107"/>
                    <a:pt x="46" y="94"/>
                  </a:cubicBezTo>
                  <a:cubicBezTo>
                    <a:pt x="48" y="65"/>
                    <a:pt x="48" y="65"/>
                    <a:pt x="48" y="65"/>
                  </a:cubicBezTo>
                  <a:cubicBezTo>
                    <a:pt x="101" y="82"/>
                    <a:pt x="101" y="82"/>
                    <a:pt x="101" y="82"/>
                  </a:cubicBezTo>
                  <a:cubicBezTo>
                    <a:pt x="102" y="82"/>
                    <a:pt x="104" y="82"/>
                    <a:pt x="105" y="82"/>
                  </a:cubicBezTo>
                  <a:cubicBezTo>
                    <a:pt x="106" y="82"/>
                    <a:pt x="108" y="82"/>
                    <a:pt x="109" y="82"/>
                  </a:cubicBezTo>
                  <a:cubicBezTo>
                    <a:pt x="162" y="65"/>
                    <a:pt x="162" y="65"/>
                    <a:pt x="162" y="65"/>
                  </a:cubicBezTo>
                  <a:lnTo>
                    <a:pt x="164" y="94"/>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53" name="Group 14"/>
          <p:cNvGrpSpPr/>
          <p:nvPr/>
        </p:nvGrpSpPr>
        <p:grpSpPr bwMode="auto">
          <a:xfrm>
            <a:off x="3945855" y="3699489"/>
            <a:ext cx="834021" cy="710665"/>
            <a:chOff x="0" y="0"/>
            <a:chExt cx="823252" cy="710758"/>
          </a:xfrm>
        </p:grpSpPr>
        <p:grpSp>
          <p:nvGrpSpPr>
            <p:cNvPr id="54" name="Group 226"/>
            <p:cNvGrpSpPr/>
            <p:nvPr/>
          </p:nvGrpSpPr>
          <p:grpSpPr bwMode="auto">
            <a:xfrm>
              <a:off x="0" y="0"/>
              <a:ext cx="823252" cy="710758"/>
              <a:chOff x="0" y="0"/>
              <a:chExt cx="680374" cy="587404"/>
            </a:xfrm>
          </p:grpSpPr>
          <p:sp>
            <p:nvSpPr>
              <p:cNvPr id="56" name="Freeform 46"/>
              <p:cNvSpPr>
                <a:spLocks noChangeArrowheads="1"/>
              </p:cNvSpPr>
              <p:nvPr/>
            </p:nvSpPr>
            <p:spPr bwMode="auto">
              <a:xfrm>
                <a:off x="0" y="0"/>
                <a:ext cx="680374" cy="587404"/>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57" name="Freeform 46"/>
              <p:cNvSpPr>
                <a:spLocks noChangeArrowheads="1"/>
              </p:cNvSpPr>
              <p:nvPr/>
            </p:nvSpPr>
            <p:spPr bwMode="auto">
              <a:xfrm>
                <a:off x="84600" y="73040"/>
                <a:ext cx="511175" cy="441325"/>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sp>
          <p:nvSpPr>
            <p:cNvPr id="55" name="Freeform 10"/>
            <p:cNvSpPr>
              <a:spLocks noEditPoints="1" noChangeArrowheads="1"/>
            </p:cNvSpPr>
            <p:nvPr/>
          </p:nvSpPr>
          <p:spPr bwMode="auto">
            <a:xfrm>
              <a:off x="263073" y="212467"/>
              <a:ext cx="309068" cy="285823"/>
            </a:xfrm>
            <a:custGeom>
              <a:avLst/>
              <a:gdLst>
                <a:gd name="T0" fmla="*/ 2147483647 w 152"/>
                <a:gd name="T1" fmla="*/ 2147483647 h 140"/>
                <a:gd name="T2" fmla="*/ 2147483647 w 152"/>
                <a:gd name="T3" fmla="*/ 2147483647 h 140"/>
                <a:gd name="T4" fmla="*/ 2147483647 w 152"/>
                <a:gd name="T5" fmla="*/ 2147483647 h 140"/>
                <a:gd name="T6" fmla="*/ 2147483647 w 152"/>
                <a:gd name="T7" fmla="*/ 2147483647 h 140"/>
                <a:gd name="T8" fmla="*/ 2147483647 w 152"/>
                <a:gd name="T9" fmla="*/ 2147483647 h 140"/>
                <a:gd name="T10" fmla="*/ 2147483647 w 152"/>
                <a:gd name="T11" fmla="*/ 2147483647 h 140"/>
                <a:gd name="T12" fmla="*/ 2147483647 w 152"/>
                <a:gd name="T13" fmla="*/ 2147483647 h 140"/>
                <a:gd name="T14" fmla="*/ 2147483647 w 152"/>
                <a:gd name="T15" fmla="*/ 2147483647 h 140"/>
                <a:gd name="T16" fmla="*/ 2147483647 w 152"/>
                <a:gd name="T17" fmla="*/ 2147483647 h 140"/>
                <a:gd name="T18" fmla="*/ 0 w 152"/>
                <a:gd name="T19" fmla="*/ 2147483647 h 140"/>
                <a:gd name="T20" fmla="*/ 0 w 152"/>
                <a:gd name="T21" fmla="*/ 2147483647 h 140"/>
                <a:gd name="T22" fmla="*/ 2147483647 w 152"/>
                <a:gd name="T23" fmla="*/ 2147483647 h 140"/>
                <a:gd name="T24" fmla="*/ 2147483647 w 152"/>
                <a:gd name="T25" fmla="*/ 2147483647 h 140"/>
                <a:gd name="T26" fmla="*/ 2147483647 w 152"/>
                <a:gd name="T27" fmla="*/ 2147483647 h 140"/>
                <a:gd name="T28" fmla="*/ 2147483647 w 152"/>
                <a:gd name="T29" fmla="*/ 0 h 140"/>
                <a:gd name="T30" fmla="*/ 2147483647 w 152"/>
                <a:gd name="T31" fmla="*/ 0 h 140"/>
                <a:gd name="T32" fmla="*/ 2147483647 w 152"/>
                <a:gd name="T33" fmla="*/ 2147483647 h 140"/>
                <a:gd name="T34" fmla="*/ 2147483647 w 152"/>
                <a:gd name="T35" fmla="*/ 2147483647 h 140"/>
                <a:gd name="T36" fmla="*/ 2147483647 w 152"/>
                <a:gd name="T37" fmla="*/ 2147483647 h 140"/>
                <a:gd name="T38" fmla="*/ 2147483647 w 152"/>
                <a:gd name="T39" fmla="*/ 2147483647 h 140"/>
                <a:gd name="T40" fmla="*/ 2147483647 w 152"/>
                <a:gd name="T41" fmla="*/ 2147483647 h 140"/>
                <a:gd name="T42" fmla="*/ 2147483647 w 152"/>
                <a:gd name="T43" fmla="*/ 2147483647 h 140"/>
                <a:gd name="T44" fmla="*/ 2147483647 w 152"/>
                <a:gd name="T45" fmla="*/ 2147483647 h 140"/>
                <a:gd name="T46" fmla="*/ 2147483647 w 152"/>
                <a:gd name="T47" fmla="*/ 2147483647 h 140"/>
                <a:gd name="T48" fmla="*/ 2147483647 w 152"/>
                <a:gd name="T49" fmla="*/ 2147483647 h 140"/>
                <a:gd name="T50" fmla="*/ 2147483647 w 152"/>
                <a:gd name="T51" fmla="*/ 2147483647 h 140"/>
                <a:gd name="T52" fmla="*/ 2147483647 w 152"/>
                <a:gd name="T53" fmla="*/ 2147483647 h 140"/>
                <a:gd name="T54" fmla="*/ 2147483647 w 152"/>
                <a:gd name="T55" fmla="*/ 2147483647 h 140"/>
                <a:gd name="T56" fmla="*/ 2147483647 w 152"/>
                <a:gd name="T57" fmla="*/ 2147483647 h 140"/>
                <a:gd name="T58" fmla="*/ 2147483647 w 152"/>
                <a:gd name="T59" fmla="*/ 2147483647 h 140"/>
                <a:gd name="T60" fmla="*/ 2147483647 w 152"/>
                <a:gd name="T61" fmla="*/ 2147483647 h 140"/>
                <a:gd name="T62" fmla="*/ 2147483647 w 152"/>
                <a:gd name="T63" fmla="*/ 2147483647 h 140"/>
                <a:gd name="T64" fmla="*/ 2147483647 w 152"/>
                <a:gd name="T65" fmla="*/ 2147483647 h 140"/>
                <a:gd name="T66" fmla="*/ 2147483647 w 152"/>
                <a:gd name="T67" fmla="*/ 2147483647 h 140"/>
                <a:gd name="T68" fmla="*/ 2147483647 w 152"/>
                <a:gd name="T69" fmla="*/ 2147483647 h 140"/>
                <a:gd name="T70" fmla="*/ 2147483647 w 152"/>
                <a:gd name="T71" fmla="*/ 2147483647 h 140"/>
                <a:gd name="T72" fmla="*/ 2147483647 w 152"/>
                <a:gd name="T73" fmla="*/ 2147483647 h 140"/>
                <a:gd name="T74" fmla="*/ 2147483647 w 152"/>
                <a:gd name="T75" fmla="*/ 2147483647 h 140"/>
                <a:gd name="T76" fmla="*/ 2147483647 w 152"/>
                <a:gd name="T77" fmla="*/ 2147483647 h 140"/>
                <a:gd name="T78" fmla="*/ 2147483647 w 152"/>
                <a:gd name="T79" fmla="*/ 2147483647 h 140"/>
                <a:gd name="T80" fmla="*/ 2147483647 w 152"/>
                <a:gd name="T81" fmla="*/ 2147483647 h 1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2"/>
                <a:gd name="T124" fmla="*/ 0 h 140"/>
                <a:gd name="T125" fmla="*/ 152 w 152"/>
                <a:gd name="T126" fmla="*/ 140 h 1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2" h="140">
                  <a:moveTo>
                    <a:pt x="152" y="114"/>
                  </a:moveTo>
                  <a:cubicBezTo>
                    <a:pt x="152" y="115"/>
                    <a:pt x="151" y="117"/>
                    <a:pt x="149" y="117"/>
                  </a:cubicBezTo>
                  <a:cubicBezTo>
                    <a:pt x="129" y="117"/>
                    <a:pt x="129" y="117"/>
                    <a:pt x="129" y="117"/>
                  </a:cubicBezTo>
                  <a:cubicBezTo>
                    <a:pt x="129" y="131"/>
                    <a:pt x="129" y="131"/>
                    <a:pt x="129" y="131"/>
                  </a:cubicBezTo>
                  <a:cubicBezTo>
                    <a:pt x="129" y="136"/>
                    <a:pt x="125" y="140"/>
                    <a:pt x="120" y="140"/>
                  </a:cubicBezTo>
                  <a:cubicBezTo>
                    <a:pt x="32" y="140"/>
                    <a:pt x="32" y="140"/>
                    <a:pt x="32" y="140"/>
                  </a:cubicBezTo>
                  <a:cubicBezTo>
                    <a:pt x="27" y="140"/>
                    <a:pt x="23" y="136"/>
                    <a:pt x="23" y="131"/>
                  </a:cubicBezTo>
                  <a:cubicBezTo>
                    <a:pt x="23" y="117"/>
                    <a:pt x="23" y="117"/>
                    <a:pt x="23" y="117"/>
                  </a:cubicBezTo>
                  <a:cubicBezTo>
                    <a:pt x="3" y="117"/>
                    <a:pt x="3" y="117"/>
                    <a:pt x="3" y="117"/>
                  </a:cubicBezTo>
                  <a:cubicBezTo>
                    <a:pt x="1" y="117"/>
                    <a:pt x="0" y="115"/>
                    <a:pt x="0" y="114"/>
                  </a:cubicBezTo>
                  <a:cubicBezTo>
                    <a:pt x="0" y="76"/>
                    <a:pt x="0" y="76"/>
                    <a:pt x="0" y="76"/>
                  </a:cubicBezTo>
                  <a:cubicBezTo>
                    <a:pt x="0" y="66"/>
                    <a:pt x="8" y="58"/>
                    <a:pt x="17" y="58"/>
                  </a:cubicBezTo>
                  <a:cubicBezTo>
                    <a:pt x="23" y="58"/>
                    <a:pt x="23" y="58"/>
                    <a:pt x="23" y="58"/>
                  </a:cubicBezTo>
                  <a:cubicBezTo>
                    <a:pt x="23" y="8"/>
                    <a:pt x="23" y="8"/>
                    <a:pt x="23" y="8"/>
                  </a:cubicBezTo>
                  <a:cubicBezTo>
                    <a:pt x="23" y="4"/>
                    <a:pt x="27" y="0"/>
                    <a:pt x="32" y="0"/>
                  </a:cubicBezTo>
                  <a:cubicBezTo>
                    <a:pt x="94" y="0"/>
                    <a:pt x="94" y="0"/>
                    <a:pt x="94" y="0"/>
                  </a:cubicBezTo>
                  <a:cubicBezTo>
                    <a:pt x="98" y="0"/>
                    <a:pt x="105" y="2"/>
                    <a:pt x="109" y="6"/>
                  </a:cubicBezTo>
                  <a:cubicBezTo>
                    <a:pt x="123" y="20"/>
                    <a:pt x="123" y="20"/>
                    <a:pt x="123" y="20"/>
                  </a:cubicBezTo>
                  <a:cubicBezTo>
                    <a:pt x="126" y="23"/>
                    <a:pt x="129" y="30"/>
                    <a:pt x="129" y="35"/>
                  </a:cubicBezTo>
                  <a:cubicBezTo>
                    <a:pt x="129" y="58"/>
                    <a:pt x="129" y="58"/>
                    <a:pt x="129" y="58"/>
                  </a:cubicBezTo>
                  <a:cubicBezTo>
                    <a:pt x="135" y="58"/>
                    <a:pt x="135" y="58"/>
                    <a:pt x="135" y="58"/>
                  </a:cubicBezTo>
                  <a:cubicBezTo>
                    <a:pt x="144" y="58"/>
                    <a:pt x="152" y="66"/>
                    <a:pt x="152" y="76"/>
                  </a:cubicBezTo>
                  <a:lnTo>
                    <a:pt x="152" y="114"/>
                  </a:lnTo>
                  <a:close/>
                  <a:moveTo>
                    <a:pt x="117" y="70"/>
                  </a:moveTo>
                  <a:cubicBezTo>
                    <a:pt x="117" y="35"/>
                    <a:pt x="117" y="35"/>
                    <a:pt x="117" y="35"/>
                  </a:cubicBezTo>
                  <a:cubicBezTo>
                    <a:pt x="102" y="35"/>
                    <a:pt x="102" y="35"/>
                    <a:pt x="102" y="35"/>
                  </a:cubicBezTo>
                  <a:cubicBezTo>
                    <a:pt x="98" y="35"/>
                    <a:pt x="94" y="31"/>
                    <a:pt x="94" y="26"/>
                  </a:cubicBezTo>
                  <a:cubicBezTo>
                    <a:pt x="94" y="11"/>
                    <a:pt x="94" y="11"/>
                    <a:pt x="94" y="11"/>
                  </a:cubicBezTo>
                  <a:cubicBezTo>
                    <a:pt x="35" y="11"/>
                    <a:pt x="35" y="11"/>
                    <a:pt x="35" y="11"/>
                  </a:cubicBezTo>
                  <a:cubicBezTo>
                    <a:pt x="35" y="70"/>
                    <a:pt x="35" y="70"/>
                    <a:pt x="35" y="70"/>
                  </a:cubicBezTo>
                  <a:lnTo>
                    <a:pt x="117" y="70"/>
                  </a:lnTo>
                  <a:close/>
                  <a:moveTo>
                    <a:pt x="117" y="129"/>
                  </a:moveTo>
                  <a:cubicBezTo>
                    <a:pt x="117" y="105"/>
                    <a:pt x="117" y="105"/>
                    <a:pt x="117" y="105"/>
                  </a:cubicBezTo>
                  <a:cubicBezTo>
                    <a:pt x="35" y="105"/>
                    <a:pt x="35" y="105"/>
                    <a:pt x="35" y="105"/>
                  </a:cubicBezTo>
                  <a:cubicBezTo>
                    <a:pt x="35" y="129"/>
                    <a:pt x="35" y="129"/>
                    <a:pt x="35" y="129"/>
                  </a:cubicBezTo>
                  <a:lnTo>
                    <a:pt x="117" y="129"/>
                  </a:lnTo>
                  <a:close/>
                  <a:moveTo>
                    <a:pt x="135" y="70"/>
                  </a:moveTo>
                  <a:cubicBezTo>
                    <a:pt x="131" y="70"/>
                    <a:pt x="129" y="73"/>
                    <a:pt x="129" y="76"/>
                  </a:cubicBezTo>
                  <a:cubicBezTo>
                    <a:pt x="129" y="79"/>
                    <a:pt x="131" y="82"/>
                    <a:pt x="135" y="82"/>
                  </a:cubicBezTo>
                  <a:cubicBezTo>
                    <a:pt x="138" y="82"/>
                    <a:pt x="140" y="79"/>
                    <a:pt x="140" y="76"/>
                  </a:cubicBezTo>
                  <a:cubicBezTo>
                    <a:pt x="140" y="73"/>
                    <a:pt x="138" y="70"/>
                    <a:pt x="135" y="70"/>
                  </a:cubicBez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58" name="Group 3"/>
          <p:cNvGrpSpPr/>
          <p:nvPr/>
        </p:nvGrpSpPr>
        <p:grpSpPr bwMode="auto">
          <a:xfrm>
            <a:off x="3729160" y="1869905"/>
            <a:ext cx="834021" cy="710665"/>
            <a:chOff x="0" y="0"/>
            <a:chExt cx="823252" cy="710758"/>
          </a:xfrm>
        </p:grpSpPr>
        <p:grpSp>
          <p:nvGrpSpPr>
            <p:cNvPr id="59" name="Group 1"/>
            <p:cNvGrpSpPr/>
            <p:nvPr/>
          </p:nvGrpSpPr>
          <p:grpSpPr bwMode="auto">
            <a:xfrm>
              <a:off x="0" y="0"/>
              <a:ext cx="823252" cy="710758"/>
              <a:chOff x="0" y="0"/>
              <a:chExt cx="680374" cy="587404"/>
            </a:xfrm>
          </p:grpSpPr>
          <p:sp>
            <p:nvSpPr>
              <p:cNvPr id="61" name="Freeform 46"/>
              <p:cNvSpPr>
                <a:spLocks noChangeArrowheads="1"/>
              </p:cNvSpPr>
              <p:nvPr/>
            </p:nvSpPr>
            <p:spPr bwMode="auto">
              <a:xfrm>
                <a:off x="0" y="0"/>
                <a:ext cx="680374" cy="587404"/>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62" name="Freeform 46"/>
              <p:cNvSpPr>
                <a:spLocks noChangeArrowheads="1"/>
              </p:cNvSpPr>
              <p:nvPr/>
            </p:nvSpPr>
            <p:spPr bwMode="auto">
              <a:xfrm>
                <a:off x="84600" y="73040"/>
                <a:ext cx="511175" cy="441325"/>
              </a:xfrm>
              <a:custGeom>
                <a:avLst/>
                <a:gdLst>
                  <a:gd name="T0" fmla="*/ 2147483647 w 643"/>
                  <a:gd name="T1" fmla="*/ 0 h 555"/>
                  <a:gd name="T2" fmla="*/ 2147483647 w 643"/>
                  <a:gd name="T3" fmla="*/ 0 h 555"/>
                  <a:gd name="T4" fmla="*/ 2147483647 w 643"/>
                  <a:gd name="T5" fmla="*/ 2147483647 h 555"/>
                  <a:gd name="T6" fmla="*/ 2147483647 w 643"/>
                  <a:gd name="T7" fmla="*/ 2147483647 h 555"/>
                  <a:gd name="T8" fmla="*/ 2147483647 w 643"/>
                  <a:gd name="T9" fmla="*/ 2147483647 h 555"/>
                  <a:gd name="T10" fmla="*/ 0 w 643"/>
                  <a:gd name="T11" fmla="*/ 2147483647 h 555"/>
                  <a:gd name="T12" fmla="*/ 2147483647 w 643"/>
                  <a:gd name="T13" fmla="*/ 0 h 555"/>
                  <a:gd name="T14" fmla="*/ 0 60000 65536"/>
                  <a:gd name="T15" fmla="*/ 0 60000 65536"/>
                  <a:gd name="T16" fmla="*/ 0 60000 65536"/>
                  <a:gd name="T17" fmla="*/ 0 60000 65536"/>
                  <a:gd name="T18" fmla="*/ 0 60000 65536"/>
                  <a:gd name="T19" fmla="*/ 0 60000 65536"/>
                  <a:gd name="T20" fmla="*/ 0 60000 65536"/>
                  <a:gd name="T21" fmla="*/ 0 w 643"/>
                  <a:gd name="T22" fmla="*/ 0 h 555"/>
                  <a:gd name="T23" fmla="*/ 643 w 643"/>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sp>
          <p:nvSpPr>
            <p:cNvPr id="60" name="Freeform 11"/>
            <p:cNvSpPr>
              <a:spLocks noEditPoints="1" noChangeArrowheads="1"/>
            </p:cNvSpPr>
            <p:nvPr/>
          </p:nvSpPr>
          <p:spPr bwMode="auto">
            <a:xfrm>
              <a:off x="266550" y="189768"/>
              <a:ext cx="290153" cy="341524"/>
            </a:xfrm>
            <a:custGeom>
              <a:avLst/>
              <a:gdLst>
                <a:gd name="T0" fmla="*/ 2147483647 w 129"/>
                <a:gd name="T1" fmla="*/ 2147483647 h 152"/>
                <a:gd name="T2" fmla="*/ 2147483647 w 129"/>
                <a:gd name="T3" fmla="*/ 2147483647 h 152"/>
                <a:gd name="T4" fmla="*/ 2147483647 w 129"/>
                <a:gd name="T5" fmla="*/ 2147483647 h 152"/>
                <a:gd name="T6" fmla="*/ 2147483647 w 129"/>
                <a:gd name="T7" fmla="*/ 2147483647 h 152"/>
                <a:gd name="T8" fmla="*/ 2147483647 w 129"/>
                <a:gd name="T9" fmla="*/ 2147483647 h 152"/>
                <a:gd name="T10" fmla="*/ 0 w 129"/>
                <a:gd name="T11" fmla="*/ 2147483647 h 152"/>
                <a:gd name="T12" fmla="*/ 2147483647 w 129"/>
                <a:gd name="T13" fmla="*/ 2147483647 h 152"/>
                <a:gd name="T14" fmla="*/ 2147483647 w 129"/>
                <a:gd name="T15" fmla="*/ 2147483647 h 152"/>
                <a:gd name="T16" fmla="*/ 2147483647 w 129"/>
                <a:gd name="T17" fmla="*/ 2147483647 h 152"/>
                <a:gd name="T18" fmla="*/ 2147483647 w 129"/>
                <a:gd name="T19" fmla="*/ 2147483647 h 152"/>
                <a:gd name="T20" fmla="*/ 2147483647 w 129"/>
                <a:gd name="T21" fmla="*/ 2147483647 h 152"/>
                <a:gd name="T22" fmla="*/ 2147483647 w 129"/>
                <a:gd name="T23" fmla="*/ 2147483647 h 152"/>
                <a:gd name="T24" fmla="*/ 2147483647 w 129"/>
                <a:gd name="T25" fmla="*/ 2147483647 h 152"/>
                <a:gd name="T26" fmla="*/ 2147483647 w 129"/>
                <a:gd name="T27" fmla="*/ 2147483647 h 152"/>
                <a:gd name="T28" fmla="*/ 2147483647 w 129"/>
                <a:gd name="T29" fmla="*/ 2147483647 h 152"/>
                <a:gd name="T30" fmla="*/ 2147483647 w 129"/>
                <a:gd name="T31" fmla="*/ 2147483647 h 152"/>
                <a:gd name="T32" fmla="*/ 2147483647 w 129"/>
                <a:gd name="T33" fmla="*/ 2147483647 h 152"/>
                <a:gd name="T34" fmla="*/ 2147483647 w 129"/>
                <a:gd name="T35" fmla="*/ 2147483647 h 152"/>
                <a:gd name="T36" fmla="*/ 2147483647 w 129"/>
                <a:gd name="T37" fmla="*/ 2147483647 h 152"/>
                <a:gd name="T38" fmla="*/ 2147483647 w 129"/>
                <a:gd name="T39" fmla="*/ 2147483647 h 152"/>
                <a:gd name="T40" fmla="*/ 2147483647 w 129"/>
                <a:gd name="T41" fmla="*/ 2147483647 h 152"/>
                <a:gd name="T42" fmla="*/ 2147483647 w 129"/>
                <a:gd name="T43" fmla="*/ 2147483647 h 152"/>
                <a:gd name="T44" fmla="*/ 2147483647 w 129"/>
                <a:gd name="T45" fmla="*/ 2147483647 h 152"/>
                <a:gd name="T46" fmla="*/ 2147483647 w 129"/>
                <a:gd name="T47" fmla="*/ 2147483647 h 152"/>
                <a:gd name="T48" fmla="*/ 2147483647 w 129"/>
                <a:gd name="T49" fmla="*/ 2147483647 h 152"/>
                <a:gd name="T50" fmla="*/ 2147483647 w 129"/>
                <a:gd name="T51" fmla="*/ 2147483647 h 152"/>
                <a:gd name="T52" fmla="*/ 2147483647 w 129"/>
                <a:gd name="T53" fmla="*/ 2147483647 h 152"/>
                <a:gd name="T54" fmla="*/ 2147483647 w 129"/>
                <a:gd name="T55" fmla="*/ 2147483647 h 152"/>
                <a:gd name="T56" fmla="*/ 2147483647 w 129"/>
                <a:gd name="T57" fmla="*/ 2147483647 h 152"/>
                <a:gd name="T58" fmla="*/ 2147483647 w 129"/>
                <a:gd name="T59" fmla="*/ 2147483647 h 152"/>
                <a:gd name="T60" fmla="*/ 2147483647 w 129"/>
                <a:gd name="T61" fmla="*/ 2147483647 h 152"/>
                <a:gd name="T62" fmla="*/ 2147483647 w 129"/>
                <a:gd name="T63" fmla="*/ 2147483647 h 152"/>
                <a:gd name="T64" fmla="*/ 2147483647 w 129"/>
                <a:gd name="T65" fmla="*/ 2147483647 h 152"/>
                <a:gd name="T66" fmla="*/ 2147483647 w 129"/>
                <a:gd name="T67" fmla="*/ 2147483647 h 152"/>
                <a:gd name="T68" fmla="*/ 2147483647 w 129"/>
                <a:gd name="T69" fmla="*/ 2147483647 h 152"/>
                <a:gd name="T70" fmla="*/ 2147483647 w 129"/>
                <a:gd name="T71" fmla="*/ 2147483647 h 152"/>
                <a:gd name="T72" fmla="*/ 2147483647 w 129"/>
                <a:gd name="T73" fmla="*/ 2147483647 h 1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9"/>
                <a:gd name="T112" fmla="*/ 0 h 152"/>
                <a:gd name="T113" fmla="*/ 129 w 129"/>
                <a:gd name="T114" fmla="*/ 152 h 1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9" h="152">
                  <a:moveTo>
                    <a:pt x="118" y="87"/>
                  </a:moveTo>
                  <a:cubicBezTo>
                    <a:pt x="117" y="93"/>
                    <a:pt x="111" y="96"/>
                    <a:pt x="107" y="99"/>
                  </a:cubicBezTo>
                  <a:cubicBezTo>
                    <a:pt x="89" y="107"/>
                    <a:pt x="69" y="109"/>
                    <a:pt x="51" y="107"/>
                  </a:cubicBezTo>
                  <a:cubicBezTo>
                    <a:pt x="38" y="106"/>
                    <a:pt x="25" y="102"/>
                    <a:pt x="15" y="94"/>
                  </a:cubicBezTo>
                  <a:cubicBezTo>
                    <a:pt x="10" y="90"/>
                    <a:pt x="10" y="84"/>
                    <a:pt x="9" y="79"/>
                  </a:cubicBezTo>
                  <a:cubicBezTo>
                    <a:pt x="6" y="60"/>
                    <a:pt x="2" y="41"/>
                    <a:pt x="0" y="22"/>
                  </a:cubicBezTo>
                  <a:cubicBezTo>
                    <a:pt x="1" y="14"/>
                    <a:pt x="10" y="10"/>
                    <a:pt x="17" y="8"/>
                  </a:cubicBezTo>
                  <a:cubicBezTo>
                    <a:pt x="26" y="4"/>
                    <a:pt x="36" y="3"/>
                    <a:pt x="46" y="2"/>
                  </a:cubicBezTo>
                  <a:cubicBezTo>
                    <a:pt x="66" y="0"/>
                    <a:pt x="87" y="1"/>
                    <a:pt x="107" y="6"/>
                  </a:cubicBezTo>
                  <a:cubicBezTo>
                    <a:pt x="115" y="9"/>
                    <a:pt x="122" y="12"/>
                    <a:pt x="127" y="18"/>
                  </a:cubicBezTo>
                  <a:cubicBezTo>
                    <a:pt x="129" y="20"/>
                    <a:pt x="129" y="24"/>
                    <a:pt x="128" y="27"/>
                  </a:cubicBezTo>
                  <a:cubicBezTo>
                    <a:pt x="125" y="47"/>
                    <a:pt x="121" y="67"/>
                    <a:pt x="118" y="87"/>
                  </a:cubicBezTo>
                  <a:close/>
                  <a:moveTo>
                    <a:pt x="101" y="141"/>
                  </a:moveTo>
                  <a:cubicBezTo>
                    <a:pt x="85" y="151"/>
                    <a:pt x="65" y="152"/>
                    <a:pt x="47" y="148"/>
                  </a:cubicBezTo>
                  <a:cubicBezTo>
                    <a:pt x="37" y="147"/>
                    <a:pt x="26" y="144"/>
                    <a:pt x="21" y="135"/>
                  </a:cubicBezTo>
                  <a:cubicBezTo>
                    <a:pt x="18" y="126"/>
                    <a:pt x="17" y="117"/>
                    <a:pt x="16" y="108"/>
                  </a:cubicBezTo>
                  <a:cubicBezTo>
                    <a:pt x="16" y="106"/>
                    <a:pt x="16" y="106"/>
                    <a:pt x="16" y="106"/>
                  </a:cubicBezTo>
                  <a:cubicBezTo>
                    <a:pt x="18" y="106"/>
                    <a:pt x="18" y="106"/>
                    <a:pt x="18" y="106"/>
                  </a:cubicBezTo>
                  <a:cubicBezTo>
                    <a:pt x="45" y="124"/>
                    <a:pt x="83" y="124"/>
                    <a:pt x="111" y="106"/>
                  </a:cubicBezTo>
                  <a:cubicBezTo>
                    <a:pt x="115" y="107"/>
                    <a:pt x="112" y="112"/>
                    <a:pt x="112" y="115"/>
                  </a:cubicBezTo>
                  <a:cubicBezTo>
                    <a:pt x="109" y="124"/>
                    <a:pt x="110" y="136"/>
                    <a:pt x="101" y="141"/>
                  </a:cubicBezTo>
                  <a:close/>
                  <a:moveTo>
                    <a:pt x="89" y="13"/>
                  </a:moveTo>
                  <a:cubicBezTo>
                    <a:pt x="72" y="11"/>
                    <a:pt x="55" y="10"/>
                    <a:pt x="38" y="13"/>
                  </a:cubicBezTo>
                  <a:cubicBezTo>
                    <a:pt x="32" y="14"/>
                    <a:pt x="26" y="15"/>
                    <a:pt x="22" y="20"/>
                  </a:cubicBezTo>
                  <a:cubicBezTo>
                    <a:pt x="28" y="26"/>
                    <a:pt x="36" y="27"/>
                    <a:pt x="44" y="28"/>
                  </a:cubicBezTo>
                  <a:cubicBezTo>
                    <a:pt x="57" y="29"/>
                    <a:pt x="71" y="30"/>
                    <a:pt x="85" y="28"/>
                  </a:cubicBezTo>
                  <a:cubicBezTo>
                    <a:pt x="92" y="27"/>
                    <a:pt x="101" y="26"/>
                    <a:pt x="106" y="20"/>
                  </a:cubicBezTo>
                  <a:cubicBezTo>
                    <a:pt x="102" y="15"/>
                    <a:pt x="95" y="14"/>
                    <a:pt x="89" y="13"/>
                  </a:cubicBezTo>
                  <a:close/>
                  <a:moveTo>
                    <a:pt x="56" y="54"/>
                  </a:moveTo>
                  <a:cubicBezTo>
                    <a:pt x="48" y="57"/>
                    <a:pt x="43" y="65"/>
                    <a:pt x="44" y="74"/>
                  </a:cubicBezTo>
                  <a:cubicBezTo>
                    <a:pt x="44" y="85"/>
                    <a:pt x="55" y="94"/>
                    <a:pt x="66" y="93"/>
                  </a:cubicBezTo>
                  <a:cubicBezTo>
                    <a:pt x="77" y="92"/>
                    <a:pt x="86" y="81"/>
                    <a:pt x="84" y="70"/>
                  </a:cubicBezTo>
                  <a:cubicBezTo>
                    <a:pt x="83" y="57"/>
                    <a:pt x="68" y="48"/>
                    <a:pt x="56" y="54"/>
                  </a:cubicBezTo>
                  <a:close/>
                  <a:moveTo>
                    <a:pt x="59" y="82"/>
                  </a:moveTo>
                  <a:cubicBezTo>
                    <a:pt x="52" y="79"/>
                    <a:pt x="52" y="67"/>
                    <a:pt x="59" y="64"/>
                  </a:cubicBezTo>
                  <a:cubicBezTo>
                    <a:pt x="65" y="60"/>
                    <a:pt x="74" y="65"/>
                    <a:pt x="74" y="72"/>
                  </a:cubicBezTo>
                  <a:cubicBezTo>
                    <a:pt x="75" y="80"/>
                    <a:pt x="66" y="86"/>
                    <a:pt x="59" y="82"/>
                  </a:cubicBez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sp>
        <p:nvSpPr>
          <p:cNvPr id="63" name="Rectangle 45"/>
          <p:cNvSpPr>
            <a:spLocks noChangeArrowheads="1"/>
          </p:cNvSpPr>
          <p:nvPr/>
        </p:nvSpPr>
        <p:spPr bwMode="auto">
          <a:xfrm>
            <a:off x="1562839" y="457397"/>
            <a:ext cx="6022089" cy="47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zh-CN" altLang="en-US" sz="2500" b="1" dirty="0">
                <a:solidFill>
                  <a:srgbClr val="FFC000"/>
                </a:solidFill>
                <a:latin typeface="微软雅黑" panose="020B0503020204020204" charset="-122"/>
                <a:ea typeface="微软雅黑" panose="020B0503020204020204" charset="-122"/>
                <a:cs typeface="+mn-ea"/>
                <a:sym typeface="微软雅黑" panose="020B0503020204020204" charset="-122"/>
              </a:rPr>
              <a:t>工作完成情况</a:t>
            </a:r>
          </a:p>
        </p:txBody>
      </p:sp>
      <p:sp>
        <p:nvSpPr>
          <p:cNvPr id="64" name="Rectangle 14"/>
          <p:cNvSpPr>
            <a:spLocks noChangeArrowheads="1"/>
          </p:cNvSpPr>
          <p:nvPr/>
        </p:nvSpPr>
        <p:spPr bwMode="auto">
          <a:xfrm>
            <a:off x="2462402" y="857177"/>
            <a:ext cx="4221705" cy="36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1000" dirty="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此处添加详细文本描述此处添加详细文本描述此处添加详细文本描述此处添加详细文本描述此处添加详细文本描述</a:t>
            </a:r>
            <a:endParaRPr lang="en-US" altLang="zh-CN" sz="1000"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p:cTn id="19" dur="500" fill="hold"/>
                                        <p:tgtEl>
                                          <p:spTgt spid="58"/>
                                        </p:tgtEl>
                                        <p:attrNameLst>
                                          <p:attrName>ppt_w</p:attrName>
                                        </p:attrNameLst>
                                      </p:cBhvr>
                                      <p:tavLst>
                                        <p:tav tm="0">
                                          <p:val>
                                            <p:fltVal val="0"/>
                                          </p:val>
                                        </p:tav>
                                        <p:tav tm="100000">
                                          <p:val>
                                            <p:strVal val="#ppt_w"/>
                                          </p:val>
                                        </p:tav>
                                      </p:tavLst>
                                    </p:anim>
                                    <p:anim calcmode="lin" valueType="num">
                                      <p:cBhvr>
                                        <p:cTn id="20" dur="500" fill="hold"/>
                                        <p:tgtEl>
                                          <p:spTgt spid="58"/>
                                        </p:tgtEl>
                                        <p:attrNameLst>
                                          <p:attrName>ppt_h</p:attrName>
                                        </p:attrNameLst>
                                      </p:cBhvr>
                                      <p:tavLst>
                                        <p:tav tm="0">
                                          <p:val>
                                            <p:fltVal val="0"/>
                                          </p:val>
                                        </p:tav>
                                        <p:tav tm="100000">
                                          <p:val>
                                            <p:strVal val="#ppt_h"/>
                                          </p:val>
                                        </p:tav>
                                      </p:tavLst>
                                    </p:anim>
                                    <p:animEffect transition="in" filter="fade">
                                      <p:cBhvr>
                                        <p:cTn id="21" dur="500"/>
                                        <p:tgtEl>
                                          <p:spTgt spid="58"/>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4000"/>
                            </p:stCondLst>
                            <p:childTnLst>
                              <p:par>
                                <p:cTn id="45" presetID="22" presetClass="entr" presetSubtype="2"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right)">
                                      <p:cBhvr>
                                        <p:cTn id="47" dur="500"/>
                                        <p:tgtEl>
                                          <p:spTgt spid="8"/>
                                        </p:tgtEl>
                                      </p:cBhvr>
                                    </p:animEffect>
                                  </p:childTnLst>
                                </p:cTn>
                              </p:par>
                            </p:childTnLst>
                          </p:cTn>
                        </p:par>
                        <p:par>
                          <p:cTn id="48" fill="hold">
                            <p:stCondLst>
                              <p:cond delay="4500"/>
                            </p:stCondLst>
                            <p:childTnLst>
                              <p:par>
                                <p:cTn id="49" presetID="53" presetClass="entr" presetSubtype="16"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2"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right)">
                                      <p:cBhvr>
                                        <p:cTn id="69" dur="500"/>
                                        <p:tgtEl>
                                          <p:spTgt spid="10"/>
                                        </p:tgtEl>
                                      </p:cBhvr>
                                    </p:animEffect>
                                  </p:childTnLst>
                                </p:cTn>
                              </p:par>
                            </p:childTnLst>
                          </p:cTn>
                        </p:par>
                        <p:par>
                          <p:cTn id="70" fill="hold">
                            <p:stCondLst>
                              <p:cond delay="7000"/>
                            </p:stCondLst>
                            <p:childTnLst>
                              <p:par>
                                <p:cTn id="71" presetID="53" presetClass="entr" presetSubtype="16" fill="hold" nodeType="after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1000"/>
                                        <p:tgtEl>
                                          <p:spTgt spid="11"/>
                                        </p:tgtEl>
                                      </p:cBhvr>
                                    </p:animEffect>
                                    <p:anim calcmode="lin" valueType="num">
                                      <p:cBhvr>
                                        <p:cTn id="80" dur="1000" fill="hold"/>
                                        <p:tgtEl>
                                          <p:spTgt spid="11"/>
                                        </p:tgtEl>
                                        <p:attrNameLst>
                                          <p:attrName>ppt_x</p:attrName>
                                        </p:attrNameLst>
                                      </p:cBhvr>
                                      <p:tavLst>
                                        <p:tav tm="0">
                                          <p:val>
                                            <p:strVal val="#ppt_x"/>
                                          </p:val>
                                        </p:tav>
                                        <p:tav tm="100000">
                                          <p:val>
                                            <p:strVal val="#ppt_x"/>
                                          </p:val>
                                        </p:tav>
                                      </p:tavLst>
                                    </p:anim>
                                    <p:anim calcmode="lin" valueType="num">
                                      <p:cBhvr>
                                        <p:cTn id="81" dur="1000" fill="hold"/>
                                        <p:tgtEl>
                                          <p:spTgt spid="1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16" fill="hold" nodeType="after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p:cTn id="85" dur="500" fill="hold"/>
                                        <p:tgtEl>
                                          <p:spTgt spid="48"/>
                                        </p:tgtEl>
                                        <p:attrNameLst>
                                          <p:attrName>ppt_w</p:attrName>
                                        </p:attrNameLst>
                                      </p:cBhvr>
                                      <p:tavLst>
                                        <p:tav tm="0">
                                          <p:val>
                                            <p:fltVal val="0"/>
                                          </p:val>
                                        </p:tav>
                                        <p:tav tm="100000">
                                          <p:val>
                                            <p:strVal val="#ppt_w"/>
                                          </p:val>
                                        </p:tav>
                                      </p:tavLst>
                                    </p:anim>
                                    <p:anim calcmode="lin" valueType="num">
                                      <p:cBhvr>
                                        <p:cTn id="86" dur="500" fill="hold"/>
                                        <p:tgtEl>
                                          <p:spTgt spid="48"/>
                                        </p:tgtEl>
                                        <p:attrNameLst>
                                          <p:attrName>ppt_h</p:attrName>
                                        </p:attrNameLst>
                                      </p:cBhvr>
                                      <p:tavLst>
                                        <p:tav tm="0">
                                          <p:val>
                                            <p:fltVal val="0"/>
                                          </p:val>
                                        </p:tav>
                                        <p:tav tm="100000">
                                          <p:val>
                                            <p:strVal val="#ppt_h"/>
                                          </p:val>
                                        </p:tav>
                                      </p:tavLst>
                                    </p:anim>
                                    <p:animEffect transition="in" filter="fade">
                                      <p:cBhvr>
                                        <p:cTn id="87" dur="500"/>
                                        <p:tgtEl>
                                          <p:spTgt spid="48"/>
                                        </p:tgtEl>
                                      </p:cBhvr>
                                    </p:animEffect>
                                  </p:childTnLst>
                                </p:cTn>
                              </p:par>
                            </p:childTnLst>
                          </p:cTn>
                        </p:par>
                        <p:par>
                          <p:cTn id="88" fill="hold">
                            <p:stCondLst>
                              <p:cond delay="9000"/>
                            </p:stCondLst>
                            <p:childTnLst>
                              <p:par>
                                <p:cTn id="89" presetID="22" presetClass="entr" presetSubtype="8" fill="hold" grpId="0" nodeType="after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wipe(left)">
                                      <p:cBhvr>
                                        <p:cTn id="91" dur="500"/>
                                        <p:tgtEl>
                                          <p:spTgt spid="3"/>
                                        </p:tgtEl>
                                      </p:cBhvr>
                                    </p:animEffect>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1000"/>
                                        <p:tgtEl>
                                          <p:spTgt spid="21"/>
                                        </p:tgtEl>
                                      </p:cBhvr>
                                    </p:animEffect>
                                    <p:anim calcmode="lin" valueType="num">
                                      <p:cBhvr>
                                        <p:cTn id="102" dur="1000" fill="hold"/>
                                        <p:tgtEl>
                                          <p:spTgt spid="21"/>
                                        </p:tgtEl>
                                        <p:attrNameLst>
                                          <p:attrName>ppt_x</p:attrName>
                                        </p:attrNameLst>
                                      </p:cBhvr>
                                      <p:tavLst>
                                        <p:tav tm="0">
                                          <p:val>
                                            <p:strVal val="#ppt_x"/>
                                          </p:val>
                                        </p:tav>
                                        <p:tav tm="100000">
                                          <p:val>
                                            <p:strVal val="#ppt_x"/>
                                          </p:val>
                                        </p:tav>
                                      </p:tavLst>
                                    </p:anim>
                                    <p:anim calcmode="lin" valueType="num">
                                      <p:cBhvr>
                                        <p:cTn id="103" dur="1000" fill="hold"/>
                                        <p:tgtEl>
                                          <p:spTgt spid="21"/>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53" presetClass="entr" presetSubtype="16" fill="hold" nodeType="after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11500"/>
                            </p:stCondLst>
                            <p:childTnLst>
                              <p:par>
                                <p:cTn id="111" presetID="22" presetClass="entr" presetSubtype="8"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Effect transition="in" filter="wipe(left)">
                                      <p:cBhvr>
                                        <p:cTn id="113" dur="500"/>
                                        <p:tgtEl>
                                          <p:spTgt spid="4"/>
                                        </p:tgtEl>
                                      </p:cBhvr>
                                    </p:animEffect>
                                  </p:childTnLst>
                                </p:cTn>
                              </p:par>
                            </p:childTnLst>
                          </p:cTn>
                        </p:par>
                        <p:par>
                          <p:cTn id="114" fill="hold">
                            <p:stCondLst>
                              <p:cond delay="12000"/>
                            </p:stCondLst>
                            <p:childTnLst>
                              <p:par>
                                <p:cTn id="115" presetID="53" presetClass="entr" presetSubtype="16" fill="hold"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p:cTn id="117" dur="500" fill="hold"/>
                                        <p:tgtEl>
                                          <p:spTgt spid="27"/>
                                        </p:tgtEl>
                                        <p:attrNameLst>
                                          <p:attrName>ppt_w</p:attrName>
                                        </p:attrNameLst>
                                      </p:cBhvr>
                                      <p:tavLst>
                                        <p:tav tm="0">
                                          <p:val>
                                            <p:fltVal val="0"/>
                                          </p:val>
                                        </p:tav>
                                        <p:tav tm="100000">
                                          <p:val>
                                            <p:strVal val="#ppt_w"/>
                                          </p:val>
                                        </p:tav>
                                      </p:tavLst>
                                    </p:anim>
                                    <p:anim calcmode="lin" valueType="num">
                                      <p:cBhvr>
                                        <p:cTn id="118" dur="500" fill="hold"/>
                                        <p:tgtEl>
                                          <p:spTgt spid="27"/>
                                        </p:tgtEl>
                                        <p:attrNameLst>
                                          <p:attrName>ppt_h</p:attrName>
                                        </p:attrNameLst>
                                      </p:cBhvr>
                                      <p:tavLst>
                                        <p:tav tm="0">
                                          <p:val>
                                            <p:fltVal val="0"/>
                                          </p:val>
                                        </p:tav>
                                        <p:tav tm="100000">
                                          <p:val>
                                            <p:strVal val="#ppt_h"/>
                                          </p:val>
                                        </p:tav>
                                      </p:tavLst>
                                    </p:anim>
                                    <p:animEffect transition="in" filter="fade">
                                      <p:cBhvr>
                                        <p:cTn id="119" dur="500"/>
                                        <p:tgtEl>
                                          <p:spTgt spid="27"/>
                                        </p:tgtEl>
                                      </p:cBhvr>
                                    </p:animEffect>
                                  </p:childTnLst>
                                </p:cTn>
                              </p:par>
                            </p:childTnLst>
                          </p:cTn>
                        </p:par>
                        <p:par>
                          <p:cTn id="120" fill="hold">
                            <p:stCondLst>
                              <p:cond delay="12500"/>
                            </p:stCondLst>
                            <p:childTnLst>
                              <p:par>
                                <p:cTn id="121" presetID="42" presetClass="entr" presetSubtype="0" fill="hold" grpId="0" nodeType="afterEffect">
                                  <p:stCondLst>
                                    <p:cond delay="0"/>
                                  </p:stCondLst>
                                  <p:childTnLst>
                                    <p:set>
                                      <p:cBhvr>
                                        <p:cTn id="122" dur="1" fill="hold">
                                          <p:stCondLst>
                                            <p:cond delay="0"/>
                                          </p:stCondLst>
                                        </p:cTn>
                                        <p:tgtEl>
                                          <p:spTgt spid="22"/>
                                        </p:tgtEl>
                                        <p:attrNameLst>
                                          <p:attrName>style.visibility</p:attrName>
                                        </p:attrNameLst>
                                      </p:cBhvr>
                                      <p:to>
                                        <p:strVal val="visible"/>
                                      </p:to>
                                    </p:set>
                                    <p:animEffect transition="in" filter="fade">
                                      <p:cBhvr>
                                        <p:cTn id="123" dur="1000"/>
                                        <p:tgtEl>
                                          <p:spTgt spid="22"/>
                                        </p:tgtEl>
                                      </p:cBhvr>
                                    </p:animEffect>
                                    <p:anim calcmode="lin" valueType="num">
                                      <p:cBhvr>
                                        <p:cTn id="124" dur="1000" fill="hold"/>
                                        <p:tgtEl>
                                          <p:spTgt spid="22"/>
                                        </p:tgtEl>
                                        <p:attrNameLst>
                                          <p:attrName>ppt_x</p:attrName>
                                        </p:attrNameLst>
                                      </p:cBhvr>
                                      <p:tavLst>
                                        <p:tav tm="0">
                                          <p:val>
                                            <p:strVal val="#ppt_x"/>
                                          </p:val>
                                        </p:tav>
                                        <p:tav tm="100000">
                                          <p:val>
                                            <p:strVal val="#ppt_x"/>
                                          </p:val>
                                        </p:tav>
                                      </p:tavLst>
                                    </p:anim>
                                    <p:anim calcmode="lin" valueType="num">
                                      <p:cBhvr>
                                        <p:cTn id="125" dur="1000" fill="hold"/>
                                        <p:tgtEl>
                                          <p:spTgt spid="22"/>
                                        </p:tgtEl>
                                        <p:attrNameLst>
                                          <p:attrName>ppt_y</p:attrName>
                                        </p:attrNameLst>
                                      </p:cBhvr>
                                      <p:tavLst>
                                        <p:tav tm="0">
                                          <p:val>
                                            <p:strVal val="#ppt_y+.1"/>
                                          </p:val>
                                        </p:tav>
                                        <p:tav tm="100000">
                                          <p:val>
                                            <p:strVal val="#ppt_y"/>
                                          </p:val>
                                        </p:tav>
                                      </p:tavLst>
                                    </p:anim>
                                  </p:childTnLst>
                                </p:cTn>
                              </p:par>
                            </p:childTnLst>
                          </p:cTn>
                        </p:par>
                        <p:par>
                          <p:cTn id="126" fill="hold">
                            <p:stCondLst>
                              <p:cond delay="13500"/>
                            </p:stCondLst>
                            <p:childTnLst>
                              <p:par>
                                <p:cTn id="127" presetID="53" presetClass="entr" presetSubtype="16" fill="hold" nodeType="afterEffect">
                                  <p:stCondLst>
                                    <p:cond delay="0"/>
                                  </p:stCondLst>
                                  <p:childTnLst>
                                    <p:set>
                                      <p:cBhvr>
                                        <p:cTn id="128" dur="1" fill="hold">
                                          <p:stCondLst>
                                            <p:cond delay="0"/>
                                          </p:stCondLst>
                                        </p:cTn>
                                        <p:tgtEl>
                                          <p:spTgt spid="38"/>
                                        </p:tgtEl>
                                        <p:attrNameLst>
                                          <p:attrName>style.visibility</p:attrName>
                                        </p:attrNameLst>
                                      </p:cBhvr>
                                      <p:to>
                                        <p:strVal val="visible"/>
                                      </p:to>
                                    </p:set>
                                    <p:anim calcmode="lin" valueType="num">
                                      <p:cBhvr>
                                        <p:cTn id="129" dur="500" fill="hold"/>
                                        <p:tgtEl>
                                          <p:spTgt spid="38"/>
                                        </p:tgtEl>
                                        <p:attrNameLst>
                                          <p:attrName>ppt_w</p:attrName>
                                        </p:attrNameLst>
                                      </p:cBhvr>
                                      <p:tavLst>
                                        <p:tav tm="0">
                                          <p:val>
                                            <p:fltVal val="0"/>
                                          </p:val>
                                        </p:tav>
                                        <p:tav tm="100000">
                                          <p:val>
                                            <p:strVal val="#ppt_w"/>
                                          </p:val>
                                        </p:tav>
                                      </p:tavLst>
                                    </p:anim>
                                    <p:anim calcmode="lin" valueType="num">
                                      <p:cBhvr>
                                        <p:cTn id="130" dur="500" fill="hold"/>
                                        <p:tgtEl>
                                          <p:spTgt spid="38"/>
                                        </p:tgtEl>
                                        <p:attrNameLst>
                                          <p:attrName>ppt_h</p:attrName>
                                        </p:attrNameLst>
                                      </p:cBhvr>
                                      <p:tavLst>
                                        <p:tav tm="0">
                                          <p:val>
                                            <p:fltVal val="0"/>
                                          </p:val>
                                        </p:tav>
                                        <p:tav tm="100000">
                                          <p:val>
                                            <p:strVal val="#ppt_h"/>
                                          </p:val>
                                        </p:tav>
                                      </p:tavLst>
                                    </p:anim>
                                    <p:animEffect transition="in" filter="fade">
                                      <p:cBhvr>
                                        <p:cTn id="131" dur="500"/>
                                        <p:tgtEl>
                                          <p:spTgt spid="38"/>
                                        </p:tgtEl>
                                      </p:cBhvr>
                                    </p:animEffect>
                                  </p:childTnLst>
                                </p:cTn>
                              </p:par>
                            </p:childTnLst>
                          </p:cTn>
                        </p:par>
                        <p:par>
                          <p:cTn id="132" fill="hold">
                            <p:stCondLst>
                              <p:cond delay="14000"/>
                            </p:stCondLst>
                            <p:childTnLst>
                              <p:par>
                                <p:cTn id="133" presetID="22" presetClass="entr" presetSubtype="8" fill="hold" grpId="0" nodeType="afterEffect">
                                  <p:stCondLst>
                                    <p:cond delay="0"/>
                                  </p:stCondLst>
                                  <p:childTnLst>
                                    <p:set>
                                      <p:cBhvr>
                                        <p:cTn id="134" dur="1" fill="hold">
                                          <p:stCondLst>
                                            <p:cond delay="0"/>
                                          </p:stCondLst>
                                        </p:cTn>
                                        <p:tgtEl>
                                          <p:spTgt spid="5"/>
                                        </p:tgtEl>
                                        <p:attrNameLst>
                                          <p:attrName>style.visibility</p:attrName>
                                        </p:attrNameLst>
                                      </p:cBhvr>
                                      <p:to>
                                        <p:strVal val="visible"/>
                                      </p:to>
                                    </p:set>
                                    <p:animEffect transition="in" filter="wipe(left)">
                                      <p:cBhvr>
                                        <p:cTn id="135" dur="500"/>
                                        <p:tgtEl>
                                          <p:spTgt spid="5"/>
                                        </p:tgtEl>
                                      </p:cBhvr>
                                    </p:animEffect>
                                  </p:childTnLst>
                                </p:cTn>
                              </p:par>
                            </p:childTnLst>
                          </p:cTn>
                        </p:par>
                        <p:par>
                          <p:cTn id="136" fill="hold">
                            <p:stCondLst>
                              <p:cond delay="14500"/>
                            </p:stCondLst>
                            <p:childTnLst>
                              <p:par>
                                <p:cTn id="137" presetID="53" presetClass="entr" presetSubtype="16" fill="hold" nodeType="afterEffect">
                                  <p:stCondLst>
                                    <p:cond delay="0"/>
                                  </p:stCondLst>
                                  <p:childTnLst>
                                    <p:set>
                                      <p:cBhvr>
                                        <p:cTn id="138" dur="1" fill="hold">
                                          <p:stCondLst>
                                            <p:cond delay="0"/>
                                          </p:stCondLst>
                                        </p:cTn>
                                        <p:tgtEl>
                                          <p:spTgt spid="30"/>
                                        </p:tgtEl>
                                        <p:attrNameLst>
                                          <p:attrName>style.visibility</p:attrName>
                                        </p:attrNameLst>
                                      </p:cBhvr>
                                      <p:to>
                                        <p:strVal val="visible"/>
                                      </p:to>
                                    </p:set>
                                    <p:anim calcmode="lin" valueType="num">
                                      <p:cBhvr>
                                        <p:cTn id="139" dur="500" fill="hold"/>
                                        <p:tgtEl>
                                          <p:spTgt spid="30"/>
                                        </p:tgtEl>
                                        <p:attrNameLst>
                                          <p:attrName>ppt_w</p:attrName>
                                        </p:attrNameLst>
                                      </p:cBhvr>
                                      <p:tavLst>
                                        <p:tav tm="0">
                                          <p:val>
                                            <p:fltVal val="0"/>
                                          </p:val>
                                        </p:tav>
                                        <p:tav tm="100000">
                                          <p:val>
                                            <p:strVal val="#ppt_w"/>
                                          </p:val>
                                        </p:tav>
                                      </p:tavLst>
                                    </p:anim>
                                    <p:anim calcmode="lin" valueType="num">
                                      <p:cBhvr>
                                        <p:cTn id="140" dur="500" fill="hold"/>
                                        <p:tgtEl>
                                          <p:spTgt spid="30"/>
                                        </p:tgtEl>
                                        <p:attrNameLst>
                                          <p:attrName>ppt_h</p:attrName>
                                        </p:attrNameLst>
                                      </p:cBhvr>
                                      <p:tavLst>
                                        <p:tav tm="0">
                                          <p:val>
                                            <p:fltVal val="0"/>
                                          </p:val>
                                        </p:tav>
                                        <p:tav tm="100000">
                                          <p:val>
                                            <p:strVal val="#ppt_h"/>
                                          </p:val>
                                        </p:tav>
                                      </p:tavLst>
                                    </p:anim>
                                    <p:animEffect transition="in" filter="fade">
                                      <p:cBhvr>
                                        <p:cTn id="141" dur="500"/>
                                        <p:tgtEl>
                                          <p:spTgt spid="30"/>
                                        </p:tgtEl>
                                      </p:cBhvr>
                                    </p:animEffect>
                                  </p:childTnLst>
                                </p:cTn>
                              </p:par>
                            </p:childTnLst>
                          </p:cTn>
                        </p:par>
                        <p:par>
                          <p:cTn id="142" fill="hold">
                            <p:stCondLst>
                              <p:cond delay="15000"/>
                            </p:stCondLst>
                            <p:childTnLst>
                              <p:par>
                                <p:cTn id="143" presetID="42" presetClass="entr" presetSubtype="0" fill="hold" grpId="0" nodeType="afterEffect">
                                  <p:stCondLst>
                                    <p:cond delay="0"/>
                                  </p:stCondLst>
                                  <p:childTnLst>
                                    <p:set>
                                      <p:cBhvr>
                                        <p:cTn id="144" dur="1" fill="hold">
                                          <p:stCondLst>
                                            <p:cond delay="0"/>
                                          </p:stCondLst>
                                        </p:cTn>
                                        <p:tgtEl>
                                          <p:spTgt spid="23"/>
                                        </p:tgtEl>
                                        <p:attrNameLst>
                                          <p:attrName>style.visibility</p:attrName>
                                        </p:attrNameLst>
                                      </p:cBhvr>
                                      <p:to>
                                        <p:strVal val="visible"/>
                                      </p:to>
                                    </p:set>
                                    <p:animEffect transition="in" filter="fade">
                                      <p:cBhvr>
                                        <p:cTn id="145" dur="1000"/>
                                        <p:tgtEl>
                                          <p:spTgt spid="23"/>
                                        </p:tgtEl>
                                      </p:cBhvr>
                                    </p:animEffect>
                                    <p:anim calcmode="lin" valueType="num">
                                      <p:cBhvr>
                                        <p:cTn id="146" dur="1000" fill="hold"/>
                                        <p:tgtEl>
                                          <p:spTgt spid="23"/>
                                        </p:tgtEl>
                                        <p:attrNameLst>
                                          <p:attrName>ppt_x</p:attrName>
                                        </p:attrNameLst>
                                      </p:cBhvr>
                                      <p:tavLst>
                                        <p:tav tm="0">
                                          <p:val>
                                            <p:strVal val="#ppt_x"/>
                                          </p:val>
                                        </p:tav>
                                        <p:tav tm="100000">
                                          <p:val>
                                            <p:strVal val="#ppt_x"/>
                                          </p:val>
                                        </p:tav>
                                      </p:tavLst>
                                    </p:anim>
                                    <p:anim calcmode="lin" valueType="num">
                                      <p:cBhvr>
                                        <p:cTn id="147" dur="1000" fill="hold"/>
                                        <p:tgtEl>
                                          <p:spTgt spid="23"/>
                                        </p:tgtEl>
                                        <p:attrNameLst>
                                          <p:attrName>ppt_y</p:attrName>
                                        </p:attrNameLst>
                                      </p:cBhvr>
                                      <p:tavLst>
                                        <p:tav tm="0">
                                          <p:val>
                                            <p:strVal val="#ppt_y+.1"/>
                                          </p:val>
                                        </p:tav>
                                        <p:tav tm="100000">
                                          <p:val>
                                            <p:strVal val="#ppt_y"/>
                                          </p:val>
                                        </p:tav>
                                      </p:tavLst>
                                    </p:anim>
                                  </p:childTnLst>
                                </p:cTn>
                              </p:par>
                            </p:childTnLst>
                          </p:cTn>
                        </p:par>
                        <p:par>
                          <p:cTn id="148" fill="hold">
                            <p:stCondLst>
                              <p:cond delay="16000"/>
                            </p:stCondLst>
                            <p:childTnLst>
                              <p:par>
                                <p:cTn id="149" presetID="53" presetClass="entr" presetSubtype="16" fill="hold" grpId="0" nodeType="afterEffect">
                                  <p:stCondLst>
                                    <p:cond delay="0"/>
                                  </p:stCondLst>
                                  <p:childTnLst>
                                    <p:set>
                                      <p:cBhvr>
                                        <p:cTn id="150" dur="1" fill="hold">
                                          <p:stCondLst>
                                            <p:cond delay="0"/>
                                          </p:stCondLst>
                                        </p:cTn>
                                        <p:tgtEl>
                                          <p:spTgt spid="2"/>
                                        </p:tgtEl>
                                        <p:attrNameLst>
                                          <p:attrName>style.visibility</p:attrName>
                                        </p:attrNameLst>
                                      </p:cBhvr>
                                      <p:to>
                                        <p:strVal val="visible"/>
                                      </p:to>
                                    </p:set>
                                    <p:anim calcmode="lin" valueType="num">
                                      <p:cBhvr>
                                        <p:cTn id="151" dur="500" fill="hold"/>
                                        <p:tgtEl>
                                          <p:spTgt spid="2"/>
                                        </p:tgtEl>
                                        <p:attrNameLst>
                                          <p:attrName>ppt_w</p:attrName>
                                        </p:attrNameLst>
                                      </p:cBhvr>
                                      <p:tavLst>
                                        <p:tav tm="0">
                                          <p:val>
                                            <p:fltVal val="0"/>
                                          </p:val>
                                        </p:tav>
                                        <p:tav tm="100000">
                                          <p:val>
                                            <p:strVal val="#ppt_w"/>
                                          </p:val>
                                        </p:tav>
                                      </p:tavLst>
                                    </p:anim>
                                    <p:anim calcmode="lin" valueType="num">
                                      <p:cBhvr>
                                        <p:cTn id="152" dur="500" fill="hold"/>
                                        <p:tgtEl>
                                          <p:spTgt spid="2"/>
                                        </p:tgtEl>
                                        <p:attrNameLst>
                                          <p:attrName>ppt_h</p:attrName>
                                        </p:attrNameLst>
                                      </p:cBhvr>
                                      <p:tavLst>
                                        <p:tav tm="0">
                                          <p:val>
                                            <p:fltVal val="0"/>
                                          </p:val>
                                        </p:tav>
                                        <p:tav tm="100000">
                                          <p:val>
                                            <p:strVal val="#ppt_h"/>
                                          </p:val>
                                        </p:tav>
                                      </p:tavLst>
                                    </p:anim>
                                    <p:animEffect transition="in" filter="fade">
                                      <p:cBhvr>
                                        <p:cTn id="1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animBg="1"/>
      <p:bldP spid="9" grpId="0"/>
      <p:bldP spid="10" grpId="0" animBg="1"/>
      <p:bldP spid="11" grpId="0"/>
      <p:bldP spid="21" grpId="0"/>
      <p:bldP spid="22" grpId="0"/>
      <p:bldP spid="23"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p:nvPr/>
        </p:nvGrpSpPr>
        <p:grpSpPr bwMode="auto">
          <a:xfrm>
            <a:off x="5820512" y="1987090"/>
            <a:ext cx="2549939" cy="1018116"/>
            <a:chOff x="0" y="0"/>
            <a:chExt cx="3425" cy="856"/>
          </a:xfrm>
        </p:grpSpPr>
        <p:sp>
          <p:nvSpPr>
            <p:cNvPr id="3" name="Rectangle 36"/>
            <p:cNvSpPr>
              <a:spLocks noChangeArrowheads="1"/>
            </p:cNvSpPr>
            <p:nvPr/>
          </p:nvSpPr>
          <p:spPr bwMode="auto">
            <a:xfrm>
              <a:off x="0" y="0"/>
              <a:ext cx="241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80000"/>
                </a:lnSpc>
                <a:buFont typeface="Arial" panose="020B0604020202020204" pitchFamily="34" charset="0"/>
                <a:buNone/>
              </a:pPr>
              <a:r>
                <a:rPr lang="zh-CN" altLang="en-US" sz="1700">
                  <a:solidFill>
                    <a:srgbClr val="FFFFFF"/>
                  </a:solidFill>
                  <a:latin typeface="微软雅黑" panose="020B0503020204020204" charset="-122"/>
                  <a:ea typeface="微软雅黑" panose="020B0503020204020204" charset="-122"/>
                  <a:cs typeface="+mn-ea"/>
                  <a:sym typeface="微软雅黑" panose="020B0503020204020204" charset="-122"/>
                </a:rPr>
                <a:t>单击此处添加标题</a:t>
              </a:r>
              <a:endParaRPr lang="en-US" altLang="zh-CN" sz="17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4" name="Rectangle 37"/>
            <p:cNvSpPr>
              <a:spLocks noChangeArrowheads="1"/>
            </p:cNvSpPr>
            <p:nvPr/>
          </p:nvSpPr>
          <p:spPr bwMode="auto">
            <a:xfrm>
              <a:off x="12" y="181"/>
              <a:ext cx="3413"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rPr>
                <a:t>200</a:t>
              </a: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字以内，据统计每页幻灯片的最好控制在</a:t>
              </a:r>
              <a:r>
                <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rPr>
                <a:t>5</a:t>
              </a: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分钟之内。</a:t>
              </a:r>
              <a:endPar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grpSp>
      <p:sp>
        <p:nvSpPr>
          <p:cNvPr id="5" name="Oval 5"/>
          <p:cNvSpPr>
            <a:spLocks noChangeArrowheads="1"/>
          </p:cNvSpPr>
          <p:nvPr/>
        </p:nvSpPr>
        <p:spPr bwMode="auto">
          <a:xfrm>
            <a:off x="4976413" y="1937948"/>
            <a:ext cx="642524" cy="635062"/>
          </a:xfrm>
          <a:prstGeom prst="ellipse">
            <a:avLst/>
          </a:prstGeom>
          <a:solidFill>
            <a:srgbClr val="FFC000"/>
          </a:solidFill>
          <a:ln>
            <a:noFill/>
          </a:ln>
        </p:spPr>
        <p:txBody>
          <a:bodyPr lIns="97260" tIns="48378" rIns="97260" bIns="48378"/>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grpSp>
        <p:nvGrpSpPr>
          <p:cNvPr id="6" name="Group 35"/>
          <p:cNvGrpSpPr/>
          <p:nvPr/>
        </p:nvGrpSpPr>
        <p:grpSpPr bwMode="auto">
          <a:xfrm>
            <a:off x="5820512" y="3560884"/>
            <a:ext cx="2549939" cy="1018116"/>
            <a:chOff x="0" y="0"/>
            <a:chExt cx="3425" cy="856"/>
          </a:xfrm>
        </p:grpSpPr>
        <p:sp>
          <p:nvSpPr>
            <p:cNvPr id="7" name="Rectangle 36"/>
            <p:cNvSpPr>
              <a:spLocks noChangeArrowheads="1"/>
            </p:cNvSpPr>
            <p:nvPr/>
          </p:nvSpPr>
          <p:spPr bwMode="auto">
            <a:xfrm>
              <a:off x="0" y="0"/>
              <a:ext cx="2562"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80000"/>
                </a:lnSpc>
                <a:buFont typeface="Arial" panose="020B0604020202020204" pitchFamily="34" charset="0"/>
                <a:buNone/>
              </a:pPr>
              <a:r>
                <a:rPr lang="zh-CN" altLang="en-US" sz="1700">
                  <a:solidFill>
                    <a:srgbClr val="FFFFFF"/>
                  </a:solidFill>
                  <a:latin typeface="微软雅黑" panose="020B0503020204020204" charset="-122"/>
                  <a:ea typeface="微软雅黑" panose="020B0503020204020204" charset="-122"/>
                  <a:cs typeface="+mn-ea"/>
                  <a:sym typeface="微软雅黑" panose="020B0503020204020204" charset="-122"/>
                </a:rPr>
                <a:t>单击此处添加标题</a:t>
              </a:r>
              <a:endParaRPr lang="en-US" altLang="zh-CN" sz="17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8" name="Rectangle 37"/>
            <p:cNvSpPr>
              <a:spLocks noChangeArrowheads="1"/>
            </p:cNvSpPr>
            <p:nvPr/>
          </p:nvSpPr>
          <p:spPr bwMode="auto">
            <a:xfrm>
              <a:off x="12" y="181"/>
              <a:ext cx="3413"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rPr>
                <a:t>200</a:t>
              </a: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字以内，据统计每页幻灯片的最好控制在</a:t>
              </a:r>
              <a:r>
                <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rPr>
                <a:t>5</a:t>
              </a: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分钟之内。</a:t>
              </a:r>
              <a:endPar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grpSp>
      <p:sp>
        <p:nvSpPr>
          <p:cNvPr id="9" name="Oval 198"/>
          <p:cNvSpPr>
            <a:spLocks noChangeArrowheads="1"/>
          </p:cNvSpPr>
          <p:nvPr/>
        </p:nvSpPr>
        <p:spPr bwMode="auto">
          <a:xfrm>
            <a:off x="4976413" y="3511743"/>
            <a:ext cx="642524" cy="635062"/>
          </a:xfrm>
          <a:prstGeom prst="ellipse">
            <a:avLst/>
          </a:prstGeom>
          <a:solidFill>
            <a:srgbClr val="FFC000"/>
          </a:solidFill>
          <a:ln>
            <a:noFill/>
          </a:ln>
        </p:spPr>
        <p:txBody>
          <a:bodyPr lIns="97260" tIns="48378" rIns="97260" bIns="48378"/>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grpSp>
        <p:nvGrpSpPr>
          <p:cNvPr id="10" name="Group 35"/>
          <p:cNvGrpSpPr/>
          <p:nvPr/>
        </p:nvGrpSpPr>
        <p:grpSpPr bwMode="auto">
          <a:xfrm>
            <a:off x="1799067" y="1987090"/>
            <a:ext cx="2549939" cy="1018116"/>
            <a:chOff x="0" y="0"/>
            <a:chExt cx="3425" cy="856"/>
          </a:xfrm>
        </p:grpSpPr>
        <p:sp>
          <p:nvSpPr>
            <p:cNvPr id="11" name="Rectangle 36"/>
            <p:cNvSpPr>
              <a:spLocks noChangeArrowheads="1"/>
            </p:cNvSpPr>
            <p:nvPr/>
          </p:nvSpPr>
          <p:spPr bwMode="auto">
            <a:xfrm>
              <a:off x="0" y="0"/>
              <a:ext cx="249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80000"/>
                </a:lnSpc>
                <a:buFont typeface="Arial" panose="020B0604020202020204" pitchFamily="34" charset="0"/>
                <a:buNone/>
              </a:pPr>
              <a:r>
                <a:rPr lang="zh-CN" altLang="en-US" sz="1700" dirty="0">
                  <a:solidFill>
                    <a:srgbClr val="FFFFFF"/>
                  </a:solidFill>
                  <a:latin typeface="微软雅黑" panose="020B0503020204020204" charset="-122"/>
                  <a:ea typeface="微软雅黑" panose="020B0503020204020204" charset="-122"/>
                  <a:cs typeface="+mn-ea"/>
                  <a:sym typeface="微软雅黑" panose="020B0503020204020204" charset="-122"/>
                </a:rPr>
                <a:t>单击此处添加标题</a:t>
              </a:r>
              <a:endParaRPr lang="en-US" altLang="zh-CN" sz="1700"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12" name="Rectangle 37"/>
            <p:cNvSpPr>
              <a:spLocks noChangeArrowheads="1"/>
            </p:cNvSpPr>
            <p:nvPr/>
          </p:nvSpPr>
          <p:spPr bwMode="auto">
            <a:xfrm>
              <a:off x="12" y="181"/>
              <a:ext cx="3413"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dirty="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900" dirty="0">
                  <a:solidFill>
                    <a:srgbClr val="FFFFFF"/>
                  </a:solidFill>
                  <a:latin typeface="微软雅黑" panose="020B0503020204020204" charset="-122"/>
                  <a:ea typeface="微软雅黑" panose="020B0503020204020204" charset="-122"/>
                  <a:cs typeface="+mn-ea"/>
                  <a:sym typeface="微软雅黑" panose="020B0503020204020204" charset="-122"/>
                </a:rPr>
                <a:t>200</a:t>
              </a:r>
              <a:r>
                <a:rPr lang="zh-CN" altLang="en-US" sz="900" dirty="0">
                  <a:solidFill>
                    <a:srgbClr val="FFFFFF"/>
                  </a:solidFill>
                  <a:latin typeface="微软雅黑" panose="020B0503020204020204" charset="-122"/>
                  <a:ea typeface="微软雅黑" panose="020B0503020204020204" charset="-122"/>
                  <a:cs typeface="+mn-ea"/>
                  <a:sym typeface="微软雅黑" panose="020B0503020204020204" charset="-122"/>
                </a:rPr>
                <a:t>字以内，据统计每页幻灯片的最好控制在</a:t>
              </a:r>
              <a:r>
                <a:rPr lang="en-US" altLang="zh-CN" sz="900" dirty="0">
                  <a:solidFill>
                    <a:srgbClr val="FFFFFF"/>
                  </a:solidFill>
                  <a:latin typeface="微软雅黑" panose="020B0503020204020204" charset="-122"/>
                  <a:ea typeface="微软雅黑" panose="020B0503020204020204" charset="-122"/>
                  <a:cs typeface="+mn-ea"/>
                  <a:sym typeface="微软雅黑" panose="020B0503020204020204" charset="-122"/>
                </a:rPr>
                <a:t>5</a:t>
              </a:r>
              <a:r>
                <a:rPr lang="zh-CN" altLang="en-US" sz="900" dirty="0">
                  <a:solidFill>
                    <a:srgbClr val="FFFFFF"/>
                  </a:solidFill>
                  <a:latin typeface="微软雅黑" panose="020B0503020204020204" charset="-122"/>
                  <a:ea typeface="微软雅黑" panose="020B0503020204020204" charset="-122"/>
                  <a:cs typeface="+mn-ea"/>
                  <a:sym typeface="微软雅黑" panose="020B0503020204020204" charset="-122"/>
                </a:rPr>
                <a:t>分钟之内。</a:t>
              </a:r>
              <a:endParaRPr lang="en-US" altLang="zh-CN" sz="900"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grpSp>
      <p:sp>
        <p:nvSpPr>
          <p:cNvPr id="13" name="Oval 202"/>
          <p:cNvSpPr>
            <a:spLocks noChangeArrowheads="1"/>
          </p:cNvSpPr>
          <p:nvPr/>
        </p:nvSpPr>
        <p:spPr bwMode="auto">
          <a:xfrm>
            <a:off x="954968" y="1937948"/>
            <a:ext cx="642524" cy="635062"/>
          </a:xfrm>
          <a:prstGeom prst="ellipse">
            <a:avLst/>
          </a:prstGeom>
          <a:solidFill>
            <a:srgbClr val="FFC000"/>
          </a:solidFill>
          <a:ln>
            <a:noFill/>
          </a:ln>
        </p:spPr>
        <p:txBody>
          <a:bodyPr lIns="98183" tIns="49091" rIns="98183" bIns="4909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grpSp>
        <p:nvGrpSpPr>
          <p:cNvPr id="14" name="Group 35"/>
          <p:cNvGrpSpPr/>
          <p:nvPr/>
        </p:nvGrpSpPr>
        <p:grpSpPr bwMode="auto">
          <a:xfrm>
            <a:off x="1799067" y="3560884"/>
            <a:ext cx="2549939" cy="1018116"/>
            <a:chOff x="0" y="0"/>
            <a:chExt cx="3425" cy="856"/>
          </a:xfrm>
        </p:grpSpPr>
        <p:sp>
          <p:nvSpPr>
            <p:cNvPr id="15" name="Rectangle 36"/>
            <p:cNvSpPr>
              <a:spLocks noChangeArrowheads="1"/>
            </p:cNvSpPr>
            <p:nvPr/>
          </p:nvSpPr>
          <p:spPr bwMode="auto">
            <a:xfrm>
              <a:off x="0" y="0"/>
              <a:ext cx="240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80000"/>
                </a:lnSpc>
                <a:buFont typeface="Arial" panose="020B0604020202020204" pitchFamily="34" charset="0"/>
                <a:buNone/>
              </a:pPr>
              <a:r>
                <a:rPr lang="zh-CN" altLang="en-US" sz="1700">
                  <a:solidFill>
                    <a:srgbClr val="FFFFFF"/>
                  </a:solidFill>
                  <a:latin typeface="微软雅黑" panose="020B0503020204020204" charset="-122"/>
                  <a:ea typeface="微软雅黑" panose="020B0503020204020204" charset="-122"/>
                  <a:cs typeface="+mn-ea"/>
                  <a:sym typeface="微软雅黑" panose="020B0503020204020204" charset="-122"/>
                </a:rPr>
                <a:t>单击此处添加标题</a:t>
              </a:r>
              <a:endParaRPr lang="en-US" altLang="zh-CN" sz="17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16" name="Rectangle 37"/>
            <p:cNvSpPr>
              <a:spLocks noChangeArrowheads="1"/>
            </p:cNvSpPr>
            <p:nvPr/>
          </p:nvSpPr>
          <p:spPr bwMode="auto">
            <a:xfrm>
              <a:off x="12" y="181"/>
              <a:ext cx="3413"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rPr>
                <a:t>200</a:t>
              </a: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字以内，据统计每页幻灯片的最好控制在</a:t>
              </a:r>
              <a:r>
                <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rPr>
                <a:t>5</a:t>
              </a: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分钟之内。</a:t>
              </a:r>
              <a:endPar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grpSp>
      <p:sp>
        <p:nvSpPr>
          <p:cNvPr id="17" name="Oval 206"/>
          <p:cNvSpPr>
            <a:spLocks noChangeArrowheads="1"/>
          </p:cNvSpPr>
          <p:nvPr/>
        </p:nvSpPr>
        <p:spPr bwMode="auto">
          <a:xfrm>
            <a:off x="954968" y="3511743"/>
            <a:ext cx="642524" cy="635062"/>
          </a:xfrm>
          <a:prstGeom prst="ellipse">
            <a:avLst/>
          </a:prstGeom>
          <a:solidFill>
            <a:srgbClr val="FFC000"/>
          </a:solidFill>
          <a:ln>
            <a:noFill/>
          </a:ln>
        </p:spPr>
        <p:txBody>
          <a:bodyPr lIns="98183" tIns="49091" rIns="98183" bIns="4909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18" name="Freeform 6"/>
          <p:cNvSpPr>
            <a:spLocks noEditPoints="1" noChangeArrowheads="1"/>
          </p:cNvSpPr>
          <p:nvPr/>
        </p:nvSpPr>
        <p:spPr bwMode="auto">
          <a:xfrm>
            <a:off x="5074681" y="2018591"/>
            <a:ext cx="445987" cy="441015"/>
          </a:xfrm>
          <a:custGeom>
            <a:avLst/>
            <a:gdLst>
              <a:gd name="T0" fmla="*/ 2147483647 w 172"/>
              <a:gd name="T1" fmla="*/ 2147483647 h 172"/>
              <a:gd name="T2" fmla="*/ 2147483647 w 172"/>
              <a:gd name="T3" fmla="*/ 2147483647 h 172"/>
              <a:gd name="T4" fmla="*/ 2147483647 w 172"/>
              <a:gd name="T5" fmla="*/ 2147483647 h 172"/>
              <a:gd name="T6" fmla="*/ 2147483647 w 172"/>
              <a:gd name="T7" fmla="*/ 2147483647 h 172"/>
              <a:gd name="T8" fmla="*/ 2147483647 w 172"/>
              <a:gd name="T9" fmla="*/ 2147483647 h 172"/>
              <a:gd name="T10" fmla="*/ 2147483647 w 172"/>
              <a:gd name="T11" fmla="*/ 2147483647 h 172"/>
              <a:gd name="T12" fmla="*/ 2147483647 w 172"/>
              <a:gd name="T13" fmla="*/ 2147483647 h 172"/>
              <a:gd name="T14" fmla="*/ 2147483647 w 172"/>
              <a:gd name="T15" fmla="*/ 2147483647 h 172"/>
              <a:gd name="T16" fmla="*/ 2147483647 w 172"/>
              <a:gd name="T17" fmla="*/ 2147483647 h 172"/>
              <a:gd name="T18" fmla="*/ 2147483647 w 172"/>
              <a:gd name="T19" fmla="*/ 2147483647 h 172"/>
              <a:gd name="T20" fmla="*/ 2147483647 w 172"/>
              <a:gd name="T21" fmla="*/ 2147483647 h 172"/>
              <a:gd name="T22" fmla="*/ 2147483647 w 172"/>
              <a:gd name="T23" fmla="*/ 2147483647 h 172"/>
              <a:gd name="T24" fmla="*/ 2147483647 w 172"/>
              <a:gd name="T25" fmla="*/ 2147483647 h 172"/>
              <a:gd name="T26" fmla="*/ 2147483647 w 172"/>
              <a:gd name="T27" fmla="*/ 2147483647 h 172"/>
              <a:gd name="T28" fmla="*/ 2147483647 w 172"/>
              <a:gd name="T29" fmla="*/ 2147483647 h 172"/>
              <a:gd name="T30" fmla="*/ 2147483647 w 172"/>
              <a:gd name="T31" fmla="*/ 2147483647 h 172"/>
              <a:gd name="T32" fmla="*/ 2147483647 w 172"/>
              <a:gd name="T33" fmla="*/ 2147483647 h 172"/>
              <a:gd name="T34" fmla="*/ 2147483647 w 172"/>
              <a:gd name="T35" fmla="*/ 2147483647 h 172"/>
              <a:gd name="T36" fmla="*/ 2147483647 w 172"/>
              <a:gd name="T37" fmla="*/ 2147483647 h 172"/>
              <a:gd name="T38" fmla="*/ 2147483647 w 172"/>
              <a:gd name="T39" fmla="*/ 2147483647 h 172"/>
              <a:gd name="T40" fmla="*/ 2147483647 w 172"/>
              <a:gd name="T41" fmla="*/ 2147483647 h 172"/>
              <a:gd name="T42" fmla="*/ 2147483647 w 172"/>
              <a:gd name="T43" fmla="*/ 2147483647 h 172"/>
              <a:gd name="T44" fmla="*/ 0 w 172"/>
              <a:gd name="T45" fmla="*/ 2147483647 h 172"/>
              <a:gd name="T46" fmla="*/ 2147483647 w 172"/>
              <a:gd name="T47" fmla="*/ 2147483647 h 172"/>
              <a:gd name="T48" fmla="*/ 2147483647 w 172"/>
              <a:gd name="T49" fmla="*/ 2147483647 h 172"/>
              <a:gd name="T50" fmla="*/ 2147483647 w 172"/>
              <a:gd name="T51" fmla="*/ 2147483647 h 172"/>
              <a:gd name="T52" fmla="*/ 2147483647 w 172"/>
              <a:gd name="T53" fmla="*/ 2147483647 h 172"/>
              <a:gd name="T54" fmla="*/ 2147483647 w 172"/>
              <a:gd name="T55" fmla="*/ 2147483647 h 172"/>
              <a:gd name="T56" fmla="*/ 2147483647 w 172"/>
              <a:gd name="T57" fmla="*/ 2147483647 h 172"/>
              <a:gd name="T58" fmla="*/ 2147483647 w 172"/>
              <a:gd name="T59" fmla="*/ 2147483647 h 172"/>
              <a:gd name="T60" fmla="*/ 2147483647 w 172"/>
              <a:gd name="T61" fmla="*/ 2147483647 h 172"/>
              <a:gd name="T62" fmla="*/ 2147483647 w 172"/>
              <a:gd name="T63" fmla="*/ 2147483647 h 172"/>
              <a:gd name="T64" fmla="*/ 2147483647 w 172"/>
              <a:gd name="T65" fmla="*/ 2147483647 h 1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2"/>
              <a:gd name="T100" fmla="*/ 0 h 172"/>
              <a:gd name="T101" fmla="*/ 172 w 172"/>
              <a:gd name="T102" fmla="*/ 172 h 1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2" h="172">
                <a:moveTo>
                  <a:pt x="134" y="143"/>
                </a:moveTo>
                <a:cubicBezTo>
                  <a:pt x="134" y="144"/>
                  <a:pt x="139" y="148"/>
                  <a:pt x="140" y="149"/>
                </a:cubicBezTo>
                <a:cubicBezTo>
                  <a:pt x="143" y="153"/>
                  <a:pt x="148" y="153"/>
                  <a:pt x="150" y="150"/>
                </a:cubicBezTo>
                <a:cubicBezTo>
                  <a:pt x="153" y="148"/>
                  <a:pt x="153" y="143"/>
                  <a:pt x="149" y="140"/>
                </a:cubicBezTo>
                <a:cubicBezTo>
                  <a:pt x="148" y="139"/>
                  <a:pt x="144" y="135"/>
                  <a:pt x="143" y="134"/>
                </a:cubicBezTo>
                <a:cubicBezTo>
                  <a:pt x="140" y="130"/>
                  <a:pt x="135" y="130"/>
                  <a:pt x="132" y="132"/>
                </a:cubicBezTo>
                <a:cubicBezTo>
                  <a:pt x="130" y="135"/>
                  <a:pt x="130" y="140"/>
                  <a:pt x="134" y="143"/>
                </a:cubicBezTo>
                <a:close/>
                <a:moveTo>
                  <a:pt x="33" y="23"/>
                </a:moveTo>
                <a:cubicBezTo>
                  <a:pt x="29" y="20"/>
                  <a:pt x="24" y="19"/>
                  <a:pt x="22" y="22"/>
                </a:cubicBezTo>
                <a:cubicBezTo>
                  <a:pt x="19" y="24"/>
                  <a:pt x="20" y="29"/>
                  <a:pt x="23" y="33"/>
                </a:cubicBezTo>
                <a:cubicBezTo>
                  <a:pt x="24" y="34"/>
                  <a:pt x="28" y="38"/>
                  <a:pt x="29" y="39"/>
                </a:cubicBezTo>
                <a:cubicBezTo>
                  <a:pt x="32" y="42"/>
                  <a:pt x="37" y="43"/>
                  <a:pt x="40" y="40"/>
                </a:cubicBezTo>
                <a:cubicBezTo>
                  <a:pt x="43" y="37"/>
                  <a:pt x="42" y="32"/>
                  <a:pt x="39" y="29"/>
                </a:cubicBezTo>
                <a:cubicBezTo>
                  <a:pt x="38" y="28"/>
                  <a:pt x="34" y="24"/>
                  <a:pt x="33" y="23"/>
                </a:cubicBezTo>
                <a:close/>
                <a:moveTo>
                  <a:pt x="29" y="134"/>
                </a:moveTo>
                <a:cubicBezTo>
                  <a:pt x="28" y="135"/>
                  <a:pt x="24" y="139"/>
                  <a:pt x="23" y="140"/>
                </a:cubicBezTo>
                <a:cubicBezTo>
                  <a:pt x="20" y="143"/>
                  <a:pt x="19" y="148"/>
                  <a:pt x="22" y="150"/>
                </a:cubicBezTo>
                <a:cubicBezTo>
                  <a:pt x="24" y="153"/>
                  <a:pt x="29" y="153"/>
                  <a:pt x="33" y="149"/>
                </a:cubicBezTo>
                <a:cubicBezTo>
                  <a:pt x="34" y="148"/>
                  <a:pt x="38" y="144"/>
                  <a:pt x="39" y="143"/>
                </a:cubicBezTo>
                <a:cubicBezTo>
                  <a:pt x="42" y="140"/>
                  <a:pt x="43" y="135"/>
                  <a:pt x="40" y="132"/>
                </a:cubicBezTo>
                <a:cubicBezTo>
                  <a:pt x="37" y="130"/>
                  <a:pt x="32" y="130"/>
                  <a:pt x="29" y="134"/>
                </a:cubicBezTo>
                <a:close/>
                <a:moveTo>
                  <a:pt x="149" y="33"/>
                </a:moveTo>
                <a:cubicBezTo>
                  <a:pt x="153" y="29"/>
                  <a:pt x="153" y="24"/>
                  <a:pt x="150" y="22"/>
                </a:cubicBezTo>
                <a:cubicBezTo>
                  <a:pt x="148" y="19"/>
                  <a:pt x="143" y="20"/>
                  <a:pt x="140" y="23"/>
                </a:cubicBezTo>
                <a:cubicBezTo>
                  <a:pt x="139" y="24"/>
                  <a:pt x="134" y="28"/>
                  <a:pt x="134" y="29"/>
                </a:cubicBezTo>
                <a:cubicBezTo>
                  <a:pt x="130" y="32"/>
                  <a:pt x="130" y="37"/>
                  <a:pt x="132" y="40"/>
                </a:cubicBezTo>
                <a:cubicBezTo>
                  <a:pt x="135" y="43"/>
                  <a:pt x="140" y="42"/>
                  <a:pt x="143" y="39"/>
                </a:cubicBezTo>
                <a:cubicBezTo>
                  <a:pt x="144" y="38"/>
                  <a:pt x="148" y="34"/>
                  <a:pt x="149" y="33"/>
                </a:cubicBezTo>
                <a:close/>
                <a:moveTo>
                  <a:pt x="86" y="146"/>
                </a:moveTo>
                <a:cubicBezTo>
                  <a:pt x="82" y="146"/>
                  <a:pt x="79" y="150"/>
                  <a:pt x="79" y="155"/>
                </a:cubicBezTo>
                <a:cubicBezTo>
                  <a:pt x="79" y="156"/>
                  <a:pt x="79" y="162"/>
                  <a:pt x="79" y="163"/>
                </a:cubicBezTo>
                <a:cubicBezTo>
                  <a:pt x="79" y="168"/>
                  <a:pt x="82" y="172"/>
                  <a:pt x="86" y="172"/>
                </a:cubicBezTo>
                <a:cubicBezTo>
                  <a:pt x="90" y="172"/>
                  <a:pt x="93" y="168"/>
                  <a:pt x="93" y="163"/>
                </a:cubicBezTo>
                <a:cubicBezTo>
                  <a:pt x="93" y="162"/>
                  <a:pt x="93" y="156"/>
                  <a:pt x="93" y="155"/>
                </a:cubicBezTo>
                <a:cubicBezTo>
                  <a:pt x="93" y="150"/>
                  <a:pt x="90" y="146"/>
                  <a:pt x="86" y="146"/>
                </a:cubicBezTo>
                <a:close/>
                <a:moveTo>
                  <a:pt x="86" y="26"/>
                </a:moveTo>
                <a:cubicBezTo>
                  <a:pt x="90" y="26"/>
                  <a:pt x="93" y="22"/>
                  <a:pt x="93" y="18"/>
                </a:cubicBezTo>
                <a:cubicBezTo>
                  <a:pt x="93" y="16"/>
                  <a:pt x="93" y="11"/>
                  <a:pt x="93" y="9"/>
                </a:cubicBezTo>
                <a:cubicBezTo>
                  <a:pt x="93" y="4"/>
                  <a:pt x="90" y="0"/>
                  <a:pt x="86" y="0"/>
                </a:cubicBezTo>
                <a:cubicBezTo>
                  <a:pt x="82" y="0"/>
                  <a:pt x="79" y="4"/>
                  <a:pt x="79" y="9"/>
                </a:cubicBezTo>
                <a:cubicBezTo>
                  <a:pt x="79" y="11"/>
                  <a:pt x="79" y="16"/>
                  <a:pt x="79" y="18"/>
                </a:cubicBezTo>
                <a:cubicBezTo>
                  <a:pt x="79" y="22"/>
                  <a:pt x="82" y="26"/>
                  <a:pt x="86" y="26"/>
                </a:cubicBezTo>
                <a:close/>
                <a:moveTo>
                  <a:pt x="26" y="86"/>
                </a:moveTo>
                <a:cubicBezTo>
                  <a:pt x="26" y="82"/>
                  <a:pt x="22" y="79"/>
                  <a:pt x="17" y="79"/>
                </a:cubicBezTo>
                <a:cubicBezTo>
                  <a:pt x="16" y="79"/>
                  <a:pt x="10" y="79"/>
                  <a:pt x="9" y="79"/>
                </a:cubicBezTo>
                <a:cubicBezTo>
                  <a:pt x="4" y="79"/>
                  <a:pt x="0" y="82"/>
                  <a:pt x="0" y="86"/>
                </a:cubicBezTo>
                <a:cubicBezTo>
                  <a:pt x="0" y="90"/>
                  <a:pt x="4" y="93"/>
                  <a:pt x="9" y="93"/>
                </a:cubicBezTo>
                <a:cubicBezTo>
                  <a:pt x="10" y="93"/>
                  <a:pt x="16" y="93"/>
                  <a:pt x="17" y="93"/>
                </a:cubicBezTo>
                <a:cubicBezTo>
                  <a:pt x="22" y="93"/>
                  <a:pt x="26" y="90"/>
                  <a:pt x="26" y="86"/>
                </a:cubicBezTo>
                <a:close/>
                <a:moveTo>
                  <a:pt x="86" y="120"/>
                </a:moveTo>
                <a:cubicBezTo>
                  <a:pt x="67" y="120"/>
                  <a:pt x="52" y="105"/>
                  <a:pt x="52" y="86"/>
                </a:cubicBezTo>
                <a:cubicBezTo>
                  <a:pt x="52" y="67"/>
                  <a:pt x="67" y="52"/>
                  <a:pt x="86" y="52"/>
                </a:cubicBezTo>
                <a:cubicBezTo>
                  <a:pt x="105" y="52"/>
                  <a:pt x="120" y="67"/>
                  <a:pt x="120" y="86"/>
                </a:cubicBezTo>
                <a:cubicBezTo>
                  <a:pt x="120" y="105"/>
                  <a:pt x="105" y="120"/>
                  <a:pt x="86" y="120"/>
                </a:cubicBezTo>
                <a:close/>
                <a:moveTo>
                  <a:pt x="86" y="39"/>
                </a:moveTo>
                <a:cubicBezTo>
                  <a:pt x="60" y="39"/>
                  <a:pt x="39" y="60"/>
                  <a:pt x="39" y="86"/>
                </a:cubicBezTo>
                <a:cubicBezTo>
                  <a:pt x="39" y="112"/>
                  <a:pt x="60" y="133"/>
                  <a:pt x="86" y="133"/>
                </a:cubicBezTo>
                <a:cubicBezTo>
                  <a:pt x="112" y="133"/>
                  <a:pt x="133" y="112"/>
                  <a:pt x="133" y="86"/>
                </a:cubicBezTo>
                <a:cubicBezTo>
                  <a:pt x="133" y="60"/>
                  <a:pt x="112" y="39"/>
                  <a:pt x="86" y="39"/>
                </a:cubicBezTo>
                <a:close/>
                <a:moveTo>
                  <a:pt x="163" y="79"/>
                </a:moveTo>
                <a:cubicBezTo>
                  <a:pt x="162" y="79"/>
                  <a:pt x="156" y="79"/>
                  <a:pt x="155" y="79"/>
                </a:cubicBezTo>
                <a:cubicBezTo>
                  <a:pt x="150" y="79"/>
                  <a:pt x="146" y="82"/>
                  <a:pt x="146" y="86"/>
                </a:cubicBezTo>
                <a:cubicBezTo>
                  <a:pt x="146" y="90"/>
                  <a:pt x="150" y="93"/>
                  <a:pt x="155" y="93"/>
                </a:cubicBezTo>
                <a:cubicBezTo>
                  <a:pt x="156" y="93"/>
                  <a:pt x="162" y="93"/>
                  <a:pt x="163" y="93"/>
                </a:cubicBezTo>
                <a:cubicBezTo>
                  <a:pt x="168" y="93"/>
                  <a:pt x="172" y="90"/>
                  <a:pt x="172" y="86"/>
                </a:cubicBezTo>
                <a:cubicBezTo>
                  <a:pt x="172" y="82"/>
                  <a:pt x="168" y="79"/>
                  <a:pt x="163" y="79"/>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183" tIns="49091" rIns="98183" bIns="49091"/>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19" name="Freeform 7"/>
          <p:cNvSpPr>
            <a:spLocks noEditPoints="1" noChangeArrowheads="1"/>
          </p:cNvSpPr>
          <p:nvPr/>
        </p:nvSpPr>
        <p:spPr bwMode="auto">
          <a:xfrm>
            <a:off x="1054496" y="3666728"/>
            <a:ext cx="443468" cy="287290"/>
          </a:xfrm>
          <a:custGeom>
            <a:avLst/>
            <a:gdLst>
              <a:gd name="T0" fmla="*/ 2147483647 w 171"/>
              <a:gd name="T1" fmla="*/ 2147483647 h 112"/>
              <a:gd name="T2" fmla="*/ 2147483647 w 171"/>
              <a:gd name="T3" fmla="*/ 2147483647 h 112"/>
              <a:gd name="T4" fmla="*/ 2147483647 w 171"/>
              <a:gd name="T5" fmla="*/ 2147483647 h 112"/>
              <a:gd name="T6" fmla="*/ 2147483647 w 171"/>
              <a:gd name="T7" fmla="*/ 2147483647 h 112"/>
              <a:gd name="T8" fmla="*/ 2147483647 w 171"/>
              <a:gd name="T9" fmla="*/ 2147483647 h 112"/>
              <a:gd name="T10" fmla="*/ 2147483647 w 171"/>
              <a:gd name="T11" fmla="*/ 2147483647 h 112"/>
              <a:gd name="T12" fmla="*/ 2147483647 w 171"/>
              <a:gd name="T13" fmla="*/ 2147483647 h 112"/>
              <a:gd name="T14" fmla="*/ 2147483647 w 171"/>
              <a:gd name="T15" fmla="*/ 2147483647 h 112"/>
              <a:gd name="T16" fmla="*/ 2147483647 w 171"/>
              <a:gd name="T17" fmla="*/ 2147483647 h 112"/>
              <a:gd name="T18" fmla="*/ 2147483647 w 171"/>
              <a:gd name="T19" fmla="*/ 2147483647 h 112"/>
              <a:gd name="T20" fmla="*/ 2147483647 w 171"/>
              <a:gd name="T21" fmla="*/ 2147483647 h 112"/>
              <a:gd name="T22" fmla="*/ 2147483647 w 171"/>
              <a:gd name="T23" fmla="*/ 2147483647 h 112"/>
              <a:gd name="T24" fmla="*/ 2147483647 w 171"/>
              <a:gd name="T25" fmla="*/ 2147483647 h 112"/>
              <a:gd name="T26" fmla="*/ 2147483647 w 171"/>
              <a:gd name="T27" fmla="*/ 2147483647 h 112"/>
              <a:gd name="T28" fmla="*/ 2147483647 w 171"/>
              <a:gd name="T29" fmla="*/ 2147483647 h 112"/>
              <a:gd name="T30" fmla="*/ 2147483647 w 171"/>
              <a:gd name="T31" fmla="*/ 2147483647 h 112"/>
              <a:gd name="T32" fmla="*/ 2147483647 w 171"/>
              <a:gd name="T33" fmla="*/ 2147483647 h 112"/>
              <a:gd name="T34" fmla="*/ 2147483647 w 171"/>
              <a:gd name="T35" fmla="*/ 2147483647 h 112"/>
              <a:gd name="T36" fmla="*/ 2147483647 w 171"/>
              <a:gd name="T37" fmla="*/ 2147483647 h 112"/>
              <a:gd name="T38" fmla="*/ 2147483647 w 171"/>
              <a:gd name="T39" fmla="*/ 2147483647 h 112"/>
              <a:gd name="T40" fmla="*/ 2147483647 w 171"/>
              <a:gd name="T41" fmla="*/ 2147483647 h 112"/>
              <a:gd name="T42" fmla="*/ 2147483647 w 171"/>
              <a:gd name="T43" fmla="*/ 0 h 112"/>
              <a:gd name="T44" fmla="*/ 2147483647 w 171"/>
              <a:gd name="T45" fmla="*/ 2147483647 h 112"/>
              <a:gd name="T46" fmla="*/ 2147483647 w 171"/>
              <a:gd name="T47" fmla="*/ 2147483647 h 112"/>
              <a:gd name="T48" fmla="*/ 2147483647 w 171"/>
              <a:gd name="T49" fmla="*/ 2147483647 h 112"/>
              <a:gd name="T50" fmla="*/ 0 w 171"/>
              <a:gd name="T51" fmla="*/ 2147483647 h 112"/>
              <a:gd name="T52" fmla="*/ 2147483647 w 171"/>
              <a:gd name="T53" fmla="*/ 2147483647 h 112"/>
              <a:gd name="T54" fmla="*/ 2147483647 w 171"/>
              <a:gd name="T55" fmla="*/ 2147483647 h 112"/>
              <a:gd name="T56" fmla="*/ 2147483647 w 171"/>
              <a:gd name="T57" fmla="*/ 2147483647 h 112"/>
              <a:gd name="T58" fmla="*/ 2147483647 w 171"/>
              <a:gd name="T59" fmla="*/ 2147483647 h 1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1"/>
              <a:gd name="T91" fmla="*/ 0 h 112"/>
              <a:gd name="T92" fmla="*/ 171 w 171"/>
              <a:gd name="T93" fmla="*/ 112 h 11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1" h="112">
                <a:moveTo>
                  <a:pt x="97" y="68"/>
                </a:moveTo>
                <a:cubicBezTo>
                  <a:pt x="93" y="74"/>
                  <a:pt x="75" y="93"/>
                  <a:pt x="74" y="94"/>
                </a:cubicBezTo>
                <a:cubicBezTo>
                  <a:pt x="73" y="95"/>
                  <a:pt x="71" y="97"/>
                  <a:pt x="68" y="95"/>
                </a:cubicBezTo>
                <a:cubicBezTo>
                  <a:pt x="68" y="95"/>
                  <a:pt x="67" y="94"/>
                  <a:pt x="67" y="92"/>
                </a:cubicBezTo>
                <a:cubicBezTo>
                  <a:pt x="67" y="91"/>
                  <a:pt x="68" y="89"/>
                  <a:pt x="68" y="89"/>
                </a:cubicBezTo>
                <a:cubicBezTo>
                  <a:pt x="77" y="69"/>
                  <a:pt x="77" y="69"/>
                  <a:pt x="77" y="69"/>
                </a:cubicBezTo>
                <a:cubicBezTo>
                  <a:pt x="75" y="68"/>
                  <a:pt x="72" y="67"/>
                  <a:pt x="70" y="66"/>
                </a:cubicBezTo>
                <a:cubicBezTo>
                  <a:pt x="69" y="66"/>
                  <a:pt x="69" y="66"/>
                  <a:pt x="69" y="66"/>
                </a:cubicBezTo>
                <a:cubicBezTo>
                  <a:pt x="67" y="65"/>
                  <a:pt x="64" y="64"/>
                  <a:pt x="64" y="61"/>
                </a:cubicBezTo>
                <a:cubicBezTo>
                  <a:pt x="64" y="59"/>
                  <a:pt x="65" y="58"/>
                  <a:pt x="66" y="56"/>
                </a:cubicBezTo>
                <a:cubicBezTo>
                  <a:pt x="71" y="50"/>
                  <a:pt x="89" y="31"/>
                  <a:pt x="90" y="30"/>
                </a:cubicBezTo>
                <a:cubicBezTo>
                  <a:pt x="91" y="29"/>
                  <a:pt x="93" y="27"/>
                  <a:pt x="95" y="29"/>
                </a:cubicBezTo>
                <a:cubicBezTo>
                  <a:pt x="96" y="29"/>
                  <a:pt x="97" y="30"/>
                  <a:pt x="97" y="32"/>
                </a:cubicBezTo>
                <a:cubicBezTo>
                  <a:pt x="97" y="33"/>
                  <a:pt x="96" y="35"/>
                  <a:pt x="96" y="35"/>
                </a:cubicBezTo>
                <a:cubicBezTo>
                  <a:pt x="87" y="55"/>
                  <a:pt x="87" y="55"/>
                  <a:pt x="87" y="55"/>
                </a:cubicBezTo>
                <a:cubicBezTo>
                  <a:pt x="89" y="55"/>
                  <a:pt x="92" y="57"/>
                  <a:pt x="94" y="58"/>
                </a:cubicBezTo>
                <a:cubicBezTo>
                  <a:pt x="94" y="58"/>
                  <a:pt x="94" y="58"/>
                  <a:pt x="94" y="58"/>
                </a:cubicBezTo>
                <a:cubicBezTo>
                  <a:pt x="97" y="59"/>
                  <a:pt x="99" y="60"/>
                  <a:pt x="99" y="63"/>
                </a:cubicBezTo>
                <a:cubicBezTo>
                  <a:pt x="99" y="65"/>
                  <a:pt x="99" y="66"/>
                  <a:pt x="97" y="68"/>
                </a:cubicBezTo>
                <a:close/>
                <a:moveTo>
                  <a:pt x="130" y="31"/>
                </a:moveTo>
                <a:cubicBezTo>
                  <a:pt x="128" y="31"/>
                  <a:pt x="126" y="31"/>
                  <a:pt x="123" y="32"/>
                </a:cubicBezTo>
                <a:cubicBezTo>
                  <a:pt x="118" y="13"/>
                  <a:pt x="100" y="0"/>
                  <a:pt x="80" y="0"/>
                </a:cubicBezTo>
                <a:cubicBezTo>
                  <a:pt x="54" y="0"/>
                  <a:pt x="34" y="20"/>
                  <a:pt x="34" y="45"/>
                </a:cubicBezTo>
                <a:cubicBezTo>
                  <a:pt x="34" y="47"/>
                  <a:pt x="34" y="49"/>
                  <a:pt x="35" y="51"/>
                </a:cubicBezTo>
                <a:cubicBezTo>
                  <a:pt x="33" y="51"/>
                  <a:pt x="32" y="51"/>
                  <a:pt x="31" y="51"/>
                </a:cubicBezTo>
                <a:cubicBezTo>
                  <a:pt x="14" y="51"/>
                  <a:pt x="0" y="64"/>
                  <a:pt x="0" y="81"/>
                </a:cubicBezTo>
                <a:cubicBezTo>
                  <a:pt x="0" y="98"/>
                  <a:pt x="14" y="112"/>
                  <a:pt x="31" y="112"/>
                </a:cubicBezTo>
                <a:cubicBezTo>
                  <a:pt x="130" y="112"/>
                  <a:pt x="130" y="112"/>
                  <a:pt x="130" y="112"/>
                </a:cubicBezTo>
                <a:cubicBezTo>
                  <a:pt x="153" y="112"/>
                  <a:pt x="171" y="94"/>
                  <a:pt x="171" y="71"/>
                </a:cubicBezTo>
                <a:cubicBezTo>
                  <a:pt x="171" y="49"/>
                  <a:pt x="153" y="31"/>
                  <a:pt x="130" y="31"/>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183" tIns="49091" rIns="98183" bIns="49091"/>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20" name="Freeform 8"/>
          <p:cNvSpPr>
            <a:spLocks noEditPoints="1" noChangeArrowheads="1"/>
          </p:cNvSpPr>
          <p:nvPr/>
        </p:nvSpPr>
        <p:spPr bwMode="auto">
          <a:xfrm>
            <a:off x="1049456" y="2068993"/>
            <a:ext cx="411971" cy="375493"/>
          </a:xfrm>
          <a:custGeom>
            <a:avLst/>
            <a:gdLst>
              <a:gd name="T0" fmla="*/ 2147483647 w 159"/>
              <a:gd name="T1" fmla="*/ 2147483647 h 147"/>
              <a:gd name="T2" fmla="*/ 2147483647 w 159"/>
              <a:gd name="T3" fmla="*/ 2147483647 h 147"/>
              <a:gd name="T4" fmla="*/ 2147483647 w 159"/>
              <a:gd name="T5" fmla="*/ 2147483647 h 147"/>
              <a:gd name="T6" fmla="*/ 2147483647 w 159"/>
              <a:gd name="T7" fmla="*/ 2147483647 h 147"/>
              <a:gd name="T8" fmla="*/ 2147483647 w 159"/>
              <a:gd name="T9" fmla="*/ 2147483647 h 147"/>
              <a:gd name="T10" fmla="*/ 2147483647 w 159"/>
              <a:gd name="T11" fmla="*/ 2147483647 h 147"/>
              <a:gd name="T12" fmla="*/ 2147483647 w 159"/>
              <a:gd name="T13" fmla="*/ 2147483647 h 147"/>
              <a:gd name="T14" fmla="*/ 2147483647 w 159"/>
              <a:gd name="T15" fmla="*/ 2147483647 h 147"/>
              <a:gd name="T16" fmla="*/ 2147483647 w 159"/>
              <a:gd name="T17" fmla="*/ 2147483647 h 147"/>
              <a:gd name="T18" fmla="*/ 2147483647 w 159"/>
              <a:gd name="T19" fmla="*/ 0 h 147"/>
              <a:gd name="T20" fmla="*/ 2147483647 w 159"/>
              <a:gd name="T21" fmla="*/ 0 h 147"/>
              <a:gd name="T22" fmla="*/ 2147483647 w 159"/>
              <a:gd name="T23" fmla="*/ 2147483647 h 147"/>
              <a:gd name="T24" fmla="*/ 2147483647 w 159"/>
              <a:gd name="T25" fmla="*/ 2147483647 h 147"/>
              <a:gd name="T26" fmla="*/ 2147483647 w 159"/>
              <a:gd name="T27" fmla="*/ 2147483647 h 147"/>
              <a:gd name="T28" fmla="*/ 2147483647 w 159"/>
              <a:gd name="T29" fmla="*/ 2147483647 h 147"/>
              <a:gd name="T30" fmla="*/ 2147483647 w 159"/>
              <a:gd name="T31" fmla="*/ 2147483647 h 147"/>
              <a:gd name="T32" fmla="*/ 2147483647 w 159"/>
              <a:gd name="T33" fmla="*/ 2147483647 h 147"/>
              <a:gd name="T34" fmla="*/ 2147483647 w 159"/>
              <a:gd name="T35" fmla="*/ 2147483647 h 147"/>
              <a:gd name="T36" fmla="*/ 2147483647 w 159"/>
              <a:gd name="T37" fmla="*/ 2147483647 h 147"/>
              <a:gd name="T38" fmla="*/ 2147483647 w 159"/>
              <a:gd name="T39" fmla="*/ 2147483647 h 147"/>
              <a:gd name="T40" fmla="*/ 2147483647 w 159"/>
              <a:gd name="T41" fmla="*/ 2147483647 h 147"/>
              <a:gd name="T42" fmla="*/ 2147483647 w 159"/>
              <a:gd name="T43" fmla="*/ 2147483647 h 147"/>
              <a:gd name="T44" fmla="*/ 2147483647 w 159"/>
              <a:gd name="T45" fmla="*/ 2147483647 h 147"/>
              <a:gd name="T46" fmla="*/ 2147483647 w 159"/>
              <a:gd name="T47" fmla="*/ 2147483647 h 147"/>
              <a:gd name="T48" fmla="*/ 2147483647 w 159"/>
              <a:gd name="T49" fmla="*/ 2147483647 h 147"/>
              <a:gd name="T50" fmla="*/ 2147483647 w 159"/>
              <a:gd name="T51" fmla="*/ 2147483647 h 147"/>
              <a:gd name="T52" fmla="*/ 2147483647 w 159"/>
              <a:gd name="T53" fmla="*/ 0 h 1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9"/>
              <a:gd name="T82" fmla="*/ 0 h 147"/>
              <a:gd name="T83" fmla="*/ 159 w 159"/>
              <a:gd name="T84" fmla="*/ 147 h 1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9" h="147">
                <a:moveTo>
                  <a:pt x="91" y="44"/>
                </a:moveTo>
                <a:cubicBezTo>
                  <a:pt x="60" y="44"/>
                  <a:pt x="38" y="32"/>
                  <a:pt x="38" y="28"/>
                </a:cubicBezTo>
                <a:cubicBezTo>
                  <a:pt x="38" y="24"/>
                  <a:pt x="60" y="12"/>
                  <a:pt x="91" y="12"/>
                </a:cubicBezTo>
                <a:cubicBezTo>
                  <a:pt x="121" y="12"/>
                  <a:pt x="143" y="24"/>
                  <a:pt x="143" y="28"/>
                </a:cubicBezTo>
                <a:cubicBezTo>
                  <a:pt x="143" y="32"/>
                  <a:pt x="121" y="44"/>
                  <a:pt x="91" y="44"/>
                </a:cubicBezTo>
                <a:close/>
                <a:moveTo>
                  <a:pt x="13" y="80"/>
                </a:moveTo>
                <a:cubicBezTo>
                  <a:pt x="12" y="75"/>
                  <a:pt x="17" y="67"/>
                  <a:pt x="29" y="62"/>
                </a:cubicBezTo>
                <a:cubicBezTo>
                  <a:pt x="31" y="73"/>
                  <a:pt x="33" y="86"/>
                  <a:pt x="35" y="97"/>
                </a:cubicBezTo>
                <a:cubicBezTo>
                  <a:pt x="21" y="94"/>
                  <a:pt x="14" y="87"/>
                  <a:pt x="13" y="80"/>
                </a:cubicBezTo>
                <a:close/>
                <a:moveTo>
                  <a:pt x="91" y="0"/>
                </a:moveTo>
                <a:cubicBezTo>
                  <a:pt x="91" y="0"/>
                  <a:pt x="91" y="0"/>
                  <a:pt x="91" y="0"/>
                </a:cubicBezTo>
                <a:cubicBezTo>
                  <a:pt x="49" y="0"/>
                  <a:pt x="22" y="14"/>
                  <a:pt x="24" y="26"/>
                </a:cubicBezTo>
                <a:cubicBezTo>
                  <a:pt x="24" y="29"/>
                  <a:pt x="26" y="38"/>
                  <a:pt x="28" y="50"/>
                </a:cubicBezTo>
                <a:cubicBezTo>
                  <a:pt x="7" y="58"/>
                  <a:pt x="0" y="71"/>
                  <a:pt x="1" y="81"/>
                </a:cubicBezTo>
                <a:cubicBezTo>
                  <a:pt x="2" y="94"/>
                  <a:pt x="13" y="107"/>
                  <a:pt x="38" y="109"/>
                </a:cubicBezTo>
                <a:cubicBezTo>
                  <a:pt x="52" y="111"/>
                  <a:pt x="69" y="103"/>
                  <a:pt x="80" y="90"/>
                </a:cubicBezTo>
                <a:cubicBezTo>
                  <a:pt x="79" y="88"/>
                  <a:pt x="79" y="86"/>
                  <a:pt x="79" y="84"/>
                </a:cubicBezTo>
                <a:cubicBezTo>
                  <a:pt x="79" y="77"/>
                  <a:pt x="84" y="72"/>
                  <a:pt x="91" y="72"/>
                </a:cubicBezTo>
                <a:cubicBezTo>
                  <a:pt x="97" y="72"/>
                  <a:pt x="103" y="77"/>
                  <a:pt x="103" y="84"/>
                </a:cubicBezTo>
                <a:cubicBezTo>
                  <a:pt x="103" y="90"/>
                  <a:pt x="97" y="95"/>
                  <a:pt x="91" y="96"/>
                </a:cubicBezTo>
                <a:cubicBezTo>
                  <a:pt x="78" y="113"/>
                  <a:pt x="58" y="123"/>
                  <a:pt x="39" y="122"/>
                </a:cubicBezTo>
                <a:cubicBezTo>
                  <a:pt x="39" y="124"/>
                  <a:pt x="39" y="125"/>
                  <a:pt x="40" y="127"/>
                </a:cubicBezTo>
                <a:cubicBezTo>
                  <a:pt x="40" y="132"/>
                  <a:pt x="60" y="147"/>
                  <a:pt x="91" y="147"/>
                </a:cubicBezTo>
                <a:cubicBezTo>
                  <a:pt x="91" y="147"/>
                  <a:pt x="91" y="147"/>
                  <a:pt x="91" y="147"/>
                </a:cubicBezTo>
                <a:cubicBezTo>
                  <a:pt x="121" y="147"/>
                  <a:pt x="141" y="132"/>
                  <a:pt x="142" y="127"/>
                </a:cubicBezTo>
                <a:cubicBezTo>
                  <a:pt x="142" y="122"/>
                  <a:pt x="156" y="38"/>
                  <a:pt x="157" y="26"/>
                </a:cubicBezTo>
                <a:cubicBezTo>
                  <a:pt x="159" y="14"/>
                  <a:pt x="133" y="0"/>
                  <a:pt x="91" y="0"/>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183" tIns="49091" rIns="98183" bIns="49091"/>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21" name="Freeform 9"/>
          <p:cNvSpPr>
            <a:spLocks noEditPoints="1" noChangeArrowheads="1"/>
          </p:cNvSpPr>
          <p:nvPr/>
        </p:nvSpPr>
        <p:spPr bwMode="auto">
          <a:xfrm>
            <a:off x="5175469" y="3617587"/>
            <a:ext cx="249451" cy="423375"/>
          </a:xfrm>
          <a:custGeom>
            <a:avLst/>
            <a:gdLst>
              <a:gd name="T0" fmla="*/ 2147483647 w 96"/>
              <a:gd name="T1" fmla="*/ 2147483647 h 165"/>
              <a:gd name="T2" fmla="*/ 2147483647 w 96"/>
              <a:gd name="T3" fmla="*/ 2147483647 h 165"/>
              <a:gd name="T4" fmla="*/ 2147483647 w 96"/>
              <a:gd name="T5" fmla="*/ 2147483647 h 165"/>
              <a:gd name="T6" fmla="*/ 2147483647 w 96"/>
              <a:gd name="T7" fmla="*/ 2147483647 h 165"/>
              <a:gd name="T8" fmla="*/ 2147483647 w 96"/>
              <a:gd name="T9" fmla="*/ 2147483647 h 165"/>
              <a:gd name="T10" fmla="*/ 2147483647 w 96"/>
              <a:gd name="T11" fmla="*/ 2147483647 h 165"/>
              <a:gd name="T12" fmla="*/ 2147483647 w 96"/>
              <a:gd name="T13" fmla="*/ 2147483647 h 165"/>
              <a:gd name="T14" fmla="*/ 2147483647 w 96"/>
              <a:gd name="T15" fmla="*/ 2147483647 h 165"/>
              <a:gd name="T16" fmla="*/ 2147483647 w 96"/>
              <a:gd name="T17" fmla="*/ 2147483647 h 165"/>
              <a:gd name="T18" fmla="*/ 2147483647 w 96"/>
              <a:gd name="T19" fmla="*/ 2147483647 h 165"/>
              <a:gd name="T20" fmla="*/ 2147483647 w 96"/>
              <a:gd name="T21" fmla="*/ 2147483647 h 165"/>
              <a:gd name="T22" fmla="*/ 0 w 96"/>
              <a:gd name="T23" fmla="*/ 2147483647 h 165"/>
              <a:gd name="T24" fmla="*/ 2147483647 w 96"/>
              <a:gd name="T25" fmla="*/ 2147483647 h 165"/>
              <a:gd name="T26" fmla="*/ 2147483647 w 96"/>
              <a:gd name="T27" fmla="*/ 2147483647 h 165"/>
              <a:gd name="T28" fmla="*/ 2147483647 w 96"/>
              <a:gd name="T29" fmla="*/ 2147483647 h 1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
              <a:gd name="T46" fmla="*/ 0 h 165"/>
              <a:gd name="T47" fmla="*/ 96 w 96"/>
              <a:gd name="T48" fmla="*/ 165 h 1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 h="165">
                <a:moveTo>
                  <a:pt x="42" y="69"/>
                </a:moveTo>
                <a:cubicBezTo>
                  <a:pt x="42" y="71"/>
                  <a:pt x="41" y="73"/>
                  <a:pt x="41" y="75"/>
                </a:cubicBezTo>
                <a:cubicBezTo>
                  <a:pt x="37" y="87"/>
                  <a:pt x="33" y="101"/>
                  <a:pt x="33" y="117"/>
                </a:cubicBezTo>
                <a:cubicBezTo>
                  <a:pt x="33" y="126"/>
                  <a:pt x="28" y="129"/>
                  <a:pt x="24" y="129"/>
                </a:cubicBezTo>
                <a:cubicBezTo>
                  <a:pt x="18" y="129"/>
                  <a:pt x="14" y="125"/>
                  <a:pt x="14" y="119"/>
                </a:cubicBezTo>
                <a:cubicBezTo>
                  <a:pt x="14" y="100"/>
                  <a:pt x="23" y="88"/>
                  <a:pt x="31" y="77"/>
                </a:cubicBezTo>
                <a:cubicBezTo>
                  <a:pt x="33" y="73"/>
                  <a:pt x="36" y="70"/>
                  <a:pt x="38" y="67"/>
                </a:cubicBezTo>
                <a:cubicBezTo>
                  <a:pt x="39" y="66"/>
                  <a:pt x="41" y="66"/>
                  <a:pt x="42" y="67"/>
                </a:cubicBezTo>
                <a:cubicBezTo>
                  <a:pt x="43" y="68"/>
                  <a:pt x="43" y="69"/>
                  <a:pt x="42" y="69"/>
                </a:cubicBezTo>
                <a:close/>
                <a:moveTo>
                  <a:pt x="50" y="2"/>
                </a:moveTo>
                <a:cubicBezTo>
                  <a:pt x="50" y="0"/>
                  <a:pt x="47" y="0"/>
                  <a:pt x="46" y="2"/>
                </a:cubicBezTo>
                <a:cubicBezTo>
                  <a:pt x="39" y="63"/>
                  <a:pt x="0" y="76"/>
                  <a:pt x="0" y="118"/>
                </a:cubicBezTo>
                <a:cubicBezTo>
                  <a:pt x="0" y="144"/>
                  <a:pt x="22" y="165"/>
                  <a:pt x="48" y="165"/>
                </a:cubicBezTo>
                <a:cubicBezTo>
                  <a:pt x="74" y="165"/>
                  <a:pt x="96" y="144"/>
                  <a:pt x="96" y="118"/>
                </a:cubicBezTo>
                <a:cubicBezTo>
                  <a:pt x="96" y="76"/>
                  <a:pt x="57" y="63"/>
                  <a:pt x="50" y="2"/>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183" tIns="49091" rIns="98183" bIns="49091"/>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22" name="Rectangle 45"/>
          <p:cNvSpPr>
            <a:spLocks noChangeArrowheads="1"/>
          </p:cNvSpPr>
          <p:nvPr/>
        </p:nvSpPr>
        <p:spPr bwMode="auto">
          <a:xfrm>
            <a:off x="1577334" y="457397"/>
            <a:ext cx="6022089" cy="47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zh-CN" altLang="en-US" sz="2500" b="1" dirty="0">
                <a:solidFill>
                  <a:srgbClr val="FFC000"/>
                </a:solidFill>
                <a:latin typeface="微软雅黑" panose="020B0503020204020204" charset="-122"/>
                <a:ea typeface="微软雅黑" panose="020B0503020204020204" charset="-122"/>
                <a:cs typeface="+mn-ea"/>
                <a:sym typeface="微软雅黑" panose="020B0503020204020204" charset="-122"/>
              </a:rPr>
              <a:t>工作完成情况</a:t>
            </a:r>
          </a:p>
        </p:txBody>
      </p:sp>
      <p:sp>
        <p:nvSpPr>
          <p:cNvPr id="23" name="Rectangle 14"/>
          <p:cNvSpPr>
            <a:spLocks noChangeArrowheads="1"/>
          </p:cNvSpPr>
          <p:nvPr/>
        </p:nvSpPr>
        <p:spPr bwMode="auto">
          <a:xfrm>
            <a:off x="2446094" y="857177"/>
            <a:ext cx="4283310" cy="36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1000" dirty="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此处添加详细文本描述此处添加详细文本描述此处添加详细文本描述此处添加详细文本描述此处添加详细文本描述</a:t>
            </a:r>
            <a:endParaRPr lang="en-US" altLang="zh-CN" sz="1000"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par>
                          <p:cTn id="45" fill="hold">
                            <p:stCondLst>
                              <p:cond delay="3500"/>
                            </p:stCondLst>
                            <p:childTnLst>
                              <p:par>
                                <p:cTn id="46" presetID="2" presetClass="entr" presetSubtype="2"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additive="base">
                                        <p:cTn id="48" dur="500" fill="hold"/>
                                        <p:tgtEl>
                                          <p:spTgt spid="2"/>
                                        </p:tgtEl>
                                        <p:attrNameLst>
                                          <p:attrName>ppt_x</p:attrName>
                                        </p:attrNameLst>
                                      </p:cBhvr>
                                      <p:tavLst>
                                        <p:tav tm="0">
                                          <p:val>
                                            <p:strVal val="1+#ppt_w/2"/>
                                          </p:val>
                                        </p:tav>
                                        <p:tav tm="100000">
                                          <p:val>
                                            <p:strVal val="#ppt_x"/>
                                          </p:val>
                                        </p:tav>
                                      </p:tavLst>
                                    </p:anim>
                                    <p:anim calcmode="lin" valueType="num">
                                      <p:cBhvr additive="base">
                                        <p:cTn id="49" dur="500" fill="hold"/>
                                        <p:tgtEl>
                                          <p:spTgt spid="2"/>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1+#ppt_w/2"/>
                                          </p:val>
                                        </p:tav>
                                        <p:tav tm="100000">
                                          <p:val>
                                            <p:strVal val="#ppt_x"/>
                                          </p:val>
                                        </p:tav>
                                      </p:tavLst>
                                    </p:anim>
                                    <p:anim calcmode="lin" valueType="num">
                                      <p:cBhvr additive="base">
                                        <p:cTn id="66" dur="500" fill="hold"/>
                                        <p:tgtEl>
                                          <p:spTgt spid="14"/>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9"/>
                                        </p:tgtEl>
                                        <p:attrNameLst>
                                          <p:attrName>style.visibility</p:attrName>
                                        </p:attrNameLst>
                                      </p:cBhvr>
                                      <p:to>
                                        <p:strVal val="visible"/>
                                      </p:to>
                                    </p:set>
                                    <p:anim calcmode="lin" valueType="num">
                                      <p:cBhvr>
                                        <p:cTn id="70" dur="500" fill="hold"/>
                                        <p:tgtEl>
                                          <p:spTgt spid="9"/>
                                        </p:tgtEl>
                                        <p:attrNameLst>
                                          <p:attrName>ppt_w</p:attrName>
                                        </p:attrNameLst>
                                      </p:cBhvr>
                                      <p:tavLst>
                                        <p:tav tm="0">
                                          <p:val>
                                            <p:fltVal val="0"/>
                                          </p:val>
                                        </p:tav>
                                        <p:tav tm="100000">
                                          <p:val>
                                            <p:strVal val="#ppt_w"/>
                                          </p:val>
                                        </p:tav>
                                      </p:tavLst>
                                    </p:anim>
                                    <p:anim calcmode="lin" valueType="num">
                                      <p:cBhvr>
                                        <p:cTn id="71" dur="500" fill="hold"/>
                                        <p:tgtEl>
                                          <p:spTgt spid="9"/>
                                        </p:tgtEl>
                                        <p:attrNameLst>
                                          <p:attrName>ppt_h</p:attrName>
                                        </p:attrNameLst>
                                      </p:cBhvr>
                                      <p:tavLst>
                                        <p:tav tm="0">
                                          <p:val>
                                            <p:fltVal val="0"/>
                                          </p:val>
                                        </p:tav>
                                        <p:tav tm="100000">
                                          <p:val>
                                            <p:strVal val="#ppt_h"/>
                                          </p:val>
                                        </p:tav>
                                      </p:tavLst>
                                    </p:anim>
                                    <p:animEffect transition="in" filter="fade">
                                      <p:cBhvr>
                                        <p:cTn id="72" dur="500"/>
                                        <p:tgtEl>
                                          <p:spTgt spid="9"/>
                                        </p:tgtEl>
                                      </p:cBhvr>
                                    </p:animEffect>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childTnLst>
                          </p:cTn>
                        </p:par>
                        <p:par>
                          <p:cTn id="79" fill="hold">
                            <p:stCondLst>
                              <p:cond delay="6500"/>
                            </p:stCondLst>
                            <p:childTnLst>
                              <p:par>
                                <p:cTn id="80" presetID="2" presetClass="entr" presetSubtype="2" fill="hold" nodeType="afterEffect">
                                  <p:stCondLst>
                                    <p:cond delay="0"/>
                                  </p:stCondLst>
                                  <p:childTnLst>
                                    <p:set>
                                      <p:cBhvr>
                                        <p:cTn id="81" dur="1" fill="hold">
                                          <p:stCondLst>
                                            <p:cond delay="0"/>
                                          </p:stCondLst>
                                        </p:cTn>
                                        <p:tgtEl>
                                          <p:spTgt spid="6"/>
                                        </p:tgtEl>
                                        <p:attrNameLst>
                                          <p:attrName>style.visibility</p:attrName>
                                        </p:attrNameLst>
                                      </p:cBhvr>
                                      <p:to>
                                        <p:strVal val="visible"/>
                                      </p:to>
                                    </p:set>
                                    <p:anim calcmode="lin" valueType="num">
                                      <p:cBhvr additive="base">
                                        <p:cTn id="82" dur="500" fill="hold"/>
                                        <p:tgtEl>
                                          <p:spTgt spid="6"/>
                                        </p:tgtEl>
                                        <p:attrNameLst>
                                          <p:attrName>ppt_x</p:attrName>
                                        </p:attrNameLst>
                                      </p:cBhvr>
                                      <p:tavLst>
                                        <p:tav tm="0">
                                          <p:val>
                                            <p:strVal val="1+#ppt_w/2"/>
                                          </p:val>
                                        </p:tav>
                                        <p:tav tm="100000">
                                          <p:val>
                                            <p:strVal val="#ppt_x"/>
                                          </p:val>
                                        </p:tav>
                                      </p:tavLst>
                                    </p:anim>
                                    <p:anim calcmode="lin" valueType="num">
                                      <p:cBhvr additive="base">
                                        <p:cTn id="8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P spid="17" grpId="0" animBg="1"/>
      <p:bldP spid="18" grpId="0" animBg="1"/>
      <p:bldP spid="19" grpId="0" animBg="1"/>
      <p:bldP spid="20" grpId="0" animBg="1"/>
      <p:bldP spid="21" grpId="0" animBg="1"/>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42841" y="2343683"/>
            <a:ext cx="7572965" cy="55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zh-CN" altLang="en-US" sz="3200" b="1" dirty="0">
                <a:solidFill>
                  <a:srgbClr val="FFC000"/>
                </a:solidFill>
                <a:latin typeface="微软雅黑" panose="020B0503020204020204" charset="-122"/>
                <a:ea typeface="微软雅黑" panose="020B0503020204020204" charset="-122"/>
                <a:cs typeface="+mn-ea"/>
                <a:sym typeface="微软雅黑" panose="020B0503020204020204" charset="-122"/>
              </a:rPr>
              <a:t>成功项目展示</a:t>
            </a:r>
            <a:endParaRPr lang="en-US" altLang="zh-CN" sz="3200" b="1"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
        <p:nvSpPr>
          <p:cNvPr id="3" name="Rectangle 2"/>
          <p:cNvSpPr>
            <a:spLocks noChangeArrowheads="1"/>
          </p:cNvSpPr>
          <p:nvPr/>
        </p:nvSpPr>
        <p:spPr bwMode="auto">
          <a:xfrm>
            <a:off x="1290088" y="2799818"/>
            <a:ext cx="6677211" cy="33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100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1000">
                <a:solidFill>
                  <a:srgbClr val="FFC000"/>
                </a:solidFill>
                <a:latin typeface="微软雅黑" panose="020B0503020204020204" charset="-122"/>
                <a:ea typeface="微软雅黑" panose="020B0503020204020204" charset="-122"/>
                <a:cs typeface="+mn-ea"/>
                <a:sym typeface="微软雅黑" panose="020B0503020204020204" charset="-122"/>
              </a:rPr>
              <a:t>200</a:t>
            </a:r>
            <a:r>
              <a:rPr lang="zh-CN" altLang="en-US" sz="1000">
                <a:solidFill>
                  <a:srgbClr val="FFC000"/>
                </a:solidFill>
                <a:latin typeface="微软雅黑" panose="020B0503020204020204" charset="-122"/>
                <a:ea typeface="微软雅黑" panose="020B0503020204020204" charset="-122"/>
                <a:cs typeface="+mn-ea"/>
                <a:sym typeface="微软雅黑" panose="020B0503020204020204" charset="-122"/>
              </a:rPr>
              <a:t>字以内，据统计每页幻灯片的最好控制在</a:t>
            </a:r>
            <a:r>
              <a:rPr lang="en-US" altLang="zh-CN" sz="1000">
                <a:solidFill>
                  <a:srgbClr val="FFC000"/>
                </a:solidFill>
                <a:latin typeface="微软雅黑" panose="020B0503020204020204" charset="-122"/>
                <a:ea typeface="微软雅黑" panose="020B0503020204020204" charset="-122"/>
                <a:cs typeface="+mn-ea"/>
                <a:sym typeface="微软雅黑" panose="020B0503020204020204" charset="-122"/>
              </a:rPr>
              <a:t>5</a:t>
            </a:r>
            <a:r>
              <a:rPr lang="zh-CN" altLang="en-US" sz="1000">
                <a:solidFill>
                  <a:srgbClr val="FFC000"/>
                </a:solidFill>
                <a:latin typeface="微软雅黑" panose="020B0503020204020204" charset="-122"/>
                <a:ea typeface="微软雅黑" panose="020B0503020204020204" charset="-122"/>
                <a:cs typeface="+mn-ea"/>
                <a:sym typeface="微软雅黑" panose="020B0503020204020204" charset="-122"/>
              </a:rPr>
              <a:t>分钟之内。 此处添加详细文本描述，建议与标题相关并符合整体语言风格</a:t>
            </a:r>
            <a:endParaRPr lang="en-US" altLang="zh-CN" sz="100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
        <p:nvSpPr>
          <p:cNvPr id="4" name="Freeform 6"/>
          <p:cNvSpPr>
            <a:spLocks noEditPoints="1" noChangeArrowheads="1"/>
          </p:cNvSpPr>
          <p:nvPr/>
        </p:nvSpPr>
        <p:spPr bwMode="auto">
          <a:xfrm>
            <a:off x="4399400" y="1323047"/>
            <a:ext cx="458586" cy="724526"/>
          </a:xfrm>
          <a:custGeom>
            <a:avLst/>
            <a:gdLst>
              <a:gd name="T0" fmla="*/ 2147483647 w 94"/>
              <a:gd name="T1" fmla="*/ 0 h 151"/>
              <a:gd name="T2" fmla="*/ 0 w 94"/>
              <a:gd name="T3" fmla="*/ 2147483647 h 151"/>
              <a:gd name="T4" fmla="*/ 2147483647 w 94"/>
              <a:gd name="T5" fmla="*/ 2147483647 h 151"/>
              <a:gd name="T6" fmla="*/ 2147483647 w 94"/>
              <a:gd name="T7" fmla="*/ 2147483647 h 151"/>
              <a:gd name="T8" fmla="*/ 2147483647 w 94"/>
              <a:gd name="T9" fmla="*/ 0 h 151"/>
              <a:gd name="T10" fmla="*/ 2147483647 w 94"/>
              <a:gd name="T11" fmla="*/ 2147483647 h 151"/>
              <a:gd name="T12" fmla="*/ 2147483647 w 94"/>
              <a:gd name="T13" fmla="*/ 2147483647 h 151"/>
              <a:gd name="T14" fmla="*/ 2147483647 w 94"/>
              <a:gd name="T15" fmla="*/ 2147483647 h 151"/>
              <a:gd name="T16" fmla="*/ 2147483647 w 94"/>
              <a:gd name="T17" fmla="*/ 2147483647 h 151"/>
              <a:gd name="T18" fmla="*/ 2147483647 w 94"/>
              <a:gd name="T19" fmla="*/ 2147483647 h 1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151"/>
              <a:gd name="T32" fmla="*/ 94 w 94"/>
              <a:gd name="T33" fmla="*/ 151 h 1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151">
                <a:moveTo>
                  <a:pt x="47" y="0"/>
                </a:moveTo>
                <a:cubicBezTo>
                  <a:pt x="21" y="0"/>
                  <a:pt x="0" y="21"/>
                  <a:pt x="0" y="47"/>
                </a:cubicBezTo>
                <a:cubicBezTo>
                  <a:pt x="0" y="92"/>
                  <a:pt x="47" y="151"/>
                  <a:pt x="47" y="151"/>
                </a:cubicBezTo>
                <a:cubicBezTo>
                  <a:pt x="47" y="151"/>
                  <a:pt x="94" y="92"/>
                  <a:pt x="94" y="47"/>
                </a:cubicBezTo>
                <a:cubicBezTo>
                  <a:pt x="94" y="21"/>
                  <a:pt x="73" y="0"/>
                  <a:pt x="47" y="0"/>
                </a:cubicBezTo>
                <a:close/>
                <a:moveTo>
                  <a:pt x="47" y="73"/>
                </a:moveTo>
                <a:cubicBezTo>
                  <a:pt x="33" y="73"/>
                  <a:pt x="22" y="62"/>
                  <a:pt x="22" y="48"/>
                </a:cubicBezTo>
                <a:cubicBezTo>
                  <a:pt x="22" y="34"/>
                  <a:pt x="33" y="23"/>
                  <a:pt x="47" y="23"/>
                </a:cubicBezTo>
                <a:cubicBezTo>
                  <a:pt x="61" y="23"/>
                  <a:pt x="72" y="34"/>
                  <a:pt x="72" y="48"/>
                </a:cubicBezTo>
                <a:cubicBezTo>
                  <a:pt x="72" y="62"/>
                  <a:pt x="61" y="73"/>
                  <a:pt x="47" y="73"/>
                </a:cubicBezTo>
                <a:close/>
              </a:path>
            </a:pathLst>
          </a:custGeom>
          <a:solidFill>
            <a:srgbClr val="FFC000"/>
          </a:solidFill>
          <a:ln>
            <a:noFill/>
          </a:ln>
        </p:spPr>
        <p:txBody>
          <a:bodyPr lIns="72567" tIns="36283" rIns="72567" bIns="36283"/>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514" y="2343682"/>
            <a:ext cx="2282850" cy="280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42" presetClass="exit" presetSubtype="0" fill="hold" nodeType="afterEffect">
                                  <p:stCondLst>
                                    <p:cond delay="0"/>
                                  </p:stCondLst>
                                  <p:childTnLst>
                                    <p:animEffect transition="out" filter="fade">
                                      <p:cBhvr>
                                        <p:cTn id="29" dur="1000"/>
                                        <p:tgtEl>
                                          <p:spTgt spid="5"/>
                                        </p:tgtEl>
                                      </p:cBhvr>
                                    </p:animEffect>
                                    <p:anim calcmode="lin" valueType="num">
                                      <p:cBhvr>
                                        <p:cTn id="30" dur="1000"/>
                                        <p:tgtEl>
                                          <p:spTgt spid="5"/>
                                        </p:tgtEl>
                                        <p:attrNameLst>
                                          <p:attrName>ppt_x</p:attrName>
                                        </p:attrNameLst>
                                      </p:cBhvr>
                                      <p:tavLst>
                                        <p:tav tm="0">
                                          <p:val>
                                            <p:strVal val="ppt_x"/>
                                          </p:val>
                                        </p:tav>
                                        <p:tav tm="100000">
                                          <p:val>
                                            <p:strVal val="ppt_x"/>
                                          </p:val>
                                        </p:tav>
                                      </p:tavLst>
                                    </p:anim>
                                    <p:anim calcmode="lin" valueType="num">
                                      <p:cBhvr>
                                        <p:cTn id="31" dur="1000"/>
                                        <p:tgtEl>
                                          <p:spTgt spid="5"/>
                                        </p:tgtEl>
                                        <p:attrNameLst>
                                          <p:attrName>ppt_y</p:attrName>
                                        </p:attrNameLst>
                                      </p:cBhvr>
                                      <p:tavLst>
                                        <p:tav tm="0">
                                          <p:val>
                                            <p:strVal val="ppt_y"/>
                                          </p:val>
                                        </p:tav>
                                        <p:tav tm="100000">
                                          <p:val>
                                            <p:strVal val="ppt_y+.1"/>
                                          </p:val>
                                        </p:tav>
                                      </p:tavLst>
                                    </p:anim>
                                    <p:set>
                                      <p:cBhvr>
                                        <p:cTn id="3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bwMode="auto">
          <a:xfrm>
            <a:off x="983944" y="3737291"/>
            <a:ext cx="1222056" cy="662783"/>
            <a:chOff x="0" y="0"/>
            <a:chExt cx="2360" cy="1115"/>
          </a:xfrm>
        </p:grpSpPr>
        <p:sp>
          <p:nvSpPr>
            <p:cNvPr id="3" name="Rectangle 23"/>
            <p:cNvSpPr>
              <a:spLocks noChangeArrowheads="1"/>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300" b="1" dirty="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sp>
          <p:nvSpPr>
            <p:cNvPr id="4" name="Rectangle 24"/>
            <p:cNvSpPr>
              <a:spLocks noChangeArrowheads="1"/>
            </p:cNvSpPr>
            <p:nvPr/>
          </p:nvSpPr>
          <p:spPr bwMode="auto">
            <a:xfrm>
              <a:off x="0" y="340"/>
              <a:ext cx="2360"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p>
          </p:txBody>
        </p:sp>
      </p:grpSp>
      <p:sp>
        <p:nvSpPr>
          <p:cNvPr id="5" name="Rectangle 8"/>
          <p:cNvSpPr>
            <a:spLocks noChangeArrowheads="1"/>
          </p:cNvSpPr>
          <p:nvPr/>
        </p:nvSpPr>
        <p:spPr bwMode="auto">
          <a:xfrm>
            <a:off x="910873" y="1500713"/>
            <a:ext cx="1490404" cy="2105533"/>
          </a:xfrm>
          <a:prstGeom prst="rect">
            <a:avLst/>
          </a:prstGeom>
          <a:blipFill>
            <a:blip r:embed="rId3" cstate="email"/>
            <a:stretch>
              <a:fillRect/>
            </a:stretch>
          </a:blipFill>
          <a:ln>
            <a:noFill/>
          </a:ln>
        </p:spPr>
        <p:txBody>
          <a:bodyPr lIns="98183" tIns="49091" rIns="98183" bIns="4909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endParaRPr lang="en-US" altLang="zh-CN" sz="1300" b="1"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6" name="Rectangle 136"/>
          <p:cNvSpPr>
            <a:spLocks noChangeArrowheads="1"/>
          </p:cNvSpPr>
          <p:nvPr/>
        </p:nvSpPr>
        <p:spPr bwMode="auto">
          <a:xfrm>
            <a:off x="2393717" y="1500713"/>
            <a:ext cx="1491664" cy="2105533"/>
          </a:xfrm>
          <a:prstGeom prst="rect">
            <a:avLst/>
          </a:prstGeom>
          <a:blipFill>
            <a:blip r:embed="rId4" cstate="email"/>
            <a:stretch>
              <a:fillRect/>
            </a:stretch>
          </a:blipFill>
          <a:ln>
            <a:noFill/>
          </a:ln>
        </p:spPr>
        <p:txBody>
          <a:bodyPr lIns="98183" tIns="49091" rIns="98183" bIns="4909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endParaRPr lang="en-US" altLang="zh-CN" sz="1300" b="1"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7" name="Rectangle 137"/>
          <p:cNvSpPr>
            <a:spLocks noChangeArrowheads="1"/>
          </p:cNvSpPr>
          <p:nvPr/>
        </p:nvSpPr>
        <p:spPr bwMode="auto">
          <a:xfrm>
            <a:off x="3885382" y="1500713"/>
            <a:ext cx="1490404" cy="2105533"/>
          </a:xfrm>
          <a:prstGeom prst="rect">
            <a:avLst/>
          </a:prstGeom>
          <a:blipFill>
            <a:blip r:embed="rId5" cstate="email"/>
            <a:stretch>
              <a:fillRect/>
            </a:stretch>
          </a:blipFill>
          <a:ln>
            <a:noFill/>
          </a:ln>
        </p:spPr>
        <p:txBody>
          <a:bodyPr lIns="98183" tIns="49091" rIns="98183" bIns="4909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endParaRPr lang="en-US" altLang="zh-CN" sz="1300" b="1"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8" name="Rectangle 138"/>
          <p:cNvSpPr>
            <a:spLocks noChangeArrowheads="1"/>
          </p:cNvSpPr>
          <p:nvPr/>
        </p:nvSpPr>
        <p:spPr bwMode="auto">
          <a:xfrm>
            <a:off x="5368226" y="1500713"/>
            <a:ext cx="1490404" cy="2105533"/>
          </a:xfrm>
          <a:prstGeom prst="rect">
            <a:avLst/>
          </a:prstGeom>
          <a:blipFill>
            <a:blip r:embed="rId6" cstate="email"/>
            <a:stretch>
              <a:fillRect/>
            </a:stretch>
          </a:blipFill>
          <a:ln>
            <a:noFill/>
          </a:ln>
        </p:spPr>
        <p:txBody>
          <a:bodyPr lIns="98183" tIns="49091" rIns="98183" bIns="4909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endParaRPr lang="en-US" altLang="zh-CN" sz="1300" b="1"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9" name="Rectangle 139"/>
          <p:cNvSpPr>
            <a:spLocks noChangeArrowheads="1"/>
          </p:cNvSpPr>
          <p:nvPr/>
        </p:nvSpPr>
        <p:spPr bwMode="auto">
          <a:xfrm>
            <a:off x="6856111" y="1500713"/>
            <a:ext cx="1490404" cy="2105533"/>
          </a:xfrm>
          <a:prstGeom prst="rect">
            <a:avLst/>
          </a:prstGeom>
          <a:blipFill>
            <a:blip r:embed="rId7" cstate="email"/>
            <a:stretch>
              <a:fillRect/>
            </a:stretch>
          </a:blipFill>
          <a:ln>
            <a:noFill/>
          </a:ln>
        </p:spPr>
        <p:txBody>
          <a:bodyPr lIns="98183" tIns="49091" rIns="98183" bIns="4909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endParaRPr lang="en-US" altLang="zh-CN" sz="1300" b="1"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grpSp>
        <p:nvGrpSpPr>
          <p:cNvPr id="10" name="Group 22"/>
          <p:cNvGrpSpPr/>
          <p:nvPr/>
        </p:nvGrpSpPr>
        <p:grpSpPr bwMode="auto">
          <a:xfrm>
            <a:off x="2442852" y="3737291"/>
            <a:ext cx="1222056" cy="662783"/>
            <a:chOff x="0" y="0"/>
            <a:chExt cx="2360" cy="1115"/>
          </a:xfrm>
        </p:grpSpPr>
        <p:sp>
          <p:nvSpPr>
            <p:cNvPr id="11" name="Rectangle 23"/>
            <p:cNvSpPr>
              <a:spLocks noChangeArrowheads="1"/>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300" b="1" dirty="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sp>
          <p:nvSpPr>
            <p:cNvPr id="12" name="Rectangle 24"/>
            <p:cNvSpPr>
              <a:spLocks noChangeArrowheads="1"/>
            </p:cNvSpPr>
            <p:nvPr/>
          </p:nvSpPr>
          <p:spPr bwMode="auto">
            <a:xfrm>
              <a:off x="0" y="340"/>
              <a:ext cx="2360"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p>
          </p:txBody>
        </p:sp>
      </p:grpSp>
      <p:grpSp>
        <p:nvGrpSpPr>
          <p:cNvPr id="13" name="Group 22"/>
          <p:cNvGrpSpPr/>
          <p:nvPr/>
        </p:nvGrpSpPr>
        <p:grpSpPr bwMode="auto">
          <a:xfrm>
            <a:off x="3954673" y="3737291"/>
            <a:ext cx="1223315" cy="662783"/>
            <a:chOff x="0" y="0"/>
            <a:chExt cx="2360" cy="1115"/>
          </a:xfrm>
        </p:grpSpPr>
        <p:sp>
          <p:nvSpPr>
            <p:cNvPr id="14" name="Rectangle 23"/>
            <p:cNvSpPr>
              <a:spLocks noChangeArrowheads="1"/>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300" b="1" dirty="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sp>
          <p:nvSpPr>
            <p:cNvPr id="15" name="Rectangle 24"/>
            <p:cNvSpPr>
              <a:spLocks noChangeArrowheads="1"/>
            </p:cNvSpPr>
            <p:nvPr/>
          </p:nvSpPr>
          <p:spPr bwMode="auto">
            <a:xfrm>
              <a:off x="0" y="340"/>
              <a:ext cx="2360"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p>
          </p:txBody>
        </p:sp>
      </p:grpSp>
      <p:grpSp>
        <p:nvGrpSpPr>
          <p:cNvPr id="16" name="Group 22"/>
          <p:cNvGrpSpPr/>
          <p:nvPr/>
        </p:nvGrpSpPr>
        <p:grpSpPr bwMode="auto">
          <a:xfrm>
            <a:off x="5437518" y="3737291"/>
            <a:ext cx="1223316" cy="662783"/>
            <a:chOff x="0" y="0"/>
            <a:chExt cx="2360" cy="1115"/>
          </a:xfrm>
        </p:grpSpPr>
        <p:sp>
          <p:nvSpPr>
            <p:cNvPr id="17" name="Rectangle 23"/>
            <p:cNvSpPr>
              <a:spLocks noChangeArrowheads="1"/>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300" b="1" dirty="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sp>
          <p:nvSpPr>
            <p:cNvPr id="18" name="Rectangle 24"/>
            <p:cNvSpPr>
              <a:spLocks noChangeArrowheads="1"/>
            </p:cNvSpPr>
            <p:nvPr/>
          </p:nvSpPr>
          <p:spPr bwMode="auto">
            <a:xfrm>
              <a:off x="0" y="340"/>
              <a:ext cx="2360"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p>
          </p:txBody>
        </p:sp>
      </p:grpSp>
      <p:grpSp>
        <p:nvGrpSpPr>
          <p:cNvPr id="19" name="Group 22"/>
          <p:cNvGrpSpPr/>
          <p:nvPr/>
        </p:nvGrpSpPr>
        <p:grpSpPr bwMode="auto">
          <a:xfrm>
            <a:off x="6949340" y="3737291"/>
            <a:ext cx="1223316" cy="662783"/>
            <a:chOff x="0" y="0"/>
            <a:chExt cx="2360" cy="1115"/>
          </a:xfrm>
        </p:grpSpPr>
        <p:sp>
          <p:nvSpPr>
            <p:cNvPr id="20" name="Rectangle 23"/>
            <p:cNvSpPr>
              <a:spLocks noChangeArrowheads="1"/>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300" b="1" dirty="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sp>
          <p:nvSpPr>
            <p:cNvPr id="21" name="Rectangle 24"/>
            <p:cNvSpPr>
              <a:spLocks noChangeArrowheads="1"/>
            </p:cNvSpPr>
            <p:nvPr/>
          </p:nvSpPr>
          <p:spPr bwMode="auto">
            <a:xfrm>
              <a:off x="0" y="340"/>
              <a:ext cx="2360"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p>
          </p:txBody>
        </p:sp>
      </p:grpSp>
      <p:sp>
        <p:nvSpPr>
          <p:cNvPr id="22" name="Rectangle 45"/>
          <p:cNvSpPr>
            <a:spLocks noChangeArrowheads="1"/>
          </p:cNvSpPr>
          <p:nvPr/>
        </p:nvSpPr>
        <p:spPr bwMode="auto">
          <a:xfrm>
            <a:off x="1577334" y="457397"/>
            <a:ext cx="6022089" cy="47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zh-CN" altLang="en-US" sz="2500" b="1">
                <a:solidFill>
                  <a:srgbClr val="FFC000"/>
                </a:solidFill>
                <a:latin typeface="微软雅黑" panose="020B0503020204020204" charset="-122"/>
                <a:ea typeface="微软雅黑" panose="020B0503020204020204" charset="-122"/>
                <a:cs typeface="+mn-ea"/>
                <a:sym typeface="微软雅黑" panose="020B0503020204020204" charset="-122"/>
              </a:rPr>
              <a:t>成功项目展示</a:t>
            </a:r>
          </a:p>
        </p:txBody>
      </p:sp>
      <p:sp>
        <p:nvSpPr>
          <p:cNvPr id="23" name="Rectangle 14"/>
          <p:cNvSpPr>
            <a:spLocks noChangeArrowheads="1"/>
          </p:cNvSpPr>
          <p:nvPr/>
        </p:nvSpPr>
        <p:spPr bwMode="auto">
          <a:xfrm>
            <a:off x="2486862" y="857177"/>
            <a:ext cx="4201773" cy="36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1000" dirty="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此处添加详细文本描述此处添加详细文本描述此处添加详细文本描述此处添加详细文本描述此处添加详细文本描述</a:t>
            </a:r>
            <a:endParaRPr lang="en-US" altLang="zh-CN" sz="1000"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 presetClass="entr" presetSubtype="4"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2" presetClass="entr" presetSubtype="1"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2" presetClass="entr" presetSubtype="4"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 presetClass="entr" presetSubtype="1"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0-#ppt_h/2"/>
                                          </p:val>
                                        </p:tav>
                                        <p:tav tm="100000">
                                          <p:val>
                                            <p:strVal val="#ppt_y"/>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1"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0-#ppt_h/2"/>
                                          </p:val>
                                        </p:tav>
                                        <p:tav tm="100000">
                                          <p:val>
                                            <p:strVal val="#ppt_y"/>
                                          </p:val>
                                        </p:tav>
                                      </p:tavLst>
                                    </p:anim>
                                  </p:childTnLst>
                                </p:cTn>
                              </p:par>
                            </p:childTnLst>
                          </p:cTn>
                        </p:par>
                        <p:par>
                          <p:cTn id="61" fill="hold">
                            <p:stCondLst>
                              <p:cond delay="5500"/>
                            </p:stCondLst>
                            <p:childTnLst>
                              <p:par>
                                <p:cTn id="62" presetID="2" presetClass="entr" presetSubtype="4" fill="hold"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ppt_x"/>
                                          </p:val>
                                        </p:tav>
                                        <p:tav tm="100000">
                                          <p:val>
                                            <p:strVal val="#ppt_x"/>
                                          </p:val>
                                        </p:tav>
                                      </p:tavLst>
                                    </p:anim>
                                    <p:anim calcmode="lin" valueType="num">
                                      <p:cBhvr additive="base">
                                        <p:cTn id="6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bwMode="auto">
          <a:xfrm>
            <a:off x="1507022" y="3707695"/>
            <a:ext cx="2607828" cy="864390"/>
            <a:chOff x="-39" y="0"/>
            <a:chExt cx="5477" cy="1451"/>
          </a:xfrm>
        </p:grpSpPr>
        <p:sp>
          <p:nvSpPr>
            <p:cNvPr id="3" name="Rectangle 32"/>
            <p:cNvSpPr>
              <a:spLocks noChangeArrowheads="1"/>
            </p:cNvSpPr>
            <p:nvPr/>
          </p:nvSpPr>
          <p:spPr bwMode="auto">
            <a:xfrm>
              <a:off x="0" y="416"/>
              <a:ext cx="5438" cy="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25000"/>
                </a:lnSpc>
                <a:buFont typeface="Arial" panose="020B0604020202020204" pitchFamily="34" charset="0"/>
                <a:buNone/>
              </a:pP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1000" dirty="0">
                  <a:solidFill>
                    <a:schemeClr val="bg1"/>
                  </a:solidFill>
                  <a:latin typeface="微软雅黑" panose="020B0503020204020204" charset="-122"/>
                  <a:ea typeface="微软雅黑" panose="020B0503020204020204" charset="-122"/>
                  <a:cs typeface="+mn-ea"/>
                  <a:sym typeface="微软雅黑" panose="020B0503020204020204" charset="-122"/>
                </a:rPr>
                <a:t>200</a:t>
              </a: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字以内，据统计每页幻灯片的最好控制在</a:t>
              </a:r>
              <a:r>
                <a:rPr lang="en-US" altLang="zh-CN" sz="1000" dirty="0">
                  <a:solidFill>
                    <a:schemeClr val="bg1"/>
                  </a:solidFill>
                  <a:latin typeface="微软雅黑" panose="020B0503020204020204" charset="-122"/>
                  <a:ea typeface="微软雅黑" panose="020B0503020204020204" charset="-122"/>
                  <a:cs typeface="+mn-ea"/>
                  <a:sym typeface="微软雅黑" panose="020B0503020204020204" charset="-122"/>
                </a:rPr>
                <a:t>5</a:t>
              </a: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分钟之内</a:t>
              </a:r>
              <a:endParaRPr lang="en-US" altLang="zh-CN" sz="1000"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4" name="Rectangle 33"/>
            <p:cNvSpPr>
              <a:spLocks noChangeArrowheads="1"/>
            </p:cNvSpPr>
            <p:nvPr/>
          </p:nvSpPr>
          <p:spPr bwMode="auto">
            <a:xfrm>
              <a:off x="-39" y="0"/>
              <a:ext cx="40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600" b="1" dirty="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grpSp>
      <p:grpSp>
        <p:nvGrpSpPr>
          <p:cNvPr id="5" name="Group 28"/>
          <p:cNvGrpSpPr/>
          <p:nvPr/>
        </p:nvGrpSpPr>
        <p:grpSpPr bwMode="auto">
          <a:xfrm>
            <a:off x="4857718" y="3707695"/>
            <a:ext cx="2590254" cy="864390"/>
            <a:chOff x="0" y="0"/>
            <a:chExt cx="5438" cy="1451"/>
          </a:xfrm>
        </p:grpSpPr>
        <p:sp>
          <p:nvSpPr>
            <p:cNvPr id="6" name="Rectangle 32"/>
            <p:cNvSpPr>
              <a:spLocks noChangeArrowheads="1"/>
            </p:cNvSpPr>
            <p:nvPr/>
          </p:nvSpPr>
          <p:spPr bwMode="auto">
            <a:xfrm>
              <a:off x="0" y="416"/>
              <a:ext cx="5438" cy="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25000"/>
                </a:lnSpc>
                <a:buFont typeface="Arial" panose="020B0604020202020204" pitchFamily="34" charset="0"/>
                <a:buNone/>
              </a:pP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1000" dirty="0">
                  <a:solidFill>
                    <a:schemeClr val="bg1"/>
                  </a:solidFill>
                  <a:latin typeface="微软雅黑" panose="020B0503020204020204" charset="-122"/>
                  <a:ea typeface="微软雅黑" panose="020B0503020204020204" charset="-122"/>
                  <a:cs typeface="+mn-ea"/>
                  <a:sym typeface="微软雅黑" panose="020B0503020204020204" charset="-122"/>
                </a:rPr>
                <a:t>200</a:t>
              </a: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字以内，据统计每页幻灯片的最好控制在</a:t>
              </a:r>
              <a:r>
                <a:rPr lang="en-US" altLang="zh-CN" sz="1000" dirty="0">
                  <a:solidFill>
                    <a:schemeClr val="bg1"/>
                  </a:solidFill>
                  <a:latin typeface="微软雅黑" panose="020B0503020204020204" charset="-122"/>
                  <a:ea typeface="微软雅黑" panose="020B0503020204020204" charset="-122"/>
                  <a:cs typeface="+mn-ea"/>
                  <a:sym typeface="微软雅黑" panose="020B0503020204020204" charset="-122"/>
                </a:rPr>
                <a:t>5</a:t>
              </a: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分钟之内</a:t>
              </a:r>
              <a:endParaRPr lang="en-US" altLang="zh-CN" sz="1000"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7" name="Rectangle 33"/>
            <p:cNvSpPr>
              <a:spLocks noChangeArrowheads="1"/>
            </p:cNvSpPr>
            <p:nvPr/>
          </p:nvSpPr>
          <p:spPr bwMode="auto">
            <a:xfrm>
              <a:off x="0" y="0"/>
              <a:ext cx="40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600" b="1" dirty="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grpSp>
      <p:sp>
        <p:nvSpPr>
          <p:cNvPr id="8" name="Rectangle 45"/>
          <p:cNvSpPr>
            <a:spLocks noChangeArrowheads="1"/>
          </p:cNvSpPr>
          <p:nvPr/>
        </p:nvSpPr>
        <p:spPr bwMode="auto">
          <a:xfrm>
            <a:off x="1577334" y="457397"/>
            <a:ext cx="6022089" cy="47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zh-CN" altLang="en-US" sz="2500" b="1">
                <a:solidFill>
                  <a:srgbClr val="FFC000"/>
                </a:solidFill>
                <a:latin typeface="微软雅黑" panose="020B0503020204020204" charset="-122"/>
                <a:ea typeface="微软雅黑" panose="020B0503020204020204" charset="-122"/>
                <a:cs typeface="+mn-ea"/>
                <a:sym typeface="微软雅黑" panose="020B0503020204020204" charset="-122"/>
              </a:rPr>
              <a:t>成功项目展示</a:t>
            </a:r>
          </a:p>
        </p:txBody>
      </p:sp>
      <p:sp>
        <p:nvSpPr>
          <p:cNvPr id="9" name="Rectangle 14"/>
          <p:cNvSpPr>
            <a:spLocks noChangeArrowheads="1"/>
          </p:cNvSpPr>
          <p:nvPr/>
        </p:nvSpPr>
        <p:spPr bwMode="auto">
          <a:xfrm>
            <a:off x="2429787" y="857177"/>
            <a:ext cx="4315924" cy="36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1000" dirty="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此处添加详细文本描述此处添加详细文本描述此处添加详细文本描述此处添加详细文本描述此处添加详细文本描述</a:t>
            </a:r>
            <a:endParaRPr lang="en-US" altLang="zh-CN" sz="1000"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graphicFrame>
        <p:nvGraphicFramePr>
          <p:cNvPr id="10" name="图表 9"/>
          <p:cNvGraphicFramePr/>
          <p:nvPr/>
        </p:nvGraphicFramePr>
        <p:xfrm>
          <a:off x="2102629" y="1543006"/>
          <a:ext cx="4971499" cy="200033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Graphic spid="10"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a:spLocks noChangeArrowheads="1"/>
          </p:cNvSpPr>
          <p:nvPr/>
        </p:nvSpPr>
        <p:spPr bwMode="auto">
          <a:xfrm>
            <a:off x="-506" y="3336597"/>
            <a:ext cx="9144000" cy="1459131"/>
          </a:xfrm>
          <a:prstGeom prst="rect">
            <a:avLst/>
          </a:prstGeom>
          <a:solidFill>
            <a:srgbClr val="FFC000">
              <a:alpha val="65097"/>
            </a:srgbClr>
          </a:solidFill>
          <a:ln>
            <a:noFill/>
          </a:ln>
        </p:spPr>
        <p:txBody>
          <a:bodyPr lIns="97260" tIns="48378" rIns="97260" bIns="48378"/>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3" name="Rectangle 5"/>
          <p:cNvSpPr>
            <a:spLocks noChangeArrowheads="1"/>
          </p:cNvSpPr>
          <p:nvPr/>
        </p:nvSpPr>
        <p:spPr bwMode="auto">
          <a:xfrm>
            <a:off x="4914862" y="1890608"/>
            <a:ext cx="3313409" cy="90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1000" dirty="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  </a:t>
            </a:r>
            <a:r>
              <a:rPr lang="en-US" altLang="zh-CN" sz="1000" dirty="0">
                <a:solidFill>
                  <a:srgbClr val="FFC000"/>
                </a:solidFill>
                <a:latin typeface="微软雅黑" panose="020B0503020204020204" charset="-122"/>
                <a:ea typeface="微软雅黑" panose="020B0503020204020204" charset="-122"/>
                <a:cs typeface="+mn-ea"/>
                <a:sym typeface="微软雅黑" panose="020B0503020204020204" charset="-122"/>
              </a:rPr>
              <a:t>200</a:t>
            </a:r>
            <a:r>
              <a:rPr lang="zh-CN" altLang="en-US" sz="1000" dirty="0">
                <a:solidFill>
                  <a:srgbClr val="FFC000"/>
                </a:solidFill>
                <a:latin typeface="微软雅黑" panose="020B0503020204020204" charset="-122"/>
                <a:ea typeface="微软雅黑" panose="020B0503020204020204" charset="-122"/>
                <a:cs typeface="+mn-ea"/>
                <a:sym typeface="微软雅黑" panose="020B0503020204020204" charset="-122"/>
              </a:rPr>
              <a:t>字以内，据统计每页幻灯片的最好控制在  </a:t>
            </a:r>
            <a:r>
              <a:rPr lang="en-US" altLang="zh-CN" sz="1000" dirty="0">
                <a:solidFill>
                  <a:srgbClr val="FFC000"/>
                </a:solidFill>
                <a:latin typeface="微软雅黑" panose="020B0503020204020204" charset="-122"/>
                <a:ea typeface="微软雅黑" panose="020B0503020204020204" charset="-122"/>
                <a:cs typeface="+mn-ea"/>
                <a:sym typeface="微软雅黑" panose="020B0503020204020204" charset="-122"/>
              </a:rPr>
              <a:t>5</a:t>
            </a:r>
            <a:r>
              <a:rPr lang="zh-CN" altLang="en-US" sz="1000" dirty="0">
                <a:solidFill>
                  <a:srgbClr val="FFC000"/>
                </a:solidFill>
                <a:latin typeface="微软雅黑" panose="020B0503020204020204" charset="-122"/>
                <a:ea typeface="微软雅黑" panose="020B0503020204020204" charset="-122"/>
                <a:cs typeface="+mn-ea"/>
                <a:sym typeface="微软雅黑" panose="020B0503020204020204" charset="-122"/>
              </a:rPr>
              <a:t>分钟之内。此处添加详细文本描述</a:t>
            </a:r>
            <a:r>
              <a:rPr lang="en-US" altLang="zh-CN" sz="1000" dirty="0">
                <a:solidFill>
                  <a:srgbClr val="FFC000"/>
                </a:solidFill>
                <a:latin typeface="微软雅黑" panose="020B0503020204020204" charset="-122"/>
                <a:ea typeface="微软雅黑" panose="020B0503020204020204" charset="-122"/>
                <a:cs typeface="+mn-ea"/>
                <a:sym typeface="微软雅黑" panose="020B0503020204020204" charset="-122"/>
              </a:rPr>
              <a:t> </a:t>
            </a:r>
            <a:r>
              <a:rPr lang="zh-CN" altLang="en-US" sz="1000" dirty="0">
                <a:solidFill>
                  <a:srgbClr val="FFC000"/>
                </a:solidFill>
                <a:latin typeface="微软雅黑" panose="020B0503020204020204" charset="-122"/>
                <a:ea typeface="微软雅黑" panose="020B0503020204020204" charset="-122"/>
                <a:cs typeface="+mn-ea"/>
                <a:sym typeface="微软雅黑" panose="020B0503020204020204" charset="-122"/>
              </a:rPr>
              <a:t>，建议与标题相关并符合整体语言风格，语言描述尽量简洁生动。</a:t>
            </a:r>
            <a:endParaRPr lang="en-US" altLang="zh-CN" sz="1000"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grpSp>
        <p:nvGrpSpPr>
          <p:cNvPr id="4" name="组合 198"/>
          <p:cNvGrpSpPr/>
          <p:nvPr/>
        </p:nvGrpSpPr>
        <p:grpSpPr bwMode="auto">
          <a:xfrm>
            <a:off x="4972005" y="3526864"/>
            <a:ext cx="2818732" cy="987875"/>
            <a:chOff x="-561" y="0"/>
            <a:chExt cx="3551691" cy="1244345"/>
          </a:xfrm>
        </p:grpSpPr>
        <p:sp>
          <p:nvSpPr>
            <p:cNvPr id="5" name="Rectangle 12"/>
            <p:cNvSpPr>
              <a:spLocks noChangeArrowheads="1"/>
            </p:cNvSpPr>
            <p:nvPr/>
          </p:nvSpPr>
          <p:spPr bwMode="auto">
            <a:xfrm>
              <a:off x="0" y="328525"/>
              <a:ext cx="3551130" cy="91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1000" dirty="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1000" dirty="0">
                  <a:solidFill>
                    <a:srgbClr val="FFFFFF"/>
                  </a:solidFill>
                  <a:latin typeface="微软雅黑" panose="020B0503020204020204" charset="-122"/>
                  <a:ea typeface="微软雅黑" panose="020B0503020204020204" charset="-122"/>
                  <a:cs typeface="+mn-ea"/>
                  <a:sym typeface="微软雅黑" panose="020B0503020204020204" charset="-122"/>
                </a:rPr>
                <a:t> 200</a:t>
              </a:r>
              <a:r>
                <a:rPr lang="zh-CN" altLang="en-US" sz="1000" dirty="0">
                  <a:solidFill>
                    <a:srgbClr val="FFFFFF"/>
                  </a:solidFill>
                  <a:latin typeface="微软雅黑" panose="020B0503020204020204" charset="-122"/>
                  <a:ea typeface="微软雅黑" panose="020B0503020204020204" charset="-122"/>
                  <a:cs typeface="+mn-ea"/>
                  <a:sym typeface="微软雅黑" panose="020B0503020204020204" charset="-122"/>
                </a:rPr>
                <a:t>字以内，据统计每页幻灯片的最好控制在 </a:t>
              </a:r>
              <a:r>
                <a:rPr lang="en-US" altLang="zh-CN" sz="1000" dirty="0">
                  <a:solidFill>
                    <a:srgbClr val="FFFFFF"/>
                  </a:solidFill>
                  <a:latin typeface="微软雅黑" panose="020B0503020204020204" charset="-122"/>
                  <a:ea typeface="微软雅黑" panose="020B0503020204020204" charset="-122"/>
                  <a:cs typeface="+mn-ea"/>
                  <a:sym typeface="微软雅黑" panose="020B0503020204020204" charset="-122"/>
                </a:rPr>
                <a:t>5</a:t>
              </a:r>
              <a:r>
                <a:rPr lang="zh-CN" altLang="en-US" sz="1000" dirty="0">
                  <a:solidFill>
                    <a:srgbClr val="FFFFFF"/>
                  </a:solidFill>
                  <a:latin typeface="微软雅黑" panose="020B0503020204020204" charset="-122"/>
                  <a:ea typeface="微软雅黑" panose="020B0503020204020204" charset="-122"/>
                  <a:cs typeface="+mn-ea"/>
                  <a:sym typeface="微软雅黑" panose="020B0503020204020204" charset="-122"/>
                </a:rPr>
                <a:t>分钟之内。此处添加详细文本描述。</a:t>
              </a:r>
              <a:endParaRPr lang="en-US" altLang="zh-CN" sz="1000"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6" name="Rectangle 13"/>
            <p:cNvSpPr>
              <a:spLocks noChangeArrowheads="1"/>
            </p:cNvSpPr>
            <p:nvPr/>
          </p:nvSpPr>
          <p:spPr bwMode="auto">
            <a:xfrm>
              <a:off x="-561" y="0"/>
              <a:ext cx="3390129" cy="33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dirty="0">
                  <a:solidFill>
                    <a:srgbClr val="FFFFFF"/>
                  </a:solidFill>
                  <a:latin typeface="微软雅黑" panose="020B0503020204020204" charset="-122"/>
                  <a:ea typeface="微软雅黑" panose="020B0503020204020204" charset="-122"/>
                  <a:cs typeface="+mn-ea"/>
                  <a:sym typeface="微软雅黑" panose="020B0503020204020204" charset="-122"/>
                </a:rPr>
                <a:t>单击此处添加标题</a:t>
              </a:r>
              <a:endParaRPr lang="en-US" altLang="zh-CN" sz="1600"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grpSp>
      <p:sp>
        <p:nvSpPr>
          <p:cNvPr id="7" name="矩形 133"/>
          <p:cNvSpPr>
            <a:spLocks noChangeArrowheads="1"/>
          </p:cNvSpPr>
          <p:nvPr/>
        </p:nvSpPr>
        <p:spPr bwMode="auto">
          <a:xfrm>
            <a:off x="4799522" y="1314227"/>
            <a:ext cx="3543961" cy="56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67" tIns="36283" rIns="72567" bIns="36283">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dirty="0">
                <a:solidFill>
                  <a:srgbClr val="FFC000"/>
                </a:solidFill>
                <a:latin typeface="微软雅黑" panose="020B0503020204020204" charset="-122"/>
                <a:ea typeface="微软雅黑" panose="020B0503020204020204" charset="-122"/>
                <a:cs typeface="+mn-ea"/>
                <a:sym typeface="微软雅黑" panose="020B0503020204020204" charset="-122"/>
              </a:rPr>
              <a:t>前言</a:t>
            </a:r>
            <a:r>
              <a:rPr lang="en-US" altLang="zh-CN" sz="3200" b="1" dirty="0">
                <a:solidFill>
                  <a:srgbClr val="FFC000"/>
                </a:solidFill>
                <a:latin typeface="微软雅黑" panose="020B0503020204020204" charset="-122"/>
                <a:ea typeface="微软雅黑" panose="020B0503020204020204" charset="-122"/>
                <a:cs typeface="+mn-ea"/>
                <a:sym typeface="微软雅黑" panose="020B0503020204020204" charset="-122"/>
              </a:rPr>
              <a:t>· </a:t>
            </a:r>
            <a:r>
              <a:rPr lang="zh-CN" altLang="en-US" sz="3200" b="1" dirty="0">
                <a:solidFill>
                  <a:srgbClr val="FFC000"/>
                </a:solidFill>
                <a:latin typeface="微软雅黑" panose="020B0503020204020204" charset="-122"/>
                <a:ea typeface="微软雅黑" panose="020B0503020204020204" charset="-122"/>
                <a:cs typeface="+mn-ea"/>
                <a:sym typeface="微软雅黑" panose="020B0503020204020204" charset="-122"/>
              </a:rPr>
              <a:t>欢迎页</a:t>
            </a:r>
            <a:endParaRPr lang="en-US" altLang="zh-CN" sz="3200" b="1"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bwMode="auto">
          <a:xfrm>
            <a:off x="568265" y="1874009"/>
            <a:ext cx="1775131" cy="752246"/>
            <a:chOff x="0" y="0"/>
            <a:chExt cx="2360" cy="1264"/>
          </a:xfrm>
        </p:grpSpPr>
        <p:sp>
          <p:nvSpPr>
            <p:cNvPr id="3" name="Rectangle 23"/>
            <p:cNvSpPr>
              <a:spLocks noChangeArrowheads="1"/>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90000"/>
                </a:lnSpc>
                <a:buFont typeface="Arial" panose="020B0604020202020204" pitchFamily="34" charset="0"/>
                <a:buNone/>
              </a:pPr>
              <a:r>
                <a:rPr lang="zh-CN" altLang="en-US" sz="1700" dirty="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sp>
          <p:nvSpPr>
            <p:cNvPr id="4" name="Rectangle 24"/>
            <p:cNvSpPr>
              <a:spLocks noChangeArrowheads="1"/>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25000"/>
                </a:lnSpc>
                <a:buFont typeface="Arial" panose="020B0604020202020204" pitchFamily="34" charset="0"/>
                <a:buNone/>
              </a:pP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p>
          </p:txBody>
        </p:sp>
      </p:grpSp>
      <p:sp>
        <p:nvSpPr>
          <p:cNvPr id="5" name="Freeform 25"/>
          <p:cNvSpPr/>
          <p:nvPr/>
        </p:nvSpPr>
        <p:spPr bwMode="auto">
          <a:xfrm>
            <a:off x="2385989" y="1762634"/>
            <a:ext cx="1348227" cy="186487"/>
          </a:xfrm>
          <a:custGeom>
            <a:avLst/>
            <a:gdLst>
              <a:gd name="T0" fmla="*/ 0 w 21600"/>
              <a:gd name="T1" fmla="*/ 27798338 h 21600"/>
              <a:gd name="T2" fmla="*/ 2147483647 w 21600"/>
              <a:gd name="T3" fmla="*/ 27798338 h 21600"/>
              <a:gd name="T4" fmla="*/ 2147483647 w 21600"/>
              <a:gd name="T5" fmla="*/ 0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6860" y="21600"/>
                </a:lnTo>
                <a:lnTo>
                  <a:pt x="6860" y="0"/>
                </a:lnTo>
                <a:lnTo>
                  <a:pt x="21600" y="0"/>
                </a:lnTo>
              </a:path>
            </a:pathLst>
          </a:custGeom>
          <a:noFill/>
          <a:ln w="3175" cap="flat" cmpd="sng">
            <a:solidFill>
              <a:srgbClr val="FFFF00"/>
            </a:solidFill>
            <a:miter lim="800000"/>
            <a:headEnd type="arrow"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6" name="Freeform 26"/>
          <p:cNvSpPr/>
          <p:nvPr/>
        </p:nvSpPr>
        <p:spPr bwMode="auto">
          <a:xfrm>
            <a:off x="2356877" y="2736120"/>
            <a:ext cx="957962" cy="240789"/>
          </a:xfrm>
          <a:custGeom>
            <a:avLst/>
            <a:gdLst>
              <a:gd name="T0" fmla="*/ 0 w 21600"/>
              <a:gd name="T1" fmla="*/ 750555150 h 21600"/>
              <a:gd name="T2" fmla="*/ 2147483647 w 21600"/>
              <a:gd name="T3" fmla="*/ 750555150 h 21600"/>
              <a:gd name="T4" fmla="*/ 2147483647 w 21600"/>
              <a:gd name="T5" fmla="*/ 0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6860" y="21600"/>
                </a:lnTo>
                <a:lnTo>
                  <a:pt x="6860" y="0"/>
                </a:lnTo>
                <a:lnTo>
                  <a:pt x="21600" y="0"/>
                </a:lnTo>
              </a:path>
            </a:pathLst>
          </a:custGeom>
          <a:noFill/>
          <a:ln w="3175" cap="flat" cmpd="sng">
            <a:solidFill>
              <a:srgbClr val="FFC000"/>
            </a:solidFill>
            <a:miter lim="800000"/>
            <a:headEnd type="arrow"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7" name="Freeform 30"/>
          <p:cNvSpPr/>
          <p:nvPr/>
        </p:nvSpPr>
        <p:spPr bwMode="auto">
          <a:xfrm flipV="1">
            <a:off x="5543443" y="2114530"/>
            <a:ext cx="1064118" cy="186487"/>
          </a:xfrm>
          <a:custGeom>
            <a:avLst/>
            <a:gdLst>
              <a:gd name="T0" fmla="*/ 0 w 21600"/>
              <a:gd name="T1" fmla="*/ 27798338 h 21600"/>
              <a:gd name="T2" fmla="*/ 2147483647 w 21600"/>
              <a:gd name="T3" fmla="*/ 27798338 h 21600"/>
              <a:gd name="T4" fmla="*/ 2147483647 w 21600"/>
              <a:gd name="T5" fmla="*/ 0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15862" y="21600"/>
                </a:lnTo>
                <a:lnTo>
                  <a:pt x="15862" y="0"/>
                </a:lnTo>
                <a:lnTo>
                  <a:pt x="21600" y="0"/>
                </a:lnTo>
              </a:path>
            </a:pathLst>
          </a:custGeom>
          <a:noFill/>
          <a:ln w="3175" cap="flat" cmpd="sng">
            <a:solidFill>
              <a:srgbClr val="FFC000"/>
            </a:solidFill>
            <a:miter lim="800000"/>
            <a:headEnd type="oval"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8" name="Freeform 31"/>
          <p:cNvSpPr/>
          <p:nvPr/>
        </p:nvSpPr>
        <p:spPr bwMode="auto">
          <a:xfrm>
            <a:off x="5007850" y="3245894"/>
            <a:ext cx="1599710" cy="391834"/>
          </a:xfrm>
          <a:custGeom>
            <a:avLst/>
            <a:gdLst>
              <a:gd name="T0" fmla="*/ 0 w 21600"/>
              <a:gd name="T1" fmla="*/ 115601786 h 21600"/>
              <a:gd name="T2" fmla="*/ 2147483647 w 21600"/>
              <a:gd name="T3" fmla="*/ 115601786 h 21600"/>
              <a:gd name="T4" fmla="*/ 2147483647 w 21600"/>
              <a:gd name="T5" fmla="*/ 0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15862" y="21600"/>
                </a:lnTo>
                <a:lnTo>
                  <a:pt x="15862" y="0"/>
                </a:lnTo>
                <a:lnTo>
                  <a:pt x="21600" y="0"/>
                </a:lnTo>
              </a:path>
            </a:pathLst>
          </a:custGeom>
          <a:noFill/>
          <a:ln w="3175" cap="flat" cmpd="sng">
            <a:solidFill>
              <a:srgbClr val="FFFF00"/>
            </a:solidFill>
            <a:miter lim="800000"/>
            <a:headEnd type="oval"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nvGrpSpPr>
          <p:cNvPr id="9" name="Group 22"/>
          <p:cNvGrpSpPr/>
          <p:nvPr/>
        </p:nvGrpSpPr>
        <p:grpSpPr bwMode="auto">
          <a:xfrm>
            <a:off x="568265" y="2905400"/>
            <a:ext cx="1775131" cy="752246"/>
            <a:chOff x="0" y="0"/>
            <a:chExt cx="2360" cy="1264"/>
          </a:xfrm>
        </p:grpSpPr>
        <p:sp>
          <p:nvSpPr>
            <p:cNvPr id="10" name="Rectangle 23"/>
            <p:cNvSpPr>
              <a:spLocks noChangeArrowheads="1"/>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90000"/>
                </a:lnSpc>
                <a:buFont typeface="Arial" panose="020B0604020202020204" pitchFamily="34" charset="0"/>
                <a:buNone/>
              </a:pPr>
              <a:r>
                <a:rPr lang="zh-CN" altLang="en-US" sz="1700" dirty="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sp>
          <p:nvSpPr>
            <p:cNvPr id="11" name="Rectangle 24"/>
            <p:cNvSpPr>
              <a:spLocks noChangeArrowheads="1"/>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25000"/>
                </a:lnSpc>
                <a:buFont typeface="Arial" panose="020B0604020202020204" pitchFamily="34" charset="0"/>
                <a:buNone/>
              </a:pP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p>
          </p:txBody>
        </p:sp>
      </p:grpSp>
      <p:grpSp>
        <p:nvGrpSpPr>
          <p:cNvPr id="12" name="Group 22"/>
          <p:cNvGrpSpPr/>
          <p:nvPr/>
        </p:nvGrpSpPr>
        <p:grpSpPr bwMode="auto">
          <a:xfrm>
            <a:off x="6686316" y="2171683"/>
            <a:ext cx="1766311" cy="752246"/>
            <a:chOff x="0" y="0"/>
            <a:chExt cx="2360" cy="1264"/>
          </a:xfrm>
        </p:grpSpPr>
        <p:sp>
          <p:nvSpPr>
            <p:cNvPr id="13" name="Rectangle 23"/>
            <p:cNvSpPr>
              <a:spLocks noChangeArrowheads="1"/>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700" dirty="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sp>
          <p:nvSpPr>
            <p:cNvPr id="14" name="Rectangle 24"/>
            <p:cNvSpPr>
              <a:spLocks noChangeArrowheads="1"/>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p>
          </p:txBody>
        </p:sp>
      </p:grpSp>
      <p:grpSp>
        <p:nvGrpSpPr>
          <p:cNvPr id="15" name="Group 22"/>
          <p:cNvGrpSpPr/>
          <p:nvPr/>
        </p:nvGrpSpPr>
        <p:grpSpPr bwMode="auto">
          <a:xfrm>
            <a:off x="6686316" y="3134009"/>
            <a:ext cx="1766311" cy="752247"/>
            <a:chOff x="0" y="0"/>
            <a:chExt cx="2360" cy="1264"/>
          </a:xfrm>
        </p:grpSpPr>
        <p:sp>
          <p:nvSpPr>
            <p:cNvPr id="16" name="Rectangle 23"/>
            <p:cNvSpPr>
              <a:spLocks noChangeArrowheads="1"/>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70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sp>
          <p:nvSpPr>
            <p:cNvPr id="17" name="Rectangle 24"/>
            <p:cNvSpPr>
              <a:spLocks noChangeArrowheads="1"/>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p>
          </p:txBody>
        </p:sp>
      </p:grpSp>
      <p:grpSp>
        <p:nvGrpSpPr>
          <p:cNvPr id="18" name="Group 41"/>
          <p:cNvGrpSpPr/>
          <p:nvPr/>
        </p:nvGrpSpPr>
        <p:grpSpPr bwMode="auto">
          <a:xfrm>
            <a:off x="1005362" y="4076243"/>
            <a:ext cx="7251703" cy="511578"/>
            <a:chOff x="0" y="0"/>
            <a:chExt cx="12032" cy="860"/>
          </a:xfrm>
          <a:solidFill>
            <a:srgbClr val="FFC000"/>
          </a:solidFill>
        </p:grpSpPr>
        <p:sp>
          <p:nvSpPr>
            <p:cNvPr id="19" name="Rectangle 42"/>
            <p:cNvSpPr>
              <a:spLocks noChangeArrowheads="1"/>
            </p:cNvSpPr>
            <p:nvPr/>
          </p:nvSpPr>
          <p:spPr bwMode="auto">
            <a:xfrm rot="10800000" flipH="1">
              <a:off x="0" y="0"/>
              <a:ext cx="12032" cy="8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20" name="Rectangle 43"/>
            <p:cNvSpPr>
              <a:spLocks noChangeArrowheads="1"/>
            </p:cNvSpPr>
            <p:nvPr/>
          </p:nvSpPr>
          <p:spPr bwMode="auto">
            <a:xfrm>
              <a:off x="420" y="131"/>
              <a:ext cx="11249" cy="5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1000" dirty="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1000" dirty="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rPr>
                <a:t>200</a:t>
              </a:r>
              <a:r>
                <a:rPr lang="zh-CN" altLang="en-US" sz="1000" dirty="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rPr>
                <a:t>字以内，据统计每页幻灯片的最好控制在</a:t>
              </a:r>
              <a:r>
                <a:rPr lang="en-US" altLang="zh-CN" sz="1000" dirty="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rPr>
                <a:t>5</a:t>
              </a:r>
              <a:r>
                <a:rPr lang="zh-CN" altLang="en-US" sz="1000" dirty="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rPr>
                <a:t>分钟之内。此处添加详细文本描述，建议与标题相关并符合整体语言风格</a:t>
              </a:r>
              <a:endParaRPr lang="zh-CN" altLang="en-US" dirty="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endParaRPr>
            </a:p>
          </p:txBody>
        </p:sp>
      </p:grpSp>
      <p:sp>
        <p:nvSpPr>
          <p:cNvPr id="21" name="Rectangle 45"/>
          <p:cNvSpPr>
            <a:spLocks noChangeArrowheads="1"/>
          </p:cNvSpPr>
          <p:nvPr/>
        </p:nvSpPr>
        <p:spPr bwMode="auto">
          <a:xfrm>
            <a:off x="1577334" y="457397"/>
            <a:ext cx="6022089" cy="47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zh-CN" altLang="en-US" sz="2500" b="1" dirty="0">
                <a:solidFill>
                  <a:srgbClr val="FFC000"/>
                </a:solidFill>
                <a:latin typeface="微软雅黑" panose="020B0503020204020204" charset="-122"/>
                <a:ea typeface="微软雅黑" panose="020B0503020204020204" charset="-122"/>
                <a:cs typeface="+mn-ea"/>
                <a:sym typeface="微软雅黑" panose="020B0503020204020204" charset="-122"/>
              </a:rPr>
              <a:t>成功项目展示</a:t>
            </a:r>
          </a:p>
        </p:txBody>
      </p:sp>
      <p:sp>
        <p:nvSpPr>
          <p:cNvPr id="22" name="Rectangle 14"/>
          <p:cNvSpPr>
            <a:spLocks noChangeArrowheads="1"/>
          </p:cNvSpPr>
          <p:nvPr/>
        </p:nvSpPr>
        <p:spPr bwMode="auto">
          <a:xfrm>
            <a:off x="2454247" y="857177"/>
            <a:ext cx="4267003" cy="36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1000" dirty="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此处添加详细文本描述此处添加详细文本描述此处添加详细文本描述此处添加详细文本描述此处添加详细文本描述</a:t>
            </a:r>
            <a:endParaRPr lang="en-US" altLang="zh-CN" sz="1000"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grpSp>
        <p:nvGrpSpPr>
          <p:cNvPr id="23" name="组合 22"/>
          <p:cNvGrpSpPr/>
          <p:nvPr/>
        </p:nvGrpSpPr>
        <p:grpSpPr>
          <a:xfrm>
            <a:off x="3229460" y="1343216"/>
            <a:ext cx="2510093" cy="2510475"/>
            <a:chOff x="4069343" y="1692285"/>
            <a:chExt cx="3162892" cy="3162889"/>
          </a:xfrm>
        </p:grpSpPr>
        <p:sp>
          <p:nvSpPr>
            <p:cNvPr id="24" name="Freeform 55"/>
            <p:cNvSpPr/>
            <p:nvPr/>
          </p:nvSpPr>
          <p:spPr bwMode="auto">
            <a:xfrm>
              <a:off x="4069343" y="2338176"/>
              <a:ext cx="921996" cy="1880969"/>
            </a:xfrm>
            <a:custGeom>
              <a:avLst/>
              <a:gdLst>
                <a:gd name="T0" fmla="*/ 4712 w 100"/>
                <a:gd name="T1" fmla="*/ 16633 h 204"/>
                <a:gd name="T2" fmla="*/ 0 w 100"/>
                <a:gd name="T3" fmla="*/ 20145 h 204"/>
                <a:gd name="T4" fmla="*/ 4712 w 100"/>
                <a:gd name="T5" fmla="*/ 23698 h 204"/>
                <a:gd name="T6" fmla="*/ 11931 w 100"/>
                <a:gd name="T7" fmla="*/ 39927 h 204"/>
                <a:gd name="T8" fmla="*/ 18995 w 100"/>
                <a:gd name="T9" fmla="*/ 32708 h 204"/>
                <a:gd name="T10" fmla="*/ 14493 w 100"/>
                <a:gd name="T11" fmla="*/ 20145 h 204"/>
                <a:gd name="T12" fmla="*/ 19568 w 100"/>
                <a:gd name="T13" fmla="*/ 7065 h 204"/>
                <a:gd name="T14" fmla="*/ 12507 w 100"/>
                <a:gd name="T15" fmla="*/ 0 h 204"/>
                <a:gd name="T16" fmla="*/ 4712 w 100"/>
                <a:gd name="T17" fmla="*/ 16633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204">
                  <a:moveTo>
                    <a:pt x="24" y="85"/>
                  </a:moveTo>
                  <a:cubicBezTo>
                    <a:pt x="0" y="103"/>
                    <a:pt x="0" y="103"/>
                    <a:pt x="0" y="103"/>
                  </a:cubicBezTo>
                  <a:cubicBezTo>
                    <a:pt x="24" y="121"/>
                    <a:pt x="24" y="121"/>
                    <a:pt x="24" y="121"/>
                  </a:cubicBezTo>
                  <a:cubicBezTo>
                    <a:pt x="28" y="153"/>
                    <a:pt x="41" y="181"/>
                    <a:pt x="61" y="204"/>
                  </a:cubicBezTo>
                  <a:cubicBezTo>
                    <a:pt x="97" y="167"/>
                    <a:pt x="97" y="167"/>
                    <a:pt x="97" y="167"/>
                  </a:cubicBezTo>
                  <a:cubicBezTo>
                    <a:pt x="83" y="150"/>
                    <a:pt x="74" y="128"/>
                    <a:pt x="74" y="103"/>
                  </a:cubicBezTo>
                  <a:cubicBezTo>
                    <a:pt x="74" y="78"/>
                    <a:pt x="84" y="54"/>
                    <a:pt x="100" y="36"/>
                  </a:cubicBezTo>
                  <a:cubicBezTo>
                    <a:pt x="64" y="0"/>
                    <a:pt x="64" y="0"/>
                    <a:pt x="64" y="0"/>
                  </a:cubicBezTo>
                  <a:cubicBezTo>
                    <a:pt x="42" y="23"/>
                    <a:pt x="28" y="53"/>
                    <a:pt x="24" y="85"/>
                  </a:cubicBezTo>
                  <a:close/>
                </a:path>
              </a:pathLst>
            </a:custGeom>
            <a:solidFill>
              <a:srgbClr val="FFC000"/>
            </a:solidFill>
            <a:ln>
              <a:noFill/>
            </a:ln>
          </p:spPr>
          <p:txBody>
            <a:bodyPr/>
            <a:lstStyle/>
            <a:p>
              <a:endParaRPr lang="zh-CN" altLang="en-US">
                <a:solidFill>
                  <a:prstClr val="black"/>
                </a:solidFill>
                <a:latin typeface="微软雅黑" panose="020B0503020204020204" charset="-122"/>
                <a:ea typeface="微软雅黑" panose="020B0503020204020204" charset="-122"/>
                <a:cs typeface="+mn-ea"/>
                <a:sym typeface="微软雅黑" panose="020B0503020204020204" charset="-122"/>
              </a:endParaRPr>
            </a:p>
          </p:txBody>
        </p:sp>
        <p:sp>
          <p:nvSpPr>
            <p:cNvPr id="25" name="Freeform 56"/>
            <p:cNvSpPr/>
            <p:nvPr/>
          </p:nvSpPr>
          <p:spPr bwMode="auto">
            <a:xfrm>
              <a:off x="4688116" y="3933178"/>
              <a:ext cx="1925347" cy="921996"/>
            </a:xfrm>
            <a:custGeom>
              <a:avLst/>
              <a:gdLst>
                <a:gd name="T0" fmla="*/ 7036 w 209"/>
                <a:gd name="T1" fmla="*/ 0 h 100"/>
                <a:gd name="T2" fmla="*/ 0 w 209"/>
                <a:gd name="T3" fmla="*/ 7065 h 100"/>
                <a:gd name="T4" fmla="*/ 17373 w 209"/>
                <a:gd name="T5" fmla="*/ 15637 h 100"/>
                <a:gd name="T6" fmla="*/ 20302 w 209"/>
                <a:gd name="T7" fmla="*/ 19568 h 100"/>
                <a:gd name="T8" fmla="*/ 23374 w 209"/>
                <a:gd name="T9" fmla="*/ 15637 h 100"/>
                <a:gd name="T10" fmla="*/ 40747 w 209"/>
                <a:gd name="T11" fmla="*/ 7847 h 100"/>
                <a:gd name="T12" fmla="*/ 33710 w 209"/>
                <a:gd name="T13" fmla="*/ 782 h 100"/>
                <a:gd name="T14" fmla="*/ 20668 w 209"/>
                <a:gd name="T15" fmla="*/ 5861 h 100"/>
                <a:gd name="T16" fmla="*/ 7036 w 209"/>
                <a:gd name="T17" fmla="*/ 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9" h="100">
                  <a:moveTo>
                    <a:pt x="36" y="0"/>
                  </a:moveTo>
                  <a:cubicBezTo>
                    <a:pt x="0" y="36"/>
                    <a:pt x="0" y="36"/>
                    <a:pt x="0" y="36"/>
                  </a:cubicBezTo>
                  <a:cubicBezTo>
                    <a:pt x="23" y="60"/>
                    <a:pt x="54" y="76"/>
                    <a:pt x="89" y="80"/>
                  </a:cubicBezTo>
                  <a:cubicBezTo>
                    <a:pt x="104" y="100"/>
                    <a:pt x="104" y="100"/>
                    <a:pt x="104" y="100"/>
                  </a:cubicBezTo>
                  <a:cubicBezTo>
                    <a:pt x="120" y="80"/>
                    <a:pt x="120" y="80"/>
                    <a:pt x="120" y="80"/>
                  </a:cubicBezTo>
                  <a:cubicBezTo>
                    <a:pt x="154" y="77"/>
                    <a:pt x="185" y="62"/>
                    <a:pt x="209" y="40"/>
                  </a:cubicBezTo>
                  <a:cubicBezTo>
                    <a:pt x="173" y="4"/>
                    <a:pt x="173" y="4"/>
                    <a:pt x="173" y="4"/>
                  </a:cubicBezTo>
                  <a:cubicBezTo>
                    <a:pt x="155" y="20"/>
                    <a:pt x="132" y="30"/>
                    <a:pt x="106" y="30"/>
                  </a:cubicBezTo>
                  <a:cubicBezTo>
                    <a:pt x="79" y="30"/>
                    <a:pt x="54" y="18"/>
                    <a:pt x="36" y="0"/>
                  </a:cubicBezTo>
                  <a:close/>
                </a:path>
              </a:pathLst>
            </a:custGeom>
            <a:solidFill>
              <a:srgbClr val="FFFF00"/>
            </a:solidFill>
            <a:ln>
              <a:noFill/>
            </a:ln>
          </p:spPr>
          <p:txBody>
            <a:bodyPr/>
            <a:lstStyle/>
            <a:p>
              <a:endParaRPr lang="zh-CN" altLang="en-US">
                <a:solidFill>
                  <a:prstClr val="black"/>
                </a:solidFill>
                <a:latin typeface="微软雅黑" panose="020B0503020204020204" charset="-122"/>
                <a:ea typeface="微软雅黑" panose="020B0503020204020204" charset="-122"/>
                <a:cs typeface="+mn-ea"/>
                <a:sym typeface="微软雅黑" panose="020B0503020204020204" charset="-122"/>
              </a:endParaRPr>
            </a:p>
          </p:txBody>
        </p:sp>
        <p:sp>
          <p:nvSpPr>
            <p:cNvPr id="26" name="Freeform 57"/>
            <p:cNvSpPr/>
            <p:nvPr/>
          </p:nvSpPr>
          <p:spPr bwMode="auto">
            <a:xfrm>
              <a:off x="4705372" y="1692285"/>
              <a:ext cx="1880972" cy="931857"/>
            </a:xfrm>
            <a:custGeom>
              <a:avLst/>
              <a:gdLst>
                <a:gd name="T0" fmla="*/ 19991 w 204"/>
                <a:gd name="T1" fmla="*/ 0 h 101"/>
                <a:gd name="T2" fmla="*/ 16423 w 204"/>
                <a:gd name="T3" fmla="*/ 4719 h 101"/>
                <a:gd name="T4" fmla="*/ 0 w 204"/>
                <a:gd name="T5" fmla="*/ 12732 h 101"/>
                <a:gd name="T6" fmla="*/ 7065 w 204"/>
                <a:gd name="T7" fmla="*/ 19821 h 101"/>
                <a:gd name="T8" fmla="*/ 20354 w 204"/>
                <a:gd name="T9" fmla="*/ 14525 h 101"/>
                <a:gd name="T10" fmla="*/ 32861 w 204"/>
                <a:gd name="T11" fmla="*/ 19035 h 101"/>
                <a:gd name="T12" fmla="*/ 39927 w 204"/>
                <a:gd name="T13" fmla="*/ 11946 h 101"/>
                <a:gd name="T14" fmla="*/ 23488 w 204"/>
                <a:gd name="T15" fmla="*/ 4719 h 101"/>
                <a:gd name="T16" fmla="*/ 19991 w 204"/>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4" h="101">
                  <a:moveTo>
                    <a:pt x="102" y="0"/>
                  </a:moveTo>
                  <a:cubicBezTo>
                    <a:pt x="84" y="24"/>
                    <a:pt x="84" y="24"/>
                    <a:pt x="84" y="24"/>
                  </a:cubicBezTo>
                  <a:cubicBezTo>
                    <a:pt x="52" y="29"/>
                    <a:pt x="23" y="43"/>
                    <a:pt x="0" y="65"/>
                  </a:cubicBezTo>
                  <a:cubicBezTo>
                    <a:pt x="36" y="101"/>
                    <a:pt x="36" y="101"/>
                    <a:pt x="36" y="101"/>
                  </a:cubicBezTo>
                  <a:cubicBezTo>
                    <a:pt x="54" y="84"/>
                    <a:pt x="78" y="74"/>
                    <a:pt x="104" y="74"/>
                  </a:cubicBezTo>
                  <a:cubicBezTo>
                    <a:pt x="129" y="74"/>
                    <a:pt x="151" y="83"/>
                    <a:pt x="168" y="97"/>
                  </a:cubicBezTo>
                  <a:cubicBezTo>
                    <a:pt x="204" y="61"/>
                    <a:pt x="204" y="61"/>
                    <a:pt x="204" y="61"/>
                  </a:cubicBezTo>
                  <a:cubicBezTo>
                    <a:pt x="182" y="41"/>
                    <a:pt x="152" y="27"/>
                    <a:pt x="120" y="24"/>
                  </a:cubicBezTo>
                  <a:lnTo>
                    <a:pt x="102" y="0"/>
                  </a:lnTo>
                  <a:close/>
                </a:path>
              </a:pathLst>
            </a:custGeom>
            <a:solidFill>
              <a:srgbClr val="FFFF00"/>
            </a:solidFill>
            <a:ln>
              <a:noFill/>
            </a:ln>
          </p:spPr>
          <p:txBody>
            <a:bodyPr/>
            <a:lstStyle/>
            <a:p>
              <a:endParaRPr lang="zh-CN" altLang="en-US">
                <a:solidFill>
                  <a:prstClr val="black"/>
                </a:solidFill>
                <a:latin typeface="微软雅黑" panose="020B0503020204020204" charset="-122"/>
                <a:ea typeface="微软雅黑" panose="020B0503020204020204" charset="-122"/>
                <a:cs typeface="+mn-ea"/>
                <a:sym typeface="微软雅黑" panose="020B0503020204020204" charset="-122"/>
              </a:endParaRPr>
            </a:p>
          </p:txBody>
        </p:sp>
        <p:sp>
          <p:nvSpPr>
            <p:cNvPr id="27" name="Freeform 58"/>
            <p:cNvSpPr/>
            <p:nvPr/>
          </p:nvSpPr>
          <p:spPr bwMode="auto">
            <a:xfrm>
              <a:off x="6310239" y="2311057"/>
              <a:ext cx="921996" cy="1935204"/>
            </a:xfrm>
            <a:custGeom>
              <a:avLst/>
              <a:gdLst>
                <a:gd name="T0" fmla="*/ 15637 w 100"/>
                <a:gd name="T1" fmla="*/ 17760 h 210"/>
                <a:gd name="T2" fmla="*/ 7065 w 100"/>
                <a:gd name="T3" fmla="*/ 0 h 210"/>
                <a:gd name="T4" fmla="*/ 0 w 100"/>
                <a:gd name="T5" fmla="*/ 7058 h 210"/>
                <a:gd name="T6" fmla="*/ 5861 w 100"/>
                <a:gd name="T7" fmla="*/ 20679 h 210"/>
                <a:gd name="T8" fmla="*/ 572 w 100"/>
                <a:gd name="T9" fmla="*/ 33957 h 210"/>
                <a:gd name="T10" fmla="*/ 7637 w 100"/>
                <a:gd name="T11" fmla="*/ 40999 h 210"/>
                <a:gd name="T12" fmla="*/ 15637 w 100"/>
                <a:gd name="T13" fmla="*/ 23823 h 210"/>
                <a:gd name="T14" fmla="*/ 19568 w 100"/>
                <a:gd name="T15" fmla="*/ 20679 h 210"/>
                <a:gd name="T16" fmla="*/ 15637 w 100"/>
                <a:gd name="T17" fmla="*/ 17760 h 2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0" h="210">
                  <a:moveTo>
                    <a:pt x="80" y="91"/>
                  </a:moveTo>
                  <a:cubicBezTo>
                    <a:pt x="76" y="55"/>
                    <a:pt x="60" y="24"/>
                    <a:pt x="36" y="0"/>
                  </a:cubicBezTo>
                  <a:cubicBezTo>
                    <a:pt x="0" y="36"/>
                    <a:pt x="0" y="36"/>
                    <a:pt x="0" y="36"/>
                  </a:cubicBezTo>
                  <a:cubicBezTo>
                    <a:pt x="18" y="54"/>
                    <a:pt x="30" y="79"/>
                    <a:pt x="30" y="106"/>
                  </a:cubicBezTo>
                  <a:cubicBezTo>
                    <a:pt x="30" y="133"/>
                    <a:pt x="19" y="156"/>
                    <a:pt x="3" y="174"/>
                  </a:cubicBezTo>
                  <a:cubicBezTo>
                    <a:pt x="39" y="210"/>
                    <a:pt x="39" y="210"/>
                    <a:pt x="39" y="210"/>
                  </a:cubicBezTo>
                  <a:cubicBezTo>
                    <a:pt x="61" y="187"/>
                    <a:pt x="76" y="156"/>
                    <a:pt x="80" y="122"/>
                  </a:cubicBezTo>
                  <a:cubicBezTo>
                    <a:pt x="100" y="106"/>
                    <a:pt x="100" y="106"/>
                    <a:pt x="100" y="106"/>
                  </a:cubicBezTo>
                  <a:lnTo>
                    <a:pt x="80" y="91"/>
                  </a:lnTo>
                  <a:close/>
                </a:path>
              </a:pathLst>
            </a:custGeom>
            <a:solidFill>
              <a:srgbClr val="FFC000"/>
            </a:solidFill>
            <a:ln>
              <a:noFill/>
            </a:ln>
          </p:spPr>
          <p:txBody>
            <a:bodyPr/>
            <a:lstStyle/>
            <a:p>
              <a:endParaRPr lang="zh-CN" altLang="en-US">
                <a:solidFill>
                  <a:prstClr val="black"/>
                </a:solidFill>
                <a:latin typeface="微软雅黑" panose="020B0503020204020204" charset="-122"/>
                <a:ea typeface="微软雅黑" panose="020B0503020204020204" charset="-122"/>
                <a:cs typeface="+mn-ea"/>
                <a:sym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fltVal val="0"/>
                                          </p:val>
                                        </p:tav>
                                        <p:tav tm="100000">
                                          <p:val>
                                            <p:strVal val="#ppt_w"/>
                                          </p:val>
                                        </p:tav>
                                      </p:tavLst>
                                    </p:anim>
                                    <p:anim calcmode="lin" valueType="num">
                                      <p:cBhvr>
                                        <p:cTn id="20" dur="1000" fill="hold"/>
                                        <p:tgtEl>
                                          <p:spTgt spid="23"/>
                                        </p:tgtEl>
                                        <p:attrNameLst>
                                          <p:attrName>ppt_h</p:attrName>
                                        </p:attrNameLst>
                                      </p:cBhvr>
                                      <p:tavLst>
                                        <p:tav tm="0">
                                          <p:val>
                                            <p:fltVal val="0"/>
                                          </p:val>
                                        </p:tav>
                                        <p:tav tm="100000">
                                          <p:val>
                                            <p:strVal val="#ppt_h"/>
                                          </p:val>
                                        </p:tav>
                                      </p:tavLst>
                                    </p:anim>
                                    <p:anim calcmode="lin" valueType="num">
                                      <p:cBhvr>
                                        <p:cTn id="21" dur="1000" fill="hold"/>
                                        <p:tgtEl>
                                          <p:spTgt spid="23"/>
                                        </p:tgtEl>
                                        <p:attrNameLst>
                                          <p:attrName>style.rotation</p:attrName>
                                        </p:attrNameLst>
                                      </p:cBhvr>
                                      <p:tavLst>
                                        <p:tav tm="0">
                                          <p:val>
                                            <p:fltVal val="90"/>
                                          </p:val>
                                        </p:tav>
                                        <p:tav tm="100000">
                                          <p:val>
                                            <p:fltVal val="0"/>
                                          </p:val>
                                        </p:tav>
                                      </p:tavLst>
                                    </p:anim>
                                    <p:animEffect transition="in" filter="fade">
                                      <p:cBhvr>
                                        <p:cTn id="22" dur="1000"/>
                                        <p:tgtEl>
                                          <p:spTgt spid="2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2500"/>
                            </p:stCondLst>
                            <p:childTnLst>
                              <p:par>
                                <p:cTn id="28" presetID="2" presetClass="entr" presetSubtype="2"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3500"/>
                            </p:stCondLst>
                            <p:childTnLst>
                              <p:par>
                                <p:cTn id="37" presetID="2" presetClass="entr" presetSubtype="2"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1+#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2" presetClass="entr" presetSubtype="2"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right)">
                                      <p:cBhvr>
                                        <p:cTn id="44" dur="500"/>
                                        <p:tgtEl>
                                          <p:spTgt spid="6"/>
                                        </p:tgtEl>
                                      </p:cBhvr>
                                    </p:animEffect>
                                  </p:childTnLst>
                                </p:cTn>
                              </p:par>
                            </p:childTnLst>
                          </p:cTn>
                        </p:par>
                        <p:par>
                          <p:cTn id="45" fill="hold">
                            <p:stCondLst>
                              <p:cond delay="4500"/>
                            </p:stCondLst>
                            <p:childTnLst>
                              <p:par>
                                <p:cTn id="46" presetID="2" presetClass="entr" presetSubtype="8"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0-#ppt_w/2"/>
                                          </p:val>
                                        </p:tav>
                                        <p:tav tm="100000">
                                          <p:val>
                                            <p:strVal val="#ppt_x"/>
                                          </p:val>
                                        </p:tav>
                                      </p:tavLst>
                                    </p:anim>
                                    <p:anim calcmode="lin" valueType="num">
                                      <p:cBhvr additive="base">
                                        <p:cTn id="49" dur="500" fill="hold"/>
                                        <p:tgtEl>
                                          <p:spTgt spid="9"/>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22" presetClass="entr" presetSubtype="2"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right)">
                                      <p:cBhvr>
                                        <p:cTn id="53" dur="500"/>
                                        <p:tgtEl>
                                          <p:spTgt spid="5"/>
                                        </p:tgtEl>
                                      </p:cBhvr>
                                    </p:animEffect>
                                  </p:childTnLst>
                                </p:cTn>
                              </p:par>
                            </p:childTnLst>
                          </p:cTn>
                        </p:par>
                        <p:par>
                          <p:cTn id="54" fill="hold">
                            <p:stCondLst>
                              <p:cond delay="5500"/>
                            </p:stCondLst>
                            <p:childTnLst>
                              <p:par>
                                <p:cTn id="55" presetID="2" presetClass="entr" presetSubtype="8"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0-#ppt_w/2"/>
                                          </p:val>
                                        </p:tav>
                                        <p:tav tm="100000">
                                          <p:val>
                                            <p:strVal val="#ppt_x"/>
                                          </p:val>
                                        </p:tav>
                                      </p:tavLst>
                                    </p:anim>
                                    <p:anim calcmode="lin" valueType="num">
                                      <p:cBhvr additive="base">
                                        <p:cTn id="58" dur="500" fill="hold"/>
                                        <p:tgtEl>
                                          <p:spTgt spid="2"/>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16" presetClass="entr" presetSubtype="21"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09"/>
          <p:cNvSpPr>
            <a:spLocks noEditPoints="1" noChangeArrowheads="1"/>
          </p:cNvSpPr>
          <p:nvPr/>
        </p:nvSpPr>
        <p:spPr bwMode="auto">
          <a:xfrm>
            <a:off x="2033400" y="1485853"/>
            <a:ext cx="5447597" cy="2706575"/>
          </a:xfrm>
          <a:custGeom>
            <a:avLst/>
            <a:gdLst>
              <a:gd name="T0" fmla="*/ 2147483647 w 1779"/>
              <a:gd name="T1" fmla="*/ 2147483647 h 895"/>
              <a:gd name="T2" fmla="*/ 2147483647 w 1779"/>
              <a:gd name="T3" fmla="*/ 2147483647 h 895"/>
              <a:gd name="T4" fmla="*/ 2147483647 w 1779"/>
              <a:gd name="T5" fmla="*/ 2147483647 h 895"/>
              <a:gd name="T6" fmla="*/ 2147483647 w 1779"/>
              <a:gd name="T7" fmla="*/ 2147483647 h 895"/>
              <a:gd name="T8" fmla="*/ 2147483647 w 1779"/>
              <a:gd name="T9" fmla="*/ 2147483647 h 895"/>
              <a:gd name="T10" fmla="*/ 2147483647 w 1779"/>
              <a:gd name="T11" fmla="*/ 2147483647 h 895"/>
              <a:gd name="T12" fmla="*/ 2147483647 w 1779"/>
              <a:gd name="T13" fmla="*/ 2147483647 h 895"/>
              <a:gd name="T14" fmla="*/ 2147483647 w 1779"/>
              <a:gd name="T15" fmla="*/ 2147483647 h 895"/>
              <a:gd name="T16" fmla="*/ 2147483647 w 1779"/>
              <a:gd name="T17" fmla="*/ 2147483647 h 895"/>
              <a:gd name="T18" fmla="*/ 2147483647 w 1779"/>
              <a:gd name="T19" fmla="*/ 2147483647 h 895"/>
              <a:gd name="T20" fmla="*/ 2147483647 w 1779"/>
              <a:gd name="T21" fmla="*/ 2147483647 h 895"/>
              <a:gd name="T22" fmla="*/ 2147483647 w 1779"/>
              <a:gd name="T23" fmla="*/ 2147483647 h 895"/>
              <a:gd name="T24" fmla="*/ 2147483647 w 1779"/>
              <a:gd name="T25" fmla="*/ 2147483647 h 895"/>
              <a:gd name="T26" fmla="*/ 2147483647 w 1779"/>
              <a:gd name="T27" fmla="*/ 2147483647 h 895"/>
              <a:gd name="T28" fmla="*/ 2147483647 w 1779"/>
              <a:gd name="T29" fmla="*/ 2147483647 h 895"/>
              <a:gd name="T30" fmla="*/ 2147483647 w 1779"/>
              <a:gd name="T31" fmla="*/ 2147483647 h 895"/>
              <a:gd name="T32" fmla="*/ 2147483647 w 1779"/>
              <a:gd name="T33" fmla="*/ 2147483647 h 895"/>
              <a:gd name="T34" fmla="*/ 2147483647 w 1779"/>
              <a:gd name="T35" fmla="*/ 2147483647 h 895"/>
              <a:gd name="T36" fmla="*/ 2147483647 w 1779"/>
              <a:gd name="T37" fmla="*/ 2147483647 h 895"/>
              <a:gd name="T38" fmla="*/ 2147483647 w 1779"/>
              <a:gd name="T39" fmla="*/ 2147483647 h 895"/>
              <a:gd name="T40" fmla="*/ 2147483647 w 1779"/>
              <a:gd name="T41" fmla="*/ 2147483647 h 895"/>
              <a:gd name="T42" fmla="*/ 2147483647 w 1779"/>
              <a:gd name="T43" fmla="*/ 2147483647 h 895"/>
              <a:gd name="T44" fmla="*/ 2147483647 w 1779"/>
              <a:gd name="T45" fmla="*/ 2147483647 h 895"/>
              <a:gd name="T46" fmla="*/ 2147483647 w 1779"/>
              <a:gd name="T47" fmla="*/ 2147483647 h 895"/>
              <a:gd name="T48" fmla="*/ 2147483647 w 1779"/>
              <a:gd name="T49" fmla="*/ 2147483647 h 895"/>
              <a:gd name="T50" fmla="*/ 2147483647 w 1779"/>
              <a:gd name="T51" fmla="*/ 2147483647 h 895"/>
              <a:gd name="T52" fmla="*/ 2147483647 w 1779"/>
              <a:gd name="T53" fmla="*/ 2147483647 h 895"/>
              <a:gd name="T54" fmla="*/ 2147483647 w 1779"/>
              <a:gd name="T55" fmla="*/ 2147483647 h 895"/>
              <a:gd name="T56" fmla="*/ 2147483647 w 1779"/>
              <a:gd name="T57" fmla="*/ 2147483647 h 895"/>
              <a:gd name="T58" fmla="*/ 2147483647 w 1779"/>
              <a:gd name="T59" fmla="*/ 2147483647 h 895"/>
              <a:gd name="T60" fmla="*/ 2147483647 w 1779"/>
              <a:gd name="T61" fmla="*/ 2147483647 h 895"/>
              <a:gd name="T62" fmla="*/ 2147483647 w 1779"/>
              <a:gd name="T63" fmla="*/ 2147483647 h 895"/>
              <a:gd name="T64" fmla="*/ 2147483647 w 1779"/>
              <a:gd name="T65" fmla="*/ 2147483647 h 895"/>
              <a:gd name="T66" fmla="*/ 2147483647 w 1779"/>
              <a:gd name="T67" fmla="*/ 2147483647 h 895"/>
              <a:gd name="T68" fmla="*/ 2147483647 w 1779"/>
              <a:gd name="T69" fmla="*/ 2147483647 h 895"/>
              <a:gd name="T70" fmla="*/ 2147483647 w 1779"/>
              <a:gd name="T71" fmla="*/ 2147483647 h 895"/>
              <a:gd name="T72" fmla="*/ 2147483647 w 1779"/>
              <a:gd name="T73" fmla="*/ 2147483647 h 895"/>
              <a:gd name="T74" fmla="*/ 2147483647 w 1779"/>
              <a:gd name="T75" fmla="*/ 2147483647 h 895"/>
              <a:gd name="T76" fmla="*/ 2147483647 w 1779"/>
              <a:gd name="T77" fmla="*/ 2147483647 h 895"/>
              <a:gd name="T78" fmla="*/ 2147483647 w 1779"/>
              <a:gd name="T79" fmla="*/ 2147483647 h 895"/>
              <a:gd name="T80" fmla="*/ 2147483647 w 1779"/>
              <a:gd name="T81" fmla="*/ 2147483647 h 895"/>
              <a:gd name="T82" fmla="*/ 2147483647 w 1779"/>
              <a:gd name="T83" fmla="*/ 2147483647 h 895"/>
              <a:gd name="T84" fmla="*/ 2147483647 w 1779"/>
              <a:gd name="T85" fmla="*/ 2147483647 h 895"/>
              <a:gd name="T86" fmla="*/ 2147483647 w 1779"/>
              <a:gd name="T87" fmla="*/ 2147483647 h 895"/>
              <a:gd name="T88" fmla="*/ 2147483647 w 1779"/>
              <a:gd name="T89" fmla="*/ 2147483647 h 895"/>
              <a:gd name="T90" fmla="*/ 2147483647 w 1779"/>
              <a:gd name="T91" fmla="*/ 2147483647 h 895"/>
              <a:gd name="T92" fmla="*/ 2147483647 w 1779"/>
              <a:gd name="T93" fmla="*/ 2147483647 h 895"/>
              <a:gd name="T94" fmla="*/ 2147483647 w 1779"/>
              <a:gd name="T95" fmla="*/ 2147483647 h 895"/>
              <a:gd name="T96" fmla="*/ 2147483647 w 1779"/>
              <a:gd name="T97" fmla="*/ 2147483647 h 895"/>
              <a:gd name="T98" fmla="*/ 2147483647 w 1779"/>
              <a:gd name="T99" fmla="*/ 2147483647 h 895"/>
              <a:gd name="T100" fmla="*/ 2147483647 w 1779"/>
              <a:gd name="T101" fmla="*/ 2147483647 h 895"/>
              <a:gd name="T102" fmla="*/ 2147483647 w 1779"/>
              <a:gd name="T103" fmla="*/ 2147483647 h 895"/>
              <a:gd name="T104" fmla="*/ 2147483647 w 1779"/>
              <a:gd name="T105" fmla="*/ 2147483647 h 895"/>
              <a:gd name="T106" fmla="*/ 2147483647 w 1779"/>
              <a:gd name="T107" fmla="*/ 2147483647 h 895"/>
              <a:gd name="T108" fmla="*/ 2147483647 w 1779"/>
              <a:gd name="T109" fmla="*/ 2147483647 h 895"/>
              <a:gd name="T110" fmla="*/ 2147483647 w 1779"/>
              <a:gd name="T111" fmla="*/ 2147483647 h 895"/>
              <a:gd name="T112" fmla="*/ 2147483647 w 1779"/>
              <a:gd name="T113" fmla="*/ 2147483647 h 895"/>
              <a:gd name="T114" fmla="*/ 2147483647 w 1779"/>
              <a:gd name="T115" fmla="*/ 2147483647 h 895"/>
              <a:gd name="T116" fmla="*/ 2147483647 w 1779"/>
              <a:gd name="T117" fmla="*/ 2147483647 h 895"/>
              <a:gd name="T118" fmla="*/ 2147483647 w 1779"/>
              <a:gd name="T119" fmla="*/ 2147483647 h 895"/>
              <a:gd name="T120" fmla="*/ 2147483647 w 1779"/>
              <a:gd name="T121" fmla="*/ 2147483647 h 895"/>
              <a:gd name="T122" fmla="*/ 2147483647 w 1779"/>
              <a:gd name="T123" fmla="*/ 2147483647 h 895"/>
              <a:gd name="T124" fmla="*/ 2147483647 w 1779"/>
              <a:gd name="T125" fmla="*/ 2147483647 h 8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79"/>
              <a:gd name="T190" fmla="*/ 0 h 895"/>
              <a:gd name="T191" fmla="*/ 1779 w 1779"/>
              <a:gd name="T192" fmla="*/ 895 h 8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79" h="895">
                <a:moveTo>
                  <a:pt x="33" y="74"/>
                </a:moveTo>
                <a:cubicBezTo>
                  <a:pt x="32" y="73"/>
                  <a:pt x="30" y="73"/>
                  <a:pt x="29" y="74"/>
                </a:cubicBezTo>
                <a:cubicBezTo>
                  <a:pt x="8" y="95"/>
                  <a:pt x="8" y="95"/>
                  <a:pt x="8" y="95"/>
                </a:cubicBezTo>
                <a:cubicBezTo>
                  <a:pt x="7" y="96"/>
                  <a:pt x="7" y="98"/>
                  <a:pt x="8" y="99"/>
                </a:cubicBezTo>
                <a:cubicBezTo>
                  <a:pt x="9" y="100"/>
                  <a:pt x="10" y="100"/>
                  <a:pt x="11" y="100"/>
                </a:cubicBezTo>
                <a:cubicBezTo>
                  <a:pt x="11" y="100"/>
                  <a:pt x="12" y="100"/>
                  <a:pt x="13" y="99"/>
                </a:cubicBezTo>
                <a:cubicBezTo>
                  <a:pt x="33" y="78"/>
                  <a:pt x="33" y="78"/>
                  <a:pt x="33" y="78"/>
                </a:cubicBezTo>
                <a:cubicBezTo>
                  <a:pt x="35" y="77"/>
                  <a:pt x="35" y="75"/>
                  <a:pt x="33" y="74"/>
                </a:cubicBezTo>
                <a:close/>
                <a:moveTo>
                  <a:pt x="55" y="70"/>
                </a:moveTo>
                <a:cubicBezTo>
                  <a:pt x="55" y="70"/>
                  <a:pt x="56" y="70"/>
                  <a:pt x="57" y="69"/>
                </a:cubicBezTo>
                <a:cubicBezTo>
                  <a:pt x="62" y="64"/>
                  <a:pt x="62" y="64"/>
                  <a:pt x="62" y="64"/>
                </a:cubicBezTo>
                <a:cubicBezTo>
                  <a:pt x="63" y="63"/>
                  <a:pt x="63" y="61"/>
                  <a:pt x="62" y="59"/>
                </a:cubicBezTo>
                <a:cubicBezTo>
                  <a:pt x="61" y="58"/>
                  <a:pt x="59" y="58"/>
                  <a:pt x="58" y="59"/>
                </a:cubicBezTo>
                <a:cubicBezTo>
                  <a:pt x="52" y="65"/>
                  <a:pt x="52" y="65"/>
                  <a:pt x="52" y="65"/>
                </a:cubicBezTo>
                <a:cubicBezTo>
                  <a:pt x="51" y="66"/>
                  <a:pt x="51" y="68"/>
                  <a:pt x="52" y="69"/>
                </a:cubicBezTo>
                <a:cubicBezTo>
                  <a:pt x="53" y="70"/>
                  <a:pt x="54" y="70"/>
                  <a:pt x="55" y="70"/>
                </a:cubicBezTo>
                <a:close/>
                <a:moveTo>
                  <a:pt x="20" y="105"/>
                </a:moveTo>
                <a:cubicBezTo>
                  <a:pt x="21" y="105"/>
                  <a:pt x="21" y="104"/>
                  <a:pt x="22" y="104"/>
                </a:cubicBezTo>
                <a:cubicBezTo>
                  <a:pt x="42" y="84"/>
                  <a:pt x="42" y="84"/>
                  <a:pt x="42" y="84"/>
                </a:cubicBezTo>
                <a:cubicBezTo>
                  <a:pt x="43" y="83"/>
                  <a:pt x="43" y="81"/>
                  <a:pt x="42" y="80"/>
                </a:cubicBezTo>
                <a:cubicBezTo>
                  <a:pt x="41" y="78"/>
                  <a:pt x="39" y="78"/>
                  <a:pt x="38" y="80"/>
                </a:cubicBezTo>
                <a:cubicBezTo>
                  <a:pt x="18" y="100"/>
                  <a:pt x="18" y="100"/>
                  <a:pt x="18" y="100"/>
                </a:cubicBezTo>
                <a:cubicBezTo>
                  <a:pt x="16" y="101"/>
                  <a:pt x="16" y="103"/>
                  <a:pt x="18" y="104"/>
                </a:cubicBezTo>
                <a:cubicBezTo>
                  <a:pt x="18" y="104"/>
                  <a:pt x="19" y="105"/>
                  <a:pt x="20" y="105"/>
                </a:cubicBezTo>
                <a:close/>
                <a:moveTo>
                  <a:pt x="30" y="106"/>
                </a:moveTo>
                <a:cubicBezTo>
                  <a:pt x="29" y="105"/>
                  <a:pt x="27" y="105"/>
                  <a:pt x="25" y="106"/>
                </a:cubicBezTo>
                <a:cubicBezTo>
                  <a:pt x="24" y="107"/>
                  <a:pt x="24" y="107"/>
                  <a:pt x="24" y="107"/>
                </a:cubicBezTo>
                <a:cubicBezTo>
                  <a:pt x="23" y="108"/>
                  <a:pt x="23" y="110"/>
                  <a:pt x="24" y="112"/>
                </a:cubicBezTo>
                <a:cubicBezTo>
                  <a:pt x="24" y="112"/>
                  <a:pt x="25" y="112"/>
                  <a:pt x="26" y="112"/>
                </a:cubicBezTo>
                <a:cubicBezTo>
                  <a:pt x="27" y="112"/>
                  <a:pt x="28" y="112"/>
                  <a:pt x="28" y="112"/>
                </a:cubicBezTo>
                <a:cubicBezTo>
                  <a:pt x="30" y="110"/>
                  <a:pt x="30" y="110"/>
                  <a:pt x="30" y="110"/>
                </a:cubicBezTo>
                <a:cubicBezTo>
                  <a:pt x="31" y="109"/>
                  <a:pt x="31" y="107"/>
                  <a:pt x="30" y="106"/>
                </a:cubicBezTo>
                <a:close/>
                <a:moveTo>
                  <a:pt x="37" y="99"/>
                </a:moveTo>
                <a:cubicBezTo>
                  <a:pt x="37" y="99"/>
                  <a:pt x="38" y="100"/>
                  <a:pt x="39" y="100"/>
                </a:cubicBezTo>
                <a:cubicBezTo>
                  <a:pt x="40" y="100"/>
                  <a:pt x="41" y="99"/>
                  <a:pt x="41" y="99"/>
                </a:cubicBezTo>
                <a:cubicBezTo>
                  <a:pt x="50" y="90"/>
                  <a:pt x="50" y="90"/>
                  <a:pt x="50" y="90"/>
                </a:cubicBezTo>
                <a:cubicBezTo>
                  <a:pt x="51" y="89"/>
                  <a:pt x="51" y="87"/>
                  <a:pt x="50" y="86"/>
                </a:cubicBezTo>
                <a:cubicBezTo>
                  <a:pt x="48" y="85"/>
                  <a:pt x="46" y="85"/>
                  <a:pt x="45" y="86"/>
                </a:cubicBezTo>
                <a:cubicBezTo>
                  <a:pt x="37" y="94"/>
                  <a:pt x="37" y="94"/>
                  <a:pt x="37" y="94"/>
                </a:cubicBezTo>
                <a:cubicBezTo>
                  <a:pt x="36" y="95"/>
                  <a:pt x="36" y="97"/>
                  <a:pt x="37" y="99"/>
                </a:cubicBezTo>
                <a:close/>
                <a:moveTo>
                  <a:pt x="20" y="133"/>
                </a:moveTo>
                <a:cubicBezTo>
                  <a:pt x="21" y="133"/>
                  <a:pt x="21" y="132"/>
                  <a:pt x="22" y="132"/>
                </a:cubicBezTo>
                <a:cubicBezTo>
                  <a:pt x="25" y="129"/>
                  <a:pt x="25" y="129"/>
                  <a:pt x="25" y="129"/>
                </a:cubicBezTo>
                <a:cubicBezTo>
                  <a:pt x="26" y="128"/>
                  <a:pt x="26" y="126"/>
                  <a:pt x="25" y="125"/>
                </a:cubicBezTo>
                <a:cubicBezTo>
                  <a:pt x="24" y="123"/>
                  <a:pt x="22" y="123"/>
                  <a:pt x="20" y="125"/>
                </a:cubicBezTo>
                <a:cubicBezTo>
                  <a:pt x="18" y="127"/>
                  <a:pt x="18" y="127"/>
                  <a:pt x="18" y="127"/>
                </a:cubicBezTo>
                <a:cubicBezTo>
                  <a:pt x="16" y="129"/>
                  <a:pt x="16" y="131"/>
                  <a:pt x="18" y="132"/>
                </a:cubicBezTo>
                <a:cubicBezTo>
                  <a:pt x="18" y="132"/>
                  <a:pt x="19" y="133"/>
                  <a:pt x="20" y="133"/>
                </a:cubicBezTo>
                <a:close/>
                <a:moveTo>
                  <a:pt x="54" y="110"/>
                </a:moveTo>
                <a:cubicBezTo>
                  <a:pt x="52" y="109"/>
                  <a:pt x="50" y="109"/>
                  <a:pt x="49" y="110"/>
                </a:cubicBezTo>
                <a:cubicBezTo>
                  <a:pt x="31" y="128"/>
                  <a:pt x="31" y="128"/>
                  <a:pt x="31" y="128"/>
                </a:cubicBezTo>
                <a:cubicBezTo>
                  <a:pt x="30" y="130"/>
                  <a:pt x="30" y="131"/>
                  <a:pt x="31" y="133"/>
                </a:cubicBezTo>
                <a:cubicBezTo>
                  <a:pt x="31" y="133"/>
                  <a:pt x="32" y="134"/>
                  <a:pt x="33" y="134"/>
                </a:cubicBezTo>
                <a:cubicBezTo>
                  <a:pt x="34" y="134"/>
                  <a:pt x="35" y="133"/>
                  <a:pt x="35" y="133"/>
                </a:cubicBezTo>
                <a:cubicBezTo>
                  <a:pt x="54" y="114"/>
                  <a:pt x="54" y="114"/>
                  <a:pt x="54" y="114"/>
                </a:cubicBezTo>
                <a:cubicBezTo>
                  <a:pt x="55" y="113"/>
                  <a:pt x="55" y="111"/>
                  <a:pt x="54" y="110"/>
                </a:cubicBezTo>
                <a:close/>
                <a:moveTo>
                  <a:pt x="59" y="105"/>
                </a:moveTo>
                <a:cubicBezTo>
                  <a:pt x="59" y="105"/>
                  <a:pt x="60" y="106"/>
                  <a:pt x="61" y="106"/>
                </a:cubicBezTo>
                <a:cubicBezTo>
                  <a:pt x="62" y="106"/>
                  <a:pt x="62" y="105"/>
                  <a:pt x="63" y="105"/>
                </a:cubicBezTo>
                <a:cubicBezTo>
                  <a:pt x="72" y="96"/>
                  <a:pt x="72" y="96"/>
                  <a:pt x="72" y="96"/>
                </a:cubicBezTo>
                <a:cubicBezTo>
                  <a:pt x="73" y="94"/>
                  <a:pt x="73" y="92"/>
                  <a:pt x="72" y="91"/>
                </a:cubicBezTo>
                <a:cubicBezTo>
                  <a:pt x="71" y="90"/>
                  <a:pt x="69" y="90"/>
                  <a:pt x="68" y="91"/>
                </a:cubicBezTo>
                <a:cubicBezTo>
                  <a:pt x="59" y="100"/>
                  <a:pt x="59" y="100"/>
                  <a:pt x="59" y="100"/>
                </a:cubicBezTo>
                <a:cubicBezTo>
                  <a:pt x="57" y="102"/>
                  <a:pt x="57" y="104"/>
                  <a:pt x="59" y="105"/>
                </a:cubicBezTo>
                <a:close/>
                <a:moveTo>
                  <a:pt x="3" y="156"/>
                </a:moveTo>
                <a:cubicBezTo>
                  <a:pt x="1" y="158"/>
                  <a:pt x="1" y="158"/>
                  <a:pt x="1" y="158"/>
                </a:cubicBezTo>
                <a:cubicBezTo>
                  <a:pt x="0" y="159"/>
                  <a:pt x="0" y="161"/>
                  <a:pt x="1" y="162"/>
                </a:cubicBezTo>
                <a:cubicBezTo>
                  <a:pt x="2" y="163"/>
                  <a:pt x="2" y="163"/>
                  <a:pt x="3" y="163"/>
                </a:cubicBezTo>
                <a:cubicBezTo>
                  <a:pt x="4" y="163"/>
                  <a:pt x="5" y="163"/>
                  <a:pt x="5" y="162"/>
                </a:cubicBezTo>
                <a:cubicBezTo>
                  <a:pt x="8" y="160"/>
                  <a:pt x="8" y="160"/>
                  <a:pt x="8" y="160"/>
                </a:cubicBezTo>
                <a:cubicBezTo>
                  <a:pt x="9" y="159"/>
                  <a:pt x="9" y="157"/>
                  <a:pt x="8" y="156"/>
                </a:cubicBezTo>
                <a:cubicBezTo>
                  <a:pt x="6" y="155"/>
                  <a:pt x="4" y="155"/>
                  <a:pt x="3" y="156"/>
                </a:cubicBezTo>
                <a:close/>
                <a:moveTo>
                  <a:pt x="23" y="150"/>
                </a:moveTo>
                <a:cubicBezTo>
                  <a:pt x="18" y="155"/>
                  <a:pt x="18" y="155"/>
                  <a:pt x="18" y="155"/>
                </a:cubicBezTo>
                <a:cubicBezTo>
                  <a:pt x="16" y="157"/>
                  <a:pt x="16" y="159"/>
                  <a:pt x="18" y="160"/>
                </a:cubicBezTo>
                <a:cubicBezTo>
                  <a:pt x="18" y="160"/>
                  <a:pt x="19" y="161"/>
                  <a:pt x="20" y="161"/>
                </a:cubicBezTo>
                <a:cubicBezTo>
                  <a:pt x="21" y="161"/>
                  <a:pt x="21" y="160"/>
                  <a:pt x="22" y="160"/>
                </a:cubicBezTo>
                <a:cubicBezTo>
                  <a:pt x="28" y="154"/>
                  <a:pt x="28" y="154"/>
                  <a:pt x="28" y="154"/>
                </a:cubicBezTo>
                <a:cubicBezTo>
                  <a:pt x="29" y="153"/>
                  <a:pt x="29" y="151"/>
                  <a:pt x="28" y="150"/>
                </a:cubicBezTo>
                <a:cubicBezTo>
                  <a:pt x="27" y="148"/>
                  <a:pt x="25" y="148"/>
                  <a:pt x="23" y="150"/>
                </a:cubicBezTo>
                <a:close/>
                <a:moveTo>
                  <a:pt x="42" y="140"/>
                </a:moveTo>
                <a:cubicBezTo>
                  <a:pt x="79" y="103"/>
                  <a:pt x="79" y="103"/>
                  <a:pt x="79" y="103"/>
                </a:cubicBezTo>
                <a:cubicBezTo>
                  <a:pt x="85" y="96"/>
                  <a:pt x="85" y="96"/>
                  <a:pt x="85" y="96"/>
                </a:cubicBezTo>
                <a:cubicBezTo>
                  <a:pt x="87" y="95"/>
                  <a:pt x="87" y="93"/>
                  <a:pt x="85" y="92"/>
                </a:cubicBezTo>
                <a:cubicBezTo>
                  <a:pt x="84" y="91"/>
                  <a:pt x="82" y="91"/>
                  <a:pt x="81" y="92"/>
                </a:cubicBezTo>
                <a:cubicBezTo>
                  <a:pt x="77" y="96"/>
                  <a:pt x="77" y="96"/>
                  <a:pt x="77" y="96"/>
                </a:cubicBezTo>
                <a:cubicBezTo>
                  <a:pt x="38" y="135"/>
                  <a:pt x="38" y="135"/>
                  <a:pt x="38" y="135"/>
                </a:cubicBezTo>
                <a:cubicBezTo>
                  <a:pt x="37" y="137"/>
                  <a:pt x="37" y="139"/>
                  <a:pt x="38" y="140"/>
                </a:cubicBezTo>
                <a:cubicBezTo>
                  <a:pt x="38" y="140"/>
                  <a:pt x="39" y="141"/>
                  <a:pt x="40" y="141"/>
                </a:cubicBezTo>
                <a:cubicBezTo>
                  <a:pt x="41" y="141"/>
                  <a:pt x="41" y="140"/>
                  <a:pt x="42" y="140"/>
                </a:cubicBezTo>
                <a:close/>
                <a:moveTo>
                  <a:pt x="89" y="91"/>
                </a:moveTo>
                <a:cubicBezTo>
                  <a:pt x="90" y="91"/>
                  <a:pt x="91" y="91"/>
                  <a:pt x="92" y="90"/>
                </a:cubicBezTo>
                <a:cubicBezTo>
                  <a:pt x="102" y="79"/>
                  <a:pt x="102" y="79"/>
                  <a:pt x="102" y="79"/>
                </a:cubicBezTo>
                <a:cubicBezTo>
                  <a:pt x="104" y="78"/>
                  <a:pt x="104" y="76"/>
                  <a:pt x="102" y="75"/>
                </a:cubicBezTo>
                <a:cubicBezTo>
                  <a:pt x="101" y="74"/>
                  <a:pt x="99" y="74"/>
                  <a:pt x="98" y="75"/>
                </a:cubicBezTo>
                <a:cubicBezTo>
                  <a:pt x="87" y="86"/>
                  <a:pt x="87" y="86"/>
                  <a:pt x="87" y="86"/>
                </a:cubicBezTo>
                <a:cubicBezTo>
                  <a:pt x="86" y="87"/>
                  <a:pt x="86" y="89"/>
                  <a:pt x="87" y="90"/>
                </a:cubicBezTo>
                <a:cubicBezTo>
                  <a:pt x="88" y="91"/>
                  <a:pt x="89" y="91"/>
                  <a:pt x="89" y="91"/>
                </a:cubicBezTo>
                <a:close/>
                <a:moveTo>
                  <a:pt x="125" y="66"/>
                </a:moveTo>
                <a:cubicBezTo>
                  <a:pt x="124" y="65"/>
                  <a:pt x="122" y="65"/>
                  <a:pt x="121" y="66"/>
                </a:cubicBezTo>
                <a:cubicBezTo>
                  <a:pt x="52" y="135"/>
                  <a:pt x="52" y="135"/>
                  <a:pt x="52" y="135"/>
                </a:cubicBezTo>
                <a:cubicBezTo>
                  <a:pt x="46" y="141"/>
                  <a:pt x="46" y="141"/>
                  <a:pt x="46" y="141"/>
                </a:cubicBezTo>
                <a:cubicBezTo>
                  <a:pt x="46" y="141"/>
                  <a:pt x="45" y="142"/>
                  <a:pt x="45" y="142"/>
                </a:cubicBezTo>
                <a:cubicBezTo>
                  <a:pt x="45" y="142"/>
                  <a:pt x="45" y="142"/>
                  <a:pt x="45" y="142"/>
                </a:cubicBezTo>
                <a:cubicBezTo>
                  <a:pt x="39" y="148"/>
                  <a:pt x="39" y="148"/>
                  <a:pt x="39" y="148"/>
                </a:cubicBezTo>
                <a:cubicBezTo>
                  <a:pt x="38" y="149"/>
                  <a:pt x="38" y="151"/>
                  <a:pt x="39" y="152"/>
                </a:cubicBezTo>
                <a:cubicBezTo>
                  <a:pt x="40" y="153"/>
                  <a:pt x="40" y="153"/>
                  <a:pt x="41" y="153"/>
                </a:cubicBezTo>
                <a:cubicBezTo>
                  <a:pt x="42" y="153"/>
                  <a:pt x="43" y="153"/>
                  <a:pt x="43" y="152"/>
                </a:cubicBezTo>
                <a:cubicBezTo>
                  <a:pt x="49" y="147"/>
                  <a:pt x="49" y="147"/>
                  <a:pt x="49" y="147"/>
                </a:cubicBezTo>
                <a:cubicBezTo>
                  <a:pt x="49" y="147"/>
                  <a:pt x="49" y="146"/>
                  <a:pt x="49" y="146"/>
                </a:cubicBezTo>
                <a:cubicBezTo>
                  <a:pt x="50" y="146"/>
                  <a:pt x="50" y="146"/>
                  <a:pt x="50" y="146"/>
                </a:cubicBezTo>
                <a:cubicBezTo>
                  <a:pt x="56" y="140"/>
                  <a:pt x="56" y="140"/>
                  <a:pt x="56" y="140"/>
                </a:cubicBezTo>
                <a:cubicBezTo>
                  <a:pt x="125" y="71"/>
                  <a:pt x="125" y="71"/>
                  <a:pt x="125" y="71"/>
                </a:cubicBezTo>
                <a:cubicBezTo>
                  <a:pt x="126" y="69"/>
                  <a:pt x="126" y="67"/>
                  <a:pt x="125" y="66"/>
                </a:cubicBezTo>
                <a:close/>
                <a:moveTo>
                  <a:pt x="141" y="64"/>
                </a:moveTo>
                <a:cubicBezTo>
                  <a:pt x="140" y="63"/>
                  <a:pt x="138" y="63"/>
                  <a:pt x="137" y="64"/>
                </a:cubicBezTo>
                <a:cubicBezTo>
                  <a:pt x="62" y="139"/>
                  <a:pt x="62" y="139"/>
                  <a:pt x="62" y="139"/>
                </a:cubicBezTo>
                <a:cubicBezTo>
                  <a:pt x="61" y="140"/>
                  <a:pt x="61" y="142"/>
                  <a:pt x="62" y="143"/>
                </a:cubicBezTo>
                <a:cubicBezTo>
                  <a:pt x="63" y="144"/>
                  <a:pt x="63" y="144"/>
                  <a:pt x="64" y="144"/>
                </a:cubicBezTo>
                <a:cubicBezTo>
                  <a:pt x="65" y="144"/>
                  <a:pt x="66" y="144"/>
                  <a:pt x="66" y="143"/>
                </a:cubicBezTo>
                <a:cubicBezTo>
                  <a:pt x="141" y="68"/>
                  <a:pt x="141" y="68"/>
                  <a:pt x="141" y="68"/>
                </a:cubicBezTo>
                <a:cubicBezTo>
                  <a:pt x="142" y="67"/>
                  <a:pt x="142" y="65"/>
                  <a:pt x="141" y="64"/>
                </a:cubicBezTo>
                <a:close/>
                <a:moveTo>
                  <a:pt x="157" y="66"/>
                </a:moveTo>
                <a:cubicBezTo>
                  <a:pt x="159" y="65"/>
                  <a:pt x="159" y="63"/>
                  <a:pt x="157" y="62"/>
                </a:cubicBezTo>
                <a:cubicBezTo>
                  <a:pt x="156" y="61"/>
                  <a:pt x="154" y="61"/>
                  <a:pt x="153" y="62"/>
                </a:cubicBezTo>
                <a:cubicBezTo>
                  <a:pt x="98" y="117"/>
                  <a:pt x="98" y="117"/>
                  <a:pt x="98" y="117"/>
                </a:cubicBezTo>
                <a:cubicBezTo>
                  <a:pt x="92" y="123"/>
                  <a:pt x="92" y="123"/>
                  <a:pt x="92" y="123"/>
                </a:cubicBezTo>
                <a:cubicBezTo>
                  <a:pt x="83" y="132"/>
                  <a:pt x="83" y="132"/>
                  <a:pt x="83" y="132"/>
                </a:cubicBezTo>
                <a:cubicBezTo>
                  <a:pt x="82" y="133"/>
                  <a:pt x="82" y="135"/>
                  <a:pt x="83" y="137"/>
                </a:cubicBezTo>
                <a:cubicBezTo>
                  <a:pt x="83" y="137"/>
                  <a:pt x="84" y="137"/>
                  <a:pt x="85" y="137"/>
                </a:cubicBezTo>
                <a:cubicBezTo>
                  <a:pt x="86" y="137"/>
                  <a:pt x="87" y="137"/>
                  <a:pt x="87" y="137"/>
                </a:cubicBezTo>
                <a:cubicBezTo>
                  <a:pt x="102" y="122"/>
                  <a:pt x="102" y="122"/>
                  <a:pt x="102" y="122"/>
                </a:cubicBezTo>
                <a:lnTo>
                  <a:pt x="157" y="66"/>
                </a:lnTo>
                <a:close/>
                <a:moveTo>
                  <a:pt x="168" y="65"/>
                </a:moveTo>
                <a:cubicBezTo>
                  <a:pt x="167" y="64"/>
                  <a:pt x="165" y="64"/>
                  <a:pt x="164" y="65"/>
                </a:cubicBezTo>
                <a:cubicBezTo>
                  <a:pt x="101" y="127"/>
                  <a:pt x="101" y="127"/>
                  <a:pt x="101" y="127"/>
                </a:cubicBezTo>
                <a:cubicBezTo>
                  <a:pt x="100" y="129"/>
                  <a:pt x="100" y="131"/>
                  <a:pt x="101" y="132"/>
                </a:cubicBezTo>
                <a:cubicBezTo>
                  <a:pt x="102" y="132"/>
                  <a:pt x="103" y="133"/>
                  <a:pt x="104" y="133"/>
                </a:cubicBezTo>
                <a:cubicBezTo>
                  <a:pt x="104" y="133"/>
                  <a:pt x="105" y="132"/>
                  <a:pt x="106" y="132"/>
                </a:cubicBezTo>
                <a:cubicBezTo>
                  <a:pt x="168" y="70"/>
                  <a:pt x="168" y="70"/>
                  <a:pt x="168" y="70"/>
                </a:cubicBezTo>
                <a:cubicBezTo>
                  <a:pt x="169" y="68"/>
                  <a:pt x="169" y="67"/>
                  <a:pt x="168" y="65"/>
                </a:cubicBezTo>
                <a:close/>
                <a:moveTo>
                  <a:pt x="181" y="66"/>
                </a:moveTo>
                <a:cubicBezTo>
                  <a:pt x="180" y="65"/>
                  <a:pt x="178" y="65"/>
                  <a:pt x="177" y="66"/>
                </a:cubicBezTo>
                <a:cubicBezTo>
                  <a:pt x="119" y="124"/>
                  <a:pt x="119" y="124"/>
                  <a:pt x="119" y="124"/>
                </a:cubicBezTo>
                <a:cubicBezTo>
                  <a:pt x="117" y="125"/>
                  <a:pt x="117" y="127"/>
                  <a:pt x="119" y="129"/>
                </a:cubicBezTo>
                <a:cubicBezTo>
                  <a:pt x="119" y="129"/>
                  <a:pt x="120" y="130"/>
                  <a:pt x="121" y="130"/>
                </a:cubicBezTo>
                <a:cubicBezTo>
                  <a:pt x="122" y="130"/>
                  <a:pt x="122" y="129"/>
                  <a:pt x="123" y="129"/>
                </a:cubicBezTo>
                <a:cubicBezTo>
                  <a:pt x="181" y="71"/>
                  <a:pt x="181" y="71"/>
                  <a:pt x="181" y="71"/>
                </a:cubicBezTo>
                <a:cubicBezTo>
                  <a:pt x="182" y="70"/>
                  <a:pt x="182" y="68"/>
                  <a:pt x="181" y="66"/>
                </a:cubicBezTo>
                <a:close/>
                <a:moveTo>
                  <a:pt x="130" y="131"/>
                </a:moveTo>
                <a:cubicBezTo>
                  <a:pt x="131" y="132"/>
                  <a:pt x="132" y="132"/>
                  <a:pt x="132" y="132"/>
                </a:cubicBezTo>
                <a:cubicBezTo>
                  <a:pt x="133" y="132"/>
                  <a:pt x="134" y="132"/>
                  <a:pt x="135" y="131"/>
                </a:cubicBezTo>
                <a:cubicBezTo>
                  <a:pt x="193" y="73"/>
                  <a:pt x="193" y="73"/>
                  <a:pt x="193" y="73"/>
                </a:cubicBezTo>
                <a:cubicBezTo>
                  <a:pt x="194" y="72"/>
                  <a:pt x="194" y="70"/>
                  <a:pt x="193" y="69"/>
                </a:cubicBezTo>
                <a:cubicBezTo>
                  <a:pt x="192" y="67"/>
                  <a:pt x="190" y="67"/>
                  <a:pt x="188" y="69"/>
                </a:cubicBezTo>
                <a:cubicBezTo>
                  <a:pt x="130" y="127"/>
                  <a:pt x="130" y="127"/>
                  <a:pt x="130" y="127"/>
                </a:cubicBezTo>
                <a:cubicBezTo>
                  <a:pt x="129" y="128"/>
                  <a:pt x="129" y="130"/>
                  <a:pt x="130" y="131"/>
                </a:cubicBezTo>
                <a:close/>
                <a:moveTo>
                  <a:pt x="141" y="134"/>
                </a:moveTo>
                <a:cubicBezTo>
                  <a:pt x="142" y="135"/>
                  <a:pt x="142" y="135"/>
                  <a:pt x="143" y="135"/>
                </a:cubicBezTo>
                <a:cubicBezTo>
                  <a:pt x="144" y="135"/>
                  <a:pt x="145" y="135"/>
                  <a:pt x="145" y="134"/>
                </a:cubicBezTo>
                <a:cubicBezTo>
                  <a:pt x="205" y="75"/>
                  <a:pt x="205" y="75"/>
                  <a:pt x="205" y="75"/>
                </a:cubicBezTo>
                <a:cubicBezTo>
                  <a:pt x="206" y="73"/>
                  <a:pt x="206" y="71"/>
                  <a:pt x="205" y="70"/>
                </a:cubicBezTo>
                <a:cubicBezTo>
                  <a:pt x="204" y="69"/>
                  <a:pt x="202" y="69"/>
                  <a:pt x="201" y="70"/>
                </a:cubicBezTo>
                <a:cubicBezTo>
                  <a:pt x="141" y="130"/>
                  <a:pt x="141" y="130"/>
                  <a:pt x="141" y="130"/>
                </a:cubicBezTo>
                <a:cubicBezTo>
                  <a:pt x="140" y="131"/>
                  <a:pt x="140" y="133"/>
                  <a:pt x="141" y="134"/>
                </a:cubicBezTo>
                <a:close/>
                <a:moveTo>
                  <a:pt x="148" y="141"/>
                </a:moveTo>
                <a:cubicBezTo>
                  <a:pt x="149" y="142"/>
                  <a:pt x="149" y="142"/>
                  <a:pt x="150" y="142"/>
                </a:cubicBezTo>
                <a:cubicBezTo>
                  <a:pt x="151" y="142"/>
                  <a:pt x="152" y="142"/>
                  <a:pt x="152" y="141"/>
                </a:cubicBezTo>
                <a:cubicBezTo>
                  <a:pt x="216" y="78"/>
                  <a:pt x="216" y="78"/>
                  <a:pt x="216" y="78"/>
                </a:cubicBezTo>
                <a:cubicBezTo>
                  <a:pt x="217" y="76"/>
                  <a:pt x="217" y="74"/>
                  <a:pt x="216" y="73"/>
                </a:cubicBezTo>
                <a:cubicBezTo>
                  <a:pt x="215" y="72"/>
                  <a:pt x="213" y="72"/>
                  <a:pt x="212" y="73"/>
                </a:cubicBezTo>
                <a:cubicBezTo>
                  <a:pt x="148" y="137"/>
                  <a:pt x="148" y="137"/>
                  <a:pt x="148" y="137"/>
                </a:cubicBezTo>
                <a:cubicBezTo>
                  <a:pt x="147" y="138"/>
                  <a:pt x="147" y="140"/>
                  <a:pt x="148" y="141"/>
                </a:cubicBezTo>
                <a:close/>
                <a:moveTo>
                  <a:pt x="164" y="135"/>
                </a:moveTo>
                <a:cubicBezTo>
                  <a:pt x="164" y="135"/>
                  <a:pt x="164" y="135"/>
                  <a:pt x="164" y="135"/>
                </a:cubicBezTo>
                <a:cubicBezTo>
                  <a:pt x="158" y="141"/>
                  <a:pt x="158" y="141"/>
                  <a:pt x="158" y="141"/>
                </a:cubicBezTo>
                <a:cubicBezTo>
                  <a:pt x="158" y="141"/>
                  <a:pt x="158" y="141"/>
                  <a:pt x="158" y="141"/>
                </a:cubicBezTo>
                <a:cubicBezTo>
                  <a:pt x="158" y="141"/>
                  <a:pt x="157" y="141"/>
                  <a:pt x="157" y="142"/>
                </a:cubicBezTo>
                <a:cubicBezTo>
                  <a:pt x="155" y="144"/>
                  <a:pt x="155" y="144"/>
                  <a:pt x="155" y="144"/>
                </a:cubicBezTo>
                <a:cubicBezTo>
                  <a:pt x="154" y="145"/>
                  <a:pt x="154" y="147"/>
                  <a:pt x="155" y="148"/>
                </a:cubicBezTo>
                <a:cubicBezTo>
                  <a:pt x="156" y="149"/>
                  <a:pt x="156" y="149"/>
                  <a:pt x="157" y="149"/>
                </a:cubicBezTo>
                <a:cubicBezTo>
                  <a:pt x="158" y="149"/>
                  <a:pt x="159" y="149"/>
                  <a:pt x="159" y="148"/>
                </a:cubicBezTo>
                <a:cubicBezTo>
                  <a:pt x="162" y="146"/>
                  <a:pt x="162" y="146"/>
                  <a:pt x="162" y="146"/>
                </a:cubicBezTo>
                <a:cubicBezTo>
                  <a:pt x="162" y="146"/>
                  <a:pt x="162" y="146"/>
                  <a:pt x="162" y="146"/>
                </a:cubicBezTo>
                <a:cubicBezTo>
                  <a:pt x="162" y="145"/>
                  <a:pt x="162" y="145"/>
                  <a:pt x="162" y="145"/>
                </a:cubicBezTo>
                <a:cubicBezTo>
                  <a:pt x="168" y="139"/>
                  <a:pt x="168" y="139"/>
                  <a:pt x="168" y="139"/>
                </a:cubicBezTo>
                <a:cubicBezTo>
                  <a:pt x="168" y="139"/>
                  <a:pt x="168" y="139"/>
                  <a:pt x="168" y="139"/>
                </a:cubicBezTo>
                <a:cubicBezTo>
                  <a:pt x="232" y="75"/>
                  <a:pt x="232" y="75"/>
                  <a:pt x="232" y="75"/>
                </a:cubicBezTo>
                <a:cubicBezTo>
                  <a:pt x="233" y="74"/>
                  <a:pt x="233" y="72"/>
                  <a:pt x="232" y="71"/>
                </a:cubicBezTo>
                <a:cubicBezTo>
                  <a:pt x="231" y="70"/>
                  <a:pt x="229" y="70"/>
                  <a:pt x="228" y="71"/>
                </a:cubicBezTo>
                <a:cubicBezTo>
                  <a:pt x="164" y="135"/>
                  <a:pt x="164" y="135"/>
                  <a:pt x="164" y="135"/>
                </a:cubicBezTo>
                <a:close/>
                <a:moveTo>
                  <a:pt x="153" y="160"/>
                </a:moveTo>
                <a:cubicBezTo>
                  <a:pt x="152" y="161"/>
                  <a:pt x="152" y="161"/>
                  <a:pt x="152" y="161"/>
                </a:cubicBezTo>
                <a:cubicBezTo>
                  <a:pt x="144" y="169"/>
                  <a:pt x="144" y="169"/>
                  <a:pt x="144" y="169"/>
                </a:cubicBezTo>
                <a:cubicBezTo>
                  <a:pt x="144" y="169"/>
                  <a:pt x="144" y="169"/>
                  <a:pt x="144" y="169"/>
                </a:cubicBezTo>
                <a:cubicBezTo>
                  <a:pt x="143" y="170"/>
                  <a:pt x="143" y="170"/>
                  <a:pt x="143" y="170"/>
                </a:cubicBezTo>
                <a:cubicBezTo>
                  <a:pt x="141" y="172"/>
                  <a:pt x="141" y="172"/>
                  <a:pt x="141" y="172"/>
                </a:cubicBezTo>
                <a:cubicBezTo>
                  <a:pt x="140" y="173"/>
                  <a:pt x="140" y="175"/>
                  <a:pt x="141" y="176"/>
                </a:cubicBezTo>
                <a:cubicBezTo>
                  <a:pt x="141" y="177"/>
                  <a:pt x="142" y="177"/>
                  <a:pt x="143" y="177"/>
                </a:cubicBezTo>
                <a:cubicBezTo>
                  <a:pt x="144" y="177"/>
                  <a:pt x="145" y="177"/>
                  <a:pt x="145" y="176"/>
                </a:cubicBezTo>
                <a:cubicBezTo>
                  <a:pt x="147" y="174"/>
                  <a:pt x="147" y="174"/>
                  <a:pt x="147" y="174"/>
                </a:cubicBezTo>
                <a:cubicBezTo>
                  <a:pt x="148" y="174"/>
                  <a:pt x="148" y="174"/>
                  <a:pt x="148" y="174"/>
                </a:cubicBezTo>
                <a:cubicBezTo>
                  <a:pt x="148" y="174"/>
                  <a:pt x="148" y="173"/>
                  <a:pt x="148" y="173"/>
                </a:cubicBezTo>
                <a:cubicBezTo>
                  <a:pt x="156" y="165"/>
                  <a:pt x="156" y="165"/>
                  <a:pt x="156" y="165"/>
                </a:cubicBezTo>
                <a:cubicBezTo>
                  <a:pt x="157" y="165"/>
                  <a:pt x="157" y="165"/>
                  <a:pt x="157" y="164"/>
                </a:cubicBezTo>
                <a:cubicBezTo>
                  <a:pt x="161" y="160"/>
                  <a:pt x="161" y="160"/>
                  <a:pt x="161" y="160"/>
                </a:cubicBezTo>
                <a:cubicBezTo>
                  <a:pt x="161" y="160"/>
                  <a:pt x="161" y="160"/>
                  <a:pt x="161" y="160"/>
                </a:cubicBezTo>
                <a:cubicBezTo>
                  <a:pt x="168" y="154"/>
                  <a:pt x="168" y="154"/>
                  <a:pt x="168" y="154"/>
                </a:cubicBezTo>
                <a:cubicBezTo>
                  <a:pt x="169" y="153"/>
                  <a:pt x="169" y="153"/>
                  <a:pt x="169" y="153"/>
                </a:cubicBezTo>
                <a:cubicBezTo>
                  <a:pt x="250" y="72"/>
                  <a:pt x="250" y="72"/>
                  <a:pt x="250" y="72"/>
                </a:cubicBezTo>
                <a:cubicBezTo>
                  <a:pt x="251" y="71"/>
                  <a:pt x="251" y="69"/>
                  <a:pt x="250" y="68"/>
                </a:cubicBezTo>
                <a:cubicBezTo>
                  <a:pt x="248" y="67"/>
                  <a:pt x="246" y="67"/>
                  <a:pt x="245" y="68"/>
                </a:cubicBezTo>
                <a:cubicBezTo>
                  <a:pt x="242" y="71"/>
                  <a:pt x="242" y="71"/>
                  <a:pt x="242" y="71"/>
                </a:cubicBezTo>
                <a:cubicBezTo>
                  <a:pt x="163" y="150"/>
                  <a:pt x="163" y="150"/>
                  <a:pt x="163" y="150"/>
                </a:cubicBezTo>
                <a:lnTo>
                  <a:pt x="153" y="160"/>
                </a:lnTo>
                <a:close/>
                <a:moveTo>
                  <a:pt x="158" y="173"/>
                </a:moveTo>
                <a:cubicBezTo>
                  <a:pt x="159" y="173"/>
                  <a:pt x="160" y="174"/>
                  <a:pt x="161" y="174"/>
                </a:cubicBezTo>
                <a:cubicBezTo>
                  <a:pt x="161" y="174"/>
                  <a:pt x="162" y="173"/>
                  <a:pt x="163" y="173"/>
                </a:cubicBezTo>
                <a:cubicBezTo>
                  <a:pt x="262" y="74"/>
                  <a:pt x="262" y="74"/>
                  <a:pt x="262" y="74"/>
                </a:cubicBezTo>
                <a:cubicBezTo>
                  <a:pt x="263" y="72"/>
                  <a:pt x="263" y="70"/>
                  <a:pt x="262" y="69"/>
                </a:cubicBezTo>
                <a:cubicBezTo>
                  <a:pt x="261" y="68"/>
                  <a:pt x="259" y="68"/>
                  <a:pt x="258" y="69"/>
                </a:cubicBezTo>
                <a:cubicBezTo>
                  <a:pt x="158" y="168"/>
                  <a:pt x="158" y="168"/>
                  <a:pt x="158" y="168"/>
                </a:cubicBezTo>
                <a:cubicBezTo>
                  <a:pt x="157" y="170"/>
                  <a:pt x="157" y="172"/>
                  <a:pt x="158" y="173"/>
                </a:cubicBezTo>
                <a:close/>
                <a:moveTo>
                  <a:pt x="156" y="184"/>
                </a:moveTo>
                <a:cubicBezTo>
                  <a:pt x="151" y="190"/>
                  <a:pt x="151" y="190"/>
                  <a:pt x="151" y="190"/>
                </a:cubicBezTo>
                <a:cubicBezTo>
                  <a:pt x="150" y="191"/>
                  <a:pt x="150" y="193"/>
                  <a:pt x="151" y="194"/>
                </a:cubicBezTo>
                <a:cubicBezTo>
                  <a:pt x="152" y="195"/>
                  <a:pt x="152" y="195"/>
                  <a:pt x="153" y="195"/>
                </a:cubicBezTo>
                <a:cubicBezTo>
                  <a:pt x="154" y="195"/>
                  <a:pt x="155" y="195"/>
                  <a:pt x="155" y="194"/>
                </a:cubicBezTo>
                <a:cubicBezTo>
                  <a:pt x="161" y="189"/>
                  <a:pt x="161" y="189"/>
                  <a:pt x="161" y="189"/>
                </a:cubicBezTo>
                <a:cubicBezTo>
                  <a:pt x="166" y="184"/>
                  <a:pt x="166" y="184"/>
                  <a:pt x="166" y="184"/>
                </a:cubicBezTo>
                <a:cubicBezTo>
                  <a:pt x="277" y="72"/>
                  <a:pt x="277" y="72"/>
                  <a:pt x="277" y="72"/>
                </a:cubicBezTo>
                <a:cubicBezTo>
                  <a:pt x="278" y="71"/>
                  <a:pt x="278" y="69"/>
                  <a:pt x="277" y="68"/>
                </a:cubicBezTo>
                <a:cubicBezTo>
                  <a:pt x="276" y="67"/>
                  <a:pt x="274" y="67"/>
                  <a:pt x="273" y="68"/>
                </a:cubicBezTo>
                <a:cubicBezTo>
                  <a:pt x="161" y="179"/>
                  <a:pt x="161" y="179"/>
                  <a:pt x="161" y="179"/>
                </a:cubicBezTo>
                <a:lnTo>
                  <a:pt x="156" y="184"/>
                </a:lnTo>
                <a:close/>
                <a:moveTo>
                  <a:pt x="295" y="67"/>
                </a:moveTo>
                <a:cubicBezTo>
                  <a:pt x="296" y="67"/>
                  <a:pt x="297" y="67"/>
                  <a:pt x="298" y="66"/>
                </a:cubicBezTo>
                <a:cubicBezTo>
                  <a:pt x="316" y="48"/>
                  <a:pt x="316" y="48"/>
                  <a:pt x="316" y="48"/>
                </a:cubicBezTo>
                <a:cubicBezTo>
                  <a:pt x="317" y="47"/>
                  <a:pt x="317" y="45"/>
                  <a:pt x="316" y="44"/>
                </a:cubicBezTo>
                <a:cubicBezTo>
                  <a:pt x="314" y="42"/>
                  <a:pt x="312" y="42"/>
                  <a:pt x="311" y="44"/>
                </a:cubicBezTo>
                <a:cubicBezTo>
                  <a:pt x="293" y="62"/>
                  <a:pt x="293" y="62"/>
                  <a:pt x="293" y="62"/>
                </a:cubicBezTo>
                <a:cubicBezTo>
                  <a:pt x="292" y="63"/>
                  <a:pt x="292" y="65"/>
                  <a:pt x="293" y="66"/>
                </a:cubicBezTo>
                <a:cubicBezTo>
                  <a:pt x="294" y="67"/>
                  <a:pt x="295" y="67"/>
                  <a:pt x="295" y="67"/>
                </a:cubicBezTo>
                <a:close/>
                <a:moveTo>
                  <a:pt x="166" y="189"/>
                </a:moveTo>
                <a:cubicBezTo>
                  <a:pt x="157" y="198"/>
                  <a:pt x="157" y="198"/>
                  <a:pt x="157" y="198"/>
                </a:cubicBezTo>
                <a:cubicBezTo>
                  <a:pt x="156" y="199"/>
                  <a:pt x="156" y="201"/>
                  <a:pt x="157" y="202"/>
                </a:cubicBezTo>
                <a:cubicBezTo>
                  <a:pt x="158" y="203"/>
                  <a:pt x="158" y="203"/>
                  <a:pt x="159" y="203"/>
                </a:cubicBezTo>
                <a:cubicBezTo>
                  <a:pt x="160" y="203"/>
                  <a:pt x="161" y="203"/>
                  <a:pt x="162" y="202"/>
                </a:cubicBezTo>
                <a:cubicBezTo>
                  <a:pt x="178" y="187"/>
                  <a:pt x="178" y="187"/>
                  <a:pt x="178" y="187"/>
                </a:cubicBezTo>
                <a:cubicBezTo>
                  <a:pt x="178" y="187"/>
                  <a:pt x="178" y="187"/>
                  <a:pt x="178" y="187"/>
                </a:cubicBezTo>
                <a:cubicBezTo>
                  <a:pt x="290" y="74"/>
                  <a:pt x="290" y="74"/>
                  <a:pt x="290" y="74"/>
                </a:cubicBezTo>
                <a:cubicBezTo>
                  <a:pt x="292" y="72"/>
                  <a:pt x="291" y="71"/>
                  <a:pt x="290" y="69"/>
                </a:cubicBezTo>
                <a:cubicBezTo>
                  <a:pt x="289" y="68"/>
                  <a:pt x="287" y="68"/>
                  <a:pt x="286" y="69"/>
                </a:cubicBezTo>
                <a:cubicBezTo>
                  <a:pt x="166" y="189"/>
                  <a:pt x="166" y="189"/>
                  <a:pt x="166" y="189"/>
                </a:cubicBezTo>
                <a:close/>
                <a:moveTo>
                  <a:pt x="296" y="73"/>
                </a:moveTo>
                <a:cubicBezTo>
                  <a:pt x="169" y="199"/>
                  <a:pt x="169" y="199"/>
                  <a:pt x="169" y="199"/>
                </a:cubicBezTo>
                <a:cubicBezTo>
                  <a:pt x="169" y="199"/>
                  <a:pt x="169" y="199"/>
                  <a:pt x="169" y="199"/>
                </a:cubicBezTo>
                <a:cubicBezTo>
                  <a:pt x="151" y="217"/>
                  <a:pt x="151" y="217"/>
                  <a:pt x="151" y="217"/>
                </a:cubicBezTo>
                <a:cubicBezTo>
                  <a:pt x="150" y="219"/>
                  <a:pt x="150" y="221"/>
                  <a:pt x="151" y="222"/>
                </a:cubicBezTo>
                <a:cubicBezTo>
                  <a:pt x="152" y="222"/>
                  <a:pt x="153" y="223"/>
                  <a:pt x="154" y="223"/>
                </a:cubicBezTo>
                <a:cubicBezTo>
                  <a:pt x="154" y="223"/>
                  <a:pt x="155" y="222"/>
                  <a:pt x="155" y="222"/>
                </a:cubicBezTo>
                <a:cubicBezTo>
                  <a:pt x="178" y="198"/>
                  <a:pt x="178" y="198"/>
                  <a:pt x="178" y="198"/>
                </a:cubicBezTo>
                <a:cubicBezTo>
                  <a:pt x="300" y="77"/>
                  <a:pt x="300" y="77"/>
                  <a:pt x="300" y="77"/>
                </a:cubicBezTo>
                <a:cubicBezTo>
                  <a:pt x="301" y="76"/>
                  <a:pt x="301" y="74"/>
                  <a:pt x="300" y="73"/>
                </a:cubicBezTo>
                <a:cubicBezTo>
                  <a:pt x="299" y="72"/>
                  <a:pt x="297" y="72"/>
                  <a:pt x="296" y="73"/>
                </a:cubicBezTo>
                <a:close/>
                <a:moveTo>
                  <a:pt x="316" y="57"/>
                </a:moveTo>
                <a:cubicBezTo>
                  <a:pt x="317" y="58"/>
                  <a:pt x="317" y="58"/>
                  <a:pt x="318" y="58"/>
                </a:cubicBezTo>
                <a:cubicBezTo>
                  <a:pt x="319" y="58"/>
                  <a:pt x="320" y="58"/>
                  <a:pt x="320" y="57"/>
                </a:cubicBezTo>
                <a:cubicBezTo>
                  <a:pt x="327" y="50"/>
                  <a:pt x="327" y="50"/>
                  <a:pt x="327" y="50"/>
                </a:cubicBezTo>
                <a:cubicBezTo>
                  <a:pt x="328" y="49"/>
                  <a:pt x="328" y="47"/>
                  <a:pt x="327" y="46"/>
                </a:cubicBezTo>
                <a:cubicBezTo>
                  <a:pt x="326" y="45"/>
                  <a:pt x="324" y="45"/>
                  <a:pt x="323" y="46"/>
                </a:cubicBezTo>
                <a:cubicBezTo>
                  <a:pt x="316" y="53"/>
                  <a:pt x="316" y="53"/>
                  <a:pt x="316" y="53"/>
                </a:cubicBezTo>
                <a:cubicBezTo>
                  <a:pt x="315" y="54"/>
                  <a:pt x="315" y="56"/>
                  <a:pt x="316" y="57"/>
                </a:cubicBezTo>
                <a:close/>
                <a:moveTo>
                  <a:pt x="334" y="43"/>
                </a:moveTo>
                <a:cubicBezTo>
                  <a:pt x="334" y="43"/>
                  <a:pt x="335" y="42"/>
                  <a:pt x="336" y="42"/>
                </a:cubicBezTo>
                <a:cubicBezTo>
                  <a:pt x="342" y="36"/>
                  <a:pt x="342" y="36"/>
                  <a:pt x="342" y="36"/>
                </a:cubicBezTo>
                <a:cubicBezTo>
                  <a:pt x="343" y="34"/>
                  <a:pt x="343" y="32"/>
                  <a:pt x="342" y="31"/>
                </a:cubicBezTo>
                <a:cubicBezTo>
                  <a:pt x="341" y="30"/>
                  <a:pt x="339" y="30"/>
                  <a:pt x="338" y="31"/>
                </a:cubicBezTo>
                <a:cubicBezTo>
                  <a:pt x="331" y="37"/>
                  <a:pt x="331" y="37"/>
                  <a:pt x="331" y="37"/>
                </a:cubicBezTo>
                <a:cubicBezTo>
                  <a:pt x="330" y="39"/>
                  <a:pt x="330" y="41"/>
                  <a:pt x="331" y="42"/>
                </a:cubicBezTo>
                <a:cubicBezTo>
                  <a:pt x="332" y="42"/>
                  <a:pt x="333" y="43"/>
                  <a:pt x="334" y="43"/>
                </a:cubicBezTo>
                <a:close/>
                <a:moveTo>
                  <a:pt x="130" y="260"/>
                </a:moveTo>
                <a:cubicBezTo>
                  <a:pt x="131" y="260"/>
                  <a:pt x="132" y="260"/>
                  <a:pt x="132" y="259"/>
                </a:cubicBezTo>
                <a:cubicBezTo>
                  <a:pt x="308" y="84"/>
                  <a:pt x="308" y="84"/>
                  <a:pt x="308" y="84"/>
                </a:cubicBezTo>
                <a:cubicBezTo>
                  <a:pt x="308" y="83"/>
                  <a:pt x="308" y="83"/>
                  <a:pt x="308" y="83"/>
                </a:cubicBezTo>
                <a:cubicBezTo>
                  <a:pt x="309" y="83"/>
                  <a:pt x="309" y="83"/>
                  <a:pt x="309" y="83"/>
                </a:cubicBezTo>
                <a:cubicBezTo>
                  <a:pt x="315" y="76"/>
                  <a:pt x="315" y="76"/>
                  <a:pt x="315" y="76"/>
                </a:cubicBezTo>
                <a:cubicBezTo>
                  <a:pt x="319" y="72"/>
                  <a:pt x="319" y="72"/>
                  <a:pt x="319" y="72"/>
                </a:cubicBezTo>
                <a:cubicBezTo>
                  <a:pt x="322" y="70"/>
                  <a:pt x="322" y="70"/>
                  <a:pt x="322" y="70"/>
                </a:cubicBezTo>
                <a:cubicBezTo>
                  <a:pt x="335" y="57"/>
                  <a:pt x="335" y="57"/>
                  <a:pt x="335" y="57"/>
                </a:cubicBezTo>
                <a:cubicBezTo>
                  <a:pt x="338" y="54"/>
                  <a:pt x="338" y="54"/>
                  <a:pt x="338" y="54"/>
                </a:cubicBezTo>
                <a:cubicBezTo>
                  <a:pt x="339" y="52"/>
                  <a:pt x="339" y="52"/>
                  <a:pt x="339" y="52"/>
                </a:cubicBezTo>
                <a:cubicBezTo>
                  <a:pt x="341" y="51"/>
                  <a:pt x="341" y="49"/>
                  <a:pt x="339" y="48"/>
                </a:cubicBezTo>
                <a:cubicBezTo>
                  <a:pt x="338" y="47"/>
                  <a:pt x="336" y="47"/>
                  <a:pt x="335" y="48"/>
                </a:cubicBezTo>
                <a:cubicBezTo>
                  <a:pt x="333" y="50"/>
                  <a:pt x="333" y="50"/>
                  <a:pt x="333" y="50"/>
                </a:cubicBezTo>
                <a:cubicBezTo>
                  <a:pt x="330" y="53"/>
                  <a:pt x="330" y="53"/>
                  <a:pt x="330" y="53"/>
                </a:cubicBezTo>
                <a:cubicBezTo>
                  <a:pt x="305" y="78"/>
                  <a:pt x="305" y="78"/>
                  <a:pt x="305" y="78"/>
                </a:cubicBezTo>
                <a:cubicBezTo>
                  <a:pt x="304" y="78"/>
                  <a:pt x="304" y="79"/>
                  <a:pt x="304" y="79"/>
                </a:cubicBezTo>
                <a:cubicBezTo>
                  <a:pt x="304" y="79"/>
                  <a:pt x="304" y="79"/>
                  <a:pt x="303" y="79"/>
                </a:cubicBezTo>
                <a:cubicBezTo>
                  <a:pt x="128" y="255"/>
                  <a:pt x="128" y="255"/>
                  <a:pt x="128" y="255"/>
                </a:cubicBezTo>
                <a:cubicBezTo>
                  <a:pt x="127" y="256"/>
                  <a:pt x="127" y="258"/>
                  <a:pt x="128" y="259"/>
                </a:cubicBezTo>
                <a:cubicBezTo>
                  <a:pt x="129" y="260"/>
                  <a:pt x="129" y="260"/>
                  <a:pt x="130" y="260"/>
                </a:cubicBezTo>
                <a:close/>
                <a:moveTo>
                  <a:pt x="342" y="45"/>
                </a:moveTo>
                <a:cubicBezTo>
                  <a:pt x="342" y="46"/>
                  <a:pt x="343" y="46"/>
                  <a:pt x="344" y="46"/>
                </a:cubicBezTo>
                <a:cubicBezTo>
                  <a:pt x="345" y="46"/>
                  <a:pt x="346" y="46"/>
                  <a:pt x="346" y="45"/>
                </a:cubicBezTo>
                <a:cubicBezTo>
                  <a:pt x="352" y="40"/>
                  <a:pt x="352" y="40"/>
                  <a:pt x="352" y="40"/>
                </a:cubicBezTo>
                <a:cubicBezTo>
                  <a:pt x="352" y="40"/>
                  <a:pt x="352" y="40"/>
                  <a:pt x="352" y="40"/>
                </a:cubicBezTo>
                <a:cubicBezTo>
                  <a:pt x="358" y="33"/>
                  <a:pt x="358" y="33"/>
                  <a:pt x="358" y="33"/>
                </a:cubicBezTo>
                <a:cubicBezTo>
                  <a:pt x="360" y="32"/>
                  <a:pt x="360" y="30"/>
                  <a:pt x="358" y="29"/>
                </a:cubicBezTo>
                <a:cubicBezTo>
                  <a:pt x="357" y="28"/>
                  <a:pt x="355" y="28"/>
                  <a:pt x="354" y="29"/>
                </a:cubicBezTo>
                <a:cubicBezTo>
                  <a:pt x="352" y="30"/>
                  <a:pt x="352" y="30"/>
                  <a:pt x="352" y="30"/>
                </a:cubicBezTo>
                <a:cubicBezTo>
                  <a:pt x="352" y="30"/>
                  <a:pt x="352" y="30"/>
                  <a:pt x="352" y="31"/>
                </a:cubicBezTo>
                <a:cubicBezTo>
                  <a:pt x="342" y="41"/>
                  <a:pt x="342" y="41"/>
                  <a:pt x="342" y="41"/>
                </a:cubicBezTo>
                <a:cubicBezTo>
                  <a:pt x="341" y="42"/>
                  <a:pt x="341" y="44"/>
                  <a:pt x="342" y="45"/>
                </a:cubicBezTo>
                <a:close/>
                <a:moveTo>
                  <a:pt x="324" y="82"/>
                </a:moveTo>
                <a:cubicBezTo>
                  <a:pt x="333" y="73"/>
                  <a:pt x="333" y="73"/>
                  <a:pt x="333" y="73"/>
                </a:cubicBezTo>
                <a:cubicBezTo>
                  <a:pt x="333" y="73"/>
                  <a:pt x="333" y="72"/>
                  <a:pt x="333" y="72"/>
                </a:cubicBezTo>
                <a:cubicBezTo>
                  <a:pt x="334" y="72"/>
                  <a:pt x="334" y="72"/>
                  <a:pt x="334" y="71"/>
                </a:cubicBezTo>
                <a:cubicBezTo>
                  <a:pt x="349" y="57"/>
                  <a:pt x="349" y="57"/>
                  <a:pt x="349" y="57"/>
                </a:cubicBezTo>
                <a:cubicBezTo>
                  <a:pt x="350" y="56"/>
                  <a:pt x="350" y="54"/>
                  <a:pt x="349" y="53"/>
                </a:cubicBezTo>
                <a:cubicBezTo>
                  <a:pt x="347" y="51"/>
                  <a:pt x="345" y="51"/>
                  <a:pt x="344" y="53"/>
                </a:cubicBezTo>
                <a:cubicBezTo>
                  <a:pt x="330" y="67"/>
                  <a:pt x="330" y="67"/>
                  <a:pt x="330" y="67"/>
                </a:cubicBezTo>
                <a:cubicBezTo>
                  <a:pt x="329" y="67"/>
                  <a:pt x="329" y="68"/>
                  <a:pt x="329" y="68"/>
                </a:cubicBezTo>
                <a:cubicBezTo>
                  <a:pt x="329" y="68"/>
                  <a:pt x="329" y="68"/>
                  <a:pt x="328" y="68"/>
                </a:cubicBezTo>
                <a:cubicBezTo>
                  <a:pt x="320" y="77"/>
                  <a:pt x="320" y="77"/>
                  <a:pt x="320" y="77"/>
                </a:cubicBezTo>
                <a:cubicBezTo>
                  <a:pt x="319" y="78"/>
                  <a:pt x="318" y="79"/>
                  <a:pt x="319" y="81"/>
                </a:cubicBezTo>
                <a:cubicBezTo>
                  <a:pt x="318" y="80"/>
                  <a:pt x="316" y="80"/>
                  <a:pt x="316" y="81"/>
                </a:cubicBezTo>
                <a:cubicBezTo>
                  <a:pt x="130" y="267"/>
                  <a:pt x="130" y="267"/>
                  <a:pt x="130" y="267"/>
                </a:cubicBezTo>
                <a:cubicBezTo>
                  <a:pt x="128" y="268"/>
                  <a:pt x="128" y="270"/>
                  <a:pt x="130" y="272"/>
                </a:cubicBezTo>
                <a:cubicBezTo>
                  <a:pt x="130" y="272"/>
                  <a:pt x="131" y="273"/>
                  <a:pt x="132" y="273"/>
                </a:cubicBezTo>
                <a:cubicBezTo>
                  <a:pt x="133" y="273"/>
                  <a:pt x="133" y="272"/>
                  <a:pt x="134" y="272"/>
                </a:cubicBezTo>
                <a:cubicBezTo>
                  <a:pt x="320" y="86"/>
                  <a:pt x="320" y="86"/>
                  <a:pt x="320" y="86"/>
                </a:cubicBezTo>
                <a:cubicBezTo>
                  <a:pt x="321" y="85"/>
                  <a:pt x="321" y="83"/>
                  <a:pt x="321" y="82"/>
                </a:cubicBezTo>
                <a:cubicBezTo>
                  <a:pt x="321" y="82"/>
                  <a:pt x="321" y="83"/>
                  <a:pt x="322" y="83"/>
                </a:cubicBezTo>
                <a:cubicBezTo>
                  <a:pt x="323" y="83"/>
                  <a:pt x="323" y="82"/>
                  <a:pt x="324" y="82"/>
                </a:cubicBezTo>
                <a:close/>
                <a:moveTo>
                  <a:pt x="352" y="49"/>
                </a:moveTo>
                <a:cubicBezTo>
                  <a:pt x="353" y="50"/>
                  <a:pt x="354" y="50"/>
                  <a:pt x="354" y="50"/>
                </a:cubicBezTo>
                <a:cubicBezTo>
                  <a:pt x="355" y="50"/>
                  <a:pt x="356" y="50"/>
                  <a:pt x="357" y="49"/>
                </a:cubicBezTo>
                <a:cubicBezTo>
                  <a:pt x="367" y="39"/>
                  <a:pt x="367" y="39"/>
                  <a:pt x="367" y="39"/>
                </a:cubicBezTo>
                <a:cubicBezTo>
                  <a:pt x="368" y="38"/>
                  <a:pt x="368" y="36"/>
                  <a:pt x="367" y="35"/>
                </a:cubicBezTo>
                <a:cubicBezTo>
                  <a:pt x="365" y="33"/>
                  <a:pt x="363" y="33"/>
                  <a:pt x="362" y="35"/>
                </a:cubicBezTo>
                <a:cubicBezTo>
                  <a:pt x="352" y="45"/>
                  <a:pt x="352" y="45"/>
                  <a:pt x="352" y="45"/>
                </a:cubicBezTo>
                <a:cubicBezTo>
                  <a:pt x="351" y="46"/>
                  <a:pt x="351" y="48"/>
                  <a:pt x="352" y="49"/>
                </a:cubicBezTo>
                <a:close/>
                <a:moveTo>
                  <a:pt x="333" y="87"/>
                </a:moveTo>
                <a:cubicBezTo>
                  <a:pt x="334" y="86"/>
                  <a:pt x="334" y="84"/>
                  <a:pt x="333" y="82"/>
                </a:cubicBezTo>
                <a:cubicBezTo>
                  <a:pt x="332" y="81"/>
                  <a:pt x="330" y="81"/>
                  <a:pt x="328" y="82"/>
                </a:cubicBezTo>
                <a:cubicBezTo>
                  <a:pt x="129" y="282"/>
                  <a:pt x="129" y="282"/>
                  <a:pt x="129" y="282"/>
                </a:cubicBezTo>
                <a:cubicBezTo>
                  <a:pt x="127" y="283"/>
                  <a:pt x="127" y="285"/>
                  <a:pt x="129" y="287"/>
                </a:cubicBezTo>
                <a:cubicBezTo>
                  <a:pt x="129" y="287"/>
                  <a:pt x="130" y="287"/>
                  <a:pt x="131" y="287"/>
                </a:cubicBezTo>
                <a:cubicBezTo>
                  <a:pt x="132" y="287"/>
                  <a:pt x="132" y="287"/>
                  <a:pt x="133" y="287"/>
                </a:cubicBezTo>
                <a:lnTo>
                  <a:pt x="333" y="87"/>
                </a:lnTo>
                <a:close/>
                <a:moveTo>
                  <a:pt x="335" y="83"/>
                </a:moveTo>
                <a:cubicBezTo>
                  <a:pt x="336" y="83"/>
                  <a:pt x="337" y="83"/>
                  <a:pt x="337" y="82"/>
                </a:cubicBezTo>
                <a:cubicBezTo>
                  <a:pt x="341" y="78"/>
                  <a:pt x="341" y="78"/>
                  <a:pt x="341" y="78"/>
                </a:cubicBezTo>
                <a:cubicBezTo>
                  <a:pt x="344" y="76"/>
                  <a:pt x="344" y="76"/>
                  <a:pt x="344" y="76"/>
                </a:cubicBezTo>
                <a:cubicBezTo>
                  <a:pt x="361" y="58"/>
                  <a:pt x="361" y="58"/>
                  <a:pt x="361" y="58"/>
                </a:cubicBezTo>
                <a:cubicBezTo>
                  <a:pt x="362" y="57"/>
                  <a:pt x="362" y="55"/>
                  <a:pt x="361" y="54"/>
                </a:cubicBezTo>
                <a:cubicBezTo>
                  <a:pt x="360" y="53"/>
                  <a:pt x="358" y="53"/>
                  <a:pt x="357" y="54"/>
                </a:cubicBezTo>
                <a:cubicBezTo>
                  <a:pt x="339" y="71"/>
                  <a:pt x="339" y="71"/>
                  <a:pt x="339" y="71"/>
                </a:cubicBezTo>
                <a:cubicBezTo>
                  <a:pt x="337" y="74"/>
                  <a:pt x="337" y="74"/>
                  <a:pt x="337" y="74"/>
                </a:cubicBezTo>
                <a:cubicBezTo>
                  <a:pt x="333" y="78"/>
                  <a:pt x="333" y="78"/>
                  <a:pt x="333" y="78"/>
                </a:cubicBezTo>
                <a:cubicBezTo>
                  <a:pt x="332" y="79"/>
                  <a:pt x="332" y="81"/>
                  <a:pt x="333" y="82"/>
                </a:cubicBezTo>
                <a:cubicBezTo>
                  <a:pt x="333" y="83"/>
                  <a:pt x="334" y="83"/>
                  <a:pt x="335" y="83"/>
                </a:cubicBezTo>
                <a:close/>
                <a:moveTo>
                  <a:pt x="372" y="46"/>
                </a:moveTo>
                <a:cubicBezTo>
                  <a:pt x="373" y="46"/>
                  <a:pt x="374" y="46"/>
                  <a:pt x="374" y="45"/>
                </a:cubicBezTo>
                <a:cubicBezTo>
                  <a:pt x="386" y="34"/>
                  <a:pt x="386" y="34"/>
                  <a:pt x="386" y="34"/>
                </a:cubicBezTo>
                <a:cubicBezTo>
                  <a:pt x="386" y="34"/>
                  <a:pt x="386" y="34"/>
                  <a:pt x="386" y="34"/>
                </a:cubicBezTo>
                <a:cubicBezTo>
                  <a:pt x="388" y="32"/>
                  <a:pt x="388" y="32"/>
                  <a:pt x="388" y="32"/>
                </a:cubicBezTo>
                <a:cubicBezTo>
                  <a:pt x="391" y="29"/>
                  <a:pt x="391" y="29"/>
                  <a:pt x="391" y="29"/>
                </a:cubicBezTo>
                <a:cubicBezTo>
                  <a:pt x="394" y="26"/>
                  <a:pt x="394" y="26"/>
                  <a:pt x="394" y="26"/>
                </a:cubicBezTo>
                <a:cubicBezTo>
                  <a:pt x="395" y="24"/>
                  <a:pt x="395" y="22"/>
                  <a:pt x="394" y="21"/>
                </a:cubicBezTo>
                <a:cubicBezTo>
                  <a:pt x="394" y="21"/>
                  <a:pt x="393" y="21"/>
                  <a:pt x="393" y="20"/>
                </a:cubicBezTo>
                <a:cubicBezTo>
                  <a:pt x="392" y="20"/>
                  <a:pt x="391" y="20"/>
                  <a:pt x="391" y="21"/>
                </a:cubicBezTo>
                <a:cubicBezTo>
                  <a:pt x="390" y="21"/>
                  <a:pt x="390" y="21"/>
                  <a:pt x="390" y="21"/>
                </a:cubicBezTo>
                <a:cubicBezTo>
                  <a:pt x="387" y="24"/>
                  <a:pt x="387" y="24"/>
                  <a:pt x="387" y="24"/>
                </a:cubicBezTo>
                <a:cubicBezTo>
                  <a:pt x="387" y="24"/>
                  <a:pt x="387" y="24"/>
                  <a:pt x="387" y="24"/>
                </a:cubicBezTo>
                <a:cubicBezTo>
                  <a:pt x="385" y="26"/>
                  <a:pt x="385" y="26"/>
                  <a:pt x="385" y="26"/>
                </a:cubicBezTo>
                <a:cubicBezTo>
                  <a:pt x="385" y="26"/>
                  <a:pt x="385" y="26"/>
                  <a:pt x="385" y="26"/>
                </a:cubicBezTo>
                <a:cubicBezTo>
                  <a:pt x="382" y="29"/>
                  <a:pt x="382" y="29"/>
                  <a:pt x="382" y="29"/>
                </a:cubicBezTo>
                <a:cubicBezTo>
                  <a:pt x="379" y="32"/>
                  <a:pt x="379" y="32"/>
                  <a:pt x="379" y="32"/>
                </a:cubicBezTo>
                <a:cubicBezTo>
                  <a:pt x="376" y="36"/>
                  <a:pt x="376" y="36"/>
                  <a:pt x="376" y="36"/>
                </a:cubicBezTo>
                <a:cubicBezTo>
                  <a:pt x="376" y="36"/>
                  <a:pt x="376" y="36"/>
                  <a:pt x="376" y="36"/>
                </a:cubicBezTo>
                <a:cubicBezTo>
                  <a:pt x="370" y="41"/>
                  <a:pt x="370" y="41"/>
                  <a:pt x="370" y="41"/>
                </a:cubicBezTo>
                <a:cubicBezTo>
                  <a:pt x="369" y="42"/>
                  <a:pt x="369" y="44"/>
                  <a:pt x="370" y="45"/>
                </a:cubicBezTo>
                <a:cubicBezTo>
                  <a:pt x="371" y="46"/>
                  <a:pt x="371" y="46"/>
                  <a:pt x="372" y="46"/>
                </a:cubicBezTo>
                <a:close/>
                <a:moveTo>
                  <a:pt x="390" y="44"/>
                </a:moveTo>
                <a:cubicBezTo>
                  <a:pt x="393" y="40"/>
                  <a:pt x="393" y="40"/>
                  <a:pt x="393" y="40"/>
                </a:cubicBezTo>
                <a:cubicBezTo>
                  <a:pt x="394" y="39"/>
                  <a:pt x="394" y="37"/>
                  <a:pt x="393" y="36"/>
                </a:cubicBezTo>
                <a:cubicBezTo>
                  <a:pt x="392" y="35"/>
                  <a:pt x="390" y="35"/>
                  <a:pt x="389" y="36"/>
                </a:cubicBezTo>
                <a:cubicBezTo>
                  <a:pt x="385" y="40"/>
                  <a:pt x="385" y="40"/>
                  <a:pt x="385" y="40"/>
                </a:cubicBezTo>
                <a:cubicBezTo>
                  <a:pt x="384" y="41"/>
                  <a:pt x="384" y="43"/>
                  <a:pt x="385" y="44"/>
                </a:cubicBezTo>
                <a:cubicBezTo>
                  <a:pt x="386" y="45"/>
                  <a:pt x="387" y="45"/>
                  <a:pt x="387" y="45"/>
                </a:cubicBezTo>
                <a:cubicBezTo>
                  <a:pt x="388" y="45"/>
                  <a:pt x="389" y="45"/>
                  <a:pt x="390" y="44"/>
                </a:cubicBezTo>
                <a:close/>
                <a:moveTo>
                  <a:pt x="381" y="52"/>
                </a:moveTo>
                <a:cubicBezTo>
                  <a:pt x="383" y="51"/>
                  <a:pt x="383" y="49"/>
                  <a:pt x="381" y="48"/>
                </a:cubicBezTo>
                <a:cubicBezTo>
                  <a:pt x="380" y="46"/>
                  <a:pt x="378" y="46"/>
                  <a:pt x="377" y="48"/>
                </a:cubicBezTo>
                <a:cubicBezTo>
                  <a:pt x="370" y="54"/>
                  <a:pt x="370" y="54"/>
                  <a:pt x="370" y="54"/>
                </a:cubicBezTo>
                <a:cubicBezTo>
                  <a:pt x="351" y="73"/>
                  <a:pt x="351" y="73"/>
                  <a:pt x="351" y="73"/>
                </a:cubicBezTo>
                <a:cubicBezTo>
                  <a:pt x="351" y="73"/>
                  <a:pt x="351" y="73"/>
                  <a:pt x="351" y="73"/>
                </a:cubicBezTo>
                <a:cubicBezTo>
                  <a:pt x="348" y="77"/>
                  <a:pt x="348" y="77"/>
                  <a:pt x="348" y="77"/>
                </a:cubicBezTo>
                <a:cubicBezTo>
                  <a:pt x="132" y="292"/>
                  <a:pt x="132" y="292"/>
                  <a:pt x="132" y="292"/>
                </a:cubicBezTo>
                <a:cubicBezTo>
                  <a:pt x="131" y="294"/>
                  <a:pt x="131" y="295"/>
                  <a:pt x="132" y="297"/>
                </a:cubicBezTo>
                <a:cubicBezTo>
                  <a:pt x="133" y="297"/>
                  <a:pt x="134" y="298"/>
                  <a:pt x="135" y="298"/>
                </a:cubicBezTo>
                <a:cubicBezTo>
                  <a:pt x="135" y="298"/>
                  <a:pt x="136" y="297"/>
                  <a:pt x="137" y="297"/>
                </a:cubicBezTo>
                <a:cubicBezTo>
                  <a:pt x="353" y="81"/>
                  <a:pt x="353" y="81"/>
                  <a:pt x="353" y="81"/>
                </a:cubicBezTo>
                <a:lnTo>
                  <a:pt x="381" y="52"/>
                </a:lnTo>
                <a:close/>
                <a:moveTo>
                  <a:pt x="388" y="59"/>
                </a:moveTo>
                <a:cubicBezTo>
                  <a:pt x="391" y="56"/>
                  <a:pt x="391" y="56"/>
                  <a:pt x="391" y="56"/>
                </a:cubicBezTo>
                <a:cubicBezTo>
                  <a:pt x="392" y="55"/>
                  <a:pt x="392" y="53"/>
                  <a:pt x="391" y="52"/>
                </a:cubicBezTo>
                <a:cubicBezTo>
                  <a:pt x="390" y="51"/>
                  <a:pt x="388" y="51"/>
                  <a:pt x="387" y="52"/>
                </a:cubicBezTo>
                <a:cubicBezTo>
                  <a:pt x="384" y="55"/>
                  <a:pt x="384" y="55"/>
                  <a:pt x="384" y="55"/>
                </a:cubicBezTo>
                <a:cubicBezTo>
                  <a:pt x="383" y="56"/>
                  <a:pt x="383" y="58"/>
                  <a:pt x="384" y="59"/>
                </a:cubicBezTo>
                <a:cubicBezTo>
                  <a:pt x="385" y="60"/>
                  <a:pt x="385" y="60"/>
                  <a:pt x="386" y="60"/>
                </a:cubicBezTo>
                <a:cubicBezTo>
                  <a:pt x="387" y="60"/>
                  <a:pt x="388" y="60"/>
                  <a:pt x="388" y="59"/>
                </a:cubicBezTo>
                <a:close/>
                <a:moveTo>
                  <a:pt x="416" y="30"/>
                </a:moveTo>
                <a:cubicBezTo>
                  <a:pt x="417" y="30"/>
                  <a:pt x="417" y="30"/>
                  <a:pt x="418" y="30"/>
                </a:cubicBezTo>
                <a:cubicBezTo>
                  <a:pt x="424" y="24"/>
                  <a:pt x="424" y="24"/>
                  <a:pt x="424" y="24"/>
                </a:cubicBezTo>
                <a:cubicBezTo>
                  <a:pt x="425" y="23"/>
                  <a:pt x="425" y="21"/>
                  <a:pt x="424" y="20"/>
                </a:cubicBezTo>
                <a:cubicBezTo>
                  <a:pt x="422" y="18"/>
                  <a:pt x="420" y="18"/>
                  <a:pt x="419" y="20"/>
                </a:cubicBezTo>
                <a:cubicBezTo>
                  <a:pt x="414" y="25"/>
                  <a:pt x="414" y="25"/>
                  <a:pt x="414" y="25"/>
                </a:cubicBezTo>
                <a:cubicBezTo>
                  <a:pt x="412" y="26"/>
                  <a:pt x="412" y="28"/>
                  <a:pt x="414" y="30"/>
                </a:cubicBezTo>
                <a:cubicBezTo>
                  <a:pt x="414" y="30"/>
                  <a:pt x="415" y="30"/>
                  <a:pt x="416" y="30"/>
                </a:cubicBezTo>
                <a:close/>
                <a:moveTo>
                  <a:pt x="403" y="44"/>
                </a:moveTo>
                <a:cubicBezTo>
                  <a:pt x="403" y="44"/>
                  <a:pt x="404" y="43"/>
                  <a:pt x="405" y="43"/>
                </a:cubicBezTo>
                <a:cubicBezTo>
                  <a:pt x="407" y="41"/>
                  <a:pt x="407" y="41"/>
                  <a:pt x="407" y="41"/>
                </a:cubicBezTo>
                <a:cubicBezTo>
                  <a:pt x="408" y="40"/>
                  <a:pt x="408" y="38"/>
                  <a:pt x="407" y="36"/>
                </a:cubicBezTo>
                <a:cubicBezTo>
                  <a:pt x="406" y="35"/>
                  <a:pt x="404" y="35"/>
                  <a:pt x="402" y="36"/>
                </a:cubicBezTo>
                <a:cubicBezTo>
                  <a:pt x="400" y="38"/>
                  <a:pt x="400" y="38"/>
                  <a:pt x="400" y="38"/>
                </a:cubicBezTo>
                <a:cubicBezTo>
                  <a:pt x="399" y="40"/>
                  <a:pt x="399" y="42"/>
                  <a:pt x="400" y="43"/>
                </a:cubicBezTo>
                <a:cubicBezTo>
                  <a:pt x="401" y="43"/>
                  <a:pt x="402" y="44"/>
                  <a:pt x="403" y="44"/>
                </a:cubicBezTo>
                <a:close/>
                <a:moveTo>
                  <a:pt x="372" y="66"/>
                </a:moveTo>
                <a:cubicBezTo>
                  <a:pt x="369" y="69"/>
                  <a:pt x="369" y="69"/>
                  <a:pt x="369" y="69"/>
                </a:cubicBezTo>
                <a:cubicBezTo>
                  <a:pt x="365" y="74"/>
                  <a:pt x="365" y="74"/>
                  <a:pt x="365" y="74"/>
                </a:cubicBezTo>
                <a:cubicBezTo>
                  <a:pt x="364" y="75"/>
                  <a:pt x="364" y="77"/>
                  <a:pt x="365" y="78"/>
                </a:cubicBezTo>
                <a:cubicBezTo>
                  <a:pt x="366" y="79"/>
                  <a:pt x="366" y="79"/>
                  <a:pt x="367" y="79"/>
                </a:cubicBezTo>
                <a:cubicBezTo>
                  <a:pt x="368" y="79"/>
                  <a:pt x="369" y="79"/>
                  <a:pt x="369" y="78"/>
                </a:cubicBezTo>
                <a:cubicBezTo>
                  <a:pt x="374" y="74"/>
                  <a:pt x="374" y="74"/>
                  <a:pt x="374" y="74"/>
                </a:cubicBezTo>
                <a:cubicBezTo>
                  <a:pt x="377" y="71"/>
                  <a:pt x="377" y="71"/>
                  <a:pt x="377" y="71"/>
                </a:cubicBezTo>
                <a:cubicBezTo>
                  <a:pt x="378" y="70"/>
                  <a:pt x="378" y="68"/>
                  <a:pt x="377" y="66"/>
                </a:cubicBezTo>
                <a:cubicBezTo>
                  <a:pt x="375" y="65"/>
                  <a:pt x="374" y="65"/>
                  <a:pt x="372" y="66"/>
                </a:cubicBezTo>
                <a:close/>
                <a:moveTo>
                  <a:pt x="362" y="86"/>
                </a:moveTo>
                <a:cubicBezTo>
                  <a:pt x="363" y="84"/>
                  <a:pt x="363" y="82"/>
                  <a:pt x="362" y="81"/>
                </a:cubicBezTo>
                <a:cubicBezTo>
                  <a:pt x="361" y="80"/>
                  <a:pt x="359" y="80"/>
                  <a:pt x="358" y="81"/>
                </a:cubicBezTo>
                <a:cubicBezTo>
                  <a:pt x="142" y="297"/>
                  <a:pt x="142" y="297"/>
                  <a:pt x="142" y="297"/>
                </a:cubicBezTo>
                <a:cubicBezTo>
                  <a:pt x="141" y="298"/>
                  <a:pt x="141" y="300"/>
                  <a:pt x="142" y="301"/>
                </a:cubicBezTo>
                <a:cubicBezTo>
                  <a:pt x="143" y="302"/>
                  <a:pt x="143" y="302"/>
                  <a:pt x="144" y="302"/>
                </a:cubicBezTo>
                <a:cubicBezTo>
                  <a:pt x="145" y="302"/>
                  <a:pt x="146" y="302"/>
                  <a:pt x="146" y="301"/>
                </a:cubicBezTo>
                <a:lnTo>
                  <a:pt x="362" y="86"/>
                </a:lnTo>
                <a:close/>
                <a:moveTo>
                  <a:pt x="380" y="80"/>
                </a:moveTo>
                <a:cubicBezTo>
                  <a:pt x="381" y="80"/>
                  <a:pt x="381" y="80"/>
                  <a:pt x="382" y="79"/>
                </a:cubicBezTo>
                <a:cubicBezTo>
                  <a:pt x="384" y="77"/>
                  <a:pt x="384" y="77"/>
                  <a:pt x="384" y="77"/>
                </a:cubicBezTo>
                <a:cubicBezTo>
                  <a:pt x="386" y="76"/>
                  <a:pt x="386" y="74"/>
                  <a:pt x="384" y="73"/>
                </a:cubicBezTo>
                <a:cubicBezTo>
                  <a:pt x="383" y="72"/>
                  <a:pt x="381" y="72"/>
                  <a:pt x="380" y="73"/>
                </a:cubicBezTo>
                <a:cubicBezTo>
                  <a:pt x="378" y="75"/>
                  <a:pt x="378" y="75"/>
                  <a:pt x="378" y="75"/>
                </a:cubicBezTo>
                <a:cubicBezTo>
                  <a:pt x="376" y="76"/>
                  <a:pt x="376" y="78"/>
                  <a:pt x="378" y="79"/>
                </a:cubicBezTo>
                <a:cubicBezTo>
                  <a:pt x="378" y="80"/>
                  <a:pt x="379" y="80"/>
                  <a:pt x="380" y="80"/>
                </a:cubicBezTo>
                <a:close/>
                <a:moveTo>
                  <a:pt x="429" y="31"/>
                </a:moveTo>
                <a:cubicBezTo>
                  <a:pt x="430" y="31"/>
                  <a:pt x="430" y="31"/>
                  <a:pt x="431" y="30"/>
                </a:cubicBezTo>
                <a:cubicBezTo>
                  <a:pt x="433" y="29"/>
                  <a:pt x="433" y="29"/>
                  <a:pt x="433" y="29"/>
                </a:cubicBezTo>
                <a:cubicBezTo>
                  <a:pt x="434" y="27"/>
                  <a:pt x="434" y="25"/>
                  <a:pt x="433" y="24"/>
                </a:cubicBezTo>
                <a:cubicBezTo>
                  <a:pt x="432" y="23"/>
                  <a:pt x="430" y="23"/>
                  <a:pt x="429" y="24"/>
                </a:cubicBezTo>
                <a:cubicBezTo>
                  <a:pt x="427" y="26"/>
                  <a:pt x="427" y="26"/>
                  <a:pt x="427" y="26"/>
                </a:cubicBezTo>
                <a:cubicBezTo>
                  <a:pt x="426" y="27"/>
                  <a:pt x="426" y="29"/>
                  <a:pt x="427" y="30"/>
                </a:cubicBezTo>
                <a:cubicBezTo>
                  <a:pt x="427" y="31"/>
                  <a:pt x="428" y="31"/>
                  <a:pt x="429" y="31"/>
                </a:cubicBezTo>
                <a:close/>
                <a:moveTo>
                  <a:pt x="414" y="47"/>
                </a:moveTo>
                <a:cubicBezTo>
                  <a:pt x="414" y="47"/>
                  <a:pt x="415" y="46"/>
                  <a:pt x="416" y="46"/>
                </a:cubicBezTo>
                <a:cubicBezTo>
                  <a:pt x="423" y="38"/>
                  <a:pt x="423" y="38"/>
                  <a:pt x="423" y="38"/>
                </a:cubicBezTo>
                <a:cubicBezTo>
                  <a:pt x="424" y="37"/>
                  <a:pt x="424" y="35"/>
                  <a:pt x="423" y="34"/>
                </a:cubicBezTo>
                <a:cubicBezTo>
                  <a:pt x="422" y="33"/>
                  <a:pt x="420" y="33"/>
                  <a:pt x="419" y="34"/>
                </a:cubicBezTo>
                <a:cubicBezTo>
                  <a:pt x="411" y="41"/>
                  <a:pt x="411" y="41"/>
                  <a:pt x="411" y="41"/>
                </a:cubicBezTo>
                <a:cubicBezTo>
                  <a:pt x="410" y="43"/>
                  <a:pt x="410" y="45"/>
                  <a:pt x="411" y="46"/>
                </a:cubicBezTo>
                <a:cubicBezTo>
                  <a:pt x="412" y="46"/>
                  <a:pt x="413" y="47"/>
                  <a:pt x="414" y="47"/>
                </a:cubicBezTo>
                <a:close/>
                <a:moveTo>
                  <a:pt x="405" y="48"/>
                </a:moveTo>
                <a:cubicBezTo>
                  <a:pt x="392" y="61"/>
                  <a:pt x="392" y="61"/>
                  <a:pt x="392" y="61"/>
                </a:cubicBezTo>
                <a:cubicBezTo>
                  <a:pt x="391" y="62"/>
                  <a:pt x="391" y="64"/>
                  <a:pt x="392" y="65"/>
                </a:cubicBezTo>
                <a:cubicBezTo>
                  <a:pt x="392" y="66"/>
                  <a:pt x="393" y="66"/>
                  <a:pt x="394" y="66"/>
                </a:cubicBezTo>
                <a:cubicBezTo>
                  <a:pt x="395" y="66"/>
                  <a:pt x="396" y="66"/>
                  <a:pt x="396" y="65"/>
                </a:cubicBezTo>
                <a:cubicBezTo>
                  <a:pt x="409" y="52"/>
                  <a:pt x="409" y="52"/>
                  <a:pt x="409" y="52"/>
                </a:cubicBezTo>
                <a:cubicBezTo>
                  <a:pt x="410" y="51"/>
                  <a:pt x="410" y="49"/>
                  <a:pt x="409" y="48"/>
                </a:cubicBezTo>
                <a:cubicBezTo>
                  <a:pt x="408" y="47"/>
                  <a:pt x="406" y="47"/>
                  <a:pt x="405" y="48"/>
                </a:cubicBezTo>
                <a:close/>
                <a:moveTo>
                  <a:pt x="151" y="311"/>
                </a:moveTo>
                <a:cubicBezTo>
                  <a:pt x="375" y="86"/>
                  <a:pt x="375" y="86"/>
                  <a:pt x="375" y="86"/>
                </a:cubicBezTo>
                <a:cubicBezTo>
                  <a:pt x="377" y="85"/>
                  <a:pt x="377" y="83"/>
                  <a:pt x="375" y="82"/>
                </a:cubicBezTo>
                <a:cubicBezTo>
                  <a:pt x="374" y="80"/>
                  <a:pt x="372" y="80"/>
                  <a:pt x="371" y="82"/>
                </a:cubicBezTo>
                <a:cubicBezTo>
                  <a:pt x="146" y="307"/>
                  <a:pt x="146" y="307"/>
                  <a:pt x="146" y="307"/>
                </a:cubicBezTo>
                <a:cubicBezTo>
                  <a:pt x="145" y="308"/>
                  <a:pt x="145" y="310"/>
                  <a:pt x="146" y="311"/>
                </a:cubicBezTo>
                <a:cubicBezTo>
                  <a:pt x="147" y="311"/>
                  <a:pt x="148" y="312"/>
                  <a:pt x="148" y="312"/>
                </a:cubicBezTo>
                <a:cubicBezTo>
                  <a:pt x="149" y="312"/>
                  <a:pt x="150" y="311"/>
                  <a:pt x="151" y="311"/>
                </a:cubicBezTo>
                <a:close/>
                <a:moveTo>
                  <a:pt x="432" y="39"/>
                </a:moveTo>
                <a:cubicBezTo>
                  <a:pt x="433" y="39"/>
                  <a:pt x="434" y="40"/>
                  <a:pt x="434" y="40"/>
                </a:cubicBezTo>
                <a:cubicBezTo>
                  <a:pt x="435" y="40"/>
                  <a:pt x="436" y="39"/>
                  <a:pt x="437" y="39"/>
                </a:cubicBezTo>
                <a:cubicBezTo>
                  <a:pt x="445" y="31"/>
                  <a:pt x="445" y="31"/>
                  <a:pt x="445" y="31"/>
                </a:cubicBezTo>
                <a:cubicBezTo>
                  <a:pt x="448" y="27"/>
                  <a:pt x="448" y="27"/>
                  <a:pt x="448" y="27"/>
                </a:cubicBezTo>
                <a:cubicBezTo>
                  <a:pt x="449" y="26"/>
                  <a:pt x="449" y="24"/>
                  <a:pt x="448" y="23"/>
                </a:cubicBezTo>
                <a:cubicBezTo>
                  <a:pt x="447" y="22"/>
                  <a:pt x="445" y="22"/>
                  <a:pt x="444" y="23"/>
                </a:cubicBezTo>
                <a:cubicBezTo>
                  <a:pt x="440" y="26"/>
                  <a:pt x="440" y="26"/>
                  <a:pt x="440" y="26"/>
                </a:cubicBezTo>
                <a:cubicBezTo>
                  <a:pt x="439" y="28"/>
                  <a:pt x="439" y="28"/>
                  <a:pt x="439" y="28"/>
                </a:cubicBezTo>
                <a:cubicBezTo>
                  <a:pt x="438" y="29"/>
                  <a:pt x="438" y="29"/>
                  <a:pt x="438" y="29"/>
                </a:cubicBezTo>
                <a:cubicBezTo>
                  <a:pt x="432" y="35"/>
                  <a:pt x="432" y="35"/>
                  <a:pt x="432" y="35"/>
                </a:cubicBezTo>
                <a:cubicBezTo>
                  <a:pt x="431" y="36"/>
                  <a:pt x="431" y="38"/>
                  <a:pt x="432" y="39"/>
                </a:cubicBezTo>
                <a:close/>
                <a:moveTo>
                  <a:pt x="428" y="39"/>
                </a:moveTo>
                <a:cubicBezTo>
                  <a:pt x="423" y="43"/>
                  <a:pt x="423" y="43"/>
                  <a:pt x="423" y="43"/>
                </a:cubicBezTo>
                <a:cubicBezTo>
                  <a:pt x="422" y="44"/>
                  <a:pt x="422" y="46"/>
                  <a:pt x="423" y="48"/>
                </a:cubicBezTo>
                <a:cubicBezTo>
                  <a:pt x="424" y="48"/>
                  <a:pt x="425" y="49"/>
                  <a:pt x="426" y="49"/>
                </a:cubicBezTo>
                <a:cubicBezTo>
                  <a:pt x="426" y="49"/>
                  <a:pt x="427" y="48"/>
                  <a:pt x="428" y="48"/>
                </a:cubicBezTo>
                <a:cubicBezTo>
                  <a:pt x="432" y="43"/>
                  <a:pt x="432" y="43"/>
                  <a:pt x="432" y="43"/>
                </a:cubicBezTo>
                <a:cubicBezTo>
                  <a:pt x="433" y="42"/>
                  <a:pt x="433" y="40"/>
                  <a:pt x="432" y="39"/>
                </a:cubicBezTo>
                <a:cubicBezTo>
                  <a:pt x="431" y="38"/>
                  <a:pt x="429" y="38"/>
                  <a:pt x="428" y="39"/>
                </a:cubicBezTo>
                <a:close/>
                <a:moveTo>
                  <a:pt x="153" y="323"/>
                </a:moveTo>
                <a:cubicBezTo>
                  <a:pt x="388" y="88"/>
                  <a:pt x="388" y="88"/>
                  <a:pt x="388" y="88"/>
                </a:cubicBezTo>
                <a:cubicBezTo>
                  <a:pt x="389" y="87"/>
                  <a:pt x="389" y="85"/>
                  <a:pt x="388" y="83"/>
                </a:cubicBezTo>
                <a:cubicBezTo>
                  <a:pt x="386" y="82"/>
                  <a:pt x="384" y="82"/>
                  <a:pt x="383" y="83"/>
                </a:cubicBezTo>
                <a:cubicBezTo>
                  <a:pt x="148" y="318"/>
                  <a:pt x="148" y="318"/>
                  <a:pt x="148" y="318"/>
                </a:cubicBezTo>
                <a:cubicBezTo>
                  <a:pt x="147" y="319"/>
                  <a:pt x="147" y="321"/>
                  <a:pt x="148" y="323"/>
                </a:cubicBezTo>
                <a:cubicBezTo>
                  <a:pt x="149" y="323"/>
                  <a:pt x="150" y="323"/>
                  <a:pt x="151" y="323"/>
                </a:cubicBezTo>
                <a:cubicBezTo>
                  <a:pt x="151" y="323"/>
                  <a:pt x="152" y="323"/>
                  <a:pt x="153" y="323"/>
                </a:cubicBezTo>
                <a:close/>
                <a:moveTo>
                  <a:pt x="419" y="48"/>
                </a:moveTo>
                <a:cubicBezTo>
                  <a:pt x="411" y="56"/>
                  <a:pt x="411" y="56"/>
                  <a:pt x="411" y="56"/>
                </a:cubicBezTo>
                <a:cubicBezTo>
                  <a:pt x="397" y="69"/>
                  <a:pt x="397" y="69"/>
                  <a:pt x="397" y="69"/>
                </a:cubicBezTo>
                <a:cubicBezTo>
                  <a:pt x="396" y="71"/>
                  <a:pt x="396" y="73"/>
                  <a:pt x="397" y="74"/>
                </a:cubicBezTo>
                <a:cubicBezTo>
                  <a:pt x="398" y="74"/>
                  <a:pt x="399" y="75"/>
                  <a:pt x="399" y="75"/>
                </a:cubicBezTo>
                <a:cubicBezTo>
                  <a:pt x="400" y="75"/>
                  <a:pt x="401" y="74"/>
                  <a:pt x="402" y="74"/>
                </a:cubicBezTo>
                <a:cubicBezTo>
                  <a:pt x="415" y="60"/>
                  <a:pt x="415" y="60"/>
                  <a:pt x="415" y="60"/>
                </a:cubicBezTo>
                <a:cubicBezTo>
                  <a:pt x="423" y="52"/>
                  <a:pt x="423" y="52"/>
                  <a:pt x="423" y="52"/>
                </a:cubicBezTo>
                <a:cubicBezTo>
                  <a:pt x="424" y="51"/>
                  <a:pt x="424" y="49"/>
                  <a:pt x="423" y="48"/>
                </a:cubicBezTo>
                <a:cubicBezTo>
                  <a:pt x="422" y="47"/>
                  <a:pt x="420" y="47"/>
                  <a:pt x="419" y="48"/>
                </a:cubicBezTo>
                <a:close/>
                <a:moveTo>
                  <a:pt x="452" y="23"/>
                </a:moveTo>
                <a:cubicBezTo>
                  <a:pt x="452" y="23"/>
                  <a:pt x="453" y="22"/>
                  <a:pt x="454" y="22"/>
                </a:cubicBezTo>
                <a:cubicBezTo>
                  <a:pt x="456" y="20"/>
                  <a:pt x="456" y="20"/>
                  <a:pt x="456" y="20"/>
                </a:cubicBezTo>
                <a:cubicBezTo>
                  <a:pt x="457" y="18"/>
                  <a:pt x="457" y="16"/>
                  <a:pt x="456" y="15"/>
                </a:cubicBezTo>
                <a:cubicBezTo>
                  <a:pt x="455" y="14"/>
                  <a:pt x="453" y="14"/>
                  <a:pt x="451" y="15"/>
                </a:cubicBezTo>
                <a:cubicBezTo>
                  <a:pt x="449" y="17"/>
                  <a:pt x="449" y="17"/>
                  <a:pt x="449" y="17"/>
                </a:cubicBezTo>
                <a:cubicBezTo>
                  <a:pt x="448" y="19"/>
                  <a:pt x="448" y="21"/>
                  <a:pt x="449" y="22"/>
                </a:cubicBezTo>
                <a:cubicBezTo>
                  <a:pt x="450" y="22"/>
                  <a:pt x="451" y="23"/>
                  <a:pt x="452" y="23"/>
                </a:cubicBezTo>
                <a:close/>
                <a:moveTo>
                  <a:pt x="157" y="324"/>
                </a:moveTo>
                <a:cubicBezTo>
                  <a:pt x="152" y="328"/>
                  <a:pt x="152" y="328"/>
                  <a:pt x="152" y="328"/>
                </a:cubicBezTo>
                <a:cubicBezTo>
                  <a:pt x="151" y="330"/>
                  <a:pt x="151" y="331"/>
                  <a:pt x="152" y="333"/>
                </a:cubicBezTo>
                <a:cubicBezTo>
                  <a:pt x="153" y="333"/>
                  <a:pt x="154" y="334"/>
                  <a:pt x="155" y="334"/>
                </a:cubicBezTo>
                <a:cubicBezTo>
                  <a:pt x="155" y="334"/>
                  <a:pt x="156" y="333"/>
                  <a:pt x="157" y="333"/>
                </a:cubicBezTo>
                <a:cubicBezTo>
                  <a:pt x="161" y="328"/>
                  <a:pt x="161" y="328"/>
                  <a:pt x="161" y="328"/>
                </a:cubicBezTo>
                <a:cubicBezTo>
                  <a:pt x="162" y="327"/>
                  <a:pt x="162" y="325"/>
                  <a:pt x="161" y="324"/>
                </a:cubicBezTo>
                <a:cubicBezTo>
                  <a:pt x="160" y="323"/>
                  <a:pt x="158" y="323"/>
                  <a:pt x="157" y="324"/>
                </a:cubicBezTo>
                <a:close/>
                <a:moveTo>
                  <a:pt x="419" y="66"/>
                </a:moveTo>
                <a:cubicBezTo>
                  <a:pt x="418" y="65"/>
                  <a:pt x="416" y="65"/>
                  <a:pt x="415" y="66"/>
                </a:cubicBezTo>
                <a:cubicBezTo>
                  <a:pt x="413" y="68"/>
                  <a:pt x="413" y="68"/>
                  <a:pt x="413" y="68"/>
                </a:cubicBezTo>
                <a:cubicBezTo>
                  <a:pt x="166" y="315"/>
                  <a:pt x="166" y="315"/>
                  <a:pt x="166" y="315"/>
                </a:cubicBezTo>
                <a:cubicBezTo>
                  <a:pt x="164" y="316"/>
                  <a:pt x="164" y="318"/>
                  <a:pt x="166" y="320"/>
                </a:cubicBezTo>
                <a:cubicBezTo>
                  <a:pt x="166" y="320"/>
                  <a:pt x="167" y="320"/>
                  <a:pt x="168" y="320"/>
                </a:cubicBezTo>
                <a:cubicBezTo>
                  <a:pt x="169" y="320"/>
                  <a:pt x="169" y="320"/>
                  <a:pt x="170" y="320"/>
                </a:cubicBezTo>
                <a:cubicBezTo>
                  <a:pt x="419" y="70"/>
                  <a:pt x="419" y="70"/>
                  <a:pt x="419" y="70"/>
                </a:cubicBezTo>
                <a:cubicBezTo>
                  <a:pt x="421" y="69"/>
                  <a:pt x="421" y="67"/>
                  <a:pt x="419" y="66"/>
                </a:cubicBezTo>
                <a:close/>
                <a:moveTo>
                  <a:pt x="434" y="46"/>
                </a:moveTo>
                <a:cubicBezTo>
                  <a:pt x="427" y="53"/>
                  <a:pt x="427" y="53"/>
                  <a:pt x="427" y="53"/>
                </a:cubicBezTo>
                <a:cubicBezTo>
                  <a:pt x="426" y="55"/>
                  <a:pt x="426" y="57"/>
                  <a:pt x="427" y="58"/>
                </a:cubicBezTo>
                <a:cubicBezTo>
                  <a:pt x="428" y="58"/>
                  <a:pt x="429" y="59"/>
                  <a:pt x="429" y="59"/>
                </a:cubicBezTo>
                <a:cubicBezTo>
                  <a:pt x="430" y="59"/>
                  <a:pt x="431" y="58"/>
                  <a:pt x="432" y="58"/>
                </a:cubicBezTo>
                <a:cubicBezTo>
                  <a:pt x="439" y="51"/>
                  <a:pt x="439" y="51"/>
                  <a:pt x="439" y="51"/>
                </a:cubicBezTo>
                <a:cubicBezTo>
                  <a:pt x="440" y="50"/>
                  <a:pt x="440" y="48"/>
                  <a:pt x="439" y="47"/>
                </a:cubicBezTo>
                <a:cubicBezTo>
                  <a:pt x="440" y="47"/>
                  <a:pt x="440" y="48"/>
                  <a:pt x="441" y="48"/>
                </a:cubicBezTo>
                <a:cubicBezTo>
                  <a:pt x="441" y="48"/>
                  <a:pt x="442" y="47"/>
                  <a:pt x="443" y="47"/>
                </a:cubicBezTo>
                <a:cubicBezTo>
                  <a:pt x="453" y="37"/>
                  <a:pt x="453" y="37"/>
                  <a:pt x="453" y="37"/>
                </a:cubicBezTo>
                <a:cubicBezTo>
                  <a:pt x="454" y="36"/>
                  <a:pt x="454" y="34"/>
                  <a:pt x="453" y="32"/>
                </a:cubicBezTo>
                <a:cubicBezTo>
                  <a:pt x="451" y="31"/>
                  <a:pt x="449" y="31"/>
                  <a:pt x="448" y="32"/>
                </a:cubicBezTo>
                <a:cubicBezTo>
                  <a:pt x="438" y="42"/>
                  <a:pt x="438" y="42"/>
                  <a:pt x="438" y="42"/>
                </a:cubicBezTo>
                <a:cubicBezTo>
                  <a:pt x="437" y="43"/>
                  <a:pt x="437" y="45"/>
                  <a:pt x="438" y="46"/>
                </a:cubicBezTo>
                <a:cubicBezTo>
                  <a:pt x="437" y="45"/>
                  <a:pt x="435" y="45"/>
                  <a:pt x="434" y="46"/>
                </a:cubicBezTo>
                <a:close/>
                <a:moveTo>
                  <a:pt x="455" y="30"/>
                </a:moveTo>
                <a:cubicBezTo>
                  <a:pt x="456" y="30"/>
                  <a:pt x="457" y="31"/>
                  <a:pt x="458" y="31"/>
                </a:cubicBezTo>
                <a:cubicBezTo>
                  <a:pt x="458" y="31"/>
                  <a:pt x="459" y="30"/>
                  <a:pt x="460" y="30"/>
                </a:cubicBezTo>
                <a:cubicBezTo>
                  <a:pt x="465" y="24"/>
                  <a:pt x="465" y="24"/>
                  <a:pt x="465" y="24"/>
                </a:cubicBezTo>
                <a:cubicBezTo>
                  <a:pt x="475" y="15"/>
                  <a:pt x="475" y="15"/>
                  <a:pt x="475" y="15"/>
                </a:cubicBezTo>
                <a:cubicBezTo>
                  <a:pt x="476" y="13"/>
                  <a:pt x="476" y="11"/>
                  <a:pt x="475" y="10"/>
                </a:cubicBezTo>
                <a:cubicBezTo>
                  <a:pt x="474" y="9"/>
                  <a:pt x="472" y="9"/>
                  <a:pt x="470" y="10"/>
                </a:cubicBezTo>
                <a:cubicBezTo>
                  <a:pt x="455" y="25"/>
                  <a:pt x="455" y="25"/>
                  <a:pt x="455" y="25"/>
                </a:cubicBezTo>
                <a:cubicBezTo>
                  <a:pt x="454" y="26"/>
                  <a:pt x="454" y="28"/>
                  <a:pt x="455" y="30"/>
                </a:cubicBezTo>
                <a:close/>
                <a:moveTo>
                  <a:pt x="471" y="28"/>
                </a:moveTo>
                <a:cubicBezTo>
                  <a:pt x="472" y="28"/>
                  <a:pt x="473" y="29"/>
                  <a:pt x="474" y="29"/>
                </a:cubicBezTo>
                <a:cubicBezTo>
                  <a:pt x="474" y="29"/>
                  <a:pt x="475" y="28"/>
                  <a:pt x="476" y="28"/>
                </a:cubicBezTo>
                <a:cubicBezTo>
                  <a:pt x="484" y="20"/>
                  <a:pt x="484" y="20"/>
                  <a:pt x="484" y="20"/>
                </a:cubicBezTo>
                <a:cubicBezTo>
                  <a:pt x="484" y="20"/>
                  <a:pt x="484" y="19"/>
                  <a:pt x="484" y="19"/>
                </a:cubicBezTo>
                <a:cubicBezTo>
                  <a:pt x="485" y="19"/>
                  <a:pt x="485" y="18"/>
                  <a:pt x="485" y="18"/>
                </a:cubicBezTo>
                <a:cubicBezTo>
                  <a:pt x="490" y="13"/>
                  <a:pt x="490" y="13"/>
                  <a:pt x="490" y="13"/>
                </a:cubicBezTo>
                <a:cubicBezTo>
                  <a:pt x="491" y="12"/>
                  <a:pt x="491" y="10"/>
                  <a:pt x="490" y="9"/>
                </a:cubicBezTo>
                <a:cubicBezTo>
                  <a:pt x="489" y="8"/>
                  <a:pt x="487" y="8"/>
                  <a:pt x="486" y="9"/>
                </a:cubicBezTo>
                <a:cubicBezTo>
                  <a:pt x="481" y="14"/>
                  <a:pt x="481" y="14"/>
                  <a:pt x="481" y="14"/>
                </a:cubicBezTo>
                <a:cubicBezTo>
                  <a:pt x="481" y="14"/>
                  <a:pt x="480" y="14"/>
                  <a:pt x="480" y="15"/>
                </a:cubicBezTo>
                <a:cubicBezTo>
                  <a:pt x="480" y="15"/>
                  <a:pt x="480" y="15"/>
                  <a:pt x="479" y="15"/>
                </a:cubicBezTo>
                <a:cubicBezTo>
                  <a:pt x="471" y="23"/>
                  <a:pt x="471" y="23"/>
                  <a:pt x="471" y="23"/>
                </a:cubicBezTo>
                <a:cubicBezTo>
                  <a:pt x="470" y="25"/>
                  <a:pt x="470" y="26"/>
                  <a:pt x="471" y="28"/>
                </a:cubicBezTo>
                <a:close/>
                <a:moveTo>
                  <a:pt x="388" y="114"/>
                </a:moveTo>
                <a:cubicBezTo>
                  <a:pt x="389" y="114"/>
                  <a:pt x="390" y="114"/>
                  <a:pt x="390" y="113"/>
                </a:cubicBezTo>
                <a:cubicBezTo>
                  <a:pt x="393" y="111"/>
                  <a:pt x="393" y="111"/>
                  <a:pt x="393" y="111"/>
                </a:cubicBezTo>
                <a:cubicBezTo>
                  <a:pt x="393" y="110"/>
                  <a:pt x="393" y="110"/>
                  <a:pt x="393" y="110"/>
                </a:cubicBezTo>
                <a:cubicBezTo>
                  <a:pt x="394" y="110"/>
                  <a:pt x="394" y="109"/>
                  <a:pt x="394" y="109"/>
                </a:cubicBezTo>
                <a:cubicBezTo>
                  <a:pt x="427" y="77"/>
                  <a:pt x="427" y="77"/>
                  <a:pt x="427" y="77"/>
                </a:cubicBezTo>
                <a:cubicBezTo>
                  <a:pt x="428" y="76"/>
                  <a:pt x="428" y="74"/>
                  <a:pt x="427" y="72"/>
                </a:cubicBezTo>
                <a:cubicBezTo>
                  <a:pt x="425" y="71"/>
                  <a:pt x="423" y="71"/>
                  <a:pt x="422" y="72"/>
                </a:cubicBezTo>
                <a:cubicBezTo>
                  <a:pt x="390" y="105"/>
                  <a:pt x="390" y="105"/>
                  <a:pt x="390" y="105"/>
                </a:cubicBezTo>
                <a:cubicBezTo>
                  <a:pt x="390" y="105"/>
                  <a:pt x="389" y="105"/>
                  <a:pt x="389" y="106"/>
                </a:cubicBezTo>
                <a:cubicBezTo>
                  <a:pt x="389" y="106"/>
                  <a:pt x="389" y="106"/>
                  <a:pt x="388" y="106"/>
                </a:cubicBezTo>
                <a:cubicBezTo>
                  <a:pt x="386" y="109"/>
                  <a:pt x="386" y="109"/>
                  <a:pt x="386" y="109"/>
                </a:cubicBezTo>
                <a:cubicBezTo>
                  <a:pt x="385" y="110"/>
                  <a:pt x="385" y="112"/>
                  <a:pt x="386" y="113"/>
                </a:cubicBezTo>
                <a:cubicBezTo>
                  <a:pt x="387" y="114"/>
                  <a:pt x="387" y="114"/>
                  <a:pt x="388" y="114"/>
                </a:cubicBezTo>
                <a:close/>
                <a:moveTo>
                  <a:pt x="363" y="136"/>
                </a:moveTo>
                <a:cubicBezTo>
                  <a:pt x="362" y="135"/>
                  <a:pt x="360" y="135"/>
                  <a:pt x="358" y="136"/>
                </a:cubicBezTo>
                <a:cubicBezTo>
                  <a:pt x="167" y="328"/>
                  <a:pt x="167" y="328"/>
                  <a:pt x="167" y="328"/>
                </a:cubicBezTo>
                <a:cubicBezTo>
                  <a:pt x="166" y="329"/>
                  <a:pt x="166" y="331"/>
                  <a:pt x="167" y="332"/>
                </a:cubicBezTo>
                <a:cubicBezTo>
                  <a:pt x="168" y="333"/>
                  <a:pt x="168" y="333"/>
                  <a:pt x="169" y="333"/>
                </a:cubicBezTo>
                <a:cubicBezTo>
                  <a:pt x="170" y="333"/>
                  <a:pt x="171" y="333"/>
                  <a:pt x="171" y="332"/>
                </a:cubicBezTo>
                <a:cubicBezTo>
                  <a:pt x="363" y="141"/>
                  <a:pt x="363" y="141"/>
                  <a:pt x="363" y="141"/>
                </a:cubicBezTo>
                <a:cubicBezTo>
                  <a:pt x="364" y="139"/>
                  <a:pt x="364" y="137"/>
                  <a:pt x="363" y="136"/>
                </a:cubicBezTo>
                <a:close/>
                <a:moveTo>
                  <a:pt x="166" y="333"/>
                </a:moveTo>
                <a:cubicBezTo>
                  <a:pt x="165" y="332"/>
                  <a:pt x="163" y="332"/>
                  <a:pt x="161" y="333"/>
                </a:cubicBezTo>
                <a:cubicBezTo>
                  <a:pt x="151" y="343"/>
                  <a:pt x="151" y="343"/>
                  <a:pt x="151" y="343"/>
                </a:cubicBezTo>
                <a:cubicBezTo>
                  <a:pt x="150" y="344"/>
                  <a:pt x="150" y="346"/>
                  <a:pt x="151" y="348"/>
                </a:cubicBezTo>
                <a:cubicBezTo>
                  <a:pt x="152" y="348"/>
                  <a:pt x="153" y="349"/>
                  <a:pt x="154" y="349"/>
                </a:cubicBezTo>
                <a:cubicBezTo>
                  <a:pt x="154" y="349"/>
                  <a:pt x="155" y="348"/>
                  <a:pt x="156" y="348"/>
                </a:cubicBezTo>
                <a:cubicBezTo>
                  <a:pt x="166" y="338"/>
                  <a:pt x="166" y="338"/>
                  <a:pt x="166" y="338"/>
                </a:cubicBezTo>
                <a:cubicBezTo>
                  <a:pt x="167" y="336"/>
                  <a:pt x="167" y="334"/>
                  <a:pt x="166" y="333"/>
                </a:cubicBezTo>
                <a:close/>
                <a:moveTo>
                  <a:pt x="465" y="30"/>
                </a:moveTo>
                <a:cubicBezTo>
                  <a:pt x="459" y="35"/>
                  <a:pt x="459" y="35"/>
                  <a:pt x="459" y="35"/>
                </a:cubicBezTo>
                <a:cubicBezTo>
                  <a:pt x="459" y="35"/>
                  <a:pt x="459" y="35"/>
                  <a:pt x="459" y="35"/>
                </a:cubicBezTo>
                <a:cubicBezTo>
                  <a:pt x="449" y="45"/>
                  <a:pt x="449" y="45"/>
                  <a:pt x="449" y="45"/>
                </a:cubicBezTo>
                <a:cubicBezTo>
                  <a:pt x="448" y="46"/>
                  <a:pt x="448" y="48"/>
                  <a:pt x="449" y="49"/>
                </a:cubicBezTo>
                <a:cubicBezTo>
                  <a:pt x="448" y="48"/>
                  <a:pt x="446" y="48"/>
                  <a:pt x="445" y="49"/>
                </a:cubicBezTo>
                <a:cubicBezTo>
                  <a:pt x="434" y="61"/>
                  <a:pt x="434" y="61"/>
                  <a:pt x="434" y="61"/>
                </a:cubicBezTo>
                <a:cubicBezTo>
                  <a:pt x="434" y="61"/>
                  <a:pt x="434" y="61"/>
                  <a:pt x="434" y="61"/>
                </a:cubicBezTo>
                <a:cubicBezTo>
                  <a:pt x="429" y="66"/>
                  <a:pt x="429" y="66"/>
                  <a:pt x="429" y="66"/>
                </a:cubicBezTo>
                <a:cubicBezTo>
                  <a:pt x="428" y="67"/>
                  <a:pt x="428" y="69"/>
                  <a:pt x="429" y="70"/>
                </a:cubicBezTo>
                <a:cubicBezTo>
                  <a:pt x="430" y="71"/>
                  <a:pt x="430" y="71"/>
                  <a:pt x="431" y="71"/>
                </a:cubicBezTo>
                <a:cubicBezTo>
                  <a:pt x="432" y="71"/>
                  <a:pt x="433" y="71"/>
                  <a:pt x="433" y="70"/>
                </a:cubicBezTo>
                <a:cubicBezTo>
                  <a:pt x="449" y="54"/>
                  <a:pt x="449" y="54"/>
                  <a:pt x="449" y="54"/>
                </a:cubicBezTo>
                <a:cubicBezTo>
                  <a:pt x="450" y="54"/>
                  <a:pt x="450" y="54"/>
                  <a:pt x="450" y="54"/>
                </a:cubicBezTo>
                <a:cubicBezTo>
                  <a:pt x="451" y="52"/>
                  <a:pt x="451" y="51"/>
                  <a:pt x="450" y="49"/>
                </a:cubicBezTo>
                <a:cubicBezTo>
                  <a:pt x="451" y="50"/>
                  <a:pt x="451" y="50"/>
                  <a:pt x="452" y="50"/>
                </a:cubicBezTo>
                <a:cubicBezTo>
                  <a:pt x="453" y="50"/>
                  <a:pt x="454" y="50"/>
                  <a:pt x="454" y="49"/>
                </a:cubicBezTo>
                <a:cubicBezTo>
                  <a:pt x="469" y="34"/>
                  <a:pt x="469" y="34"/>
                  <a:pt x="469" y="34"/>
                </a:cubicBezTo>
                <a:cubicBezTo>
                  <a:pt x="470" y="33"/>
                  <a:pt x="470" y="33"/>
                  <a:pt x="470" y="32"/>
                </a:cubicBezTo>
                <a:cubicBezTo>
                  <a:pt x="470" y="31"/>
                  <a:pt x="470" y="30"/>
                  <a:pt x="469" y="30"/>
                </a:cubicBezTo>
                <a:cubicBezTo>
                  <a:pt x="468" y="28"/>
                  <a:pt x="466" y="28"/>
                  <a:pt x="465" y="30"/>
                </a:cubicBezTo>
                <a:close/>
                <a:moveTo>
                  <a:pt x="165" y="352"/>
                </a:moveTo>
                <a:cubicBezTo>
                  <a:pt x="169" y="348"/>
                  <a:pt x="169" y="348"/>
                  <a:pt x="169" y="348"/>
                </a:cubicBezTo>
                <a:cubicBezTo>
                  <a:pt x="170" y="347"/>
                  <a:pt x="170" y="345"/>
                  <a:pt x="169" y="344"/>
                </a:cubicBezTo>
                <a:cubicBezTo>
                  <a:pt x="168" y="343"/>
                  <a:pt x="166" y="343"/>
                  <a:pt x="165" y="344"/>
                </a:cubicBezTo>
                <a:cubicBezTo>
                  <a:pt x="161" y="348"/>
                  <a:pt x="161" y="348"/>
                  <a:pt x="161" y="348"/>
                </a:cubicBezTo>
                <a:cubicBezTo>
                  <a:pt x="160" y="349"/>
                  <a:pt x="160" y="351"/>
                  <a:pt x="161" y="352"/>
                </a:cubicBezTo>
                <a:cubicBezTo>
                  <a:pt x="161" y="353"/>
                  <a:pt x="162" y="353"/>
                  <a:pt x="163" y="353"/>
                </a:cubicBezTo>
                <a:cubicBezTo>
                  <a:pt x="164" y="353"/>
                  <a:pt x="164" y="353"/>
                  <a:pt x="165" y="352"/>
                </a:cubicBezTo>
                <a:close/>
                <a:moveTo>
                  <a:pt x="174" y="342"/>
                </a:moveTo>
                <a:cubicBezTo>
                  <a:pt x="175" y="342"/>
                  <a:pt x="176" y="342"/>
                  <a:pt x="176" y="341"/>
                </a:cubicBezTo>
                <a:cubicBezTo>
                  <a:pt x="370" y="148"/>
                  <a:pt x="370" y="148"/>
                  <a:pt x="370" y="148"/>
                </a:cubicBezTo>
                <a:cubicBezTo>
                  <a:pt x="371" y="147"/>
                  <a:pt x="371" y="145"/>
                  <a:pt x="370" y="143"/>
                </a:cubicBezTo>
                <a:cubicBezTo>
                  <a:pt x="368" y="142"/>
                  <a:pt x="366" y="142"/>
                  <a:pt x="365" y="143"/>
                </a:cubicBezTo>
                <a:cubicBezTo>
                  <a:pt x="172" y="337"/>
                  <a:pt x="172" y="337"/>
                  <a:pt x="172" y="337"/>
                </a:cubicBezTo>
                <a:cubicBezTo>
                  <a:pt x="171" y="338"/>
                  <a:pt x="171" y="340"/>
                  <a:pt x="172" y="341"/>
                </a:cubicBezTo>
                <a:cubicBezTo>
                  <a:pt x="172" y="342"/>
                  <a:pt x="173" y="342"/>
                  <a:pt x="174" y="342"/>
                </a:cubicBezTo>
                <a:close/>
                <a:moveTo>
                  <a:pt x="478" y="38"/>
                </a:moveTo>
                <a:cubicBezTo>
                  <a:pt x="479" y="38"/>
                  <a:pt x="479" y="38"/>
                  <a:pt x="480" y="37"/>
                </a:cubicBezTo>
                <a:cubicBezTo>
                  <a:pt x="490" y="28"/>
                  <a:pt x="490" y="28"/>
                  <a:pt x="490" y="28"/>
                </a:cubicBezTo>
                <a:cubicBezTo>
                  <a:pt x="491" y="26"/>
                  <a:pt x="491" y="24"/>
                  <a:pt x="490" y="23"/>
                </a:cubicBezTo>
                <a:cubicBezTo>
                  <a:pt x="489" y="22"/>
                  <a:pt x="487" y="22"/>
                  <a:pt x="485" y="23"/>
                </a:cubicBezTo>
                <a:cubicBezTo>
                  <a:pt x="476" y="33"/>
                  <a:pt x="476" y="33"/>
                  <a:pt x="476" y="33"/>
                </a:cubicBezTo>
                <a:cubicBezTo>
                  <a:pt x="474" y="34"/>
                  <a:pt x="474" y="36"/>
                  <a:pt x="476" y="37"/>
                </a:cubicBezTo>
                <a:cubicBezTo>
                  <a:pt x="476" y="38"/>
                  <a:pt x="477" y="38"/>
                  <a:pt x="478" y="38"/>
                </a:cubicBezTo>
                <a:close/>
                <a:moveTo>
                  <a:pt x="471" y="37"/>
                </a:moveTo>
                <a:cubicBezTo>
                  <a:pt x="466" y="43"/>
                  <a:pt x="466" y="43"/>
                  <a:pt x="466" y="43"/>
                </a:cubicBezTo>
                <a:cubicBezTo>
                  <a:pt x="465" y="44"/>
                  <a:pt x="465" y="46"/>
                  <a:pt x="466" y="47"/>
                </a:cubicBezTo>
                <a:cubicBezTo>
                  <a:pt x="466" y="48"/>
                  <a:pt x="467" y="48"/>
                  <a:pt x="468" y="48"/>
                </a:cubicBezTo>
                <a:cubicBezTo>
                  <a:pt x="469" y="48"/>
                  <a:pt x="470" y="48"/>
                  <a:pt x="470" y="47"/>
                </a:cubicBezTo>
                <a:cubicBezTo>
                  <a:pt x="476" y="42"/>
                  <a:pt x="476" y="42"/>
                  <a:pt x="476" y="42"/>
                </a:cubicBezTo>
                <a:cubicBezTo>
                  <a:pt x="477" y="41"/>
                  <a:pt x="477" y="39"/>
                  <a:pt x="476" y="37"/>
                </a:cubicBezTo>
                <a:cubicBezTo>
                  <a:pt x="474" y="36"/>
                  <a:pt x="472" y="36"/>
                  <a:pt x="471" y="37"/>
                </a:cubicBezTo>
                <a:close/>
                <a:moveTo>
                  <a:pt x="464" y="50"/>
                </a:moveTo>
                <a:cubicBezTo>
                  <a:pt x="464" y="50"/>
                  <a:pt x="464" y="50"/>
                  <a:pt x="464" y="50"/>
                </a:cubicBezTo>
                <a:cubicBezTo>
                  <a:pt x="464" y="50"/>
                  <a:pt x="464" y="50"/>
                  <a:pt x="463" y="50"/>
                </a:cubicBezTo>
                <a:cubicBezTo>
                  <a:pt x="463" y="50"/>
                  <a:pt x="463" y="50"/>
                  <a:pt x="463" y="50"/>
                </a:cubicBezTo>
                <a:cubicBezTo>
                  <a:pt x="463" y="50"/>
                  <a:pt x="463" y="50"/>
                  <a:pt x="463" y="49"/>
                </a:cubicBezTo>
                <a:cubicBezTo>
                  <a:pt x="463" y="49"/>
                  <a:pt x="463" y="49"/>
                  <a:pt x="463" y="49"/>
                </a:cubicBezTo>
                <a:cubicBezTo>
                  <a:pt x="462" y="49"/>
                  <a:pt x="462" y="49"/>
                  <a:pt x="462" y="49"/>
                </a:cubicBezTo>
                <a:cubicBezTo>
                  <a:pt x="462" y="49"/>
                  <a:pt x="462" y="49"/>
                  <a:pt x="461" y="49"/>
                </a:cubicBezTo>
                <a:cubicBezTo>
                  <a:pt x="461" y="49"/>
                  <a:pt x="461" y="49"/>
                  <a:pt x="461" y="49"/>
                </a:cubicBezTo>
                <a:cubicBezTo>
                  <a:pt x="461" y="49"/>
                  <a:pt x="460" y="49"/>
                  <a:pt x="460" y="49"/>
                </a:cubicBezTo>
                <a:cubicBezTo>
                  <a:pt x="460" y="49"/>
                  <a:pt x="460" y="49"/>
                  <a:pt x="460" y="49"/>
                </a:cubicBezTo>
                <a:cubicBezTo>
                  <a:pt x="460" y="49"/>
                  <a:pt x="459" y="49"/>
                  <a:pt x="459" y="49"/>
                </a:cubicBezTo>
                <a:cubicBezTo>
                  <a:pt x="459" y="49"/>
                  <a:pt x="459" y="49"/>
                  <a:pt x="459" y="50"/>
                </a:cubicBezTo>
                <a:cubicBezTo>
                  <a:pt x="459" y="50"/>
                  <a:pt x="459" y="50"/>
                  <a:pt x="459" y="50"/>
                </a:cubicBezTo>
                <a:cubicBezTo>
                  <a:pt x="459" y="50"/>
                  <a:pt x="459" y="50"/>
                  <a:pt x="459" y="50"/>
                </a:cubicBezTo>
                <a:cubicBezTo>
                  <a:pt x="457" y="52"/>
                  <a:pt x="457" y="52"/>
                  <a:pt x="457" y="52"/>
                </a:cubicBezTo>
                <a:cubicBezTo>
                  <a:pt x="450" y="59"/>
                  <a:pt x="450" y="59"/>
                  <a:pt x="450" y="59"/>
                </a:cubicBezTo>
                <a:cubicBezTo>
                  <a:pt x="450" y="59"/>
                  <a:pt x="450" y="59"/>
                  <a:pt x="450" y="59"/>
                </a:cubicBezTo>
                <a:cubicBezTo>
                  <a:pt x="441" y="68"/>
                  <a:pt x="441" y="68"/>
                  <a:pt x="441" y="68"/>
                </a:cubicBezTo>
                <a:cubicBezTo>
                  <a:pt x="439" y="69"/>
                  <a:pt x="439" y="71"/>
                  <a:pt x="441" y="72"/>
                </a:cubicBezTo>
                <a:cubicBezTo>
                  <a:pt x="441" y="73"/>
                  <a:pt x="442" y="73"/>
                  <a:pt x="443" y="73"/>
                </a:cubicBezTo>
                <a:cubicBezTo>
                  <a:pt x="444" y="73"/>
                  <a:pt x="444" y="73"/>
                  <a:pt x="445" y="72"/>
                </a:cubicBezTo>
                <a:cubicBezTo>
                  <a:pt x="463" y="54"/>
                  <a:pt x="463" y="54"/>
                  <a:pt x="463" y="54"/>
                </a:cubicBezTo>
                <a:cubicBezTo>
                  <a:pt x="463" y="54"/>
                  <a:pt x="463" y="54"/>
                  <a:pt x="463" y="54"/>
                </a:cubicBezTo>
                <a:cubicBezTo>
                  <a:pt x="463" y="54"/>
                  <a:pt x="463" y="54"/>
                  <a:pt x="464" y="54"/>
                </a:cubicBezTo>
                <a:cubicBezTo>
                  <a:pt x="464" y="54"/>
                  <a:pt x="464" y="53"/>
                  <a:pt x="464" y="53"/>
                </a:cubicBezTo>
                <a:cubicBezTo>
                  <a:pt x="464" y="53"/>
                  <a:pt x="464" y="53"/>
                  <a:pt x="464" y="53"/>
                </a:cubicBezTo>
                <a:cubicBezTo>
                  <a:pt x="464" y="52"/>
                  <a:pt x="464" y="52"/>
                  <a:pt x="464" y="52"/>
                </a:cubicBezTo>
                <a:cubicBezTo>
                  <a:pt x="464" y="52"/>
                  <a:pt x="464" y="52"/>
                  <a:pt x="464" y="52"/>
                </a:cubicBezTo>
                <a:cubicBezTo>
                  <a:pt x="464" y="51"/>
                  <a:pt x="464" y="51"/>
                  <a:pt x="464" y="51"/>
                </a:cubicBezTo>
                <a:cubicBezTo>
                  <a:pt x="464" y="51"/>
                  <a:pt x="464" y="51"/>
                  <a:pt x="464" y="50"/>
                </a:cubicBezTo>
                <a:close/>
                <a:moveTo>
                  <a:pt x="490" y="23"/>
                </a:moveTo>
                <a:cubicBezTo>
                  <a:pt x="491" y="23"/>
                  <a:pt x="492" y="24"/>
                  <a:pt x="492" y="24"/>
                </a:cubicBezTo>
                <a:cubicBezTo>
                  <a:pt x="493" y="24"/>
                  <a:pt x="494" y="23"/>
                  <a:pt x="495" y="23"/>
                </a:cubicBezTo>
                <a:cubicBezTo>
                  <a:pt x="502" y="15"/>
                  <a:pt x="502" y="15"/>
                  <a:pt x="502" y="15"/>
                </a:cubicBezTo>
                <a:cubicBezTo>
                  <a:pt x="506" y="11"/>
                  <a:pt x="506" y="11"/>
                  <a:pt x="506" y="11"/>
                </a:cubicBezTo>
                <a:cubicBezTo>
                  <a:pt x="508" y="10"/>
                  <a:pt x="508" y="8"/>
                  <a:pt x="506" y="7"/>
                </a:cubicBezTo>
                <a:cubicBezTo>
                  <a:pt x="505" y="5"/>
                  <a:pt x="503" y="5"/>
                  <a:pt x="502" y="7"/>
                </a:cubicBezTo>
                <a:cubicBezTo>
                  <a:pt x="495" y="14"/>
                  <a:pt x="495" y="14"/>
                  <a:pt x="495" y="14"/>
                </a:cubicBezTo>
                <a:cubicBezTo>
                  <a:pt x="490" y="18"/>
                  <a:pt x="490" y="18"/>
                  <a:pt x="490" y="18"/>
                </a:cubicBezTo>
                <a:cubicBezTo>
                  <a:pt x="489" y="20"/>
                  <a:pt x="489" y="22"/>
                  <a:pt x="490" y="23"/>
                </a:cubicBezTo>
                <a:close/>
                <a:moveTo>
                  <a:pt x="429" y="80"/>
                </a:moveTo>
                <a:cubicBezTo>
                  <a:pt x="415" y="93"/>
                  <a:pt x="415" y="93"/>
                  <a:pt x="415" y="93"/>
                </a:cubicBezTo>
                <a:cubicBezTo>
                  <a:pt x="415" y="93"/>
                  <a:pt x="415" y="94"/>
                  <a:pt x="415" y="94"/>
                </a:cubicBezTo>
                <a:cubicBezTo>
                  <a:pt x="414" y="94"/>
                  <a:pt x="414" y="95"/>
                  <a:pt x="414" y="95"/>
                </a:cubicBezTo>
                <a:cubicBezTo>
                  <a:pt x="411" y="97"/>
                  <a:pt x="411" y="97"/>
                  <a:pt x="411" y="97"/>
                </a:cubicBezTo>
                <a:cubicBezTo>
                  <a:pt x="410" y="99"/>
                  <a:pt x="410" y="100"/>
                  <a:pt x="411" y="102"/>
                </a:cubicBezTo>
                <a:cubicBezTo>
                  <a:pt x="412" y="102"/>
                  <a:pt x="413" y="103"/>
                  <a:pt x="414" y="103"/>
                </a:cubicBezTo>
                <a:cubicBezTo>
                  <a:pt x="414" y="103"/>
                  <a:pt x="415" y="102"/>
                  <a:pt x="416" y="102"/>
                </a:cubicBezTo>
                <a:cubicBezTo>
                  <a:pt x="418" y="99"/>
                  <a:pt x="418" y="99"/>
                  <a:pt x="418" y="99"/>
                </a:cubicBezTo>
                <a:cubicBezTo>
                  <a:pt x="418" y="99"/>
                  <a:pt x="419" y="99"/>
                  <a:pt x="419" y="98"/>
                </a:cubicBezTo>
                <a:cubicBezTo>
                  <a:pt x="419" y="98"/>
                  <a:pt x="420" y="98"/>
                  <a:pt x="420" y="98"/>
                </a:cubicBezTo>
                <a:cubicBezTo>
                  <a:pt x="433" y="84"/>
                  <a:pt x="433" y="84"/>
                  <a:pt x="433" y="84"/>
                </a:cubicBezTo>
                <a:cubicBezTo>
                  <a:pt x="434" y="83"/>
                  <a:pt x="434" y="81"/>
                  <a:pt x="433" y="80"/>
                </a:cubicBezTo>
                <a:cubicBezTo>
                  <a:pt x="432" y="79"/>
                  <a:pt x="430" y="79"/>
                  <a:pt x="429" y="80"/>
                </a:cubicBezTo>
                <a:close/>
                <a:moveTo>
                  <a:pt x="432" y="95"/>
                </a:moveTo>
                <a:cubicBezTo>
                  <a:pt x="431" y="94"/>
                  <a:pt x="429" y="94"/>
                  <a:pt x="428" y="95"/>
                </a:cubicBezTo>
                <a:cubicBezTo>
                  <a:pt x="415" y="108"/>
                  <a:pt x="415" y="108"/>
                  <a:pt x="415" y="108"/>
                </a:cubicBezTo>
                <a:cubicBezTo>
                  <a:pt x="413" y="109"/>
                  <a:pt x="413" y="111"/>
                  <a:pt x="415" y="112"/>
                </a:cubicBezTo>
                <a:cubicBezTo>
                  <a:pt x="415" y="113"/>
                  <a:pt x="416" y="113"/>
                  <a:pt x="417" y="113"/>
                </a:cubicBezTo>
                <a:cubicBezTo>
                  <a:pt x="418" y="113"/>
                  <a:pt x="418" y="113"/>
                  <a:pt x="419" y="112"/>
                </a:cubicBezTo>
                <a:cubicBezTo>
                  <a:pt x="432" y="99"/>
                  <a:pt x="432" y="99"/>
                  <a:pt x="432" y="99"/>
                </a:cubicBezTo>
                <a:cubicBezTo>
                  <a:pt x="433" y="98"/>
                  <a:pt x="433" y="96"/>
                  <a:pt x="432" y="95"/>
                </a:cubicBezTo>
                <a:close/>
                <a:moveTo>
                  <a:pt x="212" y="319"/>
                </a:moveTo>
                <a:cubicBezTo>
                  <a:pt x="212" y="319"/>
                  <a:pt x="212" y="319"/>
                  <a:pt x="212" y="319"/>
                </a:cubicBezTo>
                <a:cubicBezTo>
                  <a:pt x="379" y="152"/>
                  <a:pt x="379" y="152"/>
                  <a:pt x="379" y="152"/>
                </a:cubicBezTo>
                <a:cubicBezTo>
                  <a:pt x="380" y="151"/>
                  <a:pt x="380" y="149"/>
                  <a:pt x="379" y="148"/>
                </a:cubicBezTo>
                <a:cubicBezTo>
                  <a:pt x="378" y="147"/>
                  <a:pt x="376" y="147"/>
                  <a:pt x="375" y="148"/>
                </a:cubicBezTo>
                <a:cubicBezTo>
                  <a:pt x="208" y="315"/>
                  <a:pt x="208" y="315"/>
                  <a:pt x="208" y="315"/>
                </a:cubicBezTo>
                <a:cubicBezTo>
                  <a:pt x="208" y="315"/>
                  <a:pt x="208" y="315"/>
                  <a:pt x="208" y="315"/>
                </a:cubicBezTo>
                <a:cubicBezTo>
                  <a:pt x="178" y="345"/>
                  <a:pt x="178" y="345"/>
                  <a:pt x="178" y="345"/>
                </a:cubicBezTo>
                <a:cubicBezTo>
                  <a:pt x="176" y="346"/>
                  <a:pt x="176" y="348"/>
                  <a:pt x="178" y="349"/>
                </a:cubicBezTo>
                <a:cubicBezTo>
                  <a:pt x="178" y="350"/>
                  <a:pt x="179" y="350"/>
                  <a:pt x="180" y="350"/>
                </a:cubicBezTo>
                <a:cubicBezTo>
                  <a:pt x="181" y="350"/>
                  <a:pt x="181" y="350"/>
                  <a:pt x="182" y="349"/>
                </a:cubicBezTo>
                <a:lnTo>
                  <a:pt x="212" y="319"/>
                </a:lnTo>
                <a:close/>
                <a:moveTo>
                  <a:pt x="172" y="360"/>
                </a:moveTo>
                <a:cubicBezTo>
                  <a:pt x="173" y="358"/>
                  <a:pt x="173" y="357"/>
                  <a:pt x="172" y="355"/>
                </a:cubicBezTo>
                <a:cubicBezTo>
                  <a:pt x="171" y="354"/>
                  <a:pt x="169" y="354"/>
                  <a:pt x="167" y="355"/>
                </a:cubicBezTo>
                <a:cubicBezTo>
                  <a:pt x="163" y="360"/>
                  <a:pt x="163" y="360"/>
                  <a:pt x="163" y="360"/>
                </a:cubicBezTo>
                <a:cubicBezTo>
                  <a:pt x="161" y="361"/>
                  <a:pt x="161" y="363"/>
                  <a:pt x="163" y="364"/>
                </a:cubicBezTo>
                <a:cubicBezTo>
                  <a:pt x="163" y="365"/>
                  <a:pt x="164" y="365"/>
                  <a:pt x="165" y="365"/>
                </a:cubicBezTo>
                <a:cubicBezTo>
                  <a:pt x="166" y="365"/>
                  <a:pt x="166" y="365"/>
                  <a:pt x="167" y="364"/>
                </a:cubicBezTo>
                <a:lnTo>
                  <a:pt x="172" y="360"/>
                </a:lnTo>
                <a:close/>
                <a:moveTo>
                  <a:pt x="486" y="37"/>
                </a:moveTo>
                <a:cubicBezTo>
                  <a:pt x="486" y="37"/>
                  <a:pt x="486" y="37"/>
                  <a:pt x="486" y="37"/>
                </a:cubicBezTo>
                <a:cubicBezTo>
                  <a:pt x="478" y="45"/>
                  <a:pt x="478" y="45"/>
                  <a:pt x="478" y="45"/>
                </a:cubicBezTo>
                <a:cubicBezTo>
                  <a:pt x="477" y="46"/>
                  <a:pt x="477" y="47"/>
                  <a:pt x="477" y="48"/>
                </a:cubicBezTo>
                <a:cubicBezTo>
                  <a:pt x="476" y="48"/>
                  <a:pt x="475" y="48"/>
                  <a:pt x="474" y="49"/>
                </a:cubicBezTo>
                <a:cubicBezTo>
                  <a:pt x="464" y="58"/>
                  <a:pt x="464" y="58"/>
                  <a:pt x="464" y="58"/>
                </a:cubicBezTo>
                <a:cubicBezTo>
                  <a:pt x="435" y="87"/>
                  <a:pt x="435" y="87"/>
                  <a:pt x="435" y="87"/>
                </a:cubicBezTo>
                <a:cubicBezTo>
                  <a:pt x="434" y="89"/>
                  <a:pt x="434" y="90"/>
                  <a:pt x="435" y="92"/>
                </a:cubicBezTo>
                <a:cubicBezTo>
                  <a:pt x="436" y="92"/>
                  <a:pt x="437" y="93"/>
                  <a:pt x="438" y="93"/>
                </a:cubicBezTo>
                <a:cubicBezTo>
                  <a:pt x="438" y="93"/>
                  <a:pt x="439" y="92"/>
                  <a:pt x="440" y="92"/>
                </a:cubicBezTo>
                <a:cubicBezTo>
                  <a:pt x="458" y="74"/>
                  <a:pt x="458" y="74"/>
                  <a:pt x="458" y="74"/>
                </a:cubicBezTo>
                <a:cubicBezTo>
                  <a:pt x="469" y="63"/>
                  <a:pt x="469" y="63"/>
                  <a:pt x="469" y="63"/>
                </a:cubicBezTo>
                <a:cubicBezTo>
                  <a:pt x="478" y="53"/>
                  <a:pt x="478" y="53"/>
                  <a:pt x="478" y="53"/>
                </a:cubicBezTo>
                <a:cubicBezTo>
                  <a:pt x="479" y="52"/>
                  <a:pt x="479" y="51"/>
                  <a:pt x="479" y="50"/>
                </a:cubicBezTo>
                <a:cubicBezTo>
                  <a:pt x="479" y="50"/>
                  <a:pt x="480" y="50"/>
                  <a:pt x="480" y="50"/>
                </a:cubicBezTo>
                <a:cubicBezTo>
                  <a:pt x="481" y="50"/>
                  <a:pt x="481" y="50"/>
                  <a:pt x="482" y="49"/>
                </a:cubicBezTo>
                <a:cubicBezTo>
                  <a:pt x="490" y="41"/>
                  <a:pt x="490" y="41"/>
                  <a:pt x="490" y="41"/>
                </a:cubicBezTo>
                <a:cubicBezTo>
                  <a:pt x="490" y="41"/>
                  <a:pt x="490" y="41"/>
                  <a:pt x="490" y="41"/>
                </a:cubicBezTo>
                <a:cubicBezTo>
                  <a:pt x="490" y="41"/>
                  <a:pt x="490" y="41"/>
                  <a:pt x="491" y="41"/>
                </a:cubicBezTo>
                <a:cubicBezTo>
                  <a:pt x="523" y="9"/>
                  <a:pt x="523" y="9"/>
                  <a:pt x="523" y="9"/>
                </a:cubicBezTo>
                <a:cubicBezTo>
                  <a:pt x="524" y="8"/>
                  <a:pt x="524" y="6"/>
                  <a:pt x="523" y="4"/>
                </a:cubicBezTo>
                <a:cubicBezTo>
                  <a:pt x="521" y="3"/>
                  <a:pt x="519" y="3"/>
                  <a:pt x="518" y="4"/>
                </a:cubicBezTo>
                <a:cubicBezTo>
                  <a:pt x="486" y="36"/>
                  <a:pt x="486" y="36"/>
                  <a:pt x="486" y="36"/>
                </a:cubicBezTo>
                <a:cubicBezTo>
                  <a:pt x="486" y="37"/>
                  <a:pt x="486" y="37"/>
                  <a:pt x="486" y="37"/>
                </a:cubicBezTo>
                <a:close/>
                <a:moveTo>
                  <a:pt x="510" y="31"/>
                </a:moveTo>
                <a:cubicBezTo>
                  <a:pt x="511" y="31"/>
                  <a:pt x="512" y="31"/>
                  <a:pt x="513" y="31"/>
                </a:cubicBezTo>
                <a:cubicBezTo>
                  <a:pt x="513" y="31"/>
                  <a:pt x="514" y="31"/>
                  <a:pt x="515" y="31"/>
                </a:cubicBezTo>
                <a:cubicBezTo>
                  <a:pt x="537" y="8"/>
                  <a:pt x="537" y="8"/>
                  <a:pt x="537" y="8"/>
                </a:cubicBezTo>
                <a:cubicBezTo>
                  <a:pt x="539" y="7"/>
                  <a:pt x="539" y="5"/>
                  <a:pt x="537" y="4"/>
                </a:cubicBezTo>
                <a:cubicBezTo>
                  <a:pt x="536" y="2"/>
                  <a:pt x="534" y="2"/>
                  <a:pt x="533" y="4"/>
                </a:cubicBezTo>
                <a:cubicBezTo>
                  <a:pt x="510" y="26"/>
                  <a:pt x="510" y="26"/>
                  <a:pt x="510" y="26"/>
                </a:cubicBezTo>
                <a:cubicBezTo>
                  <a:pt x="509" y="27"/>
                  <a:pt x="509" y="29"/>
                  <a:pt x="510" y="31"/>
                </a:cubicBezTo>
                <a:close/>
                <a:moveTo>
                  <a:pt x="389" y="152"/>
                </a:moveTo>
                <a:cubicBezTo>
                  <a:pt x="388" y="151"/>
                  <a:pt x="386" y="151"/>
                  <a:pt x="384" y="152"/>
                </a:cubicBezTo>
                <a:cubicBezTo>
                  <a:pt x="181" y="356"/>
                  <a:pt x="181" y="356"/>
                  <a:pt x="181" y="356"/>
                </a:cubicBezTo>
                <a:cubicBezTo>
                  <a:pt x="179" y="357"/>
                  <a:pt x="179" y="359"/>
                  <a:pt x="181" y="360"/>
                </a:cubicBezTo>
                <a:cubicBezTo>
                  <a:pt x="181" y="361"/>
                  <a:pt x="182" y="361"/>
                  <a:pt x="183" y="361"/>
                </a:cubicBezTo>
                <a:cubicBezTo>
                  <a:pt x="184" y="361"/>
                  <a:pt x="184" y="361"/>
                  <a:pt x="185" y="360"/>
                </a:cubicBezTo>
                <a:cubicBezTo>
                  <a:pt x="389" y="157"/>
                  <a:pt x="389" y="157"/>
                  <a:pt x="389" y="157"/>
                </a:cubicBezTo>
                <a:cubicBezTo>
                  <a:pt x="390" y="155"/>
                  <a:pt x="390" y="153"/>
                  <a:pt x="389" y="152"/>
                </a:cubicBezTo>
                <a:close/>
                <a:moveTo>
                  <a:pt x="492" y="48"/>
                </a:moveTo>
                <a:cubicBezTo>
                  <a:pt x="491" y="47"/>
                  <a:pt x="491" y="47"/>
                  <a:pt x="490" y="47"/>
                </a:cubicBezTo>
                <a:cubicBezTo>
                  <a:pt x="489" y="48"/>
                  <a:pt x="489" y="48"/>
                  <a:pt x="488" y="48"/>
                </a:cubicBezTo>
                <a:cubicBezTo>
                  <a:pt x="485" y="51"/>
                  <a:pt x="485" y="51"/>
                  <a:pt x="485" y="51"/>
                </a:cubicBezTo>
                <a:cubicBezTo>
                  <a:pt x="485" y="51"/>
                  <a:pt x="485" y="51"/>
                  <a:pt x="485" y="51"/>
                </a:cubicBezTo>
                <a:cubicBezTo>
                  <a:pt x="468" y="68"/>
                  <a:pt x="468" y="68"/>
                  <a:pt x="468" y="68"/>
                </a:cubicBezTo>
                <a:cubicBezTo>
                  <a:pt x="467" y="69"/>
                  <a:pt x="467" y="71"/>
                  <a:pt x="468" y="73"/>
                </a:cubicBezTo>
                <a:cubicBezTo>
                  <a:pt x="469" y="73"/>
                  <a:pt x="470" y="73"/>
                  <a:pt x="471" y="73"/>
                </a:cubicBezTo>
                <a:cubicBezTo>
                  <a:pt x="471" y="73"/>
                  <a:pt x="472" y="73"/>
                  <a:pt x="473" y="73"/>
                </a:cubicBezTo>
                <a:cubicBezTo>
                  <a:pt x="475" y="70"/>
                  <a:pt x="475" y="70"/>
                  <a:pt x="475" y="70"/>
                </a:cubicBezTo>
                <a:cubicBezTo>
                  <a:pt x="485" y="60"/>
                  <a:pt x="485" y="60"/>
                  <a:pt x="485" y="60"/>
                </a:cubicBezTo>
                <a:cubicBezTo>
                  <a:pt x="485" y="60"/>
                  <a:pt x="485" y="60"/>
                  <a:pt x="485" y="60"/>
                </a:cubicBezTo>
                <a:cubicBezTo>
                  <a:pt x="485" y="60"/>
                  <a:pt x="486" y="60"/>
                  <a:pt x="486" y="60"/>
                </a:cubicBezTo>
                <a:cubicBezTo>
                  <a:pt x="486" y="60"/>
                  <a:pt x="486" y="59"/>
                  <a:pt x="486" y="59"/>
                </a:cubicBezTo>
                <a:cubicBezTo>
                  <a:pt x="488" y="57"/>
                  <a:pt x="488" y="57"/>
                  <a:pt x="488" y="57"/>
                </a:cubicBezTo>
                <a:cubicBezTo>
                  <a:pt x="488" y="57"/>
                  <a:pt x="488" y="57"/>
                  <a:pt x="488" y="57"/>
                </a:cubicBezTo>
                <a:cubicBezTo>
                  <a:pt x="490" y="56"/>
                  <a:pt x="490" y="56"/>
                  <a:pt x="490" y="56"/>
                </a:cubicBezTo>
                <a:cubicBezTo>
                  <a:pt x="490" y="56"/>
                  <a:pt x="490" y="56"/>
                  <a:pt x="490" y="56"/>
                </a:cubicBezTo>
                <a:cubicBezTo>
                  <a:pt x="493" y="53"/>
                  <a:pt x="493" y="53"/>
                  <a:pt x="493" y="53"/>
                </a:cubicBezTo>
                <a:cubicBezTo>
                  <a:pt x="494" y="51"/>
                  <a:pt x="494" y="49"/>
                  <a:pt x="493" y="48"/>
                </a:cubicBezTo>
                <a:cubicBezTo>
                  <a:pt x="493" y="48"/>
                  <a:pt x="492" y="48"/>
                  <a:pt x="492" y="48"/>
                </a:cubicBezTo>
                <a:close/>
                <a:moveTo>
                  <a:pt x="172" y="364"/>
                </a:moveTo>
                <a:cubicBezTo>
                  <a:pt x="168" y="369"/>
                  <a:pt x="168" y="369"/>
                  <a:pt x="168" y="369"/>
                </a:cubicBezTo>
                <a:cubicBezTo>
                  <a:pt x="166" y="370"/>
                  <a:pt x="166" y="372"/>
                  <a:pt x="168" y="373"/>
                </a:cubicBezTo>
                <a:cubicBezTo>
                  <a:pt x="168" y="374"/>
                  <a:pt x="169" y="374"/>
                  <a:pt x="170" y="374"/>
                </a:cubicBezTo>
                <a:cubicBezTo>
                  <a:pt x="171" y="374"/>
                  <a:pt x="171" y="374"/>
                  <a:pt x="172" y="373"/>
                </a:cubicBezTo>
                <a:cubicBezTo>
                  <a:pt x="177" y="369"/>
                  <a:pt x="177" y="369"/>
                  <a:pt x="177" y="369"/>
                </a:cubicBezTo>
                <a:cubicBezTo>
                  <a:pt x="178" y="367"/>
                  <a:pt x="178" y="365"/>
                  <a:pt x="177" y="364"/>
                </a:cubicBezTo>
                <a:cubicBezTo>
                  <a:pt x="176" y="363"/>
                  <a:pt x="174" y="363"/>
                  <a:pt x="172" y="364"/>
                </a:cubicBezTo>
                <a:close/>
                <a:moveTo>
                  <a:pt x="464" y="73"/>
                </a:moveTo>
                <a:cubicBezTo>
                  <a:pt x="462" y="75"/>
                  <a:pt x="462" y="75"/>
                  <a:pt x="462" y="75"/>
                </a:cubicBezTo>
                <a:cubicBezTo>
                  <a:pt x="461" y="76"/>
                  <a:pt x="461" y="78"/>
                  <a:pt x="462" y="79"/>
                </a:cubicBezTo>
                <a:cubicBezTo>
                  <a:pt x="463" y="79"/>
                  <a:pt x="464" y="80"/>
                  <a:pt x="464" y="80"/>
                </a:cubicBezTo>
                <a:cubicBezTo>
                  <a:pt x="465" y="80"/>
                  <a:pt x="466" y="79"/>
                  <a:pt x="466" y="79"/>
                </a:cubicBezTo>
                <a:cubicBezTo>
                  <a:pt x="468" y="77"/>
                  <a:pt x="468" y="77"/>
                  <a:pt x="468" y="77"/>
                </a:cubicBezTo>
                <a:cubicBezTo>
                  <a:pt x="470" y="76"/>
                  <a:pt x="470" y="74"/>
                  <a:pt x="468" y="73"/>
                </a:cubicBezTo>
                <a:cubicBezTo>
                  <a:pt x="467" y="71"/>
                  <a:pt x="465" y="71"/>
                  <a:pt x="464" y="73"/>
                </a:cubicBezTo>
                <a:close/>
                <a:moveTo>
                  <a:pt x="435" y="102"/>
                </a:moveTo>
                <a:cubicBezTo>
                  <a:pt x="431" y="106"/>
                  <a:pt x="431" y="106"/>
                  <a:pt x="431" y="106"/>
                </a:cubicBezTo>
                <a:cubicBezTo>
                  <a:pt x="424" y="112"/>
                  <a:pt x="424" y="112"/>
                  <a:pt x="424" y="112"/>
                </a:cubicBezTo>
                <a:cubicBezTo>
                  <a:pt x="423" y="114"/>
                  <a:pt x="423" y="115"/>
                  <a:pt x="424" y="117"/>
                </a:cubicBezTo>
                <a:cubicBezTo>
                  <a:pt x="425" y="117"/>
                  <a:pt x="426" y="118"/>
                  <a:pt x="426" y="118"/>
                </a:cubicBezTo>
                <a:cubicBezTo>
                  <a:pt x="427" y="118"/>
                  <a:pt x="428" y="117"/>
                  <a:pt x="429" y="117"/>
                </a:cubicBezTo>
                <a:cubicBezTo>
                  <a:pt x="435" y="110"/>
                  <a:pt x="435" y="110"/>
                  <a:pt x="435" y="110"/>
                </a:cubicBezTo>
                <a:cubicBezTo>
                  <a:pt x="439" y="106"/>
                  <a:pt x="439" y="106"/>
                  <a:pt x="439" y="106"/>
                </a:cubicBezTo>
                <a:cubicBezTo>
                  <a:pt x="441" y="105"/>
                  <a:pt x="441" y="103"/>
                  <a:pt x="439" y="102"/>
                </a:cubicBezTo>
                <a:cubicBezTo>
                  <a:pt x="438" y="100"/>
                  <a:pt x="436" y="100"/>
                  <a:pt x="435" y="102"/>
                </a:cubicBezTo>
                <a:close/>
                <a:moveTo>
                  <a:pt x="533" y="22"/>
                </a:moveTo>
                <a:cubicBezTo>
                  <a:pt x="534" y="22"/>
                  <a:pt x="535" y="23"/>
                  <a:pt x="535" y="23"/>
                </a:cubicBezTo>
                <a:cubicBezTo>
                  <a:pt x="536" y="23"/>
                  <a:pt x="537" y="22"/>
                  <a:pt x="538" y="22"/>
                </a:cubicBezTo>
                <a:cubicBezTo>
                  <a:pt x="551" y="8"/>
                  <a:pt x="551" y="8"/>
                  <a:pt x="551" y="8"/>
                </a:cubicBezTo>
                <a:cubicBezTo>
                  <a:pt x="552" y="7"/>
                  <a:pt x="552" y="5"/>
                  <a:pt x="551" y="4"/>
                </a:cubicBezTo>
                <a:cubicBezTo>
                  <a:pt x="550" y="3"/>
                  <a:pt x="548" y="3"/>
                  <a:pt x="547" y="4"/>
                </a:cubicBezTo>
                <a:cubicBezTo>
                  <a:pt x="533" y="17"/>
                  <a:pt x="533" y="17"/>
                  <a:pt x="533" y="17"/>
                </a:cubicBezTo>
                <a:cubicBezTo>
                  <a:pt x="532" y="19"/>
                  <a:pt x="532" y="21"/>
                  <a:pt x="533" y="22"/>
                </a:cubicBezTo>
                <a:close/>
                <a:moveTo>
                  <a:pt x="399" y="161"/>
                </a:moveTo>
                <a:cubicBezTo>
                  <a:pt x="400" y="159"/>
                  <a:pt x="400" y="157"/>
                  <a:pt x="399" y="156"/>
                </a:cubicBezTo>
                <a:cubicBezTo>
                  <a:pt x="398" y="155"/>
                  <a:pt x="396" y="155"/>
                  <a:pt x="394" y="156"/>
                </a:cubicBezTo>
                <a:cubicBezTo>
                  <a:pt x="188" y="363"/>
                  <a:pt x="188" y="363"/>
                  <a:pt x="188" y="363"/>
                </a:cubicBezTo>
                <a:cubicBezTo>
                  <a:pt x="187" y="364"/>
                  <a:pt x="187" y="366"/>
                  <a:pt x="188" y="367"/>
                </a:cubicBezTo>
                <a:cubicBezTo>
                  <a:pt x="188" y="368"/>
                  <a:pt x="189" y="368"/>
                  <a:pt x="190" y="368"/>
                </a:cubicBezTo>
                <a:cubicBezTo>
                  <a:pt x="191" y="368"/>
                  <a:pt x="192" y="368"/>
                  <a:pt x="192" y="367"/>
                </a:cubicBezTo>
                <a:lnTo>
                  <a:pt x="399" y="161"/>
                </a:lnTo>
                <a:close/>
                <a:moveTo>
                  <a:pt x="495" y="55"/>
                </a:moveTo>
                <a:cubicBezTo>
                  <a:pt x="479" y="72"/>
                  <a:pt x="479" y="72"/>
                  <a:pt x="479" y="72"/>
                </a:cubicBezTo>
                <a:cubicBezTo>
                  <a:pt x="479" y="72"/>
                  <a:pt x="479" y="72"/>
                  <a:pt x="478" y="72"/>
                </a:cubicBezTo>
                <a:cubicBezTo>
                  <a:pt x="478" y="72"/>
                  <a:pt x="478" y="73"/>
                  <a:pt x="478" y="73"/>
                </a:cubicBezTo>
                <a:cubicBezTo>
                  <a:pt x="474" y="77"/>
                  <a:pt x="474" y="77"/>
                  <a:pt x="474" y="77"/>
                </a:cubicBezTo>
                <a:cubicBezTo>
                  <a:pt x="474" y="77"/>
                  <a:pt x="474" y="77"/>
                  <a:pt x="473" y="77"/>
                </a:cubicBezTo>
                <a:cubicBezTo>
                  <a:pt x="473" y="77"/>
                  <a:pt x="473" y="78"/>
                  <a:pt x="473" y="78"/>
                </a:cubicBezTo>
                <a:cubicBezTo>
                  <a:pt x="467" y="84"/>
                  <a:pt x="467" y="84"/>
                  <a:pt x="467" y="84"/>
                </a:cubicBezTo>
                <a:cubicBezTo>
                  <a:pt x="466" y="85"/>
                  <a:pt x="466" y="87"/>
                  <a:pt x="467" y="88"/>
                </a:cubicBezTo>
                <a:cubicBezTo>
                  <a:pt x="468" y="89"/>
                  <a:pt x="468" y="89"/>
                  <a:pt x="469" y="89"/>
                </a:cubicBezTo>
                <a:cubicBezTo>
                  <a:pt x="470" y="89"/>
                  <a:pt x="471" y="89"/>
                  <a:pt x="471" y="88"/>
                </a:cubicBezTo>
                <a:cubicBezTo>
                  <a:pt x="477" y="82"/>
                  <a:pt x="477" y="82"/>
                  <a:pt x="477" y="82"/>
                </a:cubicBezTo>
                <a:cubicBezTo>
                  <a:pt x="477" y="82"/>
                  <a:pt x="478" y="82"/>
                  <a:pt x="478" y="81"/>
                </a:cubicBezTo>
                <a:cubicBezTo>
                  <a:pt x="478" y="81"/>
                  <a:pt x="478" y="81"/>
                  <a:pt x="478" y="81"/>
                </a:cubicBezTo>
                <a:cubicBezTo>
                  <a:pt x="482" y="77"/>
                  <a:pt x="482" y="77"/>
                  <a:pt x="482" y="77"/>
                </a:cubicBezTo>
                <a:cubicBezTo>
                  <a:pt x="482" y="77"/>
                  <a:pt x="482" y="77"/>
                  <a:pt x="483" y="77"/>
                </a:cubicBezTo>
                <a:cubicBezTo>
                  <a:pt x="483" y="76"/>
                  <a:pt x="483" y="76"/>
                  <a:pt x="483" y="76"/>
                </a:cubicBezTo>
                <a:cubicBezTo>
                  <a:pt x="500" y="60"/>
                  <a:pt x="500" y="60"/>
                  <a:pt x="500" y="60"/>
                </a:cubicBezTo>
                <a:cubicBezTo>
                  <a:pt x="501" y="58"/>
                  <a:pt x="501" y="56"/>
                  <a:pt x="500" y="55"/>
                </a:cubicBezTo>
                <a:cubicBezTo>
                  <a:pt x="499" y="54"/>
                  <a:pt x="497" y="54"/>
                  <a:pt x="495" y="55"/>
                </a:cubicBezTo>
                <a:close/>
                <a:moveTo>
                  <a:pt x="454" y="96"/>
                </a:moveTo>
                <a:cubicBezTo>
                  <a:pt x="452" y="99"/>
                  <a:pt x="452" y="99"/>
                  <a:pt x="452" y="99"/>
                </a:cubicBezTo>
                <a:cubicBezTo>
                  <a:pt x="451" y="100"/>
                  <a:pt x="451" y="102"/>
                  <a:pt x="452" y="103"/>
                </a:cubicBezTo>
                <a:cubicBezTo>
                  <a:pt x="453" y="103"/>
                  <a:pt x="453" y="104"/>
                  <a:pt x="454" y="104"/>
                </a:cubicBezTo>
                <a:cubicBezTo>
                  <a:pt x="455" y="104"/>
                  <a:pt x="456" y="103"/>
                  <a:pt x="456" y="103"/>
                </a:cubicBezTo>
                <a:cubicBezTo>
                  <a:pt x="459" y="101"/>
                  <a:pt x="459" y="101"/>
                  <a:pt x="459" y="101"/>
                </a:cubicBezTo>
                <a:cubicBezTo>
                  <a:pt x="460" y="100"/>
                  <a:pt x="460" y="98"/>
                  <a:pt x="459" y="96"/>
                </a:cubicBezTo>
                <a:cubicBezTo>
                  <a:pt x="457" y="95"/>
                  <a:pt x="455" y="95"/>
                  <a:pt x="454" y="96"/>
                </a:cubicBezTo>
                <a:close/>
                <a:moveTo>
                  <a:pt x="437" y="114"/>
                </a:moveTo>
                <a:cubicBezTo>
                  <a:pt x="435" y="116"/>
                  <a:pt x="435" y="116"/>
                  <a:pt x="435" y="116"/>
                </a:cubicBezTo>
                <a:cubicBezTo>
                  <a:pt x="435" y="116"/>
                  <a:pt x="434" y="116"/>
                  <a:pt x="434" y="117"/>
                </a:cubicBezTo>
                <a:cubicBezTo>
                  <a:pt x="434" y="117"/>
                  <a:pt x="434" y="117"/>
                  <a:pt x="434" y="117"/>
                </a:cubicBezTo>
                <a:cubicBezTo>
                  <a:pt x="434" y="117"/>
                  <a:pt x="434" y="117"/>
                  <a:pt x="434" y="117"/>
                </a:cubicBezTo>
                <a:cubicBezTo>
                  <a:pt x="433" y="117"/>
                  <a:pt x="433" y="117"/>
                  <a:pt x="433" y="117"/>
                </a:cubicBezTo>
                <a:cubicBezTo>
                  <a:pt x="433" y="117"/>
                  <a:pt x="433" y="117"/>
                  <a:pt x="433" y="118"/>
                </a:cubicBezTo>
                <a:cubicBezTo>
                  <a:pt x="433" y="118"/>
                  <a:pt x="433" y="118"/>
                  <a:pt x="433" y="118"/>
                </a:cubicBezTo>
                <a:cubicBezTo>
                  <a:pt x="433" y="118"/>
                  <a:pt x="433" y="118"/>
                  <a:pt x="433" y="119"/>
                </a:cubicBezTo>
                <a:cubicBezTo>
                  <a:pt x="433" y="119"/>
                  <a:pt x="433" y="119"/>
                  <a:pt x="433" y="119"/>
                </a:cubicBezTo>
                <a:cubicBezTo>
                  <a:pt x="433" y="119"/>
                  <a:pt x="433" y="120"/>
                  <a:pt x="433" y="120"/>
                </a:cubicBezTo>
                <a:cubicBezTo>
                  <a:pt x="433" y="120"/>
                  <a:pt x="433" y="120"/>
                  <a:pt x="433" y="120"/>
                </a:cubicBezTo>
                <a:cubicBezTo>
                  <a:pt x="433" y="120"/>
                  <a:pt x="433" y="121"/>
                  <a:pt x="433" y="121"/>
                </a:cubicBezTo>
                <a:cubicBezTo>
                  <a:pt x="433" y="121"/>
                  <a:pt x="433" y="121"/>
                  <a:pt x="433" y="121"/>
                </a:cubicBezTo>
                <a:cubicBezTo>
                  <a:pt x="433" y="121"/>
                  <a:pt x="433" y="121"/>
                  <a:pt x="433" y="122"/>
                </a:cubicBezTo>
                <a:cubicBezTo>
                  <a:pt x="433" y="122"/>
                  <a:pt x="433" y="122"/>
                  <a:pt x="433" y="122"/>
                </a:cubicBezTo>
                <a:cubicBezTo>
                  <a:pt x="433" y="122"/>
                  <a:pt x="433" y="122"/>
                  <a:pt x="433" y="122"/>
                </a:cubicBezTo>
                <a:cubicBezTo>
                  <a:pt x="434" y="122"/>
                  <a:pt x="434" y="122"/>
                  <a:pt x="434" y="122"/>
                </a:cubicBezTo>
                <a:cubicBezTo>
                  <a:pt x="434" y="122"/>
                  <a:pt x="434" y="123"/>
                  <a:pt x="435" y="123"/>
                </a:cubicBezTo>
                <a:cubicBezTo>
                  <a:pt x="435" y="123"/>
                  <a:pt x="435" y="123"/>
                  <a:pt x="436" y="123"/>
                </a:cubicBezTo>
                <a:cubicBezTo>
                  <a:pt x="436" y="123"/>
                  <a:pt x="436" y="123"/>
                  <a:pt x="436" y="123"/>
                </a:cubicBezTo>
                <a:cubicBezTo>
                  <a:pt x="436" y="123"/>
                  <a:pt x="436" y="123"/>
                  <a:pt x="436" y="123"/>
                </a:cubicBezTo>
                <a:cubicBezTo>
                  <a:pt x="436" y="123"/>
                  <a:pt x="436" y="122"/>
                  <a:pt x="437" y="122"/>
                </a:cubicBezTo>
                <a:cubicBezTo>
                  <a:pt x="437" y="122"/>
                  <a:pt x="437" y="122"/>
                  <a:pt x="437" y="122"/>
                </a:cubicBezTo>
                <a:cubicBezTo>
                  <a:pt x="437" y="122"/>
                  <a:pt x="437" y="122"/>
                  <a:pt x="437" y="122"/>
                </a:cubicBezTo>
                <a:cubicBezTo>
                  <a:pt x="438" y="122"/>
                  <a:pt x="438" y="121"/>
                  <a:pt x="438" y="121"/>
                </a:cubicBezTo>
                <a:cubicBezTo>
                  <a:pt x="438" y="121"/>
                  <a:pt x="438" y="121"/>
                  <a:pt x="438" y="121"/>
                </a:cubicBezTo>
                <a:cubicBezTo>
                  <a:pt x="439" y="121"/>
                  <a:pt x="439" y="120"/>
                  <a:pt x="439" y="120"/>
                </a:cubicBezTo>
                <a:cubicBezTo>
                  <a:pt x="441" y="118"/>
                  <a:pt x="441" y="118"/>
                  <a:pt x="441" y="118"/>
                </a:cubicBezTo>
                <a:cubicBezTo>
                  <a:pt x="443" y="117"/>
                  <a:pt x="443" y="115"/>
                  <a:pt x="441" y="114"/>
                </a:cubicBezTo>
                <a:cubicBezTo>
                  <a:pt x="440" y="112"/>
                  <a:pt x="438" y="112"/>
                  <a:pt x="437" y="114"/>
                </a:cubicBezTo>
                <a:close/>
                <a:moveTo>
                  <a:pt x="197" y="376"/>
                </a:moveTo>
                <a:cubicBezTo>
                  <a:pt x="397" y="177"/>
                  <a:pt x="397" y="177"/>
                  <a:pt x="397" y="177"/>
                </a:cubicBezTo>
                <a:cubicBezTo>
                  <a:pt x="397" y="176"/>
                  <a:pt x="397" y="176"/>
                  <a:pt x="397" y="176"/>
                </a:cubicBezTo>
                <a:cubicBezTo>
                  <a:pt x="398" y="176"/>
                  <a:pt x="398" y="175"/>
                  <a:pt x="398" y="175"/>
                </a:cubicBezTo>
                <a:cubicBezTo>
                  <a:pt x="400" y="173"/>
                  <a:pt x="400" y="173"/>
                  <a:pt x="400" y="173"/>
                </a:cubicBezTo>
                <a:cubicBezTo>
                  <a:pt x="402" y="172"/>
                  <a:pt x="402" y="170"/>
                  <a:pt x="400" y="169"/>
                </a:cubicBezTo>
                <a:cubicBezTo>
                  <a:pt x="399" y="167"/>
                  <a:pt x="397" y="167"/>
                  <a:pt x="396" y="169"/>
                </a:cubicBezTo>
                <a:cubicBezTo>
                  <a:pt x="394" y="171"/>
                  <a:pt x="394" y="171"/>
                  <a:pt x="394" y="171"/>
                </a:cubicBezTo>
                <a:cubicBezTo>
                  <a:pt x="393" y="171"/>
                  <a:pt x="393" y="171"/>
                  <a:pt x="393" y="172"/>
                </a:cubicBezTo>
                <a:cubicBezTo>
                  <a:pt x="393" y="172"/>
                  <a:pt x="393" y="172"/>
                  <a:pt x="392" y="172"/>
                </a:cubicBezTo>
                <a:cubicBezTo>
                  <a:pt x="193" y="372"/>
                  <a:pt x="193" y="372"/>
                  <a:pt x="193" y="372"/>
                </a:cubicBezTo>
                <a:cubicBezTo>
                  <a:pt x="192" y="373"/>
                  <a:pt x="192" y="375"/>
                  <a:pt x="193" y="376"/>
                </a:cubicBezTo>
                <a:cubicBezTo>
                  <a:pt x="194" y="377"/>
                  <a:pt x="194" y="377"/>
                  <a:pt x="195" y="377"/>
                </a:cubicBezTo>
                <a:cubicBezTo>
                  <a:pt x="196" y="377"/>
                  <a:pt x="197" y="377"/>
                  <a:pt x="197" y="376"/>
                </a:cubicBezTo>
                <a:close/>
                <a:moveTo>
                  <a:pt x="549" y="20"/>
                </a:moveTo>
                <a:cubicBezTo>
                  <a:pt x="550" y="20"/>
                  <a:pt x="551" y="21"/>
                  <a:pt x="551" y="21"/>
                </a:cubicBezTo>
                <a:cubicBezTo>
                  <a:pt x="552" y="21"/>
                  <a:pt x="553" y="20"/>
                  <a:pt x="553" y="20"/>
                </a:cubicBezTo>
                <a:cubicBezTo>
                  <a:pt x="565" y="8"/>
                  <a:pt x="565" y="8"/>
                  <a:pt x="565" y="8"/>
                </a:cubicBezTo>
                <a:cubicBezTo>
                  <a:pt x="566" y="7"/>
                  <a:pt x="566" y="5"/>
                  <a:pt x="565" y="4"/>
                </a:cubicBezTo>
                <a:cubicBezTo>
                  <a:pt x="564" y="3"/>
                  <a:pt x="562" y="3"/>
                  <a:pt x="561" y="4"/>
                </a:cubicBezTo>
                <a:cubicBezTo>
                  <a:pt x="549" y="15"/>
                  <a:pt x="549" y="15"/>
                  <a:pt x="549" y="15"/>
                </a:cubicBezTo>
                <a:cubicBezTo>
                  <a:pt x="548" y="17"/>
                  <a:pt x="548" y="19"/>
                  <a:pt x="549" y="20"/>
                </a:cubicBezTo>
                <a:close/>
                <a:moveTo>
                  <a:pt x="505" y="60"/>
                </a:moveTo>
                <a:cubicBezTo>
                  <a:pt x="503" y="61"/>
                  <a:pt x="503" y="61"/>
                  <a:pt x="503" y="61"/>
                </a:cubicBezTo>
                <a:cubicBezTo>
                  <a:pt x="482" y="82"/>
                  <a:pt x="482" y="82"/>
                  <a:pt x="482" y="82"/>
                </a:cubicBezTo>
                <a:cubicBezTo>
                  <a:pt x="481" y="84"/>
                  <a:pt x="481" y="85"/>
                  <a:pt x="482" y="87"/>
                </a:cubicBezTo>
                <a:cubicBezTo>
                  <a:pt x="483" y="87"/>
                  <a:pt x="484" y="88"/>
                  <a:pt x="484" y="88"/>
                </a:cubicBezTo>
                <a:cubicBezTo>
                  <a:pt x="485" y="88"/>
                  <a:pt x="486" y="88"/>
                  <a:pt x="487" y="87"/>
                </a:cubicBezTo>
                <a:cubicBezTo>
                  <a:pt x="491" y="83"/>
                  <a:pt x="491" y="83"/>
                  <a:pt x="491" y="83"/>
                </a:cubicBezTo>
                <a:cubicBezTo>
                  <a:pt x="491" y="83"/>
                  <a:pt x="491" y="83"/>
                  <a:pt x="491" y="83"/>
                </a:cubicBezTo>
                <a:cubicBezTo>
                  <a:pt x="509" y="64"/>
                  <a:pt x="509" y="64"/>
                  <a:pt x="509" y="64"/>
                </a:cubicBezTo>
                <a:cubicBezTo>
                  <a:pt x="511" y="63"/>
                  <a:pt x="511" y="61"/>
                  <a:pt x="509" y="60"/>
                </a:cubicBezTo>
                <a:cubicBezTo>
                  <a:pt x="508" y="58"/>
                  <a:pt x="506" y="58"/>
                  <a:pt x="505" y="60"/>
                </a:cubicBezTo>
                <a:close/>
                <a:moveTo>
                  <a:pt x="439" y="130"/>
                </a:moveTo>
                <a:cubicBezTo>
                  <a:pt x="440" y="130"/>
                  <a:pt x="441" y="131"/>
                  <a:pt x="441" y="131"/>
                </a:cubicBezTo>
                <a:cubicBezTo>
                  <a:pt x="442" y="131"/>
                  <a:pt x="443" y="130"/>
                  <a:pt x="444" y="130"/>
                </a:cubicBezTo>
                <a:cubicBezTo>
                  <a:pt x="456" y="117"/>
                  <a:pt x="456" y="117"/>
                  <a:pt x="456" y="117"/>
                </a:cubicBezTo>
                <a:cubicBezTo>
                  <a:pt x="457" y="116"/>
                  <a:pt x="457" y="114"/>
                  <a:pt x="456" y="113"/>
                </a:cubicBezTo>
                <a:cubicBezTo>
                  <a:pt x="455" y="112"/>
                  <a:pt x="453" y="112"/>
                  <a:pt x="452" y="113"/>
                </a:cubicBezTo>
                <a:cubicBezTo>
                  <a:pt x="439" y="125"/>
                  <a:pt x="439" y="125"/>
                  <a:pt x="439" y="125"/>
                </a:cubicBezTo>
                <a:cubicBezTo>
                  <a:pt x="438" y="127"/>
                  <a:pt x="438" y="129"/>
                  <a:pt x="439" y="130"/>
                </a:cubicBezTo>
                <a:close/>
                <a:moveTo>
                  <a:pt x="537" y="36"/>
                </a:moveTo>
                <a:cubicBezTo>
                  <a:pt x="542" y="30"/>
                  <a:pt x="542" y="30"/>
                  <a:pt x="542" y="30"/>
                </a:cubicBezTo>
                <a:cubicBezTo>
                  <a:pt x="542" y="30"/>
                  <a:pt x="542" y="30"/>
                  <a:pt x="542" y="30"/>
                </a:cubicBezTo>
                <a:cubicBezTo>
                  <a:pt x="548" y="25"/>
                  <a:pt x="548" y="25"/>
                  <a:pt x="548" y="25"/>
                </a:cubicBezTo>
                <a:cubicBezTo>
                  <a:pt x="549" y="24"/>
                  <a:pt x="549" y="22"/>
                  <a:pt x="548" y="21"/>
                </a:cubicBezTo>
                <a:cubicBezTo>
                  <a:pt x="546" y="20"/>
                  <a:pt x="544" y="20"/>
                  <a:pt x="543" y="21"/>
                </a:cubicBezTo>
                <a:cubicBezTo>
                  <a:pt x="542" y="23"/>
                  <a:pt x="542" y="23"/>
                  <a:pt x="542" y="23"/>
                </a:cubicBezTo>
                <a:cubicBezTo>
                  <a:pt x="542" y="23"/>
                  <a:pt x="542" y="23"/>
                  <a:pt x="542" y="23"/>
                </a:cubicBezTo>
                <a:cubicBezTo>
                  <a:pt x="533" y="32"/>
                  <a:pt x="533" y="32"/>
                  <a:pt x="533" y="32"/>
                </a:cubicBezTo>
                <a:cubicBezTo>
                  <a:pt x="531" y="33"/>
                  <a:pt x="531" y="35"/>
                  <a:pt x="533" y="36"/>
                </a:cubicBezTo>
                <a:cubicBezTo>
                  <a:pt x="533" y="37"/>
                  <a:pt x="534" y="37"/>
                  <a:pt x="535" y="37"/>
                </a:cubicBezTo>
                <a:cubicBezTo>
                  <a:pt x="536" y="37"/>
                  <a:pt x="536" y="36"/>
                  <a:pt x="537" y="36"/>
                </a:cubicBezTo>
                <a:close/>
                <a:moveTo>
                  <a:pt x="437" y="137"/>
                </a:moveTo>
                <a:cubicBezTo>
                  <a:pt x="438" y="136"/>
                  <a:pt x="438" y="134"/>
                  <a:pt x="437" y="132"/>
                </a:cubicBezTo>
                <a:cubicBezTo>
                  <a:pt x="435" y="131"/>
                  <a:pt x="433" y="131"/>
                  <a:pt x="432" y="132"/>
                </a:cubicBezTo>
                <a:cubicBezTo>
                  <a:pt x="429" y="135"/>
                  <a:pt x="429" y="135"/>
                  <a:pt x="429" y="135"/>
                </a:cubicBezTo>
                <a:cubicBezTo>
                  <a:pt x="428" y="137"/>
                  <a:pt x="428" y="139"/>
                  <a:pt x="429" y="140"/>
                </a:cubicBezTo>
                <a:cubicBezTo>
                  <a:pt x="430" y="140"/>
                  <a:pt x="431" y="141"/>
                  <a:pt x="431" y="141"/>
                </a:cubicBezTo>
                <a:cubicBezTo>
                  <a:pt x="432" y="141"/>
                  <a:pt x="433" y="140"/>
                  <a:pt x="434" y="140"/>
                </a:cubicBezTo>
                <a:lnTo>
                  <a:pt x="437" y="137"/>
                </a:lnTo>
                <a:close/>
                <a:moveTo>
                  <a:pt x="417" y="148"/>
                </a:moveTo>
                <a:cubicBezTo>
                  <a:pt x="416" y="149"/>
                  <a:pt x="416" y="149"/>
                  <a:pt x="416" y="149"/>
                </a:cubicBezTo>
                <a:cubicBezTo>
                  <a:pt x="414" y="150"/>
                  <a:pt x="414" y="152"/>
                  <a:pt x="416" y="153"/>
                </a:cubicBezTo>
                <a:cubicBezTo>
                  <a:pt x="416" y="154"/>
                  <a:pt x="417" y="154"/>
                  <a:pt x="418" y="154"/>
                </a:cubicBezTo>
                <a:cubicBezTo>
                  <a:pt x="419" y="154"/>
                  <a:pt x="419" y="154"/>
                  <a:pt x="420" y="153"/>
                </a:cubicBezTo>
                <a:cubicBezTo>
                  <a:pt x="421" y="152"/>
                  <a:pt x="421" y="152"/>
                  <a:pt x="421" y="152"/>
                </a:cubicBezTo>
                <a:cubicBezTo>
                  <a:pt x="423" y="151"/>
                  <a:pt x="423" y="149"/>
                  <a:pt x="421" y="148"/>
                </a:cubicBezTo>
                <a:cubicBezTo>
                  <a:pt x="420" y="146"/>
                  <a:pt x="418" y="146"/>
                  <a:pt x="417" y="148"/>
                </a:cubicBezTo>
                <a:close/>
                <a:moveTo>
                  <a:pt x="470" y="95"/>
                </a:moveTo>
                <a:cubicBezTo>
                  <a:pt x="464" y="100"/>
                  <a:pt x="464" y="100"/>
                  <a:pt x="464" y="100"/>
                </a:cubicBezTo>
                <a:cubicBezTo>
                  <a:pt x="463" y="102"/>
                  <a:pt x="463" y="104"/>
                  <a:pt x="464" y="105"/>
                </a:cubicBezTo>
                <a:cubicBezTo>
                  <a:pt x="465" y="105"/>
                  <a:pt x="466" y="106"/>
                  <a:pt x="466" y="106"/>
                </a:cubicBezTo>
                <a:cubicBezTo>
                  <a:pt x="467" y="106"/>
                  <a:pt x="468" y="105"/>
                  <a:pt x="469" y="105"/>
                </a:cubicBezTo>
                <a:cubicBezTo>
                  <a:pt x="474" y="99"/>
                  <a:pt x="474" y="99"/>
                  <a:pt x="474" y="99"/>
                </a:cubicBezTo>
                <a:cubicBezTo>
                  <a:pt x="475" y="98"/>
                  <a:pt x="475" y="96"/>
                  <a:pt x="474" y="95"/>
                </a:cubicBezTo>
                <a:cubicBezTo>
                  <a:pt x="473" y="94"/>
                  <a:pt x="471" y="94"/>
                  <a:pt x="470" y="95"/>
                </a:cubicBezTo>
                <a:close/>
                <a:moveTo>
                  <a:pt x="561" y="18"/>
                </a:moveTo>
                <a:cubicBezTo>
                  <a:pt x="561" y="18"/>
                  <a:pt x="561" y="18"/>
                  <a:pt x="561" y="18"/>
                </a:cubicBezTo>
                <a:cubicBezTo>
                  <a:pt x="545" y="34"/>
                  <a:pt x="545" y="34"/>
                  <a:pt x="545" y="34"/>
                </a:cubicBezTo>
                <a:cubicBezTo>
                  <a:pt x="543" y="35"/>
                  <a:pt x="543" y="37"/>
                  <a:pt x="545" y="38"/>
                </a:cubicBezTo>
                <a:cubicBezTo>
                  <a:pt x="545" y="39"/>
                  <a:pt x="546" y="39"/>
                  <a:pt x="547" y="39"/>
                </a:cubicBezTo>
                <a:cubicBezTo>
                  <a:pt x="548" y="39"/>
                  <a:pt x="548" y="39"/>
                  <a:pt x="549" y="38"/>
                </a:cubicBezTo>
                <a:cubicBezTo>
                  <a:pt x="569" y="18"/>
                  <a:pt x="569" y="18"/>
                  <a:pt x="569" y="18"/>
                </a:cubicBezTo>
                <a:cubicBezTo>
                  <a:pt x="570" y="17"/>
                  <a:pt x="570" y="17"/>
                  <a:pt x="570" y="17"/>
                </a:cubicBezTo>
                <a:cubicBezTo>
                  <a:pt x="574" y="14"/>
                  <a:pt x="574" y="14"/>
                  <a:pt x="574" y="14"/>
                </a:cubicBezTo>
                <a:cubicBezTo>
                  <a:pt x="578" y="10"/>
                  <a:pt x="578" y="10"/>
                  <a:pt x="578" y="10"/>
                </a:cubicBezTo>
                <a:cubicBezTo>
                  <a:pt x="579" y="8"/>
                  <a:pt x="579" y="6"/>
                  <a:pt x="578" y="5"/>
                </a:cubicBezTo>
                <a:cubicBezTo>
                  <a:pt x="576" y="4"/>
                  <a:pt x="575" y="4"/>
                  <a:pt x="573" y="5"/>
                </a:cubicBezTo>
                <a:cubicBezTo>
                  <a:pt x="565" y="14"/>
                  <a:pt x="565" y="14"/>
                  <a:pt x="565" y="14"/>
                </a:cubicBezTo>
                <a:lnTo>
                  <a:pt x="561" y="18"/>
                </a:lnTo>
                <a:close/>
                <a:moveTo>
                  <a:pt x="433" y="150"/>
                </a:moveTo>
                <a:cubicBezTo>
                  <a:pt x="434" y="150"/>
                  <a:pt x="435" y="151"/>
                  <a:pt x="435" y="151"/>
                </a:cubicBezTo>
                <a:cubicBezTo>
                  <a:pt x="436" y="151"/>
                  <a:pt x="437" y="150"/>
                  <a:pt x="438" y="150"/>
                </a:cubicBezTo>
                <a:cubicBezTo>
                  <a:pt x="470" y="117"/>
                  <a:pt x="470" y="117"/>
                  <a:pt x="470" y="117"/>
                </a:cubicBezTo>
                <a:cubicBezTo>
                  <a:pt x="471" y="116"/>
                  <a:pt x="471" y="114"/>
                  <a:pt x="470" y="113"/>
                </a:cubicBezTo>
                <a:cubicBezTo>
                  <a:pt x="469" y="112"/>
                  <a:pt x="467" y="112"/>
                  <a:pt x="466" y="113"/>
                </a:cubicBezTo>
                <a:cubicBezTo>
                  <a:pt x="433" y="145"/>
                  <a:pt x="433" y="145"/>
                  <a:pt x="433" y="145"/>
                </a:cubicBezTo>
                <a:cubicBezTo>
                  <a:pt x="432" y="147"/>
                  <a:pt x="432" y="148"/>
                  <a:pt x="433" y="150"/>
                </a:cubicBezTo>
                <a:close/>
                <a:moveTo>
                  <a:pt x="515" y="64"/>
                </a:moveTo>
                <a:cubicBezTo>
                  <a:pt x="475" y="104"/>
                  <a:pt x="475" y="104"/>
                  <a:pt x="475" y="104"/>
                </a:cubicBezTo>
                <a:cubicBezTo>
                  <a:pt x="474" y="105"/>
                  <a:pt x="474" y="107"/>
                  <a:pt x="475" y="108"/>
                </a:cubicBezTo>
                <a:cubicBezTo>
                  <a:pt x="476" y="109"/>
                  <a:pt x="476" y="109"/>
                  <a:pt x="477" y="109"/>
                </a:cubicBezTo>
                <a:cubicBezTo>
                  <a:pt x="478" y="109"/>
                  <a:pt x="479" y="109"/>
                  <a:pt x="479" y="108"/>
                </a:cubicBezTo>
                <a:cubicBezTo>
                  <a:pt x="519" y="68"/>
                  <a:pt x="519" y="68"/>
                  <a:pt x="519" y="68"/>
                </a:cubicBezTo>
                <a:cubicBezTo>
                  <a:pt x="520" y="67"/>
                  <a:pt x="520" y="65"/>
                  <a:pt x="519" y="64"/>
                </a:cubicBezTo>
                <a:cubicBezTo>
                  <a:pt x="518" y="63"/>
                  <a:pt x="516" y="63"/>
                  <a:pt x="515" y="64"/>
                </a:cubicBezTo>
                <a:close/>
                <a:moveTo>
                  <a:pt x="198" y="389"/>
                </a:moveTo>
                <a:cubicBezTo>
                  <a:pt x="401" y="186"/>
                  <a:pt x="401" y="186"/>
                  <a:pt x="401" y="186"/>
                </a:cubicBezTo>
                <a:cubicBezTo>
                  <a:pt x="402" y="185"/>
                  <a:pt x="402" y="183"/>
                  <a:pt x="401" y="182"/>
                </a:cubicBezTo>
                <a:cubicBezTo>
                  <a:pt x="400" y="181"/>
                  <a:pt x="398" y="181"/>
                  <a:pt x="397" y="182"/>
                </a:cubicBezTo>
                <a:cubicBezTo>
                  <a:pt x="194" y="385"/>
                  <a:pt x="194" y="385"/>
                  <a:pt x="194" y="385"/>
                </a:cubicBezTo>
                <a:cubicBezTo>
                  <a:pt x="193" y="386"/>
                  <a:pt x="193" y="388"/>
                  <a:pt x="194" y="389"/>
                </a:cubicBezTo>
                <a:cubicBezTo>
                  <a:pt x="195" y="390"/>
                  <a:pt x="195" y="390"/>
                  <a:pt x="196" y="390"/>
                </a:cubicBezTo>
                <a:cubicBezTo>
                  <a:pt x="197" y="390"/>
                  <a:pt x="198" y="390"/>
                  <a:pt x="198" y="389"/>
                </a:cubicBezTo>
                <a:close/>
                <a:moveTo>
                  <a:pt x="410" y="176"/>
                </a:moveTo>
                <a:cubicBezTo>
                  <a:pt x="411" y="176"/>
                  <a:pt x="412" y="176"/>
                  <a:pt x="412" y="175"/>
                </a:cubicBezTo>
                <a:cubicBezTo>
                  <a:pt x="428" y="159"/>
                  <a:pt x="428" y="159"/>
                  <a:pt x="428" y="159"/>
                </a:cubicBezTo>
                <a:cubicBezTo>
                  <a:pt x="430" y="158"/>
                  <a:pt x="430" y="156"/>
                  <a:pt x="428" y="155"/>
                </a:cubicBezTo>
                <a:cubicBezTo>
                  <a:pt x="427" y="153"/>
                  <a:pt x="425" y="153"/>
                  <a:pt x="424" y="155"/>
                </a:cubicBezTo>
                <a:cubicBezTo>
                  <a:pt x="408" y="171"/>
                  <a:pt x="408" y="171"/>
                  <a:pt x="408" y="171"/>
                </a:cubicBezTo>
                <a:cubicBezTo>
                  <a:pt x="407" y="172"/>
                  <a:pt x="407" y="174"/>
                  <a:pt x="408" y="175"/>
                </a:cubicBezTo>
                <a:cubicBezTo>
                  <a:pt x="408" y="176"/>
                  <a:pt x="409" y="176"/>
                  <a:pt x="410" y="176"/>
                </a:cubicBezTo>
                <a:close/>
                <a:moveTo>
                  <a:pt x="560" y="37"/>
                </a:moveTo>
                <a:cubicBezTo>
                  <a:pt x="560" y="38"/>
                  <a:pt x="561" y="38"/>
                  <a:pt x="562" y="38"/>
                </a:cubicBezTo>
                <a:cubicBezTo>
                  <a:pt x="563" y="38"/>
                  <a:pt x="564" y="38"/>
                  <a:pt x="564" y="37"/>
                </a:cubicBezTo>
                <a:cubicBezTo>
                  <a:pt x="584" y="17"/>
                  <a:pt x="584" y="17"/>
                  <a:pt x="584" y="17"/>
                </a:cubicBezTo>
                <a:cubicBezTo>
                  <a:pt x="586" y="16"/>
                  <a:pt x="586" y="14"/>
                  <a:pt x="584" y="13"/>
                </a:cubicBezTo>
                <a:cubicBezTo>
                  <a:pt x="583" y="11"/>
                  <a:pt x="581" y="11"/>
                  <a:pt x="580" y="13"/>
                </a:cubicBezTo>
                <a:cubicBezTo>
                  <a:pt x="560" y="33"/>
                  <a:pt x="560" y="33"/>
                  <a:pt x="560" y="33"/>
                </a:cubicBezTo>
                <a:cubicBezTo>
                  <a:pt x="559" y="34"/>
                  <a:pt x="559" y="36"/>
                  <a:pt x="560" y="37"/>
                </a:cubicBezTo>
                <a:close/>
                <a:moveTo>
                  <a:pt x="267" y="326"/>
                </a:moveTo>
                <a:cubicBezTo>
                  <a:pt x="267" y="326"/>
                  <a:pt x="266" y="326"/>
                  <a:pt x="266" y="326"/>
                </a:cubicBezTo>
                <a:cubicBezTo>
                  <a:pt x="265" y="327"/>
                  <a:pt x="265" y="327"/>
                  <a:pt x="265" y="327"/>
                </a:cubicBezTo>
                <a:cubicBezTo>
                  <a:pt x="264" y="329"/>
                  <a:pt x="264" y="331"/>
                  <a:pt x="265" y="332"/>
                </a:cubicBezTo>
                <a:cubicBezTo>
                  <a:pt x="266" y="332"/>
                  <a:pt x="267" y="333"/>
                  <a:pt x="267" y="333"/>
                </a:cubicBezTo>
                <a:cubicBezTo>
                  <a:pt x="268" y="333"/>
                  <a:pt x="269" y="332"/>
                  <a:pt x="270" y="332"/>
                </a:cubicBezTo>
                <a:cubicBezTo>
                  <a:pt x="271" y="331"/>
                  <a:pt x="271" y="331"/>
                  <a:pt x="271" y="331"/>
                </a:cubicBezTo>
                <a:cubicBezTo>
                  <a:pt x="271" y="330"/>
                  <a:pt x="271" y="330"/>
                  <a:pt x="271" y="330"/>
                </a:cubicBezTo>
                <a:cubicBezTo>
                  <a:pt x="271" y="330"/>
                  <a:pt x="272" y="330"/>
                  <a:pt x="272" y="330"/>
                </a:cubicBezTo>
                <a:cubicBezTo>
                  <a:pt x="478" y="123"/>
                  <a:pt x="478" y="123"/>
                  <a:pt x="478" y="123"/>
                </a:cubicBezTo>
                <a:cubicBezTo>
                  <a:pt x="479" y="122"/>
                  <a:pt x="479" y="120"/>
                  <a:pt x="478" y="119"/>
                </a:cubicBezTo>
                <a:cubicBezTo>
                  <a:pt x="477" y="118"/>
                  <a:pt x="475" y="118"/>
                  <a:pt x="474" y="119"/>
                </a:cubicBezTo>
                <a:cubicBezTo>
                  <a:pt x="267" y="325"/>
                  <a:pt x="267" y="325"/>
                  <a:pt x="267" y="325"/>
                </a:cubicBezTo>
                <a:cubicBezTo>
                  <a:pt x="267" y="325"/>
                  <a:pt x="267" y="326"/>
                  <a:pt x="267" y="326"/>
                </a:cubicBezTo>
                <a:close/>
                <a:moveTo>
                  <a:pt x="519" y="78"/>
                </a:moveTo>
                <a:cubicBezTo>
                  <a:pt x="518" y="77"/>
                  <a:pt x="516" y="77"/>
                  <a:pt x="515" y="78"/>
                </a:cubicBezTo>
                <a:cubicBezTo>
                  <a:pt x="483" y="110"/>
                  <a:pt x="483" y="110"/>
                  <a:pt x="483" y="110"/>
                </a:cubicBezTo>
                <a:cubicBezTo>
                  <a:pt x="482" y="111"/>
                  <a:pt x="482" y="113"/>
                  <a:pt x="483" y="114"/>
                </a:cubicBezTo>
                <a:cubicBezTo>
                  <a:pt x="483" y="115"/>
                  <a:pt x="484" y="115"/>
                  <a:pt x="485" y="115"/>
                </a:cubicBezTo>
                <a:cubicBezTo>
                  <a:pt x="486" y="115"/>
                  <a:pt x="487" y="115"/>
                  <a:pt x="487" y="114"/>
                </a:cubicBezTo>
                <a:cubicBezTo>
                  <a:pt x="519" y="82"/>
                  <a:pt x="519" y="82"/>
                  <a:pt x="519" y="82"/>
                </a:cubicBezTo>
                <a:cubicBezTo>
                  <a:pt x="520" y="81"/>
                  <a:pt x="520" y="79"/>
                  <a:pt x="519" y="78"/>
                </a:cubicBezTo>
                <a:close/>
                <a:moveTo>
                  <a:pt x="253" y="344"/>
                </a:moveTo>
                <a:cubicBezTo>
                  <a:pt x="252" y="343"/>
                  <a:pt x="250" y="343"/>
                  <a:pt x="248" y="344"/>
                </a:cubicBezTo>
                <a:cubicBezTo>
                  <a:pt x="196" y="396"/>
                  <a:pt x="196" y="396"/>
                  <a:pt x="196" y="396"/>
                </a:cubicBezTo>
                <a:cubicBezTo>
                  <a:pt x="195" y="398"/>
                  <a:pt x="195" y="400"/>
                  <a:pt x="196" y="401"/>
                </a:cubicBezTo>
                <a:cubicBezTo>
                  <a:pt x="197" y="401"/>
                  <a:pt x="198" y="402"/>
                  <a:pt x="198" y="402"/>
                </a:cubicBezTo>
                <a:cubicBezTo>
                  <a:pt x="199" y="402"/>
                  <a:pt x="200" y="401"/>
                  <a:pt x="200" y="401"/>
                </a:cubicBezTo>
                <a:cubicBezTo>
                  <a:pt x="253" y="348"/>
                  <a:pt x="253" y="348"/>
                  <a:pt x="253" y="348"/>
                </a:cubicBezTo>
                <a:cubicBezTo>
                  <a:pt x="254" y="347"/>
                  <a:pt x="254" y="345"/>
                  <a:pt x="253" y="344"/>
                </a:cubicBezTo>
                <a:close/>
                <a:moveTo>
                  <a:pt x="284" y="330"/>
                </a:moveTo>
                <a:cubicBezTo>
                  <a:pt x="285" y="330"/>
                  <a:pt x="286" y="329"/>
                  <a:pt x="287" y="329"/>
                </a:cubicBezTo>
                <a:cubicBezTo>
                  <a:pt x="478" y="137"/>
                  <a:pt x="478" y="137"/>
                  <a:pt x="478" y="137"/>
                </a:cubicBezTo>
                <a:cubicBezTo>
                  <a:pt x="480" y="136"/>
                  <a:pt x="480" y="134"/>
                  <a:pt x="478" y="132"/>
                </a:cubicBezTo>
                <a:cubicBezTo>
                  <a:pt x="477" y="131"/>
                  <a:pt x="475" y="131"/>
                  <a:pt x="474" y="132"/>
                </a:cubicBezTo>
                <a:cubicBezTo>
                  <a:pt x="282" y="324"/>
                  <a:pt x="282" y="324"/>
                  <a:pt x="282" y="324"/>
                </a:cubicBezTo>
                <a:cubicBezTo>
                  <a:pt x="281" y="325"/>
                  <a:pt x="281" y="327"/>
                  <a:pt x="282" y="329"/>
                </a:cubicBezTo>
                <a:cubicBezTo>
                  <a:pt x="283" y="329"/>
                  <a:pt x="284" y="330"/>
                  <a:pt x="284" y="330"/>
                </a:cubicBezTo>
                <a:close/>
                <a:moveTo>
                  <a:pt x="513" y="98"/>
                </a:moveTo>
                <a:cubicBezTo>
                  <a:pt x="512" y="97"/>
                  <a:pt x="510" y="97"/>
                  <a:pt x="509" y="98"/>
                </a:cubicBezTo>
                <a:cubicBezTo>
                  <a:pt x="506" y="100"/>
                  <a:pt x="506" y="100"/>
                  <a:pt x="506" y="100"/>
                </a:cubicBezTo>
                <a:cubicBezTo>
                  <a:pt x="493" y="114"/>
                  <a:pt x="493" y="114"/>
                  <a:pt x="493" y="114"/>
                </a:cubicBezTo>
                <a:cubicBezTo>
                  <a:pt x="492" y="115"/>
                  <a:pt x="492" y="117"/>
                  <a:pt x="493" y="118"/>
                </a:cubicBezTo>
                <a:cubicBezTo>
                  <a:pt x="493" y="119"/>
                  <a:pt x="494" y="119"/>
                  <a:pt x="495" y="119"/>
                </a:cubicBezTo>
                <a:cubicBezTo>
                  <a:pt x="496" y="119"/>
                  <a:pt x="497" y="119"/>
                  <a:pt x="497" y="118"/>
                </a:cubicBezTo>
                <a:cubicBezTo>
                  <a:pt x="503" y="112"/>
                  <a:pt x="503" y="112"/>
                  <a:pt x="503" y="112"/>
                </a:cubicBezTo>
                <a:cubicBezTo>
                  <a:pt x="513" y="102"/>
                  <a:pt x="513" y="102"/>
                  <a:pt x="513" y="102"/>
                </a:cubicBezTo>
                <a:cubicBezTo>
                  <a:pt x="514" y="101"/>
                  <a:pt x="514" y="99"/>
                  <a:pt x="513" y="98"/>
                </a:cubicBezTo>
                <a:close/>
                <a:moveTo>
                  <a:pt x="523" y="83"/>
                </a:moveTo>
                <a:cubicBezTo>
                  <a:pt x="513" y="94"/>
                  <a:pt x="513" y="94"/>
                  <a:pt x="513" y="94"/>
                </a:cubicBezTo>
                <a:cubicBezTo>
                  <a:pt x="512" y="95"/>
                  <a:pt x="512" y="97"/>
                  <a:pt x="513" y="98"/>
                </a:cubicBezTo>
                <a:cubicBezTo>
                  <a:pt x="514" y="98"/>
                  <a:pt x="514" y="99"/>
                  <a:pt x="515" y="99"/>
                </a:cubicBezTo>
                <a:cubicBezTo>
                  <a:pt x="516" y="99"/>
                  <a:pt x="517" y="98"/>
                  <a:pt x="517" y="98"/>
                </a:cubicBezTo>
                <a:cubicBezTo>
                  <a:pt x="528" y="88"/>
                  <a:pt x="528" y="88"/>
                  <a:pt x="528" y="88"/>
                </a:cubicBezTo>
                <a:cubicBezTo>
                  <a:pt x="529" y="86"/>
                  <a:pt x="529" y="84"/>
                  <a:pt x="528" y="83"/>
                </a:cubicBezTo>
                <a:cubicBezTo>
                  <a:pt x="527" y="82"/>
                  <a:pt x="525" y="82"/>
                  <a:pt x="523" y="83"/>
                </a:cubicBezTo>
                <a:close/>
                <a:moveTo>
                  <a:pt x="570" y="41"/>
                </a:moveTo>
                <a:cubicBezTo>
                  <a:pt x="571" y="41"/>
                  <a:pt x="571" y="42"/>
                  <a:pt x="572" y="42"/>
                </a:cubicBezTo>
                <a:cubicBezTo>
                  <a:pt x="573" y="42"/>
                  <a:pt x="574" y="41"/>
                  <a:pt x="574" y="41"/>
                </a:cubicBezTo>
                <a:cubicBezTo>
                  <a:pt x="604" y="11"/>
                  <a:pt x="604" y="11"/>
                  <a:pt x="604" y="11"/>
                </a:cubicBezTo>
                <a:cubicBezTo>
                  <a:pt x="605" y="10"/>
                  <a:pt x="605" y="8"/>
                  <a:pt x="604" y="7"/>
                </a:cubicBezTo>
                <a:cubicBezTo>
                  <a:pt x="603" y="6"/>
                  <a:pt x="601" y="6"/>
                  <a:pt x="599" y="7"/>
                </a:cubicBezTo>
                <a:cubicBezTo>
                  <a:pt x="570" y="36"/>
                  <a:pt x="570" y="36"/>
                  <a:pt x="570" y="36"/>
                </a:cubicBezTo>
                <a:cubicBezTo>
                  <a:pt x="569" y="38"/>
                  <a:pt x="569" y="40"/>
                  <a:pt x="570" y="41"/>
                </a:cubicBezTo>
                <a:close/>
                <a:moveTo>
                  <a:pt x="246" y="365"/>
                </a:moveTo>
                <a:cubicBezTo>
                  <a:pt x="245" y="363"/>
                  <a:pt x="243" y="363"/>
                  <a:pt x="242" y="365"/>
                </a:cubicBezTo>
                <a:cubicBezTo>
                  <a:pt x="205" y="402"/>
                  <a:pt x="205" y="402"/>
                  <a:pt x="205" y="402"/>
                </a:cubicBezTo>
                <a:cubicBezTo>
                  <a:pt x="203" y="403"/>
                  <a:pt x="203" y="405"/>
                  <a:pt x="205" y="406"/>
                </a:cubicBezTo>
                <a:cubicBezTo>
                  <a:pt x="205" y="407"/>
                  <a:pt x="206" y="407"/>
                  <a:pt x="207" y="407"/>
                </a:cubicBezTo>
                <a:cubicBezTo>
                  <a:pt x="207" y="407"/>
                  <a:pt x="208" y="407"/>
                  <a:pt x="209" y="406"/>
                </a:cubicBezTo>
                <a:cubicBezTo>
                  <a:pt x="246" y="369"/>
                  <a:pt x="246" y="369"/>
                  <a:pt x="246" y="369"/>
                </a:cubicBezTo>
                <a:cubicBezTo>
                  <a:pt x="248" y="368"/>
                  <a:pt x="248" y="366"/>
                  <a:pt x="246" y="365"/>
                </a:cubicBezTo>
                <a:close/>
                <a:moveTo>
                  <a:pt x="296" y="332"/>
                </a:moveTo>
                <a:cubicBezTo>
                  <a:pt x="296" y="332"/>
                  <a:pt x="297" y="332"/>
                  <a:pt x="298" y="332"/>
                </a:cubicBezTo>
                <a:cubicBezTo>
                  <a:pt x="305" y="324"/>
                  <a:pt x="305" y="324"/>
                  <a:pt x="305" y="324"/>
                </a:cubicBezTo>
                <a:cubicBezTo>
                  <a:pt x="491" y="138"/>
                  <a:pt x="491" y="138"/>
                  <a:pt x="491" y="138"/>
                </a:cubicBezTo>
                <a:cubicBezTo>
                  <a:pt x="493" y="137"/>
                  <a:pt x="493" y="135"/>
                  <a:pt x="491" y="133"/>
                </a:cubicBezTo>
                <a:cubicBezTo>
                  <a:pt x="490" y="132"/>
                  <a:pt x="488" y="132"/>
                  <a:pt x="487" y="133"/>
                </a:cubicBezTo>
                <a:cubicBezTo>
                  <a:pt x="302" y="318"/>
                  <a:pt x="302" y="318"/>
                  <a:pt x="302" y="318"/>
                </a:cubicBezTo>
                <a:cubicBezTo>
                  <a:pt x="293" y="327"/>
                  <a:pt x="293" y="327"/>
                  <a:pt x="293" y="327"/>
                </a:cubicBezTo>
                <a:cubicBezTo>
                  <a:pt x="292" y="328"/>
                  <a:pt x="292" y="330"/>
                  <a:pt x="293" y="332"/>
                </a:cubicBezTo>
                <a:cubicBezTo>
                  <a:pt x="294" y="332"/>
                  <a:pt x="295" y="332"/>
                  <a:pt x="296" y="332"/>
                </a:cubicBezTo>
                <a:close/>
                <a:moveTo>
                  <a:pt x="245" y="380"/>
                </a:moveTo>
                <a:cubicBezTo>
                  <a:pt x="244" y="379"/>
                  <a:pt x="242" y="379"/>
                  <a:pt x="241" y="380"/>
                </a:cubicBezTo>
                <a:cubicBezTo>
                  <a:pt x="214" y="406"/>
                  <a:pt x="214" y="406"/>
                  <a:pt x="214" y="406"/>
                </a:cubicBezTo>
                <a:cubicBezTo>
                  <a:pt x="213" y="407"/>
                  <a:pt x="213" y="409"/>
                  <a:pt x="214" y="411"/>
                </a:cubicBezTo>
                <a:cubicBezTo>
                  <a:pt x="215" y="411"/>
                  <a:pt x="216" y="412"/>
                  <a:pt x="216" y="412"/>
                </a:cubicBezTo>
                <a:cubicBezTo>
                  <a:pt x="217" y="412"/>
                  <a:pt x="218" y="411"/>
                  <a:pt x="219" y="411"/>
                </a:cubicBezTo>
                <a:cubicBezTo>
                  <a:pt x="245" y="384"/>
                  <a:pt x="245" y="384"/>
                  <a:pt x="245" y="384"/>
                </a:cubicBezTo>
                <a:cubicBezTo>
                  <a:pt x="246" y="383"/>
                  <a:pt x="246" y="381"/>
                  <a:pt x="245" y="380"/>
                </a:cubicBezTo>
                <a:close/>
                <a:moveTo>
                  <a:pt x="531" y="94"/>
                </a:moveTo>
                <a:cubicBezTo>
                  <a:pt x="532" y="95"/>
                  <a:pt x="532" y="95"/>
                  <a:pt x="533" y="95"/>
                </a:cubicBezTo>
                <a:cubicBezTo>
                  <a:pt x="534" y="95"/>
                  <a:pt x="535" y="95"/>
                  <a:pt x="535" y="94"/>
                </a:cubicBezTo>
                <a:cubicBezTo>
                  <a:pt x="538" y="91"/>
                  <a:pt x="538" y="91"/>
                  <a:pt x="538" y="91"/>
                </a:cubicBezTo>
                <a:cubicBezTo>
                  <a:pt x="539" y="90"/>
                  <a:pt x="539" y="88"/>
                  <a:pt x="538" y="87"/>
                </a:cubicBezTo>
                <a:cubicBezTo>
                  <a:pt x="537" y="85"/>
                  <a:pt x="535" y="85"/>
                  <a:pt x="534" y="87"/>
                </a:cubicBezTo>
                <a:cubicBezTo>
                  <a:pt x="531" y="90"/>
                  <a:pt x="531" y="90"/>
                  <a:pt x="531" y="90"/>
                </a:cubicBezTo>
                <a:cubicBezTo>
                  <a:pt x="530" y="91"/>
                  <a:pt x="530" y="93"/>
                  <a:pt x="531" y="94"/>
                </a:cubicBezTo>
                <a:close/>
                <a:moveTo>
                  <a:pt x="577" y="48"/>
                </a:moveTo>
                <a:cubicBezTo>
                  <a:pt x="577" y="49"/>
                  <a:pt x="578" y="49"/>
                  <a:pt x="579" y="49"/>
                </a:cubicBezTo>
                <a:cubicBezTo>
                  <a:pt x="580" y="49"/>
                  <a:pt x="581" y="49"/>
                  <a:pt x="581" y="48"/>
                </a:cubicBezTo>
                <a:cubicBezTo>
                  <a:pt x="618" y="12"/>
                  <a:pt x="618" y="12"/>
                  <a:pt x="618" y="12"/>
                </a:cubicBezTo>
                <a:cubicBezTo>
                  <a:pt x="619" y="10"/>
                  <a:pt x="619" y="8"/>
                  <a:pt x="618" y="7"/>
                </a:cubicBezTo>
                <a:cubicBezTo>
                  <a:pt x="616" y="6"/>
                  <a:pt x="615" y="6"/>
                  <a:pt x="613" y="7"/>
                </a:cubicBezTo>
                <a:cubicBezTo>
                  <a:pt x="577" y="44"/>
                  <a:pt x="577" y="44"/>
                  <a:pt x="577" y="44"/>
                </a:cubicBezTo>
                <a:cubicBezTo>
                  <a:pt x="576" y="45"/>
                  <a:pt x="576" y="47"/>
                  <a:pt x="577" y="48"/>
                </a:cubicBezTo>
                <a:close/>
                <a:moveTo>
                  <a:pt x="250" y="389"/>
                </a:moveTo>
                <a:cubicBezTo>
                  <a:pt x="248" y="388"/>
                  <a:pt x="247" y="388"/>
                  <a:pt x="245" y="389"/>
                </a:cubicBezTo>
                <a:cubicBezTo>
                  <a:pt x="223" y="412"/>
                  <a:pt x="223" y="412"/>
                  <a:pt x="223" y="412"/>
                </a:cubicBezTo>
                <a:cubicBezTo>
                  <a:pt x="222" y="413"/>
                  <a:pt x="222" y="415"/>
                  <a:pt x="223" y="416"/>
                </a:cubicBezTo>
                <a:cubicBezTo>
                  <a:pt x="223" y="417"/>
                  <a:pt x="224" y="417"/>
                  <a:pt x="225" y="417"/>
                </a:cubicBezTo>
                <a:cubicBezTo>
                  <a:pt x="226" y="417"/>
                  <a:pt x="227" y="417"/>
                  <a:pt x="227" y="416"/>
                </a:cubicBezTo>
                <a:cubicBezTo>
                  <a:pt x="250" y="394"/>
                  <a:pt x="250" y="394"/>
                  <a:pt x="250" y="394"/>
                </a:cubicBezTo>
                <a:cubicBezTo>
                  <a:pt x="251" y="392"/>
                  <a:pt x="251" y="390"/>
                  <a:pt x="250" y="389"/>
                </a:cubicBezTo>
                <a:close/>
                <a:moveTo>
                  <a:pt x="507" y="132"/>
                </a:moveTo>
                <a:cubicBezTo>
                  <a:pt x="506" y="131"/>
                  <a:pt x="504" y="131"/>
                  <a:pt x="502" y="132"/>
                </a:cubicBezTo>
                <a:cubicBezTo>
                  <a:pt x="314" y="320"/>
                  <a:pt x="314" y="320"/>
                  <a:pt x="314" y="320"/>
                </a:cubicBezTo>
                <a:cubicBezTo>
                  <a:pt x="313" y="321"/>
                  <a:pt x="313" y="323"/>
                  <a:pt x="314" y="324"/>
                </a:cubicBezTo>
                <a:cubicBezTo>
                  <a:pt x="315" y="325"/>
                  <a:pt x="316" y="325"/>
                  <a:pt x="317" y="325"/>
                </a:cubicBezTo>
                <a:cubicBezTo>
                  <a:pt x="317" y="325"/>
                  <a:pt x="318" y="325"/>
                  <a:pt x="319" y="324"/>
                </a:cubicBezTo>
                <a:cubicBezTo>
                  <a:pt x="507" y="136"/>
                  <a:pt x="507" y="136"/>
                  <a:pt x="507" y="136"/>
                </a:cubicBezTo>
                <a:cubicBezTo>
                  <a:pt x="508" y="135"/>
                  <a:pt x="508" y="133"/>
                  <a:pt x="507" y="132"/>
                </a:cubicBezTo>
                <a:close/>
                <a:moveTo>
                  <a:pt x="574" y="65"/>
                </a:moveTo>
                <a:cubicBezTo>
                  <a:pt x="574" y="66"/>
                  <a:pt x="575" y="66"/>
                  <a:pt x="576" y="66"/>
                </a:cubicBezTo>
                <a:cubicBezTo>
                  <a:pt x="577" y="66"/>
                  <a:pt x="577" y="66"/>
                  <a:pt x="578" y="65"/>
                </a:cubicBezTo>
                <a:cubicBezTo>
                  <a:pt x="633" y="10"/>
                  <a:pt x="633" y="10"/>
                  <a:pt x="633" y="10"/>
                </a:cubicBezTo>
                <a:cubicBezTo>
                  <a:pt x="634" y="9"/>
                  <a:pt x="634" y="7"/>
                  <a:pt x="633" y="6"/>
                </a:cubicBezTo>
                <a:cubicBezTo>
                  <a:pt x="632" y="5"/>
                  <a:pt x="630" y="5"/>
                  <a:pt x="628" y="6"/>
                </a:cubicBezTo>
                <a:cubicBezTo>
                  <a:pt x="574" y="61"/>
                  <a:pt x="574" y="61"/>
                  <a:pt x="574" y="61"/>
                </a:cubicBezTo>
                <a:cubicBezTo>
                  <a:pt x="572" y="62"/>
                  <a:pt x="572" y="64"/>
                  <a:pt x="574" y="65"/>
                </a:cubicBezTo>
                <a:close/>
                <a:moveTo>
                  <a:pt x="456" y="200"/>
                </a:moveTo>
                <a:cubicBezTo>
                  <a:pt x="456" y="200"/>
                  <a:pt x="457" y="200"/>
                  <a:pt x="458" y="200"/>
                </a:cubicBezTo>
                <a:cubicBezTo>
                  <a:pt x="506" y="151"/>
                  <a:pt x="506" y="151"/>
                  <a:pt x="506" y="151"/>
                </a:cubicBezTo>
                <a:cubicBezTo>
                  <a:pt x="506" y="151"/>
                  <a:pt x="507" y="150"/>
                  <a:pt x="507" y="150"/>
                </a:cubicBezTo>
                <a:cubicBezTo>
                  <a:pt x="507" y="150"/>
                  <a:pt x="507" y="150"/>
                  <a:pt x="508" y="150"/>
                </a:cubicBezTo>
                <a:cubicBezTo>
                  <a:pt x="510" y="147"/>
                  <a:pt x="510" y="147"/>
                  <a:pt x="510" y="147"/>
                </a:cubicBezTo>
                <a:cubicBezTo>
                  <a:pt x="511" y="146"/>
                  <a:pt x="511" y="144"/>
                  <a:pt x="510" y="143"/>
                </a:cubicBezTo>
                <a:cubicBezTo>
                  <a:pt x="509" y="142"/>
                  <a:pt x="507" y="142"/>
                  <a:pt x="506" y="143"/>
                </a:cubicBezTo>
                <a:cubicBezTo>
                  <a:pt x="503" y="145"/>
                  <a:pt x="503" y="145"/>
                  <a:pt x="503" y="145"/>
                </a:cubicBezTo>
                <a:cubicBezTo>
                  <a:pt x="503" y="145"/>
                  <a:pt x="503" y="146"/>
                  <a:pt x="503" y="146"/>
                </a:cubicBezTo>
                <a:cubicBezTo>
                  <a:pt x="502" y="146"/>
                  <a:pt x="502" y="146"/>
                  <a:pt x="502" y="147"/>
                </a:cubicBezTo>
                <a:cubicBezTo>
                  <a:pt x="453" y="195"/>
                  <a:pt x="453" y="195"/>
                  <a:pt x="453" y="195"/>
                </a:cubicBezTo>
                <a:cubicBezTo>
                  <a:pt x="452" y="196"/>
                  <a:pt x="452" y="198"/>
                  <a:pt x="453" y="200"/>
                </a:cubicBezTo>
                <a:cubicBezTo>
                  <a:pt x="454" y="200"/>
                  <a:pt x="455" y="200"/>
                  <a:pt x="456" y="200"/>
                </a:cubicBezTo>
                <a:close/>
                <a:moveTo>
                  <a:pt x="384" y="264"/>
                </a:moveTo>
                <a:cubicBezTo>
                  <a:pt x="326" y="322"/>
                  <a:pt x="326" y="322"/>
                  <a:pt x="326" y="322"/>
                </a:cubicBezTo>
                <a:cubicBezTo>
                  <a:pt x="325" y="323"/>
                  <a:pt x="325" y="325"/>
                  <a:pt x="326" y="326"/>
                </a:cubicBezTo>
                <a:cubicBezTo>
                  <a:pt x="327" y="327"/>
                  <a:pt x="328" y="327"/>
                  <a:pt x="329" y="327"/>
                </a:cubicBezTo>
                <a:cubicBezTo>
                  <a:pt x="329" y="327"/>
                  <a:pt x="330" y="327"/>
                  <a:pt x="331" y="326"/>
                </a:cubicBezTo>
                <a:cubicBezTo>
                  <a:pt x="388" y="269"/>
                  <a:pt x="388" y="269"/>
                  <a:pt x="388" y="269"/>
                </a:cubicBezTo>
                <a:cubicBezTo>
                  <a:pt x="390" y="268"/>
                  <a:pt x="390" y="266"/>
                  <a:pt x="388" y="264"/>
                </a:cubicBezTo>
                <a:cubicBezTo>
                  <a:pt x="387" y="263"/>
                  <a:pt x="385" y="263"/>
                  <a:pt x="384" y="264"/>
                </a:cubicBezTo>
                <a:close/>
                <a:moveTo>
                  <a:pt x="453" y="200"/>
                </a:moveTo>
                <a:cubicBezTo>
                  <a:pt x="452" y="199"/>
                  <a:pt x="450" y="199"/>
                  <a:pt x="448" y="200"/>
                </a:cubicBezTo>
                <a:cubicBezTo>
                  <a:pt x="389" y="260"/>
                  <a:pt x="389" y="260"/>
                  <a:pt x="389" y="260"/>
                </a:cubicBezTo>
                <a:cubicBezTo>
                  <a:pt x="387" y="261"/>
                  <a:pt x="387" y="263"/>
                  <a:pt x="389" y="264"/>
                </a:cubicBezTo>
                <a:cubicBezTo>
                  <a:pt x="389" y="265"/>
                  <a:pt x="390" y="265"/>
                  <a:pt x="391" y="265"/>
                </a:cubicBezTo>
                <a:cubicBezTo>
                  <a:pt x="392" y="265"/>
                  <a:pt x="392" y="265"/>
                  <a:pt x="393" y="264"/>
                </a:cubicBezTo>
                <a:cubicBezTo>
                  <a:pt x="453" y="204"/>
                  <a:pt x="453" y="204"/>
                  <a:pt x="453" y="204"/>
                </a:cubicBezTo>
                <a:cubicBezTo>
                  <a:pt x="454" y="203"/>
                  <a:pt x="454" y="201"/>
                  <a:pt x="453" y="200"/>
                </a:cubicBezTo>
                <a:close/>
                <a:moveTo>
                  <a:pt x="593" y="56"/>
                </a:moveTo>
                <a:cubicBezTo>
                  <a:pt x="586" y="62"/>
                  <a:pt x="586" y="62"/>
                  <a:pt x="586" y="62"/>
                </a:cubicBezTo>
                <a:cubicBezTo>
                  <a:pt x="586" y="62"/>
                  <a:pt x="586" y="62"/>
                  <a:pt x="586" y="62"/>
                </a:cubicBezTo>
                <a:cubicBezTo>
                  <a:pt x="581" y="67"/>
                  <a:pt x="581" y="67"/>
                  <a:pt x="581" y="67"/>
                </a:cubicBezTo>
                <a:cubicBezTo>
                  <a:pt x="581" y="67"/>
                  <a:pt x="581" y="68"/>
                  <a:pt x="581" y="68"/>
                </a:cubicBezTo>
                <a:cubicBezTo>
                  <a:pt x="581" y="68"/>
                  <a:pt x="580" y="68"/>
                  <a:pt x="580" y="68"/>
                </a:cubicBezTo>
                <a:cubicBezTo>
                  <a:pt x="577" y="72"/>
                  <a:pt x="577" y="72"/>
                  <a:pt x="577" y="72"/>
                </a:cubicBezTo>
                <a:cubicBezTo>
                  <a:pt x="576" y="73"/>
                  <a:pt x="576" y="75"/>
                  <a:pt x="577" y="76"/>
                </a:cubicBezTo>
                <a:cubicBezTo>
                  <a:pt x="578" y="77"/>
                  <a:pt x="578" y="77"/>
                  <a:pt x="579" y="77"/>
                </a:cubicBezTo>
                <a:cubicBezTo>
                  <a:pt x="580" y="77"/>
                  <a:pt x="581" y="77"/>
                  <a:pt x="581" y="76"/>
                </a:cubicBezTo>
                <a:cubicBezTo>
                  <a:pt x="584" y="73"/>
                  <a:pt x="584" y="73"/>
                  <a:pt x="584" y="73"/>
                </a:cubicBezTo>
                <a:cubicBezTo>
                  <a:pt x="585" y="73"/>
                  <a:pt x="585" y="72"/>
                  <a:pt x="585" y="72"/>
                </a:cubicBezTo>
                <a:cubicBezTo>
                  <a:pt x="585" y="72"/>
                  <a:pt x="585" y="72"/>
                  <a:pt x="586" y="72"/>
                </a:cubicBezTo>
                <a:cubicBezTo>
                  <a:pt x="597" y="60"/>
                  <a:pt x="597" y="60"/>
                  <a:pt x="597" y="60"/>
                </a:cubicBezTo>
                <a:cubicBezTo>
                  <a:pt x="647" y="10"/>
                  <a:pt x="647" y="10"/>
                  <a:pt x="647" y="10"/>
                </a:cubicBezTo>
                <a:cubicBezTo>
                  <a:pt x="648" y="9"/>
                  <a:pt x="648" y="7"/>
                  <a:pt x="647" y="6"/>
                </a:cubicBezTo>
                <a:cubicBezTo>
                  <a:pt x="646" y="5"/>
                  <a:pt x="644" y="5"/>
                  <a:pt x="643" y="6"/>
                </a:cubicBezTo>
                <a:cubicBezTo>
                  <a:pt x="594" y="54"/>
                  <a:pt x="594" y="54"/>
                  <a:pt x="594" y="54"/>
                </a:cubicBezTo>
                <a:lnTo>
                  <a:pt x="593" y="56"/>
                </a:lnTo>
                <a:close/>
                <a:moveTo>
                  <a:pt x="255" y="397"/>
                </a:moveTo>
                <a:cubicBezTo>
                  <a:pt x="254" y="396"/>
                  <a:pt x="252" y="396"/>
                  <a:pt x="251" y="397"/>
                </a:cubicBezTo>
                <a:cubicBezTo>
                  <a:pt x="232" y="416"/>
                  <a:pt x="232" y="416"/>
                  <a:pt x="232" y="416"/>
                </a:cubicBezTo>
                <a:cubicBezTo>
                  <a:pt x="231" y="418"/>
                  <a:pt x="231" y="420"/>
                  <a:pt x="232" y="421"/>
                </a:cubicBezTo>
                <a:cubicBezTo>
                  <a:pt x="233" y="421"/>
                  <a:pt x="234" y="422"/>
                  <a:pt x="234" y="422"/>
                </a:cubicBezTo>
                <a:cubicBezTo>
                  <a:pt x="235" y="422"/>
                  <a:pt x="236" y="421"/>
                  <a:pt x="237" y="421"/>
                </a:cubicBezTo>
                <a:cubicBezTo>
                  <a:pt x="255" y="402"/>
                  <a:pt x="255" y="402"/>
                  <a:pt x="255" y="402"/>
                </a:cubicBezTo>
                <a:cubicBezTo>
                  <a:pt x="257" y="401"/>
                  <a:pt x="257" y="399"/>
                  <a:pt x="255" y="397"/>
                </a:cubicBezTo>
                <a:close/>
                <a:moveTo>
                  <a:pt x="435" y="235"/>
                </a:moveTo>
                <a:cubicBezTo>
                  <a:pt x="436" y="235"/>
                  <a:pt x="436" y="235"/>
                  <a:pt x="437" y="234"/>
                </a:cubicBezTo>
                <a:cubicBezTo>
                  <a:pt x="465" y="207"/>
                  <a:pt x="465" y="207"/>
                  <a:pt x="465" y="207"/>
                </a:cubicBezTo>
                <a:cubicBezTo>
                  <a:pt x="465" y="207"/>
                  <a:pt x="465" y="207"/>
                  <a:pt x="465" y="207"/>
                </a:cubicBezTo>
                <a:cubicBezTo>
                  <a:pt x="465" y="207"/>
                  <a:pt x="465" y="207"/>
                  <a:pt x="465" y="207"/>
                </a:cubicBezTo>
                <a:cubicBezTo>
                  <a:pt x="465" y="207"/>
                  <a:pt x="465" y="206"/>
                  <a:pt x="465" y="206"/>
                </a:cubicBezTo>
                <a:cubicBezTo>
                  <a:pt x="465" y="206"/>
                  <a:pt x="465" y="206"/>
                  <a:pt x="465" y="206"/>
                </a:cubicBezTo>
                <a:cubicBezTo>
                  <a:pt x="473" y="198"/>
                  <a:pt x="473" y="198"/>
                  <a:pt x="473" y="198"/>
                </a:cubicBezTo>
                <a:cubicBezTo>
                  <a:pt x="474" y="197"/>
                  <a:pt x="474" y="195"/>
                  <a:pt x="473" y="194"/>
                </a:cubicBezTo>
                <a:cubicBezTo>
                  <a:pt x="472" y="192"/>
                  <a:pt x="470" y="192"/>
                  <a:pt x="469" y="194"/>
                </a:cubicBezTo>
                <a:cubicBezTo>
                  <a:pt x="460" y="202"/>
                  <a:pt x="460" y="202"/>
                  <a:pt x="460" y="202"/>
                </a:cubicBezTo>
                <a:cubicBezTo>
                  <a:pt x="460" y="202"/>
                  <a:pt x="460" y="202"/>
                  <a:pt x="460" y="202"/>
                </a:cubicBezTo>
                <a:cubicBezTo>
                  <a:pt x="460" y="202"/>
                  <a:pt x="460" y="202"/>
                  <a:pt x="460" y="202"/>
                </a:cubicBezTo>
                <a:cubicBezTo>
                  <a:pt x="460" y="202"/>
                  <a:pt x="460" y="202"/>
                  <a:pt x="460" y="202"/>
                </a:cubicBezTo>
                <a:cubicBezTo>
                  <a:pt x="433" y="230"/>
                  <a:pt x="433" y="230"/>
                  <a:pt x="433" y="230"/>
                </a:cubicBezTo>
                <a:cubicBezTo>
                  <a:pt x="431" y="231"/>
                  <a:pt x="431" y="233"/>
                  <a:pt x="433" y="234"/>
                </a:cubicBezTo>
                <a:cubicBezTo>
                  <a:pt x="433" y="235"/>
                  <a:pt x="434" y="235"/>
                  <a:pt x="435" y="235"/>
                </a:cubicBezTo>
                <a:close/>
                <a:moveTo>
                  <a:pt x="476" y="193"/>
                </a:moveTo>
                <a:cubicBezTo>
                  <a:pt x="477" y="193"/>
                  <a:pt x="478" y="193"/>
                  <a:pt x="479" y="193"/>
                </a:cubicBezTo>
                <a:cubicBezTo>
                  <a:pt x="513" y="159"/>
                  <a:pt x="513" y="159"/>
                  <a:pt x="513" y="159"/>
                </a:cubicBezTo>
                <a:cubicBezTo>
                  <a:pt x="514" y="157"/>
                  <a:pt x="514" y="155"/>
                  <a:pt x="513" y="154"/>
                </a:cubicBezTo>
                <a:cubicBezTo>
                  <a:pt x="511" y="153"/>
                  <a:pt x="509" y="153"/>
                  <a:pt x="508" y="154"/>
                </a:cubicBezTo>
                <a:cubicBezTo>
                  <a:pt x="474" y="188"/>
                  <a:pt x="474" y="188"/>
                  <a:pt x="474" y="188"/>
                </a:cubicBezTo>
                <a:cubicBezTo>
                  <a:pt x="473" y="189"/>
                  <a:pt x="473" y="191"/>
                  <a:pt x="474" y="193"/>
                </a:cubicBezTo>
                <a:cubicBezTo>
                  <a:pt x="475" y="193"/>
                  <a:pt x="476" y="193"/>
                  <a:pt x="476" y="193"/>
                </a:cubicBezTo>
                <a:close/>
                <a:moveTo>
                  <a:pt x="569" y="98"/>
                </a:moveTo>
                <a:cubicBezTo>
                  <a:pt x="569" y="99"/>
                  <a:pt x="570" y="99"/>
                  <a:pt x="571" y="99"/>
                </a:cubicBezTo>
                <a:cubicBezTo>
                  <a:pt x="572" y="99"/>
                  <a:pt x="573" y="99"/>
                  <a:pt x="573" y="98"/>
                </a:cubicBezTo>
                <a:cubicBezTo>
                  <a:pt x="663" y="8"/>
                  <a:pt x="663" y="8"/>
                  <a:pt x="663" y="8"/>
                </a:cubicBezTo>
                <a:cubicBezTo>
                  <a:pt x="664" y="7"/>
                  <a:pt x="664" y="5"/>
                  <a:pt x="663" y="4"/>
                </a:cubicBezTo>
                <a:cubicBezTo>
                  <a:pt x="662" y="2"/>
                  <a:pt x="660" y="2"/>
                  <a:pt x="659" y="4"/>
                </a:cubicBezTo>
                <a:cubicBezTo>
                  <a:pt x="569" y="94"/>
                  <a:pt x="569" y="94"/>
                  <a:pt x="569" y="94"/>
                </a:cubicBezTo>
                <a:cubicBezTo>
                  <a:pt x="568" y="95"/>
                  <a:pt x="568" y="97"/>
                  <a:pt x="569" y="98"/>
                </a:cubicBezTo>
                <a:close/>
                <a:moveTo>
                  <a:pt x="388" y="283"/>
                </a:moveTo>
                <a:cubicBezTo>
                  <a:pt x="389" y="282"/>
                  <a:pt x="389" y="280"/>
                  <a:pt x="388" y="279"/>
                </a:cubicBezTo>
                <a:cubicBezTo>
                  <a:pt x="387" y="278"/>
                  <a:pt x="385" y="278"/>
                  <a:pt x="384" y="279"/>
                </a:cubicBezTo>
                <a:cubicBezTo>
                  <a:pt x="367" y="295"/>
                  <a:pt x="367" y="295"/>
                  <a:pt x="367" y="295"/>
                </a:cubicBezTo>
                <a:cubicBezTo>
                  <a:pt x="366" y="297"/>
                  <a:pt x="366" y="299"/>
                  <a:pt x="367" y="300"/>
                </a:cubicBezTo>
                <a:cubicBezTo>
                  <a:pt x="368" y="300"/>
                  <a:pt x="368" y="301"/>
                  <a:pt x="369" y="301"/>
                </a:cubicBezTo>
                <a:cubicBezTo>
                  <a:pt x="370" y="301"/>
                  <a:pt x="371" y="300"/>
                  <a:pt x="371" y="300"/>
                </a:cubicBezTo>
                <a:lnTo>
                  <a:pt x="388" y="283"/>
                </a:lnTo>
                <a:close/>
                <a:moveTo>
                  <a:pt x="428" y="243"/>
                </a:moveTo>
                <a:cubicBezTo>
                  <a:pt x="428" y="243"/>
                  <a:pt x="428" y="243"/>
                  <a:pt x="428" y="243"/>
                </a:cubicBezTo>
                <a:cubicBezTo>
                  <a:pt x="429" y="242"/>
                  <a:pt x="429" y="242"/>
                  <a:pt x="429" y="242"/>
                </a:cubicBezTo>
                <a:cubicBezTo>
                  <a:pt x="430" y="241"/>
                  <a:pt x="430" y="239"/>
                  <a:pt x="429" y="238"/>
                </a:cubicBezTo>
                <a:cubicBezTo>
                  <a:pt x="428" y="237"/>
                  <a:pt x="426" y="237"/>
                  <a:pt x="425" y="238"/>
                </a:cubicBezTo>
                <a:cubicBezTo>
                  <a:pt x="424" y="239"/>
                  <a:pt x="424" y="239"/>
                  <a:pt x="424" y="239"/>
                </a:cubicBezTo>
                <a:cubicBezTo>
                  <a:pt x="424" y="239"/>
                  <a:pt x="424" y="239"/>
                  <a:pt x="423" y="239"/>
                </a:cubicBezTo>
                <a:cubicBezTo>
                  <a:pt x="423" y="239"/>
                  <a:pt x="423" y="239"/>
                  <a:pt x="423" y="240"/>
                </a:cubicBezTo>
                <a:cubicBezTo>
                  <a:pt x="418" y="245"/>
                  <a:pt x="418" y="245"/>
                  <a:pt x="418" y="245"/>
                </a:cubicBezTo>
                <a:cubicBezTo>
                  <a:pt x="417" y="246"/>
                  <a:pt x="417" y="248"/>
                  <a:pt x="418" y="249"/>
                </a:cubicBezTo>
                <a:cubicBezTo>
                  <a:pt x="418" y="250"/>
                  <a:pt x="419" y="250"/>
                  <a:pt x="420" y="250"/>
                </a:cubicBezTo>
                <a:cubicBezTo>
                  <a:pt x="421" y="250"/>
                  <a:pt x="422" y="250"/>
                  <a:pt x="422" y="249"/>
                </a:cubicBezTo>
                <a:cubicBezTo>
                  <a:pt x="427" y="244"/>
                  <a:pt x="427" y="244"/>
                  <a:pt x="427" y="244"/>
                </a:cubicBezTo>
                <a:cubicBezTo>
                  <a:pt x="427" y="244"/>
                  <a:pt x="427" y="244"/>
                  <a:pt x="428" y="243"/>
                </a:cubicBezTo>
                <a:close/>
                <a:moveTo>
                  <a:pt x="269" y="398"/>
                </a:moveTo>
                <a:cubicBezTo>
                  <a:pt x="268" y="397"/>
                  <a:pt x="266" y="397"/>
                  <a:pt x="265" y="398"/>
                </a:cubicBezTo>
                <a:cubicBezTo>
                  <a:pt x="244" y="418"/>
                  <a:pt x="244" y="418"/>
                  <a:pt x="244" y="418"/>
                </a:cubicBezTo>
                <a:cubicBezTo>
                  <a:pt x="243" y="419"/>
                  <a:pt x="243" y="421"/>
                  <a:pt x="244" y="423"/>
                </a:cubicBezTo>
                <a:cubicBezTo>
                  <a:pt x="245" y="423"/>
                  <a:pt x="246" y="424"/>
                  <a:pt x="246" y="424"/>
                </a:cubicBezTo>
                <a:cubicBezTo>
                  <a:pt x="247" y="424"/>
                  <a:pt x="248" y="423"/>
                  <a:pt x="249" y="423"/>
                </a:cubicBezTo>
                <a:cubicBezTo>
                  <a:pt x="269" y="402"/>
                  <a:pt x="269" y="402"/>
                  <a:pt x="269" y="402"/>
                </a:cubicBezTo>
                <a:cubicBezTo>
                  <a:pt x="270" y="401"/>
                  <a:pt x="270" y="399"/>
                  <a:pt x="269" y="398"/>
                </a:cubicBezTo>
                <a:close/>
                <a:moveTo>
                  <a:pt x="338" y="334"/>
                </a:moveTo>
                <a:cubicBezTo>
                  <a:pt x="348" y="324"/>
                  <a:pt x="348" y="324"/>
                  <a:pt x="348" y="324"/>
                </a:cubicBezTo>
                <a:cubicBezTo>
                  <a:pt x="349" y="322"/>
                  <a:pt x="349" y="320"/>
                  <a:pt x="348" y="319"/>
                </a:cubicBezTo>
                <a:cubicBezTo>
                  <a:pt x="346" y="318"/>
                  <a:pt x="345" y="318"/>
                  <a:pt x="343" y="319"/>
                </a:cubicBezTo>
                <a:cubicBezTo>
                  <a:pt x="333" y="329"/>
                  <a:pt x="333" y="329"/>
                  <a:pt x="333" y="329"/>
                </a:cubicBezTo>
                <a:cubicBezTo>
                  <a:pt x="332" y="330"/>
                  <a:pt x="332" y="332"/>
                  <a:pt x="333" y="334"/>
                </a:cubicBezTo>
                <a:cubicBezTo>
                  <a:pt x="334" y="334"/>
                  <a:pt x="335" y="335"/>
                  <a:pt x="335" y="335"/>
                </a:cubicBezTo>
                <a:cubicBezTo>
                  <a:pt x="336" y="335"/>
                  <a:pt x="337" y="334"/>
                  <a:pt x="338" y="334"/>
                </a:cubicBezTo>
                <a:close/>
                <a:moveTo>
                  <a:pt x="336" y="348"/>
                </a:moveTo>
                <a:cubicBezTo>
                  <a:pt x="336" y="348"/>
                  <a:pt x="337" y="348"/>
                  <a:pt x="338" y="347"/>
                </a:cubicBezTo>
                <a:cubicBezTo>
                  <a:pt x="350" y="336"/>
                  <a:pt x="350" y="336"/>
                  <a:pt x="350" y="336"/>
                </a:cubicBezTo>
                <a:cubicBezTo>
                  <a:pt x="351" y="334"/>
                  <a:pt x="351" y="332"/>
                  <a:pt x="350" y="331"/>
                </a:cubicBezTo>
                <a:cubicBezTo>
                  <a:pt x="348" y="330"/>
                  <a:pt x="346" y="330"/>
                  <a:pt x="345" y="331"/>
                </a:cubicBezTo>
                <a:cubicBezTo>
                  <a:pt x="333" y="343"/>
                  <a:pt x="333" y="343"/>
                  <a:pt x="333" y="343"/>
                </a:cubicBezTo>
                <a:cubicBezTo>
                  <a:pt x="332" y="344"/>
                  <a:pt x="332" y="346"/>
                  <a:pt x="333" y="347"/>
                </a:cubicBezTo>
                <a:cubicBezTo>
                  <a:pt x="334" y="348"/>
                  <a:pt x="335" y="348"/>
                  <a:pt x="336" y="348"/>
                </a:cubicBezTo>
                <a:close/>
                <a:moveTo>
                  <a:pt x="570" y="111"/>
                </a:moveTo>
                <a:cubicBezTo>
                  <a:pt x="571" y="111"/>
                  <a:pt x="572" y="112"/>
                  <a:pt x="572" y="112"/>
                </a:cubicBezTo>
                <a:cubicBezTo>
                  <a:pt x="573" y="112"/>
                  <a:pt x="574" y="111"/>
                  <a:pt x="575" y="111"/>
                </a:cubicBezTo>
                <a:cubicBezTo>
                  <a:pt x="678" y="7"/>
                  <a:pt x="678" y="7"/>
                  <a:pt x="678" y="7"/>
                </a:cubicBezTo>
                <a:cubicBezTo>
                  <a:pt x="679" y="6"/>
                  <a:pt x="679" y="4"/>
                  <a:pt x="678" y="3"/>
                </a:cubicBezTo>
                <a:cubicBezTo>
                  <a:pt x="677" y="1"/>
                  <a:pt x="675" y="1"/>
                  <a:pt x="674" y="3"/>
                </a:cubicBezTo>
                <a:cubicBezTo>
                  <a:pt x="570" y="106"/>
                  <a:pt x="570" y="106"/>
                  <a:pt x="570" y="106"/>
                </a:cubicBezTo>
                <a:cubicBezTo>
                  <a:pt x="569" y="108"/>
                  <a:pt x="569" y="109"/>
                  <a:pt x="570" y="111"/>
                </a:cubicBezTo>
                <a:close/>
                <a:moveTo>
                  <a:pt x="523" y="158"/>
                </a:moveTo>
                <a:cubicBezTo>
                  <a:pt x="522" y="157"/>
                  <a:pt x="520" y="157"/>
                  <a:pt x="518" y="158"/>
                </a:cubicBezTo>
                <a:cubicBezTo>
                  <a:pt x="491" y="185"/>
                  <a:pt x="491" y="185"/>
                  <a:pt x="491" y="185"/>
                </a:cubicBezTo>
                <a:cubicBezTo>
                  <a:pt x="488" y="189"/>
                  <a:pt x="488" y="189"/>
                  <a:pt x="488" y="189"/>
                </a:cubicBezTo>
                <a:cubicBezTo>
                  <a:pt x="481" y="196"/>
                  <a:pt x="481" y="196"/>
                  <a:pt x="481" y="196"/>
                </a:cubicBezTo>
                <a:cubicBezTo>
                  <a:pt x="479" y="197"/>
                  <a:pt x="479" y="199"/>
                  <a:pt x="481" y="200"/>
                </a:cubicBezTo>
                <a:cubicBezTo>
                  <a:pt x="481" y="201"/>
                  <a:pt x="482" y="201"/>
                  <a:pt x="483" y="201"/>
                </a:cubicBezTo>
                <a:cubicBezTo>
                  <a:pt x="484" y="201"/>
                  <a:pt x="484" y="201"/>
                  <a:pt x="485" y="200"/>
                </a:cubicBezTo>
                <a:cubicBezTo>
                  <a:pt x="523" y="162"/>
                  <a:pt x="523" y="162"/>
                  <a:pt x="523" y="162"/>
                </a:cubicBezTo>
                <a:cubicBezTo>
                  <a:pt x="524" y="161"/>
                  <a:pt x="524" y="159"/>
                  <a:pt x="523" y="158"/>
                </a:cubicBezTo>
                <a:close/>
                <a:moveTo>
                  <a:pt x="303" y="378"/>
                </a:moveTo>
                <a:cubicBezTo>
                  <a:pt x="302" y="377"/>
                  <a:pt x="300" y="377"/>
                  <a:pt x="298" y="378"/>
                </a:cubicBezTo>
                <a:cubicBezTo>
                  <a:pt x="258" y="419"/>
                  <a:pt x="258" y="419"/>
                  <a:pt x="258" y="419"/>
                </a:cubicBezTo>
                <a:cubicBezTo>
                  <a:pt x="256" y="420"/>
                  <a:pt x="256" y="422"/>
                  <a:pt x="258" y="423"/>
                </a:cubicBezTo>
                <a:cubicBezTo>
                  <a:pt x="258" y="424"/>
                  <a:pt x="259" y="424"/>
                  <a:pt x="260" y="424"/>
                </a:cubicBezTo>
                <a:cubicBezTo>
                  <a:pt x="261" y="424"/>
                  <a:pt x="261" y="424"/>
                  <a:pt x="262" y="423"/>
                </a:cubicBezTo>
                <a:cubicBezTo>
                  <a:pt x="303" y="382"/>
                  <a:pt x="303" y="382"/>
                  <a:pt x="303" y="382"/>
                </a:cubicBezTo>
                <a:cubicBezTo>
                  <a:pt x="304" y="381"/>
                  <a:pt x="304" y="379"/>
                  <a:pt x="303" y="378"/>
                </a:cubicBezTo>
                <a:close/>
                <a:moveTo>
                  <a:pt x="458" y="225"/>
                </a:moveTo>
                <a:cubicBezTo>
                  <a:pt x="459" y="225"/>
                  <a:pt x="460" y="225"/>
                  <a:pt x="461" y="225"/>
                </a:cubicBezTo>
                <a:cubicBezTo>
                  <a:pt x="469" y="216"/>
                  <a:pt x="469" y="216"/>
                  <a:pt x="469" y="216"/>
                </a:cubicBezTo>
                <a:cubicBezTo>
                  <a:pt x="470" y="215"/>
                  <a:pt x="470" y="213"/>
                  <a:pt x="469" y="212"/>
                </a:cubicBezTo>
                <a:cubicBezTo>
                  <a:pt x="468" y="211"/>
                  <a:pt x="466" y="211"/>
                  <a:pt x="465" y="212"/>
                </a:cubicBezTo>
                <a:cubicBezTo>
                  <a:pt x="456" y="220"/>
                  <a:pt x="456" y="220"/>
                  <a:pt x="456" y="220"/>
                </a:cubicBezTo>
                <a:cubicBezTo>
                  <a:pt x="455" y="221"/>
                  <a:pt x="455" y="223"/>
                  <a:pt x="456" y="225"/>
                </a:cubicBezTo>
                <a:cubicBezTo>
                  <a:pt x="457" y="225"/>
                  <a:pt x="458" y="225"/>
                  <a:pt x="458" y="225"/>
                </a:cubicBezTo>
                <a:close/>
                <a:moveTo>
                  <a:pt x="466" y="232"/>
                </a:moveTo>
                <a:cubicBezTo>
                  <a:pt x="467" y="232"/>
                  <a:pt x="468" y="231"/>
                  <a:pt x="468" y="231"/>
                </a:cubicBezTo>
                <a:cubicBezTo>
                  <a:pt x="478" y="221"/>
                  <a:pt x="478" y="221"/>
                  <a:pt x="478" y="221"/>
                </a:cubicBezTo>
                <a:cubicBezTo>
                  <a:pt x="478" y="221"/>
                  <a:pt x="478" y="221"/>
                  <a:pt x="478" y="221"/>
                </a:cubicBezTo>
                <a:cubicBezTo>
                  <a:pt x="478" y="221"/>
                  <a:pt x="479" y="221"/>
                  <a:pt x="479" y="221"/>
                </a:cubicBezTo>
                <a:cubicBezTo>
                  <a:pt x="483" y="216"/>
                  <a:pt x="483" y="216"/>
                  <a:pt x="483" y="216"/>
                </a:cubicBezTo>
                <a:cubicBezTo>
                  <a:pt x="484" y="215"/>
                  <a:pt x="484" y="213"/>
                  <a:pt x="483" y="212"/>
                </a:cubicBezTo>
                <a:cubicBezTo>
                  <a:pt x="482" y="211"/>
                  <a:pt x="480" y="211"/>
                  <a:pt x="478" y="212"/>
                </a:cubicBezTo>
                <a:cubicBezTo>
                  <a:pt x="474" y="216"/>
                  <a:pt x="474" y="216"/>
                  <a:pt x="474" y="216"/>
                </a:cubicBezTo>
                <a:cubicBezTo>
                  <a:pt x="474" y="216"/>
                  <a:pt x="474" y="216"/>
                  <a:pt x="474" y="217"/>
                </a:cubicBezTo>
                <a:cubicBezTo>
                  <a:pt x="474" y="217"/>
                  <a:pt x="474" y="217"/>
                  <a:pt x="474" y="217"/>
                </a:cubicBezTo>
                <a:cubicBezTo>
                  <a:pt x="464" y="227"/>
                  <a:pt x="464" y="227"/>
                  <a:pt x="464" y="227"/>
                </a:cubicBezTo>
                <a:cubicBezTo>
                  <a:pt x="463" y="228"/>
                  <a:pt x="463" y="230"/>
                  <a:pt x="464" y="231"/>
                </a:cubicBezTo>
                <a:cubicBezTo>
                  <a:pt x="465" y="231"/>
                  <a:pt x="465" y="232"/>
                  <a:pt x="466" y="232"/>
                </a:cubicBezTo>
                <a:close/>
                <a:moveTo>
                  <a:pt x="316" y="382"/>
                </a:moveTo>
                <a:cubicBezTo>
                  <a:pt x="317" y="382"/>
                  <a:pt x="318" y="382"/>
                  <a:pt x="318" y="381"/>
                </a:cubicBezTo>
                <a:cubicBezTo>
                  <a:pt x="327" y="373"/>
                  <a:pt x="327" y="373"/>
                  <a:pt x="327" y="373"/>
                </a:cubicBezTo>
                <a:cubicBezTo>
                  <a:pt x="328" y="371"/>
                  <a:pt x="328" y="369"/>
                  <a:pt x="327" y="368"/>
                </a:cubicBezTo>
                <a:cubicBezTo>
                  <a:pt x="325" y="367"/>
                  <a:pt x="323" y="367"/>
                  <a:pt x="322" y="368"/>
                </a:cubicBezTo>
                <a:cubicBezTo>
                  <a:pt x="314" y="377"/>
                  <a:pt x="314" y="377"/>
                  <a:pt x="314" y="377"/>
                </a:cubicBezTo>
                <a:cubicBezTo>
                  <a:pt x="313" y="378"/>
                  <a:pt x="313" y="380"/>
                  <a:pt x="314" y="381"/>
                </a:cubicBezTo>
                <a:cubicBezTo>
                  <a:pt x="314" y="382"/>
                  <a:pt x="315" y="382"/>
                  <a:pt x="316" y="382"/>
                </a:cubicBezTo>
                <a:close/>
                <a:moveTo>
                  <a:pt x="524" y="166"/>
                </a:moveTo>
                <a:cubicBezTo>
                  <a:pt x="510" y="180"/>
                  <a:pt x="510" y="180"/>
                  <a:pt x="510" y="180"/>
                </a:cubicBezTo>
                <a:cubicBezTo>
                  <a:pt x="509" y="182"/>
                  <a:pt x="509" y="184"/>
                  <a:pt x="510" y="185"/>
                </a:cubicBezTo>
                <a:cubicBezTo>
                  <a:pt x="511" y="185"/>
                  <a:pt x="511" y="186"/>
                  <a:pt x="512" y="186"/>
                </a:cubicBezTo>
                <a:cubicBezTo>
                  <a:pt x="513" y="186"/>
                  <a:pt x="514" y="185"/>
                  <a:pt x="514" y="185"/>
                </a:cubicBezTo>
                <a:cubicBezTo>
                  <a:pt x="528" y="171"/>
                  <a:pt x="528" y="171"/>
                  <a:pt x="528" y="171"/>
                </a:cubicBezTo>
                <a:cubicBezTo>
                  <a:pt x="530" y="170"/>
                  <a:pt x="530" y="168"/>
                  <a:pt x="528" y="166"/>
                </a:cubicBezTo>
                <a:cubicBezTo>
                  <a:pt x="527" y="165"/>
                  <a:pt x="525" y="165"/>
                  <a:pt x="524" y="166"/>
                </a:cubicBezTo>
                <a:close/>
                <a:moveTo>
                  <a:pt x="340" y="357"/>
                </a:moveTo>
                <a:cubicBezTo>
                  <a:pt x="341" y="357"/>
                  <a:pt x="342" y="357"/>
                  <a:pt x="343" y="357"/>
                </a:cubicBezTo>
                <a:cubicBezTo>
                  <a:pt x="350" y="349"/>
                  <a:pt x="350" y="349"/>
                  <a:pt x="350" y="349"/>
                </a:cubicBezTo>
                <a:cubicBezTo>
                  <a:pt x="351" y="348"/>
                  <a:pt x="351" y="346"/>
                  <a:pt x="350" y="345"/>
                </a:cubicBezTo>
                <a:cubicBezTo>
                  <a:pt x="349" y="343"/>
                  <a:pt x="347" y="343"/>
                  <a:pt x="346" y="345"/>
                </a:cubicBezTo>
                <a:cubicBezTo>
                  <a:pt x="338" y="352"/>
                  <a:pt x="338" y="352"/>
                  <a:pt x="338" y="352"/>
                </a:cubicBezTo>
                <a:cubicBezTo>
                  <a:pt x="337" y="353"/>
                  <a:pt x="337" y="355"/>
                  <a:pt x="338" y="357"/>
                </a:cubicBezTo>
                <a:cubicBezTo>
                  <a:pt x="339" y="357"/>
                  <a:pt x="340" y="357"/>
                  <a:pt x="340" y="357"/>
                </a:cubicBezTo>
                <a:close/>
                <a:moveTo>
                  <a:pt x="296" y="403"/>
                </a:moveTo>
                <a:cubicBezTo>
                  <a:pt x="296" y="403"/>
                  <a:pt x="297" y="402"/>
                  <a:pt x="297" y="402"/>
                </a:cubicBezTo>
                <a:cubicBezTo>
                  <a:pt x="299" y="400"/>
                  <a:pt x="299" y="400"/>
                  <a:pt x="299" y="400"/>
                </a:cubicBezTo>
                <a:cubicBezTo>
                  <a:pt x="300" y="399"/>
                  <a:pt x="300" y="397"/>
                  <a:pt x="299" y="396"/>
                </a:cubicBezTo>
                <a:cubicBezTo>
                  <a:pt x="298" y="395"/>
                  <a:pt x="296" y="395"/>
                  <a:pt x="294" y="396"/>
                </a:cubicBezTo>
                <a:cubicBezTo>
                  <a:pt x="293" y="398"/>
                  <a:pt x="293" y="398"/>
                  <a:pt x="293" y="398"/>
                </a:cubicBezTo>
                <a:cubicBezTo>
                  <a:pt x="292" y="398"/>
                  <a:pt x="292" y="398"/>
                  <a:pt x="292" y="399"/>
                </a:cubicBezTo>
                <a:cubicBezTo>
                  <a:pt x="292" y="399"/>
                  <a:pt x="291" y="399"/>
                  <a:pt x="291" y="399"/>
                </a:cubicBezTo>
                <a:cubicBezTo>
                  <a:pt x="264" y="426"/>
                  <a:pt x="264" y="426"/>
                  <a:pt x="264" y="426"/>
                </a:cubicBezTo>
                <a:cubicBezTo>
                  <a:pt x="263" y="428"/>
                  <a:pt x="263" y="430"/>
                  <a:pt x="264" y="431"/>
                </a:cubicBezTo>
                <a:cubicBezTo>
                  <a:pt x="265" y="431"/>
                  <a:pt x="265" y="432"/>
                  <a:pt x="266" y="432"/>
                </a:cubicBezTo>
                <a:cubicBezTo>
                  <a:pt x="267" y="432"/>
                  <a:pt x="268" y="431"/>
                  <a:pt x="268" y="431"/>
                </a:cubicBezTo>
                <a:cubicBezTo>
                  <a:pt x="295" y="404"/>
                  <a:pt x="295" y="404"/>
                  <a:pt x="295" y="404"/>
                </a:cubicBezTo>
                <a:cubicBezTo>
                  <a:pt x="296" y="403"/>
                  <a:pt x="296" y="403"/>
                  <a:pt x="296" y="403"/>
                </a:cubicBezTo>
                <a:close/>
                <a:moveTo>
                  <a:pt x="575" y="120"/>
                </a:moveTo>
                <a:cubicBezTo>
                  <a:pt x="576" y="120"/>
                  <a:pt x="577" y="121"/>
                  <a:pt x="577" y="121"/>
                </a:cubicBezTo>
                <a:cubicBezTo>
                  <a:pt x="578" y="121"/>
                  <a:pt x="579" y="120"/>
                  <a:pt x="580" y="120"/>
                </a:cubicBezTo>
                <a:cubicBezTo>
                  <a:pt x="693" y="6"/>
                  <a:pt x="693" y="6"/>
                  <a:pt x="693" y="6"/>
                </a:cubicBezTo>
                <a:cubicBezTo>
                  <a:pt x="694" y="5"/>
                  <a:pt x="694" y="3"/>
                  <a:pt x="693" y="2"/>
                </a:cubicBezTo>
                <a:cubicBezTo>
                  <a:pt x="692" y="1"/>
                  <a:pt x="690" y="1"/>
                  <a:pt x="688" y="2"/>
                </a:cubicBezTo>
                <a:cubicBezTo>
                  <a:pt x="575" y="115"/>
                  <a:pt x="575" y="115"/>
                  <a:pt x="575" y="115"/>
                </a:cubicBezTo>
                <a:cubicBezTo>
                  <a:pt x="574" y="117"/>
                  <a:pt x="574" y="118"/>
                  <a:pt x="575" y="120"/>
                </a:cubicBezTo>
                <a:close/>
                <a:moveTo>
                  <a:pt x="362" y="350"/>
                </a:moveTo>
                <a:cubicBezTo>
                  <a:pt x="362" y="350"/>
                  <a:pt x="363" y="350"/>
                  <a:pt x="364" y="349"/>
                </a:cubicBezTo>
                <a:cubicBezTo>
                  <a:pt x="366" y="348"/>
                  <a:pt x="366" y="348"/>
                  <a:pt x="366" y="348"/>
                </a:cubicBezTo>
                <a:cubicBezTo>
                  <a:pt x="367" y="346"/>
                  <a:pt x="367" y="344"/>
                  <a:pt x="366" y="343"/>
                </a:cubicBezTo>
                <a:cubicBezTo>
                  <a:pt x="364" y="342"/>
                  <a:pt x="362" y="342"/>
                  <a:pt x="361" y="343"/>
                </a:cubicBezTo>
                <a:cubicBezTo>
                  <a:pt x="360" y="345"/>
                  <a:pt x="360" y="345"/>
                  <a:pt x="360" y="345"/>
                </a:cubicBezTo>
                <a:cubicBezTo>
                  <a:pt x="358" y="346"/>
                  <a:pt x="358" y="348"/>
                  <a:pt x="360" y="349"/>
                </a:cubicBezTo>
                <a:cubicBezTo>
                  <a:pt x="360" y="350"/>
                  <a:pt x="361" y="350"/>
                  <a:pt x="362" y="350"/>
                </a:cubicBezTo>
                <a:close/>
                <a:moveTo>
                  <a:pt x="489" y="216"/>
                </a:moveTo>
                <a:cubicBezTo>
                  <a:pt x="487" y="218"/>
                  <a:pt x="487" y="218"/>
                  <a:pt x="487" y="218"/>
                </a:cubicBezTo>
                <a:cubicBezTo>
                  <a:pt x="485" y="219"/>
                  <a:pt x="485" y="221"/>
                  <a:pt x="487" y="222"/>
                </a:cubicBezTo>
                <a:cubicBezTo>
                  <a:pt x="487" y="223"/>
                  <a:pt x="488" y="223"/>
                  <a:pt x="489" y="223"/>
                </a:cubicBezTo>
                <a:cubicBezTo>
                  <a:pt x="490" y="223"/>
                  <a:pt x="490" y="223"/>
                  <a:pt x="491" y="222"/>
                </a:cubicBezTo>
                <a:cubicBezTo>
                  <a:pt x="493" y="220"/>
                  <a:pt x="493" y="220"/>
                  <a:pt x="493" y="220"/>
                </a:cubicBezTo>
                <a:cubicBezTo>
                  <a:pt x="494" y="219"/>
                  <a:pt x="494" y="217"/>
                  <a:pt x="493" y="216"/>
                </a:cubicBezTo>
                <a:cubicBezTo>
                  <a:pt x="492" y="215"/>
                  <a:pt x="490" y="215"/>
                  <a:pt x="489" y="216"/>
                </a:cubicBezTo>
                <a:close/>
                <a:moveTo>
                  <a:pt x="293" y="416"/>
                </a:moveTo>
                <a:cubicBezTo>
                  <a:pt x="292" y="415"/>
                  <a:pt x="290" y="415"/>
                  <a:pt x="288" y="416"/>
                </a:cubicBezTo>
                <a:cubicBezTo>
                  <a:pt x="274" y="431"/>
                  <a:pt x="274" y="431"/>
                  <a:pt x="274" y="431"/>
                </a:cubicBezTo>
                <a:cubicBezTo>
                  <a:pt x="272" y="432"/>
                  <a:pt x="272" y="434"/>
                  <a:pt x="274" y="435"/>
                </a:cubicBezTo>
                <a:cubicBezTo>
                  <a:pt x="274" y="436"/>
                  <a:pt x="275" y="436"/>
                  <a:pt x="276" y="436"/>
                </a:cubicBezTo>
                <a:cubicBezTo>
                  <a:pt x="277" y="436"/>
                  <a:pt x="277" y="436"/>
                  <a:pt x="278" y="435"/>
                </a:cubicBezTo>
                <a:cubicBezTo>
                  <a:pt x="293" y="420"/>
                  <a:pt x="293" y="420"/>
                  <a:pt x="293" y="420"/>
                </a:cubicBezTo>
                <a:cubicBezTo>
                  <a:pt x="294" y="419"/>
                  <a:pt x="294" y="417"/>
                  <a:pt x="293" y="416"/>
                </a:cubicBezTo>
                <a:close/>
                <a:moveTo>
                  <a:pt x="583" y="125"/>
                </a:moveTo>
                <a:cubicBezTo>
                  <a:pt x="584" y="126"/>
                  <a:pt x="585" y="126"/>
                  <a:pt x="586" y="126"/>
                </a:cubicBezTo>
                <a:cubicBezTo>
                  <a:pt x="586" y="126"/>
                  <a:pt x="587" y="126"/>
                  <a:pt x="588" y="125"/>
                </a:cubicBezTo>
                <a:cubicBezTo>
                  <a:pt x="707" y="6"/>
                  <a:pt x="707" y="6"/>
                  <a:pt x="707" y="6"/>
                </a:cubicBezTo>
                <a:cubicBezTo>
                  <a:pt x="708" y="5"/>
                  <a:pt x="708" y="3"/>
                  <a:pt x="707" y="2"/>
                </a:cubicBezTo>
                <a:cubicBezTo>
                  <a:pt x="706" y="0"/>
                  <a:pt x="704" y="0"/>
                  <a:pt x="703" y="2"/>
                </a:cubicBezTo>
                <a:cubicBezTo>
                  <a:pt x="583" y="121"/>
                  <a:pt x="583" y="121"/>
                  <a:pt x="583" y="121"/>
                </a:cubicBezTo>
                <a:cubicBezTo>
                  <a:pt x="582" y="122"/>
                  <a:pt x="582" y="124"/>
                  <a:pt x="583" y="125"/>
                </a:cubicBezTo>
                <a:close/>
                <a:moveTo>
                  <a:pt x="502" y="210"/>
                </a:moveTo>
                <a:cubicBezTo>
                  <a:pt x="503" y="210"/>
                  <a:pt x="503" y="210"/>
                  <a:pt x="504" y="209"/>
                </a:cubicBezTo>
                <a:cubicBezTo>
                  <a:pt x="519" y="194"/>
                  <a:pt x="519" y="194"/>
                  <a:pt x="519" y="194"/>
                </a:cubicBezTo>
                <a:cubicBezTo>
                  <a:pt x="520" y="193"/>
                  <a:pt x="520" y="191"/>
                  <a:pt x="519" y="190"/>
                </a:cubicBezTo>
                <a:cubicBezTo>
                  <a:pt x="518" y="188"/>
                  <a:pt x="516" y="188"/>
                  <a:pt x="515" y="190"/>
                </a:cubicBezTo>
                <a:cubicBezTo>
                  <a:pt x="500" y="205"/>
                  <a:pt x="500" y="205"/>
                  <a:pt x="500" y="205"/>
                </a:cubicBezTo>
                <a:cubicBezTo>
                  <a:pt x="498" y="206"/>
                  <a:pt x="498" y="208"/>
                  <a:pt x="500" y="209"/>
                </a:cubicBezTo>
                <a:cubicBezTo>
                  <a:pt x="500" y="210"/>
                  <a:pt x="501" y="210"/>
                  <a:pt x="502" y="210"/>
                </a:cubicBezTo>
                <a:close/>
                <a:moveTo>
                  <a:pt x="341" y="368"/>
                </a:moveTo>
                <a:cubicBezTo>
                  <a:pt x="340" y="367"/>
                  <a:pt x="338" y="367"/>
                  <a:pt x="336" y="368"/>
                </a:cubicBezTo>
                <a:cubicBezTo>
                  <a:pt x="331" y="374"/>
                  <a:pt x="331" y="374"/>
                  <a:pt x="331" y="374"/>
                </a:cubicBezTo>
                <a:cubicBezTo>
                  <a:pt x="330" y="375"/>
                  <a:pt x="330" y="376"/>
                  <a:pt x="330" y="377"/>
                </a:cubicBezTo>
                <a:cubicBezTo>
                  <a:pt x="329" y="377"/>
                  <a:pt x="328" y="377"/>
                  <a:pt x="327" y="378"/>
                </a:cubicBezTo>
                <a:cubicBezTo>
                  <a:pt x="325" y="380"/>
                  <a:pt x="325" y="380"/>
                  <a:pt x="325" y="380"/>
                </a:cubicBezTo>
                <a:cubicBezTo>
                  <a:pt x="324" y="381"/>
                  <a:pt x="324" y="383"/>
                  <a:pt x="325" y="384"/>
                </a:cubicBezTo>
                <a:cubicBezTo>
                  <a:pt x="325" y="385"/>
                  <a:pt x="326" y="385"/>
                  <a:pt x="327" y="385"/>
                </a:cubicBezTo>
                <a:cubicBezTo>
                  <a:pt x="328" y="385"/>
                  <a:pt x="329" y="385"/>
                  <a:pt x="329" y="384"/>
                </a:cubicBezTo>
                <a:cubicBezTo>
                  <a:pt x="331" y="382"/>
                  <a:pt x="331" y="382"/>
                  <a:pt x="331" y="382"/>
                </a:cubicBezTo>
                <a:cubicBezTo>
                  <a:pt x="332" y="381"/>
                  <a:pt x="332" y="380"/>
                  <a:pt x="332" y="379"/>
                </a:cubicBezTo>
                <a:cubicBezTo>
                  <a:pt x="332" y="379"/>
                  <a:pt x="332" y="379"/>
                  <a:pt x="333" y="379"/>
                </a:cubicBezTo>
                <a:cubicBezTo>
                  <a:pt x="334" y="379"/>
                  <a:pt x="334" y="379"/>
                  <a:pt x="335" y="378"/>
                </a:cubicBezTo>
                <a:cubicBezTo>
                  <a:pt x="341" y="372"/>
                  <a:pt x="341" y="372"/>
                  <a:pt x="341" y="372"/>
                </a:cubicBezTo>
                <a:cubicBezTo>
                  <a:pt x="342" y="371"/>
                  <a:pt x="342" y="369"/>
                  <a:pt x="341" y="368"/>
                </a:cubicBezTo>
                <a:close/>
                <a:moveTo>
                  <a:pt x="340" y="382"/>
                </a:moveTo>
                <a:cubicBezTo>
                  <a:pt x="341" y="383"/>
                  <a:pt x="342" y="383"/>
                  <a:pt x="343" y="383"/>
                </a:cubicBezTo>
                <a:cubicBezTo>
                  <a:pt x="343" y="383"/>
                  <a:pt x="344" y="383"/>
                  <a:pt x="345" y="382"/>
                </a:cubicBezTo>
                <a:cubicBezTo>
                  <a:pt x="350" y="377"/>
                  <a:pt x="350" y="377"/>
                  <a:pt x="350" y="377"/>
                </a:cubicBezTo>
                <a:cubicBezTo>
                  <a:pt x="351" y="376"/>
                  <a:pt x="351" y="374"/>
                  <a:pt x="350" y="373"/>
                </a:cubicBezTo>
                <a:cubicBezTo>
                  <a:pt x="349" y="372"/>
                  <a:pt x="347" y="372"/>
                  <a:pt x="346" y="373"/>
                </a:cubicBezTo>
                <a:cubicBezTo>
                  <a:pt x="340" y="378"/>
                  <a:pt x="340" y="378"/>
                  <a:pt x="340" y="378"/>
                </a:cubicBezTo>
                <a:cubicBezTo>
                  <a:pt x="339" y="379"/>
                  <a:pt x="339" y="381"/>
                  <a:pt x="340" y="382"/>
                </a:cubicBezTo>
                <a:close/>
                <a:moveTo>
                  <a:pt x="308" y="415"/>
                </a:moveTo>
                <a:cubicBezTo>
                  <a:pt x="307" y="414"/>
                  <a:pt x="305" y="414"/>
                  <a:pt x="303" y="415"/>
                </a:cubicBezTo>
                <a:cubicBezTo>
                  <a:pt x="283" y="435"/>
                  <a:pt x="283" y="435"/>
                  <a:pt x="283" y="435"/>
                </a:cubicBezTo>
                <a:cubicBezTo>
                  <a:pt x="282" y="436"/>
                  <a:pt x="282" y="438"/>
                  <a:pt x="283" y="439"/>
                </a:cubicBezTo>
                <a:cubicBezTo>
                  <a:pt x="284" y="440"/>
                  <a:pt x="285" y="440"/>
                  <a:pt x="286" y="440"/>
                </a:cubicBezTo>
                <a:cubicBezTo>
                  <a:pt x="286" y="440"/>
                  <a:pt x="287" y="440"/>
                  <a:pt x="288" y="439"/>
                </a:cubicBezTo>
                <a:cubicBezTo>
                  <a:pt x="308" y="419"/>
                  <a:pt x="308" y="419"/>
                  <a:pt x="308" y="419"/>
                </a:cubicBezTo>
                <a:cubicBezTo>
                  <a:pt x="309" y="418"/>
                  <a:pt x="309" y="416"/>
                  <a:pt x="308" y="415"/>
                </a:cubicBezTo>
                <a:close/>
                <a:moveTo>
                  <a:pt x="516" y="210"/>
                </a:moveTo>
                <a:cubicBezTo>
                  <a:pt x="517" y="210"/>
                  <a:pt x="517" y="210"/>
                  <a:pt x="518" y="209"/>
                </a:cubicBezTo>
                <a:cubicBezTo>
                  <a:pt x="531" y="196"/>
                  <a:pt x="531" y="196"/>
                  <a:pt x="531" y="196"/>
                </a:cubicBezTo>
                <a:cubicBezTo>
                  <a:pt x="532" y="195"/>
                  <a:pt x="532" y="193"/>
                  <a:pt x="531" y="192"/>
                </a:cubicBezTo>
                <a:cubicBezTo>
                  <a:pt x="530" y="191"/>
                  <a:pt x="528" y="191"/>
                  <a:pt x="526" y="192"/>
                </a:cubicBezTo>
                <a:cubicBezTo>
                  <a:pt x="514" y="205"/>
                  <a:pt x="514" y="205"/>
                  <a:pt x="514" y="205"/>
                </a:cubicBezTo>
                <a:cubicBezTo>
                  <a:pt x="512" y="206"/>
                  <a:pt x="512" y="208"/>
                  <a:pt x="514" y="209"/>
                </a:cubicBezTo>
                <a:cubicBezTo>
                  <a:pt x="514" y="210"/>
                  <a:pt x="515" y="210"/>
                  <a:pt x="516" y="210"/>
                </a:cubicBezTo>
                <a:close/>
                <a:moveTo>
                  <a:pt x="719" y="4"/>
                </a:moveTo>
                <a:cubicBezTo>
                  <a:pt x="718" y="2"/>
                  <a:pt x="716" y="2"/>
                  <a:pt x="715" y="4"/>
                </a:cubicBezTo>
                <a:cubicBezTo>
                  <a:pt x="675" y="44"/>
                  <a:pt x="675" y="44"/>
                  <a:pt x="675" y="44"/>
                </a:cubicBezTo>
                <a:cubicBezTo>
                  <a:pt x="675" y="44"/>
                  <a:pt x="675" y="43"/>
                  <a:pt x="675" y="43"/>
                </a:cubicBezTo>
                <a:cubicBezTo>
                  <a:pt x="619" y="98"/>
                  <a:pt x="619" y="98"/>
                  <a:pt x="619" y="98"/>
                </a:cubicBezTo>
                <a:cubicBezTo>
                  <a:pt x="619" y="98"/>
                  <a:pt x="619" y="98"/>
                  <a:pt x="619" y="98"/>
                </a:cubicBezTo>
                <a:cubicBezTo>
                  <a:pt x="618" y="100"/>
                  <a:pt x="618" y="100"/>
                  <a:pt x="618" y="100"/>
                </a:cubicBezTo>
                <a:cubicBezTo>
                  <a:pt x="609" y="109"/>
                  <a:pt x="609" y="109"/>
                  <a:pt x="609" y="109"/>
                </a:cubicBezTo>
                <a:cubicBezTo>
                  <a:pt x="609" y="109"/>
                  <a:pt x="609" y="110"/>
                  <a:pt x="608" y="110"/>
                </a:cubicBezTo>
                <a:cubicBezTo>
                  <a:pt x="608" y="110"/>
                  <a:pt x="608" y="110"/>
                  <a:pt x="608" y="111"/>
                </a:cubicBezTo>
                <a:cubicBezTo>
                  <a:pt x="592" y="126"/>
                  <a:pt x="592" y="126"/>
                  <a:pt x="592" y="126"/>
                </a:cubicBezTo>
                <a:cubicBezTo>
                  <a:pt x="591" y="127"/>
                  <a:pt x="591" y="129"/>
                  <a:pt x="592" y="130"/>
                </a:cubicBezTo>
                <a:cubicBezTo>
                  <a:pt x="593" y="131"/>
                  <a:pt x="594" y="131"/>
                  <a:pt x="595" y="131"/>
                </a:cubicBezTo>
                <a:cubicBezTo>
                  <a:pt x="595" y="131"/>
                  <a:pt x="596" y="131"/>
                  <a:pt x="597" y="130"/>
                </a:cubicBezTo>
                <a:cubicBezTo>
                  <a:pt x="612" y="115"/>
                  <a:pt x="612" y="115"/>
                  <a:pt x="612" y="115"/>
                </a:cubicBezTo>
                <a:cubicBezTo>
                  <a:pt x="612" y="115"/>
                  <a:pt x="612" y="115"/>
                  <a:pt x="613" y="114"/>
                </a:cubicBezTo>
                <a:cubicBezTo>
                  <a:pt x="613" y="114"/>
                  <a:pt x="613" y="114"/>
                  <a:pt x="613" y="114"/>
                </a:cubicBezTo>
                <a:cubicBezTo>
                  <a:pt x="622" y="105"/>
                  <a:pt x="622" y="105"/>
                  <a:pt x="622" y="105"/>
                </a:cubicBezTo>
                <a:cubicBezTo>
                  <a:pt x="622" y="105"/>
                  <a:pt x="622" y="105"/>
                  <a:pt x="622" y="105"/>
                </a:cubicBezTo>
                <a:cubicBezTo>
                  <a:pt x="627" y="101"/>
                  <a:pt x="627" y="101"/>
                  <a:pt x="627" y="101"/>
                </a:cubicBezTo>
                <a:cubicBezTo>
                  <a:pt x="719" y="8"/>
                  <a:pt x="719" y="8"/>
                  <a:pt x="719" y="8"/>
                </a:cubicBezTo>
                <a:cubicBezTo>
                  <a:pt x="720" y="7"/>
                  <a:pt x="720" y="5"/>
                  <a:pt x="719" y="4"/>
                </a:cubicBezTo>
                <a:close/>
                <a:moveTo>
                  <a:pt x="370" y="352"/>
                </a:moveTo>
                <a:cubicBezTo>
                  <a:pt x="369" y="351"/>
                  <a:pt x="367" y="351"/>
                  <a:pt x="366" y="352"/>
                </a:cubicBezTo>
                <a:cubicBezTo>
                  <a:pt x="364" y="354"/>
                  <a:pt x="364" y="354"/>
                  <a:pt x="364" y="354"/>
                </a:cubicBezTo>
                <a:cubicBezTo>
                  <a:pt x="363" y="355"/>
                  <a:pt x="363" y="357"/>
                  <a:pt x="364" y="358"/>
                </a:cubicBezTo>
                <a:cubicBezTo>
                  <a:pt x="365" y="359"/>
                  <a:pt x="366" y="359"/>
                  <a:pt x="366" y="359"/>
                </a:cubicBezTo>
                <a:cubicBezTo>
                  <a:pt x="367" y="359"/>
                  <a:pt x="368" y="359"/>
                  <a:pt x="369" y="358"/>
                </a:cubicBezTo>
                <a:cubicBezTo>
                  <a:pt x="370" y="357"/>
                  <a:pt x="370" y="357"/>
                  <a:pt x="370" y="357"/>
                </a:cubicBezTo>
                <a:cubicBezTo>
                  <a:pt x="372" y="356"/>
                  <a:pt x="372" y="354"/>
                  <a:pt x="370" y="352"/>
                </a:cubicBezTo>
                <a:close/>
                <a:moveTo>
                  <a:pt x="317" y="419"/>
                </a:moveTo>
                <a:cubicBezTo>
                  <a:pt x="316" y="418"/>
                  <a:pt x="314" y="418"/>
                  <a:pt x="313" y="419"/>
                </a:cubicBezTo>
                <a:cubicBezTo>
                  <a:pt x="293" y="439"/>
                  <a:pt x="293" y="439"/>
                  <a:pt x="293" y="439"/>
                </a:cubicBezTo>
                <a:cubicBezTo>
                  <a:pt x="292" y="441"/>
                  <a:pt x="292" y="443"/>
                  <a:pt x="293" y="444"/>
                </a:cubicBezTo>
                <a:cubicBezTo>
                  <a:pt x="294" y="444"/>
                  <a:pt x="294" y="445"/>
                  <a:pt x="295" y="445"/>
                </a:cubicBezTo>
                <a:cubicBezTo>
                  <a:pt x="296" y="445"/>
                  <a:pt x="297" y="444"/>
                  <a:pt x="297" y="444"/>
                </a:cubicBezTo>
                <a:cubicBezTo>
                  <a:pt x="317" y="424"/>
                  <a:pt x="317" y="424"/>
                  <a:pt x="317" y="424"/>
                </a:cubicBezTo>
                <a:cubicBezTo>
                  <a:pt x="319" y="423"/>
                  <a:pt x="319" y="421"/>
                  <a:pt x="317" y="419"/>
                </a:cubicBezTo>
                <a:close/>
                <a:moveTo>
                  <a:pt x="722" y="15"/>
                </a:moveTo>
                <a:cubicBezTo>
                  <a:pt x="721" y="13"/>
                  <a:pt x="719" y="13"/>
                  <a:pt x="718" y="15"/>
                </a:cubicBezTo>
                <a:cubicBezTo>
                  <a:pt x="641" y="92"/>
                  <a:pt x="641" y="92"/>
                  <a:pt x="641" y="92"/>
                </a:cubicBezTo>
                <a:cubicBezTo>
                  <a:pt x="639" y="93"/>
                  <a:pt x="639" y="95"/>
                  <a:pt x="641" y="96"/>
                </a:cubicBezTo>
                <a:cubicBezTo>
                  <a:pt x="641" y="97"/>
                  <a:pt x="642" y="97"/>
                  <a:pt x="643" y="97"/>
                </a:cubicBezTo>
                <a:cubicBezTo>
                  <a:pt x="644" y="97"/>
                  <a:pt x="644" y="97"/>
                  <a:pt x="645" y="96"/>
                </a:cubicBezTo>
                <a:cubicBezTo>
                  <a:pt x="722" y="19"/>
                  <a:pt x="722" y="19"/>
                  <a:pt x="722" y="19"/>
                </a:cubicBezTo>
                <a:cubicBezTo>
                  <a:pt x="723" y="18"/>
                  <a:pt x="723" y="16"/>
                  <a:pt x="722" y="15"/>
                </a:cubicBezTo>
                <a:close/>
                <a:moveTo>
                  <a:pt x="524" y="216"/>
                </a:moveTo>
                <a:cubicBezTo>
                  <a:pt x="524" y="216"/>
                  <a:pt x="525" y="216"/>
                  <a:pt x="526" y="215"/>
                </a:cubicBezTo>
                <a:cubicBezTo>
                  <a:pt x="534" y="208"/>
                  <a:pt x="534" y="208"/>
                  <a:pt x="534" y="208"/>
                </a:cubicBezTo>
                <a:cubicBezTo>
                  <a:pt x="535" y="206"/>
                  <a:pt x="535" y="204"/>
                  <a:pt x="534" y="203"/>
                </a:cubicBezTo>
                <a:cubicBezTo>
                  <a:pt x="532" y="202"/>
                  <a:pt x="530" y="202"/>
                  <a:pt x="529" y="203"/>
                </a:cubicBezTo>
                <a:cubicBezTo>
                  <a:pt x="522" y="211"/>
                  <a:pt x="522" y="211"/>
                  <a:pt x="522" y="211"/>
                </a:cubicBezTo>
                <a:cubicBezTo>
                  <a:pt x="520" y="212"/>
                  <a:pt x="520" y="214"/>
                  <a:pt x="522" y="215"/>
                </a:cubicBezTo>
                <a:cubicBezTo>
                  <a:pt x="522" y="216"/>
                  <a:pt x="523" y="216"/>
                  <a:pt x="524" y="216"/>
                </a:cubicBezTo>
                <a:close/>
                <a:moveTo>
                  <a:pt x="351" y="389"/>
                </a:moveTo>
                <a:cubicBezTo>
                  <a:pt x="352" y="389"/>
                  <a:pt x="353" y="388"/>
                  <a:pt x="353" y="388"/>
                </a:cubicBezTo>
                <a:cubicBezTo>
                  <a:pt x="359" y="382"/>
                  <a:pt x="359" y="382"/>
                  <a:pt x="359" y="382"/>
                </a:cubicBezTo>
                <a:cubicBezTo>
                  <a:pt x="360" y="381"/>
                  <a:pt x="360" y="379"/>
                  <a:pt x="359" y="377"/>
                </a:cubicBezTo>
                <a:cubicBezTo>
                  <a:pt x="358" y="376"/>
                  <a:pt x="356" y="376"/>
                  <a:pt x="355" y="377"/>
                </a:cubicBezTo>
                <a:cubicBezTo>
                  <a:pt x="349" y="383"/>
                  <a:pt x="349" y="383"/>
                  <a:pt x="349" y="383"/>
                </a:cubicBezTo>
                <a:cubicBezTo>
                  <a:pt x="348" y="385"/>
                  <a:pt x="348" y="387"/>
                  <a:pt x="349" y="388"/>
                </a:cubicBezTo>
                <a:cubicBezTo>
                  <a:pt x="350" y="388"/>
                  <a:pt x="350" y="389"/>
                  <a:pt x="351" y="389"/>
                </a:cubicBezTo>
                <a:close/>
                <a:moveTo>
                  <a:pt x="741" y="10"/>
                </a:moveTo>
                <a:cubicBezTo>
                  <a:pt x="740" y="9"/>
                  <a:pt x="738" y="9"/>
                  <a:pt x="736" y="10"/>
                </a:cubicBezTo>
                <a:cubicBezTo>
                  <a:pt x="667" y="79"/>
                  <a:pt x="667" y="79"/>
                  <a:pt x="667" y="79"/>
                </a:cubicBezTo>
                <a:cubicBezTo>
                  <a:pt x="666" y="81"/>
                  <a:pt x="666" y="83"/>
                  <a:pt x="667" y="84"/>
                </a:cubicBezTo>
                <a:cubicBezTo>
                  <a:pt x="668" y="84"/>
                  <a:pt x="668" y="85"/>
                  <a:pt x="669" y="85"/>
                </a:cubicBezTo>
                <a:cubicBezTo>
                  <a:pt x="670" y="85"/>
                  <a:pt x="671" y="84"/>
                  <a:pt x="671" y="84"/>
                </a:cubicBezTo>
                <a:cubicBezTo>
                  <a:pt x="741" y="14"/>
                  <a:pt x="741" y="14"/>
                  <a:pt x="741" y="14"/>
                </a:cubicBezTo>
                <a:cubicBezTo>
                  <a:pt x="742" y="13"/>
                  <a:pt x="742" y="11"/>
                  <a:pt x="741" y="10"/>
                </a:cubicBezTo>
                <a:close/>
                <a:moveTo>
                  <a:pt x="319" y="436"/>
                </a:moveTo>
                <a:cubicBezTo>
                  <a:pt x="320" y="435"/>
                  <a:pt x="320" y="433"/>
                  <a:pt x="319" y="432"/>
                </a:cubicBezTo>
                <a:cubicBezTo>
                  <a:pt x="318" y="431"/>
                  <a:pt x="316" y="431"/>
                  <a:pt x="314" y="432"/>
                </a:cubicBezTo>
                <a:cubicBezTo>
                  <a:pt x="299" y="447"/>
                  <a:pt x="299" y="447"/>
                  <a:pt x="299" y="447"/>
                </a:cubicBezTo>
                <a:cubicBezTo>
                  <a:pt x="298" y="448"/>
                  <a:pt x="298" y="450"/>
                  <a:pt x="299" y="452"/>
                </a:cubicBezTo>
                <a:cubicBezTo>
                  <a:pt x="300" y="452"/>
                  <a:pt x="301" y="452"/>
                  <a:pt x="301" y="452"/>
                </a:cubicBezTo>
                <a:cubicBezTo>
                  <a:pt x="302" y="452"/>
                  <a:pt x="303" y="452"/>
                  <a:pt x="304" y="452"/>
                </a:cubicBezTo>
                <a:lnTo>
                  <a:pt x="319" y="436"/>
                </a:lnTo>
                <a:close/>
                <a:moveTo>
                  <a:pt x="369" y="382"/>
                </a:moveTo>
                <a:cubicBezTo>
                  <a:pt x="368" y="380"/>
                  <a:pt x="366" y="380"/>
                  <a:pt x="365" y="382"/>
                </a:cubicBezTo>
                <a:cubicBezTo>
                  <a:pt x="357" y="389"/>
                  <a:pt x="357" y="389"/>
                  <a:pt x="357" y="389"/>
                </a:cubicBezTo>
                <a:cubicBezTo>
                  <a:pt x="356" y="390"/>
                  <a:pt x="356" y="392"/>
                  <a:pt x="357" y="393"/>
                </a:cubicBezTo>
                <a:cubicBezTo>
                  <a:pt x="358" y="394"/>
                  <a:pt x="359" y="394"/>
                  <a:pt x="360" y="394"/>
                </a:cubicBezTo>
                <a:cubicBezTo>
                  <a:pt x="360" y="394"/>
                  <a:pt x="361" y="394"/>
                  <a:pt x="362" y="393"/>
                </a:cubicBezTo>
                <a:cubicBezTo>
                  <a:pt x="369" y="386"/>
                  <a:pt x="369" y="386"/>
                  <a:pt x="369" y="386"/>
                </a:cubicBezTo>
                <a:cubicBezTo>
                  <a:pt x="370" y="385"/>
                  <a:pt x="370" y="383"/>
                  <a:pt x="369" y="382"/>
                </a:cubicBezTo>
                <a:close/>
                <a:moveTo>
                  <a:pt x="376" y="370"/>
                </a:moveTo>
                <a:cubicBezTo>
                  <a:pt x="375" y="371"/>
                  <a:pt x="375" y="371"/>
                  <a:pt x="375" y="371"/>
                </a:cubicBezTo>
                <a:cubicBezTo>
                  <a:pt x="374" y="373"/>
                  <a:pt x="374" y="375"/>
                  <a:pt x="375" y="376"/>
                </a:cubicBezTo>
                <a:cubicBezTo>
                  <a:pt x="375" y="376"/>
                  <a:pt x="376" y="377"/>
                  <a:pt x="377" y="377"/>
                </a:cubicBezTo>
                <a:cubicBezTo>
                  <a:pt x="378" y="377"/>
                  <a:pt x="379" y="376"/>
                  <a:pt x="379" y="376"/>
                </a:cubicBezTo>
                <a:cubicBezTo>
                  <a:pt x="380" y="375"/>
                  <a:pt x="380" y="375"/>
                  <a:pt x="380" y="375"/>
                </a:cubicBezTo>
                <a:cubicBezTo>
                  <a:pt x="381" y="374"/>
                  <a:pt x="381" y="372"/>
                  <a:pt x="380" y="370"/>
                </a:cubicBezTo>
                <a:cubicBezTo>
                  <a:pt x="379" y="369"/>
                  <a:pt x="377" y="369"/>
                  <a:pt x="376" y="370"/>
                </a:cubicBezTo>
                <a:close/>
                <a:moveTo>
                  <a:pt x="698" y="67"/>
                </a:moveTo>
                <a:cubicBezTo>
                  <a:pt x="697" y="65"/>
                  <a:pt x="695" y="65"/>
                  <a:pt x="694" y="67"/>
                </a:cubicBezTo>
                <a:cubicBezTo>
                  <a:pt x="685" y="76"/>
                  <a:pt x="685" y="76"/>
                  <a:pt x="685" y="76"/>
                </a:cubicBezTo>
                <a:cubicBezTo>
                  <a:pt x="683" y="77"/>
                  <a:pt x="683" y="79"/>
                  <a:pt x="685" y="80"/>
                </a:cubicBezTo>
                <a:cubicBezTo>
                  <a:pt x="685" y="81"/>
                  <a:pt x="686" y="81"/>
                  <a:pt x="687" y="81"/>
                </a:cubicBezTo>
                <a:cubicBezTo>
                  <a:pt x="688" y="81"/>
                  <a:pt x="688" y="81"/>
                  <a:pt x="689" y="80"/>
                </a:cubicBezTo>
                <a:cubicBezTo>
                  <a:pt x="698" y="71"/>
                  <a:pt x="698" y="71"/>
                  <a:pt x="698" y="71"/>
                </a:cubicBezTo>
                <a:cubicBezTo>
                  <a:pt x="699" y="70"/>
                  <a:pt x="699" y="68"/>
                  <a:pt x="698" y="67"/>
                </a:cubicBezTo>
                <a:close/>
                <a:moveTo>
                  <a:pt x="735" y="30"/>
                </a:moveTo>
                <a:cubicBezTo>
                  <a:pt x="734" y="28"/>
                  <a:pt x="732" y="28"/>
                  <a:pt x="731" y="30"/>
                </a:cubicBezTo>
                <a:cubicBezTo>
                  <a:pt x="720" y="40"/>
                  <a:pt x="720" y="40"/>
                  <a:pt x="720" y="40"/>
                </a:cubicBezTo>
                <a:cubicBezTo>
                  <a:pt x="720" y="40"/>
                  <a:pt x="720" y="40"/>
                  <a:pt x="720" y="40"/>
                </a:cubicBezTo>
                <a:cubicBezTo>
                  <a:pt x="699" y="62"/>
                  <a:pt x="699" y="62"/>
                  <a:pt x="699" y="62"/>
                </a:cubicBezTo>
                <a:cubicBezTo>
                  <a:pt x="697" y="63"/>
                  <a:pt x="697" y="65"/>
                  <a:pt x="699" y="66"/>
                </a:cubicBezTo>
                <a:cubicBezTo>
                  <a:pt x="699" y="67"/>
                  <a:pt x="700" y="67"/>
                  <a:pt x="701" y="67"/>
                </a:cubicBezTo>
                <a:cubicBezTo>
                  <a:pt x="702" y="67"/>
                  <a:pt x="702" y="67"/>
                  <a:pt x="703" y="66"/>
                </a:cubicBezTo>
                <a:cubicBezTo>
                  <a:pt x="712" y="57"/>
                  <a:pt x="712" y="57"/>
                  <a:pt x="712" y="57"/>
                </a:cubicBezTo>
                <a:cubicBezTo>
                  <a:pt x="712" y="57"/>
                  <a:pt x="712" y="57"/>
                  <a:pt x="712" y="57"/>
                </a:cubicBezTo>
                <a:cubicBezTo>
                  <a:pt x="714" y="55"/>
                  <a:pt x="714" y="55"/>
                  <a:pt x="714" y="55"/>
                </a:cubicBezTo>
                <a:cubicBezTo>
                  <a:pt x="717" y="52"/>
                  <a:pt x="717" y="52"/>
                  <a:pt x="717" y="52"/>
                </a:cubicBezTo>
                <a:cubicBezTo>
                  <a:pt x="717" y="52"/>
                  <a:pt x="717" y="52"/>
                  <a:pt x="717" y="52"/>
                </a:cubicBezTo>
                <a:cubicBezTo>
                  <a:pt x="735" y="34"/>
                  <a:pt x="735" y="34"/>
                  <a:pt x="735" y="34"/>
                </a:cubicBezTo>
                <a:cubicBezTo>
                  <a:pt x="736" y="33"/>
                  <a:pt x="736" y="31"/>
                  <a:pt x="735" y="30"/>
                </a:cubicBezTo>
                <a:close/>
                <a:moveTo>
                  <a:pt x="751" y="17"/>
                </a:moveTo>
                <a:cubicBezTo>
                  <a:pt x="751" y="17"/>
                  <a:pt x="752" y="17"/>
                  <a:pt x="753" y="16"/>
                </a:cubicBezTo>
                <a:cubicBezTo>
                  <a:pt x="755" y="14"/>
                  <a:pt x="755" y="14"/>
                  <a:pt x="755" y="14"/>
                </a:cubicBezTo>
                <a:cubicBezTo>
                  <a:pt x="757" y="12"/>
                  <a:pt x="757" y="10"/>
                  <a:pt x="755" y="9"/>
                </a:cubicBezTo>
                <a:cubicBezTo>
                  <a:pt x="754" y="8"/>
                  <a:pt x="752" y="8"/>
                  <a:pt x="751" y="9"/>
                </a:cubicBezTo>
                <a:cubicBezTo>
                  <a:pt x="748" y="12"/>
                  <a:pt x="748" y="12"/>
                  <a:pt x="748" y="12"/>
                </a:cubicBezTo>
                <a:cubicBezTo>
                  <a:pt x="747" y="13"/>
                  <a:pt x="747" y="15"/>
                  <a:pt x="748" y="16"/>
                </a:cubicBezTo>
                <a:cubicBezTo>
                  <a:pt x="749" y="17"/>
                  <a:pt x="750" y="17"/>
                  <a:pt x="751" y="17"/>
                </a:cubicBezTo>
                <a:close/>
                <a:moveTo>
                  <a:pt x="317" y="448"/>
                </a:moveTo>
                <a:cubicBezTo>
                  <a:pt x="316" y="447"/>
                  <a:pt x="314" y="447"/>
                  <a:pt x="312" y="448"/>
                </a:cubicBezTo>
                <a:cubicBezTo>
                  <a:pt x="305" y="455"/>
                  <a:pt x="305" y="455"/>
                  <a:pt x="305" y="455"/>
                </a:cubicBezTo>
                <a:cubicBezTo>
                  <a:pt x="305" y="455"/>
                  <a:pt x="305" y="455"/>
                  <a:pt x="305" y="455"/>
                </a:cubicBezTo>
                <a:cubicBezTo>
                  <a:pt x="305" y="455"/>
                  <a:pt x="305" y="456"/>
                  <a:pt x="305" y="456"/>
                </a:cubicBezTo>
                <a:cubicBezTo>
                  <a:pt x="303" y="458"/>
                  <a:pt x="303" y="458"/>
                  <a:pt x="303" y="458"/>
                </a:cubicBezTo>
                <a:cubicBezTo>
                  <a:pt x="302" y="459"/>
                  <a:pt x="302" y="461"/>
                  <a:pt x="303" y="462"/>
                </a:cubicBezTo>
                <a:cubicBezTo>
                  <a:pt x="303" y="463"/>
                  <a:pt x="304" y="463"/>
                  <a:pt x="305" y="463"/>
                </a:cubicBezTo>
                <a:cubicBezTo>
                  <a:pt x="306" y="463"/>
                  <a:pt x="306" y="463"/>
                  <a:pt x="307" y="462"/>
                </a:cubicBezTo>
                <a:cubicBezTo>
                  <a:pt x="309" y="460"/>
                  <a:pt x="309" y="460"/>
                  <a:pt x="309" y="460"/>
                </a:cubicBezTo>
                <a:cubicBezTo>
                  <a:pt x="309" y="460"/>
                  <a:pt x="309" y="460"/>
                  <a:pt x="309" y="460"/>
                </a:cubicBezTo>
                <a:cubicBezTo>
                  <a:pt x="309" y="460"/>
                  <a:pt x="310" y="459"/>
                  <a:pt x="310" y="459"/>
                </a:cubicBezTo>
                <a:cubicBezTo>
                  <a:pt x="317" y="452"/>
                  <a:pt x="317" y="452"/>
                  <a:pt x="317" y="452"/>
                </a:cubicBezTo>
                <a:cubicBezTo>
                  <a:pt x="318" y="451"/>
                  <a:pt x="318" y="449"/>
                  <a:pt x="317" y="448"/>
                </a:cubicBezTo>
                <a:close/>
                <a:moveTo>
                  <a:pt x="359" y="401"/>
                </a:moveTo>
                <a:cubicBezTo>
                  <a:pt x="357" y="403"/>
                  <a:pt x="357" y="403"/>
                  <a:pt x="357" y="403"/>
                </a:cubicBezTo>
                <a:cubicBezTo>
                  <a:pt x="356" y="404"/>
                  <a:pt x="356" y="406"/>
                  <a:pt x="357" y="407"/>
                </a:cubicBezTo>
                <a:cubicBezTo>
                  <a:pt x="358" y="408"/>
                  <a:pt x="359" y="408"/>
                  <a:pt x="360" y="408"/>
                </a:cubicBezTo>
                <a:cubicBezTo>
                  <a:pt x="360" y="408"/>
                  <a:pt x="361" y="408"/>
                  <a:pt x="362" y="407"/>
                </a:cubicBezTo>
                <a:cubicBezTo>
                  <a:pt x="364" y="405"/>
                  <a:pt x="364" y="405"/>
                  <a:pt x="364" y="405"/>
                </a:cubicBezTo>
                <a:cubicBezTo>
                  <a:pt x="365" y="404"/>
                  <a:pt x="365" y="402"/>
                  <a:pt x="364" y="401"/>
                </a:cubicBezTo>
                <a:cubicBezTo>
                  <a:pt x="362" y="400"/>
                  <a:pt x="360" y="400"/>
                  <a:pt x="359" y="401"/>
                </a:cubicBezTo>
                <a:close/>
                <a:moveTo>
                  <a:pt x="322" y="457"/>
                </a:moveTo>
                <a:cubicBezTo>
                  <a:pt x="321" y="456"/>
                  <a:pt x="319" y="456"/>
                  <a:pt x="317" y="457"/>
                </a:cubicBezTo>
                <a:cubicBezTo>
                  <a:pt x="311" y="463"/>
                  <a:pt x="311" y="463"/>
                  <a:pt x="311" y="463"/>
                </a:cubicBezTo>
                <a:cubicBezTo>
                  <a:pt x="310" y="465"/>
                  <a:pt x="310" y="467"/>
                  <a:pt x="311" y="468"/>
                </a:cubicBezTo>
                <a:cubicBezTo>
                  <a:pt x="312" y="468"/>
                  <a:pt x="312" y="469"/>
                  <a:pt x="313" y="469"/>
                </a:cubicBezTo>
                <a:cubicBezTo>
                  <a:pt x="314" y="469"/>
                  <a:pt x="315" y="468"/>
                  <a:pt x="315" y="468"/>
                </a:cubicBezTo>
                <a:cubicBezTo>
                  <a:pt x="322" y="461"/>
                  <a:pt x="322" y="461"/>
                  <a:pt x="322" y="461"/>
                </a:cubicBezTo>
                <a:cubicBezTo>
                  <a:pt x="323" y="460"/>
                  <a:pt x="323" y="458"/>
                  <a:pt x="322" y="457"/>
                </a:cubicBezTo>
                <a:close/>
                <a:moveTo>
                  <a:pt x="385" y="389"/>
                </a:moveTo>
                <a:cubicBezTo>
                  <a:pt x="381" y="394"/>
                  <a:pt x="381" y="394"/>
                  <a:pt x="381" y="394"/>
                </a:cubicBezTo>
                <a:cubicBezTo>
                  <a:pt x="379" y="395"/>
                  <a:pt x="379" y="397"/>
                  <a:pt x="380" y="398"/>
                </a:cubicBezTo>
                <a:cubicBezTo>
                  <a:pt x="379" y="397"/>
                  <a:pt x="377" y="397"/>
                  <a:pt x="376" y="398"/>
                </a:cubicBezTo>
                <a:cubicBezTo>
                  <a:pt x="373" y="401"/>
                  <a:pt x="373" y="401"/>
                  <a:pt x="373" y="401"/>
                </a:cubicBezTo>
                <a:cubicBezTo>
                  <a:pt x="372" y="402"/>
                  <a:pt x="372" y="404"/>
                  <a:pt x="373" y="405"/>
                </a:cubicBezTo>
                <a:cubicBezTo>
                  <a:pt x="374" y="406"/>
                  <a:pt x="375" y="406"/>
                  <a:pt x="376" y="406"/>
                </a:cubicBezTo>
                <a:cubicBezTo>
                  <a:pt x="376" y="406"/>
                  <a:pt x="377" y="406"/>
                  <a:pt x="378" y="405"/>
                </a:cubicBezTo>
                <a:cubicBezTo>
                  <a:pt x="381" y="402"/>
                  <a:pt x="381" y="402"/>
                  <a:pt x="381" y="402"/>
                </a:cubicBezTo>
                <a:cubicBezTo>
                  <a:pt x="382" y="401"/>
                  <a:pt x="382" y="400"/>
                  <a:pt x="381" y="398"/>
                </a:cubicBezTo>
                <a:cubicBezTo>
                  <a:pt x="381" y="399"/>
                  <a:pt x="382" y="399"/>
                  <a:pt x="383" y="399"/>
                </a:cubicBezTo>
                <a:cubicBezTo>
                  <a:pt x="384" y="399"/>
                  <a:pt x="384" y="399"/>
                  <a:pt x="385" y="398"/>
                </a:cubicBezTo>
                <a:cubicBezTo>
                  <a:pt x="390" y="394"/>
                  <a:pt x="390" y="394"/>
                  <a:pt x="390" y="394"/>
                </a:cubicBezTo>
                <a:cubicBezTo>
                  <a:pt x="391" y="392"/>
                  <a:pt x="391" y="390"/>
                  <a:pt x="390" y="389"/>
                </a:cubicBezTo>
                <a:cubicBezTo>
                  <a:pt x="388" y="388"/>
                  <a:pt x="386" y="388"/>
                  <a:pt x="385" y="389"/>
                </a:cubicBezTo>
                <a:close/>
                <a:moveTo>
                  <a:pt x="401" y="396"/>
                </a:moveTo>
                <a:cubicBezTo>
                  <a:pt x="402" y="395"/>
                  <a:pt x="402" y="393"/>
                  <a:pt x="401" y="392"/>
                </a:cubicBezTo>
                <a:cubicBezTo>
                  <a:pt x="400" y="391"/>
                  <a:pt x="398" y="391"/>
                  <a:pt x="397" y="392"/>
                </a:cubicBezTo>
                <a:cubicBezTo>
                  <a:pt x="385" y="403"/>
                  <a:pt x="385" y="403"/>
                  <a:pt x="385" y="403"/>
                </a:cubicBezTo>
                <a:cubicBezTo>
                  <a:pt x="384" y="404"/>
                  <a:pt x="384" y="406"/>
                  <a:pt x="385" y="407"/>
                </a:cubicBezTo>
                <a:cubicBezTo>
                  <a:pt x="386" y="408"/>
                  <a:pt x="387" y="408"/>
                  <a:pt x="387" y="408"/>
                </a:cubicBezTo>
                <a:cubicBezTo>
                  <a:pt x="388" y="408"/>
                  <a:pt x="389" y="408"/>
                  <a:pt x="390" y="407"/>
                </a:cubicBezTo>
                <a:lnTo>
                  <a:pt x="401" y="396"/>
                </a:lnTo>
                <a:close/>
                <a:moveTo>
                  <a:pt x="702" y="95"/>
                </a:moveTo>
                <a:cubicBezTo>
                  <a:pt x="704" y="93"/>
                  <a:pt x="704" y="91"/>
                  <a:pt x="702" y="90"/>
                </a:cubicBezTo>
                <a:cubicBezTo>
                  <a:pt x="701" y="89"/>
                  <a:pt x="699" y="89"/>
                  <a:pt x="698" y="90"/>
                </a:cubicBezTo>
                <a:cubicBezTo>
                  <a:pt x="693" y="95"/>
                  <a:pt x="693" y="95"/>
                  <a:pt x="693" y="95"/>
                </a:cubicBezTo>
                <a:cubicBezTo>
                  <a:pt x="692" y="96"/>
                  <a:pt x="692" y="98"/>
                  <a:pt x="693" y="99"/>
                </a:cubicBezTo>
                <a:cubicBezTo>
                  <a:pt x="694" y="100"/>
                  <a:pt x="695" y="100"/>
                  <a:pt x="696" y="100"/>
                </a:cubicBezTo>
                <a:cubicBezTo>
                  <a:pt x="696" y="100"/>
                  <a:pt x="697" y="100"/>
                  <a:pt x="698" y="99"/>
                </a:cubicBezTo>
                <a:lnTo>
                  <a:pt x="702" y="95"/>
                </a:lnTo>
                <a:close/>
                <a:moveTo>
                  <a:pt x="326" y="471"/>
                </a:moveTo>
                <a:cubicBezTo>
                  <a:pt x="332" y="465"/>
                  <a:pt x="332" y="465"/>
                  <a:pt x="332" y="465"/>
                </a:cubicBezTo>
                <a:cubicBezTo>
                  <a:pt x="333" y="464"/>
                  <a:pt x="333" y="462"/>
                  <a:pt x="332" y="461"/>
                </a:cubicBezTo>
                <a:cubicBezTo>
                  <a:pt x="331" y="460"/>
                  <a:pt x="329" y="460"/>
                  <a:pt x="327" y="461"/>
                </a:cubicBezTo>
                <a:cubicBezTo>
                  <a:pt x="321" y="467"/>
                  <a:pt x="321" y="467"/>
                  <a:pt x="321" y="467"/>
                </a:cubicBezTo>
                <a:cubicBezTo>
                  <a:pt x="320" y="468"/>
                  <a:pt x="320" y="470"/>
                  <a:pt x="321" y="471"/>
                </a:cubicBezTo>
                <a:cubicBezTo>
                  <a:pt x="322" y="472"/>
                  <a:pt x="323" y="472"/>
                  <a:pt x="323" y="472"/>
                </a:cubicBezTo>
                <a:cubicBezTo>
                  <a:pt x="324" y="472"/>
                  <a:pt x="325" y="472"/>
                  <a:pt x="326" y="471"/>
                </a:cubicBezTo>
                <a:close/>
                <a:moveTo>
                  <a:pt x="341" y="468"/>
                </a:moveTo>
                <a:cubicBezTo>
                  <a:pt x="342" y="468"/>
                  <a:pt x="343" y="468"/>
                  <a:pt x="344" y="467"/>
                </a:cubicBezTo>
                <a:cubicBezTo>
                  <a:pt x="348" y="464"/>
                  <a:pt x="348" y="464"/>
                  <a:pt x="348" y="464"/>
                </a:cubicBezTo>
                <a:cubicBezTo>
                  <a:pt x="349" y="462"/>
                  <a:pt x="349" y="460"/>
                  <a:pt x="348" y="459"/>
                </a:cubicBezTo>
                <a:cubicBezTo>
                  <a:pt x="346" y="458"/>
                  <a:pt x="344" y="458"/>
                  <a:pt x="343" y="459"/>
                </a:cubicBezTo>
                <a:cubicBezTo>
                  <a:pt x="339" y="463"/>
                  <a:pt x="339" y="463"/>
                  <a:pt x="339" y="463"/>
                </a:cubicBezTo>
                <a:cubicBezTo>
                  <a:pt x="338" y="464"/>
                  <a:pt x="338" y="466"/>
                  <a:pt x="339" y="467"/>
                </a:cubicBezTo>
                <a:cubicBezTo>
                  <a:pt x="340" y="468"/>
                  <a:pt x="341" y="468"/>
                  <a:pt x="341" y="468"/>
                </a:cubicBezTo>
                <a:close/>
                <a:moveTo>
                  <a:pt x="698" y="108"/>
                </a:moveTo>
                <a:cubicBezTo>
                  <a:pt x="699" y="109"/>
                  <a:pt x="700" y="109"/>
                  <a:pt x="701" y="109"/>
                </a:cubicBezTo>
                <a:cubicBezTo>
                  <a:pt x="701" y="109"/>
                  <a:pt x="702" y="109"/>
                  <a:pt x="703" y="108"/>
                </a:cubicBezTo>
                <a:cubicBezTo>
                  <a:pt x="716" y="96"/>
                  <a:pt x="716" y="96"/>
                  <a:pt x="716" y="96"/>
                </a:cubicBezTo>
                <a:cubicBezTo>
                  <a:pt x="717" y="94"/>
                  <a:pt x="717" y="92"/>
                  <a:pt x="716" y="91"/>
                </a:cubicBezTo>
                <a:cubicBezTo>
                  <a:pt x="714" y="90"/>
                  <a:pt x="712" y="90"/>
                  <a:pt x="711" y="91"/>
                </a:cubicBezTo>
                <a:cubicBezTo>
                  <a:pt x="698" y="104"/>
                  <a:pt x="698" y="104"/>
                  <a:pt x="698" y="104"/>
                </a:cubicBezTo>
                <a:cubicBezTo>
                  <a:pt x="697" y="105"/>
                  <a:pt x="697" y="107"/>
                  <a:pt x="698" y="108"/>
                </a:cubicBezTo>
                <a:close/>
                <a:moveTo>
                  <a:pt x="410" y="401"/>
                </a:moveTo>
                <a:cubicBezTo>
                  <a:pt x="411" y="400"/>
                  <a:pt x="411" y="398"/>
                  <a:pt x="410" y="397"/>
                </a:cubicBezTo>
                <a:cubicBezTo>
                  <a:pt x="409" y="396"/>
                  <a:pt x="407" y="396"/>
                  <a:pt x="406" y="397"/>
                </a:cubicBezTo>
                <a:cubicBezTo>
                  <a:pt x="402" y="401"/>
                  <a:pt x="402" y="401"/>
                  <a:pt x="402" y="401"/>
                </a:cubicBezTo>
                <a:cubicBezTo>
                  <a:pt x="400" y="402"/>
                  <a:pt x="400" y="404"/>
                  <a:pt x="402" y="405"/>
                </a:cubicBezTo>
                <a:cubicBezTo>
                  <a:pt x="402" y="406"/>
                  <a:pt x="403" y="406"/>
                  <a:pt x="404" y="406"/>
                </a:cubicBezTo>
                <a:cubicBezTo>
                  <a:pt x="405" y="406"/>
                  <a:pt x="405" y="406"/>
                  <a:pt x="406" y="405"/>
                </a:cubicBezTo>
                <a:lnTo>
                  <a:pt x="410" y="401"/>
                </a:lnTo>
                <a:close/>
                <a:moveTo>
                  <a:pt x="332" y="471"/>
                </a:moveTo>
                <a:cubicBezTo>
                  <a:pt x="329" y="474"/>
                  <a:pt x="329" y="474"/>
                  <a:pt x="329" y="474"/>
                </a:cubicBezTo>
                <a:cubicBezTo>
                  <a:pt x="327" y="475"/>
                  <a:pt x="327" y="477"/>
                  <a:pt x="329" y="478"/>
                </a:cubicBezTo>
                <a:cubicBezTo>
                  <a:pt x="329" y="479"/>
                  <a:pt x="330" y="479"/>
                  <a:pt x="331" y="479"/>
                </a:cubicBezTo>
                <a:cubicBezTo>
                  <a:pt x="332" y="479"/>
                  <a:pt x="332" y="479"/>
                  <a:pt x="333" y="478"/>
                </a:cubicBezTo>
                <a:cubicBezTo>
                  <a:pt x="336" y="475"/>
                  <a:pt x="336" y="475"/>
                  <a:pt x="336" y="475"/>
                </a:cubicBezTo>
                <a:cubicBezTo>
                  <a:pt x="337" y="474"/>
                  <a:pt x="337" y="472"/>
                  <a:pt x="336" y="471"/>
                </a:cubicBezTo>
                <a:cubicBezTo>
                  <a:pt x="335" y="469"/>
                  <a:pt x="333" y="469"/>
                  <a:pt x="332" y="471"/>
                </a:cubicBezTo>
                <a:close/>
                <a:moveTo>
                  <a:pt x="346" y="478"/>
                </a:moveTo>
                <a:cubicBezTo>
                  <a:pt x="347" y="478"/>
                  <a:pt x="348" y="477"/>
                  <a:pt x="348" y="477"/>
                </a:cubicBezTo>
                <a:cubicBezTo>
                  <a:pt x="359" y="466"/>
                  <a:pt x="359" y="466"/>
                  <a:pt x="359" y="466"/>
                </a:cubicBezTo>
                <a:cubicBezTo>
                  <a:pt x="361" y="464"/>
                  <a:pt x="361" y="464"/>
                  <a:pt x="361" y="464"/>
                </a:cubicBezTo>
                <a:cubicBezTo>
                  <a:pt x="363" y="462"/>
                  <a:pt x="363" y="462"/>
                  <a:pt x="363" y="462"/>
                </a:cubicBezTo>
                <a:cubicBezTo>
                  <a:pt x="363" y="462"/>
                  <a:pt x="363" y="462"/>
                  <a:pt x="363" y="462"/>
                </a:cubicBezTo>
                <a:cubicBezTo>
                  <a:pt x="367" y="458"/>
                  <a:pt x="367" y="458"/>
                  <a:pt x="367" y="458"/>
                </a:cubicBezTo>
                <a:cubicBezTo>
                  <a:pt x="374" y="451"/>
                  <a:pt x="374" y="451"/>
                  <a:pt x="374" y="451"/>
                </a:cubicBezTo>
                <a:cubicBezTo>
                  <a:pt x="375" y="451"/>
                  <a:pt x="375" y="450"/>
                  <a:pt x="375" y="449"/>
                </a:cubicBezTo>
                <a:cubicBezTo>
                  <a:pt x="375" y="448"/>
                  <a:pt x="375" y="447"/>
                  <a:pt x="374" y="447"/>
                </a:cubicBezTo>
                <a:cubicBezTo>
                  <a:pt x="373" y="445"/>
                  <a:pt x="371" y="445"/>
                  <a:pt x="370" y="447"/>
                </a:cubicBezTo>
                <a:cubicBezTo>
                  <a:pt x="352" y="464"/>
                  <a:pt x="352" y="464"/>
                  <a:pt x="352" y="464"/>
                </a:cubicBezTo>
                <a:cubicBezTo>
                  <a:pt x="352" y="464"/>
                  <a:pt x="352" y="464"/>
                  <a:pt x="352" y="464"/>
                </a:cubicBezTo>
                <a:cubicBezTo>
                  <a:pt x="351" y="465"/>
                  <a:pt x="351" y="465"/>
                  <a:pt x="351" y="465"/>
                </a:cubicBezTo>
                <a:cubicBezTo>
                  <a:pt x="351" y="465"/>
                  <a:pt x="351" y="465"/>
                  <a:pt x="351" y="465"/>
                </a:cubicBezTo>
                <a:cubicBezTo>
                  <a:pt x="344" y="472"/>
                  <a:pt x="344" y="472"/>
                  <a:pt x="344" y="472"/>
                </a:cubicBezTo>
                <a:cubicBezTo>
                  <a:pt x="343" y="474"/>
                  <a:pt x="343" y="475"/>
                  <a:pt x="344" y="477"/>
                </a:cubicBezTo>
                <a:cubicBezTo>
                  <a:pt x="345" y="477"/>
                  <a:pt x="345" y="478"/>
                  <a:pt x="346" y="478"/>
                </a:cubicBezTo>
                <a:close/>
                <a:moveTo>
                  <a:pt x="731" y="94"/>
                </a:moveTo>
                <a:cubicBezTo>
                  <a:pt x="731" y="94"/>
                  <a:pt x="731" y="94"/>
                  <a:pt x="732" y="93"/>
                </a:cubicBezTo>
                <a:cubicBezTo>
                  <a:pt x="733" y="92"/>
                  <a:pt x="733" y="92"/>
                  <a:pt x="733" y="92"/>
                </a:cubicBezTo>
                <a:cubicBezTo>
                  <a:pt x="734" y="91"/>
                  <a:pt x="734" y="89"/>
                  <a:pt x="733" y="88"/>
                </a:cubicBezTo>
                <a:cubicBezTo>
                  <a:pt x="732" y="87"/>
                  <a:pt x="730" y="87"/>
                  <a:pt x="728" y="88"/>
                </a:cubicBezTo>
                <a:cubicBezTo>
                  <a:pt x="727" y="89"/>
                  <a:pt x="727" y="89"/>
                  <a:pt x="727" y="89"/>
                </a:cubicBezTo>
                <a:cubicBezTo>
                  <a:pt x="727" y="89"/>
                  <a:pt x="727" y="89"/>
                  <a:pt x="727" y="90"/>
                </a:cubicBezTo>
                <a:cubicBezTo>
                  <a:pt x="727" y="90"/>
                  <a:pt x="727" y="90"/>
                  <a:pt x="726" y="90"/>
                </a:cubicBezTo>
                <a:cubicBezTo>
                  <a:pt x="711" y="106"/>
                  <a:pt x="711" y="106"/>
                  <a:pt x="711" y="106"/>
                </a:cubicBezTo>
                <a:cubicBezTo>
                  <a:pt x="710" y="107"/>
                  <a:pt x="710" y="109"/>
                  <a:pt x="711" y="110"/>
                </a:cubicBezTo>
                <a:cubicBezTo>
                  <a:pt x="711" y="110"/>
                  <a:pt x="712" y="111"/>
                  <a:pt x="713" y="111"/>
                </a:cubicBezTo>
                <a:cubicBezTo>
                  <a:pt x="714" y="111"/>
                  <a:pt x="715" y="110"/>
                  <a:pt x="715" y="110"/>
                </a:cubicBezTo>
                <a:cubicBezTo>
                  <a:pt x="731" y="94"/>
                  <a:pt x="731" y="94"/>
                  <a:pt x="731" y="94"/>
                </a:cubicBezTo>
                <a:cubicBezTo>
                  <a:pt x="731" y="94"/>
                  <a:pt x="731" y="94"/>
                  <a:pt x="731" y="94"/>
                </a:cubicBezTo>
                <a:close/>
                <a:moveTo>
                  <a:pt x="418" y="407"/>
                </a:moveTo>
                <a:cubicBezTo>
                  <a:pt x="422" y="403"/>
                  <a:pt x="422" y="403"/>
                  <a:pt x="422" y="403"/>
                </a:cubicBezTo>
                <a:cubicBezTo>
                  <a:pt x="423" y="402"/>
                  <a:pt x="423" y="400"/>
                  <a:pt x="422" y="399"/>
                </a:cubicBezTo>
                <a:cubicBezTo>
                  <a:pt x="421" y="397"/>
                  <a:pt x="419" y="397"/>
                  <a:pt x="418" y="399"/>
                </a:cubicBezTo>
                <a:cubicBezTo>
                  <a:pt x="414" y="402"/>
                  <a:pt x="414" y="402"/>
                  <a:pt x="414" y="402"/>
                </a:cubicBezTo>
                <a:cubicBezTo>
                  <a:pt x="413" y="403"/>
                  <a:pt x="413" y="405"/>
                  <a:pt x="414" y="407"/>
                </a:cubicBezTo>
                <a:cubicBezTo>
                  <a:pt x="415" y="407"/>
                  <a:pt x="415" y="407"/>
                  <a:pt x="416" y="407"/>
                </a:cubicBezTo>
                <a:cubicBezTo>
                  <a:pt x="417" y="407"/>
                  <a:pt x="418" y="407"/>
                  <a:pt x="418" y="407"/>
                </a:cubicBezTo>
                <a:close/>
                <a:moveTo>
                  <a:pt x="383" y="448"/>
                </a:moveTo>
                <a:cubicBezTo>
                  <a:pt x="347" y="483"/>
                  <a:pt x="347" y="483"/>
                  <a:pt x="347" y="483"/>
                </a:cubicBezTo>
                <a:cubicBezTo>
                  <a:pt x="346" y="484"/>
                  <a:pt x="346" y="486"/>
                  <a:pt x="347" y="488"/>
                </a:cubicBezTo>
                <a:cubicBezTo>
                  <a:pt x="348" y="488"/>
                  <a:pt x="348" y="488"/>
                  <a:pt x="349" y="488"/>
                </a:cubicBezTo>
                <a:cubicBezTo>
                  <a:pt x="350" y="488"/>
                  <a:pt x="351" y="488"/>
                  <a:pt x="351" y="488"/>
                </a:cubicBezTo>
                <a:cubicBezTo>
                  <a:pt x="387" y="452"/>
                  <a:pt x="387" y="452"/>
                  <a:pt x="387" y="452"/>
                </a:cubicBezTo>
                <a:cubicBezTo>
                  <a:pt x="388" y="451"/>
                  <a:pt x="388" y="449"/>
                  <a:pt x="387" y="448"/>
                </a:cubicBezTo>
                <a:cubicBezTo>
                  <a:pt x="386" y="447"/>
                  <a:pt x="384" y="447"/>
                  <a:pt x="383" y="448"/>
                </a:cubicBezTo>
                <a:close/>
                <a:moveTo>
                  <a:pt x="737" y="93"/>
                </a:moveTo>
                <a:cubicBezTo>
                  <a:pt x="726" y="104"/>
                  <a:pt x="726" y="104"/>
                  <a:pt x="726" y="104"/>
                </a:cubicBezTo>
                <a:cubicBezTo>
                  <a:pt x="725" y="105"/>
                  <a:pt x="725" y="107"/>
                  <a:pt x="726" y="109"/>
                </a:cubicBezTo>
                <a:cubicBezTo>
                  <a:pt x="727" y="109"/>
                  <a:pt x="727" y="110"/>
                  <a:pt x="728" y="110"/>
                </a:cubicBezTo>
                <a:cubicBezTo>
                  <a:pt x="729" y="110"/>
                  <a:pt x="730" y="109"/>
                  <a:pt x="730" y="109"/>
                </a:cubicBezTo>
                <a:cubicBezTo>
                  <a:pt x="741" y="98"/>
                  <a:pt x="741" y="98"/>
                  <a:pt x="741" y="98"/>
                </a:cubicBezTo>
                <a:cubicBezTo>
                  <a:pt x="743" y="96"/>
                  <a:pt x="743" y="94"/>
                  <a:pt x="741" y="93"/>
                </a:cubicBezTo>
                <a:cubicBezTo>
                  <a:pt x="740" y="92"/>
                  <a:pt x="738" y="92"/>
                  <a:pt x="737" y="93"/>
                </a:cubicBezTo>
                <a:close/>
                <a:moveTo>
                  <a:pt x="347" y="505"/>
                </a:moveTo>
                <a:cubicBezTo>
                  <a:pt x="347" y="505"/>
                  <a:pt x="348" y="505"/>
                  <a:pt x="349" y="504"/>
                </a:cubicBezTo>
                <a:cubicBezTo>
                  <a:pt x="403" y="450"/>
                  <a:pt x="403" y="450"/>
                  <a:pt x="403" y="450"/>
                </a:cubicBezTo>
                <a:cubicBezTo>
                  <a:pt x="404" y="449"/>
                  <a:pt x="404" y="447"/>
                  <a:pt x="403" y="446"/>
                </a:cubicBezTo>
                <a:cubicBezTo>
                  <a:pt x="402" y="445"/>
                  <a:pt x="400" y="445"/>
                  <a:pt x="399" y="446"/>
                </a:cubicBezTo>
                <a:cubicBezTo>
                  <a:pt x="344" y="500"/>
                  <a:pt x="344" y="500"/>
                  <a:pt x="344" y="500"/>
                </a:cubicBezTo>
                <a:cubicBezTo>
                  <a:pt x="343" y="501"/>
                  <a:pt x="343" y="503"/>
                  <a:pt x="344" y="504"/>
                </a:cubicBezTo>
                <a:cubicBezTo>
                  <a:pt x="345" y="505"/>
                  <a:pt x="346" y="505"/>
                  <a:pt x="347" y="505"/>
                </a:cubicBezTo>
                <a:close/>
                <a:moveTo>
                  <a:pt x="326" y="540"/>
                </a:moveTo>
                <a:cubicBezTo>
                  <a:pt x="327" y="540"/>
                  <a:pt x="327" y="540"/>
                  <a:pt x="328" y="539"/>
                </a:cubicBezTo>
                <a:cubicBezTo>
                  <a:pt x="411" y="456"/>
                  <a:pt x="411" y="456"/>
                  <a:pt x="411" y="456"/>
                </a:cubicBezTo>
                <a:cubicBezTo>
                  <a:pt x="413" y="454"/>
                  <a:pt x="413" y="452"/>
                  <a:pt x="411" y="451"/>
                </a:cubicBezTo>
                <a:cubicBezTo>
                  <a:pt x="410" y="450"/>
                  <a:pt x="408" y="450"/>
                  <a:pt x="407" y="451"/>
                </a:cubicBezTo>
                <a:cubicBezTo>
                  <a:pt x="324" y="535"/>
                  <a:pt x="324" y="535"/>
                  <a:pt x="324" y="535"/>
                </a:cubicBezTo>
                <a:cubicBezTo>
                  <a:pt x="322" y="536"/>
                  <a:pt x="322" y="538"/>
                  <a:pt x="324" y="539"/>
                </a:cubicBezTo>
                <a:cubicBezTo>
                  <a:pt x="324" y="540"/>
                  <a:pt x="325" y="540"/>
                  <a:pt x="326" y="540"/>
                </a:cubicBezTo>
                <a:close/>
                <a:moveTo>
                  <a:pt x="851" y="29"/>
                </a:moveTo>
                <a:cubicBezTo>
                  <a:pt x="852" y="29"/>
                  <a:pt x="852" y="29"/>
                  <a:pt x="853" y="28"/>
                </a:cubicBezTo>
                <a:cubicBezTo>
                  <a:pt x="855" y="26"/>
                  <a:pt x="855" y="26"/>
                  <a:pt x="855" y="26"/>
                </a:cubicBezTo>
                <a:cubicBezTo>
                  <a:pt x="855" y="26"/>
                  <a:pt x="855" y="25"/>
                  <a:pt x="856" y="25"/>
                </a:cubicBezTo>
                <a:cubicBezTo>
                  <a:pt x="856" y="25"/>
                  <a:pt x="856" y="25"/>
                  <a:pt x="856" y="25"/>
                </a:cubicBezTo>
                <a:cubicBezTo>
                  <a:pt x="859" y="22"/>
                  <a:pt x="859" y="22"/>
                  <a:pt x="859" y="22"/>
                </a:cubicBezTo>
                <a:cubicBezTo>
                  <a:pt x="860" y="21"/>
                  <a:pt x="860" y="19"/>
                  <a:pt x="859" y="18"/>
                </a:cubicBezTo>
                <a:cubicBezTo>
                  <a:pt x="857" y="17"/>
                  <a:pt x="855" y="17"/>
                  <a:pt x="854" y="18"/>
                </a:cubicBezTo>
                <a:cubicBezTo>
                  <a:pt x="852" y="20"/>
                  <a:pt x="852" y="20"/>
                  <a:pt x="852" y="20"/>
                </a:cubicBezTo>
                <a:cubicBezTo>
                  <a:pt x="852" y="20"/>
                  <a:pt x="852" y="21"/>
                  <a:pt x="851" y="21"/>
                </a:cubicBezTo>
                <a:cubicBezTo>
                  <a:pt x="851" y="21"/>
                  <a:pt x="851" y="21"/>
                  <a:pt x="851" y="22"/>
                </a:cubicBezTo>
                <a:cubicBezTo>
                  <a:pt x="849" y="24"/>
                  <a:pt x="849" y="24"/>
                  <a:pt x="849" y="24"/>
                </a:cubicBezTo>
                <a:cubicBezTo>
                  <a:pt x="847" y="25"/>
                  <a:pt x="847" y="27"/>
                  <a:pt x="849" y="28"/>
                </a:cubicBezTo>
                <a:cubicBezTo>
                  <a:pt x="849" y="29"/>
                  <a:pt x="850" y="29"/>
                  <a:pt x="851" y="29"/>
                </a:cubicBezTo>
                <a:close/>
                <a:moveTo>
                  <a:pt x="324" y="552"/>
                </a:moveTo>
                <a:cubicBezTo>
                  <a:pt x="325" y="553"/>
                  <a:pt x="326" y="553"/>
                  <a:pt x="327" y="553"/>
                </a:cubicBezTo>
                <a:cubicBezTo>
                  <a:pt x="327" y="553"/>
                  <a:pt x="328" y="553"/>
                  <a:pt x="329" y="552"/>
                </a:cubicBezTo>
                <a:cubicBezTo>
                  <a:pt x="423" y="458"/>
                  <a:pt x="423" y="458"/>
                  <a:pt x="423" y="458"/>
                </a:cubicBezTo>
                <a:cubicBezTo>
                  <a:pt x="425" y="456"/>
                  <a:pt x="425" y="454"/>
                  <a:pt x="423" y="453"/>
                </a:cubicBezTo>
                <a:cubicBezTo>
                  <a:pt x="422" y="452"/>
                  <a:pt x="420" y="452"/>
                  <a:pt x="419" y="453"/>
                </a:cubicBezTo>
                <a:cubicBezTo>
                  <a:pt x="324" y="548"/>
                  <a:pt x="324" y="548"/>
                  <a:pt x="324" y="548"/>
                </a:cubicBezTo>
                <a:cubicBezTo>
                  <a:pt x="323" y="549"/>
                  <a:pt x="323" y="551"/>
                  <a:pt x="324" y="552"/>
                </a:cubicBezTo>
                <a:close/>
                <a:moveTo>
                  <a:pt x="855" y="35"/>
                </a:moveTo>
                <a:cubicBezTo>
                  <a:pt x="856" y="36"/>
                  <a:pt x="857" y="36"/>
                  <a:pt x="858" y="36"/>
                </a:cubicBezTo>
                <a:cubicBezTo>
                  <a:pt x="858" y="36"/>
                  <a:pt x="859" y="36"/>
                  <a:pt x="860" y="35"/>
                </a:cubicBezTo>
                <a:cubicBezTo>
                  <a:pt x="870" y="25"/>
                  <a:pt x="870" y="25"/>
                  <a:pt x="870" y="25"/>
                </a:cubicBezTo>
                <a:cubicBezTo>
                  <a:pt x="871" y="24"/>
                  <a:pt x="871" y="24"/>
                  <a:pt x="871" y="23"/>
                </a:cubicBezTo>
                <a:cubicBezTo>
                  <a:pt x="871" y="23"/>
                  <a:pt x="872" y="23"/>
                  <a:pt x="872" y="23"/>
                </a:cubicBezTo>
                <a:cubicBezTo>
                  <a:pt x="875" y="20"/>
                  <a:pt x="875" y="20"/>
                  <a:pt x="875" y="20"/>
                </a:cubicBezTo>
                <a:cubicBezTo>
                  <a:pt x="876" y="19"/>
                  <a:pt x="876" y="17"/>
                  <a:pt x="875" y="16"/>
                </a:cubicBezTo>
                <a:cubicBezTo>
                  <a:pt x="874" y="15"/>
                  <a:pt x="872" y="15"/>
                  <a:pt x="870" y="16"/>
                </a:cubicBezTo>
                <a:cubicBezTo>
                  <a:pt x="868" y="18"/>
                  <a:pt x="868" y="18"/>
                  <a:pt x="868" y="18"/>
                </a:cubicBezTo>
                <a:cubicBezTo>
                  <a:pt x="867" y="19"/>
                  <a:pt x="867" y="19"/>
                  <a:pt x="867" y="20"/>
                </a:cubicBezTo>
                <a:cubicBezTo>
                  <a:pt x="867" y="20"/>
                  <a:pt x="866" y="20"/>
                  <a:pt x="866" y="20"/>
                </a:cubicBezTo>
                <a:cubicBezTo>
                  <a:pt x="855" y="31"/>
                  <a:pt x="855" y="31"/>
                  <a:pt x="855" y="31"/>
                </a:cubicBezTo>
                <a:cubicBezTo>
                  <a:pt x="854" y="32"/>
                  <a:pt x="854" y="34"/>
                  <a:pt x="855" y="35"/>
                </a:cubicBezTo>
                <a:close/>
                <a:moveTo>
                  <a:pt x="442" y="449"/>
                </a:moveTo>
                <a:cubicBezTo>
                  <a:pt x="441" y="448"/>
                  <a:pt x="439" y="448"/>
                  <a:pt x="437" y="449"/>
                </a:cubicBezTo>
                <a:cubicBezTo>
                  <a:pt x="324" y="562"/>
                  <a:pt x="324" y="562"/>
                  <a:pt x="324" y="562"/>
                </a:cubicBezTo>
                <a:cubicBezTo>
                  <a:pt x="323" y="564"/>
                  <a:pt x="323" y="565"/>
                  <a:pt x="324" y="567"/>
                </a:cubicBezTo>
                <a:cubicBezTo>
                  <a:pt x="324" y="567"/>
                  <a:pt x="325" y="568"/>
                  <a:pt x="326" y="568"/>
                </a:cubicBezTo>
                <a:cubicBezTo>
                  <a:pt x="327" y="568"/>
                  <a:pt x="328" y="567"/>
                  <a:pt x="328" y="567"/>
                </a:cubicBezTo>
                <a:cubicBezTo>
                  <a:pt x="442" y="453"/>
                  <a:pt x="442" y="453"/>
                  <a:pt x="442" y="453"/>
                </a:cubicBezTo>
                <a:cubicBezTo>
                  <a:pt x="443" y="452"/>
                  <a:pt x="443" y="450"/>
                  <a:pt x="442" y="449"/>
                </a:cubicBezTo>
                <a:close/>
                <a:moveTo>
                  <a:pt x="448" y="461"/>
                </a:moveTo>
                <a:cubicBezTo>
                  <a:pt x="450" y="459"/>
                  <a:pt x="450" y="457"/>
                  <a:pt x="448" y="456"/>
                </a:cubicBezTo>
                <a:cubicBezTo>
                  <a:pt x="447" y="455"/>
                  <a:pt x="445" y="455"/>
                  <a:pt x="444" y="456"/>
                </a:cubicBezTo>
                <a:cubicBezTo>
                  <a:pt x="333" y="567"/>
                  <a:pt x="333" y="567"/>
                  <a:pt x="333" y="567"/>
                </a:cubicBezTo>
                <a:cubicBezTo>
                  <a:pt x="332" y="569"/>
                  <a:pt x="332" y="570"/>
                  <a:pt x="333" y="572"/>
                </a:cubicBezTo>
                <a:cubicBezTo>
                  <a:pt x="333" y="572"/>
                  <a:pt x="334" y="573"/>
                  <a:pt x="335" y="573"/>
                </a:cubicBezTo>
                <a:cubicBezTo>
                  <a:pt x="336" y="573"/>
                  <a:pt x="337" y="572"/>
                  <a:pt x="337" y="572"/>
                </a:cubicBezTo>
                <a:lnTo>
                  <a:pt x="448" y="461"/>
                </a:lnTo>
                <a:close/>
                <a:moveTo>
                  <a:pt x="875" y="29"/>
                </a:moveTo>
                <a:cubicBezTo>
                  <a:pt x="876" y="30"/>
                  <a:pt x="877" y="30"/>
                  <a:pt x="877" y="30"/>
                </a:cubicBezTo>
                <a:cubicBezTo>
                  <a:pt x="878" y="30"/>
                  <a:pt x="879" y="30"/>
                  <a:pt x="880" y="29"/>
                </a:cubicBezTo>
                <a:cubicBezTo>
                  <a:pt x="883" y="26"/>
                  <a:pt x="883" y="26"/>
                  <a:pt x="883" y="26"/>
                </a:cubicBezTo>
                <a:cubicBezTo>
                  <a:pt x="883" y="26"/>
                  <a:pt x="883" y="26"/>
                  <a:pt x="883" y="25"/>
                </a:cubicBezTo>
                <a:cubicBezTo>
                  <a:pt x="884" y="25"/>
                  <a:pt x="884" y="25"/>
                  <a:pt x="884" y="25"/>
                </a:cubicBezTo>
                <a:cubicBezTo>
                  <a:pt x="889" y="20"/>
                  <a:pt x="889" y="20"/>
                  <a:pt x="889" y="20"/>
                </a:cubicBezTo>
                <a:cubicBezTo>
                  <a:pt x="890" y="19"/>
                  <a:pt x="890" y="17"/>
                  <a:pt x="889" y="16"/>
                </a:cubicBezTo>
                <a:cubicBezTo>
                  <a:pt x="887" y="15"/>
                  <a:pt x="886" y="15"/>
                  <a:pt x="884" y="16"/>
                </a:cubicBezTo>
                <a:cubicBezTo>
                  <a:pt x="880" y="20"/>
                  <a:pt x="880" y="20"/>
                  <a:pt x="880" y="20"/>
                </a:cubicBezTo>
                <a:cubicBezTo>
                  <a:pt x="880" y="21"/>
                  <a:pt x="879" y="21"/>
                  <a:pt x="879" y="21"/>
                </a:cubicBezTo>
                <a:cubicBezTo>
                  <a:pt x="879" y="21"/>
                  <a:pt x="879" y="22"/>
                  <a:pt x="878" y="22"/>
                </a:cubicBezTo>
                <a:cubicBezTo>
                  <a:pt x="875" y="25"/>
                  <a:pt x="875" y="25"/>
                  <a:pt x="875" y="25"/>
                </a:cubicBezTo>
                <a:cubicBezTo>
                  <a:pt x="874" y="26"/>
                  <a:pt x="874" y="28"/>
                  <a:pt x="875" y="29"/>
                </a:cubicBezTo>
                <a:close/>
                <a:moveTo>
                  <a:pt x="772" y="149"/>
                </a:moveTo>
                <a:cubicBezTo>
                  <a:pt x="773" y="149"/>
                  <a:pt x="774" y="149"/>
                  <a:pt x="775" y="148"/>
                </a:cubicBezTo>
                <a:cubicBezTo>
                  <a:pt x="784" y="139"/>
                  <a:pt x="784" y="139"/>
                  <a:pt x="784" y="139"/>
                </a:cubicBezTo>
                <a:cubicBezTo>
                  <a:pt x="785" y="138"/>
                  <a:pt x="785" y="136"/>
                  <a:pt x="784" y="135"/>
                </a:cubicBezTo>
                <a:cubicBezTo>
                  <a:pt x="782" y="134"/>
                  <a:pt x="780" y="134"/>
                  <a:pt x="779" y="135"/>
                </a:cubicBezTo>
                <a:cubicBezTo>
                  <a:pt x="770" y="144"/>
                  <a:pt x="770" y="144"/>
                  <a:pt x="770" y="144"/>
                </a:cubicBezTo>
                <a:cubicBezTo>
                  <a:pt x="769" y="145"/>
                  <a:pt x="769" y="147"/>
                  <a:pt x="770" y="148"/>
                </a:cubicBezTo>
                <a:cubicBezTo>
                  <a:pt x="771" y="149"/>
                  <a:pt x="772" y="149"/>
                  <a:pt x="772" y="149"/>
                </a:cubicBezTo>
                <a:close/>
                <a:moveTo>
                  <a:pt x="751" y="163"/>
                </a:moveTo>
                <a:cubicBezTo>
                  <a:pt x="750" y="165"/>
                  <a:pt x="750" y="167"/>
                  <a:pt x="751" y="168"/>
                </a:cubicBezTo>
                <a:cubicBezTo>
                  <a:pt x="751" y="168"/>
                  <a:pt x="752" y="169"/>
                  <a:pt x="753" y="169"/>
                </a:cubicBezTo>
                <a:cubicBezTo>
                  <a:pt x="754" y="169"/>
                  <a:pt x="755" y="168"/>
                  <a:pt x="755" y="168"/>
                </a:cubicBezTo>
                <a:cubicBezTo>
                  <a:pt x="760" y="162"/>
                  <a:pt x="760" y="162"/>
                  <a:pt x="760" y="162"/>
                </a:cubicBezTo>
                <a:cubicBezTo>
                  <a:pt x="762" y="161"/>
                  <a:pt x="762" y="161"/>
                  <a:pt x="762" y="161"/>
                </a:cubicBezTo>
                <a:cubicBezTo>
                  <a:pt x="763" y="160"/>
                  <a:pt x="763" y="158"/>
                  <a:pt x="762" y="157"/>
                </a:cubicBezTo>
                <a:cubicBezTo>
                  <a:pt x="761" y="156"/>
                  <a:pt x="759" y="156"/>
                  <a:pt x="757" y="157"/>
                </a:cubicBezTo>
                <a:cubicBezTo>
                  <a:pt x="756" y="158"/>
                  <a:pt x="756" y="158"/>
                  <a:pt x="756" y="158"/>
                </a:cubicBezTo>
                <a:lnTo>
                  <a:pt x="751" y="163"/>
                </a:lnTo>
                <a:close/>
                <a:moveTo>
                  <a:pt x="454" y="464"/>
                </a:moveTo>
                <a:cubicBezTo>
                  <a:pt x="453" y="463"/>
                  <a:pt x="451" y="463"/>
                  <a:pt x="450" y="464"/>
                </a:cubicBezTo>
                <a:cubicBezTo>
                  <a:pt x="337" y="577"/>
                  <a:pt x="337" y="577"/>
                  <a:pt x="337" y="577"/>
                </a:cubicBezTo>
                <a:cubicBezTo>
                  <a:pt x="336" y="578"/>
                  <a:pt x="336" y="580"/>
                  <a:pt x="337" y="581"/>
                </a:cubicBezTo>
                <a:cubicBezTo>
                  <a:pt x="338" y="582"/>
                  <a:pt x="339" y="582"/>
                  <a:pt x="340" y="582"/>
                </a:cubicBezTo>
                <a:cubicBezTo>
                  <a:pt x="340" y="582"/>
                  <a:pt x="341" y="582"/>
                  <a:pt x="342" y="581"/>
                </a:cubicBezTo>
                <a:cubicBezTo>
                  <a:pt x="454" y="468"/>
                  <a:pt x="454" y="468"/>
                  <a:pt x="454" y="468"/>
                </a:cubicBezTo>
                <a:cubicBezTo>
                  <a:pt x="456" y="467"/>
                  <a:pt x="456" y="465"/>
                  <a:pt x="454" y="464"/>
                </a:cubicBezTo>
                <a:close/>
                <a:moveTo>
                  <a:pt x="896" y="26"/>
                </a:moveTo>
                <a:cubicBezTo>
                  <a:pt x="897" y="26"/>
                  <a:pt x="898" y="25"/>
                  <a:pt x="898" y="25"/>
                </a:cubicBezTo>
                <a:cubicBezTo>
                  <a:pt x="903" y="20"/>
                  <a:pt x="903" y="20"/>
                  <a:pt x="903" y="20"/>
                </a:cubicBezTo>
                <a:cubicBezTo>
                  <a:pt x="904" y="19"/>
                  <a:pt x="904" y="17"/>
                  <a:pt x="903" y="16"/>
                </a:cubicBezTo>
                <a:cubicBezTo>
                  <a:pt x="902" y="14"/>
                  <a:pt x="900" y="14"/>
                  <a:pt x="899" y="16"/>
                </a:cubicBezTo>
                <a:cubicBezTo>
                  <a:pt x="894" y="20"/>
                  <a:pt x="894" y="20"/>
                  <a:pt x="894" y="20"/>
                </a:cubicBezTo>
                <a:cubicBezTo>
                  <a:pt x="893" y="21"/>
                  <a:pt x="893" y="23"/>
                  <a:pt x="894" y="25"/>
                </a:cubicBezTo>
                <a:cubicBezTo>
                  <a:pt x="895" y="25"/>
                  <a:pt x="895" y="26"/>
                  <a:pt x="896" y="26"/>
                </a:cubicBezTo>
                <a:close/>
                <a:moveTo>
                  <a:pt x="775" y="157"/>
                </a:moveTo>
                <a:cubicBezTo>
                  <a:pt x="774" y="156"/>
                  <a:pt x="772" y="156"/>
                  <a:pt x="771" y="157"/>
                </a:cubicBezTo>
                <a:cubicBezTo>
                  <a:pt x="749" y="179"/>
                  <a:pt x="749" y="179"/>
                  <a:pt x="749" y="179"/>
                </a:cubicBezTo>
                <a:cubicBezTo>
                  <a:pt x="748" y="180"/>
                  <a:pt x="748" y="182"/>
                  <a:pt x="749" y="184"/>
                </a:cubicBezTo>
                <a:cubicBezTo>
                  <a:pt x="750" y="184"/>
                  <a:pt x="750" y="184"/>
                  <a:pt x="751" y="184"/>
                </a:cubicBezTo>
                <a:cubicBezTo>
                  <a:pt x="752" y="184"/>
                  <a:pt x="753" y="184"/>
                  <a:pt x="753" y="184"/>
                </a:cubicBezTo>
                <a:cubicBezTo>
                  <a:pt x="775" y="162"/>
                  <a:pt x="775" y="162"/>
                  <a:pt x="775" y="162"/>
                </a:cubicBezTo>
                <a:cubicBezTo>
                  <a:pt x="777" y="160"/>
                  <a:pt x="777" y="158"/>
                  <a:pt x="775" y="157"/>
                </a:cubicBezTo>
                <a:close/>
                <a:moveTo>
                  <a:pt x="776" y="156"/>
                </a:moveTo>
                <a:cubicBezTo>
                  <a:pt x="777" y="157"/>
                  <a:pt x="778" y="157"/>
                  <a:pt x="778" y="157"/>
                </a:cubicBezTo>
                <a:cubicBezTo>
                  <a:pt x="779" y="157"/>
                  <a:pt x="780" y="157"/>
                  <a:pt x="780" y="156"/>
                </a:cubicBezTo>
                <a:cubicBezTo>
                  <a:pt x="794" y="143"/>
                  <a:pt x="794" y="143"/>
                  <a:pt x="794" y="143"/>
                </a:cubicBezTo>
                <a:cubicBezTo>
                  <a:pt x="795" y="142"/>
                  <a:pt x="795" y="140"/>
                  <a:pt x="794" y="139"/>
                </a:cubicBezTo>
                <a:cubicBezTo>
                  <a:pt x="793" y="137"/>
                  <a:pt x="791" y="137"/>
                  <a:pt x="790" y="139"/>
                </a:cubicBezTo>
                <a:cubicBezTo>
                  <a:pt x="776" y="152"/>
                  <a:pt x="776" y="152"/>
                  <a:pt x="776" y="152"/>
                </a:cubicBezTo>
                <a:cubicBezTo>
                  <a:pt x="775" y="153"/>
                  <a:pt x="775" y="155"/>
                  <a:pt x="776" y="156"/>
                </a:cubicBezTo>
                <a:close/>
                <a:moveTo>
                  <a:pt x="462" y="475"/>
                </a:moveTo>
                <a:cubicBezTo>
                  <a:pt x="463" y="474"/>
                  <a:pt x="463" y="472"/>
                  <a:pt x="462" y="471"/>
                </a:cubicBezTo>
                <a:cubicBezTo>
                  <a:pt x="461" y="470"/>
                  <a:pt x="459" y="470"/>
                  <a:pt x="457" y="471"/>
                </a:cubicBezTo>
                <a:cubicBezTo>
                  <a:pt x="343" y="585"/>
                  <a:pt x="343" y="585"/>
                  <a:pt x="343" y="585"/>
                </a:cubicBezTo>
                <a:cubicBezTo>
                  <a:pt x="342" y="586"/>
                  <a:pt x="342" y="588"/>
                  <a:pt x="343" y="589"/>
                </a:cubicBezTo>
                <a:cubicBezTo>
                  <a:pt x="344" y="590"/>
                  <a:pt x="345" y="590"/>
                  <a:pt x="345" y="590"/>
                </a:cubicBezTo>
                <a:cubicBezTo>
                  <a:pt x="346" y="590"/>
                  <a:pt x="347" y="590"/>
                  <a:pt x="347" y="589"/>
                </a:cubicBezTo>
                <a:lnTo>
                  <a:pt x="462" y="475"/>
                </a:lnTo>
                <a:close/>
                <a:moveTo>
                  <a:pt x="791" y="152"/>
                </a:moveTo>
                <a:cubicBezTo>
                  <a:pt x="782" y="160"/>
                  <a:pt x="782" y="160"/>
                  <a:pt x="782" y="160"/>
                </a:cubicBezTo>
                <a:cubicBezTo>
                  <a:pt x="781" y="161"/>
                  <a:pt x="781" y="163"/>
                  <a:pt x="782" y="164"/>
                </a:cubicBezTo>
                <a:cubicBezTo>
                  <a:pt x="783" y="165"/>
                  <a:pt x="784" y="165"/>
                  <a:pt x="784" y="165"/>
                </a:cubicBezTo>
                <a:cubicBezTo>
                  <a:pt x="785" y="165"/>
                  <a:pt x="786" y="165"/>
                  <a:pt x="787" y="164"/>
                </a:cubicBezTo>
                <a:cubicBezTo>
                  <a:pt x="795" y="156"/>
                  <a:pt x="795" y="156"/>
                  <a:pt x="795" y="156"/>
                </a:cubicBezTo>
                <a:cubicBezTo>
                  <a:pt x="796" y="155"/>
                  <a:pt x="796" y="153"/>
                  <a:pt x="795" y="152"/>
                </a:cubicBezTo>
                <a:cubicBezTo>
                  <a:pt x="794" y="150"/>
                  <a:pt x="792" y="150"/>
                  <a:pt x="791" y="152"/>
                </a:cubicBezTo>
                <a:close/>
                <a:moveTo>
                  <a:pt x="867" y="84"/>
                </a:moveTo>
                <a:cubicBezTo>
                  <a:pt x="872" y="80"/>
                  <a:pt x="872" y="80"/>
                  <a:pt x="872" y="80"/>
                </a:cubicBezTo>
                <a:cubicBezTo>
                  <a:pt x="872" y="80"/>
                  <a:pt x="872" y="80"/>
                  <a:pt x="872" y="80"/>
                </a:cubicBezTo>
                <a:cubicBezTo>
                  <a:pt x="874" y="78"/>
                  <a:pt x="874" y="78"/>
                  <a:pt x="874" y="78"/>
                </a:cubicBezTo>
                <a:cubicBezTo>
                  <a:pt x="875" y="77"/>
                  <a:pt x="875" y="74"/>
                  <a:pt x="874" y="73"/>
                </a:cubicBezTo>
                <a:cubicBezTo>
                  <a:pt x="872" y="72"/>
                  <a:pt x="871" y="72"/>
                  <a:pt x="870" y="73"/>
                </a:cubicBezTo>
                <a:cubicBezTo>
                  <a:pt x="869" y="74"/>
                  <a:pt x="869" y="74"/>
                  <a:pt x="869" y="74"/>
                </a:cubicBezTo>
                <a:cubicBezTo>
                  <a:pt x="869" y="74"/>
                  <a:pt x="869" y="74"/>
                  <a:pt x="869" y="74"/>
                </a:cubicBezTo>
                <a:cubicBezTo>
                  <a:pt x="863" y="79"/>
                  <a:pt x="863" y="79"/>
                  <a:pt x="863" y="79"/>
                </a:cubicBezTo>
                <a:cubicBezTo>
                  <a:pt x="862" y="81"/>
                  <a:pt x="862" y="82"/>
                  <a:pt x="863" y="84"/>
                </a:cubicBezTo>
                <a:cubicBezTo>
                  <a:pt x="864" y="84"/>
                  <a:pt x="864" y="85"/>
                  <a:pt x="865" y="85"/>
                </a:cubicBezTo>
                <a:cubicBezTo>
                  <a:pt x="866" y="85"/>
                  <a:pt x="867" y="85"/>
                  <a:pt x="867" y="84"/>
                </a:cubicBezTo>
                <a:close/>
                <a:moveTo>
                  <a:pt x="824" y="125"/>
                </a:moveTo>
                <a:cubicBezTo>
                  <a:pt x="825" y="125"/>
                  <a:pt x="826" y="125"/>
                  <a:pt x="827" y="124"/>
                </a:cubicBezTo>
                <a:cubicBezTo>
                  <a:pt x="838" y="113"/>
                  <a:pt x="838" y="113"/>
                  <a:pt x="838" y="113"/>
                </a:cubicBezTo>
                <a:cubicBezTo>
                  <a:pt x="840" y="111"/>
                  <a:pt x="840" y="109"/>
                  <a:pt x="838" y="108"/>
                </a:cubicBezTo>
                <a:cubicBezTo>
                  <a:pt x="837" y="107"/>
                  <a:pt x="835" y="107"/>
                  <a:pt x="834" y="108"/>
                </a:cubicBezTo>
                <a:cubicBezTo>
                  <a:pt x="822" y="120"/>
                  <a:pt x="822" y="120"/>
                  <a:pt x="822" y="120"/>
                </a:cubicBezTo>
                <a:cubicBezTo>
                  <a:pt x="821" y="121"/>
                  <a:pt x="821" y="123"/>
                  <a:pt x="822" y="124"/>
                </a:cubicBezTo>
                <a:cubicBezTo>
                  <a:pt x="823" y="125"/>
                  <a:pt x="824" y="125"/>
                  <a:pt x="824" y="125"/>
                </a:cubicBezTo>
                <a:close/>
                <a:moveTo>
                  <a:pt x="468" y="483"/>
                </a:moveTo>
                <a:cubicBezTo>
                  <a:pt x="470" y="481"/>
                  <a:pt x="470" y="479"/>
                  <a:pt x="468" y="478"/>
                </a:cubicBezTo>
                <a:cubicBezTo>
                  <a:pt x="467" y="477"/>
                  <a:pt x="465" y="477"/>
                  <a:pt x="464" y="478"/>
                </a:cubicBezTo>
                <a:cubicBezTo>
                  <a:pt x="347" y="595"/>
                  <a:pt x="347" y="595"/>
                  <a:pt x="347" y="595"/>
                </a:cubicBezTo>
                <a:cubicBezTo>
                  <a:pt x="346" y="596"/>
                  <a:pt x="346" y="598"/>
                  <a:pt x="347" y="599"/>
                </a:cubicBezTo>
                <a:cubicBezTo>
                  <a:pt x="348" y="600"/>
                  <a:pt x="348" y="600"/>
                  <a:pt x="349" y="600"/>
                </a:cubicBezTo>
                <a:cubicBezTo>
                  <a:pt x="350" y="600"/>
                  <a:pt x="351" y="600"/>
                  <a:pt x="351" y="599"/>
                </a:cubicBezTo>
                <a:lnTo>
                  <a:pt x="468" y="483"/>
                </a:lnTo>
                <a:close/>
                <a:moveTo>
                  <a:pt x="773" y="173"/>
                </a:moveTo>
                <a:cubicBezTo>
                  <a:pt x="772" y="172"/>
                  <a:pt x="770" y="172"/>
                  <a:pt x="769" y="173"/>
                </a:cubicBezTo>
                <a:cubicBezTo>
                  <a:pt x="767" y="175"/>
                  <a:pt x="767" y="175"/>
                  <a:pt x="767" y="175"/>
                </a:cubicBezTo>
                <a:cubicBezTo>
                  <a:pt x="765" y="177"/>
                  <a:pt x="765" y="179"/>
                  <a:pt x="767" y="180"/>
                </a:cubicBezTo>
                <a:cubicBezTo>
                  <a:pt x="767" y="180"/>
                  <a:pt x="768" y="181"/>
                  <a:pt x="769" y="181"/>
                </a:cubicBezTo>
                <a:cubicBezTo>
                  <a:pt x="770" y="181"/>
                  <a:pt x="770" y="180"/>
                  <a:pt x="771" y="180"/>
                </a:cubicBezTo>
                <a:cubicBezTo>
                  <a:pt x="773" y="178"/>
                  <a:pt x="773" y="178"/>
                  <a:pt x="773" y="178"/>
                </a:cubicBezTo>
                <a:cubicBezTo>
                  <a:pt x="774" y="177"/>
                  <a:pt x="774" y="175"/>
                  <a:pt x="773" y="173"/>
                </a:cubicBezTo>
                <a:close/>
                <a:moveTo>
                  <a:pt x="888" y="68"/>
                </a:moveTo>
                <a:cubicBezTo>
                  <a:pt x="887" y="69"/>
                  <a:pt x="887" y="69"/>
                  <a:pt x="887" y="69"/>
                </a:cubicBezTo>
                <a:cubicBezTo>
                  <a:pt x="887" y="69"/>
                  <a:pt x="887" y="69"/>
                  <a:pt x="887" y="70"/>
                </a:cubicBezTo>
                <a:cubicBezTo>
                  <a:pt x="825" y="131"/>
                  <a:pt x="825" y="131"/>
                  <a:pt x="825" y="131"/>
                </a:cubicBezTo>
                <a:cubicBezTo>
                  <a:pt x="824" y="132"/>
                  <a:pt x="824" y="134"/>
                  <a:pt x="825" y="135"/>
                </a:cubicBezTo>
                <a:cubicBezTo>
                  <a:pt x="826" y="136"/>
                  <a:pt x="827" y="136"/>
                  <a:pt x="828" y="136"/>
                </a:cubicBezTo>
                <a:cubicBezTo>
                  <a:pt x="828" y="136"/>
                  <a:pt x="829" y="136"/>
                  <a:pt x="830" y="135"/>
                </a:cubicBezTo>
                <a:cubicBezTo>
                  <a:pt x="891" y="74"/>
                  <a:pt x="891" y="74"/>
                  <a:pt x="891" y="74"/>
                </a:cubicBezTo>
                <a:cubicBezTo>
                  <a:pt x="891" y="74"/>
                  <a:pt x="891" y="73"/>
                  <a:pt x="891" y="73"/>
                </a:cubicBezTo>
                <a:cubicBezTo>
                  <a:pt x="892" y="73"/>
                  <a:pt x="892" y="73"/>
                  <a:pt x="892" y="73"/>
                </a:cubicBezTo>
                <a:cubicBezTo>
                  <a:pt x="893" y="72"/>
                  <a:pt x="893" y="72"/>
                  <a:pt x="893" y="72"/>
                </a:cubicBezTo>
                <a:cubicBezTo>
                  <a:pt x="894" y="71"/>
                  <a:pt x="894" y="69"/>
                  <a:pt x="893" y="68"/>
                </a:cubicBezTo>
                <a:cubicBezTo>
                  <a:pt x="891" y="67"/>
                  <a:pt x="889" y="67"/>
                  <a:pt x="888" y="68"/>
                </a:cubicBezTo>
                <a:close/>
                <a:moveTo>
                  <a:pt x="478" y="486"/>
                </a:moveTo>
                <a:cubicBezTo>
                  <a:pt x="480" y="485"/>
                  <a:pt x="480" y="483"/>
                  <a:pt x="478" y="482"/>
                </a:cubicBezTo>
                <a:cubicBezTo>
                  <a:pt x="477" y="481"/>
                  <a:pt x="475" y="481"/>
                  <a:pt x="474" y="482"/>
                </a:cubicBezTo>
                <a:cubicBezTo>
                  <a:pt x="352" y="604"/>
                  <a:pt x="352" y="604"/>
                  <a:pt x="352" y="604"/>
                </a:cubicBezTo>
                <a:cubicBezTo>
                  <a:pt x="351" y="605"/>
                  <a:pt x="351" y="607"/>
                  <a:pt x="352" y="608"/>
                </a:cubicBezTo>
                <a:cubicBezTo>
                  <a:pt x="353" y="609"/>
                  <a:pt x="354" y="609"/>
                  <a:pt x="354" y="609"/>
                </a:cubicBezTo>
                <a:cubicBezTo>
                  <a:pt x="355" y="609"/>
                  <a:pt x="356" y="609"/>
                  <a:pt x="357" y="608"/>
                </a:cubicBezTo>
                <a:lnTo>
                  <a:pt x="478" y="486"/>
                </a:lnTo>
                <a:close/>
                <a:moveTo>
                  <a:pt x="777" y="183"/>
                </a:moveTo>
                <a:cubicBezTo>
                  <a:pt x="778" y="184"/>
                  <a:pt x="779" y="184"/>
                  <a:pt x="779" y="184"/>
                </a:cubicBezTo>
                <a:cubicBezTo>
                  <a:pt x="780" y="184"/>
                  <a:pt x="781" y="184"/>
                  <a:pt x="782" y="183"/>
                </a:cubicBezTo>
                <a:cubicBezTo>
                  <a:pt x="801" y="164"/>
                  <a:pt x="801" y="164"/>
                  <a:pt x="801" y="164"/>
                </a:cubicBezTo>
                <a:cubicBezTo>
                  <a:pt x="802" y="163"/>
                  <a:pt x="802" y="161"/>
                  <a:pt x="801" y="160"/>
                </a:cubicBezTo>
                <a:cubicBezTo>
                  <a:pt x="800" y="158"/>
                  <a:pt x="798" y="158"/>
                  <a:pt x="797" y="160"/>
                </a:cubicBezTo>
                <a:cubicBezTo>
                  <a:pt x="777" y="179"/>
                  <a:pt x="777" y="179"/>
                  <a:pt x="777" y="179"/>
                </a:cubicBezTo>
                <a:cubicBezTo>
                  <a:pt x="776" y="180"/>
                  <a:pt x="776" y="182"/>
                  <a:pt x="777" y="183"/>
                </a:cubicBezTo>
                <a:close/>
                <a:moveTo>
                  <a:pt x="490" y="488"/>
                </a:moveTo>
                <a:cubicBezTo>
                  <a:pt x="492" y="487"/>
                  <a:pt x="492" y="485"/>
                  <a:pt x="490" y="484"/>
                </a:cubicBezTo>
                <a:cubicBezTo>
                  <a:pt x="489" y="483"/>
                  <a:pt x="487" y="483"/>
                  <a:pt x="486" y="484"/>
                </a:cubicBezTo>
                <a:cubicBezTo>
                  <a:pt x="357" y="613"/>
                  <a:pt x="357" y="613"/>
                  <a:pt x="357" y="613"/>
                </a:cubicBezTo>
                <a:cubicBezTo>
                  <a:pt x="356" y="615"/>
                  <a:pt x="356" y="617"/>
                  <a:pt x="357" y="618"/>
                </a:cubicBezTo>
                <a:cubicBezTo>
                  <a:pt x="357" y="618"/>
                  <a:pt x="358" y="619"/>
                  <a:pt x="359" y="619"/>
                </a:cubicBezTo>
                <a:cubicBezTo>
                  <a:pt x="360" y="619"/>
                  <a:pt x="360" y="618"/>
                  <a:pt x="361" y="618"/>
                </a:cubicBezTo>
                <a:lnTo>
                  <a:pt x="490" y="488"/>
                </a:lnTo>
                <a:close/>
                <a:moveTo>
                  <a:pt x="785" y="189"/>
                </a:moveTo>
                <a:cubicBezTo>
                  <a:pt x="786" y="190"/>
                  <a:pt x="787" y="190"/>
                  <a:pt x="788" y="190"/>
                </a:cubicBezTo>
                <a:cubicBezTo>
                  <a:pt x="788" y="190"/>
                  <a:pt x="789" y="190"/>
                  <a:pt x="790" y="189"/>
                </a:cubicBezTo>
                <a:cubicBezTo>
                  <a:pt x="807" y="171"/>
                  <a:pt x="807" y="171"/>
                  <a:pt x="807" y="171"/>
                </a:cubicBezTo>
                <a:cubicBezTo>
                  <a:pt x="809" y="170"/>
                  <a:pt x="809" y="168"/>
                  <a:pt x="807" y="167"/>
                </a:cubicBezTo>
                <a:cubicBezTo>
                  <a:pt x="806" y="166"/>
                  <a:pt x="804" y="166"/>
                  <a:pt x="803" y="167"/>
                </a:cubicBezTo>
                <a:cubicBezTo>
                  <a:pt x="785" y="185"/>
                  <a:pt x="785" y="185"/>
                  <a:pt x="785" y="185"/>
                </a:cubicBezTo>
                <a:cubicBezTo>
                  <a:pt x="784" y="186"/>
                  <a:pt x="784" y="188"/>
                  <a:pt x="785" y="189"/>
                </a:cubicBezTo>
                <a:close/>
                <a:moveTo>
                  <a:pt x="832" y="143"/>
                </a:moveTo>
                <a:cubicBezTo>
                  <a:pt x="832" y="143"/>
                  <a:pt x="833" y="144"/>
                  <a:pt x="834" y="144"/>
                </a:cubicBezTo>
                <a:cubicBezTo>
                  <a:pt x="835" y="144"/>
                  <a:pt x="836" y="143"/>
                  <a:pt x="836" y="143"/>
                </a:cubicBezTo>
                <a:cubicBezTo>
                  <a:pt x="911" y="68"/>
                  <a:pt x="911" y="68"/>
                  <a:pt x="911" y="68"/>
                </a:cubicBezTo>
                <a:cubicBezTo>
                  <a:pt x="912" y="66"/>
                  <a:pt x="912" y="65"/>
                  <a:pt x="911" y="63"/>
                </a:cubicBezTo>
                <a:cubicBezTo>
                  <a:pt x="910" y="62"/>
                  <a:pt x="908" y="62"/>
                  <a:pt x="907" y="63"/>
                </a:cubicBezTo>
                <a:cubicBezTo>
                  <a:pt x="832" y="138"/>
                  <a:pt x="832" y="138"/>
                  <a:pt x="832" y="138"/>
                </a:cubicBezTo>
                <a:cubicBezTo>
                  <a:pt x="831" y="139"/>
                  <a:pt x="831" y="141"/>
                  <a:pt x="832" y="143"/>
                </a:cubicBezTo>
                <a:close/>
                <a:moveTo>
                  <a:pt x="786" y="198"/>
                </a:moveTo>
                <a:cubicBezTo>
                  <a:pt x="780" y="204"/>
                  <a:pt x="780" y="204"/>
                  <a:pt x="780" y="204"/>
                </a:cubicBezTo>
                <a:cubicBezTo>
                  <a:pt x="779" y="205"/>
                  <a:pt x="779" y="207"/>
                  <a:pt x="780" y="208"/>
                </a:cubicBezTo>
                <a:cubicBezTo>
                  <a:pt x="781" y="209"/>
                  <a:pt x="782" y="209"/>
                  <a:pt x="782" y="209"/>
                </a:cubicBezTo>
                <a:cubicBezTo>
                  <a:pt x="783" y="209"/>
                  <a:pt x="784" y="209"/>
                  <a:pt x="785" y="208"/>
                </a:cubicBezTo>
                <a:cubicBezTo>
                  <a:pt x="791" y="202"/>
                  <a:pt x="791" y="202"/>
                  <a:pt x="791" y="202"/>
                </a:cubicBezTo>
                <a:cubicBezTo>
                  <a:pt x="792" y="201"/>
                  <a:pt x="792" y="200"/>
                  <a:pt x="791" y="199"/>
                </a:cubicBezTo>
                <a:cubicBezTo>
                  <a:pt x="792" y="199"/>
                  <a:pt x="792" y="199"/>
                  <a:pt x="793" y="199"/>
                </a:cubicBezTo>
                <a:cubicBezTo>
                  <a:pt x="793" y="199"/>
                  <a:pt x="794" y="199"/>
                  <a:pt x="795" y="198"/>
                </a:cubicBezTo>
                <a:cubicBezTo>
                  <a:pt x="797" y="195"/>
                  <a:pt x="797" y="195"/>
                  <a:pt x="797" y="195"/>
                </a:cubicBezTo>
                <a:cubicBezTo>
                  <a:pt x="799" y="194"/>
                  <a:pt x="799" y="192"/>
                  <a:pt x="797" y="191"/>
                </a:cubicBezTo>
                <a:cubicBezTo>
                  <a:pt x="796" y="190"/>
                  <a:pt x="794" y="190"/>
                  <a:pt x="793" y="191"/>
                </a:cubicBezTo>
                <a:cubicBezTo>
                  <a:pt x="790" y="194"/>
                  <a:pt x="790" y="194"/>
                  <a:pt x="790" y="194"/>
                </a:cubicBezTo>
                <a:cubicBezTo>
                  <a:pt x="789" y="195"/>
                  <a:pt x="789" y="196"/>
                  <a:pt x="790" y="197"/>
                </a:cubicBezTo>
                <a:cubicBezTo>
                  <a:pt x="789" y="197"/>
                  <a:pt x="787" y="197"/>
                  <a:pt x="786" y="198"/>
                </a:cubicBezTo>
                <a:close/>
                <a:moveTo>
                  <a:pt x="500" y="488"/>
                </a:moveTo>
                <a:cubicBezTo>
                  <a:pt x="499" y="487"/>
                  <a:pt x="497" y="487"/>
                  <a:pt x="496" y="488"/>
                </a:cubicBezTo>
                <a:cubicBezTo>
                  <a:pt x="362" y="622"/>
                  <a:pt x="362" y="622"/>
                  <a:pt x="362" y="622"/>
                </a:cubicBezTo>
                <a:cubicBezTo>
                  <a:pt x="361" y="624"/>
                  <a:pt x="361" y="626"/>
                  <a:pt x="362" y="627"/>
                </a:cubicBezTo>
                <a:cubicBezTo>
                  <a:pt x="362" y="627"/>
                  <a:pt x="363" y="628"/>
                  <a:pt x="364" y="628"/>
                </a:cubicBezTo>
                <a:cubicBezTo>
                  <a:pt x="365" y="628"/>
                  <a:pt x="365" y="627"/>
                  <a:pt x="366" y="627"/>
                </a:cubicBezTo>
                <a:cubicBezTo>
                  <a:pt x="500" y="493"/>
                  <a:pt x="500" y="493"/>
                  <a:pt x="500" y="493"/>
                </a:cubicBezTo>
                <a:cubicBezTo>
                  <a:pt x="501" y="492"/>
                  <a:pt x="501" y="490"/>
                  <a:pt x="500" y="488"/>
                </a:cubicBezTo>
                <a:close/>
                <a:moveTo>
                  <a:pt x="804" y="180"/>
                </a:moveTo>
                <a:cubicBezTo>
                  <a:pt x="801" y="183"/>
                  <a:pt x="801" y="183"/>
                  <a:pt x="801" y="183"/>
                </a:cubicBezTo>
                <a:cubicBezTo>
                  <a:pt x="800" y="185"/>
                  <a:pt x="800" y="186"/>
                  <a:pt x="801" y="188"/>
                </a:cubicBezTo>
                <a:cubicBezTo>
                  <a:pt x="801" y="188"/>
                  <a:pt x="802" y="189"/>
                  <a:pt x="803" y="189"/>
                </a:cubicBezTo>
                <a:cubicBezTo>
                  <a:pt x="804" y="189"/>
                  <a:pt x="805" y="188"/>
                  <a:pt x="805" y="188"/>
                </a:cubicBezTo>
                <a:cubicBezTo>
                  <a:pt x="809" y="184"/>
                  <a:pt x="809" y="184"/>
                  <a:pt x="809" y="184"/>
                </a:cubicBezTo>
                <a:cubicBezTo>
                  <a:pt x="810" y="183"/>
                  <a:pt x="810" y="181"/>
                  <a:pt x="809" y="180"/>
                </a:cubicBezTo>
                <a:cubicBezTo>
                  <a:pt x="807" y="179"/>
                  <a:pt x="806" y="179"/>
                  <a:pt x="804" y="180"/>
                </a:cubicBezTo>
                <a:close/>
                <a:moveTo>
                  <a:pt x="852" y="136"/>
                </a:moveTo>
                <a:cubicBezTo>
                  <a:pt x="853" y="137"/>
                  <a:pt x="854" y="137"/>
                  <a:pt x="855" y="137"/>
                </a:cubicBezTo>
                <a:cubicBezTo>
                  <a:pt x="855" y="137"/>
                  <a:pt x="856" y="137"/>
                  <a:pt x="857" y="136"/>
                </a:cubicBezTo>
                <a:cubicBezTo>
                  <a:pt x="923" y="69"/>
                  <a:pt x="923" y="69"/>
                  <a:pt x="923" y="69"/>
                </a:cubicBezTo>
                <a:cubicBezTo>
                  <a:pt x="925" y="68"/>
                  <a:pt x="925" y="66"/>
                  <a:pt x="923" y="65"/>
                </a:cubicBezTo>
                <a:cubicBezTo>
                  <a:pt x="922" y="64"/>
                  <a:pt x="920" y="64"/>
                  <a:pt x="919" y="65"/>
                </a:cubicBezTo>
                <a:cubicBezTo>
                  <a:pt x="852" y="132"/>
                  <a:pt x="852" y="132"/>
                  <a:pt x="852" y="132"/>
                </a:cubicBezTo>
                <a:cubicBezTo>
                  <a:pt x="851" y="133"/>
                  <a:pt x="851" y="135"/>
                  <a:pt x="852" y="136"/>
                </a:cubicBezTo>
                <a:close/>
                <a:moveTo>
                  <a:pt x="970" y="22"/>
                </a:moveTo>
                <a:cubicBezTo>
                  <a:pt x="971" y="22"/>
                  <a:pt x="971" y="21"/>
                  <a:pt x="972" y="21"/>
                </a:cubicBezTo>
                <a:cubicBezTo>
                  <a:pt x="975" y="18"/>
                  <a:pt x="975" y="18"/>
                  <a:pt x="975" y="18"/>
                </a:cubicBezTo>
                <a:cubicBezTo>
                  <a:pt x="976" y="17"/>
                  <a:pt x="976" y="15"/>
                  <a:pt x="975" y="14"/>
                </a:cubicBezTo>
                <a:cubicBezTo>
                  <a:pt x="974" y="12"/>
                  <a:pt x="972" y="12"/>
                  <a:pt x="970" y="14"/>
                </a:cubicBezTo>
                <a:cubicBezTo>
                  <a:pt x="968" y="16"/>
                  <a:pt x="968" y="16"/>
                  <a:pt x="968" y="16"/>
                </a:cubicBezTo>
                <a:cubicBezTo>
                  <a:pt x="966" y="18"/>
                  <a:pt x="966" y="20"/>
                  <a:pt x="968" y="21"/>
                </a:cubicBezTo>
                <a:cubicBezTo>
                  <a:pt x="968" y="21"/>
                  <a:pt x="969" y="22"/>
                  <a:pt x="970" y="22"/>
                </a:cubicBezTo>
                <a:close/>
                <a:moveTo>
                  <a:pt x="767" y="231"/>
                </a:moveTo>
                <a:cubicBezTo>
                  <a:pt x="752" y="246"/>
                  <a:pt x="752" y="246"/>
                  <a:pt x="752" y="246"/>
                </a:cubicBezTo>
                <a:cubicBezTo>
                  <a:pt x="751" y="247"/>
                  <a:pt x="751" y="249"/>
                  <a:pt x="752" y="250"/>
                </a:cubicBezTo>
                <a:cubicBezTo>
                  <a:pt x="753" y="251"/>
                  <a:pt x="753" y="251"/>
                  <a:pt x="754" y="251"/>
                </a:cubicBezTo>
                <a:cubicBezTo>
                  <a:pt x="755" y="251"/>
                  <a:pt x="756" y="251"/>
                  <a:pt x="756" y="250"/>
                </a:cubicBezTo>
                <a:cubicBezTo>
                  <a:pt x="771" y="236"/>
                  <a:pt x="771" y="236"/>
                  <a:pt x="771" y="236"/>
                </a:cubicBezTo>
                <a:cubicBezTo>
                  <a:pt x="772" y="234"/>
                  <a:pt x="772" y="232"/>
                  <a:pt x="771" y="231"/>
                </a:cubicBezTo>
                <a:cubicBezTo>
                  <a:pt x="770" y="230"/>
                  <a:pt x="768" y="230"/>
                  <a:pt x="767" y="231"/>
                </a:cubicBezTo>
                <a:close/>
                <a:moveTo>
                  <a:pt x="505" y="497"/>
                </a:moveTo>
                <a:cubicBezTo>
                  <a:pt x="504" y="496"/>
                  <a:pt x="502" y="496"/>
                  <a:pt x="501" y="497"/>
                </a:cubicBezTo>
                <a:cubicBezTo>
                  <a:pt x="369" y="629"/>
                  <a:pt x="369" y="629"/>
                  <a:pt x="369" y="629"/>
                </a:cubicBezTo>
                <a:cubicBezTo>
                  <a:pt x="368" y="630"/>
                  <a:pt x="368" y="632"/>
                  <a:pt x="369" y="633"/>
                </a:cubicBezTo>
                <a:cubicBezTo>
                  <a:pt x="370" y="634"/>
                  <a:pt x="371" y="634"/>
                  <a:pt x="371" y="634"/>
                </a:cubicBezTo>
                <a:cubicBezTo>
                  <a:pt x="372" y="634"/>
                  <a:pt x="373" y="634"/>
                  <a:pt x="374" y="633"/>
                </a:cubicBezTo>
                <a:cubicBezTo>
                  <a:pt x="505" y="501"/>
                  <a:pt x="505" y="501"/>
                  <a:pt x="505" y="501"/>
                </a:cubicBezTo>
                <a:cubicBezTo>
                  <a:pt x="507" y="500"/>
                  <a:pt x="507" y="498"/>
                  <a:pt x="505" y="497"/>
                </a:cubicBezTo>
                <a:close/>
                <a:moveTo>
                  <a:pt x="851" y="147"/>
                </a:moveTo>
                <a:cubicBezTo>
                  <a:pt x="841" y="157"/>
                  <a:pt x="841" y="157"/>
                  <a:pt x="841" y="157"/>
                </a:cubicBezTo>
                <a:cubicBezTo>
                  <a:pt x="840" y="158"/>
                  <a:pt x="840" y="160"/>
                  <a:pt x="841" y="161"/>
                </a:cubicBezTo>
                <a:cubicBezTo>
                  <a:pt x="842" y="162"/>
                  <a:pt x="843" y="162"/>
                  <a:pt x="843" y="162"/>
                </a:cubicBezTo>
                <a:cubicBezTo>
                  <a:pt x="844" y="162"/>
                  <a:pt x="845" y="162"/>
                  <a:pt x="846" y="161"/>
                </a:cubicBezTo>
                <a:cubicBezTo>
                  <a:pt x="855" y="152"/>
                  <a:pt x="855" y="152"/>
                  <a:pt x="855" y="152"/>
                </a:cubicBezTo>
                <a:cubicBezTo>
                  <a:pt x="856" y="151"/>
                  <a:pt x="856" y="149"/>
                  <a:pt x="855" y="147"/>
                </a:cubicBezTo>
                <a:cubicBezTo>
                  <a:pt x="854" y="146"/>
                  <a:pt x="852" y="146"/>
                  <a:pt x="851" y="147"/>
                </a:cubicBezTo>
                <a:close/>
                <a:moveTo>
                  <a:pt x="985" y="21"/>
                </a:moveTo>
                <a:cubicBezTo>
                  <a:pt x="986" y="21"/>
                  <a:pt x="987" y="20"/>
                  <a:pt x="987" y="20"/>
                </a:cubicBezTo>
                <a:cubicBezTo>
                  <a:pt x="988" y="18"/>
                  <a:pt x="988" y="18"/>
                  <a:pt x="988" y="18"/>
                </a:cubicBezTo>
                <a:cubicBezTo>
                  <a:pt x="990" y="17"/>
                  <a:pt x="990" y="15"/>
                  <a:pt x="988" y="14"/>
                </a:cubicBezTo>
                <a:cubicBezTo>
                  <a:pt x="987" y="13"/>
                  <a:pt x="985" y="13"/>
                  <a:pt x="984" y="14"/>
                </a:cubicBezTo>
                <a:cubicBezTo>
                  <a:pt x="983" y="15"/>
                  <a:pt x="983" y="15"/>
                  <a:pt x="983" y="15"/>
                </a:cubicBezTo>
                <a:cubicBezTo>
                  <a:pt x="982" y="16"/>
                  <a:pt x="982" y="18"/>
                  <a:pt x="983" y="20"/>
                </a:cubicBezTo>
                <a:cubicBezTo>
                  <a:pt x="983" y="20"/>
                  <a:pt x="984" y="21"/>
                  <a:pt x="985" y="21"/>
                </a:cubicBezTo>
                <a:close/>
                <a:moveTo>
                  <a:pt x="791" y="215"/>
                </a:moveTo>
                <a:cubicBezTo>
                  <a:pt x="791" y="215"/>
                  <a:pt x="792" y="215"/>
                  <a:pt x="793" y="214"/>
                </a:cubicBezTo>
                <a:cubicBezTo>
                  <a:pt x="824" y="183"/>
                  <a:pt x="824" y="183"/>
                  <a:pt x="824" y="183"/>
                </a:cubicBezTo>
                <a:cubicBezTo>
                  <a:pt x="830" y="177"/>
                  <a:pt x="830" y="177"/>
                  <a:pt x="830" y="177"/>
                </a:cubicBezTo>
                <a:cubicBezTo>
                  <a:pt x="836" y="170"/>
                  <a:pt x="836" y="170"/>
                  <a:pt x="836" y="170"/>
                </a:cubicBezTo>
                <a:cubicBezTo>
                  <a:pt x="838" y="169"/>
                  <a:pt x="838" y="167"/>
                  <a:pt x="836" y="166"/>
                </a:cubicBezTo>
                <a:cubicBezTo>
                  <a:pt x="835" y="165"/>
                  <a:pt x="833" y="165"/>
                  <a:pt x="832" y="166"/>
                </a:cubicBezTo>
                <a:cubicBezTo>
                  <a:pt x="826" y="172"/>
                  <a:pt x="826" y="172"/>
                  <a:pt x="826" y="172"/>
                </a:cubicBezTo>
                <a:cubicBezTo>
                  <a:pt x="788" y="210"/>
                  <a:pt x="788" y="210"/>
                  <a:pt x="788" y="210"/>
                </a:cubicBezTo>
                <a:cubicBezTo>
                  <a:pt x="787" y="211"/>
                  <a:pt x="787" y="213"/>
                  <a:pt x="788" y="214"/>
                </a:cubicBezTo>
                <a:cubicBezTo>
                  <a:pt x="789" y="215"/>
                  <a:pt x="790" y="215"/>
                  <a:pt x="791" y="215"/>
                </a:cubicBezTo>
                <a:close/>
                <a:moveTo>
                  <a:pt x="862" y="145"/>
                </a:moveTo>
                <a:cubicBezTo>
                  <a:pt x="885" y="122"/>
                  <a:pt x="885" y="122"/>
                  <a:pt x="885" y="122"/>
                </a:cubicBezTo>
                <a:cubicBezTo>
                  <a:pt x="886" y="121"/>
                  <a:pt x="886" y="119"/>
                  <a:pt x="885" y="118"/>
                </a:cubicBezTo>
                <a:cubicBezTo>
                  <a:pt x="884" y="116"/>
                  <a:pt x="882" y="116"/>
                  <a:pt x="881" y="118"/>
                </a:cubicBezTo>
                <a:cubicBezTo>
                  <a:pt x="858" y="140"/>
                  <a:pt x="858" y="140"/>
                  <a:pt x="858" y="140"/>
                </a:cubicBezTo>
                <a:cubicBezTo>
                  <a:pt x="857" y="141"/>
                  <a:pt x="857" y="143"/>
                  <a:pt x="858" y="145"/>
                </a:cubicBezTo>
                <a:cubicBezTo>
                  <a:pt x="858" y="145"/>
                  <a:pt x="859" y="146"/>
                  <a:pt x="860" y="146"/>
                </a:cubicBezTo>
                <a:cubicBezTo>
                  <a:pt x="861" y="146"/>
                  <a:pt x="862" y="145"/>
                  <a:pt x="862" y="145"/>
                </a:cubicBezTo>
                <a:close/>
                <a:moveTo>
                  <a:pt x="906" y="97"/>
                </a:moveTo>
                <a:cubicBezTo>
                  <a:pt x="906" y="97"/>
                  <a:pt x="907" y="98"/>
                  <a:pt x="908" y="98"/>
                </a:cubicBezTo>
                <a:cubicBezTo>
                  <a:pt x="909" y="98"/>
                  <a:pt x="910" y="97"/>
                  <a:pt x="910" y="97"/>
                </a:cubicBezTo>
                <a:cubicBezTo>
                  <a:pt x="933" y="74"/>
                  <a:pt x="933" y="74"/>
                  <a:pt x="933" y="74"/>
                </a:cubicBezTo>
                <a:cubicBezTo>
                  <a:pt x="934" y="73"/>
                  <a:pt x="934" y="71"/>
                  <a:pt x="933" y="70"/>
                </a:cubicBezTo>
                <a:cubicBezTo>
                  <a:pt x="932" y="68"/>
                  <a:pt x="930" y="68"/>
                  <a:pt x="928" y="70"/>
                </a:cubicBezTo>
                <a:cubicBezTo>
                  <a:pt x="906" y="92"/>
                  <a:pt x="906" y="92"/>
                  <a:pt x="906" y="92"/>
                </a:cubicBezTo>
                <a:cubicBezTo>
                  <a:pt x="905" y="93"/>
                  <a:pt x="905" y="95"/>
                  <a:pt x="906" y="97"/>
                </a:cubicBezTo>
                <a:close/>
                <a:moveTo>
                  <a:pt x="901" y="106"/>
                </a:moveTo>
                <a:cubicBezTo>
                  <a:pt x="901" y="105"/>
                  <a:pt x="901" y="105"/>
                  <a:pt x="901" y="105"/>
                </a:cubicBezTo>
                <a:cubicBezTo>
                  <a:pt x="903" y="104"/>
                  <a:pt x="903" y="102"/>
                  <a:pt x="901" y="101"/>
                </a:cubicBezTo>
                <a:cubicBezTo>
                  <a:pt x="900" y="100"/>
                  <a:pt x="898" y="100"/>
                  <a:pt x="897" y="101"/>
                </a:cubicBezTo>
                <a:cubicBezTo>
                  <a:pt x="896" y="102"/>
                  <a:pt x="896" y="102"/>
                  <a:pt x="896" y="102"/>
                </a:cubicBezTo>
                <a:cubicBezTo>
                  <a:pt x="895" y="103"/>
                  <a:pt x="895" y="105"/>
                  <a:pt x="896" y="106"/>
                </a:cubicBezTo>
                <a:cubicBezTo>
                  <a:pt x="897" y="107"/>
                  <a:pt x="898" y="107"/>
                  <a:pt x="898" y="107"/>
                </a:cubicBezTo>
                <a:cubicBezTo>
                  <a:pt x="899" y="107"/>
                  <a:pt x="900" y="107"/>
                  <a:pt x="901" y="106"/>
                </a:cubicBezTo>
                <a:close/>
                <a:moveTo>
                  <a:pt x="831" y="181"/>
                </a:moveTo>
                <a:cubicBezTo>
                  <a:pt x="831" y="181"/>
                  <a:pt x="831" y="181"/>
                  <a:pt x="831" y="181"/>
                </a:cubicBezTo>
                <a:cubicBezTo>
                  <a:pt x="794" y="218"/>
                  <a:pt x="794" y="218"/>
                  <a:pt x="794" y="218"/>
                </a:cubicBezTo>
                <a:cubicBezTo>
                  <a:pt x="792" y="220"/>
                  <a:pt x="792" y="222"/>
                  <a:pt x="794" y="223"/>
                </a:cubicBezTo>
                <a:cubicBezTo>
                  <a:pt x="794" y="223"/>
                  <a:pt x="795" y="224"/>
                  <a:pt x="796" y="224"/>
                </a:cubicBezTo>
                <a:cubicBezTo>
                  <a:pt x="797" y="224"/>
                  <a:pt x="797" y="223"/>
                  <a:pt x="798" y="223"/>
                </a:cubicBezTo>
                <a:cubicBezTo>
                  <a:pt x="835" y="186"/>
                  <a:pt x="835" y="186"/>
                  <a:pt x="835" y="186"/>
                </a:cubicBezTo>
                <a:cubicBezTo>
                  <a:pt x="835" y="186"/>
                  <a:pt x="835" y="186"/>
                  <a:pt x="835" y="186"/>
                </a:cubicBezTo>
                <a:cubicBezTo>
                  <a:pt x="835" y="186"/>
                  <a:pt x="835" y="186"/>
                  <a:pt x="835" y="186"/>
                </a:cubicBezTo>
                <a:cubicBezTo>
                  <a:pt x="856" y="165"/>
                  <a:pt x="856" y="165"/>
                  <a:pt x="856" y="165"/>
                </a:cubicBezTo>
                <a:cubicBezTo>
                  <a:pt x="857" y="164"/>
                  <a:pt x="857" y="162"/>
                  <a:pt x="856" y="161"/>
                </a:cubicBezTo>
                <a:cubicBezTo>
                  <a:pt x="854" y="160"/>
                  <a:pt x="853" y="160"/>
                  <a:pt x="851" y="161"/>
                </a:cubicBezTo>
                <a:cubicBezTo>
                  <a:pt x="831" y="181"/>
                  <a:pt x="831" y="181"/>
                  <a:pt x="831" y="181"/>
                </a:cubicBezTo>
                <a:close/>
                <a:moveTo>
                  <a:pt x="898" y="118"/>
                </a:moveTo>
                <a:cubicBezTo>
                  <a:pt x="899" y="119"/>
                  <a:pt x="900" y="119"/>
                  <a:pt x="900" y="119"/>
                </a:cubicBezTo>
                <a:cubicBezTo>
                  <a:pt x="901" y="119"/>
                  <a:pt x="902" y="119"/>
                  <a:pt x="903" y="118"/>
                </a:cubicBezTo>
                <a:cubicBezTo>
                  <a:pt x="945" y="75"/>
                  <a:pt x="945" y="75"/>
                  <a:pt x="945" y="75"/>
                </a:cubicBezTo>
                <a:cubicBezTo>
                  <a:pt x="946" y="74"/>
                  <a:pt x="946" y="72"/>
                  <a:pt x="945" y="71"/>
                </a:cubicBezTo>
                <a:cubicBezTo>
                  <a:pt x="944" y="70"/>
                  <a:pt x="942" y="70"/>
                  <a:pt x="941" y="71"/>
                </a:cubicBezTo>
                <a:cubicBezTo>
                  <a:pt x="898" y="114"/>
                  <a:pt x="898" y="114"/>
                  <a:pt x="898" y="114"/>
                </a:cubicBezTo>
                <a:cubicBezTo>
                  <a:pt x="897" y="115"/>
                  <a:pt x="897" y="117"/>
                  <a:pt x="898" y="118"/>
                </a:cubicBezTo>
                <a:close/>
                <a:moveTo>
                  <a:pt x="856" y="160"/>
                </a:moveTo>
                <a:cubicBezTo>
                  <a:pt x="857" y="161"/>
                  <a:pt x="858" y="161"/>
                  <a:pt x="859" y="161"/>
                </a:cubicBezTo>
                <a:cubicBezTo>
                  <a:pt x="859" y="161"/>
                  <a:pt x="860" y="161"/>
                  <a:pt x="861" y="160"/>
                </a:cubicBezTo>
                <a:cubicBezTo>
                  <a:pt x="865" y="155"/>
                  <a:pt x="865" y="155"/>
                  <a:pt x="865" y="155"/>
                </a:cubicBezTo>
                <a:cubicBezTo>
                  <a:pt x="866" y="155"/>
                  <a:pt x="866" y="155"/>
                  <a:pt x="866" y="155"/>
                </a:cubicBezTo>
                <a:cubicBezTo>
                  <a:pt x="866" y="155"/>
                  <a:pt x="866" y="155"/>
                  <a:pt x="866" y="155"/>
                </a:cubicBezTo>
                <a:cubicBezTo>
                  <a:pt x="891" y="130"/>
                  <a:pt x="891" y="130"/>
                  <a:pt x="891" y="130"/>
                </a:cubicBezTo>
                <a:cubicBezTo>
                  <a:pt x="892" y="129"/>
                  <a:pt x="892" y="127"/>
                  <a:pt x="891" y="125"/>
                </a:cubicBezTo>
                <a:cubicBezTo>
                  <a:pt x="890" y="124"/>
                  <a:pt x="888" y="124"/>
                  <a:pt x="887" y="125"/>
                </a:cubicBezTo>
                <a:cubicBezTo>
                  <a:pt x="862" y="150"/>
                  <a:pt x="862" y="150"/>
                  <a:pt x="862" y="150"/>
                </a:cubicBezTo>
                <a:cubicBezTo>
                  <a:pt x="862" y="150"/>
                  <a:pt x="862" y="151"/>
                  <a:pt x="862" y="151"/>
                </a:cubicBezTo>
                <a:cubicBezTo>
                  <a:pt x="861" y="151"/>
                  <a:pt x="861" y="151"/>
                  <a:pt x="861" y="151"/>
                </a:cubicBezTo>
                <a:cubicBezTo>
                  <a:pt x="856" y="156"/>
                  <a:pt x="856" y="156"/>
                  <a:pt x="856" y="156"/>
                </a:cubicBezTo>
                <a:cubicBezTo>
                  <a:pt x="855" y="157"/>
                  <a:pt x="855" y="159"/>
                  <a:pt x="856" y="160"/>
                </a:cubicBezTo>
                <a:close/>
                <a:moveTo>
                  <a:pt x="508" y="508"/>
                </a:moveTo>
                <a:cubicBezTo>
                  <a:pt x="507" y="507"/>
                  <a:pt x="505" y="507"/>
                  <a:pt x="504" y="508"/>
                </a:cubicBezTo>
                <a:cubicBezTo>
                  <a:pt x="378" y="634"/>
                  <a:pt x="378" y="634"/>
                  <a:pt x="378" y="634"/>
                </a:cubicBezTo>
                <a:cubicBezTo>
                  <a:pt x="377" y="635"/>
                  <a:pt x="377" y="637"/>
                  <a:pt x="378" y="638"/>
                </a:cubicBezTo>
                <a:cubicBezTo>
                  <a:pt x="379" y="639"/>
                  <a:pt x="380" y="639"/>
                  <a:pt x="380" y="639"/>
                </a:cubicBezTo>
                <a:cubicBezTo>
                  <a:pt x="381" y="639"/>
                  <a:pt x="382" y="639"/>
                  <a:pt x="383" y="638"/>
                </a:cubicBezTo>
                <a:cubicBezTo>
                  <a:pt x="508" y="513"/>
                  <a:pt x="508" y="513"/>
                  <a:pt x="508" y="513"/>
                </a:cubicBezTo>
                <a:cubicBezTo>
                  <a:pt x="509" y="512"/>
                  <a:pt x="509" y="510"/>
                  <a:pt x="508" y="508"/>
                </a:cubicBezTo>
                <a:close/>
                <a:moveTo>
                  <a:pt x="750" y="269"/>
                </a:moveTo>
                <a:cubicBezTo>
                  <a:pt x="751" y="269"/>
                  <a:pt x="752" y="269"/>
                  <a:pt x="752" y="269"/>
                </a:cubicBezTo>
                <a:cubicBezTo>
                  <a:pt x="784" y="237"/>
                  <a:pt x="784" y="237"/>
                  <a:pt x="784" y="237"/>
                </a:cubicBezTo>
                <a:cubicBezTo>
                  <a:pt x="785" y="236"/>
                  <a:pt x="785" y="234"/>
                  <a:pt x="784" y="233"/>
                </a:cubicBezTo>
                <a:cubicBezTo>
                  <a:pt x="783" y="231"/>
                  <a:pt x="781" y="231"/>
                  <a:pt x="779" y="233"/>
                </a:cubicBezTo>
                <a:cubicBezTo>
                  <a:pt x="748" y="264"/>
                  <a:pt x="748" y="264"/>
                  <a:pt x="748" y="264"/>
                </a:cubicBezTo>
                <a:cubicBezTo>
                  <a:pt x="747" y="265"/>
                  <a:pt x="747" y="267"/>
                  <a:pt x="748" y="269"/>
                </a:cubicBezTo>
                <a:cubicBezTo>
                  <a:pt x="748" y="269"/>
                  <a:pt x="749" y="269"/>
                  <a:pt x="750" y="269"/>
                </a:cubicBezTo>
                <a:close/>
                <a:moveTo>
                  <a:pt x="1001" y="18"/>
                </a:moveTo>
                <a:cubicBezTo>
                  <a:pt x="1002" y="18"/>
                  <a:pt x="1003" y="18"/>
                  <a:pt x="1003" y="17"/>
                </a:cubicBezTo>
                <a:cubicBezTo>
                  <a:pt x="1005" y="15"/>
                  <a:pt x="1005" y="15"/>
                  <a:pt x="1005" y="15"/>
                </a:cubicBezTo>
                <a:cubicBezTo>
                  <a:pt x="1007" y="14"/>
                  <a:pt x="1007" y="12"/>
                  <a:pt x="1005" y="11"/>
                </a:cubicBezTo>
                <a:cubicBezTo>
                  <a:pt x="1004" y="10"/>
                  <a:pt x="1002" y="10"/>
                  <a:pt x="1001" y="11"/>
                </a:cubicBezTo>
                <a:cubicBezTo>
                  <a:pt x="999" y="13"/>
                  <a:pt x="999" y="13"/>
                  <a:pt x="999" y="13"/>
                </a:cubicBezTo>
                <a:cubicBezTo>
                  <a:pt x="998" y="14"/>
                  <a:pt x="998" y="16"/>
                  <a:pt x="999" y="17"/>
                </a:cubicBezTo>
                <a:cubicBezTo>
                  <a:pt x="1000" y="18"/>
                  <a:pt x="1001" y="18"/>
                  <a:pt x="1001" y="18"/>
                </a:cubicBezTo>
                <a:close/>
                <a:moveTo>
                  <a:pt x="903" y="128"/>
                </a:moveTo>
                <a:cubicBezTo>
                  <a:pt x="903" y="128"/>
                  <a:pt x="904" y="129"/>
                  <a:pt x="905" y="129"/>
                </a:cubicBezTo>
                <a:cubicBezTo>
                  <a:pt x="906" y="129"/>
                  <a:pt x="906" y="128"/>
                  <a:pt x="907" y="128"/>
                </a:cubicBezTo>
                <a:cubicBezTo>
                  <a:pt x="957" y="78"/>
                  <a:pt x="957" y="78"/>
                  <a:pt x="957" y="78"/>
                </a:cubicBezTo>
                <a:cubicBezTo>
                  <a:pt x="958" y="76"/>
                  <a:pt x="958" y="74"/>
                  <a:pt x="957" y="73"/>
                </a:cubicBezTo>
                <a:cubicBezTo>
                  <a:pt x="956" y="72"/>
                  <a:pt x="954" y="72"/>
                  <a:pt x="953" y="73"/>
                </a:cubicBezTo>
                <a:cubicBezTo>
                  <a:pt x="903" y="123"/>
                  <a:pt x="903" y="123"/>
                  <a:pt x="903" y="123"/>
                </a:cubicBezTo>
                <a:cubicBezTo>
                  <a:pt x="901" y="125"/>
                  <a:pt x="901" y="127"/>
                  <a:pt x="903" y="128"/>
                </a:cubicBezTo>
                <a:close/>
                <a:moveTo>
                  <a:pt x="1011" y="22"/>
                </a:moveTo>
                <a:cubicBezTo>
                  <a:pt x="1012" y="22"/>
                  <a:pt x="1013" y="22"/>
                  <a:pt x="1014" y="21"/>
                </a:cubicBezTo>
                <a:cubicBezTo>
                  <a:pt x="1015" y="20"/>
                  <a:pt x="1015" y="20"/>
                  <a:pt x="1015" y="20"/>
                </a:cubicBezTo>
                <a:cubicBezTo>
                  <a:pt x="1016" y="19"/>
                  <a:pt x="1016" y="17"/>
                  <a:pt x="1015" y="16"/>
                </a:cubicBezTo>
                <a:cubicBezTo>
                  <a:pt x="1014" y="14"/>
                  <a:pt x="1012" y="14"/>
                  <a:pt x="1010" y="16"/>
                </a:cubicBezTo>
                <a:cubicBezTo>
                  <a:pt x="1009" y="17"/>
                  <a:pt x="1009" y="17"/>
                  <a:pt x="1009" y="17"/>
                </a:cubicBezTo>
                <a:cubicBezTo>
                  <a:pt x="1008" y="18"/>
                  <a:pt x="1008" y="20"/>
                  <a:pt x="1009" y="21"/>
                </a:cubicBezTo>
                <a:cubicBezTo>
                  <a:pt x="1010" y="22"/>
                  <a:pt x="1011" y="22"/>
                  <a:pt x="1011" y="22"/>
                </a:cubicBezTo>
                <a:close/>
                <a:moveTo>
                  <a:pt x="505" y="526"/>
                </a:moveTo>
                <a:cubicBezTo>
                  <a:pt x="504" y="524"/>
                  <a:pt x="502" y="524"/>
                  <a:pt x="500" y="526"/>
                </a:cubicBezTo>
                <a:cubicBezTo>
                  <a:pt x="388" y="639"/>
                  <a:pt x="388" y="639"/>
                  <a:pt x="388" y="639"/>
                </a:cubicBezTo>
                <a:cubicBezTo>
                  <a:pt x="386" y="640"/>
                  <a:pt x="386" y="642"/>
                  <a:pt x="388" y="643"/>
                </a:cubicBezTo>
                <a:cubicBezTo>
                  <a:pt x="388" y="644"/>
                  <a:pt x="389" y="644"/>
                  <a:pt x="390" y="644"/>
                </a:cubicBezTo>
                <a:cubicBezTo>
                  <a:pt x="390" y="644"/>
                  <a:pt x="391" y="644"/>
                  <a:pt x="392" y="643"/>
                </a:cubicBezTo>
                <a:cubicBezTo>
                  <a:pt x="505" y="530"/>
                  <a:pt x="505" y="530"/>
                  <a:pt x="505" y="530"/>
                </a:cubicBezTo>
                <a:cubicBezTo>
                  <a:pt x="506" y="529"/>
                  <a:pt x="506" y="527"/>
                  <a:pt x="505" y="526"/>
                </a:cubicBezTo>
                <a:close/>
                <a:moveTo>
                  <a:pt x="883" y="144"/>
                </a:moveTo>
                <a:cubicBezTo>
                  <a:pt x="883" y="144"/>
                  <a:pt x="882" y="144"/>
                  <a:pt x="881" y="145"/>
                </a:cubicBezTo>
                <a:cubicBezTo>
                  <a:pt x="876" y="150"/>
                  <a:pt x="876" y="150"/>
                  <a:pt x="876" y="150"/>
                </a:cubicBezTo>
                <a:cubicBezTo>
                  <a:pt x="875" y="151"/>
                  <a:pt x="875" y="153"/>
                  <a:pt x="876" y="155"/>
                </a:cubicBezTo>
                <a:cubicBezTo>
                  <a:pt x="876" y="155"/>
                  <a:pt x="877" y="156"/>
                  <a:pt x="878" y="156"/>
                </a:cubicBezTo>
                <a:cubicBezTo>
                  <a:pt x="879" y="156"/>
                  <a:pt x="880" y="155"/>
                  <a:pt x="880" y="155"/>
                </a:cubicBezTo>
                <a:cubicBezTo>
                  <a:pt x="886" y="149"/>
                  <a:pt x="886" y="149"/>
                  <a:pt x="886" y="149"/>
                </a:cubicBezTo>
                <a:cubicBezTo>
                  <a:pt x="886" y="149"/>
                  <a:pt x="887" y="148"/>
                  <a:pt x="887" y="147"/>
                </a:cubicBezTo>
                <a:cubicBezTo>
                  <a:pt x="887" y="146"/>
                  <a:pt x="886" y="145"/>
                  <a:pt x="886" y="145"/>
                </a:cubicBezTo>
                <a:cubicBezTo>
                  <a:pt x="885" y="144"/>
                  <a:pt x="884" y="144"/>
                  <a:pt x="883" y="144"/>
                </a:cubicBezTo>
                <a:close/>
                <a:moveTo>
                  <a:pt x="752" y="278"/>
                </a:moveTo>
                <a:cubicBezTo>
                  <a:pt x="753" y="279"/>
                  <a:pt x="753" y="279"/>
                  <a:pt x="754" y="279"/>
                </a:cubicBezTo>
                <a:cubicBezTo>
                  <a:pt x="755" y="279"/>
                  <a:pt x="756" y="279"/>
                  <a:pt x="756" y="278"/>
                </a:cubicBezTo>
                <a:cubicBezTo>
                  <a:pt x="869" y="166"/>
                  <a:pt x="869" y="166"/>
                  <a:pt x="869" y="166"/>
                </a:cubicBezTo>
                <a:cubicBezTo>
                  <a:pt x="870" y="164"/>
                  <a:pt x="870" y="163"/>
                  <a:pt x="869" y="161"/>
                </a:cubicBezTo>
                <a:cubicBezTo>
                  <a:pt x="868" y="160"/>
                  <a:pt x="866" y="160"/>
                  <a:pt x="865" y="161"/>
                </a:cubicBezTo>
                <a:cubicBezTo>
                  <a:pt x="752" y="274"/>
                  <a:pt x="752" y="274"/>
                  <a:pt x="752" y="274"/>
                </a:cubicBezTo>
                <a:cubicBezTo>
                  <a:pt x="751" y="275"/>
                  <a:pt x="751" y="277"/>
                  <a:pt x="752" y="278"/>
                </a:cubicBezTo>
                <a:close/>
                <a:moveTo>
                  <a:pt x="765" y="282"/>
                </a:moveTo>
                <a:cubicBezTo>
                  <a:pt x="766" y="282"/>
                  <a:pt x="767" y="282"/>
                  <a:pt x="767" y="281"/>
                </a:cubicBezTo>
                <a:cubicBezTo>
                  <a:pt x="882" y="166"/>
                  <a:pt x="882" y="166"/>
                  <a:pt x="882" y="166"/>
                </a:cubicBezTo>
                <a:cubicBezTo>
                  <a:pt x="884" y="165"/>
                  <a:pt x="884" y="163"/>
                  <a:pt x="882" y="162"/>
                </a:cubicBezTo>
                <a:cubicBezTo>
                  <a:pt x="881" y="161"/>
                  <a:pt x="879" y="161"/>
                  <a:pt x="878" y="162"/>
                </a:cubicBezTo>
                <a:cubicBezTo>
                  <a:pt x="763" y="277"/>
                  <a:pt x="763" y="277"/>
                  <a:pt x="763" y="277"/>
                </a:cubicBezTo>
                <a:cubicBezTo>
                  <a:pt x="762" y="278"/>
                  <a:pt x="762" y="280"/>
                  <a:pt x="763" y="281"/>
                </a:cubicBezTo>
                <a:cubicBezTo>
                  <a:pt x="764" y="282"/>
                  <a:pt x="764" y="282"/>
                  <a:pt x="765" y="282"/>
                </a:cubicBezTo>
                <a:close/>
                <a:moveTo>
                  <a:pt x="913" y="131"/>
                </a:moveTo>
                <a:cubicBezTo>
                  <a:pt x="914" y="132"/>
                  <a:pt x="915" y="132"/>
                  <a:pt x="915" y="132"/>
                </a:cubicBezTo>
                <a:cubicBezTo>
                  <a:pt x="916" y="132"/>
                  <a:pt x="917" y="132"/>
                  <a:pt x="918" y="131"/>
                </a:cubicBezTo>
                <a:cubicBezTo>
                  <a:pt x="968" y="81"/>
                  <a:pt x="968" y="81"/>
                  <a:pt x="968" y="81"/>
                </a:cubicBezTo>
                <a:cubicBezTo>
                  <a:pt x="969" y="80"/>
                  <a:pt x="969" y="78"/>
                  <a:pt x="968" y="77"/>
                </a:cubicBezTo>
                <a:cubicBezTo>
                  <a:pt x="967" y="75"/>
                  <a:pt x="965" y="75"/>
                  <a:pt x="963" y="77"/>
                </a:cubicBezTo>
                <a:cubicBezTo>
                  <a:pt x="913" y="127"/>
                  <a:pt x="913" y="127"/>
                  <a:pt x="913" y="127"/>
                </a:cubicBezTo>
                <a:cubicBezTo>
                  <a:pt x="912" y="128"/>
                  <a:pt x="912" y="130"/>
                  <a:pt x="913" y="131"/>
                </a:cubicBezTo>
                <a:close/>
                <a:moveTo>
                  <a:pt x="399" y="650"/>
                </a:moveTo>
                <a:cubicBezTo>
                  <a:pt x="521" y="527"/>
                  <a:pt x="521" y="527"/>
                  <a:pt x="521" y="527"/>
                </a:cubicBezTo>
                <a:cubicBezTo>
                  <a:pt x="523" y="526"/>
                  <a:pt x="523" y="524"/>
                  <a:pt x="521" y="523"/>
                </a:cubicBezTo>
                <a:cubicBezTo>
                  <a:pt x="520" y="522"/>
                  <a:pt x="518" y="522"/>
                  <a:pt x="517" y="523"/>
                </a:cubicBezTo>
                <a:cubicBezTo>
                  <a:pt x="395" y="646"/>
                  <a:pt x="395" y="646"/>
                  <a:pt x="395" y="646"/>
                </a:cubicBezTo>
                <a:cubicBezTo>
                  <a:pt x="393" y="647"/>
                  <a:pt x="393" y="649"/>
                  <a:pt x="395" y="650"/>
                </a:cubicBezTo>
                <a:cubicBezTo>
                  <a:pt x="395" y="650"/>
                  <a:pt x="396" y="651"/>
                  <a:pt x="397" y="651"/>
                </a:cubicBezTo>
                <a:cubicBezTo>
                  <a:pt x="397" y="651"/>
                  <a:pt x="398" y="650"/>
                  <a:pt x="399" y="650"/>
                </a:cubicBezTo>
                <a:close/>
                <a:moveTo>
                  <a:pt x="906" y="142"/>
                </a:moveTo>
                <a:cubicBezTo>
                  <a:pt x="906" y="142"/>
                  <a:pt x="907" y="141"/>
                  <a:pt x="908" y="141"/>
                </a:cubicBezTo>
                <a:cubicBezTo>
                  <a:pt x="909" y="139"/>
                  <a:pt x="909" y="139"/>
                  <a:pt x="909" y="139"/>
                </a:cubicBezTo>
                <a:cubicBezTo>
                  <a:pt x="909" y="139"/>
                  <a:pt x="910" y="139"/>
                  <a:pt x="910" y="139"/>
                </a:cubicBezTo>
                <a:cubicBezTo>
                  <a:pt x="910" y="139"/>
                  <a:pt x="910" y="138"/>
                  <a:pt x="911" y="138"/>
                </a:cubicBezTo>
                <a:cubicBezTo>
                  <a:pt x="913" y="136"/>
                  <a:pt x="913" y="136"/>
                  <a:pt x="913" y="136"/>
                </a:cubicBezTo>
                <a:cubicBezTo>
                  <a:pt x="914" y="135"/>
                  <a:pt x="914" y="133"/>
                  <a:pt x="913" y="131"/>
                </a:cubicBezTo>
                <a:cubicBezTo>
                  <a:pt x="912" y="130"/>
                  <a:pt x="910" y="130"/>
                  <a:pt x="909" y="131"/>
                </a:cubicBezTo>
                <a:cubicBezTo>
                  <a:pt x="906" y="134"/>
                  <a:pt x="906" y="134"/>
                  <a:pt x="906" y="134"/>
                </a:cubicBezTo>
                <a:cubicBezTo>
                  <a:pt x="906" y="134"/>
                  <a:pt x="906" y="134"/>
                  <a:pt x="906" y="135"/>
                </a:cubicBezTo>
                <a:cubicBezTo>
                  <a:pt x="905" y="135"/>
                  <a:pt x="905" y="135"/>
                  <a:pt x="905" y="135"/>
                </a:cubicBezTo>
                <a:cubicBezTo>
                  <a:pt x="903" y="137"/>
                  <a:pt x="903" y="137"/>
                  <a:pt x="903" y="137"/>
                </a:cubicBezTo>
                <a:cubicBezTo>
                  <a:pt x="902" y="138"/>
                  <a:pt x="902" y="140"/>
                  <a:pt x="903" y="141"/>
                </a:cubicBezTo>
                <a:cubicBezTo>
                  <a:pt x="904" y="141"/>
                  <a:pt x="905" y="142"/>
                  <a:pt x="906" y="142"/>
                </a:cubicBezTo>
                <a:close/>
                <a:moveTo>
                  <a:pt x="1028" y="19"/>
                </a:moveTo>
                <a:cubicBezTo>
                  <a:pt x="1029" y="19"/>
                  <a:pt x="1030" y="19"/>
                  <a:pt x="1030" y="18"/>
                </a:cubicBezTo>
                <a:cubicBezTo>
                  <a:pt x="1031" y="17"/>
                  <a:pt x="1031" y="17"/>
                  <a:pt x="1031" y="17"/>
                </a:cubicBezTo>
                <a:cubicBezTo>
                  <a:pt x="1033" y="16"/>
                  <a:pt x="1033" y="14"/>
                  <a:pt x="1031" y="13"/>
                </a:cubicBezTo>
                <a:cubicBezTo>
                  <a:pt x="1030" y="12"/>
                  <a:pt x="1028" y="12"/>
                  <a:pt x="1027" y="13"/>
                </a:cubicBezTo>
                <a:cubicBezTo>
                  <a:pt x="1026" y="14"/>
                  <a:pt x="1026" y="14"/>
                  <a:pt x="1026" y="14"/>
                </a:cubicBezTo>
                <a:cubicBezTo>
                  <a:pt x="1025" y="15"/>
                  <a:pt x="1025" y="17"/>
                  <a:pt x="1026" y="18"/>
                </a:cubicBezTo>
                <a:cubicBezTo>
                  <a:pt x="1027" y="19"/>
                  <a:pt x="1028" y="19"/>
                  <a:pt x="1028" y="19"/>
                </a:cubicBezTo>
                <a:close/>
                <a:moveTo>
                  <a:pt x="397" y="661"/>
                </a:moveTo>
                <a:cubicBezTo>
                  <a:pt x="398" y="662"/>
                  <a:pt x="399" y="662"/>
                  <a:pt x="399" y="662"/>
                </a:cubicBezTo>
                <a:cubicBezTo>
                  <a:pt x="400" y="662"/>
                  <a:pt x="401" y="662"/>
                  <a:pt x="402" y="661"/>
                </a:cubicBezTo>
                <a:cubicBezTo>
                  <a:pt x="531" y="531"/>
                  <a:pt x="531" y="531"/>
                  <a:pt x="531" y="531"/>
                </a:cubicBezTo>
                <a:cubicBezTo>
                  <a:pt x="533" y="530"/>
                  <a:pt x="533" y="528"/>
                  <a:pt x="531" y="527"/>
                </a:cubicBezTo>
                <a:cubicBezTo>
                  <a:pt x="530" y="526"/>
                  <a:pt x="528" y="526"/>
                  <a:pt x="527" y="527"/>
                </a:cubicBezTo>
                <a:cubicBezTo>
                  <a:pt x="397" y="657"/>
                  <a:pt x="397" y="657"/>
                  <a:pt x="397" y="657"/>
                </a:cubicBezTo>
                <a:cubicBezTo>
                  <a:pt x="396" y="658"/>
                  <a:pt x="396" y="660"/>
                  <a:pt x="397" y="661"/>
                </a:cubicBezTo>
                <a:close/>
                <a:moveTo>
                  <a:pt x="930" y="124"/>
                </a:moveTo>
                <a:cubicBezTo>
                  <a:pt x="929" y="125"/>
                  <a:pt x="929" y="127"/>
                  <a:pt x="930" y="128"/>
                </a:cubicBezTo>
                <a:cubicBezTo>
                  <a:pt x="931" y="129"/>
                  <a:pt x="932" y="129"/>
                  <a:pt x="933" y="129"/>
                </a:cubicBezTo>
                <a:cubicBezTo>
                  <a:pt x="933" y="129"/>
                  <a:pt x="934" y="129"/>
                  <a:pt x="935" y="128"/>
                </a:cubicBezTo>
                <a:cubicBezTo>
                  <a:pt x="978" y="84"/>
                  <a:pt x="978" y="84"/>
                  <a:pt x="978" y="84"/>
                </a:cubicBezTo>
                <a:cubicBezTo>
                  <a:pt x="979" y="83"/>
                  <a:pt x="979" y="81"/>
                  <a:pt x="978" y="80"/>
                </a:cubicBezTo>
                <a:cubicBezTo>
                  <a:pt x="977" y="79"/>
                  <a:pt x="975" y="79"/>
                  <a:pt x="974" y="80"/>
                </a:cubicBezTo>
                <a:lnTo>
                  <a:pt x="930" y="124"/>
                </a:lnTo>
                <a:close/>
                <a:moveTo>
                  <a:pt x="919" y="143"/>
                </a:moveTo>
                <a:cubicBezTo>
                  <a:pt x="920" y="143"/>
                  <a:pt x="920" y="142"/>
                  <a:pt x="921" y="142"/>
                </a:cubicBezTo>
                <a:cubicBezTo>
                  <a:pt x="930" y="133"/>
                  <a:pt x="930" y="133"/>
                  <a:pt x="930" y="133"/>
                </a:cubicBezTo>
                <a:cubicBezTo>
                  <a:pt x="931" y="132"/>
                  <a:pt x="931" y="130"/>
                  <a:pt x="930" y="129"/>
                </a:cubicBezTo>
                <a:cubicBezTo>
                  <a:pt x="929" y="127"/>
                  <a:pt x="927" y="127"/>
                  <a:pt x="925" y="129"/>
                </a:cubicBezTo>
                <a:cubicBezTo>
                  <a:pt x="917" y="137"/>
                  <a:pt x="917" y="137"/>
                  <a:pt x="917" y="137"/>
                </a:cubicBezTo>
                <a:cubicBezTo>
                  <a:pt x="915" y="139"/>
                  <a:pt x="915" y="141"/>
                  <a:pt x="917" y="142"/>
                </a:cubicBezTo>
                <a:cubicBezTo>
                  <a:pt x="917" y="142"/>
                  <a:pt x="918" y="143"/>
                  <a:pt x="919" y="143"/>
                </a:cubicBezTo>
                <a:close/>
                <a:moveTo>
                  <a:pt x="746" y="316"/>
                </a:moveTo>
                <a:cubicBezTo>
                  <a:pt x="747" y="316"/>
                  <a:pt x="747" y="315"/>
                  <a:pt x="748" y="315"/>
                </a:cubicBezTo>
                <a:cubicBezTo>
                  <a:pt x="761" y="302"/>
                  <a:pt x="761" y="302"/>
                  <a:pt x="761" y="302"/>
                </a:cubicBezTo>
                <a:cubicBezTo>
                  <a:pt x="774" y="289"/>
                  <a:pt x="774" y="289"/>
                  <a:pt x="774" y="289"/>
                </a:cubicBezTo>
                <a:cubicBezTo>
                  <a:pt x="775" y="287"/>
                  <a:pt x="775" y="285"/>
                  <a:pt x="774" y="284"/>
                </a:cubicBezTo>
                <a:cubicBezTo>
                  <a:pt x="773" y="283"/>
                  <a:pt x="771" y="283"/>
                  <a:pt x="770" y="284"/>
                </a:cubicBezTo>
                <a:cubicBezTo>
                  <a:pt x="757" y="297"/>
                  <a:pt x="757" y="297"/>
                  <a:pt x="757" y="297"/>
                </a:cubicBezTo>
                <a:cubicBezTo>
                  <a:pt x="744" y="310"/>
                  <a:pt x="744" y="310"/>
                  <a:pt x="744" y="310"/>
                </a:cubicBezTo>
                <a:cubicBezTo>
                  <a:pt x="742" y="312"/>
                  <a:pt x="742" y="314"/>
                  <a:pt x="744" y="315"/>
                </a:cubicBezTo>
                <a:cubicBezTo>
                  <a:pt x="744" y="315"/>
                  <a:pt x="745" y="316"/>
                  <a:pt x="746" y="316"/>
                </a:cubicBezTo>
                <a:close/>
                <a:moveTo>
                  <a:pt x="903" y="156"/>
                </a:moveTo>
                <a:cubicBezTo>
                  <a:pt x="903" y="156"/>
                  <a:pt x="904" y="157"/>
                  <a:pt x="905" y="157"/>
                </a:cubicBezTo>
                <a:cubicBezTo>
                  <a:pt x="906" y="157"/>
                  <a:pt x="907" y="156"/>
                  <a:pt x="907" y="156"/>
                </a:cubicBezTo>
                <a:cubicBezTo>
                  <a:pt x="916" y="147"/>
                  <a:pt x="916" y="147"/>
                  <a:pt x="916" y="147"/>
                </a:cubicBezTo>
                <a:cubicBezTo>
                  <a:pt x="917" y="146"/>
                  <a:pt x="917" y="144"/>
                  <a:pt x="916" y="143"/>
                </a:cubicBezTo>
                <a:cubicBezTo>
                  <a:pt x="914" y="142"/>
                  <a:pt x="912" y="142"/>
                  <a:pt x="911" y="143"/>
                </a:cubicBezTo>
                <a:cubicBezTo>
                  <a:pt x="903" y="151"/>
                  <a:pt x="903" y="151"/>
                  <a:pt x="903" y="151"/>
                </a:cubicBezTo>
                <a:cubicBezTo>
                  <a:pt x="902" y="152"/>
                  <a:pt x="902" y="154"/>
                  <a:pt x="903" y="156"/>
                </a:cubicBezTo>
                <a:close/>
                <a:moveTo>
                  <a:pt x="892" y="162"/>
                </a:moveTo>
                <a:cubicBezTo>
                  <a:pt x="821" y="233"/>
                  <a:pt x="821" y="233"/>
                  <a:pt x="821" y="233"/>
                </a:cubicBezTo>
                <a:cubicBezTo>
                  <a:pt x="820" y="234"/>
                  <a:pt x="820" y="236"/>
                  <a:pt x="821" y="237"/>
                </a:cubicBezTo>
                <a:cubicBezTo>
                  <a:pt x="822" y="238"/>
                  <a:pt x="823" y="238"/>
                  <a:pt x="824" y="238"/>
                </a:cubicBezTo>
                <a:cubicBezTo>
                  <a:pt x="824" y="238"/>
                  <a:pt x="825" y="238"/>
                  <a:pt x="826" y="237"/>
                </a:cubicBezTo>
                <a:cubicBezTo>
                  <a:pt x="896" y="166"/>
                  <a:pt x="896" y="166"/>
                  <a:pt x="896" y="166"/>
                </a:cubicBezTo>
                <a:cubicBezTo>
                  <a:pt x="898" y="165"/>
                  <a:pt x="898" y="163"/>
                  <a:pt x="896" y="162"/>
                </a:cubicBezTo>
                <a:cubicBezTo>
                  <a:pt x="895" y="161"/>
                  <a:pt x="893" y="161"/>
                  <a:pt x="892" y="162"/>
                </a:cubicBezTo>
                <a:close/>
                <a:moveTo>
                  <a:pt x="779" y="282"/>
                </a:moveTo>
                <a:cubicBezTo>
                  <a:pt x="780" y="282"/>
                  <a:pt x="781" y="282"/>
                  <a:pt x="781" y="281"/>
                </a:cubicBezTo>
                <a:cubicBezTo>
                  <a:pt x="821" y="242"/>
                  <a:pt x="821" y="242"/>
                  <a:pt x="821" y="242"/>
                </a:cubicBezTo>
                <a:cubicBezTo>
                  <a:pt x="822" y="241"/>
                  <a:pt x="822" y="239"/>
                  <a:pt x="821" y="238"/>
                </a:cubicBezTo>
                <a:cubicBezTo>
                  <a:pt x="820" y="236"/>
                  <a:pt x="818" y="236"/>
                  <a:pt x="816" y="238"/>
                </a:cubicBezTo>
                <a:cubicBezTo>
                  <a:pt x="802" y="252"/>
                  <a:pt x="802" y="252"/>
                  <a:pt x="802" y="252"/>
                </a:cubicBezTo>
                <a:cubicBezTo>
                  <a:pt x="777" y="277"/>
                  <a:pt x="777" y="277"/>
                  <a:pt x="777" y="277"/>
                </a:cubicBezTo>
                <a:cubicBezTo>
                  <a:pt x="776" y="278"/>
                  <a:pt x="776" y="280"/>
                  <a:pt x="777" y="281"/>
                </a:cubicBezTo>
                <a:cubicBezTo>
                  <a:pt x="778" y="282"/>
                  <a:pt x="778" y="282"/>
                  <a:pt x="779" y="282"/>
                </a:cubicBezTo>
                <a:close/>
                <a:moveTo>
                  <a:pt x="941" y="127"/>
                </a:moveTo>
                <a:cubicBezTo>
                  <a:pt x="941" y="127"/>
                  <a:pt x="941" y="127"/>
                  <a:pt x="941" y="127"/>
                </a:cubicBezTo>
                <a:cubicBezTo>
                  <a:pt x="833" y="235"/>
                  <a:pt x="833" y="235"/>
                  <a:pt x="833" y="235"/>
                </a:cubicBezTo>
                <a:cubicBezTo>
                  <a:pt x="832" y="236"/>
                  <a:pt x="832" y="238"/>
                  <a:pt x="833" y="240"/>
                </a:cubicBezTo>
                <a:cubicBezTo>
                  <a:pt x="833" y="240"/>
                  <a:pt x="834" y="241"/>
                  <a:pt x="835" y="241"/>
                </a:cubicBezTo>
                <a:cubicBezTo>
                  <a:pt x="836" y="241"/>
                  <a:pt x="836" y="240"/>
                  <a:pt x="837" y="240"/>
                </a:cubicBezTo>
                <a:cubicBezTo>
                  <a:pt x="945" y="132"/>
                  <a:pt x="945" y="132"/>
                  <a:pt x="945" y="132"/>
                </a:cubicBezTo>
                <a:cubicBezTo>
                  <a:pt x="945" y="131"/>
                  <a:pt x="945" y="131"/>
                  <a:pt x="946" y="131"/>
                </a:cubicBezTo>
                <a:cubicBezTo>
                  <a:pt x="946" y="131"/>
                  <a:pt x="946" y="131"/>
                  <a:pt x="946" y="131"/>
                </a:cubicBezTo>
                <a:cubicBezTo>
                  <a:pt x="986" y="91"/>
                  <a:pt x="986" y="91"/>
                  <a:pt x="986" y="91"/>
                </a:cubicBezTo>
                <a:cubicBezTo>
                  <a:pt x="987" y="90"/>
                  <a:pt x="987" y="88"/>
                  <a:pt x="986" y="86"/>
                </a:cubicBezTo>
                <a:cubicBezTo>
                  <a:pt x="985" y="85"/>
                  <a:pt x="983" y="85"/>
                  <a:pt x="982" y="86"/>
                </a:cubicBezTo>
                <a:cubicBezTo>
                  <a:pt x="942" y="126"/>
                  <a:pt x="942" y="126"/>
                  <a:pt x="942" y="126"/>
                </a:cubicBezTo>
                <a:cubicBezTo>
                  <a:pt x="941" y="127"/>
                  <a:pt x="941" y="127"/>
                  <a:pt x="941" y="127"/>
                </a:cubicBezTo>
                <a:close/>
                <a:moveTo>
                  <a:pt x="1015" y="57"/>
                </a:moveTo>
                <a:cubicBezTo>
                  <a:pt x="1016" y="58"/>
                  <a:pt x="1017" y="58"/>
                  <a:pt x="1017" y="58"/>
                </a:cubicBezTo>
                <a:cubicBezTo>
                  <a:pt x="1018" y="58"/>
                  <a:pt x="1019" y="58"/>
                  <a:pt x="1019" y="57"/>
                </a:cubicBezTo>
                <a:cubicBezTo>
                  <a:pt x="1022" y="55"/>
                  <a:pt x="1022" y="55"/>
                  <a:pt x="1022" y="55"/>
                </a:cubicBezTo>
                <a:cubicBezTo>
                  <a:pt x="1022" y="55"/>
                  <a:pt x="1022" y="55"/>
                  <a:pt x="1022" y="54"/>
                </a:cubicBezTo>
                <a:cubicBezTo>
                  <a:pt x="1023" y="54"/>
                  <a:pt x="1023" y="54"/>
                  <a:pt x="1023" y="54"/>
                </a:cubicBezTo>
                <a:cubicBezTo>
                  <a:pt x="1035" y="41"/>
                  <a:pt x="1035" y="41"/>
                  <a:pt x="1035" y="41"/>
                </a:cubicBezTo>
                <a:cubicBezTo>
                  <a:pt x="1037" y="40"/>
                  <a:pt x="1037" y="38"/>
                  <a:pt x="1035" y="37"/>
                </a:cubicBezTo>
                <a:cubicBezTo>
                  <a:pt x="1034" y="36"/>
                  <a:pt x="1032" y="36"/>
                  <a:pt x="1031" y="37"/>
                </a:cubicBezTo>
                <a:cubicBezTo>
                  <a:pt x="1019" y="49"/>
                  <a:pt x="1019" y="49"/>
                  <a:pt x="1019" y="49"/>
                </a:cubicBezTo>
                <a:cubicBezTo>
                  <a:pt x="1018" y="50"/>
                  <a:pt x="1018" y="50"/>
                  <a:pt x="1018" y="50"/>
                </a:cubicBezTo>
                <a:cubicBezTo>
                  <a:pt x="1018" y="50"/>
                  <a:pt x="1018" y="50"/>
                  <a:pt x="1017" y="51"/>
                </a:cubicBezTo>
                <a:cubicBezTo>
                  <a:pt x="1015" y="53"/>
                  <a:pt x="1015" y="53"/>
                  <a:pt x="1015" y="53"/>
                </a:cubicBezTo>
                <a:cubicBezTo>
                  <a:pt x="1014" y="54"/>
                  <a:pt x="1014" y="56"/>
                  <a:pt x="1015" y="57"/>
                </a:cubicBezTo>
                <a:close/>
                <a:moveTo>
                  <a:pt x="397" y="676"/>
                </a:moveTo>
                <a:cubicBezTo>
                  <a:pt x="397" y="676"/>
                  <a:pt x="398" y="677"/>
                  <a:pt x="399" y="677"/>
                </a:cubicBezTo>
                <a:cubicBezTo>
                  <a:pt x="400" y="677"/>
                  <a:pt x="400" y="676"/>
                  <a:pt x="401" y="676"/>
                </a:cubicBezTo>
                <a:cubicBezTo>
                  <a:pt x="541" y="536"/>
                  <a:pt x="541" y="536"/>
                  <a:pt x="541" y="536"/>
                </a:cubicBezTo>
                <a:cubicBezTo>
                  <a:pt x="542" y="535"/>
                  <a:pt x="542" y="533"/>
                  <a:pt x="541" y="532"/>
                </a:cubicBezTo>
                <a:cubicBezTo>
                  <a:pt x="540" y="530"/>
                  <a:pt x="538" y="530"/>
                  <a:pt x="536" y="532"/>
                </a:cubicBezTo>
                <a:cubicBezTo>
                  <a:pt x="397" y="671"/>
                  <a:pt x="397" y="671"/>
                  <a:pt x="397" y="671"/>
                </a:cubicBezTo>
                <a:cubicBezTo>
                  <a:pt x="395" y="673"/>
                  <a:pt x="395" y="675"/>
                  <a:pt x="397" y="676"/>
                </a:cubicBezTo>
                <a:close/>
                <a:moveTo>
                  <a:pt x="990" y="82"/>
                </a:moveTo>
                <a:cubicBezTo>
                  <a:pt x="991" y="83"/>
                  <a:pt x="991" y="83"/>
                  <a:pt x="992" y="83"/>
                </a:cubicBezTo>
                <a:cubicBezTo>
                  <a:pt x="993" y="83"/>
                  <a:pt x="994" y="83"/>
                  <a:pt x="994" y="82"/>
                </a:cubicBezTo>
                <a:cubicBezTo>
                  <a:pt x="997" y="80"/>
                  <a:pt x="997" y="80"/>
                  <a:pt x="997" y="80"/>
                </a:cubicBezTo>
                <a:cubicBezTo>
                  <a:pt x="998" y="79"/>
                  <a:pt x="998" y="77"/>
                  <a:pt x="997" y="76"/>
                </a:cubicBezTo>
                <a:cubicBezTo>
                  <a:pt x="996" y="74"/>
                  <a:pt x="994" y="74"/>
                  <a:pt x="992" y="76"/>
                </a:cubicBezTo>
                <a:cubicBezTo>
                  <a:pt x="990" y="78"/>
                  <a:pt x="990" y="78"/>
                  <a:pt x="990" y="78"/>
                </a:cubicBezTo>
                <a:cubicBezTo>
                  <a:pt x="989" y="79"/>
                  <a:pt x="989" y="81"/>
                  <a:pt x="990" y="82"/>
                </a:cubicBezTo>
                <a:close/>
                <a:moveTo>
                  <a:pt x="807" y="261"/>
                </a:moveTo>
                <a:cubicBezTo>
                  <a:pt x="806" y="262"/>
                  <a:pt x="806" y="262"/>
                  <a:pt x="806" y="262"/>
                </a:cubicBezTo>
                <a:cubicBezTo>
                  <a:pt x="805" y="263"/>
                  <a:pt x="805" y="265"/>
                  <a:pt x="806" y="267"/>
                </a:cubicBezTo>
                <a:cubicBezTo>
                  <a:pt x="806" y="267"/>
                  <a:pt x="807" y="267"/>
                  <a:pt x="808" y="267"/>
                </a:cubicBezTo>
                <a:cubicBezTo>
                  <a:pt x="809" y="267"/>
                  <a:pt x="810" y="267"/>
                  <a:pt x="810" y="267"/>
                </a:cubicBezTo>
                <a:cubicBezTo>
                  <a:pt x="812" y="265"/>
                  <a:pt x="812" y="265"/>
                  <a:pt x="812" y="265"/>
                </a:cubicBezTo>
                <a:cubicBezTo>
                  <a:pt x="813" y="264"/>
                  <a:pt x="813" y="262"/>
                  <a:pt x="812" y="261"/>
                </a:cubicBezTo>
                <a:cubicBezTo>
                  <a:pt x="811" y="259"/>
                  <a:pt x="809" y="259"/>
                  <a:pt x="807" y="261"/>
                </a:cubicBezTo>
                <a:close/>
                <a:moveTo>
                  <a:pt x="714" y="358"/>
                </a:moveTo>
                <a:cubicBezTo>
                  <a:pt x="715" y="359"/>
                  <a:pt x="716" y="359"/>
                  <a:pt x="716" y="359"/>
                </a:cubicBezTo>
                <a:cubicBezTo>
                  <a:pt x="717" y="359"/>
                  <a:pt x="718" y="359"/>
                  <a:pt x="719" y="358"/>
                </a:cubicBezTo>
                <a:cubicBezTo>
                  <a:pt x="787" y="290"/>
                  <a:pt x="787" y="290"/>
                  <a:pt x="787" y="290"/>
                </a:cubicBezTo>
                <a:cubicBezTo>
                  <a:pt x="788" y="289"/>
                  <a:pt x="788" y="287"/>
                  <a:pt x="787" y="286"/>
                </a:cubicBezTo>
                <a:cubicBezTo>
                  <a:pt x="785" y="284"/>
                  <a:pt x="784" y="284"/>
                  <a:pt x="782" y="286"/>
                </a:cubicBezTo>
                <a:cubicBezTo>
                  <a:pt x="714" y="354"/>
                  <a:pt x="714" y="354"/>
                  <a:pt x="714" y="354"/>
                </a:cubicBezTo>
                <a:cubicBezTo>
                  <a:pt x="713" y="355"/>
                  <a:pt x="713" y="357"/>
                  <a:pt x="714" y="358"/>
                </a:cubicBezTo>
                <a:close/>
                <a:moveTo>
                  <a:pt x="1041" y="49"/>
                </a:moveTo>
                <a:cubicBezTo>
                  <a:pt x="1041" y="49"/>
                  <a:pt x="1042" y="49"/>
                  <a:pt x="1043" y="48"/>
                </a:cubicBezTo>
                <a:cubicBezTo>
                  <a:pt x="1052" y="38"/>
                  <a:pt x="1052" y="38"/>
                  <a:pt x="1052" y="38"/>
                </a:cubicBezTo>
                <a:cubicBezTo>
                  <a:pt x="1053" y="37"/>
                  <a:pt x="1053" y="35"/>
                  <a:pt x="1052" y="34"/>
                </a:cubicBezTo>
                <a:cubicBezTo>
                  <a:pt x="1051" y="33"/>
                  <a:pt x="1049" y="33"/>
                  <a:pt x="1048" y="34"/>
                </a:cubicBezTo>
                <a:cubicBezTo>
                  <a:pt x="1038" y="44"/>
                  <a:pt x="1038" y="44"/>
                  <a:pt x="1038" y="44"/>
                </a:cubicBezTo>
                <a:cubicBezTo>
                  <a:pt x="1037" y="45"/>
                  <a:pt x="1037" y="47"/>
                  <a:pt x="1038" y="48"/>
                </a:cubicBezTo>
                <a:cubicBezTo>
                  <a:pt x="1039" y="49"/>
                  <a:pt x="1040" y="49"/>
                  <a:pt x="1041" y="49"/>
                </a:cubicBezTo>
                <a:close/>
                <a:moveTo>
                  <a:pt x="399" y="690"/>
                </a:moveTo>
                <a:cubicBezTo>
                  <a:pt x="400" y="690"/>
                  <a:pt x="401" y="690"/>
                  <a:pt x="401" y="689"/>
                </a:cubicBezTo>
                <a:cubicBezTo>
                  <a:pt x="548" y="543"/>
                  <a:pt x="548" y="543"/>
                  <a:pt x="548" y="543"/>
                </a:cubicBezTo>
                <a:cubicBezTo>
                  <a:pt x="549" y="542"/>
                  <a:pt x="549" y="540"/>
                  <a:pt x="548" y="538"/>
                </a:cubicBezTo>
                <a:cubicBezTo>
                  <a:pt x="547" y="537"/>
                  <a:pt x="545" y="537"/>
                  <a:pt x="544" y="538"/>
                </a:cubicBezTo>
                <a:cubicBezTo>
                  <a:pt x="397" y="685"/>
                  <a:pt x="397" y="685"/>
                  <a:pt x="397" y="685"/>
                </a:cubicBezTo>
                <a:cubicBezTo>
                  <a:pt x="396" y="686"/>
                  <a:pt x="396" y="688"/>
                  <a:pt x="397" y="689"/>
                </a:cubicBezTo>
                <a:cubicBezTo>
                  <a:pt x="398" y="690"/>
                  <a:pt x="398" y="690"/>
                  <a:pt x="399" y="690"/>
                </a:cubicBezTo>
                <a:close/>
                <a:moveTo>
                  <a:pt x="703" y="387"/>
                </a:moveTo>
                <a:cubicBezTo>
                  <a:pt x="704" y="387"/>
                  <a:pt x="704" y="386"/>
                  <a:pt x="705" y="386"/>
                </a:cubicBezTo>
                <a:cubicBezTo>
                  <a:pt x="804" y="287"/>
                  <a:pt x="804" y="287"/>
                  <a:pt x="804" y="287"/>
                </a:cubicBezTo>
                <a:cubicBezTo>
                  <a:pt x="804" y="286"/>
                  <a:pt x="804" y="286"/>
                  <a:pt x="805" y="286"/>
                </a:cubicBezTo>
                <a:cubicBezTo>
                  <a:pt x="805" y="286"/>
                  <a:pt x="805" y="286"/>
                  <a:pt x="805" y="286"/>
                </a:cubicBezTo>
                <a:cubicBezTo>
                  <a:pt x="808" y="283"/>
                  <a:pt x="808" y="283"/>
                  <a:pt x="808" y="283"/>
                </a:cubicBezTo>
                <a:cubicBezTo>
                  <a:pt x="809" y="281"/>
                  <a:pt x="809" y="279"/>
                  <a:pt x="808" y="278"/>
                </a:cubicBezTo>
                <a:cubicBezTo>
                  <a:pt x="807" y="277"/>
                  <a:pt x="805" y="277"/>
                  <a:pt x="804" y="278"/>
                </a:cubicBezTo>
                <a:cubicBezTo>
                  <a:pt x="801" y="281"/>
                  <a:pt x="801" y="281"/>
                  <a:pt x="801" y="281"/>
                </a:cubicBezTo>
                <a:cubicBezTo>
                  <a:pt x="801" y="281"/>
                  <a:pt x="800" y="282"/>
                  <a:pt x="800" y="282"/>
                </a:cubicBezTo>
                <a:cubicBezTo>
                  <a:pt x="800" y="282"/>
                  <a:pt x="800" y="282"/>
                  <a:pt x="800" y="282"/>
                </a:cubicBezTo>
                <a:cubicBezTo>
                  <a:pt x="701" y="381"/>
                  <a:pt x="701" y="381"/>
                  <a:pt x="701" y="381"/>
                </a:cubicBezTo>
                <a:cubicBezTo>
                  <a:pt x="699" y="382"/>
                  <a:pt x="699" y="384"/>
                  <a:pt x="701" y="386"/>
                </a:cubicBezTo>
                <a:cubicBezTo>
                  <a:pt x="701" y="386"/>
                  <a:pt x="702" y="387"/>
                  <a:pt x="703" y="387"/>
                </a:cubicBezTo>
                <a:close/>
                <a:moveTo>
                  <a:pt x="933" y="157"/>
                </a:moveTo>
                <a:cubicBezTo>
                  <a:pt x="933" y="157"/>
                  <a:pt x="933" y="157"/>
                  <a:pt x="933" y="157"/>
                </a:cubicBezTo>
                <a:cubicBezTo>
                  <a:pt x="999" y="91"/>
                  <a:pt x="999" y="91"/>
                  <a:pt x="999" y="91"/>
                </a:cubicBezTo>
                <a:cubicBezTo>
                  <a:pt x="1002" y="89"/>
                  <a:pt x="1002" y="89"/>
                  <a:pt x="1002" y="89"/>
                </a:cubicBezTo>
                <a:cubicBezTo>
                  <a:pt x="1002" y="89"/>
                  <a:pt x="1002" y="89"/>
                  <a:pt x="1002" y="89"/>
                </a:cubicBezTo>
                <a:cubicBezTo>
                  <a:pt x="1006" y="84"/>
                  <a:pt x="1006" y="84"/>
                  <a:pt x="1006" y="84"/>
                </a:cubicBezTo>
                <a:cubicBezTo>
                  <a:pt x="1007" y="84"/>
                  <a:pt x="1007" y="83"/>
                  <a:pt x="1007" y="82"/>
                </a:cubicBezTo>
                <a:cubicBezTo>
                  <a:pt x="1007" y="81"/>
                  <a:pt x="1007" y="81"/>
                  <a:pt x="1006" y="80"/>
                </a:cubicBezTo>
                <a:cubicBezTo>
                  <a:pt x="1006" y="80"/>
                  <a:pt x="1006" y="80"/>
                  <a:pt x="1005" y="79"/>
                </a:cubicBezTo>
                <a:cubicBezTo>
                  <a:pt x="1005" y="79"/>
                  <a:pt x="1005" y="79"/>
                  <a:pt x="1005" y="79"/>
                </a:cubicBezTo>
                <a:cubicBezTo>
                  <a:pt x="1005" y="79"/>
                  <a:pt x="1005" y="79"/>
                  <a:pt x="1005" y="79"/>
                </a:cubicBezTo>
                <a:cubicBezTo>
                  <a:pt x="1005" y="79"/>
                  <a:pt x="1005" y="79"/>
                  <a:pt x="1004" y="79"/>
                </a:cubicBezTo>
                <a:cubicBezTo>
                  <a:pt x="1004" y="79"/>
                  <a:pt x="1003" y="79"/>
                  <a:pt x="1002" y="80"/>
                </a:cubicBezTo>
                <a:cubicBezTo>
                  <a:pt x="1002" y="80"/>
                  <a:pt x="1002" y="80"/>
                  <a:pt x="1002" y="80"/>
                </a:cubicBezTo>
                <a:cubicBezTo>
                  <a:pt x="928" y="154"/>
                  <a:pt x="928" y="154"/>
                  <a:pt x="928" y="154"/>
                </a:cubicBezTo>
                <a:cubicBezTo>
                  <a:pt x="928" y="154"/>
                  <a:pt x="928" y="154"/>
                  <a:pt x="928" y="154"/>
                </a:cubicBezTo>
                <a:cubicBezTo>
                  <a:pt x="928" y="154"/>
                  <a:pt x="928" y="154"/>
                  <a:pt x="928" y="154"/>
                </a:cubicBezTo>
                <a:cubicBezTo>
                  <a:pt x="852" y="229"/>
                  <a:pt x="852" y="229"/>
                  <a:pt x="852" y="229"/>
                </a:cubicBezTo>
                <a:cubicBezTo>
                  <a:pt x="851" y="231"/>
                  <a:pt x="851" y="233"/>
                  <a:pt x="852" y="234"/>
                </a:cubicBezTo>
                <a:cubicBezTo>
                  <a:pt x="853" y="234"/>
                  <a:pt x="854" y="235"/>
                  <a:pt x="855" y="235"/>
                </a:cubicBezTo>
                <a:cubicBezTo>
                  <a:pt x="855" y="235"/>
                  <a:pt x="856" y="234"/>
                  <a:pt x="857" y="234"/>
                </a:cubicBezTo>
                <a:cubicBezTo>
                  <a:pt x="933" y="158"/>
                  <a:pt x="933" y="158"/>
                  <a:pt x="933" y="158"/>
                </a:cubicBezTo>
                <a:cubicBezTo>
                  <a:pt x="933" y="158"/>
                  <a:pt x="933" y="157"/>
                  <a:pt x="933" y="157"/>
                </a:cubicBezTo>
                <a:close/>
                <a:moveTo>
                  <a:pt x="1009" y="80"/>
                </a:moveTo>
                <a:cubicBezTo>
                  <a:pt x="1010" y="80"/>
                  <a:pt x="1011" y="80"/>
                  <a:pt x="1012" y="79"/>
                </a:cubicBezTo>
                <a:cubicBezTo>
                  <a:pt x="1015" y="76"/>
                  <a:pt x="1015" y="76"/>
                  <a:pt x="1015" y="76"/>
                </a:cubicBezTo>
                <a:cubicBezTo>
                  <a:pt x="1016" y="75"/>
                  <a:pt x="1016" y="73"/>
                  <a:pt x="1015" y="71"/>
                </a:cubicBezTo>
                <a:cubicBezTo>
                  <a:pt x="1014" y="70"/>
                  <a:pt x="1012" y="70"/>
                  <a:pt x="1011" y="71"/>
                </a:cubicBezTo>
                <a:cubicBezTo>
                  <a:pt x="1007" y="75"/>
                  <a:pt x="1007" y="75"/>
                  <a:pt x="1007" y="75"/>
                </a:cubicBezTo>
                <a:cubicBezTo>
                  <a:pt x="1006" y="76"/>
                  <a:pt x="1006" y="78"/>
                  <a:pt x="1007" y="79"/>
                </a:cubicBezTo>
                <a:cubicBezTo>
                  <a:pt x="1008" y="80"/>
                  <a:pt x="1009" y="80"/>
                  <a:pt x="1009" y="80"/>
                </a:cubicBezTo>
                <a:close/>
                <a:moveTo>
                  <a:pt x="1027" y="55"/>
                </a:moveTo>
                <a:cubicBezTo>
                  <a:pt x="1020" y="62"/>
                  <a:pt x="1020" y="62"/>
                  <a:pt x="1020" y="62"/>
                </a:cubicBezTo>
                <a:cubicBezTo>
                  <a:pt x="1018" y="63"/>
                  <a:pt x="1018" y="65"/>
                  <a:pt x="1020" y="67"/>
                </a:cubicBezTo>
                <a:cubicBezTo>
                  <a:pt x="1020" y="67"/>
                  <a:pt x="1021" y="68"/>
                  <a:pt x="1022" y="68"/>
                </a:cubicBezTo>
                <a:cubicBezTo>
                  <a:pt x="1023" y="68"/>
                  <a:pt x="1023" y="67"/>
                  <a:pt x="1024" y="67"/>
                </a:cubicBezTo>
                <a:cubicBezTo>
                  <a:pt x="1031" y="59"/>
                  <a:pt x="1031" y="59"/>
                  <a:pt x="1031" y="59"/>
                </a:cubicBezTo>
                <a:cubicBezTo>
                  <a:pt x="1032" y="58"/>
                  <a:pt x="1032" y="56"/>
                  <a:pt x="1031" y="55"/>
                </a:cubicBezTo>
                <a:cubicBezTo>
                  <a:pt x="1030" y="54"/>
                  <a:pt x="1028" y="54"/>
                  <a:pt x="1027" y="55"/>
                </a:cubicBezTo>
                <a:close/>
                <a:moveTo>
                  <a:pt x="860" y="243"/>
                </a:moveTo>
                <a:cubicBezTo>
                  <a:pt x="861" y="243"/>
                  <a:pt x="862" y="243"/>
                  <a:pt x="863" y="242"/>
                </a:cubicBezTo>
                <a:cubicBezTo>
                  <a:pt x="872" y="232"/>
                  <a:pt x="872" y="232"/>
                  <a:pt x="872" y="232"/>
                </a:cubicBezTo>
                <a:cubicBezTo>
                  <a:pt x="874" y="231"/>
                  <a:pt x="874" y="229"/>
                  <a:pt x="872" y="228"/>
                </a:cubicBezTo>
                <a:cubicBezTo>
                  <a:pt x="871" y="227"/>
                  <a:pt x="869" y="227"/>
                  <a:pt x="868" y="228"/>
                </a:cubicBezTo>
                <a:cubicBezTo>
                  <a:pt x="858" y="238"/>
                  <a:pt x="858" y="238"/>
                  <a:pt x="858" y="238"/>
                </a:cubicBezTo>
                <a:cubicBezTo>
                  <a:pt x="857" y="239"/>
                  <a:pt x="857" y="241"/>
                  <a:pt x="858" y="242"/>
                </a:cubicBezTo>
                <a:cubicBezTo>
                  <a:pt x="859" y="243"/>
                  <a:pt x="860" y="243"/>
                  <a:pt x="860" y="243"/>
                </a:cubicBezTo>
                <a:close/>
                <a:moveTo>
                  <a:pt x="1034" y="62"/>
                </a:moveTo>
                <a:cubicBezTo>
                  <a:pt x="1031" y="65"/>
                  <a:pt x="1031" y="65"/>
                  <a:pt x="1031" y="65"/>
                </a:cubicBezTo>
                <a:cubicBezTo>
                  <a:pt x="1030" y="66"/>
                  <a:pt x="1030" y="68"/>
                  <a:pt x="1031" y="69"/>
                </a:cubicBezTo>
                <a:cubicBezTo>
                  <a:pt x="1032" y="70"/>
                  <a:pt x="1033" y="70"/>
                  <a:pt x="1033" y="70"/>
                </a:cubicBezTo>
                <a:cubicBezTo>
                  <a:pt x="1034" y="70"/>
                  <a:pt x="1035" y="70"/>
                  <a:pt x="1036" y="69"/>
                </a:cubicBezTo>
                <a:cubicBezTo>
                  <a:pt x="1038" y="66"/>
                  <a:pt x="1038" y="66"/>
                  <a:pt x="1038" y="66"/>
                </a:cubicBezTo>
                <a:cubicBezTo>
                  <a:pt x="1039" y="65"/>
                  <a:pt x="1039" y="63"/>
                  <a:pt x="1038" y="62"/>
                </a:cubicBezTo>
                <a:cubicBezTo>
                  <a:pt x="1037" y="61"/>
                  <a:pt x="1035" y="61"/>
                  <a:pt x="1034" y="62"/>
                </a:cubicBezTo>
                <a:close/>
                <a:moveTo>
                  <a:pt x="705" y="399"/>
                </a:moveTo>
                <a:cubicBezTo>
                  <a:pt x="706" y="399"/>
                  <a:pt x="706" y="398"/>
                  <a:pt x="707" y="398"/>
                </a:cubicBezTo>
                <a:cubicBezTo>
                  <a:pt x="825" y="280"/>
                  <a:pt x="825" y="280"/>
                  <a:pt x="825" y="280"/>
                </a:cubicBezTo>
                <a:cubicBezTo>
                  <a:pt x="826" y="278"/>
                  <a:pt x="826" y="277"/>
                  <a:pt x="825" y="275"/>
                </a:cubicBezTo>
                <a:cubicBezTo>
                  <a:pt x="824" y="274"/>
                  <a:pt x="822" y="274"/>
                  <a:pt x="821" y="275"/>
                </a:cubicBezTo>
                <a:cubicBezTo>
                  <a:pt x="703" y="393"/>
                  <a:pt x="703" y="393"/>
                  <a:pt x="703" y="393"/>
                </a:cubicBezTo>
                <a:cubicBezTo>
                  <a:pt x="701" y="395"/>
                  <a:pt x="701" y="396"/>
                  <a:pt x="703" y="398"/>
                </a:cubicBezTo>
                <a:cubicBezTo>
                  <a:pt x="703" y="398"/>
                  <a:pt x="704" y="399"/>
                  <a:pt x="705" y="399"/>
                </a:cubicBezTo>
                <a:close/>
                <a:moveTo>
                  <a:pt x="853" y="251"/>
                </a:moveTo>
                <a:cubicBezTo>
                  <a:pt x="854" y="250"/>
                  <a:pt x="854" y="248"/>
                  <a:pt x="853" y="247"/>
                </a:cubicBezTo>
                <a:cubicBezTo>
                  <a:pt x="852" y="246"/>
                  <a:pt x="850" y="246"/>
                  <a:pt x="849" y="247"/>
                </a:cubicBezTo>
                <a:cubicBezTo>
                  <a:pt x="844" y="252"/>
                  <a:pt x="844" y="252"/>
                  <a:pt x="844" y="252"/>
                </a:cubicBezTo>
                <a:cubicBezTo>
                  <a:pt x="842" y="254"/>
                  <a:pt x="842" y="256"/>
                  <a:pt x="844" y="257"/>
                </a:cubicBezTo>
                <a:cubicBezTo>
                  <a:pt x="844" y="257"/>
                  <a:pt x="845" y="258"/>
                  <a:pt x="846" y="258"/>
                </a:cubicBezTo>
                <a:cubicBezTo>
                  <a:pt x="847" y="258"/>
                  <a:pt x="847" y="257"/>
                  <a:pt x="848" y="257"/>
                </a:cubicBezTo>
                <a:lnTo>
                  <a:pt x="853" y="251"/>
                </a:lnTo>
                <a:close/>
                <a:moveTo>
                  <a:pt x="400" y="703"/>
                </a:moveTo>
                <a:cubicBezTo>
                  <a:pt x="401" y="703"/>
                  <a:pt x="402" y="703"/>
                  <a:pt x="402" y="702"/>
                </a:cubicBezTo>
                <a:cubicBezTo>
                  <a:pt x="559" y="545"/>
                  <a:pt x="559" y="545"/>
                  <a:pt x="559" y="545"/>
                </a:cubicBezTo>
                <a:cubicBezTo>
                  <a:pt x="561" y="544"/>
                  <a:pt x="561" y="542"/>
                  <a:pt x="559" y="541"/>
                </a:cubicBezTo>
                <a:cubicBezTo>
                  <a:pt x="558" y="540"/>
                  <a:pt x="556" y="540"/>
                  <a:pt x="555" y="541"/>
                </a:cubicBezTo>
                <a:cubicBezTo>
                  <a:pt x="398" y="698"/>
                  <a:pt x="398" y="698"/>
                  <a:pt x="398" y="698"/>
                </a:cubicBezTo>
                <a:cubicBezTo>
                  <a:pt x="397" y="699"/>
                  <a:pt x="397" y="701"/>
                  <a:pt x="398" y="702"/>
                </a:cubicBezTo>
                <a:cubicBezTo>
                  <a:pt x="399" y="703"/>
                  <a:pt x="399" y="703"/>
                  <a:pt x="400" y="703"/>
                </a:cubicBezTo>
                <a:close/>
                <a:moveTo>
                  <a:pt x="873" y="223"/>
                </a:moveTo>
                <a:cubicBezTo>
                  <a:pt x="872" y="224"/>
                  <a:pt x="872" y="226"/>
                  <a:pt x="873" y="228"/>
                </a:cubicBezTo>
                <a:cubicBezTo>
                  <a:pt x="873" y="228"/>
                  <a:pt x="874" y="229"/>
                  <a:pt x="875" y="229"/>
                </a:cubicBezTo>
                <a:cubicBezTo>
                  <a:pt x="876" y="229"/>
                  <a:pt x="876" y="228"/>
                  <a:pt x="877" y="228"/>
                </a:cubicBezTo>
                <a:cubicBezTo>
                  <a:pt x="1023" y="82"/>
                  <a:pt x="1023" y="82"/>
                  <a:pt x="1023" y="82"/>
                </a:cubicBezTo>
                <a:cubicBezTo>
                  <a:pt x="1024" y="81"/>
                  <a:pt x="1024" y="79"/>
                  <a:pt x="1023" y="78"/>
                </a:cubicBezTo>
                <a:cubicBezTo>
                  <a:pt x="1021" y="77"/>
                  <a:pt x="1019" y="77"/>
                  <a:pt x="1018" y="78"/>
                </a:cubicBezTo>
                <a:lnTo>
                  <a:pt x="873" y="223"/>
                </a:lnTo>
                <a:close/>
                <a:moveTo>
                  <a:pt x="1062" y="42"/>
                </a:moveTo>
                <a:cubicBezTo>
                  <a:pt x="1063" y="42"/>
                  <a:pt x="1063" y="41"/>
                  <a:pt x="1064" y="41"/>
                </a:cubicBezTo>
                <a:cubicBezTo>
                  <a:pt x="1069" y="36"/>
                  <a:pt x="1069" y="36"/>
                  <a:pt x="1069" y="36"/>
                </a:cubicBezTo>
                <a:cubicBezTo>
                  <a:pt x="1070" y="35"/>
                  <a:pt x="1070" y="33"/>
                  <a:pt x="1069" y="32"/>
                </a:cubicBezTo>
                <a:cubicBezTo>
                  <a:pt x="1067" y="30"/>
                  <a:pt x="1066" y="30"/>
                  <a:pt x="1064" y="32"/>
                </a:cubicBezTo>
                <a:cubicBezTo>
                  <a:pt x="1060" y="36"/>
                  <a:pt x="1060" y="36"/>
                  <a:pt x="1060" y="36"/>
                </a:cubicBezTo>
                <a:cubicBezTo>
                  <a:pt x="1058" y="38"/>
                  <a:pt x="1058" y="39"/>
                  <a:pt x="1060" y="41"/>
                </a:cubicBezTo>
                <a:cubicBezTo>
                  <a:pt x="1060" y="41"/>
                  <a:pt x="1061" y="42"/>
                  <a:pt x="1062" y="42"/>
                </a:cubicBezTo>
                <a:close/>
                <a:moveTo>
                  <a:pt x="867" y="250"/>
                </a:moveTo>
                <a:cubicBezTo>
                  <a:pt x="868" y="250"/>
                  <a:pt x="869" y="250"/>
                  <a:pt x="870" y="249"/>
                </a:cubicBezTo>
                <a:cubicBezTo>
                  <a:pt x="878" y="240"/>
                  <a:pt x="878" y="240"/>
                  <a:pt x="878" y="240"/>
                </a:cubicBezTo>
                <a:cubicBezTo>
                  <a:pt x="880" y="239"/>
                  <a:pt x="880" y="237"/>
                  <a:pt x="878" y="236"/>
                </a:cubicBezTo>
                <a:cubicBezTo>
                  <a:pt x="877" y="235"/>
                  <a:pt x="875" y="235"/>
                  <a:pt x="874" y="236"/>
                </a:cubicBezTo>
                <a:cubicBezTo>
                  <a:pt x="865" y="245"/>
                  <a:pt x="865" y="245"/>
                  <a:pt x="865" y="245"/>
                </a:cubicBezTo>
                <a:cubicBezTo>
                  <a:pt x="864" y="246"/>
                  <a:pt x="864" y="248"/>
                  <a:pt x="865" y="249"/>
                </a:cubicBezTo>
                <a:cubicBezTo>
                  <a:pt x="866" y="250"/>
                  <a:pt x="867" y="250"/>
                  <a:pt x="867" y="250"/>
                </a:cubicBezTo>
                <a:close/>
                <a:moveTo>
                  <a:pt x="708" y="410"/>
                </a:moveTo>
                <a:cubicBezTo>
                  <a:pt x="709" y="410"/>
                  <a:pt x="709" y="409"/>
                  <a:pt x="710" y="409"/>
                </a:cubicBezTo>
                <a:cubicBezTo>
                  <a:pt x="840" y="279"/>
                  <a:pt x="840" y="279"/>
                  <a:pt x="840" y="279"/>
                </a:cubicBezTo>
                <a:cubicBezTo>
                  <a:pt x="841" y="278"/>
                  <a:pt x="841" y="276"/>
                  <a:pt x="840" y="275"/>
                </a:cubicBezTo>
                <a:cubicBezTo>
                  <a:pt x="839" y="273"/>
                  <a:pt x="837" y="273"/>
                  <a:pt x="835" y="275"/>
                </a:cubicBezTo>
                <a:cubicBezTo>
                  <a:pt x="706" y="404"/>
                  <a:pt x="706" y="404"/>
                  <a:pt x="706" y="404"/>
                </a:cubicBezTo>
                <a:cubicBezTo>
                  <a:pt x="704" y="406"/>
                  <a:pt x="704" y="407"/>
                  <a:pt x="706" y="409"/>
                </a:cubicBezTo>
                <a:cubicBezTo>
                  <a:pt x="706" y="409"/>
                  <a:pt x="707" y="410"/>
                  <a:pt x="708" y="410"/>
                </a:cubicBezTo>
                <a:close/>
                <a:moveTo>
                  <a:pt x="1037" y="82"/>
                </a:moveTo>
                <a:cubicBezTo>
                  <a:pt x="1038" y="81"/>
                  <a:pt x="1038" y="79"/>
                  <a:pt x="1037" y="78"/>
                </a:cubicBezTo>
                <a:cubicBezTo>
                  <a:pt x="1035" y="77"/>
                  <a:pt x="1033" y="77"/>
                  <a:pt x="1032" y="78"/>
                </a:cubicBezTo>
                <a:cubicBezTo>
                  <a:pt x="880" y="230"/>
                  <a:pt x="880" y="230"/>
                  <a:pt x="880" y="230"/>
                </a:cubicBezTo>
                <a:cubicBezTo>
                  <a:pt x="879" y="231"/>
                  <a:pt x="879" y="233"/>
                  <a:pt x="880" y="234"/>
                </a:cubicBezTo>
                <a:cubicBezTo>
                  <a:pt x="881" y="235"/>
                  <a:pt x="881" y="235"/>
                  <a:pt x="882" y="235"/>
                </a:cubicBezTo>
                <a:cubicBezTo>
                  <a:pt x="883" y="235"/>
                  <a:pt x="884" y="235"/>
                  <a:pt x="884" y="234"/>
                </a:cubicBezTo>
                <a:lnTo>
                  <a:pt x="1037" y="82"/>
                </a:lnTo>
                <a:close/>
                <a:moveTo>
                  <a:pt x="849" y="268"/>
                </a:moveTo>
                <a:cubicBezTo>
                  <a:pt x="850" y="268"/>
                  <a:pt x="851" y="268"/>
                  <a:pt x="852" y="267"/>
                </a:cubicBezTo>
                <a:cubicBezTo>
                  <a:pt x="856" y="262"/>
                  <a:pt x="856" y="262"/>
                  <a:pt x="856" y="262"/>
                </a:cubicBezTo>
                <a:cubicBezTo>
                  <a:pt x="858" y="261"/>
                  <a:pt x="858" y="259"/>
                  <a:pt x="856" y="258"/>
                </a:cubicBezTo>
                <a:cubicBezTo>
                  <a:pt x="855" y="257"/>
                  <a:pt x="853" y="257"/>
                  <a:pt x="852" y="258"/>
                </a:cubicBezTo>
                <a:cubicBezTo>
                  <a:pt x="847" y="263"/>
                  <a:pt x="847" y="263"/>
                  <a:pt x="847" y="263"/>
                </a:cubicBezTo>
                <a:cubicBezTo>
                  <a:pt x="846" y="264"/>
                  <a:pt x="846" y="266"/>
                  <a:pt x="847" y="267"/>
                </a:cubicBezTo>
                <a:cubicBezTo>
                  <a:pt x="848" y="268"/>
                  <a:pt x="849" y="268"/>
                  <a:pt x="849" y="268"/>
                </a:cubicBezTo>
                <a:close/>
                <a:moveTo>
                  <a:pt x="401" y="717"/>
                </a:moveTo>
                <a:cubicBezTo>
                  <a:pt x="401" y="717"/>
                  <a:pt x="402" y="716"/>
                  <a:pt x="403" y="716"/>
                </a:cubicBezTo>
                <a:cubicBezTo>
                  <a:pt x="572" y="546"/>
                  <a:pt x="572" y="546"/>
                  <a:pt x="572" y="546"/>
                </a:cubicBezTo>
                <a:cubicBezTo>
                  <a:pt x="574" y="545"/>
                  <a:pt x="574" y="543"/>
                  <a:pt x="572" y="542"/>
                </a:cubicBezTo>
                <a:cubicBezTo>
                  <a:pt x="571" y="541"/>
                  <a:pt x="569" y="541"/>
                  <a:pt x="568" y="542"/>
                </a:cubicBezTo>
                <a:cubicBezTo>
                  <a:pt x="399" y="711"/>
                  <a:pt x="399" y="711"/>
                  <a:pt x="399" y="711"/>
                </a:cubicBezTo>
                <a:cubicBezTo>
                  <a:pt x="397" y="713"/>
                  <a:pt x="397" y="715"/>
                  <a:pt x="399" y="716"/>
                </a:cubicBezTo>
                <a:cubicBezTo>
                  <a:pt x="399" y="716"/>
                  <a:pt x="400" y="717"/>
                  <a:pt x="401" y="717"/>
                </a:cubicBezTo>
                <a:close/>
                <a:moveTo>
                  <a:pt x="1053" y="75"/>
                </a:moveTo>
                <a:cubicBezTo>
                  <a:pt x="1054" y="76"/>
                  <a:pt x="1055" y="76"/>
                  <a:pt x="1056" y="76"/>
                </a:cubicBezTo>
                <a:cubicBezTo>
                  <a:pt x="1056" y="76"/>
                  <a:pt x="1057" y="76"/>
                  <a:pt x="1058" y="75"/>
                </a:cubicBezTo>
                <a:cubicBezTo>
                  <a:pt x="1059" y="74"/>
                  <a:pt x="1059" y="74"/>
                  <a:pt x="1059" y="74"/>
                </a:cubicBezTo>
                <a:cubicBezTo>
                  <a:pt x="1060" y="72"/>
                  <a:pt x="1060" y="71"/>
                  <a:pt x="1059" y="69"/>
                </a:cubicBezTo>
                <a:cubicBezTo>
                  <a:pt x="1058" y="68"/>
                  <a:pt x="1056" y="68"/>
                  <a:pt x="1055" y="69"/>
                </a:cubicBezTo>
                <a:cubicBezTo>
                  <a:pt x="1053" y="71"/>
                  <a:pt x="1053" y="71"/>
                  <a:pt x="1053" y="71"/>
                </a:cubicBezTo>
                <a:cubicBezTo>
                  <a:pt x="1052" y="72"/>
                  <a:pt x="1052" y="74"/>
                  <a:pt x="1053" y="75"/>
                </a:cubicBezTo>
                <a:close/>
                <a:moveTo>
                  <a:pt x="1052" y="76"/>
                </a:moveTo>
                <a:cubicBezTo>
                  <a:pt x="1051" y="75"/>
                  <a:pt x="1049" y="75"/>
                  <a:pt x="1048" y="76"/>
                </a:cubicBezTo>
                <a:cubicBezTo>
                  <a:pt x="890" y="234"/>
                  <a:pt x="890" y="234"/>
                  <a:pt x="890" y="234"/>
                </a:cubicBezTo>
                <a:cubicBezTo>
                  <a:pt x="889" y="235"/>
                  <a:pt x="889" y="237"/>
                  <a:pt x="890" y="238"/>
                </a:cubicBezTo>
                <a:cubicBezTo>
                  <a:pt x="891" y="239"/>
                  <a:pt x="891" y="239"/>
                  <a:pt x="892" y="239"/>
                </a:cubicBezTo>
                <a:cubicBezTo>
                  <a:pt x="893" y="239"/>
                  <a:pt x="894" y="239"/>
                  <a:pt x="894" y="238"/>
                </a:cubicBezTo>
                <a:cubicBezTo>
                  <a:pt x="1052" y="81"/>
                  <a:pt x="1052" y="81"/>
                  <a:pt x="1052" y="81"/>
                </a:cubicBezTo>
                <a:cubicBezTo>
                  <a:pt x="1053" y="79"/>
                  <a:pt x="1053" y="77"/>
                  <a:pt x="1052" y="76"/>
                </a:cubicBezTo>
                <a:close/>
                <a:moveTo>
                  <a:pt x="874" y="254"/>
                </a:moveTo>
                <a:cubicBezTo>
                  <a:pt x="875" y="254"/>
                  <a:pt x="876" y="255"/>
                  <a:pt x="877" y="255"/>
                </a:cubicBezTo>
                <a:cubicBezTo>
                  <a:pt x="877" y="255"/>
                  <a:pt x="878" y="254"/>
                  <a:pt x="879" y="254"/>
                </a:cubicBezTo>
                <a:cubicBezTo>
                  <a:pt x="887" y="246"/>
                  <a:pt x="887" y="246"/>
                  <a:pt x="887" y="246"/>
                </a:cubicBezTo>
                <a:cubicBezTo>
                  <a:pt x="888" y="245"/>
                  <a:pt x="888" y="243"/>
                  <a:pt x="887" y="242"/>
                </a:cubicBezTo>
                <a:cubicBezTo>
                  <a:pt x="886" y="240"/>
                  <a:pt x="884" y="240"/>
                  <a:pt x="882" y="242"/>
                </a:cubicBezTo>
                <a:cubicBezTo>
                  <a:pt x="874" y="249"/>
                  <a:pt x="874" y="249"/>
                  <a:pt x="874" y="249"/>
                </a:cubicBezTo>
                <a:cubicBezTo>
                  <a:pt x="873" y="251"/>
                  <a:pt x="873" y="253"/>
                  <a:pt x="874" y="254"/>
                </a:cubicBezTo>
                <a:close/>
                <a:moveTo>
                  <a:pt x="401" y="732"/>
                </a:moveTo>
                <a:cubicBezTo>
                  <a:pt x="580" y="552"/>
                  <a:pt x="580" y="552"/>
                  <a:pt x="580" y="552"/>
                </a:cubicBezTo>
                <a:cubicBezTo>
                  <a:pt x="582" y="551"/>
                  <a:pt x="582" y="549"/>
                  <a:pt x="580" y="548"/>
                </a:cubicBezTo>
                <a:cubicBezTo>
                  <a:pt x="579" y="547"/>
                  <a:pt x="577" y="547"/>
                  <a:pt x="576" y="548"/>
                </a:cubicBezTo>
                <a:cubicBezTo>
                  <a:pt x="396" y="727"/>
                  <a:pt x="396" y="727"/>
                  <a:pt x="396" y="727"/>
                </a:cubicBezTo>
                <a:cubicBezTo>
                  <a:pt x="395" y="729"/>
                  <a:pt x="395" y="731"/>
                  <a:pt x="396" y="732"/>
                </a:cubicBezTo>
                <a:cubicBezTo>
                  <a:pt x="397" y="732"/>
                  <a:pt x="398" y="733"/>
                  <a:pt x="399" y="733"/>
                </a:cubicBezTo>
                <a:cubicBezTo>
                  <a:pt x="399" y="733"/>
                  <a:pt x="400" y="732"/>
                  <a:pt x="401" y="732"/>
                </a:cubicBezTo>
                <a:close/>
                <a:moveTo>
                  <a:pt x="703" y="430"/>
                </a:moveTo>
                <a:cubicBezTo>
                  <a:pt x="856" y="276"/>
                  <a:pt x="856" y="276"/>
                  <a:pt x="856" y="276"/>
                </a:cubicBezTo>
                <a:cubicBezTo>
                  <a:pt x="858" y="275"/>
                  <a:pt x="858" y="273"/>
                  <a:pt x="856" y="272"/>
                </a:cubicBezTo>
                <a:cubicBezTo>
                  <a:pt x="855" y="271"/>
                  <a:pt x="853" y="271"/>
                  <a:pt x="852" y="272"/>
                </a:cubicBezTo>
                <a:cubicBezTo>
                  <a:pt x="698" y="426"/>
                  <a:pt x="698" y="426"/>
                  <a:pt x="698" y="426"/>
                </a:cubicBezTo>
                <a:cubicBezTo>
                  <a:pt x="697" y="427"/>
                  <a:pt x="697" y="429"/>
                  <a:pt x="698" y="430"/>
                </a:cubicBezTo>
                <a:cubicBezTo>
                  <a:pt x="699" y="431"/>
                  <a:pt x="700" y="431"/>
                  <a:pt x="700" y="431"/>
                </a:cubicBezTo>
                <a:cubicBezTo>
                  <a:pt x="701" y="431"/>
                  <a:pt x="702" y="431"/>
                  <a:pt x="703" y="430"/>
                </a:cubicBezTo>
                <a:close/>
                <a:moveTo>
                  <a:pt x="870" y="276"/>
                </a:moveTo>
                <a:cubicBezTo>
                  <a:pt x="871" y="276"/>
                  <a:pt x="871" y="275"/>
                  <a:pt x="872" y="275"/>
                </a:cubicBezTo>
                <a:cubicBezTo>
                  <a:pt x="875" y="271"/>
                  <a:pt x="875" y="271"/>
                  <a:pt x="875" y="271"/>
                </a:cubicBezTo>
                <a:cubicBezTo>
                  <a:pt x="877" y="270"/>
                  <a:pt x="877" y="268"/>
                  <a:pt x="875" y="267"/>
                </a:cubicBezTo>
                <a:cubicBezTo>
                  <a:pt x="874" y="266"/>
                  <a:pt x="872" y="266"/>
                  <a:pt x="871" y="267"/>
                </a:cubicBezTo>
                <a:cubicBezTo>
                  <a:pt x="868" y="270"/>
                  <a:pt x="868" y="270"/>
                  <a:pt x="868" y="270"/>
                </a:cubicBezTo>
                <a:cubicBezTo>
                  <a:pt x="866" y="271"/>
                  <a:pt x="866" y="273"/>
                  <a:pt x="868" y="275"/>
                </a:cubicBezTo>
                <a:cubicBezTo>
                  <a:pt x="868" y="275"/>
                  <a:pt x="869" y="276"/>
                  <a:pt x="870" y="276"/>
                </a:cubicBezTo>
                <a:close/>
                <a:moveTo>
                  <a:pt x="862" y="280"/>
                </a:moveTo>
                <a:cubicBezTo>
                  <a:pt x="861" y="279"/>
                  <a:pt x="859" y="279"/>
                  <a:pt x="858" y="280"/>
                </a:cubicBezTo>
                <a:cubicBezTo>
                  <a:pt x="700" y="438"/>
                  <a:pt x="700" y="438"/>
                  <a:pt x="700" y="438"/>
                </a:cubicBezTo>
                <a:cubicBezTo>
                  <a:pt x="699" y="439"/>
                  <a:pt x="699" y="441"/>
                  <a:pt x="700" y="442"/>
                </a:cubicBezTo>
                <a:cubicBezTo>
                  <a:pt x="701" y="443"/>
                  <a:pt x="702" y="443"/>
                  <a:pt x="702" y="443"/>
                </a:cubicBezTo>
                <a:cubicBezTo>
                  <a:pt x="703" y="443"/>
                  <a:pt x="704" y="443"/>
                  <a:pt x="704" y="442"/>
                </a:cubicBezTo>
                <a:cubicBezTo>
                  <a:pt x="862" y="285"/>
                  <a:pt x="862" y="285"/>
                  <a:pt x="862" y="285"/>
                </a:cubicBezTo>
                <a:cubicBezTo>
                  <a:pt x="863" y="283"/>
                  <a:pt x="863" y="281"/>
                  <a:pt x="862" y="280"/>
                </a:cubicBezTo>
                <a:close/>
                <a:moveTo>
                  <a:pt x="583" y="555"/>
                </a:moveTo>
                <a:cubicBezTo>
                  <a:pt x="399" y="738"/>
                  <a:pt x="399" y="738"/>
                  <a:pt x="399" y="738"/>
                </a:cubicBezTo>
                <a:cubicBezTo>
                  <a:pt x="398" y="740"/>
                  <a:pt x="398" y="742"/>
                  <a:pt x="399" y="743"/>
                </a:cubicBezTo>
                <a:cubicBezTo>
                  <a:pt x="400" y="743"/>
                  <a:pt x="401" y="744"/>
                  <a:pt x="402" y="744"/>
                </a:cubicBezTo>
                <a:cubicBezTo>
                  <a:pt x="402" y="744"/>
                  <a:pt x="403" y="743"/>
                  <a:pt x="404" y="743"/>
                </a:cubicBezTo>
                <a:cubicBezTo>
                  <a:pt x="587" y="559"/>
                  <a:pt x="587" y="559"/>
                  <a:pt x="587" y="559"/>
                </a:cubicBezTo>
                <a:cubicBezTo>
                  <a:pt x="589" y="558"/>
                  <a:pt x="589" y="556"/>
                  <a:pt x="587" y="555"/>
                </a:cubicBezTo>
                <a:cubicBezTo>
                  <a:pt x="586" y="554"/>
                  <a:pt x="584" y="554"/>
                  <a:pt x="583" y="555"/>
                </a:cubicBezTo>
                <a:close/>
                <a:moveTo>
                  <a:pt x="1084" y="61"/>
                </a:moveTo>
                <a:cubicBezTo>
                  <a:pt x="1085" y="61"/>
                  <a:pt x="1086" y="61"/>
                  <a:pt x="1087" y="60"/>
                </a:cubicBezTo>
                <a:cubicBezTo>
                  <a:pt x="1090" y="57"/>
                  <a:pt x="1090" y="57"/>
                  <a:pt x="1090" y="57"/>
                </a:cubicBezTo>
                <a:cubicBezTo>
                  <a:pt x="1091" y="56"/>
                  <a:pt x="1091" y="54"/>
                  <a:pt x="1090" y="53"/>
                </a:cubicBezTo>
                <a:cubicBezTo>
                  <a:pt x="1088" y="51"/>
                  <a:pt x="1087" y="51"/>
                  <a:pt x="1085" y="53"/>
                </a:cubicBezTo>
                <a:cubicBezTo>
                  <a:pt x="1082" y="56"/>
                  <a:pt x="1082" y="56"/>
                  <a:pt x="1082" y="56"/>
                </a:cubicBezTo>
                <a:cubicBezTo>
                  <a:pt x="1081" y="57"/>
                  <a:pt x="1081" y="59"/>
                  <a:pt x="1082" y="60"/>
                </a:cubicBezTo>
                <a:cubicBezTo>
                  <a:pt x="1083" y="61"/>
                  <a:pt x="1084" y="61"/>
                  <a:pt x="1084" y="61"/>
                </a:cubicBezTo>
                <a:close/>
                <a:moveTo>
                  <a:pt x="885" y="261"/>
                </a:moveTo>
                <a:cubicBezTo>
                  <a:pt x="885" y="261"/>
                  <a:pt x="886" y="260"/>
                  <a:pt x="887" y="260"/>
                </a:cubicBezTo>
                <a:cubicBezTo>
                  <a:pt x="895" y="252"/>
                  <a:pt x="895" y="252"/>
                  <a:pt x="895" y="252"/>
                </a:cubicBezTo>
                <a:cubicBezTo>
                  <a:pt x="896" y="251"/>
                  <a:pt x="896" y="249"/>
                  <a:pt x="895" y="248"/>
                </a:cubicBezTo>
                <a:cubicBezTo>
                  <a:pt x="893" y="247"/>
                  <a:pt x="891" y="247"/>
                  <a:pt x="890" y="248"/>
                </a:cubicBezTo>
                <a:cubicBezTo>
                  <a:pt x="883" y="255"/>
                  <a:pt x="883" y="255"/>
                  <a:pt x="883" y="255"/>
                </a:cubicBezTo>
                <a:cubicBezTo>
                  <a:pt x="881" y="257"/>
                  <a:pt x="881" y="259"/>
                  <a:pt x="883" y="260"/>
                </a:cubicBezTo>
                <a:cubicBezTo>
                  <a:pt x="883" y="260"/>
                  <a:pt x="884" y="261"/>
                  <a:pt x="885" y="261"/>
                </a:cubicBezTo>
                <a:close/>
                <a:moveTo>
                  <a:pt x="937" y="200"/>
                </a:moveTo>
                <a:cubicBezTo>
                  <a:pt x="898" y="240"/>
                  <a:pt x="898" y="240"/>
                  <a:pt x="898" y="240"/>
                </a:cubicBezTo>
                <a:cubicBezTo>
                  <a:pt x="897" y="241"/>
                  <a:pt x="897" y="243"/>
                  <a:pt x="898" y="244"/>
                </a:cubicBezTo>
                <a:cubicBezTo>
                  <a:pt x="898" y="245"/>
                  <a:pt x="899" y="245"/>
                  <a:pt x="900" y="245"/>
                </a:cubicBezTo>
                <a:cubicBezTo>
                  <a:pt x="901" y="245"/>
                  <a:pt x="902" y="245"/>
                  <a:pt x="902" y="244"/>
                </a:cubicBezTo>
                <a:cubicBezTo>
                  <a:pt x="942" y="205"/>
                  <a:pt x="942" y="205"/>
                  <a:pt x="942" y="205"/>
                </a:cubicBezTo>
                <a:cubicBezTo>
                  <a:pt x="1072" y="75"/>
                  <a:pt x="1072" y="75"/>
                  <a:pt x="1072" y="75"/>
                </a:cubicBezTo>
                <a:cubicBezTo>
                  <a:pt x="1073" y="74"/>
                  <a:pt x="1073" y="72"/>
                  <a:pt x="1072" y="70"/>
                </a:cubicBezTo>
                <a:cubicBezTo>
                  <a:pt x="1071" y="69"/>
                  <a:pt x="1069" y="69"/>
                  <a:pt x="1068" y="70"/>
                </a:cubicBezTo>
                <a:lnTo>
                  <a:pt x="937" y="200"/>
                </a:lnTo>
                <a:close/>
                <a:moveTo>
                  <a:pt x="860" y="300"/>
                </a:moveTo>
                <a:cubicBezTo>
                  <a:pt x="861" y="299"/>
                  <a:pt x="861" y="297"/>
                  <a:pt x="860" y="296"/>
                </a:cubicBezTo>
                <a:cubicBezTo>
                  <a:pt x="859" y="295"/>
                  <a:pt x="857" y="295"/>
                  <a:pt x="856" y="296"/>
                </a:cubicBezTo>
                <a:cubicBezTo>
                  <a:pt x="708" y="444"/>
                  <a:pt x="708" y="444"/>
                  <a:pt x="708" y="444"/>
                </a:cubicBezTo>
                <a:cubicBezTo>
                  <a:pt x="707" y="445"/>
                  <a:pt x="707" y="447"/>
                  <a:pt x="708" y="448"/>
                </a:cubicBezTo>
                <a:cubicBezTo>
                  <a:pt x="708" y="449"/>
                  <a:pt x="709" y="449"/>
                  <a:pt x="710" y="449"/>
                </a:cubicBezTo>
                <a:cubicBezTo>
                  <a:pt x="711" y="449"/>
                  <a:pt x="712" y="449"/>
                  <a:pt x="712" y="448"/>
                </a:cubicBezTo>
                <a:lnTo>
                  <a:pt x="860" y="300"/>
                </a:lnTo>
                <a:close/>
                <a:moveTo>
                  <a:pt x="904" y="253"/>
                </a:moveTo>
                <a:cubicBezTo>
                  <a:pt x="904" y="253"/>
                  <a:pt x="905" y="254"/>
                  <a:pt x="906" y="254"/>
                </a:cubicBezTo>
                <a:cubicBezTo>
                  <a:pt x="906" y="254"/>
                  <a:pt x="907" y="253"/>
                  <a:pt x="908" y="253"/>
                </a:cubicBezTo>
                <a:cubicBezTo>
                  <a:pt x="1083" y="77"/>
                  <a:pt x="1083" y="77"/>
                  <a:pt x="1083" y="77"/>
                </a:cubicBezTo>
                <a:cubicBezTo>
                  <a:pt x="1102" y="59"/>
                  <a:pt x="1102" y="59"/>
                  <a:pt x="1102" y="59"/>
                </a:cubicBezTo>
                <a:cubicBezTo>
                  <a:pt x="1103" y="58"/>
                  <a:pt x="1103" y="56"/>
                  <a:pt x="1102" y="54"/>
                </a:cubicBezTo>
                <a:cubicBezTo>
                  <a:pt x="1101" y="53"/>
                  <a:pt x="1099" y="53"/>
                  <a:pt x="1098" y="54"/>
                </a:cubicBezTo>
                <a:cubicBezTo>
                  <a:pt x="1079" y="73"/>
                  <a:pt x="1079" y="73"/>
                  <a:pt x="1079" y="73"/>
                </a:cubicBezTo>
                <a:cubicBezTo>
                  <a:pt x="904" y="248"/>
                  <a:pt x="904" y="248"/>
                  <a:pt x="904" y="248"/>
                </a:cubicBezTo>
                <a:cubicBezTo>
                  <a:pt x="902" y="250"/>
                  <a:pt x="902" y="252"/>
                  <a:pt x="904" y="253"/>
                </a:cubicBezTo>
                <a:close/>
                <a:moveTo>
                  <a:pt x="1137" y="22"/>
                </a:moveTo>
                <a:cubicBezTo>
                  <a:pt x="1138" y="22"/>
                  <a:pt x="1139" y="22"/>
                  <a:pt x="1139" y="21"/>
                </a:cubicBezTo>
                <a:cubicBezTo>
                  <a:pt x="1144" y="16"/>
                  <a:pt x="1144" y="16"/>
                  <a:pt x="1144" y="16"/>
                </a:cubicBezTo>
                <a:cubicBezTo>
                  <a:pt x="1146" y="15"/>
                  <a:pt x="1146" y="13"/>
                  <a:pt x="1144" y="12"/>
                </a:cubicBezTo>
                <a:cubicBezTo>
                  <a:pt x="1143" y="11"/>
                  <a:pt x="1141" y="11"/>
                  <a:pt x="1140" y="12"/>
                </a:cubicBezTo>
                <a:cubicBezTo>
                  <a:pt x="1135" y="17"/>
                  <a:pt x="1135" y="17"/>
                  <a:pt x="1135" y="17"/>
                </a:cubicBezTo>
                <a:cubicBezTo>
                  <a:pt x="1134" y="18"/>
                  <a:pt x="1134" y="20"/>
                  <a:pt x="1135" y="21"/>
                </a:cubicBezTo>
                <a:cubicBezTo>
                  <a:pt x="1136" y="22"/>
                  <a:pt x="1136" y="22"/>
                  <a:pt x="1137" y="22"/>
                </a:cubicBezTo>
                <a:close/>
                <a:moveTo>
                  <a:pt x="879" y="280"/>
                </a:moveTo>
                <a:cubicBezTo>
                  <a:pt x="880" y="280"/>
                  <a:pt x="881" y="280"/>
                  <a:pt x="881" y="279"/>
                </a:cubicBezTo>
                <a:cubicBezTo>
                  <a:pt x="888" y="272"/>
                  <a:pt x="888" y="272"/>
                  <a:pt x="888" y="272"/>
                </a:cubicBezTo>
                <a:cubicBezTo>
                  <a:pt x="888" y="272"/>
                  <a:pt x="888" y="272"/>
                  <a:pt x="889" y="272"/>
                </a:cubicBezTo>
                <a:cubicBezTo>
                  <a:pt x="889" y="272"/>
                  <a:pt x="889" y="272"/>
                  <a:pt x="889" y="272"/>
                </a:cubicBezTo>
                <a:cubicBezTo>
                  <a:pt x="900" y="260"/>
                  <a:pt x="900" y="260"/>
                  <a:pt x="900" y="260"/>
                </a:cubicBezTo>
                <a:cubicBezTo>
                  <a:pt x="900" y="260"/>
                  <a:pt x="900" y="260"/>
                  <a:pt x="900" y="260"/>
                </a:cubicBezTo>
                <a:cubicBezTo>
                  <a:pt x="903" y="258"/>
                  <a:pt x="903" y="258"/>
                  <a:pt x="903" y="258"/>
                </a:cubicBezTo>
                <a:cubicBezTo>
                  <a:pt x="904" y="257"/>
                  <a:pt x="904" y="255"/>
                  <a:pt x="903" y="253"/>
                </a:cubicBezTo>
                <a:cubicBezTo>
                  <a:pt x="902" y="252"/>
                  <a:pt x="900" y="252"/>
                  <a:pt x="899" y="253"/>
                </a:cubicBezTo>
                <a:cubicBezTo>
                  <a:pt x="897" y="256"/>
                  <a:pt x="897" y="256"/>
                  <a:pt x="897" y="256"/>
                </a:cubicBezTo>
                <a:cubicBezTo>
                  <a:pt x="897" y="256"/>
                  <a:pt x="897" y="256"/>
                  <a:pt x="897" y="256"/>
                </a:cubicBezTo>
                <a:cubicBezTo>
                  <a:pt x="885" y="267"/>
                  <a:pt x="885" y="267"/>
                  <a:pt x="885" y="267"/>
                </a:cubicBezTo>
                <a:cubicBezTo>
                  <a:pt x="885" y="267"/>
                  <a:pt x="885" y="268"/>
                  <a:pt x="885" y="268"/>
                </a:cubicBezTo>
                <a:cubicBezTo>
                  <a:pt x="884" y="268"/>
                  <a:pt x="884" y="268"/>
                  <a:pt x="884" y="268"/>
                </a:cubicBezTo>
                <a:cubicBezTo>
                  <a:pt x="877" y="275"/>
                  <a:pt x="877" y="275"/>
                  <a:pt x="877" y="275"/>
                </a:cubicBezTo>
                <a:cubicBezTo>
                  <a:pt x="876" y="276"/>
                  <a:pt x="876" y="278"/>
                  <a:pt x="877" y="279"/>
                </a:cubicBezTo>
                <a:cubicBezTo>
                  <a:pt x="877" y="280"/>
                  <a:pt x="878" y="280"/>
                  <a:pt x="879" y="280"/>
                </a:cubicBezTo>
                <a:close/>
                <a:moveTo>
                  <a:pt x="399" y="757"/>
                </a:moveTo>
                <a:cubicBezTo>
                  <a:pt x="400" y="758"/>
                  <a:pt x="400" y="758"/>
                  <a:pt x="401" y="758"/>
                </a:cubicBezTo>
                <a:cubicBezTo>
                  <a:pt x="402" y="758"/>
                  <a:pt x="403" y="758"/>
                  <a:pt x="403" y="757"/>
                </a:cubicBezTo>
                <a:cubicBezTo>
                  <a:pt x="598" y="563"/>
                  <a:pt x="598" y="563"/>
                  <a:pt x="598" y="563"/>
                </a:cubicBezTo>
                <a:cubicBezTo>
                  <a:pt x="599" y="561"/>
                  <a:pt x="599" y="559"/>
                  <a:pt x="598" y="558"/>
                </a:cubicBezTo>
                <a:cubicBezTo>
                  <a:pt x="597" y="557"/>
                  <a:pt x="595" y="557"/>
                  <a:pt x="594" y="558"/>
                </a:cubicBezTo>
                <a:cubicBezTo>
                  <a:pt x="399" y="753"/>
                  <a:pt x="399" y="753"/>
                  <a:pt x="399" y="753"/>
                </a:cubicBezTo>
                <a:cubicBezTo>
                  <a:pt x="398" y="754"/>
                  <a:pt x="398" y="756"/>
                  <a:pt x="399" y="757"/>
                </a:cubicBezTo>
                <a:close/>
                <a:moveTo>
                  <a:pt x="1146" y="24"/>
                </a:moveTo>
                <a:cubicBezTo>
                  <a:pt x="1147" y="25"/>
                  <a:pt x="1147" y="25"/>
                  <a:pt x="1148" y="25"/>
                </a:cubicBezTo>
                <a:cubicBezTo>
                  <a:pt x="1149" y="25"/>
                  <a:pt x="1150" y="25"/>
                  <a:pt x="1150" y="24"/>
                </a:cubicBezTo>
                <a:cubicBezTo>
                  <a:pt x="1154" y="20"/>
                  <a:pt x="1154" y="20"/>
                  <a:pt x="1154" y="20"/>
                </a:cubicBezTo>
                <a:cubicBezTo>
                  <a:pt x="1154" y="20"/>
                  <a:pt x="1154" y="20"/>
                  <a:pt x="1154" y="20"/>
                </a:cubicBezTo>
                <a:cubicBezTo>
                  <a:pt x="1155" y="20"/>
                  <a:pt x="1155" y="20"/>
                  <a:pt x="1155" y="20"/>
                </a:cubicBezTo>
                <a:cubicBezTo>
                  <a:pt x="1157" y="18"/>
                  <a:pt x="1157" y="18"/>
                  <a:pt x="1157" y="18"/>
                </a:cubicBezTo>
                <a:cubicBezTo>
                  <a:pt x="1158" y="17"/>
                  <a:pt x="1158" y="15"/>
                  <a:pt x="1157" y="13"/>
                </a:cubicBezTo>
                <a:cubicBezTo>
                  <a:pt x="1156" y="12"/>
                  <a:pt x="1154" y="12"/>
                  <a:pt x="1152" y="13"/>
                </a:cubicBezTo>
                <a:cubicBezTo>
                  <a:pt x="1150" y="15"/>
                  <a:pt x="1150" y="15"/>
                  <a:pt x="1150" y="15"/>
                </a:cubicBezTo>
                <a:cubicBezTo>
                  <a:pt x="1150" y="16"/>
                  <a:pt x="1150" y="16"/>
                  <a:pt x="1150" y="16"/>
                </a:cubicBezTo>
                <a:cubicBezTo>
                  <a:pt x="1150" y="16"/>
                  <a:pt x="1150" y="16"/>
                  <a:pt x="1150" y="16"/>
                </a:cubicBezTo>
                <a:cubicBezTo>
                  <a:pt x="1146" y="20"/>
                  <a:pt x="1146" y="20"/>
                  <a:pt x="1146" y="20"/>
                </a:cubicBezTo>
                <a:cubicBezTo>
                  <a:pt x="1145" y="21"/>
                  <a:pt x="1145" y="23"/>
                  <a:pt x="1146" y="24"/>
                </a:cubicBezTo>
                <a:close/>
                <a:moveTo>
                  <a:pt x="870" y="301"/>
                </a:moveTo>
                <a:cubicBezTo>
                  <a:pt x="868" y="299"/>
                  <a:pt x="866" y="299"/>
                  <a:pt x="865" y="301"/>
                </a:cubicBezTo>
                <a:cubicBezTo>
                  <a:pt x="713" y="453"/>
                  <a:pt x="713" y="453"/>
                  <a:pt x="713" y="453"/>
                </a:cubicBezTo>
                <a:cubicBezTo>
                  <a:pt x="712" y="454"/>
                  <a:pt x="712" y="456"/>
                  <a:pt x="713" y="457"/>
                </a:cubicBezTo>
                <a:cubicBezTo>
                  <a:pt x="714" y="458"/>
                  <a:pt x="714" y="458"/>
                  <a:pt x="715" y="458"/>
                </a:cubicBezTo>
                <a:cubicBezTo>
                  <a:pt x="716" y="458"/>
                  <a:pt x="717" y="458"/>
                  <a:pt x="717" y="457"/>
                </a:cubicBezTo>
                <a:cubicBezTo>
                  <a:pt x="870" y="305"/>
                  <a:pt x="870" y="305"/>
                  <a:pt x="870" y="305"/>
                </a:cubicBezTo>
                <a:cubicBezTo>
                  <a:pt x="871" y="304"/>
                  <a:pt x="871" y="302"/>
                  <a:pt x="870" y="301"/>
                </a:cubicBezTo>
                <a:close/>
                <a:moveTo>
                  <a:pt x="1091" y="73"/>
                </a:moveTo>
                <a:cubicBezTo>
                  <a:pt x="1091" y="73"/>
                  <a:pt x="1091" y="73"/>
                  <a:pt x="1091" y="73"/>
                </a:cubicBezTo>
                <a:cubicBezTo>
                  <a:pt x="906" y="259"/>
                  <a:pt x="906" y="259"/>
                  <a:pt x="906" y="259"/>
                </a:cubicBezTo>
                <a:cubicBezTo>
                  <a:pt x="905" y="260"/>
                  <a:pt x="905" y="262"/>
                  <a:pt x="906" y="264"/>
                </a:cubicBezTo>
                <a:cubicBezTo>
                  <a:pt x="907" y="264"/>
                  <a:pt x="908" y="265"/>
                  <a:pt x="909" y="265"/>
                </a:cubicBezTo>
                <a:cubicBezTo>
                  <a:pt x="909" y="265"/>
                  <a:pt x="910" y="264"/>
                  <a:pt x="911" y="264"/>
                </a:cubicBezTo>
                <a:cubicBezTo>
                  <a:pt x="1109" y="65"/>
                  <a:pt x="1109" y="65"/>
                  <a:pt x="1109" y="65"/>
                </a:cubicBezTo>
                <a:cubicBezTo>
                  <a:pt x="1114" y="60"/>
                  <a:pt x="1114" y="60"/>
                  <a:pt x="1114" y="60"/>
                </a:cubicBezTo>
                <a:cubicBezTo>
                  <a:pt x="1116" y="59"/>
                  <a:pt x="1116" y="57"/>
                  <a:pt x="1114" y="56"/>
                </a:cubicBezTo>
                <a:cubicBezTo>
                  <a:pt x="1113" y="55"/>
                  <a:pt x="1111" y="55"/>
                  <a:pt x="1110" y="56"/>
                </a:cubicBezTo>
                <a:cubicBezTo>
                  <a:pt x="1105" y="61"/>
                  <a:pt x="1105" y="61"/>
                  <a:pt x="1105" y="61"/>
                </a:cubicBezTo>
                <a:cubicBezTo>
                  <a:pt x="1103" y="63"/>
                  <a:pt x="1103" y="63"/>
                  <a:pt x="1103" y="63"/>
                </a:cubicBezTo>
                <a:cubicBezTo>
                  <a:pt x="1103" y="63"/>
                  <a:pt x="1102" y="63"/>
                  <a:pt x="1102" y="63"/>
                </a:cubicBezTo>
                <a:lnTo>
                  <a:pt x="1091" y="73"/>
                </a:lnTo>
                <a:close/>
                <a:moveTo>
                  <a:pt x="597" y="569"/>
                </a:moveTo>
                <a:cubicBezTo>
                  <a:pt x="399" y="767"/>
                  <a:pt x="399" y="767"/>
                  <a:pt x="399" y="767"/>
                </a:cubicBezTo>
                <a:cubicBezTo>
                  <a:pt x="398" y="768"/>
                  <a:pt x="398" y="770"/>
                  <a:pt x="399" y="771"/>
                </a:cubicBezTo>
                <a:cubicBezTo>
                  <a:pt x="399" y="772"/>
                  <a:pt x="400" y="772"/>
                  <a:pt x="401" y="772"/>
                </a:cubicBezTo>
                <a:cubicBezTo>
                  <a:pt x="402" y="772"/>
                  <a:pt x="403" y="772"/>
                  <a:pt x="403" y="771"/>
                </a:cubicBezTo>
                <a:cubicBezTo>
                  <a:pt x="601" y="573"/>
                  <a:pt x="601" y="573"/>
                  <a:pt x="601" y="573"/>
                </a:cubicBezTo>
                <a:cubicBezTo>
                  <a:pt x="603" y="572"/>
                  <a:pt x="603" y="570"/>
                  <a:pt x="601" y="569"/>
                </a:cubicBezTo>
                <a:cubicBezTo>
                  <a:pt x="600" y="568"/>
                  <a:pt x="598" y="568"/>
                  <a:pt x="597" y="569"/>
                </a:cubicBezTo>
                <a:close/>
                <a:moveTo>
                  <a:pt x="880" y="308"/>
                </a:moveTo>
                <a:cubicBezTo>
                  <a:pt x="881" y="307"/>
                  <a:pt x="881" y="305"/>
                  <a:pt x="880" y="304"/>
                </a:cubicBezTo>
                <a:cubicBezTo>
                  <a:pt x="879" y="303"/>
                  <a:pt x="877" y="303"/>
                  <a:pt x="876" y="304"/>
                </a:cubicBezTo>
                <a:cubicBezTo>
                  <a:pt x="720" y="460"/>
                  <a:pt x="720" y="460"/>
                  <a:pt x="720" y="460"/>
                </a:cubicBezTo>
                <a:cubicBezTo>
                  <a:pt x="719" y="461"/>
                  <a:pt x="719" y="463"/>
                  <a:pt x="720" y="464"/>
                </a:cubicBezTo>
                <a:cubicBezTo>
                  <a:pt x="720" y="465"/>
                  <a:pt x="721" y="465"/>
                  <a:pt x="722" y="465"/>
                </a:cubicBezTo>
                <a:cubicBezTo>
                  <a:pt x="723" y="465"/>
                  <a:pt x="724" y="465"/>
                  <a:pt x="724" y="464"/>
                </a:cubicBezTo>
                <a:lnTo>
                  <a:pt x="880" y="308"/>
                </a:lnTo>
                <a:close/>
                <a:moveTo>
                  <a:pt x="966" y="214"/>
                </a:moveTo>
                <a:cubicBezTo>
                  <a:pt x="965" y="215"/>
                  <a:pt x="965" y="217"/>
                  <a:pt x="966" y="218"/>
                </a:cubicBezTo>
                <a:cubicBezTo>
                  <a:pt x="967" y="219"/>
                  <a:pt x="968" y="219"/>
                  <a:pt x="968" y="219"/>
                </a:cubicBezTo>
                <a:cubicBezTo>
                  <a:pt x="969" y="219"/>
                  <a:pt x="970" y="219"/>
                  <a:pt x="971" y="218"/>
                </a:cubicBezTo>
                <a:cubicBezTo>
                  <a:pt x="1116" y="73"/>
                  <a:pt x="1116" y="73"/>
                  <a:pt x="1116" y="73"/>
                </a:cubicBezTo>
                <a:cubicBezTo>
                  <a:pt x="1116" y="72"/>
                  <a:pt x="1116" y="72"/>
                  <a:pt x="1116" y="72"/>
                </a:cubicBezTo>
                <a:cubicBezTo>
                  <a:pt x="1124" y="65"/>
                  <a:pt x="1124" y="65"/>
                  <a:pt x="1124" y="65"/>
                </a:cubicBezTo>
                <a:cubicBezTo>
                  <a:pt x="1128" y="60"/>
                  <a:pt x="1128" y="60"/>
                  <a:pt x="1128" y="60"/>
                </a:cubicBezTo>
                <a:cubicBezTo>
                  <a:pt x="1133" y="56"/>
                  <a:pt x="1133" y="56"/>
                  <a:pt x="1133" y="56"/>
                </a:cubicBezTo>
                <a:cubicBezTo>
                  <a:pt x="1136" y="53"/>
                  <a:pt x="1136" y="53"/>
                  <a:pt x="1136" y="53"/>
                </a:cubicBezTo>
                <a:cubicBezTo>
                  <a:pt x="1137" y="52"/>
                  <a:pt x="1137" y="50"/>
                  <a:pt x="1136" y="49"/>
                </a:cubicBezTo>
                <a:cubicBezTo>
                  <a:pt x="1134" y="47"/>
                  <a:pt x="1132" y="47"/>
                  <a:pt x="1131" y="49"/>
                </a:cubicBezTo>
                <a:cubicBezTo>
                  <a:pt x="1128" y="52"/>
                  <a:pt x="1128" y="52"/>
                  <a:pt x="1128" y="52"/>
                </a:cubicBezTo>
                <a:cubicBezTo>
                  <a:pt x="1118" y="62"/>
                  <a:pt x="1118" y="62"/>
                  <a:pt x="1118" y="62"/>
                </a:cubicBezTo>
                <a:cubicBezTo>
                  <a:pt x="1118" y="62"/>
                  <a:pt x="1118" y="62"/>
                  <a:pt x="1118" y="62"/>
                </a:cubicBezTo>
                <a:cubicBezTo>
                  <a:pt x="1112" y="68"/>
                  <a:pt x="1112" y="68"/>
                  <a:pt x="1112" y="68"/>
                </a:cubicBezTo>
                <a:lnTo>
                  <a:pt x="966" y="214"/>
                </a:lnTo>
                <a:close/>
                <a:moveTo>
                  <a:pt x="956" y="229"/>
                </a:moveTo>
                <a:cubicBezTo>
                  <a:pt x="954" y="227"/>
                  <a:pt x="952" y="227"/>
                  <a:pt x="951" y="229"/>
                </a:cubicBezTo>
                <a:cubicBezTo>
                  <a:pt x="923" y="257"/>
                  <a:pt x="923" y="257"/>
                  <a:pt x="923" y="257"/>
                </a:cubicBezTo>
                <a:cubicBezTo>
                  <a:pt x="914" y="265"/>
                  <a:pt x="914" y="265"/>
                  <a:pt x="914" y="265"/>
                </a:cubicBezTo>
                <a:cubicBezTo>
                  <a:pt x="913" y="267"/>
                  <a:pt x="913" y="269"/>
                  <a:pt x="914" y="270"/>
                </a:cubicBezTo>
                <a:cubicBezTo>
                  <a:pt x="915" y="270"/>
                  <a:pt x="916" y="271"/>
                  <a:pt x="917" y="271"/>
                </a:cubicBezTo>
                <a:cubicBezTo>
                  <a:pt x="917" y="271"/>
                  <a:pt x="918" y="270"/>
                  <a:pt x="919" y="270"/>
                </a:cubicBezTo>
                <a:cubicBezTo>
                  <a:pt x="927" y="261"/>
                  <a:pt x="927" y="261"/>
                  <a:pt x="927" y="261"/>
                </a:cubicBezTo>
                <a:cubicBezTo>
                  <a:pt x="956" y="233"/>
                  <a:pt x="956" y="233"/>
                  <a:pt x="956" y="233"/>
                </a:cubicBezTo>
                <a:cubicBezTo>
                  <a:pt x="957" y="232"/>
                  <a:pt x="957" y="230"/>
                  <a:pt x="956" y="229"/>
                </a:cubicBezTo>
                <a:close/>
                <a:moveTo>
                  <a:pt x="1158" y="27"/>
                </a:moveTo>
                <a:cubicBezTo>
                  <a:pt x="1158" y="27"/>
                  <a:pt x="1159" y="28"/>
                  <a:pt x="1160" y="28"/>
                </a:cubicBezTo>
                <a:cubicBezTo>
                  <a:pt x="1161" y="28"/>
                  <a:pt x="1161" y="27"/>
                  <a:pt x="1162" y="27"/>
                </a:cubicBezTo>
                <a:cubicBezTo>
                  <a:pt x="1167" y="21"/>
                  <a:pt x="1167" y="21"/>
                  <a:pt x="1167" y="21"/>
                </a:cubicBezTo>
                <a:cubicBezTo>
                  <a:pt x="1168" y="20"/>
                  <a:pt x="1168" y="18"/>
                  <a:pt x="1167" y="17"/>
                </a:cubicBezTo>
                <a:cubicBezTo>
                  <a:pt x="1166" y="16"/>
                  <a:pt x="1164" y="16"/>
                  <a:pt x="1163" y="17"/>
                </a:cubicBezTo>
                <a:cubicBezTo>
                  <a:pt x="1158" y="22"/>
                  <a:pt x="1158" y="22"/>
                  <a:pt x="1158" y="22"/>
                </a:cubicBezTo>
                <a:cubicBezTo>
                  <a:pt x="1156" y="23"/>
                  <a:pt x="1156" y="25"/>
                  <a:pt x="1158" y="27"/>
                </a:cubicBezTo>
                <a:close/>
                <a:moveTo>
                  <a:pt x="593" y="594"/>
                </a:moveTo>
                <a:cubicBezTo>
                  <a:pt x="592" y="594"/>
                  <a:pt x="593" y="594"/>
                  <a:pt x="592" y="593"/>
                </a:cubicBezTo>
                <a:cubicBezTo>
                  <a:pt x="592" y="593"/>
                  <a:pt x="592" y="593"/>
                  <a:pt x="592" y="593"/>
                </a:cubicBezTo>
                <a:cubicBezTo>
                  <a:pt x="592" y="593"/>
                  <a:pt x="592" y="593"/>
                  <a:pt x="592" y="593"/>
                </a:cubicBezTo>
                <a:cubicBezTo>
                  <a:pt x="592" y="593"/>
                  <a:pt x="592" y="593"/>
                  <a:pt x="592" y="592"/>
                </a:cubicBezTo>
                <a:cubicBezTo>
                  <a:pt x="592" y="592"/>
                  <a:pt x="592" y="592"/>
                  <a:pt x="592" y="592"/>
                </a:cubicBezTo>
                <a:cubicBezTo>
                  <a:pt x="592" y="592"/>
                  <a:pt x="592" y="592"/>
                  <a:pt x="592" y="592"/>
                </a:cubicBezTo>
                <a:cubicBezTo>
                  <a:pt x="592" y="592"/>
                  <a:pt x="592" y="592"/>
                  <a:pt x="592" y="592"/>
                </a:cubicBezTo>
                <a:cubicBezTo>
                  <a:pt x="591" y="592"/>
                  <a:pt x="591" y="592"/>
                  <a:pt x="591" y="592"/>
                </a:cubicBezTo>
                <a:cubicBezTo>
                  <a:pt x="591" y="592"/>
                  <a:pt x="591" y="592"/>
                  <a:pt x="591" y="592"/>
                </a:cubicBezTo>
                <a:cubicBezTo>
                  <a:pt x="591" y="592"/>
                  <a:pt x="591" y="592"/>
                  <a:pt x="591" y="592"/>
                </a:cubicBezTo>
                <a:cubicBezTo>
                  <a:pt x="591" y="592"/>
                  <a:pt x="591" y="592"/>
                  <a:pt x="591" y="592"/>
                </a:cubicBezTo>
                <a:cubicBezTo>
                  <a:pt x="590" y="592"/>
                  <a:pt x="590" y="592"/>
                  <a:pt x="590" y="592"/>
                </a:cubicBezTo>
                <a:cubicBezTo>
                  <a:pt x="590" y="592"/>
                  <a:pt x="590" y="592"/>
                  <a:pt x="590" y="592"/>
                </a:cubicBezTo>
                <a:cubicBezTo>
                  <a:pt x="590" y="592"/>
                  <a:pt x="589" y="592"/>
                  <a:pt x="589" y="592"/>
                </a:cubicBezTo>
                <a:cubicBezTo>
                  <a:pt x="589" y="592"/>
                  <a:pt x="589" y="592"/>
                  <a:pt x="589" y="592"/>
                </a:cubicBezTo>
                <a:cubicBezTo>
                  <a:pt x="589" y="592"/>
                  <a:pt x="589" y="592"/>
                  <a:pt x="589" y="592"/>
                </a:cubicBezTo>
                <a:cubicBezTo>
                  <a:pt x="589" y="592"/>
                  <a:pt x="589" y="592"/>
                  <a:pt x="588" y="592"/>
                </a:cubicBezTo>
                <a:cubicBezTo>
                  <a:pt x="588" y="592"/>
                  <a:pt x="588" y="592"/>
                  <a:pt x="588" y="592"/>
                </a:cubicBezTo>
                <a:cubicBezTo>
                  <a:pt x="588" y="592"/>
                  <a:pt x="588" y="592"/>
                  <a:pt x="588" y="592"/>
                </a:cubicBezTo>
                <a:cubicBezTo>
                  <a:pt x="588" y="592"/>
                  <a:pt x="588" y="592"/>
                  <a:pt x="587" y="592"/>
                </a:cubicBezTo>
                <a:cubicBezTo>
                  <a:pt x="401" y="779"/>
                  <a:pt x="401" y="779"/>
                  <a:pt x="401" y="779"/>
                </a:cubicBezTo>
                <a:cubicBezTo>
                  <a:pt x="400" y="780"/>
                  <a:pt x="400" y="782"/>
                  <a:pt x="401" y="784"/>
                </a:cubicBezTo>
                <a:cubicBezTo>
                  <a:pt x="401" y="784"/>
                  <a:pt x="402" y="784"/>
                  <a:pt x="403" y="784"/>
                </a:cubicBezTo>
                <a:cubicBezTo>
                  <a:pt x="404" y="784"/>
                  <a:pt x="404" y="784"/>
                  <a:pt x="405" y="784"/>
                </a:cubicBezTo>
                <a:cubicBezTo>
                  <a:pt x="591" y="598"/>
                  <a:pt x="591" y="598"/>
                  <a:pt x="591" y="598"/>
                </a:cubicBezTo>
                <a:cubicBezTo>
                  <a:pt x="591" y="598"/>
                  <a:pt x="591" y="598"/>
                  <a:pt x="591" y="598"/>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7"/>
                  <a:pt x="592" y="597"/>
                </a:cubicBezTo>
                <a:cubicBezTo>
                  <a:pt x="592" y="597"/>
                  <a:pt x="592" y="596"/>
                  <a:pt x="592" y="596"/>
                </a:cubicBezTo>
                <a:cubicBezTo>
                  <a:pt x="592" y="596"/>
                  <a:pt x="592" y="596"/>
                  <a:pt x="592" y="596"/>
                </a:cubicBezTo>
                <a:cubicBezTo>
                  <a:pt x="592" y="596"/>
                  <a:pt x="592" y="596"/>
                  <a:pt x="592" y="596"/>
                </a:cubicBezTo>
                <a:cubicBezTo>
                  <a:pt x="593" y="596"/>
                  <a:pt x="592" y="596"/>
                  <a:pt x="593" y="595"/>
                </a:cubicBezTo>
                <a:cubicBezTo>
                  <a:pt x="593" y="595"/>
                  <a:pt x="593" y="595"/>
                  <a:pt x="593" y="595"/>
                </a:cubicBezTo>
                <a:cubicBezTo>
                  <a:pt x="593" y="595"/>
                  <a:pt x="593" y="595"/>
                  <a:pt x="593" y="595"/>
                </a:cubicBezTo>
                <a:cubicBezTo>
                  <a:pt x="593" y="595"/>
                  <a:pt x="593" y="594"/>
                  <a:pt x="593" y="594"/>
                </a:cubicBezTo>
                <a:cubicBezTo>
                  <a:pt x="593" y="594"/>
                  <a:pt x="593" y="594"/>
                  <a:pt x="593" y="594"/>
                </a:cubicBezTo>
                <a:close/>
                <a:moveTo>
                  <a:pt x="1115" y="79"/>
                </a:moveTo>
                <a:cubicBezTo>
                  <a:pt x="1106" y="87"/>
                  <a:pt x="1106" y="87"/>
                  <a:pt x="1106" y="87"/>
                </a:cubicBezTo>
                <a:cubicBezTo>
                  <a:pt x="1106" y="88"/>
                  <a:pt x="1106" y="88"/>
                  <a:pt x="1106" y="88"/>
                </a:cubicBezTo>
                <a:cubicBezTo>
                  <a:pt x="1106" y="88"/>
                  <a:pt x="1106" y="88"/>
                  <a:pt x="1105" y="88"/>
                </a:cubicBezTo>
                <a:cubicBezTo>
                  <a:pt x="973" y="220"/>
                  <a:pt x="973" y="220"/>
                  <a:pt x="973" y="220"/>
                </a:cubicBezTo>
                <a:cubicBezTo>
                  <a:pt x="972" y="222"/>
                  <a:pt x="972" y="224"/>
                  <a:pt x="973" y="225"/>
                </a:cubicBezTo>
                <a:cubicBezTo>
                  <a:pt x="974" y="225"/>
                  <a:pt x="975" y="226"/>
                  <a:pt x="976" y="226"/>
                </a:cubicBezTo>
                <a:cubicBezTo>
                  <a:pt x="976" y="226"/>
                  <a:pt x="977" y="225"/>
                  <a:pt x="978" y="225"/>
                </a:cubicBezTo>
                <a:cubicBezTo>
                  <a:pt x="1110" y="93"/>
                  <a:pt x="1110" y="93"/>
                  <a:pt x="1110" y="93"/>
                </a:cubicBezTo>
                <a:cubicBezTo>
                  <a:pt x="1110" y="93"/>
                  <a:pt x="1110" y="92"/>
                  <a:pt x="1110" y="92"/>
                </a:cubicBezTo>
                <a:cubicBezTo>
                  <a:pt x="1110" y="92"/>
                  <a:pt x="1111" y="92"/>
                  <a:pt x="1111" y="92"/>
                </a:cubicBezTo>
                <a:cubicBezTo>
                  <a:pt x="1119" y="83"/>
                  <a:pt x="1119" y="83"/>
                  <a:pt x="1119" y="83"/>
                </a:cubicBezTo>
                <a:cubicBezTo>
                  <a:pt x="1121" y="82"/>
                  <a:pt x="1121" y="80"/>
                  <a:pt x="1119" y="79"/>
                </a:cubicBezTo>
                <a:cubicBezTo>
                  <a:pt x="1118" y="78"/>
                  <a:pt x="1116" y="78"/>
                  <a:pt x="1115" y="79"/>
                </a:cubicBezTo>
                <a:close/>
                <a:moveTo>
                  <a:pt x="889" y="309"/>
                </a:moveTo>
                <a:cubicBezTo>
                  <a:pt x="888" y="308"/>
                  <a:pt x="886" y="308"/>
                  <a:pt x="885" y="309"/>
                </a:cubicBezTo>
                <a:cubicBezTo>
                  <a:pt x="724" y="470"/>
                  <a:pt x="724" y="470"/>
                  <a:pt x="724" y="470"/>
                </a:cubicBezTo>
                <a:cubicBezTo>
                  <a:pt x="723" y="471"/>
                  <a:pt x="723" y="473"/>
                  <a:pt x="724" y="474"/>
                </a:cubicBezTo>
                <a:cubicBezTo>
                  <a:pt x="725" y="475"/>
                  <a:pt x="726" y="475"/>
                  <a:pt x="726" y="475"/>
                </a:cubicBezTo>
                <a:cubicBezTo>
                  <a:pt x="727" y="475"/>
                  <a:pt x="728" y="475"/>
                  <a:pt x="729" y="474"/>
                </a:cubicBezTo>
                <a:cubicBezTo>
                  <a:pt x="889" y="313"/>
                  <a:pt x="889" y="313"/>
                  <a:pt x="889" y="313"/>
                </a:cubicBezTo>
                <a:cubicBezTo>
                  <a:pt x="891" y="312"/>
                  <a:pt x="891" y="310"/>
                  <a:pt x="889" y="309"/>
                </a:cubicBezTo>
                <a:close/>
                <a:moveTo>
                  <a:pt x="929" y="273"/>
                </a:moveTo>
                <a:cubicBezTo>
                  <a:pt x="929" y="273"/>
                  <a:pt x="929" y="273"/>
                  <a:pt x="929" y="273"/>
                </a:cubicBezTo>
                <a:cubicBezTo>
                  <a:pt x="933" y="270"/>
                  <a:pt x="933" y="270"/>
                  <a:pt x="933" y="270"/>
                </a:cubicBezTo>
                <a:cubicBezTo>
                  <a:pt x="933" y="270"/>
                  <a:pt x="933" y="270"/>
                  <a:pt x="933" y="270"/>
                </a:cubicBezTo>
                <a:cubicBezTo>
                  <a:pt x="933" y="270"/>
                  <a:pt x="933" y="270"/>
                  <a:pt x="933" y="270"/>
                </a:cubicBezTo>
                <a:cubicBezTo>
                  <a:pt x="935" y="268"/>
                  <a:pt x="935" y="268"/>
                  <a:pt x="935" y="268"/>
                </a:cubicBezTo>
                <a:cubicBezTo>
                  <a:pt x="936" y="266"/>
                  <a:pt x="936" y="264"/>
                  <a:pt x="935" y="263"/>
                </a:cubicBezTo>
                <a:cubicBezTo>
                  <a:pt x="934" y="262"/>
                  <a:pt x="932" y="262"/>
                  <a:pt x="931" y="263"/>
                </a:cubicBezTo>
                <a:cubicBezTo>
                  <a:pt x="929" y="265"/>
                  <a:pt x="929" y="265"/>
                  <a:pt x="929" y="265"/>
                </a:cubicBezTo>
                <a:cubicBezTo>
                  <a:pt x="929" y="265"/>
                  <a:pt x="928" y="265"/>
                  <a:pt x="928" y="265"/>
                </a:cubicBezTo>
                <a:cubicBezTo>
                  <a:pt x="928" y="266"/>
                  <a:pt x="928" y="266"/>
                  <a:pt x="928" y="266"/>
                </a:cubicBezTo>
                <a:cubicBezTo>
                  <a:pt x="925" y="269"/>
                  <a:pt x="925" y="269"/>
                  <a:pt x="925" y="269"/>
                </a:cubicBezTo>
                <a:cubicBezTo>
                  <a:pt x="925" y="269"/>
                  <a:pt x="925" y="269"/>
                  <a:pt x="925" y="269"/>
                </a:cubicBezTo>
                <a:cubicBezTo>
                  <a:pt x="925" y="269"/>
                  <a:pt x="925" y="269"/>
                  <a:pt x="925" y="269"/>
                </a:cubicBezTo>
                <a:cubicBezTo>
                  <a:pt x="918" y="276"/>
                  <a:pt x="918" y="276"/>
                  <a:pt x="918" y="276"/>
                </a:cubicBezTo>
                <a:cubicBezTo>
                  <a:pt x="917" y="277"/>
                  <a:pt x="917" y="279"/>
                  <a:pt x="918" y="280"/>
                </a:cubicBezTo>
                <a:cubicBezTo>
                  <a:pt x="919" y="281"/>
                  <a:pt x="919" y="281"/>
                  <a:pt x="920" y="281"/>
                </a:cubicBezTo>
                <a:cubicBezTo>
                  <a:pt x="921" y="281"/>
                  <a:pt x="922" y="281"/>
                  <a:pt x="922" y="280"/>
                </a:cubicBezTo>
                <a:cubicBezTo>
                  <a:pt x="929" y="274"/>
                  <a:pt x="929" y="274"/>
                  <a:pt x="929" y="274"/>
                </a:cubicBezTo>
                <a:cubicBezTo>
                  <a:pt x="929" y="274"/>
                  <a:pt x="929" y="274"/>
                  <a:pt x="929" y="273"/>
                </a:cubicBezTo>
                <a:close/>
                <a:moveTo>
                  <a:pt x="950" y="244"/>
                </a:moveTo>
                <a:cubicBezTo>
                  <a:pt x="942" y="252"/>
                  <a:pt x="942" y="252"/>
                  <a:pt x="942" y="252"/>
                </a:cubicBezTo>
                <a:cubicBezTo>
                  <a:pt x="941" y="253"/>
                  <a:pt x="941" y="255"/>
                  <a:pt x="942" y="256"/>
                </a:cubicBezTo>
                <a:cubicBezTo>
                  <a:pt x="943" y="257"/>
                  <a:pt x="943" y="257"/>
                  <a:pt x="944" y="257"/>
                </a:cubicBezTo>
                <a:cubicBezTo>
                  <a:pt x="945" y="257"/>
                  <a:pt x="946" y="257"/>
                  <a:pt x="946" y="256"/>
                </a:cubicBezTo>
                <a:cubicBezTo>
                  <a:pt x="954" y="248"/>
                  <a:pt x="954" y="248"/>
                  <a:pt x="954" y="248"/>
                </a:cubicBezTo>
                <a:cubicBezTo>
                  <a:pt x="955" y="247"/>
                  <a:pt x="955" y="245"/>
                  <a:pt x="954" y="244"/>
                </a:cubicBezTo>
                <a:cubicBezTo>
                  <a:pt x="953" y="243"/>
                  <a:pt x="951" y="243"/>
                  <a:pt x="950" y="244"/>
                </a:cubicBezTo>
                <a:close/>
                <a:moveTo>
                  <a:pt x="574" y="620"/>
                </a:moveTo>
                <a:cubicBezTo>
                  <a:pt x="401" y="792"/>
                  <a:pt x="401" y="792"/>
                  <a:pt x="401" y="792"/>
                </a:cubicBezTo>
                <a:cubicBezTo>
                  <a:pt x="400" y="794"/>
                  <a:pt x="400" y="796"/>
                  <a:pt x="401" y="797"/>
                </a:cubicBezTo>
                <a:cubicBezTo>
                  <a:pt x="402" y="797"/>
                  <a:pt x="403" y="798"/>
                  <a:pt x="404" y="798"/>
                </a:cubicBezTo>
                <a:cubicBezTo>
                  <a:pt x="404" y="798"/>
                  <a:pt x="405" y="797"/>
                  <a:pt x="406" y="797"/>
                </a:cubicBezTo>
                <a:cubicBezTo>
                  <a:pt x="578" y="625"/>
                  <a:pt x="578" y="625"/>
                  <a:pt x="578" y="625"/>
                </a:cubicBezTo>
                <a:cubicBezTo>
                  <a:pt x="579" y="623"/>
                  <a:pt x="579" y="622"/>
                  <a:pt x="578" y="620"/>
                </a:cubicBezTo>
                <a:cubicBezTo>
                  <a:pt x="577" y="619"/>
                  <a:pt x="575" y="619"/>
                  <a:pt x="574" y="620"/>
                </a:cubicBezTo>
                <a:close/>
                <a:moveTo>
                  <a:pt x="1150" y="52"/>
                </a:moveTo>
                <a:cubicBezTo>
                  <a:pt x="1152" y="50"/>
                  <a:pt x="1152" y="50"/>
                  <a:pt x="1152" y="50"/>
                </a:cubicBezTo>
                <a:cubicBezTo>
                  <a:pt x="1153" y="50"/>
                  <a:pt x="1153" y="50"/>
                  <a:pt x="1153" y="50"/>
                </a:cubicBezTo>
                <a:cubicBezTo>
                  <a:pt x="1155" y="48"/>
                  <a:pt x="1155" y="48"/>
                  <a:pt x="1155" y="48"/>
                </a:cubicBezTo>
                <a:cubicBezTo>
                  <a:pt x="1155" y="48"/>
                  <a:pt x="1155" y="48"/>
                  <a:pt x="1155" y="48"/>
                </a:cubicBezTo>
                <a:cubicBezTo>
                  <a:pt x="1160" y="42"/>
                  <a:pt x="1160" y="42"/>
                  <a:pt x="1160" y="42"/>
                </a:cubicBezTo>
                <a:cubicBezTo>
                  <a:pt x="1162" y="41"/>
                  <a:pt x="1162" y="39"/>
                  <a:pt x="1160" y="38"/>
                </a:cubicBezTo>
                <a:cubicBezTo>
                  <a:pt x="1159" y="37"/>
                  <a:pt x="1157" y="37"/>
                  <a:pt x="1156" y="38"/>
                </a:cubicBezTo>
                <a:cubicBezTo>
                  <a:pt x="1149" y="45"/>
                  <a:pt x="1149" y="45"/>
                  <a:pt x="1149" y="45"/>
                </a:cubicBezTo>
                <a:cubicBezTo>
                  <a:pt x="1121" y="73"/>
                  <a:pt x="1121" y="73"/>
                  <a:pt x="1121" y="73"/>
                </a:cubicBezTo>
                <a:cubicBezTo>
                  <a:pt x="1119" y="75"/>
                  <a:pt x="1119" y="76"/>
                  <a:pt x="1121" y="78"/>
                </a:cubicBezTo>
                <a:cubicBezTo>
                  <a:pt x="1121" y="78"/>
                  <a:pt x="1122" y="79"/>
                  <a:pt x="1123" y="79"/>
                </a:cubicBezTo>
                <a:cubicBezTo>
                  <a:pt x="1123" y="79"/>
                  <a:pt x="1124" y="78"/>
                  <a:pt x="1125" y="78"/>
                </a:cubicBezTo>
                <a:cubicBezTo>
                  <a:pt x="1142" y="60"/>
                  <a:pt x="1142" y="60"/>
                  <a:pt x="1142" y="60"/>
                </a:cubicBezTo>
                <a:cubicBezTo>
                  <a:pt x="1142" y="60"/>
                  <a:pt x="1142" y="60"/>
                  <a:pt x="1142" y="60"/>
                </a:cubicBezTo>
                <a:cubicBezTo>
                  <a:pt x="1150" y="52"/>
                  <a:pt x="1150" y="52"/>
                  <a:pt x="1150" y="52"/>
                </a:cubicBezTo>
                <a:close/>
                <a:moveTo>
                  <a:pt x="945" y="272"/>
                </a:moveTo>
                <a:cubicBezTo>
                  <a:pt x="950" y="266"/>
                  <a:pt x="950" y="266"/>
                  <a:pt x="950" y="266"/>
                </a:cubicBezTo>
                <a:cubicBezTo>
                  <a:pt x="961" y="256"/>
                  <a:pt x="961" y="256"/>
                  <a:pt x="961" y="256"/>
                </a:cubicBezTo>
                <a:cubicBezTo>
                  <a:pt x="961" y="256"/>
                  <a:pt x="961" y="255"/>
                  <a:pt x="961" y="255"/>
                </a:cubicBezTo>
                <a:cubicBezTo>
                  <a:pt x="961" y="255"/>
                  <a:pt x="962" y="255"/>
                  <a:pt x="962" y="255"/>
                </a:cubicBezTo>
                <a:cubicBezTo>
                  <a:pt x="965" y="252"/>
                  <a:pt x="965" y="252"/>
                  <a:pt x="965" y="252"/>
                </a:cubicBezTo>
                <a:cubicBezTo>
                  <a:pt x="966" y="251"/>
                  <a:pt x="966" y="249"/>
                  <a:pt x="965" y="247"/>
                </a:cubicBezTo>
                <a:cubicBezTo>
                  <a:pt x="964" y="246"/>
                  <a:pt x="962" y="246"/>
                  <a:pt x="960" y="247"/>
                </a:cubicBezTo>
                <a:cubicBezTo>
                  <a:pt x="958" y="250"/>
                  <a:pt x="958" y="250"/>
                  <a:pt x="958" y="250"/>
                </a:cubicBezTo>
                <a:cubicBezTo>
                  <a:pt x="957" y="250"/>
                  <a:pt x="957" y="251"/>
                  <a:pt x="957" y="251"/>
                </a:cubicBezTo>
                <a:cubicBezTo>
                  <a:pt x="957" y="251"/>
                  <a:pt x="957" y="251"/>
                  <a:pt x="956" y="251"/>
                </a:cubicBezTo>
                <a:cubicBezTo>
                  <a:pt x="946" y="262"/>
                  <a:pt x="946" y="262"/>
                  <a:pt x="946" y="262"/>
                </a:cubicBezTo>
                <a:cubicBezTo>
                  <a:pt x="940" y="267"/>
                  <a:pt x="940" y="267"/>
                  <a:pt x="940" y="267"/>
                </a:cubicBezTo>
                <a:cubicBezTo>
                  <a:pt x="939" y="269"/>
                  <a:pt x="939" y="271"/>
                  <a:pt x="940" y="272"/>
                </a:cubicBezTo>
                <a:cubicBezTo>
                  <a:pt x="941" y="272"/>
                  <a:pt x="942" y="273"/>
                  <a:pt x="943" y="273"/>
                </a:cubicBezTo>
                <a:cubicBezTo>
                  <a:pt x="943" y="273"/>
                  <a:pt x="944" y="272"/>
                  <a:pt x="945" y="272"/>
                </a:cubicBezTo>
                <a:close/>
                <a:moveTo>
                  <a:pt x="1184" y="31"/>
                </a:moveTo>
                <a:cubicBezTo>
                  <a:pt x="1185" y="31"/>
                  <a:pt x="1186" y="31"/>
                  <a:pt x="1186" y="30"/>
                </a:cubicBezTo>
                <a:cubicBezTo>
                  <a:pt x="1190" y="27"/>
                  <a:pt x="1190" y="27"/>
                  <a:pt x="1190" y="27"/>
                </a:cubicBezTo>
                <a:cubicBezTo>
                  <a:pt x="1191" y="25"/>
                  <a:pt x="1191" y="23"/>
                  <a:pt x="1190" y="22"/>
                </a:cubicBezTo>
                <a:cubicBezTo>
                  <a:pt x="1189" y="21"/>
                  <a:pt x="1187" y="21"/>
                  <a:pt x="1186" y="22"/>
                </a:cubicBezTo>
                <a:cubicBezTo>
                  <a:pt x="1182" y="26"/>
                  <a:pt x="1182" y="26"/>
                  <a:pt x="1182" y="26"/>
                </a:cubicBezTo>
                <a:cubicBezTo>
                  <a:pt x="1181" y="27"/>
                  <a:pt x="1181" y="29"/>
                  <a:pt x="1182" y="30"/>
                </a:cubicBezTo>
                <a:cubicBezTo>
                  <a:pt x="1182" y="31"/>
                  <a:pt x="1183" y="31"/>
                  <a:pt x="1184" y="31"/>
                </a:cubicBezTo>
                <a:close/>
                <a:moveTo>
                  <a:pt x="897" y="315"/>
                </a:moveTo>
                <a:cubicBezTo>
                  <a:pt x="896" y="314"/>
                  <a:pt x="894" y="314"/>
                  <a:pt x="893" y="315"/>
                </a:cubicBezTo>
                <a:cubicBezTo>
                  <a:pt x="731" y="477"/>
                  <a:pt x="731" y="477"/>
                  <a:pt x="731" y="477"/>
                </a:cubicBezTo>
                <a:cubicBezTo>
                  <a:pt x="729" y="478"/>
                  <a:pt x="729" y="480"/>
                  <a:pt x="731" y="482"/>
                </a:cubicBezTo>
                <a:cubicBezTo>
                  <a:pt x="731" y="482"/>
                  <a:pt x="732" y="483"/>
                  <a:pt x="733" y="483"/>
                </a:cubicBezTo>
                <a:cubicBezTo>
                  <a:pt x="734" y="483"/>
                  <a:pt x="734" y="482"/>
                  <a:pt x="735" y="482"/>
                </a:cubicBezTo>
                <a:cubicBezTo>
                  <a:pt x="897" y="319"/>
                  <a:pt x="897" y="319"/>
                  <a:pt x="897" y="319"/>
                </a:cubicBezTo>
                <a:cubicBezTo>
                  <a:pt x="899" y="318"/>
                  <a:pt x="899" y="316"/>
                  <a:pt x="897" y="315"/>
                </a:cubicBezTo>
                <a:close/>
                <a:moveTo>
                  <a:pt x="573" y="634"/>
                </a:moveTo>
                <a:cubicBezTo>
                  <a:pt x="406" y="802"/>
                  <a:pt x="406" y="802"/>
                  <a:pt x="406" y="802"/>
                </a:cubicBezTo>
                <a:cubicBezTo>
                  <a:pt x="406" y="802"/>
                  <a:pt x="406" y="802"/>
                  <a:pt x="406" y="802"/>
                </a:cubicBezTo>
                <a:cubicBezTo>
                  <a:pt x="403" y="804"/>
                  <a:pt x="403" y="804"/>
                  <a:pt x="403" y="804"/>
                </a:cubicBezTo>
                <a:cubicBezTo>
                  <a:pt x="402" y="806"/>
                  <a:pt x="402" y="808"/>
                  <a:pt x="403" y="809"/>
                </a:cubicBezTo>
                <a:cubicBezTo>
                  <a:pt x="404" y="809"/>
                  <a:pt x="405" y="810"/>
                  <a:pt x="406" y="810"/>
                </a:cubicBezTo>
                <a:cubicBezTo>
                  <a:pt x="406" y="810"/>
                  <a:pt x="407" y="809"/>
                  <a:pt x="407" y="809"/>
                </a:cubicBezTo>
                <a:cubicBezTo>
                  <a:pt x="409" y="806"/>
                  <a:pt x="409" y="806"/>
                  <a:pt x="409" y="806"/>
                </a:cubicBezTo>
                <a:cubicBezTo>
                  <a:pt x="409" y="806"/>
                  <a:pt x="409" y="806"/>
                  <a:pt x="409" y="806"/>
                </a:cubicBezTo>
                <a:cubicBezTo>
                  <a:pt x="577" y="639"/>
                  <a:pt x="577" y="639"/>
                  <a:pt x="577" y="639"/>
                </a:cubicBezTo>
                <a:cubicBezTo>
                  <a:pt x="578" y="638"/>
                  <a:pt x="579" y="636"/>
                  <a:pt x="577" y="635"/>
                </a:cubicBezTo>
                <a:cubicBezTo>
                  <a:pt x="576" y="633"/>
                  <a:pt x="574" y="633"/>
                  <a:pt x="573" y="634"/>
                </a:cubicBezTo>
                <a:close/>
                <a:moveTo>
                  <a:pt x="988" y="219"/>
                </a:moveTo>
                <a:cubicBezTo>
                  <a:pt x="987" y="221"/>
                  <a:pt x="987" y="221"/>
                  <a:pt x="987" y="221"/>
                </a:cubicBezTo>
                <a:cubicBezTo>
                  <a:pt x="985" y="223"/>
                  <a:pt x="985" y="224"/>
                  <a:pt x="987" y="226"/>
                </a:cubicBezTo>
                <a:cubicBezTo>
                  <a:pt x="987" y="226"/>
                  <a:pt x="988" y="227"/>
                  <a:pt x="989" y="227"/>
                </a:cubicBezTo>
                <a:cubicBezTo>
                  <a:pt x="989" y="227"/>
                  <a:pt x="990" y="226"/>
                  <a:pt x="991" y="226"/>
                </a:cubicBezTo>
                <a:cubicBezTo>
                  <a:pt x="993" y="224"/>
                  <a:pt x="993" y="224"/>
                  <a:pt x="993" y="224"/>
                </a:cubicBezTo>
                <a:cubicBezTo>
                  <a:pt x="994" y="223"/>
                  <a:pt x="994" y="221"/>
                  <a:pt x="993" y="219"/>
                </a:cubicBezTo>
                <a:cubicBezTo>
                  <a:pt x="992" y="218"/>
                  <a:pt x="990" y="218"/>
                  <a:pt x="988" y="219"/>
                </a:cubicBezTo>
                <a:close/>
                <a:moveTo>
                  <a:pt x="1125" y="82"/>
                </a:moveTo>
                <a:cubicBezTo>
                  <a:pt x="998" y="210"/>
                  <a:pt x="998" y="210"/>
                  <a:pt x="998" y="210"/>
                </a:cubicBezTo>
                <a:cubicBezTo>
                  <a:pt x="997" y="211"/>
                  <a:pt x="997" y="213"/>
                  <a:pt x="998" y="214"/>
                </a:cubicBezTo>
                <a:cubicBezTo>
                  <a:pt x="999" y="215"/>
                  <a:pt x="1000" y="215"/>
                  <a:pt x="1000" y="215"/>
                </a:cubicBezTo>
                <a:cubicBezTo>
                  <a:pt x="1001" y="215"/>
                  <a:pt x="1002" y="215"/>
                  <a:pt x="1002" y="214"/>
                </a:cubicBezTo>
                <a:cubicBezTo>
                  <a:pt x="1134" y="81"/>
                  <a:pt x="1134" y="81"/>
                  <a:pt x="1134" y="81"/>
                </a:cubicBezTo>
                <a:cubicBezTo>
                  <a:pt x="1134" y="81"/>
                  <a:pt x="1134" y="81"/>
                  <a:pt x="1134" y="81"/>
                </a:cubicBezTo>
                <a:cubicBezTo>
                  <a:pt x="1176" y="41"/>
                  <a:pt x="1176" y="41"/>
                  <a:pt x="1176" y="41"/>
                </a:cubicBezTo>
                <a:cubicBezTo>
                  <a:pt x="1177" y="39"/>
                  <a:pt x="1177" y="38"/>
                  <a:pt x="1176" y="36"/>
                </a:cubicBezTo>
                <a:cubicBezTo>
                  <a:pt x="1174" y="35"/>
                  <a:pt x="1172" y="35"/>
                  <a:pt x="1171" y="36"/>
                </a:cubicBezTo>
                <a:cubicBezTo>
                  <a:pt x="1125" y="82"/>
                  <a:pt x="1125" y="82"/>
                  <a:pt x="1125" y="82"/>
                </a:cubicBezTo>
                <a:close/>
                <a:moveTo>
                  <a:pt x="936" y="293"/>
                </a:moveTo>
                <a:cubicBezTo>
                  <a:pt x="937" y="293"/>
                  <a:pt x="938" y="293"/>
                  <a:pt x="939" y="292"/>
                </a:cubicBezTo>
                <a:cubicBezTo>
                  <a:pt x="941" y="290"/>
                  <a:pt x="941" y="290"/>
                  <a:pt x="941" y="290"/>
                </a:cubicBezTo>
                <a:cubicBezTo>
                  <a:pt x="942" y="288"/>
                  <a:pt x="942" y="286"/>
                  <a:pt x="941" y="285"/>
                </a:cubicBezTo>
                <a:cubicBezTo>
                  <a:pt x="940" y="284"/>
                  <a:pt x="938" y="284"/>
                  <a:pt x="937" y="285"/>
                </a:cubicBezTo>
                <a:cubicBezTo>
                  <a:pt x="934" y="288"/>
                  <a:pt x="934" y="288"/>
                  <a:pt x="934" y="288"/>
                </a:cubicBezTo>
                <a:cubicBezTo>
                  <a:pt x="933" y="289"/>
                  <a:pt x="933" y="291"/>
                  <a:pt x="934" y="292"/>
                </a:cubicBezTo>
                <a:cubicBezTo>
                  <a:pt x="935" y="293"/>
                  <a:pt x="936" y="293"/>
                  <a:pt x="936" y="293"/>
                </a:cubicBezTo>
                <a:close/>
                <a:moveTo>
                  <a:pt x="951" y="278"/>
                </a:moveTo>
                <a:cubicBezTo>
                  <a:pt x="952" y="278"/>
                  <a:pt x="953" y="278"/>
                  <a:pt x="954" y="277"/>
                </a:cubicBezTo>
                <a:cubicBezTo>
                  <a:pt x="984" y="246"/>
                  <a:pt x="984" y="246"/>
                  <a:pt x="984" y="246"/>
                </a:cubicBezTo>
                <a:cubicBezTo>
                  <a:pt x="985" y="245"/>
                  <a:pt x="985" y="243"/>
                  <a:pt x="984" y="242"/>
                </a:cubicBezTo>
                <a:cubicBezTo>
                  <a:pt x="983" y="241"/>
                  <a:pt x="981" y="241"/>
                  <a:pt x="980" y="242"/>
                </a:cubicBezTo>
                <a:cubicBezTo>
                  <a:pt x="949" y="273"/>
                  <a:pt x="949" y="273"/>
                  <a:pt x="949" y="273"/>
                </a:cubicBezTo>
                <a:cubicBezTo>
                  <a:pt x="948" y="274"/>
                  <a:pt x="948" y="276"/>
                  <a:pt x="949" y="277"/>
                </a:cubicBezTo>
                <a:cubicBezTo>
                  <a:pt x="950" y="278"/>
                  <a:pt x="951" y="278"/>
                  <a:pt x="951" y="278"/>
                </a:cubicBezTo>
                <a:close/>
                <a:moveTo>
                  <a:pt x="911" y="315"/>
                </a:moveTo>
                <a:cubicBezTo>
                  <a:pt x="912" y="316"/>
                  <a:pt x="912" y="316"/>
                  <a:pt x="913" y="316"/>
                </a:cubicBezTo>
                <a:cubicBezTo>
                  <a:pt x="914" y="316"/>
                  <a:pt x="915" y="316"/>
                  <a:pt x="915" y="315"/>
                </a:cubicBezTo>
                <a:cubicBezTo>
                  <a:pt x="924" y="306"/>
                  <a:pt x="924" y="306"/>
                  <a:pt x="924" y="306"/>
                </a:cubicBezTo>
                <a:cubicBezTo>
                  <a:pt x="926" y="305"/>
                  <a:pt x="926" y="303"/>
                  <a:pt x="924" y="302"/>
                </a:cubicBezTo>
                <a:cubicBezTo>
                  <a:pt x="923" y="301"/>
                  <a:pt x="921" y="301"/>
                  <a:pt x="920" y="302"/>
                </a:cubicBezTo>
                <a:cubicBezTo>
                  <a:pt x="911" y="311"/>
                  <a:pt x="911" y="311"/>
                  <a:pt x="911" y="311"/>
                </a:cubicBezTo>
                <a:cubicBezTo>
                  <a:pt x="910" y="312"/>
                  <a:pt x="910" y="314"/>
                  <a:pt x="911" y="315"/>
                </a:cubicBezTo>
                <a:close/>
                <a:moveTo>
                  <a:pt x="572" y="650"/>
                </a:moveTo>
                <a:cubicBezTo>
                  <a:pt x="545" y="677"/>
                  <a:pt x="545" y="677"/>
                  <a:pt x="545" y="677"/>
                </a:cubicBezTo>
                <a:cubicBezTo>
                  <a:pt x="543" y="678"/>
                  <a:pt x="543" y="680"/>
                  <a:pt x="545" y="681"/>
                </a:cubicBezTo>
                <a:cubicBezTo>
                  <a:pt x="545" y="682"/>
                  <a:pt x="546" y="682"/>
                  <a:pt x="547" y="682"/>
                </a:cubicBezTo>
                <a:cubicBezTo>
                  <a:pt x="548" y="682"/>
                  <a:pt x="548" y="682"/>
                  <a:pt x="549" y="681"/>
                </a:cubicBezTo>
                <a:cubicBezTo>
                  <a:pt x="577" y="654"/>
                  <a:pt x="577" y="654"/>
                  <a:pt x="577" y="654"/>
                </a:cubicBezTo>
                <a:cubicBezTo>
                  <a:pt x="578" y="653"/>
                  <a:pt x="578" y="651"/>
                  <a:pt x="577" y="650"/>
                </a:cubicBezTo>
                <a:cubicBezTo>
                  <a:pt x="575" y="648"/>
                  <a:pt x="574" y="648"/>
                  <a:pt x="572" y="650"/>
                </a:cubicBezTo>
                <a:close/>
                <a:moveTo>
                  <a:pt x="523" y="699"/>
                </a:moveTo>
                <a:cubicBezTo>
                  <a:pt x="412" y="810"/>
                  <a:pt x="412" y="810"/>
                  <a:pt x="412" y="810"/>
                </a:cubicBezTo>
                <a:cubicBezTo>
                  <a:pt x="410" y="811"/>
                  <a:pt x="410" y="813"/>
                  <a:pt x="412" y="814"/>
                </a:cubicBezTo>
                <a:cubicBezTo>
                  <a:pt x="412" y="815"/>
                  <a:pt x="413" y="815"/>
                  <a:pt x="414" y="815"/>
                </a:cubicBezTo>
                <a:cubicBezTo>
                  <a:pt x="415" y="815"/>
                  <a:pt x="415" y="815"/>
                  <a:pt x="416" y="814"/>
                </a:cubicBezTo>
                <a:cubicBezTo>
                  <a:pt x="527" y="703"/>
                  <a:pt x="527" y="703"/>
                  <a:pt x="527" y="703"/>
                </a:cubicBezTo>
                <a:cubicBezTo>
                  <a:pt x="529" y="702"/>
                  <a:pt x="529" y="700"/>
                  <a:pt x="527" y="699"/>
                </a:cubicBezTo>
                <a:cubicBezTo>
                  <a:pt x="526" y="697"/>
                  <a:pt x="524" y="697"/>
                  <a:pt x="523" y="699"/>
                </a:cubicBezTo>
                <a:close/>
                <a:moveTo>
                  <a:pt x="908" y="318"/>
                </a:moveTo>
                <a:cubicBezTo>
                  <a:pt x="907" y="317"/>
                  <a:pt x="905" y="317"/>
                  <a:pt x="903" y="318"/>
                </a:cubicBezTo>
                <a:cubicBezTo>
                  <a:pt x="739" y="483"/>
                  <a:pt x="739" y="483"/>
                  <a:pt x="739" y="483"/>
                </a:cubicBezTo>
                <a:cubicBezTo>
                  <a:pt x="738" y="484"/>
                  <a:pt x="738" y="486"/>
                  <a:pt x="739" y="487"/>
                </a:cubicBezTo>
                <a:cubicBezTo>
                  <a:pt x="740" y="488"/>
                  <a:pt x="740" y="488"/>
                  <a:pt x="741" y="488"/>
                </a:cubicBezTo>
                <a:cubicBezTo>
                  <a:pt x="742" y="488"/>
                  <a:pt x="743" y="488"/>
                  <a:pt x="743" y="487"/>
                </a:cubicBezTo>
                <a:cubicBezTo>
                  <a:pt x="908" y="323"/>
                  <a:pt x="908" y="323"/>
                  <a:pt x="908" y="323"/>
                </a:cubicBezTo>
                <a:cubicBezTo>
                  <a:pt x="909" y="321"/>
                  <a:pt x="909" y="320"/>
                  <a:pt x="908" y="318"/>
                </a:cubicBezTo>
                <a:close/>
                <a:moveTo>
                  <a:pt x="1140" y="82"/>
                </a:moveTo>
                <a:cubicBezTo>
                  <a:pt x="1140" y="82"/>
                  <a:pt x="1140" y="82"/>
                  <a:pt x="1140" y="82"/>
                </a:cubicBezTo>
                <a:cubicBezTo>
                  <a:pt x="1140" y="82"/>
                  <a:pt x="1139" y="82"/>
                  <a:pt x="1139" y="82"/>
                </a:cubicBezTo>
                <a:cubicBezTo>
                  <a:pt x="1139" y="83"/>
                  <a:pt x="1139" y="83"/>
                  <a:pt x="1139" y="83"/>
                </a:cubicBezTo>
                <a:cubicBezTo>
                  <a:pt x="1139" y="83"/>
                  <a:pt x="1139" y="83"/>
                  <a:pt x="1139" y="83"/>
                </a:cubicBezTo>
                <a:cubicBezTo>
                  <a:pt x="998" y="224"/>
                  <a:pt x="998" y="224"/>
                  <a:pt x="998" y="224"/>
                </a:cubicBezTo>
                <a:cubicBezTo>
                  <a:pt x="997" y="225"/>
                  <a:pt x="997" y="227"/>
                  <a:pt x="998" y="228"/>
                </a:cubicBezTo>
                <a:cubicBezTo>
                  <a:pt x="999" y="229"/>
                  <a:pt x="999" y="229"/>
                  <a:pt x="1000" y="229"/>
                </a:cubicBezTo>
                <a:cubicBezTo>
                  <a:pt x="1001" y="229"/>
                  <a:pt x="1002" y="229"/>
                  <a:pt x="1002" y="228"/>
                </a:cubicBezTo>
                <a:cubicBezTo>
                  <a:pt x="1143" y="87"/>
                  <a:pt x="1143" y="87"/>
                  <a:pt x="1143" y="87"/>
                </a:cubicBezTo>
                <a:cubicBezTo>
                  <a:pt x="1144" y="87"/>
                  <a:pt x="1144" y="87"/>
                  <a:pt x="1145" y="86"/>
                </a:cubicBezTo>
                <a:cubicBezTo>
                  <a:pt x="1198" y="33"/>
                  <a:pt x="1198" y="33"/>
                  <a:pt x="1198" y="33"/>
                </a:cubicBezTo>
                <a:cubicBezTo>
                  <a:pt x="1199" y="32"/>
                  <a:pt x="1199" y="30"/>
                  <a:pt x="1198" y="28"/>
                </a:cubicBezTo>
                <a:cubicBezTo>
                  <a:pt x="1196" y="27"/>
                  <a:pt x="1195" y="27"/>
                  <a:pt x="1193" y="28"/>
                </a:cubicBezTo>
                <a:cubicBezTo>
                  <a:pt x="1189" y="33"/>
                  <a:pt x="1189" y="33"/>
                  <a:pt x="1189" y="33"/>
                </a:cubicBezTo>
                <a:lnTo>
                  <a:pt x="1140" y="82"/>
                </a:lnTo>
                <a:close/>
                <a:moveTo>
                  <a:pt x="960" y="283"/>
                </a:moveTo>
                <a:cubicBezTo>
                  <a:pt x="961" y="283"/>
                  <a:pt x="961" y="283"/>
                  <a:pt x="962" y="282"/>
                </a:cubicBezTo>
                <a:cubicBezTo>
                  <a:pt x="997" y="248"/>
                  <a:pt x="997" y="248"/>
                  <a:pt x="997" y="248"/>
                </a:cubicBezTo>
                <a:cubicBezTo>
                  <a:pt x="998" y="247"/>
                  <a:pt x="998" y="245"/>
                  <a:pt x="997" y="243"/>
                </a:cubicBezTo>
                <a:cubicBezTo>
                  <a:pt x="996" y="242"/>
                  <a:pt x="994" y="242"/>
                  <a:pt x="992" y="243"/>
                </a:cubicBezTo>
                <a:cubicBezTo>
                  <a:pt x="958" y="278"/>
                  <a:pt x="958" y="278"/>
                  <a:pt x="958" y="278"/>
                </a:cubicBezTo>
                <a:cubicBezTo>
                  <a:pt x="956" y="279"/>
                  <a:pt x="956" y="281"/>
                  <a:pt x="958" y="282"/>
                </a:cubicBezTo>
                <a:cubicBezTo>
                  <a:pt x="958" y="283"/>
                  <a:pt x="959" y="283"/>
                  <a:pt x="960" y="283"/>
                </a:cubicBezTo>
                <a:close/>
                <a:moveTo>
                  <a:pt x="1007" y="234"/>
                </a:moveTo>
                <a:cubicBezTo>
                  <a:pt x="1007" y="234"/>
                  <a:pt x="1008" y="235"/>
                  <a:pt x="1009" y="235"/>
                </a:cubicBezTo>
                <a:cubicBezTo>
                  <a:pt x="1009" y="235"/>
                  <a:pt x="1010" y="234"/>
                  <a:pt x="1011" y="234"/>
                </a:cubicBezTo>
                <a:cubicBezTo>
                  <a:pt x="1209" y="36"/>
                  <a:pt x="1209" y="36"/>
                  <a:pt x="1209" y="36"/>
                </a:cubicBezTo>
                <a:cubicBezTo>
                  <a:pt x="1210" y="35"/>
                  <a:pt x="1210" y="33"/>
                  <a:pt x="1209" y="31"/>
                </a:cubicBezTo>
                <a:cubicBezTo>
                  <a:pt x="1208" y="30"/>
                  <a:pt x="1206" y="30"/>
                  <a:pt x="1204" y="31"/>
                </a:cubicBezTo>
                <a:cubicBezTo>
                  <a:pt x="1007" y="229"/>
                  <a:pt x="1007" y="229"/>
                  <a:pt x="1007" y="229"/>
                </a:cubicBezTo>
                <a:cubicBezTo>
                  <a:pt x="1005" y="230"/>
                  <a:pt x="1005" y="232"/>
                  <a:pt x="1007" y="234"/>
                </a:cubicBezTo>
                <a:close/>
                <a:moveTo>
                  <a:pt x="522" y="714"/>
                </a:moveTo>
                <a:cubicBezTo>
                  <a:pt x="486" y="749"/>
                  <a:pt x="486" y="749"/>
                  <a:pt x="486" y="749"/>
                </a:cubicBezTo>
                <a:cubicBezTo>
                  <a:pt x="486" y="749"/>
                  <a:pt x="486" y="749"/>
                  <a:pt x="486" y="749"/>
                </a:cubicBezTo>
                <a:cubicBezTo>
                  <a:pt x="413" y="823"/>
                  <a:pt x="413" y="823"/>
                  <a:pt x="413" y="823"/>
                </a:cubicBezTo>
                <a:cubicBezTo>
                  <a:pt x="413" y="823"/>
                  <a:pt x="413" y="823"/>
                  <a:pt x="413" y="823"/>
                </a:cubicBezTo>
                <a:cubicBezTo>
                  <a:pt x="411" y="825"/>
                  <a:pt x="411" y="825"/>
                  <a:pt x="411" y="825"/>
                </a:cubicBezTo>
                <a:cubicBezTo>
                  <a:pt x="411" y="825"/>
                  <a:pt x="411" y="825"/>
                  <a:pt x="411" y="825"/>
                </a:cubicBezTo>
                <a:cubicBezTo>
                  <a:pt x="410" y="826"/>
                  <a:pt x="410" y="826"/>
                  <a:pt x="410" y="826"/>
                </a:cubicBezTo>
                <a:cubicBezTo>
                  <a:pt x="410" y="826"/>
                  <a:pt x="410" y="826"/>
                  <a:pt x="410" y="826"/>
                </a:cubicBezTo>
                <a:cubicBezTo>
                  <a:pt x="410" y="827"/>
                  <a:pt x="410" y="827"/>
                  <a:pt x="410" y="828"/>
                </a:cubicBezTo>
                <a:cubicBezTo>
                  <a:pt x="410" y="829"/>
                  <a:pt x="411" y="829"/>
                  <a:pt x="411" y="829"/>
                </a:cubicBezTo>
                <a:cubicBezTo>
                  <a:pt x="411" y="829"/>
                  <a:pt x="412" y="830"/>
                  <a:pt x="412" y="830"/>
                </a:cubicBezTo>
                <a:cubicBezTo>
                  <a:pt x="412" y="830"/>
                  <a:pt x="412" y="830"/>
                  <a:pt x="412" y="830"/>
                </a:cubicBezTo>
                <a:cubicBezTo>
                  <a:pt x="412" y="830"/>
                  <a:pt x="413" y="830"/>
                  <a:pt x="413" y="830"/>
                </a:cubicBezTo>
                <a:cubicBezTo>
                  <a:pt x="414" y="830"/>
                  <a:pt x="415" y="830"/>
                  <a:pt x="415" y="829"/>
                </a:cubicBezTo>
                <a:cubicBezTo>
                  <a:pt x="416" y="828"/>
                  <a:pt x="416" y="828"/>
                  <a:pt x="416" y="828"/>
                </a:cubicBezTo>
                <a:cubicBezTo>
                  <a:pt x="488" y="755"/>
                  <a:pt x="488" y="755"/>
                  <a:pt x="488" y="755"/>
                </a:cubicBezTo>
                <a:cubicBezTo>
                  <a:pt x="488" y="755"/>
                  <a:pt x="488" y="755"/>
                  <a:pt x="488" y="755"/>
                </a:cubicBezTo>
                <a:cubicBezTo>
                  <a:pt x="526" y="718"/>
                  <a:pt x="526" y="718"/>
                  <a:pt x="526" y="718"/>
                </a:cubicBezTo>
                <a:cubicBezTo>
                  <a:pt x="528" y="716"/>
                  <a:pt x="528" y="715"/>
                  <a:pt x="526" y="713"/>
                </a:cubicBezTo>
                <a:cubicBezTo>
                  <a:pt x="525" y="712"/>
                  <a:pt x="523" y="712"/>
                  <a:pt x="522" y="714"/>
                </a:cubicBezTo>
                <a:close/>
                <a:moveTo>
                  <a:pt x="932" y="308"/>
                </a:moveTo>
                <a:cubicBezTo>
                  <a:pt x="931" y="307"/>
                  <a:pt x="929" y="307"/>
                  <a:pt x="928" y="308"/>
                </a:cubicBezTo>
                <a:cubicBezTo>
                  <a:pt x="746" y="490"/>
                  <a:pt x="746" y="490"/>
                  <a:pt x="746" y="490"/>
                </a:cubicBezTo>
                <a:cubicBezTo>
                  <a:pt x="745" y="491"/>
                  <a:pt x="745" y="493"/>
                  <a:pt x="746" y="494"/>
                </a:cubicBezTo>
                <a:cubicBezTo>
                  <a:pt x="746" y="495"/>
                  <a:pt x="747" y="495"/>
                  <a:pt x="748" y="495"/>
                </a:cubicBezTo>
                <a:cubicBezTo>
                  <a:pt x="749" y="495"/>
                  <a:pt x="750" y="495"/>
                  <a:pt x="750" y="494"/>
                </a:cubicBezTo>
                <a:cubicBezTo>
                  <a:pt x="932" y="312"/>
                  <a:pt x="932" y="312"/>
                  <a:pt x="932" y="312"/>
                </a:cubicBezTo>
                <a:cubicBezTo>
                  <a:pt x="933" y="311"/>
                  <a:pt x="933" y="309"/>
                  <a:pt x="932" y="308"/>
                </a:cubicBezTo>
                <a:close/>
                <a:moveTo>
                  <a:pt x="944" y="310"/>
                </a:moveTo>
                <a:cubicBezTo>
                  <a:pt x="943" y="309"/>
                  <a:pt x="941" y="309"/>
                  <a:pt x="940" y="310"/>
                </a:cubicBezTo>
                <a:cubicBezTo>
                  <a:pt x="762" y="488"/>
                  <a:pt x="762" y="488"/>
                  <a:pt x="762" y="488"/>
                </a:cubicBezTo>
                <a:cubicBezTo>
                  <a:pt x="761" y="489"/>
                  <a:pt x="761" y="491"/>
                  <a:pt x="762" y="492"/>
                </a:cubicBezTo>
                <a:cubicBezTo>
                  <a:pt x="763" y="493"/>
                  <a:pt x="763" y="493"/>
                  <a:pt x="764" y="493"/>
                </a:cubicBezTo>
                <a:cubicBezTo>
                  <a:pt x="765" y="493"/>
                  <a:pt x="766" y="493"/>
                  <a:pt x="766" y="492"/>
                </a:cubicBezTo>
                <a:cubicBezTo>
                  <a:pt x="944" y="315"/>
                  <a:pt x="944" y="315"/>
                  <a:pt x="944" y="315"/>
                </a:cubicBezTo>
                <a:cubicBezTo>
                  <a:pt x="945" y="313"/>
                  <a:pt x="945" y="311"/>
                  <a:pt x="944" y="310"/>
                </a:cubicBezTo>
                <a:close/>
                <a:moveTo>
                  <a:pt x="507" y="742"/>
                </a:moveTo>
                <a:cubicBezTo>
                  <a:pt x="495" y="754"/>
                  <a:pt x="495" y="754"/>
                  <a:pt x="495" y="754"/>
                </a:cubicBezTo>
                <a:cubicBezTo>
                  <a:pt x="494" y="756"/>
                  <a:pt x="494" y="758"/>
                  <a:pt x="495" y="759"/>
                </a:cubicBezTo>
                <a:cubicBezTo>
                  <a:pt x="496" y="759"/>
                  <a:pt x="497" y="760"/>
                  <a:pt x="498" y="760"/>
                </a:cubicBezTo>
                <a:cubicBezTo>
                  <a:pt x="498" y="760"/>
                  <a:pt x="499" y="759"/>
                  <a:pt x="500" y="759"/>
                </a:cubicBezTo>
                <a:cubicBezTo>
                  <a:pt x="512" y="747"/>
                  <a:pt x="512" y="747"/>
                  <a:pt x="512" y="747"/>
                </a:cubicBezTo>
                <a:cubicBezTo>
                  <a:pt x="513" y="745"/>
                  <a:pt x="513" y="743"/>
                  <a:pt x="512" y="742"/>
                </a:cubicBezTo>
                <a:cubicBezTo>
                  <a:pt x="511" y="741"/>
                  <a:pt x="509" y="741"/>
                  <a:pt x="507" y="742"/>
                </a:cubicBezTo>
                <a:close/>
                <a:moveTo>
                  <a:pt x="975" y="282"/>
                </a:moveTo>
                <a:cubicBezTo>
                  <a:pt x="976" y="282"/>
                  <a:pt x="976" y="282"/>
                  <a:pt x="977" y="282"/>
                </a:cubicBezTo>
                <a:cubicBezTo>
                  <a:pt x="1007" y="252"/>
                  <a:pt x="1007" y="252"/>
                  <a:pt x="1007" y="252"/>
                </a:cubicBezTo>
                <a:cubicBezTo>
                  <a:pt x="1008" y="250"/>
                  <a:pt x="1008" y="248"/>
                  <a:pt x="1007" y="247"/>
                </a:cubicBezTo>
                <a:cubicBezTo>
                  <a:pt x="1006" y="246"/>
                  <a:pt x="1004" y="246"/>
                  <a:pt x="1003" y="247"/>
                </a:cubicBezTo>
                <a:cubicBezTo>
                  <a:pt x="973" y="277"/>
                  <a:pt x="973" y="277"/>
                  <a:pt x="973" y="277"/>
                </a:cubicBezTo>
                <a:cubicBezTo>
                  <a:pt x="971" y="278"/>
                  <a:pt x="971" y="280"/>
                  <a:pt x="973" y="282"/>
                </a:cubicBezTo>
                <a:cubicBezTo>
                  <a:pt x="973" y="282"/>
                  <a:pt x="974" y="282"/>
                  <a:pt x="975" y="282"/>
                </a:cubicBezTo>
                <a:close/>
                <a:moveTo>
                  <a:pt x="1017" y="237"/>
                </a:moveTo>
                <a:cubicBezTo>
                  <a:pt x="1017" y="238"/>
                  <a:pt x="1018" y="238"/>
                  <a:pt x="1019" y="238"/>
                </a:cubicBezTo>
                <a:cubicBezTo>
                  <a:pt x="1020" y="238"/>
                  <a:pt x="1020" y="238"/>
                  <a:pt x="1021" y="237"/>
                </a:cubicBezTo>
                <a:cubicBezTo>
                  <a:pt x="1220" y="39"/>
                  <a:pt x="1220" y="39"/>
                  <a:pt x="1220" y="39"/>
                </a:cubicBezTo>
                <a:cubicBezTo>
                  <a:pt x="1221" y="38"/>
                  <a:pt x="1221" y="36"/>
                  <a:pt x="1220" y="35"/>
                </a:cubicBezTo>
                <a:cubicBezTo>
                  <a:pt x="1218" y="33"/>
                  <a:pt x="1216" y="33"/>
                  <a:pt x="1215" y="35"/>
                </a:cubicBezTo>
                <a:cubicBezTo>
                  <a:pt x="1017" y="233"/>
                  <a:pt x="1017" y="233"/>
                  <a:pt x="1017" y="233"/>
                </a:cubicBezTo>
                <a:cubicBezTo>
                  <a:pt x="1016" y="234"/>
                  <a:pt x="1016" y="236"/>
                  <a:pt x="1017" y="237"/>
                </a:cubicBezTo>
                <a:close/>
                <a:moveTo>
                  <a:pt x="486" y="764"/>
                </a:moveTo>
                <a:cubicBezTo>
                  <a:pt x="468" y="782"/>
                  <a:pt x="468" y="782"/>
                  <a:pt x="468" y="782"/>
                </a:cubicBezTo>
                <a:cubicBezTo>
                  <a:pt x="467" y="783"/>
                  <a:pt x="467" y="785"/>
                  <a:pt x="468" y="786"/>
                </a:cubicBezTo>
                <a:cubicBezTo>
                  <a:pt x="468" y="787"/>
                  <a:pt x="469" y="787"/>
                  <a:pt x="470" y="787"/>
                </a:cubicBezTo>
                <a:cubicBezTo>
                  <a:pt x="471" y="787"/>
                  <a:pt x="472" y="787"/>
                  <a:pt x="472" y="786"/>
                </a:cubicBezTo>
                <a:cubicBezTo>
                  <a:pt x="491" y="768"/>
                  <a:pt x="491" y="768"/>
                  <a:pt x="491" y="768"/>
                </a:cubicBezTo>
                <a:cubicBezTo>
                  <a:pt x="492" y="767"/>
                  <a:pt x="492" y="765"/>
                  <a:pt x="491" y="764"/>
                </a:cubicBezTo>
                <a:cubicBezTo>
                  <a:pt x="489" y="762"/>
                  <a:pt x="487" y="762"/>
                  <a:pt x="486" y="764"/>
                </a:cubicBezTo>
                <a:close/>
                <a:moveTo>
                  <a:pt x="420" y="838"/>
                </a:moveTo>
                <a:cubicBezTo>
                  <a:pt x="467" y="791"/>
                  <a:pt x="467" y="791"/>
                  <a:pt x="467" y="791"/>
                </a:cubicBezTo>
                <a:cubicBezTo>
                  <a:pt x="469" y="790"/>
                  <a:pt x="469" y="788"/>
                  <a:pt x="467" y="787"/>
                </a:cubicBezTo>
                <a:cubicBezTo>
                  <a:pt x="466" y="786"/>
                  <a:pt x="464" y="786"/>
                  <a:pt x="463" y="787"/>
                </a:cubicBezTo>
                <a:cubicBezTo>
                  <a:pt x="455" y="795"/>
                  <a:pt x="455" y="795"/>
                  <a:pt x="455" y="795"/>
                </a:cubicBezTo>
                <a:cubicBezTo>
                  <a:pt x="455" y="795"/>
                  <a:pt x="455" y="795"/>
                  <a:pt x="455" y="795"/>
                </a:cubicBezTo>
                <a:cubicBezTo>
                  <a:pt x="416" y="834"/>
                  <a:pt x="416" y="834"/>
                  <a:pt x="416" y="834"/>
                </a:cubicBezTo>
                <a:cubicBezTo>
                  <a:pt x="415" y="835"/>
                  <a:pt x="415" y="837"/>
                  <a:pt x="416" y="838"/>
                </a:cubicBezTo>
                <a:cubicBezTo>
                  <a:pt x="417" y="839"/>
                  <a:pt x="417" y="839"/>
                  <a:pt x="418" y="839"/>
                </a:cubicBezTo>
                <a:cubicBezTo>
                  <a:pt x="419" y="839"/>
                  <a:pt x="420" y="839"/>
                  <a:pt x="420" y="838"/>
                </a:cubicBezTo>
                <a:close/>
                <a:moveTo>
                  <a:pt x="423" y="850"/>
                </a:moveTo>
                <a:cubicBezTo>
                  <a:pt x="462" y="810"/>
                  <a:pt x="462" y="810"/>
                  <a:pt x="462" y="810"/>
                </a:cubicBezTo>
                <a:cubicBezTo>
                  <a:pt x="465" y="807"/>
                  <a:pt x="465" y="807"/>
                  <a:pt x="465" y="807"/>
                </a:cubicBezTo>
                <a:cubicBezTo>
                  <a:pt x="466" y="806"/>
                  <a:pt x="466" y="804"/>
                  <a:pt x="465" y="803"/>
                </a:cubicBezTo>
                <a:cubicBezTo>
                  <a:pt x="464" y="802"/>
                  <a:pt x="462" y="802"/>
                  <a:pt x="461" y="803"/>
                </a:cubicBezTo>
                <a:cubicBezTo>
                  <a:pt x="458" y="806"/>
                  <a:pt x="458" y="806"/>
                  <a:pt x="458" y="806"/>
                </a:cubicBezTo>
                <a:cubicBezTo>
                  <a:pt x="433" y="831"/>
                  <a:pt x="433" y="831"/>
                  <a:pt x="433" y="831"/>
                </a:cubicBezTo>
                <a:cubicBezTo>
                  <a:pt x="413" y="851"/>
                  <a:pt x="413" y="851"/>
                  <a:pt x="413" y="851"/>
                </a:cubicBezTo>
                <a:cubicBezTo>
                  <a:pt x="412" y="852"/>
                  <a:pt x="412" y="854"/>
                  <a:pt x="413" y="855"/>
                </a:cubicBezTo>
                <a:cubicBezTo>
                  <a:pt x="413" y="856"/>
                  <a:pt x="414" y="856"/>
                  <a:pt x="415" y="856"/>
                </a:cubicBezTo>
                <a:cubicBezTo>
                  <a:pt x="416" y="856"/>
                  <a:pt x="416" y="856"/>
                  <a:pt x="417" y="855"/>
                </a:cubicBezTo>
                <a:cubicBezTo>
                  <a:pt x="423" y="850"/>
                  <a:pt x="423" y="850"/>
                  <a:pt x="423" y="850"/>
                </a:cubicBezTo>
                <a:cubicBezTo>
                  <a:pt x="423" y="850"/>
                  <a:pt x="423" y="850"/>
                  <a:pt x="423" y="850"/>
                </a:cubicBezTo>
                <a:close/>
                <a:moveTo>
                  <a:pt x="983" y="281"/>
                </a:moveTo>
                <a:cubicBezTo>
                  <a:pt x="982" y="282"/>
                  <a:pt x="982" y="284"/>
                  <a:pt x="983" y="285"/>
                </a:cubicBezTo>
                <a:cubicBezTo>
                  <a:pt x="984" y="286"/>
                  <a:pt x="984" y="286"/>
                  <a:pt x="985" y="286"/>
                </a:cubicBezTo>
                <a:cubicBezTo>
                  <a:pt x="986" y="286"/>
                  <a:pt x="987" y="286"/>
                  <a:pt x="987" y="285"/>
                </a:cubicBezTo>
                <a:cubicBezTo>
                  <a:pt x="1235" y="38"/>
                  <a:pt x="1235" y="38"/>
                  <a:pt x="1235" y="38"/>
                </a:cubicBezTo>
                <a:cubicBezTo>
                  <a:pt x="1236" y="37"/>
                  <a:pt x="1236" y="35"/>
                  <a:pt x="1235" y="33"/>
                </a:cubicBezTo>
                <a:cubicBezTo>
                  <a:pt x="1234" y="32"/>
                  <a:pt x="1232" y="32"/>
                  <a:pt x="1230" y="33"/>
                </a:cubicBezTo>
                <a:cubicBezTo>
                  <a:pt x="1018" y="246"/>
                  <a:pt x="1018" y="246"/>
                  <a:pt x="1018" y="246"/>
                </a:cubicBezTo>
                <a:lnTo>
                  <a:pt x="983" y="281"/>
                </a:lnTo>
                <a:close/>
                <a:moveTo>
                  <a:pt x="955" y="313"/>
                </a:moveTo>
                <a:cubicBezTo>
                  <a:pt x="954" y="312"/>
                  <a:pt x="952" y="312"/>
                  <a:pt x="951" y="313"/>
                </a:cubicBezTo>
                <a:cubicBezTo>
                  <a:pt x="777" y="486"/>
                  <a:pt x="777" y="486"/>
                  <a:pt x="777" y="486"/>
                </a:cubicBezTo>
                <a:cubicBezTo>
                  <a:pt x="776" y="488"/>
                  <a:pt x="776" y="490"/>
                  <a:pt x="777" y="491"/>
                </a:cubicBezTo>
                <a:cubicBezTo>
                  <a:pt x="778" y="491"/>
                  <a:pt x="779" y="492"/>
                  <a:pt x="780" y="492"/>
                </a:cubicBezTo>
                <a:cubicBezTo>
                  <a:pt x="780" y="492"/>
                  <a:pt x="781" y="491"/>
                  <a:pt x="782" y="491"/>
                </a:cubicBezTo>
                <a:cubicBezTo>
                  <a:pt x="955" y="318"/>
                  <a:pt x="955" y="318"/>
                  <a:pt x="955" y="318"/>
                </a:cubicBezTo>
                <a:cubicBezTo>
                  <a:pt x="956" y="316"/>
                  <a:pt x="956" y="314"/>
                  <a:pt x="955" y="313"/>
                </a:cubicBezTo>
                <a:close/>
                <a:moveTo>
                  <a:pt x="1068" y="214"/>
                </a:moveTo>
                <a:cubicBezTo>
                  <a:pt x="1069" y="214"/>
                  <a:pt x="1070" y="215"/>
                  <a:pt x="1070" y="215"/>
                </a:cubicBezTo>
                <a:cubicBezTo>
                  <a:pt x="1071" y="215"/>
                  <a:pt x="1072" y="214"/>
                  <a:pt x="1073" y="214"/>
                </a:cubicBezTo>
                <a:cubicBezTo>
                  <a:pt x="1246" y="41"/>
                  <a:pt x="1246" y="41"/>
                  <a:pt x="1246" y="41"/>
                </a:cubicBezTo>
                <a:cubicBezTo>
                  <a:pt x="1247" y="39"/>
                  <a:pt x="1247" y="38"/>
                  <a:pt x="1246" y="36"/>
                </a:cubicBezTo>
                <a:cubicBezTo>
                  <a:pt x="1245" y="35"/>
                  <a:pt x="1243" y="35"/>
                  <a:pt x="1241" y="36"/>
                </a:cubicBezTo>
                <a:cubicBezTo>
                  <a:pt x="1068" y="209"/>
                  <a:pt x="1068" y="209"/>
                  <a:pt x="1068" y="209"/>
                </a:cubicBezTo>
                <a:cubicBezTo>
                  <a:pt x="1067" y="211"/>
                  <a:pt x="1067" y="213"/>
                  <a:pt x="1068" y="214"/>
                </a:cubicBezTo>
                <a:close/>
                <a:moveTo>
                  <a:pt x="998" y="287"/>
                </a:moveTo>
                <a:cubicBezTo>
                  <a:pt x="999" y="287"/>
                  <a:pt x="1000" y="287"/>
                  <a:pt x="1001" y="286"/>
                </a:cubicBezTo>
                <a:cubicBezTo>
                  <a:pt x="1054" y="232"/>
                  <a:pt x="1054" y="232"/>
                  <a:pt x="1054" y="232"/>
                </a:cubicBezTo>
                <a:cubicBezTo>
                  <a:pt x="1055" y="231"/>
                  <a:pt x="1055" y="229"/>
                  <a:pt x="1054" y="228"/>
                </a:cubicBezTo>
                <a:cubicBezTo>
                  <a:pt x="1053" y="227"/>
                  <a:pt x="1051" y="227"/>
                  <a:pt x="1050" y="228"/>
                </a:cubicBezTo>
                <a:cubicBezTo>
                  <a:pt x="996" y="282"/>
                  <a:pt x="996" y="282"/>
                  <a:pt x="996" y="282"/>
                </a:cubicBezTo>
                <a:cubicBezTo>
                  <a:pt x="995" y="283"/>
                  <a:pt x="995" y="285"/>
                  <a:pt x="996" y="286"/>
                </a:cubicBezTo>
                <a:cubicBezTo>
                  <a:pt x="997" y="287"/>
                  <a:pt x="998" y="287"/>
                  <a:pt x="998" y="287"/>
                </a:cubicBezTo>
                <a:close/>
                <a:moveTo>
                  <a:pt x="965" y="317"/>
                </a:moveTo>
                <a:cubicBezTo>
                  <a:pt x="964" y="316"/>
                  <a:pt x="962" y="316"/>
                  <a:pt x="961" y="317"/>
                </a:cubicBezTo>
                <a:cubicBezTo>
                  <a:pt x="792" y="486"/>
                  <a:pt x="792" y="486"/>
                  <a:pt x="792" y="486"/>
                </a:cubicBezTo>
                <a:cubicBezTo>
                  <a:pt x="790" y="487"/>
                  <a:pt x="790" y="489"/>
                  <a:pt x="792" y="491"/>
                </a:cubicBezTo>
                <a:cubicBezTo>
                  <a:pt x="792" y="491"/>
                  <a:pt x="793" y="491"/>
                  <a:pt x="794" y="491"/>
                </a:cubicBezTo>
                <a:cubicBezTo>
                  <a:pt x="795" y="491"/>
                  <a:pt x="795" y="491"/>
                  <a:pt x="796" y="491"/>
                </a:cubicBezTo>
                <a:cubicBezTo>
                  <a:pt x="965" y="321"/>
                  <a:pt x="965" y="321"/>
                  <a:pt x="965" y="321"/>
                </a:cubicBezTo>
                <a:cubicBezTo>
                  <a:pt x="967" y="320"/>
                  <a:pt x="967" y="318"/>
                  <a:pt x="965" y="317"/>
                </a:cubicBezTo>
                <a:close/>
                <a:moveTo>
                  <a:pt x="453" y="829"/>
                </a:moveTo>
                <a:cubicBezTo>
                  <a:pt x="451" y="828"/>
                  <a:pt x="449" y="828"/>
                  <a:pt x="448" y="829"/>
                </a:cubicBezTo>
                <a:cubicBezTo>
                  <a:pt x="422" y="856"/>
                  <a:pt x="422" y="856"/>
                  <a:pt x="422" y="856"/>
                </a:cubicBezTo>
                <a:cubicBezTo>
                  <a:pt x="421" y="857"/>
                  <a:pt x="421" y="859"/>
                  <a:pt x="422" y="860"/>
                </a:cubicBezTo>
                <a:cubicBezTo>
                  <a:pt x="423" y="861"/>
                  <a:pt x="424" y="861"/>
                  <a:pt x="424" y="861"/>
                </a:cubicBezTo>
                <a:cubicBezTo>
                  <a:pt x="425" y="861"/>
                  <a:pt x="426" y="861"/>
                  <a:pt x="427" y="860"/>
                </a:cubicBezTo>
                <a:cubicBezTo>
                  <a:pt x="453" y="834"/>
                  <a:pt x="453" y="834"/>
                  <a:pt x="453" y="834"/>
                </a:cubicBezTo>
                <a:cubicBezTo>
                  <a:pt x="454" y="833"/>
                  <a:pt x="454" y="831"/>
                  <a:pt x="453" y="829"/>
                </a:cubicBezTo>
                <a:close/>
                <a:moveTo>
                  <a:pt x="983" y="313"/>
                </a:moveTo>
                <a:cubicBezTo>
                  <a:pt x="982" y="312"/>
                  <a:pt x="980" y="312"/>
                  <a:pt x="979" y="313"/>
                </a:cubicBezTo>
                <a:cubicBezTo>
                  <a:pt x="812" y="479"/>
                  <a:pt x="812" y="479"/>
                  <a:pt x="812" y="479"/>
                </a:cubicBezTo>
                <a:cubicBezTo>
                  <a:pt x="811" y="480"/>
                  <a:pt x="811" y="482"/>
                  <a:pt x="812" y="484"/>
                </a:cubicBezTo>
                <a:cubicBezTo>
                  <a:pt x="813" y="484"/>
                  <a:pt x="814" y="485"/>
                  <a:pt x="815" y="485"/>
                </a:cubicBezTo>
                <a:cubicBezTo>
                  <a:pt x="815" y="485"/>
                  <a:pt x="816" y="484"/>
                  <a:pt x="817" y="484"/>
                </a:cubicBezTo>
                <a:cubicBezTo>
                  <a:pt x="983" y="318"/>
                  <a:pt x="983" y="318"/>
                  <a:pt x="983" y="318"/>
                </a:cubicBezTo>
                <a:cubicBezTo>
                  <a:pt x="984" y="316"/>
                  <a:pt x="984" y="314"/>
                  <a:pt x="983" y="313"/>
                </a:cubicBezTo>
                <a:close/>
                <a:moveTo>
                  <a:pt x="1242" y="50"/>
                </a:moveTo>
                <a:cubicBezTo>
                  <a:pt x="1242" y="50"/>
                  <a:pt x="1242" y="50"/>
                  <a:pt x="1242" y="50"/>
                </a:cubicBezTo>
                <a:cubicBezTo>
                  <a:pt x="1242" y="50"/>
                  <a:pt x="1242" y="50"/>
                  <a:pt x="1242" y="50"/>
                </a:cubicBezTo>
                <a:cubicBezTo>
                  <a:pt x="1076" y="215"/>
                  <a:pt x="1076" y="215"/>
                  <a:pt x="1076" y="215"/>
                </a:cubicBezTo>
                <a:cubicBezTo>
                  <a:pt x="1065" y="227"/>
                  <a:pt x="1065" y="227"/>
                  <a:pt x="1065" y="227"/>
                </a:cubicBezTo>
                <a:cubicBezTo>
                  <a:pt x="1064" y="228"/>
                  <a:pt x="1064" y="230"/>
                  <a:pt x="1065" y="231"/>
                </a:cubicBezTo>
                <a:cubicBezTo>
                  <a:pt x="1066" y="232"/>
                  <a:pt x="1067" y="232"/>
                  <a:pt x="1067" y="232"/>
                </a:cubicBezTo>
                <a:cubicBezTo>
                  <a:pt x="1068" y="232"/>
                  <a:pt x="1069" y="232"/>
                  <a:pt x="1070" y="231"/>
                </a:cubicBezTo>
                <a:cubicBezTo>
                  <a:pt x="1081" y="220"/>
                  <a:pt x="1081" y="220"/>
                  <a:pt x="1081" y="220"/>
                </a:cubicBezTo>
                <a:cubicBezTo>
                  <a:pt x="1246" y="55"/>
                  <a:pt x="1246" y="55"/>
                  <a:pt x="1246" y="55"/>
                </a:cubicBezTo>
                <a:cubicBezTo>
                  <a:pt x="1246" y="54"/>
                  <a:pt x="1246" y="54"/>
                  <a:pt x="1246" y="54"/>
                </a:cubicBezTo>
                <a:cubicBezTo>
                  <a:pt x="1246" y="54"/>
                  <a:pt x="1246" y="54"/>
                  <a:pt x="1246" y="54"/>
                </a:cubicBezTo>
                <a:cubicBezTo>
                  <a:pt x="1249" y="51"/>
                  <a:pt x="1249" y="51"/>
                  <a:pt x="1249" y="51"/>
                </a:cubicBezTo>
                <a:cubicBezTo>
                  <a:pt x="1250" y="50"/>
                  <a:pt x="1250" y="48"/>
                  <a:pt x="1249" y="47"/>
                </a:cubicBezTo>
                <a:cubicBezTo>
                  <a:pt x="1248" y="46"/>
                  <a:pt x="1246" y="46"/>
                  <a:pt x="1245" y="47"/>
                </a:cubicBezTo>
                <a:lnTo>
                  <a:pt x="1242" y="50"/>
                </a:lnTo>
                <a:close/>
                <a:moveTo>
                  <a:pt x="996" y="301"/>
                </a:moveTo>
                <a:cubicBezTo>
                  <a:pt x="996" y="301"/>
                  <a:pt x="997" y="301"/>
                  <a:pt x="998" y="301"/>
                </a:cubicBezTo>
                <a:cubicBezTo>
                  <a:pt x="998" y="301"/>
                  <a:pt x="999" y="301"/>
                  <a:pt x="1000" y="301"/>
                </a:cubicBezTo>
                <a:cubicBezTo>
                  <a:pt x="1059" y="242"/>
                  <a:pt x="1059" y="242"/>
                  <a:pt x="1059" y="242"/>
                </a:cubicBezTo>
                <a:cubicBezTo>
                  <a:pt x="1060" y="241"/>
                  <a:pt x="1060" y="239"/>
                  <a:pt x="1059" y="238"/>
                </a:cubicBezTo>
                <a:cubicBezTo>
                  <a:pt x="1057" y="236"/>
                  <a:pt x="1055" y="236"/>
                  <a:pt x="1054" y="238"/>
                </a:cubicBezTo>
                <a:cubicBezTo>
                  <a:pt x="996" y="296"/>
                  <a:pt x="996" y="296"/>
                  <a:pt x="996" y="296"/>
                </a:cubicBezTo>
                <a:cubicBezTo>
                  <a:pt x="994" y="297"/>
                  <a:pt x="994" y="299"/>
                  <a:pt x="996" y="301"/>
                </a:cubicBezTo>
                <a:close/>
                <a:moveTo>
                  <a:pt x="433" y="867"/>
                </a:moveTo>
                <a:cubicBezTo>
                  <a:pt x="461" y="840"/>
                  <a:pt x="461" y="840"/>
                  <a:pt x="461" y="840"/>
                </a:cubicBezTo>
                <a:cubicBezTo>
                  <a:pt x="462" y="839"/>
                  <a:pt x="462" y="837"/>
                  <a:pt x="461" y="835"/>
                </a:cubicBezTo>
                <a:cubicBezTo>
                  <a:pt x="459" y="834"/>
                  <a:pt x="457" y="834"/>
                  <a:pt x="456" y="835"/>
                </a:cubicBezTo>
                <a:cubicBezTo>
                  <a:pt x="429" y="863"/>
                  <a:pt x="429" y="863"/>
                  <a:pt x="429" y="863"/>
                </a:cubicBezTo>
                <a:cubicBezTo>
                  <a:pt x="428" y="864"/>
                  <a:pt x="428" y="866"/>
                  <a:pt x="429" y="867"/>
                </a:cubicBezTo>
                <a:cubicBezTo>
                  <a:pt x="429" y="868"/>
                  <a:pt x="430" y="868"/>
                  <a:pt x="431" y="868"/>
                </a:cubicBezTo>
                <a:cubicBezTo>
                  <a:pt x="432" y="868"/>
                  <a:pt x="432" y="868"/>
                  <a:pt x="433" y="867"/>
                </a:cubicBezTo>
                <a:close/>
                <a:moveTo>
                  <a:pt x="459" y="851"/>
                </a:moveTo>
                <a:cubicBezTo>
                  <a:pt x="458" y="850"/>
                  <a:pt x="456" y="850"/>
                  <a:pt x="455" y="851"/>
                </a:cubicBezTo>
                <a:cubicBezTo>
                  <a:pt x="434" y="872"/>
                  <a:pt x="434" y="872"/>
                  <a:pt x="434" y="872"/>
                </a:cubicBezTo>
                <a:cubicBezTo>
                  <a:pt x="430" y="875"/>
                  <a:pt x="430" y="875"/>
                  <a:pt x="430" y="875"/>
                </a:cubicBezTo>
                <a:cubicBezTo>
                  <a:pt x="429" y="877"/>
                  <a:pt x="429" y="879"/>
                  <a:pt x="430" y="880"/>
                </a:cubicBezTo>
                <a:cubicBezTo>
                  <a:pt x="431" y="880"/>
                  <a:pt x="432" y="881"/>
                  <a:pt x="433" y="881"/>
                </a:cubicBezTo>
                <a:cubicBezTo>
                  <a:pt x="433" y="881"/>
                  <a:pt x="434" y="880"/>
                  <a:pt x="435" y="880"/>
                </a:cubicBezTo>
                <a:cubicBezTo>
                  <a:pt x="459" y="856"/>
                  <a:pt x="459" y="856"/>
                  <a:pt x="459" y="856"/>
                </a:cubicBezTo>
                <a:cubicBezTo>
                  <a:pt x="460" y="854"/>
                  <a:pt x="460" y="852"/>
                  <a:pt x="459" y="851"/>
                </a:cubicBezTo>
                <a:close/>
                <a:moveTo>
                  <a:pt x="1072" y="238"/>
                </a:moveTo>
                <a:cubicBezTo>
                  <a:pt x="1073" y="239"/>
                  <a:pt x="1074" y="239"/>
                  <a:pt x="1074" y="239"/>
                </a:cubicBezTo>
                <a:cubicBezTo>
                  <a:pt x="1075" y="239"/>
                  <a:pt x="1076" y="239"/>
                  <a:pt x="1077" y="238"/>
                </a:cubicBezTo>
                <a:cubicBezTo>
                  <a:pt x="1261" y="53"/>
                  <a:pt x="1261" y="53"/>
                  <a:pt x="1261" y="53"/>
                </a:cubicBezTo>
                <a:cubicBezTo>
                  <a:pt x="1262" y="52"/>
                  <a:pt x="1262" y="50"/>
                  <a:pt x="1261" y="49"/>
                </a:cubicBezTo>
                <a:cubicBezTo>
                  <a:pt x="1260" y="48"/>
                  <a:pt x="1258" y="48"/>
                  <a:pt x="1257" y="49"/>
                </a:cubicBezTo>
                <a:cubicBezTo>
                  <a:pt x="1072" y="234"/>
                  <a:pt x="1072" y="234"/>
                  <a:pt x="1072" y="234"/>
                </a:cubicBezTo>
                <a:cubicBezTo>
                  <a:pt x="1071" y="235"/>
                  <a:pt x="1071" y="237"/>
                  <a:pt x="1072" y="238"/>
                </a:cubicBezTo>
                <a:close/>
                <a:moveTo>
                  <a:pt x="986" y="328"/>
                </a:moveTo>
                <a:cubicBezTo>
                  <a:pt x="986" y="328"/>
                  <a:pt x="986" y="328"/>
                  <a:pt x="987" y="328"/>
                </a:cubicBezTo>
                <a:cubicBezTo>
                  <a:pt x="987" y="328"/>
                  <a:pt x="987" y="328"/>
                  <a:pt x="987" y="327"/>
                </a:cubicBezTo>
                <a:cubicBezTo>
                  <a:pt x="1065" y="249"/>
                  <a:pt x="1065" y="249"/>
                  <a:pt x="1065" y="249"/>
                </a:cubicBezTo>
                <a:cubicBezTo>
                  <a:pt x="1066" y="248"/>
                  <a:pt x="1066" y="246"/>
                  <a:pt x="1065" y="245"/>
                </a:cubicBezTo>
                <a:cubicBezTo>
                  <a:pt x="1064" y="244"/>
                  <a:pt x="1062" y="244"/>
                  <a:pt x="1061" y="245"/>
                </a:cubicBezTo>
                <a:cubicBezTo>
                  <a:pt x="983" y="323"/>
                  <a:pt x="983" y="323"/>
                  <a:pt x="983" y="323"/>
                </a:cubicBezTo>
                <a:cubicBezTo>
                  <a:pt x="983" y="323"/>
                  <a:pt x="982" y="323"/>
                  <a:pt x="982" y="323"/>
                </a:cubicBezTo>
                <a:cubicBezTo>
                  <a:pt x="982" y="324"/>
                  <a:pt x="982" y="324"/>
                  <a:pt x="982" y="324"/>
                </a:cubicBezTo>
                <a:cubicBezTo>
                  <a:pt x="825" y="481"/>
                  <a:pt x="825" y="481"/>
                  <a:pt x="825" y="481"/>
                </a:cubicBezTo>
                <a:cubicBezTo>
                  <a:pt x="824" y="482"/>
                  <a:pt x="824" y="484"/>
                  <a:pt x="825" y="485"/>
                </a:cubicBezTo>
                <a:cubicBezTo>
                  <a:pt x="825" y="486"/>
                  <a:pt x="826" y="486"/>
                  <a:pt x="827" y="486"/>
                </a:cubicBezTo>
                <a:cubicBezTo>
                  <a:pt x="828" y="486"/>
                  <a:pt x="828" y="486"/>
                  <a:pt x="829" y="485"/>
                </a:cubicBezTo>
                <a:lnTo>
                  <a:pt x="986" y="328"/>
                </a:lnTo>
                <a:close/>
                <a:moveTo>
                  <a:pt x="1080" y="244"/>
                </a:moveTo>
                <a:cubicBezTo>
                  <a:pt x="1080" y="245"/>
                  <a:pt x="1081" y="245"/>
                  <a:pt x="1082" y="245"/>
                </a:cubicBezTo>
                <a:cubicBezTo>
                  <a:pt x="1083" y="245"/>
                  <a:pt x="1083" y="245"/>
                  <a:pt x="1084" y="244"/>
                </a:cubicBezTo>
                <a:cubicBezTo>
                  <a:pt x="1275" y="54"/>
                  <a:pt x="1275" y="54"/>
                  <a:pt x="1275" y="54"/>
                </a:cubicBezTo>
                <a:cubicBezTo>
                  <a:pt x="1276" y="52"/>
                  <a:pt x="1276" y="50"/>
                  <a:pt x="1275" y="49"/>
                </a:cubicBezTo>
                <a:cubicBezTo>
                  <a:pt x="1274" y="48"/>
                  <a:pt x="1272" y="48"/>
                  <a:pt x="1270" y="49"/>
                </a:cubicBezTo>
                <a:cubicBezTo>
                  <a:pt x="1080" y="240"/>
                  <a:pt x="1080" y="240"/>
                  <a:pt x="1080" y="240"/>
                </a:cubicBezTo>
                <a:cubicBezTo>
                  <a:pt x="1078" y="241"/>
                  <a:pt x="1078" y="243"/>
                  <a:pt x="1080" y="244"/>
                </a:cubicBezTo>
                <a:close/>
                <a:moveTo>
                  <a:pt x="991" y="337"/>
                </a:moveTo>
                <a:cubicBezTo>
                  <a:pt x="991" y="337"/>
                  <a:pt x="992" y="337"/>
                  <a:pt x="992" y="337"/>
                </a:cubicBezTo>
                <a:cubicBezTo>
                  <a:pt x="1072" y="256"/>
                  <a:pt x="1072" y="256"/>
                  <a:pt x="1072" y="256"/>
                </a:cubicBezTo>
                <a:cubicBezTo>
                  <a:pt x="1074" y="255"/>
                  <a:pt x="1074" y="253"/>
                  <a:pt x="1072" y="252"/>
                </a:cubicBezTo>
                <a:cubicBezTo>
                  <a:pt x="1071" y="250"/>
                  <a:pt x="1069" y="250"/>
                  <a:pt x="1068" y="252"/>
                </a:cubicBezTo>
                <a:cubicBezTo>
                  <a:pt x="987" y="332"/>
                  <a:pt x="987" y="332"/>
                  <a:pt x="987" y="332"/>
                </a:cubicBezTo>
                <a:cubicBezTo>
                  <a:pt x="987" y="333"/>
                  <a:pt x="987" y="333"/>
                  <a:pt x="987" y="333"/>
                </a:cubicBezTo>
                <a:cubicBezTo>
                  <a:pt x="986" y="333"/>
                  <a:pt x="986" y="334"/>
                  <a:pt x="986" y="334"/>
                </a:cubicBezTo>
                <a:cubicBezTo>
                  <a:pt x="830" y="490"/>
                  <a:pt x="830" y="490"/>
                  <a:pt x="830" y="490"/>
                </a:cubicBezTo>
                <a:cubicBezTo>
                  <a:pt x="829" y="491"/>
                  <a:pt x="829" y="493"/>
                  <a:pt x="830" y="494"/>
                </a:cubicBezTo>
                <a:cubicBezTo>
                  <a:pt x="830" y="495"/>
                  <a:pt x="831" y="495"/>
                  <a:pt x="832" y="495"/>
                </a:cubicBezTo>
                <a:cubicBezTo>
                  <a:pt x="833" y="495"/>
                  <a:pt x="833" y="495"/>
                  <a:pt x="834" y="494"/>
                </a:cubicBezTo>
                <a:cubicBezTo>
                  <a:pt x="990" y="338"/>
                  <a:pt x="990" y="338"/>
                  <a:pt x="990" y="338"/>
                </a:cubicBezTo>
                <a:cubicBezTo>
                  <a:pt x="990" y="338"/>
                  <a:pt x="991" y="338"/>
                  <a:pt x="991" y="337"/>
                </a:cubicBezTo>
                <a:close/>
                <a:moveTo>
                  <a:pt x="458" y="866"/>
                </a:moveTo>
                <a:cubicBezTo>
                  <a:pt x="457" y="865"/>
                  <a:pt x="454" y="865"/>
                  <a:pt x="453" y="866"/>
                </a:cubicBezTo>
                <a:cubicBezTo>
                  <a:pt x="440" y="878"/>
                  <a:pt x="440" y="878"/>
                  <a:pt x="440" y="878"/>
                </a:cubicBezTo>
                <a:cubicBezTo>
                  <a:pt x="440" y="878"/>
                  <a:pt x="440" y="878"/>
                  <a:pt x="440" y="878"/>
                </a:cubicBezTo>
                <a:cubicBezTo>
                  <a:pt x="438" y="882"/>
                  <a:pt x="438" y="882"/>
                  <a:pt x="438" y="882"/>
                </a:cubicBezTo>
                <a:cubicBezTo>
                  <a:pt x="436" y="883"/>
                  <a:pt x="437" y="885"/>
                  <a:pt x="438" y="886"/>
                </a:cubicBezTo>
                <a:cubicBezTo>
                  <a:pt x="438" y="887"/>
                  <a:pt x="439" y="887"/>
                  <a:pt x="440" y="887"/>
                </a:cubicBezTo>
                <a:cubicBezTo>
                  <a:pt x="441" y="887"/>
                  <a:pt x="442" y="887"/>
                  <a:pt x="442" y="886"/>
                </a:cubicBezTo>
                <a:cubicBezTo>
                  <a:pt x="458" y="870"/>
                  <a:pt x="458" y="870"/>
                  <a:pt x="458" y="870"/>
                </a:cubicBezTo>
                <a:cubicBezTo>
                  <a:pt x="459" y="869"/>
                  <a:pt x="459" y="867"/>
                  <a:pt x="458" y="866"/>
                </a:cubicBezTo>
                <a:close/>
                <a:moveTo>
                  <a:pt x="1120" y="218"/>
                </a:moveTo>
                <a:cubicBezTo>
                  <a:pt x="1120" y="219"/>
                  <a:pt x="1121" y="219"/>
                  <a:pt x="1122" y="219"/>
                </a:cubicBezTo>
                <a:cubicBezTo>
                  <a:pt x="1123" y="219"/>
                  <a:pt x="1123" y="219"/>
                  <a:pt x="1124" y="218"/>
                </a:cubicBezTo>
                <a:cubicBezTo>
                  <a:pt x="1287" y="56"/>
                  <a:pt x="1287" y="56"/>
                  <a:pt x="1287" y="56"/>
                </a:cubicBezTo>
                <a:cubicBezTo>
                  <a:pt x="1288" y="55"/>
                  <a:pt x="1288" y="53"/>
                  <a:pt x="1287" y="52"/>
                </a:cubicBezTo>
                <a:cubicBezTo>
                  <a:pt x="1285" y="50"/>
                  <a:pt x="1283" y="50"/>
                  <a:pt x="1282" y="52"/>
                </a:cubicBezTo>
                <a:cubicBezTo>
                  <a:pt x="1120" y="214"/>
                  <a:pt x="1120" y="214"/>
                  <a:pt x="1120" y="214"/>
                </a:cubicBezTo>
                <a:cubicBezTo>
                  <a:pt x="1119" y="215"/>
                  <a:pt x="1119" y="217"/>
                  <a:pt x="1120" y="218"/>
                </a:cubicBezTo>
                <a:close/>
                <a:moveTo>
                  <a:pt x="1094" y="249"/>
                </a:moveTo>
                <a:cubicBezTo>
                  <a:pt x="1111" y="231"/>
                  <a:pt x="1111" y="231"/>
                  <a:pt x="1111" y="231"/>
                </a:cubicBezTo>
                <a:cubicBezTo>
                  <a:pt x="1112" y="230"/>
                  <a:pt x="1112" y="228"/>
                  <a:pt x="1111" y="227"/>
                </a:cubicBezTo>
                <a:cubicBezTo>
                  <a:pt x="1110" y="226"/>
                  <a:pt x="1108" y="226"/>
                  <a:pt x="1107" y="227"/>
                </a:cubicBezTo>
                <a:cubicBezTo>
                  <a:pt x="1089" y="244"/>
                  <a:pt x="1089" y="244"/>
                  <a:pt x="1089" y="244"/>
                </a:cubicBezTo>
                <a:cubicBezTo>
                  <a:pt x="1088" y="246"/>
                  <a:pt x="1088" y="248"/>
                  <a:pt x="1089" y="249"/>
                </a:cubicBezTo>
                <a:cubicBezTo>
                  <a:pt x="1090" y="249"/>
                  <a:pt x="1091" y="250"/>
                  <a:pt x="1092" y="250"/>
                </a:cubicBezTo>
                <a:cubicBezTo>
                  <a:pt x="1092" y="250"/>
                  <a:pt x="1093" y="249"/>
                  <a:pt x="1094" y="249"/>
                </a:cubicBezTo>
                <a:close/>
                <a:moveTo>
                  <a:pt x="1070" y="272"/>
                </a:moveTo>
                <a:cubicBezTo>
                  <a:pt x="1072" y="271"/>
                  <a:pt x="1072" y="269"/>
                  <a:pt x="1070" y="268"/>
                </a:cubicBezTo>
                <a:cubicBezTo>
                  <a:pt x="1069" y="266"/>
                  <a:pt x="1067" y="266"/>
                  <a:pt x="1066" y="268"/>
                </a:cubicBezTo>
                <a:cubicBezTo>
                  <a:pt x="996" y="337"/>
                  <a:pt x="996" y="337"/>
                  <a:pt x="996" y="337"/>
                </a:cubicBezTo>
                <a:cubicBezTo>
                  <a:pt x="995" y="339"/>
                  <a:pt x="995" y="341"/>
                  <a:pt x="996" y="342"/>
                </a:cubicBezTo>
                <a:cubicBezTo>
                  <a:pt x="997" y="342"/>
                  <a:pt x="998" y="343"/>
                  <a:pt x="998" y="343"/>
                </a:cubicBezTo>
                <a:cubicBezTo>
                  <a:pt x="999" y="343"/>
                  <a:pt x="1000" y="342"/>
                  <a:pt x="1001" y="342"/>
                </a:cubicBezTo>
                <a:lnTo>
                  <a:pt x="1070" y="272"/>
                </a:lnTo>
                <a:close/>
                <a:moveTo>
                  <a:pt x="995" y="343"/>
                </a:moveTo>
                <a:cubicBezTo>
                  <a:pt x="994" y="341"/>
                  <a:pt x="992" y="341"/>
                  <a:pt x="991" y="343"/>
                </a:cubicBezTo>
                <a:cubicBezTo>
                  <a:pt x="843" y="491"/>
                  <a:pt x="843" y="491"/>
                  <a:pt x="843" y="491"/>
                </a:cubicBezTo>
                <a:cubicBezTo>
                  <a:pt x="842" y="492"/>
                  <a:pt x="842" y="494"/>
                  <a:pt x="843" y="495"/>
                </a:cubicBezTo>
                <a:cubicBezTo>
                  <a:pt x="844" y="496"/>
                  <a:pt x="844" y="496"/>
                  <a:pt x="845" y="496"/>
                </a:cubicBezTo>
                <a:cubicBezTo>
                  <a:pt x="846" y="496"/>
                  <a:pt x="847" y="496"/>
                  <a:pt x="847" y="495"/>
                </a:cubicBezTo>
                <a:cubicBezTo>
                  <a:pt x="995" y="347"/>
                  <a:pt x="995" y="347"/>
                  <a:pt x="995" y="347"/>
                </a:cubicBezTo>
                <a:cubicBezTo>
                  <a:pt x="997" y="346"/>
                  <a:pt x="997" y="344"/>
                  <a:pt x="995" y="343"/>
                </a:cubicBezTo>
                <a:close/>
                <a:moveTo>
                  <a:pt x="852" y="500"/>
                </a:moveTo>
                <a:cubicBezTo>
                  <a:pt x="853" y="501"/>
                  <a:pt x="853" y="501"/>
                  <a:pt x="854" y="501"/>
                </a:cubicBezTo>
                <a:cubicBezTo>
                  <a:pt x="855" y="501"/>
                  <a:pt x="856" y="501"/>
                  <a:pt x="856" y="500"/>
                </a:cubicBezTo>
                <a:cubicBezTo>
                  <a:pt x="1001" y="355"/>
                  <a:pt x="1001" y="355"/>
                  <a:pt x="1001" y="355"/>
                </a:cubicBezTo>
                <a:cubicBezTo>
                  <a:pt x="1002" y="354"/>
                  <a:pt x="1002" y="352"/>
                  <a:pt x="1001" y="351"/>
                </a:cubicBezTo>
                <a:cubicBezTo>
                  <a:pt x="1000" y="350"/>
                  <a:pt x="998" y="350"/>
                  <a:pt x="997" y="351"/>
                </a:cubicBezTo>
                <a:cubicBezTo>
                  <a:pt x="852" y="496"/>
                  <a:pt x="852" y="496"/>
                  <a:pt x="852" y="496"/>
                </a:cubicBezTo>
                <a:cubicBezTo>
                  <a:pt x="851" y="497"/>
                  <a:pt x="851" y="499"/>
                  <a:pt x="852" y="500"/>
                </a:cubicBezTo>
                <a:close/>
                <a:moveTo>
                  <a:pt x="472" y="880"/>
                </a:moveTo>
                <a:cubicBezTo>
                  <a:pt x="471" y="879"/>
                  <a:pt x="469" y="879"/>
                  <a:pt x="468" y="880"/>
                </a:cubicBezTo>
                <a:cubicBezTo>
                  <a:pt x="461" y="886"/>
                  <a:pt x="461" y="886"/>
                  <a:pt x="461" y="886"/>
                </a:cubicBezTo>
                <a:cubicBezTo>
                  <a:pt x="460" y="887"/>
                  <a:pt x="460" y="889"/>
                  <a:pt x="461" y="891"/>
                </a:cubicBezTo>
                <a:cubicBezTo>
                  <a:pt x="462" y="891"/>
                  <a:pt x="463" y="892"/>
                  <a:pt x="464" y="892"/>
                </a:cubicBezTo>
                <a:cubicBezTo>
                  <a:pt x="464" y="892"/>
                  <a:pt x="465" y="891"/>
                  <a:pt x="466" y="891"/>
                </a:cubicBezTo>
                <a:cubicBezTo>
                  <a:pt x="472" y="884"/>
                  <a:pt x="472" y="884"/>
                  <a:pt x="472" y="884"/>
                </a:cubicBezTo>
                <a:cubicBezTo>
                  <a:pt x="473" y="883"/>
                  <a:pt x="473" y="881"/>
                  <a:pt x="472" y="880"/>
                </a:cubicBezTo>
                <a:close/>
                <a:moveTo>
                  <a:pt x="1087" y="265"/>
                </a:moveTo>
                <a:cubicBezTo>
                  <a:pt x="1088" y="265"/>
                  <a:pt x="1089" y="266"/>
                  <a:pt x="1089" y="266"/>
                </a:cubicBezTo>
                <a:cubicBezTo>
                  <a:pt x="1090" y="266"/>
                  <a:pt x="1091" y="265"/>
                  <a:pt x="1092" y="265"/>
                </a:cubicBezTo>
                <a:cubicBezTo>
                  <a:pt x="1120" y="236"/>
                  <a:pt x="1120" y="236"/>
                  <a:pt x="1120" y="236"/>
                </a:cubicBezTo>
                <a:cubicBezTo>
                  <a:pt x="1121" y="235"/>
                  <a:pt x="1121" y="233"/>
                  <a:pt x="1120" y="232"/>
                </a:cubicBezTo>
                <a:cubicBezTo>
                  <a:pt x="1119" y="231"/>
                  <a:pt x="1117" y="231"/>
                  <a:pt x="1116" y="232"/>
                </a:cubicBezTo>
                <a:cubicBezTo>
                  <a:pt x="1087" y="260"/>
                  <a:pt x="1087" y="260"/>
                  <a:pt x="1087" y="260"/>
                </a:cubicBezTo>
                <a:cubicBezTo>
                  <a:pt x="1086" y="262"/>
                  <a:pt x="1086" y="264"/>
                  <a:pt x="1087" y="265"/>
                </a:cubicBezTo>
                <a:close/>
                <a:moveTo>
                  <a:pt x="1079" y="277"/>
                </a:moveTo>
                <a:cubicBezTo>
                  <a:pt x="1080" y="276"/>
                  <a:pt x="1080" y="274"/>
                  <a:pt x="1079" y="273"/>
                </a:cubicBezTo>
                <a:cubicBezTo>
                  <a:pt x="1078" y="272"/>
                  <a:pt x="1076" y="272"/>
                  <a:pt x="1075" y="273"/>
                </a:cubicBezTo>
                <a:cubicBezTo>
                  <a:pt x="1004" y="344"/>
                  <a:pt x="1004" y="344"/>
                  <a:pt x="1004" y="344"/>
                </a:cubicBezTo>
                <a:cubicBezTo>
                  <a:pt x="1003" y="345"/>
                  <a:pt x="1003" y="347"/>
                  <a:pt x="1004" y="348"/>
                </a:cubicBezTo>
                <a:cubicBezTo>
                  <a:pt x="1004" y="349"/>
                  <a:pt x="1005" y="349"/>
                  <a:pt x="1006" y="349"/>
                </a:cubicBezTo>
                <a:cubicBezTo>
                  <a:pt x="1007" y="349"/>
                  <a:pt x="1008" y="349"/>
                  <a:pt x="1008" y="348"/>
                </a:cubicBezTo>
                <a:lnTo>
                  <a:pt x="1079" y="277"/>
                </a:lnTo>
                <a:close/>
                <a:moveTo>
                  <a:pt x="1121" y="231"/>
                </a:moveTo>
                <a:cubicBezTo>
                  <a:pt x="1122" y="231"/>
                  <a:pt x="1123" y="232"/>
                  <a:pt x="1123" y="232"/>
                </a:cubicBezTo>
                <a:cubicBezTo>
                  <a:pt x="1124" y="232"/>
                  <a:pt x="1125" y="231"/>
                  <a:pt x="1125" y="231"/>
                </a:cubicBezTo>
                <a:cubicBezTo>
                  <a:pt x="1299" y="58"/>
                  <a:pt x="1299" y="58"/>
                  <a:pt x="1299" y="58"/>
                </a:cubicBezTo>
                <a:cubicBezTo>
                  <a:pt x="1300" y="56"/>
                  <a:pt x="1300" y="55"/>
                  <a:pt x="1299" y="53"/>
                </a:cubicBezTo>
                <a:cubicBezTo>
                  <a:pt x="1298" y="52"/>
                  <a:pt x="1296" y="52"/>
                  <a:pt x="1294" y="53"/>
                </a:cubicBezTo>
                <a:cubicBezTo>
                  <a:pt x="1121" y="227"/>
                  <a:pt x="1121" y="227"/>
                  <a:pt x="1121" y="227"/>
                </a:cubicBezTo>
                <a:cubicBezTo>
                  <a:pt x="1120" y="228"/>
                  <a:pt x="1120" y="230"/>
                  <a:pt x="1121" y="231"/>
                </a:cubicBezTo>
                <a:close/>
                <a:moveTo>
                  <a:pt x="856" y="513"/>
                </a:moveTo>
                <a:cubicBezTo>
                  <a:pt x="857" y="513"/>
                  <a:pt x="858" y="512"/>
                  <a:pt x="859" y="512"/>
                </a:cubicBezTo>
                <a:cubicBezTo>
                  <a:pt x="1006" y="365"/>
                  <a:pt x="1006" y="365"/>
                  <a:pt x="1006" y="365"/>
                </a:cubicBezTo>
                <a:cubicBezTo>
                  <a:pt x="1007" y="364"/>
                  <a:pt x="1007" y="362"/>
                  <a:pt x="1006" y="360"/>
                </a:cubicBezTo>
                <a:cubicBezTo>
                  <a:pt x="1004" y="359"/>
                  <a:pt x="1002" y="359"/>
                  <a:pt x="1001" y="360"/>
                </a:cubicBezTo>
                <a:cubicBezTo>
                  <a:pt x="854" y="507"/>
                  <a:pt x="854" y="507"/>
                  <a:pt x="854" y="507"/>
                </a:cubicBezTo>
                <a:cubicBezTo>
                  <a:pt x="853" y="509"/>
                  <a:pt x="853" y="511"/>
                  <a:pt x="854" y="512"/>
                </a:cubicBezTo>
                <a:cubicBezTo>
                  <a:pt x="855" y="512"/>
                  <a:pt x="856" y="513"/>
                  <a:pt x="856" y="513"/>
                </a:cubicBezTo>
                <a:close/>
                <a:moveTo>
                  <a:pt x="1012" y="357"/>
                </a:moveTo>
                <a:cubicBezTo>
                  <a:pt x="1013" y="357"/>
                  <a:pt x="1014" y="357"/>
                  <a:pt x="1014" y="356"/>
                </a:cubicBezTo>
                <a:cubicBezTo>
                  <a:pt x="1090" y="281"/>
                  <a:pt x="1090" y="281"/>
                  <a:pt x="1090" y="281"/>
                </a:cubicBezTo>
                <a:cubicBezTo>
                  <a:pt x="1091" y="279"/>
                  <a:pt x="1091" y="277"/>
                  <a:pt x="1090" y="276"/>
                </a:cubicBezTo>
                <a:cubicBezTo>
                  <a:pt x="1089" y="275"/>
                  <a:pt x="1087" y="275"/>
                  <a:pt x="1085" y="276"/>
                </a:cubicBezTo>
                <a:cubicBezTo>
                  <a:pt x="1010" y="352"/>
                  <a:pt x="1010" y="352"/>
                  <a:pt x="1010" y="352"/>
                </a:cubicBezTo>
                <a:cubicBezTo>
                  <a:pt x="1009" y="353"/>
                  <a:pt x="1009" y="355"/>
                  <a:pt x="1010" y="356"/>
                </a:cubicBezTo>
                <a:cubicBezTo>
                  <a:pt x="1010" y="357"/>
                  <a:pt x="1011" y="357"/>
                  <a:pt x="1012" y="357"/>
                </a:cubicBezTo>
                <a:close/>
                <a:moveTo>
                  <a:pt x="1093" y="273"/>
                </a:moveTo>
                <a:cubicBezTo>
                  <a:pt x="1094" y="273"/>
                  <a:pt x="1095" y="274"/>
                  <a:pt x="1095" y="274"/>
                </a:cubicBezTo>
                <a:cubicBezTo>
                  <a:pt x="1096" y="274"/>
                  <a:pt x="1097" y="273"/>
                  <a:pt x="1098" y="273"/>
                </a:cubicBezTo>
                <a:cubicBezTo>
                  <a:pt x="1315" y="55"/>
                  <a:pt x="1315" y="55"/>
                  <a:pt x="1315" y="55"/>
                </a:cubicBezTo>
                <a:cubicBezTo>
                  <a:pt x="1316" y="54"/>
                  <a:pt x="1316" y="52"/>
                  <a:pt x="1315" y="51"/>
                </a:cubicBezTo>
                <a:cubicBezTo>
                  <a:pt x="1314" y="50"/>
                  <a:pt x="1312" y="50"/>
                  <a:pt x="1311" y="51"/>
                </a:cubicBezTo>
                <a:cubicBezTo>
                  <a:pt x="1093" y="268"/>
                  <a:pt x="1093" y="268"/>
                  <a:pt x="1093" y="268"/>
                </a:cubicBezTo>
                <a:cubicBezTo>
                  <a:pt x="1092" y="270"/>
                  <a:pt x="1092" y="271"/>
                  <a:pt x="1093" y="273"/>
                </a:cubicBezTo>
                <a:close/>
                <a:moveTo>
                  <a:pt x="478" y="884"/>
                </a:moveTo>
                <a:cubicBezTo>
                  <a:pt x="476" y="886"/>
                  <a:pt x="476" y="886"/>
                  <a:pt x="476" y="886"/>
                </a:cubicBezTo>
                <a:cubicBezTo>
                  <a:pt x="475" y="887"/>
                  <a:pt x="473" y="889"/>
                  <a:pt x="472" y="890"/>
                </a:cubicBezTo>
                <a:cubicBezTo>
                  <a:pt x="471" y="890"/>
                  <a:pt x="471" y="890"/>
                  <a:pt x="471" y="890"/>
                </a:cubicBezTo>
                <a:cubicBezTo>
                  <a:pt x="471" y="890"/>
                  <a:pt x="471" y="891"/>
                  <a:pt x="471" y="891"/>
                </a:cubicBezTo>
                <a:cubicBezTo>
                  <a:pt x="471" y="891"/>
                  <a:pt x="471" y="891"/>
                  <a:pt x="471" y="891"/>
                </a:cubicBezTo>
                <a:cubicBezTo>
                  <a:pt x="471" y="891"/>
                  <a:pt x="471" y="891"/>
                  <a:pt x="471" y="891"/>
                </a:cubicBezTo>
                <a:cubicBezTo>
                  <a:pt x="471" y="892"/>
                  <a:pt x="470" y="892"/>
                  <a:pt x="470" y="892"/>
                </a:cubicBezTo>
                <a:cubicBezTo>
                  <a:pt x="470" y="893"/>
                  <a:pt x="471" y="893"/>
                  <a:pt x="471" y="893"/>
                </a:cubicBezTo>
                <a:cubicBezTo>
                  <a:pt x="471" y="893"/>
                  <a:pt x="471" y="894"/>
                  <a:pt x="471" y="894"/>
                </a:cubicBezTo>
                <a:cubicBezTo>
                  <a:pt x="471" y="894"/>
                  <a:pt x="471" y="894"/>
                  <a:pt x="471" y="895"/>
                </a:cubicBezTo>
                <a:cubicBezTo>
                  <a:pt x="471" y="895"/>
                  <a:pt x="471" y="895"/>
                  <a:pt x="471" y="895"/>
                </a:cubicBezTo>
                <a:cubicBezTo>
                  <a:pt x="472" y="895"/>
                  <a:pt x="472" y="894"/>
                  <a:pt x="472" y="894"/>
                </a:cubicBezTo>
                <a:cubicBezTo>
                  <a:pt x="472" y="895"/>
                  <a:pt x="472" y="894"/>
                  <a:pt x="472" y="894"/>
                </a:cubicBezTo>
                <a:cubicBezTo>
                  <a:pt x="472" y="894"/>
                  <a:pt x="472" y="894"/>
                  <a:pt x="472" y="894"/>
                </a:cubicBezTo>
                <a:cubicBezTo>
                  <a:pt x="473" y="894"/>
                  <a:pt x="473" y="895"/>
                  <a:pt x="473" y="895"/>
                </a:cubicBezTo>
                <a:cubicBezTo>
                  <a:pt x="474" y="895"/>
                  <a:pt x="474" y="895"/>
                  <a:pt x="474" y="895"/>
                </a:cubicBezTo>
                <a:cubicBezTo>
                  <a:pt x="474" y="895"/>
                  <a:pt x="474" y="895"/>
                  <a:pt x="474" y="895"/>
                </a:cubicBezTo>
                <a:cubicBezTo>
                  <a:pt x="474" y="895"/>
                  <a:pt x="474" y="895"/>
                  <a:pt x="474" y="895"/>
                </a:cubicBezTo>
                <a:cubicBezTo>
                  <a:pt x="474" y="895"/>
                  <a:pt x="474" y="895"/>
                  <a:pt x="475" y="895"/>
                </a:cubicBezTo>
                <a:cubicBezTo>
                  <a:pt x="475" y="895"/>
                  <a:pt x="475" y="895"/>
                  <a:pt x="475" y="895"/>
                </a:cubicBezTo>
                <a:cubicBezTo>
                  <a:pt x="475" y="895"/>
                  <a:pt x="476" y="895"/>
                  <a:pt x="476" y="895"/>
                </a:cubicBezTo>
                <a:cubicBezTo>
                  <a:pt x="476" y="894"/>
                  <a:pt x="476" y="894"/>
                  <a:pt x="476" y="894"/>
                </a:cubicBezTo>
                <a:cubicBezTo>
                  <a:pt x="476" y="894"/>
                  <a:pt x="476" y="894"/>
                  <a:pt x="476" y="894"/>
                </a:cubicBezTo>
                <a:cubicBezTo>
                  <a:pt x="477" y="893"/>
                  <a:pt x="478" y="892"/>
                  <a:pt x="479" y="891"/>
                </a:cubicBezTo>
                <a:cubicBezTo>
                  <a:pt x="479" y="891"/>
                  <a:pt x="480" y="891"/>
                  <a:pt x="480" y="891"/>
                </a:cubicBezTo>
                <a:cubicBezTo>
                  <a:pt x="482" y="888"/>
                  <a:pt x="482" y="888"/>
                  <a:pt x="482" y="888"/>
                </a:cubicBezTo>
                <a:cubicBezTo>
                  <a:pt x="484" y="887"/>
                  <a:pt x="484" y="885"/>
                  <a:pt x="482" y="884"/>
                </a:cubicBezTo>
                <a:cubicBezTo>
                  <a:pt x="481" y="882"/>
                  <a:pt x="479" y="882"/>
                  <a:pt x="478" y="884"/>
                </a:cubicBezTo>
                <a:close/>
                <a:moveTo>
                  <a:pt x="1010" y="375"/>
                </a:moveTo>
                <a:cubicBezTo>
                  <a:pt x="1011" y="373"/>
                  <a:pt x="1011" y="371"/>
                  <a:pt x="1010" y="370"/>
                </a:cubicBezTo>
                <a:cubicBezTo>
                  <a:pt x="1009" y="369"/>
                  <a:pt x="1007" y="369"/>
                  <a:pt x="1005" y="370"/>
                </a:cubicBezTo>
                <a:cubicBezTo>
                  <a:pt x="850" y="526"/>
                  <a:pt x="850" y="526"/>
                  <a:pt x="850" y="526"/>
                </a:cubicBezTo>
                <a:cubicBezTo>
                  <a:pt x="849" y="527"/>
                  <a:pt x="849" y="529"/>
                  <a:pt x="850" y="530"/>
                </a:cubicBezTo>
                <a:cubicBezTo>
                  <a:pt x="851" y="531"/>
                  <a:pt x="851" y="531"/>
                  <a:pt x="852" y="531"/>
                </a:cubicBezTo>
                <a:cubicBezTo>
                  <a:pt x="853" y="531"/>
                  <a:pt x="854" y="531"/>
                  <a:pt x="854" y="530"/>
                </a:cubicBezTo>
                <a:lnTo>
                  <a:pt x="1010" y="375"/>
                </a:lnTo>
                <a:close/>
                <a:moveTo>
                  <a:pt x="1340" y="43"/>
                </a:moveTo>
                <a:cubicBezTo>
                  <a:pt x="1340" y="43"/>
                  <a:pt x="1341" y="43"/>
                  <a:pt x="1342" y="43"/>
                </a:cubicBezTo>
                <a:cubicBezTo>
                  <a:pt x="1345" y="40"/>
                  <a:pt x="1345" y="40"/>
                  <a:pt x="1345" y="40"/>
                </a:cubicBezTo>
                <a:cubicBezTo>
                  <a:pt x="1346" y="39"/>
                  <a:pt x="1346" y="37"/>
                  <a:pt x="1345" y="35"/>
                </a:cubicBezTo>
                <a:cubicBezTo>
                  <a:pt x="1343" y="34"/>
                  <a:pt x="1341" y="34"/>
                  <a:pt x="1340" y="35"/>
                </a:cubicBezTo>
                <a:cubicBezTo>
                  <a:pt x="1337" y="38"/>
                  <a:pt x="1337" y="38"/>
                  <a:pt x="1337" y="38"/>
                </a:cubicBezTo>
                <a:cubicBezTo>
                  <a:pt x="1336" y="39"/>
                  <a:pt x="1336" y="41"/>
                  <a:pt x="1337" y="43"/>
                </a:cubicBezTo>
                <a:cubicBezTo>
                  <a:pt x="1338" y="43"/>
                  <a:pt x="1339" y="43"/>
                  <a:pt x="1340" y="43"/>
                </a:cubicBezTo>
                <a:close/>
                <a:moveTo>
                  <a:pt x="1015" y="365"/>
                </a:moveTo>
                <a:cubicBezTo>
                  <a:pt x="1015" y="366"/>
                  <a:pt x="1016" y="366"/>
                  <a:pt x="1017" y="366"/>
                </a:cubicBezTo>
                <a:cubicBezTo>
                  <a:pt x="1018" y="366"/>
                  <a:pt x="1018" y="366"/>
                  <a:pt x="1019" y="365"/>
                </a:cubicBezTo>
                <a:cubicBezTo>
                  <a:pt x="1326" y="58"/>
                  <a:pt x="1326" y="58"/>
                  <a:pt x="1326" y="58"/>
                </a:cubicBezTo>
                <a:cubicBezTo>
                  <a:pt x="1328" y="56"/>
                  <a:pt x="1328" y="56"/>
                  <a:pt x="1328" y="56"/>
                </a:cubicBezTo>
                <a:cubicBezTo>
                  <a:pt x="1329" y="56"/>
                  <a:pt x="1329" y="55"/>
                  <a:pt x="1329" y="54"/>
                </a:cubicBezTo>
                <a:cubicBezTo>
                  <a:pt x="1329" y="53"/>
                  <a:pt x="1329" y="52"/>
                  <a:pt x="1328" y="52"/>
                </a:cubicBezTo>
                <a:cubicBezTo>
                  <a:pt x="1327" y="51"/>
                  <a:pt x="1326" y="51"/>
                  <a:pt x="1325" y="51"/>
                </a:cubicBezTo>
                <a:cubicBezTo>
                  <a:pt x="1325" y="51"/>
                  <a:pt x="1324" y="51"/>
                  <a:pt x="1324" y="52"/>
                </a:cubicBezTo>
                <a:cubicBezTo>
                  <a:pt x="1322" y="54"/>
                  <a:pt x="1322" y="54"/>
                  <a:pt x="1322" y="54"/>
                </a:cubicBezTo>
                <a:cubicBezTo>
                  <a:pt x="1322" y="54"/>
                  <a:pt x="1322" y="54"/>
                  <a:pt x="1322" y="54"/>
                </a:cubicBezTo>
                <a:cubicBezTo>
                  <a:pt x="1015" y="361"/>
                  <a:pt x="1015" y="361"/>
                  <a:pt x="1015" y="361"/>
                </a:cubicBezTo>
                <a:cubicBezTo>
                  <a:pt x="1013" y="362"/>
                  <a:pt x="1013" y="364"/>
                  <a:pt x="1015" y="365"/>
                </a:cubicBezTo>
                <a:close/>
                <a:moveTo>
                  <a:pt x="1022" y="372"/>
                </a:moveTo>
                <a:cubicBezTo>
                  <a:pt x="1022" y="373"/>
                  <a:pt x="1023" y="373"/>
                  <a:pt x="1024" y="373"/>
                </a:cubicBezTo>
                <a:cubicBezTo>
                  <a:pt x="1025" y="373"/>
                  <a:pt x="1025" y="373"/>
                  <a:pt x="1026" y="372"/>
                </a:cubicBezTo>
                <a:cubicBezTo>
                  <a:pt x="1335" y="63"/>
                  <a:pt x="1335" y="63"/>
                  <a:pt x="1335" y="63"/>
                </a:cubicBezTo>
                <a:cubicBezTo>
                  <a:pt x="1337" y="62"/>
                  <a:pt x="1337" y="60"/>
                  <a:pt x="1335" y="59"/>
                </a:cubicBezTo>
                <a:cubicBezTo>
                  <a:pt x="1334" y="57"/>
                  <a:pt x="1332" y="57"/>
                  <a:pt x="1331" y="59"/>
                </a:cubicBezTo>
                <a:cubicBezTo>
                  <a:pt x="1022" y="368"/>
                  <a:pt x="1022" y="368"/>
                  <a:pt x="1022" y="368"/>
                </a:cubicBezTo>
                <a:cubicBezTo>
                  <a:pt x="1020" y="369"/>
                  <a:pt x="1020" y="371"/>
                  <a:pt x="1022" y="372"/>
                </a:cubicBezTo>
                <a:close/>
                <a:moveTo>
                  <a:pt x="1349" y="48"/>
                </a:moveTo>
                <a:cubicBezTo>
                  <a:pt x="1349" y="48"/>
                  <a:pt x="1350" y="48"/>
                  <a:pt x="1351" y="48"/>
                </a:cubicBezTo>
                <a:cubicBezTo>
                  <a:pt x="1357" y="41"/>
                  <a:pt x="1357" y="41"/>
                  <a:pt x="1357" y="41"/>
                </a:cubicBezTo>
                <a:cubicBezTo>
                  <a:pt x="1358" y="40"/>
                  <a:pt x="1358" y="38"/>
                  <a:pt x="1357" y="37"/>
                </a:cubicBezTo>
                <a:cubicBezTo>
                  <a:pt x="1356" y="35"/>
                  <a:pt x="1354" y="35"/>
                  <a:pt x="1353" y="37"/>
                </a:cubicBezTo>
                <a:cubicBezTo>
                  <a:pt x="1346" y="43"/>
                  <a:pt x="1346" y="43"/>
                  <a:pt x="1346" y="43"/>
                </a:cubicBezTo>
                <a:cubicBezTo>
                  <a:pt x="1345" y="44"/>
                  <a:pt x="1345" y="46"/>
                  <a:pt x="1346" y="48"/>
                </a:cubicBezTo>
                <a:cubicBezTo>
                  <a:pt x="1347" y="48"/>
                  <a:pt x="1348" y="48"/>
                  <a:pt x="1349" y="48"/>
                </a:cubicBezTo>
                <a:close/>
                <a:moveTo>
                  <a:pt x="1016" y="378"/>
                </a:moveTo>
                <a:cubicBezTo>
                  <a:pt x="1015" y="377"/>
                  <a:pt x="1013" y="377"/>
                  <a:pt x="1011" y="378"/>
                </a:cubicBezTo>
                <a:cubicBezTo>
                  <a:pt x="853" y="536"/>
                  <a:pt x="853" y="536"/>
                  <a:pt x="853" y="536"/>
                </a:cubicBezTo>
                <a:cubicBezTo>
                  <a:pt x="852" y="537"/>
                  <a:pt x="852" y="539"/>
                  <a:pt x="853" y="541"/>
                </a:cubicBezTo>
                <a:cubicBezTo>
                  <a:pt x="854" y="541"/>
                  <a:pt x="855" y="541"/>
                  <a:pt x="856" y="541"/>
                </a:cubicBezTo>
                <a:cubicBezTo>
                  <a:pt x="856" y="541"/>
                  <a:pt x="857" y="541"/>
                  <a:pt x="858" y="541"/>
                </a:cubicBezTo>
                <a:cubicBezTo>
                  <a:pt x="1016" y="383"/>
                  <a:pt x="1016" y="383"/>
                  <a:pt x="1016" y="383"/>
                </a:cubicBezTo>
                <a:cubicBezTo>
                  <a:pt x="1017" y="381"/>
                  <a:pt x="1017" y="379"/>
                  <a:pt x="1016" y="378"/>
                </a:cubicBezTo>
                <a:close/>
                <a:moveTo>
                  <a:pt x="1017" y="395"/>
                </a:moveTo>
                <a:cubicBezTo>
                  <a:pt x="1019" y="394"/>
                  <a:pt x="1019" y="392"/>
                  <a:pt x="1017" y="391"/>
                </a:cubicBezTo>
                <a:cubicBezTo>
                  <a:pt x="1016" y="389"/>
                  <a:pt x="1014" y="389"/>
                  <a:pt x="1013" y="391"/>
                </a:cubicBezTo>
                <a:cubicBezTo>
                  <a:pt x="859" y="544"/>
                  <a:pt x="859" y="544"/>
                  <a:pt x="859" y="544"/>
                </a:cubicBezTo>
                <a:cubicBezTo>
                  <a:pt x="858" y="546"/>
                  <a:pt x="858" y="547"/>
                  <a:pt x="859" y="549"/>
                </a:cubicBezTo>
                <a:cubicBezTo>
                  <a:pt x="860" y="549"/>
                  <a:pt x="861" y="550"/>
                  <a:pt x="861" y="550"/>
                </a:cubicBezTo>
                <a:cubicBezTo>
                  <a:pt x="862" y="550"/>
                  <a:pt x="863" y="549"/>
                  <a:pt x="864" y="549"/>
                </a:cubicBezTo>
                <a:lnTo>
                  <a:pt x="1017" y="395"/>
                </a:lnTo>
                <a:close/>
                <a:moveTo>
                  <a:pt x="1364" y="47"/>
                </a:moveTo>
                <a:cubicBezTo>
                  <a:pt x="1365" y="47"/>
                  <a:pt x="1365" y="47"/>
                  <a:pt x="1366" y="46"/>
                </a:cubicBezTo>
                <a:cubicBezTo>
                  <a:pt x="1369" y="43"/>
                  <a:pt x="1369" y="43"/>
                  <a:pt x="1369" y="43"/>
                </a:cubicBezTo>
                <a:cubicBezTo>
                  <a:pt x="1371" y="42"/>
                  <a:pt x="1371" y="40"/>
                  <a:pt x="1369" y="39"/>
                </a:cubicBezTo>
                <a:cubicBezTo>
                  <a:pt x="1368" y="37"/>
                  <a:pt x="1366" y="37"/>
                  <a:pt x="1365" y="39"/>
                </a:cubicBezTo>
                <a:cubicBezTo>
                  <a:pt x="1362" y="42"/>
                  <a:pt x="1362" y="42"/>
                  <a:pt x="1362" y="42"/>
                </a:cubicBezTo>
                <a:cubicBezTo>
                  <a:pt x="1360" y="43"/>
                  <a:pt x="1360" y="45"/>
                  <a:pt x="1362" y="46"/>
                </a:cubicBezTo>
                <a:cubicBezTo>
                  <a:pt x="1362" y="47"/>
                  <a:pt x="1363" y="47"/>
                  <a:pt x="1364" y="47"/>
                </a:cubicBezTo>
                <a:close/>
                <a:moveTo>
                  <a:pt x="1345" y="63"/>
                </a:moveTo>
                <a:cubicBezTo>
                  <a:pt x="1344" y="62"/>
                  <a:pt x="1342" y="62"/>
                  <a:pt x="1341" y="63"/>
                </a:cubicBezTo>
                <a:cubicBezTo>
                  <a:pt x="1081" y="322"/>
                  <a:pt x="1081" y="322"/>
                  <a:pt x="1081" y="322"/>
                </a:cubicBezTo>
                <a:cubicBezTo>
                  <a:pt x="1080" y="324"/>
                  <a:pt x="1080" y="326"/>
                  <a:pt x="1081" y="327"/>
                </a:cubicBezTo>
                <a:cubicBezTo>
                  <a:pt x="1082" y="327"/>
                  <a:pt x="1082" y="328"/>
                  <a:pt x="1083" y="328"/>
                </a:cubicBezTo>
                <a:cubicBezTo>
                  <a:pt x="1084" y="328"/>
                  <a:pt x="1085" y="327"/>
                  <a:pt x="1085" y="327"/>
                </a:cubicBezTo>
                <a:cubicBezTo>
                  <a:pt x="1345" y="67"/>
                  <a:pt x="1345" y="67"/>
                  <a:pt x="1345" y="67"/>
                </a:cubicBezTo>
                <a:cubicBezTo>
                  <a:pt x="1346" y="66"/>
                  <a:pt x="1346" y="64"/>
                  <a:pt x="1345" y="63"/>
                </a:cubicBezTo>
                <a:close/>
                <a:moveTo>
                  <a:pt x="1072" y="331"/>
                </a:moveTo>
                <a:cubicBezTo>
                  <a:pt x="1023" y="380"/>
                  <a:pt x="1023" y="380"/>
                  <a:pt x="1023" y="380"/>
                </a:cubicBezTo>
                <a:cubicBezTo>
                  <a:pt x="1022" y="382"/>
                  <a:pt x="1022" y="384"/>
                  <a:pt x="1023" y="385"/>
                </a:cubicBezTo>
                <a:cubicBezTo>
                  <a:pt x="1024" y="385"/>
                  <a:pt x="1025" y="386"/>
                  <a:pt x="1025" y="386"/>
                </a:cubicBezTo>
                <a:cubicBezTo>
                  <a:pt x="1026" y="386"/>
                  <a:pt x="1027" y="385"/>
                  <a:pt x="1028" y="385"/>
                </a:cubicBezTo>
                <a:cubicBezTo>
                  <a:pt x="1077" y="336"/>
                  <a:pt x="1077" y="336"/>
                  <a:pt x="1077" y="336"/>
                </a:cubicBezTo>
                <a:cubicBezTo>
                  <a:pt x="1078" y="334"/>
                  <a:pt x="1078" y="333"/>
                  <a:pt x="1077" y="331"/>
                </a:cubicBezTo>
                <a:cubicBezTo>
                  <a:pt x="1075" y="330"/>
                  <a:pt x="1073" y="330"/>
                  <a:pt x="1072" y="331"/>
                </a:cubicBezTo>
                <a:close/>
                <a:moveTo>
                  <a:pt x="1367" y="51"/>
                </a:moveTo>
                <a:cubicBezTo>
                  <a:pt x="1365" y="52"/>
                  <a:pt x="1365" y="54"/>
                  <a:pt x="1367" y="55"/>
                </a:cubicBezTo>
                <a:cubicBezTo>
                  <a:pt x="1367" y="56"/>
                  <a:pt x="1368" y="56"/>
                  <a:pt x="1369" y="56"/>
                </a:cubicBezTo>
                <a:cubicBezTo>
                  <a:pt x="1369" y="56"/>
                  <a:pt x="1370" y="56"/>
                  <a:pt x="1371" y="55"/>
                </a:cubicBezTo>
                <a:cubicBezTo>
                  <a:pt x="1374" y="52"/>
                  <a:pt x="1374" y="52"/>
                  <a:pt x="1374" y="52"/>
                </a:cubicBezTo>
                <a:cubicBezTo>
                  <a:pt x="1375" y="51"/>
                  <a:pt x="1375" y="49"/>
                  <a:pt x="1374" y="48"/>
                </a:cubicBezTo>
                <a:cubicBezTo>
                  <a:pt x="1373" y="47"/>
                  <a:pt x="1371" y="47"/>
                  <a:pt x="1370" y="48"/>
                </a:cubicBezTo>
                <a:lnTo>
                  <a:pt x="1367" y="51"/>
                </a:lnTo>
                <a:close/>
                <a:moveTo>
                  <a:pt x="1030" y="387"/>
                </a:moveTo>
                <a:cubicBezTo>
                  <a:pt x="1029" y="388"/>
                  <a:pt x="1029" y="390"/>
                  <a:pt x="1030" y="392"/>
                </a:cubicBezTo>
                <a:cubicBezTo>
                  <a:pt x="1031" y="392"/>
                  <a:pt x="1032" y="393"/>
                  <a:pt x="1033" y="393"/>
                </a:cubicBezTo>
                <a:cubicBezTo>
                  <a:pt x="1033" y="393"/>
                  <a:pt x="1034" y="392"/>
                  <a:pt x="1035" y="392"/>
                </a:cubicBezTo>
                <a:cubicBezTo>
                  <a:pt x="1083" y="344"/>
                  <a:pt x="1083" y="344"/>
                  <a:pt x="1083" y="344"/>
                </a:cubicBezTo>
                <a:cubicBezTo>
                  <a:pt x="1084" y="342"/>
                  <a:pt x="1084" y="341"/>
                  <a:pt x="1083" y="339"/>
                </a:cubicBezTo>
                <a:cubicBezTo>
                  <a:pt x="1081" y="338"/>
                  <a:pt x="1079" y="338"/>
                  <a:pt x="1078" y="339"/>
                </a:cubicBezTo>
                <a:lnTo>
                  <a:pt x="1030" y="387"/>
                </a:lnTo>
                <a:close/>
                <a:moveTo>
                  <a:pt x="1019" y="399"/>
                </a:moveTo>
                <a:cubicBezTo>
                  <a:pt x="865" y="553"/>
                  <a:pt x="865" y="553"/>
                  <a:pt x="865" y="553"/>
                </a:cubicBezTo>
                <a:cubicBezTo>
                  <a:pt x="863" y="554"/>
                  <a:pt x="863" y="556"/>
                  <a:pt x="865" y="557"/>
                </a:cubicBezTo>
                <a:cubicBezTo>
                  <a:pt x="865" y="558"/>
                  <a:pt x="866" y="558"/>
                  <a:pt x="867" y="558"/>
                </a:cubicBezTo>
                <a:cubicBezTo>
                  <a:pt x="867" y="558"/>
                  <a:pt x="868" y="558"/>
                  <a:pt x="869" y="557"/>
                </a:cubicBezTo>
                <a:cubicBezTo>
                  <a:pt x="1023" y="403"/>
                  <a:pt x="1023" y="403"/>
                  <a:pt x="1023" y="403"/>
                </a:cubicBezTo>
                <a:cubicBezTo>
                  <a:pt x="1024" y="402"/>
                  <a:pt x="1024" y="400"/>
                  <a:pt x="1023" y="399"/>
                </a:cubicBezTo>
                <a:cubicBezTo>
                  <a:pt x="1022" y="398"/>
                  <a:pt x="1020" y="398"/>
                  <a:pt x="1019" y="399"/>
                </a:cubicBezTo>
                <a:close/>
                <a:moveTo>
                  <a:pt x="1356" y="62"/>
                </a:moveTo>
                <a:cubicBezTo>
                  <a:pt x="1087" y="331"/>
                  <a:pt x="1087" y="331"/>
                  <a:pt x="1087" y="331"/>
                </a:cubicBezTo>
                <a:cubicBezTo>
                  <a:pt x="1085" y="332"/>
                  <a:pt x="1085" y="334"/>
                  <a:pt x="1087" y="335"/>
                </a:cubicBezTo>
                <a:cubicBezTo>
                  <a:pt x="1087" y="336"/>
                  <a:pt x="1088" y="336"/>
                  <a:pt x="1089" y="336"/>
                </a:cubicBezTo>
                <a:cubicBezTo>
                  <a:pt x="1090" y="336"/>
                  <a:pt x="1090" y="336"/>
                  <a:pt x="1091" y="335"/>
                </a:cubicBezTo>
                <a:cubicBezTo>
                  <a:pt x="1360" y="66"/>
                  <a:pt x="1360" y="66"/>
                  <a:pt x="1360" y="66"/>
                </a:cubicBezTo>
                <a:cubicBezTo>
                  <a:pt x="1361" y="65"/>
                  <a:pt x="1361" y="63"/>
                  <a:pt x="1360" y="62"/>
                </a:cubicBezTo>
                <a:cubicBezTo>
                  <a:pt x="1359" y="60"/>
                  <a:pt x="1357" y="60"/>
                  <a:pt x="1356" y="62"/>
                </a:cubicBezTo>
                <a:close/>
                <a:moveTo>
                  <a:pt x="1378" y="47"/>
                </a:moveTo>
                <a:cubicBezTo>
                  <a:pt x="1379" y="47"/>
                  <a:pt x="1379" y="47"/>
                  <a:pt x="1380" y="46"/>
                </a:cubicBezTo>
                <a:cubicBezTo>
                  <a:pt x="1382" y="44"/>
                  <a:pt x="1382" y="44"/>
                  <a:pt x="1382" y="44"/>
                </a:cubicBezTo>
                <a:cubicBezTo>
                  <a:pt x="1383" y="43"/>
                  <a:pt x="1383" y="41"/>
                  <a:pt x="1382" y="40"/>
                </a:cubicBezTo>
                <a:cubicBezTo>
                  <a:pt x="1381" y="39"/>
                  <a:pt x="1379" y="39"/>
                  <a:pt x="1377" y="40"/>
                </a:cubicBezTo>
                <a:cubicBezTo>
                  <a:pt x="1376" y="42"/>
                  <a:pt x="1376" y="42"/>
                  <a:pt x="1376" y="42"/>
                </a:cubicBezTo>
                <a:cubicBezTo>
                  <a:pt x="1374" y="43"/>
                  <a:pt x="1374" y="45"/>
                  <a:pt x="1376" y="46"/>
                </a:cubicBezTo>
                <a:cubicBezTo>
                  <a:pt x="1376" y="47"/>
                  <a:pt x="1377" y="47"/>
                  <a:pt x="1378" y="47"/>
                </a:cubicBezTo>
                <a:close/>
                <a:moveTo>
                  <a:pt x="1371" y="61"/>
                </a:moveTo>
                <a:cubicBezTo>
                  <a:pt x="1093" y="339"/>
                  <a:pt x="1093" y="339"/>
                  <a:pt x="1093" y="339"/>
                </a:cubicBezTo>
                <a:cubicBezTo>
                  <a:pt x="1092" y="340"/>
                  <a:pt x="1092" y="342"/>
                  <a:pt x="1093" y="343"/>
                </a:cubicBezTo>
                <a:cubicBezTo>
                  <a:pt x="1094" y="344"/>
                  <a:pt x="1094" y="344"/>
                  <a:pt x="1095" y="344"/>
                </a:cubicBezTo>
                <a:cubicBezTo>
                  <a:pt x="1096" y="344"/>
                  <a:pt x="1097" y="344"/>
                  <a:pt x="1097" y="343"/>
                </a:cubicBezTo>
                <a:cubicBezTo>
                  <a:pt x="1375" y="65"/>
                  <a:pt x="1375" y="65"/>
                  <a:pt x="1375" y="65"/>
                </a:cubicBezTo>
                <a:cubicBezTo>
                  <a:pt x="1385" y="55"/>
                  <a:pt x="1385" y="55"/>
                  <a:pt x="1385" y="55"/>
                </a:cubicBezTo>
                <a:cubicBezTo>
                  <a:pt x="1386" y="55"/>
                  <a:pt x="1386" y="54"/>
                  <a:pt x="1386" y="53"/>
                </a:cubicBezTo>
                <a:cubicBezTo>
                  <a:pt x="1386" y="52"/>
                  <a:pt x="1386" y="52"/>
                  <a:pt x="1385" y="51"/>
                </a:cubicBezTo>
                <a:cubicBezTo>
                  <a:pt x="1384" y="50"/>
                  <a:pt x="1384" y="50"/>
                  <a:pt x="1383" y="50"/>
                </a:cubicBezTo>
                <a:cubicBezTo>
                  <a:pt x="1382" y="50"/>
                  <a:pt x="1381" y="50"/>
                  <a:pt x="1381" y="51"/>
                </a:cubicBezTo>
                <a:lnTo>
                  <a:pt x="1371" y="61"/>
                </a:lnTo>
                <a:close/>
                <a:moveTo>
                  <a:pt x="1390" y="49"/>
                </a:moveTo>
                <a:cubicBezTo>
                  <a:pt x="1390" y="49"/>
                  <a:pt x="1391" y="49"/>
                  <a:pt x="1392" y="48"/>
                </a:cubicBezTo>
                <a:cubicBezTo>
                  <a:pt x="1394" y="46"/>
                  <a:pt x="1394" y="46"/>
                  <a:pt x="1394" y="46"/>
                </a:cubicBezTo>
                <a:cubicBezTo>
                  <a:pt x="1396" y="45"/>
                  <a:pt x="1396" y="43"/>
                  <a:pt x="1394" y="42"/>
                </a:cubicBezTo>
                <a:cubicBezTo>
                  <a:pt x="1393" y="40"/>
                  <a:pt x="1391" y="40"/>
                  <a:pt x="1390" y="42"/>
                </a:cubicBezTo>
                <a:cubicBezTo>
                  <a:pt x="1388" y="44"/>
                  <a:pt x="1388" y="44"/>
                  <a:pt x="1388" y="44"/>
                </a:cubicBezTo>
                <a:cubicBezTo>
                  <a:pt x="1386" y="45"/>
                  <a:pt x="1386" y="47"/>
                  <a:pt x="1388" y="48"/>
                </a:cubicBezTo>
                <a:cubicBezTo>
                  <a:pt x="1388" y="49"/>
                  <a:pt x="1389" y="49"/>
                  <a:pt x="1390" y="49"/>
                </a:cubicBezTo>
                <a:close/>
                <a:moveTo>
                  <a:pt x="1086" y="346"/>
                </a:moveTo>
                <a:cubicBezTo>
                  <a:pt x="1084" y="347"/>
                  <a:pt x="1084" y="347"/>
                  <a:pt x="1084" y="347"/>
                </a:cubicBezTo>
                <a:cubicBezTo>
                  <a:pt x="1084" y="347"/>
                  <a:pt x="1084" y="347"/>
                  <a:pt x="1084" y="348"/>
                </a:cubicBezTo>
                <a:cubicBezTo>
                  <a:pt x="1084" y="348"/>
                  <a:pt x="1084" y="348"/>
                  <a:pt x="1083" y="348"/>
                </a:cubicBezTo>
                <a:cubicBezTo>
                  <a:pt x="1036" y="396"/>
                  <a:pt x="1036" y="396"/>
                  <a:pt x="1036" y="396"/>
                </a:cubicBezTo>
                <a:cubicBezTo>
                  <a:pt x="1034" y="397"/>
                  <a:pt x="1034" y="399"/>
                  <a:pt x="1036" y="400"/>
                </a:cubicBezTo>
                <a:cubicBezTo>
                  <a:pt x="1036" y="401"/>
                  <a:pt x="1037" y="401"/>
                  <a:pt x="1038" y="401"/>
                </a:cubicBezTo>
                <a:cubicBezTo>
                  <a:pt x="1039" y="401"/>
                  <a:pt x="1039" y="401"/>
                  <a:pt x="1040" y="400"/>
                </a:cubicBezTo>
                <a:cubicBezTo>
                  <a:pt x="1088" y="352"/>
                  <a:pt x="1088" y="352"/>
                  <a:pt x="1088" y="352"/>
                </a:cubicBezTo>
                <a:cubicBezTo>
                  <a:pt x="1088" y="352"/>
                  <a:pt x="1088" y="352"/>
                  <a:pt x="1088" y="352"/>
                </a:cubicBezTo>
                <a:cubicBezTo>
                  <a:pt x="1088" y="352"/>
                  <a:pt x="1089" y="352"/>
                  <a:pt x="1089" y="351"/>
                </a:cubicBezTo>
                <a:cubicBezTo>
                  <a:pt x="1090" y="350"/>
                  <a:pt x="1090" y="350"/>
                  <a:pt x="1090" y="350"/>
                </a:cubicBezTo>
                <a:cubicBezTo>
                  <a:pt x="1091" y="349"/>
                  <a:pt x="1091" y="347"/>
                  <a:pt x="1090" y="346"/>
                </a:cubicBezTo>
                <a:cubicBezTo>
                  <a:pt x="1089" y="345"/>
                  <a:pt x="1087" y="345"/>
                  <a:pt x="1086" y="346"/>
                </a:cubicBezTo>
                <a:close/>
                <a:moveTo>
                  <a:pt x="1029" y="407"/>
                </a:moveTo>
                <a:cubicBezTo>
                  <a:pt x="1027" y="406"/>
                  <a:pt x="1025" y="406"/>
                  <a:pt x="1024" y="407"/>
                </a:cubicBezTo>
                <a:cubicBezTo>
                  <a:pt x="868" y="564"/>
                  <a:pt x="868" y="564"/>
                  <a:pt x="868" y="564"/>
                </a:cubicBezTo>
                <a:cubicBezTo>
                  <a:pt x="866" y="565"/>
                  <a:pt x="866" y="567"/>
                  <a:pt x="868" y="568"/>
                </a:cubicBezTo>
                <a:cubicBezTo>
                  <a:pt x="868" y="569"/>
                  <a:pt x="869" y="569"/>
                  <a:pt x="870" y="569"/>
                </a:cubicBezTo>
                <a:cubicBezTo>
                  <a:pt x="871" y="569"/>
                  <a:pt x="871" y="569"/>
                  <a:pt x="872" y="568"/>
                </a:cubicBezTo>
                <a:cubicBezTo>
                  <a:pt x="1029" y="412"/>
                  <a:pt x="1029" y="412"/>
                  <a:pt x="1029" y="412"/>
                </a:cubicBezTo>
                <a:cubicBezTo>
                  <a:pt x="1030" y="411"/>
                  <a:pt x="1030" y="409"/>
                  <a:pt x="1029" y="407"/>
                </a:cubicBezTo>
                <a:close/>
                <a:moveTo>
                  <a:pt x="1093" y="353"/>
                </a:moveTo>
                <a:cubicBezTo>
                  <a:pt x="1090" y="356"/>
                  <a:pt x="1090" y="356"/>
                  <a:pt x="1090" y="356"/>
                </a:cubicBezTo>
                <a:cubicBezTo>
                  <a:pt x="1089" y="356"/>
                  <a:pt x="1089" y="356"/>
                  <a:pt x="1089" y="357"/>
                </a:cubicBezTo>
                <a:cubicBezTo>
                  <a:pt x="1089" y="357"/>
                  <a:pt x="1089" y="357"/>
                  <a:pt x="1089" y="357"/>
                </a:cubicBezTo>
                <a:cubicBezTo>
                  <a:pt x="1041" y="404"/>
                  <a:pt x="1041" y="404"/>
                  <a:pt x="1041" y="404"/>
                </a:cubicBezTo>
                <a:cubicBezTo>
                  <a:pt x="1040" y="405"/>
                  <a:pt x="1040" y="407"/>
                  <a:pt x="1041" y="408"/>
                </a:cubicBezTo>
                <a:cubicBezTo>
                  <a:pt x="1042" y="409"/>
                  <a:pt x="1043" y="409"/>
                  <a:pt x="1044" y="409"/>
                </a:cubicBezTo>
                <a:cubicBezTo>
                  <a:pt x="1044" y="409"/>
                  <a:pt x="1045" y="409"/>
                  <a:pt x="1046" y="408"/>
                </a:cubicBezTo>
                <a:cubicBezTo>
                  <a:pt x="1093" y="361"/>
                  <a:pt x="1093" y="361"/>
                  <a:pt x="1093" y="361"/>
                </a:cubicBezTo>
                <a:cubicBezTo>
                  <a:pt x="1093" y="361"/>
                  <a:pt x="1093" y="361"/>
                  <a:pt x="1093" y="361"/>
                </a:cubicBezTo>
                <a:cubicBezTo>
                  <a:pt x="1094" y="361"/>
                  <a:pt x="1094" y="361"/>
                  <a:pt x="1094" y="360"/>
                </a:cubicBezTo>
                <a:cubicBezTo>
                  <a:pt x="1097" y="357"/>
                  <a:pt x="1097" y="357"/>
                  <a:pt x="1097" y="357"/>
                </a:cubicBezTo>
                <a:cubicBezTo>
                  <a:pt x="1098" y="356"/>
                  <a:pt x="1098" y="354"/>
                  <a:pt x="1097" y="353"/>
                </a:cubicBezTo>
                <a:cubicBezTo>
                  <a:pt x="1096" y="351"/>
                  <a:pt x="1094" y="351"/>
                  <a:pt x="1093" y="353"/>
                </a:cubicBezTo>
                <a:close/>
                <a:moveTo>
                  <a:pt x="1391" y="55"/>
                </a:moveTo>
                <a:cubicBezTo>
                  <a:pt x="1102" y="343"/>
                  <a:pt x="1102" y="343"/>
                  <a:pt x="1102" y="343"/>
                </a:cubicBezTo>
                <a:cubicBezTo>
                  <a:pt x="1101" y="344"/>
                  <a:pt x="1101" y="346"/>
                  <a:pt x="1102" y="348"/>
                </a:cubicBezTo>
                <a:cubicBezTo>
                  <a:pt x="1103" y="348"/>
                  <a:pt x="1104" y="349"/>
                  <a:pt x="1104" y="349"/>
                </a:cubicBezTo>
                <a:cubicBezTo>
                  <a:pt x="1105" y="349"/>
                  <a:pt x="1106" y="348"/>
                  <a:pt x="1107" y="348"/>
                </a:cubicBezTo>
                <a:cubicBezTo>
                  <a:pt x="1395" y="59"/>
                  <a:pt x="1395" y="59"/>
                  <a:pt x="1395" y="59"/>
                </a:cubicBezTo>
                <a:cubicBezTo>
                  <a:pt x="1396" y="58"/>
                  <a:pt x="1396" y="56"/>
                  <a:pt x="1395" y="55"/>
                </a:cubicBezTo>
                <a:cubicBezTo>
                  <a:pt x="1394" y="54"/>
                  <a:pt x="1392" y="54"/>
                  <a:pt x="1391" y="55"/>
                </a:cubicBezTo>
                <a:close/>
                <a:moveTo>
                  <a:pt x="874" y="579"/>
                </a:moveTo>
                <a:cubicBezTo>
                  <a:pt x="875" y="579"/>
                  <a:pt x="876" y="578"/>
                  <a:pt x="876" y="578"/>
                </a:cubicBezTo>
                <a:cubicBezTo>
                  <a:pt x="1032" y="423"/>
                  <a:pt x="1032" y="423"/>
                  <a:pt x="1032" y="423"/>
                </a:cubicBezTo>
                <a:cubicBezTo>
                  <a:pt x="1033" y="421"/>
                  <a:pt x="1033" y="419"/>
                  <a:pt x="1032" y="418"/>
                </a:cubicBezTo>
                <a:cubicBezTo>
                  <a:pt x="1030" y="417"/>
                  <a:pt x="1029" y="417"/>
                  <a:pt x="1027" y="418"/>
                </a:cubicBezTo>
                <a:cubicBezTo>
                  <a:pt x="872" y="573"/>
                  <a:pt x="872" y="573"/>
                  <a:pt x="872" y="573"/>
                </a:cubicBezTo>
                <a:cubicBezTo>
                  <a:pt x="871" y="575"/>
                  <a:pt x="871" y="577"/>
                  <a:pt x="872" y="578"/>
                </a:cubicBezTo>
                <a:cubicBezTo>
                  <a:pt x="873" y="578"/>
                  <a:pt x="874" y="579"/>
                  <a:pt x="874" y="579"/>
                </a:cubicBezTo>
                <a:close/>
                <a:moveTo>
                  <a:pt x="1052" y="416"/>
                </a:moveTo>
                <a:cubicBezTo>
                  <a:pt x="1102" y="367"/>
                  <a:pt x="1102" y="367"/>
                  <a:pt x="1102" y="367"/>
                </a:cubicBezTo>
                <a:cubicBezTo>
                  <a:pt x="1103" y="365"/>
                  <a:pt x="1103" y="364"/>
                  <a:pt x="1102" y="362"/>
                </a:cubicBezTo>
                <a:cubicBezTo>
                  <a:pt x="1100" y="361"/>
                  <a:pt x="1098" y="361"/>
                  <a:pt x="1097" y="362"/>
                </a:cubicBezTo>
                <a:cubicBezTo>
                  <a:pt x="1047" y="412"/>
                  <a:pt x="1047" y="412"/>
                  <a:pt x="1047" y="412"/>
                </a:cubicBezTo>
                <a:cubicBezTo>
                  <a:pt x="1046" y="413"/>
                  <a:pt x="1046" y="415"/>
                  <a:pt x="1047" y="416"/>
                </a:cubicBezTo>
                <a:cubicBezTo>
                  <a:pt x="1048" y="417"/>
                  <a:pt x="1049" y="417"/>
                  <a:pt x="1050" y="417"/>
                </a:cubicBezTo>
                <a:cubicBezTo>
                  <a:pt x="1050" y="417"/>
                  <a:pt x="1051" y="417"/>
                  <a:pt x="1052" y="416"/>
                </a:cubicBezTo>
                <a:close/>
                <a:moveTo>
                  <a:pt x="1118" y="342"/>
                </a:moveTo>
                <a:cubicBezTo>
                  <a:pt x="1118" y="342"/>
                  <a:pt x="1117" y="342"/>
                  <a:pt x="1117" y="342"/>
                </a:cubicBezTo>
                <a:cubicBezTo>
                  <a:pt x="1114" y="345"/>
                  <a:pt x="1114" y="345"/>
                  <a:pt x="1114" y="345"/>
                </a:cubicBezTo>
                <a:cubicBezTo>
                  <a:pt x="1113" y="346"/>
                  <a:pt x="1113" y="348"/>
                  <a:pt x="1114" y="350"/>
                </a:cubicBezTo>
                <a:cubicBezTo>
                  <a:pt x="1115" y="350"/>
                  <a:pt x="1116" y="350"/>
                  <a:pt x="1117" y="350"/>
                </a:cubicBezTo>
                <a:cubicBezTo>
                  <a:pt x="1117" y="350"/>
                  <a:pt x="1118" y="350"/>
                  <a:pt x="1119" y="350"/>
                </a:cubicBezTo>
                <a:cubicBezTo>
                  <a:pt x="1122" y="347"/>
                  <a:pt x="1122" y="347"/>
                  <a:pt x="1122" y="347"/>
                </a:cubicBezTo>
                <a:cubicBezTo>
                  <a:pt x="1122" y="346"/>
                  <a:pt x="1122" y="346"/>
                  <a:pt x="1122" y="346"/>
                </a:cubicBezTo>
                <a:cubicBezTo>
                  <a:pt x="1122" y="346"/>
                  <a:pt x="1123" y="346"/>
                  <a:pt x="1123" y="345"/>
                </a:cubicBezTo>
                <a:cubicBezTo>
                  <a:pt x="1407" y="61"/>
                  <a:pt x="1407" y="61"/>
                  <a:pt x="1407" y="61"/>
                </a:cubicBezTo>
                <a:cubicBezTo>
                  <a:pt x="1408" y="60"/>
                  <a:pt x="1408" y="58"/>
                  <a:pt x="1407" y="57"/>
                </a:cubicBezTo>
                <a:cubicBezTo>
                  <a:pt x="1406" y="55"/>
                  <a:pt x="1404" y="55"/>
                  <a:pt x="1403" y="57"/>
                </a:cubicBezTo>
                <a:cubicBezTo>
                  <a:pt x="1118" y="341"/>
                  <a:pt x="1118" y="341"/>
                  <a:pt x="1118" y="341"/>
                </a:cubicBezTo>
                <a:cubicBezTo>
                  <a:pt x="1118" y="341"/>
                  <a:pt x="1118" y="342"/>
                  <a:pt x="1118" y="342"/>
                </a:cubicBezTo>
                <a:close/>
                <a:moveTo>
                  <a:pt x="875" y="592"/>
                </a:moveTo>
                <a:cubicBezTo>
                  <a:pt x="876" y="592"/>
                  <a:pt x="877" y="591"/>
                  <a:pt x="877" y="591"/>
                </a:cubicBezTo>
                <a:cubicBezTo>
                  <a:pt x="1040" y="428"/>
                  <a:pt x="1040" y="428"/>
                  <a:pt x="1040" y="428"/>
                </a:cubicBezTo>
                <a:cubicBezTo>
                  <a:pt x="1041" y="427"/>
                  <a:pt x="1041" y="425"/>
                  <a:pt x="1040" y="424"/>
                </a:cubicBezTo>
                <a:cubicBezTo>
                  <a:pt x="1039" y="423"/>
                  <a:pt x="1037" y="423"/>
                  <a:pt x="1035" y="424"/>
                </a:cubicBezTo>
                <a:cubicBezTo>
                  <a:pt x="873" y="586"/>
                  <a:pt x="873" y="586"/>
                  <a:pt x="873" y="586"/>
                </a:cubicBezTo>
                <a:cubicBezTo>
                  <a:pt x="872" y="588"/>
                  <a:pt x="872" y="590"/>
                  <a:pt x="873" y="591"/>
                </a:cubicBezTo>
                <a:cubicBezTo>
                  <a:pt x="874" y="591"/>
                  <a:pt x="875" y="592"/>
                  <a:pt x="875" y="592"/>
                </a:cubicBezTo>
                <a:close/>
                <a:moveTo>
                  <a:pt x="1124" y="352"/>
                </a:moveTo>
                <a:cubicBezTo>
                  <a:pt x="1123" y="352"/>
                  <a:pt x="1121" y="352"/>
                  <a:pt x="1121" y="353"/>
                </a:cubicBezTo>
                <a:cubicBezTo>
                  <a:pt x="1048" y="425"/>
                  <a:pt x="1048" y="425"/>
                  <a:pt x="1048" y="425"/>
                </a:cubicBezTo>
                <a:cubicBezTo>
                  <a:pt x="1047" y="426"/>
                  <a:pt x="1047" y="428"/>
                  <a:pt x="1048" y="429"/>
                </a:cubicBezTo>
                <a:cubicBezTo>
                  <a:pt x="1049" y="430"/>
                  <a:pt x="1050" y="430"/>
                  <a:pt x="1051" y="430"/>
                </a:cubicBezTo>
                <a:cubicBezTo>
                  <a:pt x="1051" y="430"/>
                  <a:pt x="1052" y="430"/>
                  <a:pt x="1053" y="429"/>
                </a:cubicBezTo>
                <a:cubicBezTo>
                  <a:pt x="1125" y="357"/>
                  <a:pt x="1125" y="357"/>
                  <a:pt x="1125" y="357"/>
                </a:cubicBezTo>
                <a:cubicBezTo>
                  <a:pt x="1126" y="356"/>
                  <a:pt x="1126" y="355"/>
                  <a:pt x="1126" y="354"/>
                </a:cubicBezTo>
                <a:cubicBezTo>
                  <a:pt x="1126" y="354"/>
                  <a:pt x="1126" y="354"/>
                  <a:pt x="1127" y="354"/>
                </a:cubicBezTo>
                <a:cubicBezTo>
                  <a:pt x="1127" y="354"/>
                  <a:pt x="1128" y="354"/>
                  <a:pt x="1129" y="353"/>
                </a:cubicBezTo>
                <a:cubicBezTo>
                  <a:pt x="1421" y="62"/>
                  <a:pt x="1421" y="62"/>
                  <a:pt x="1421" y="62"/>
                </a:cubicBezTo>
                <a:cubicBezTo>
                  <a:pt x="1422" y="60"/>
                  <a:pt x="1422" y="58"/>
                  <a:pt x="1421" y="57"/>
                </a:cubicBezTo>
                <a:cubicBezTo>
                  <a:pt x="1419" y="56"/>
                  <a:pt x="1417" y="56"/>
                  <a:pt x="1416" y="57"/>
                </a:cubicBezTo>
                <a:cubicBezTo>
                  <a:pt x="1124" y="349"/>
                  <a:pt x="1124" y="349"/>
                  <a:pt x="1124" y="349"/>
                </a:cubicBezTo>
                <a:cubicBezTo>
                  <a:pt x="1124" y="350"/>
                  <a:pt x="1123" y="351"/>
                  <a:pt x="1124" y="352"/>
                </a:cubicBezTo>
                <a:close/>
                <a:moveTo>
                  <a:pt x="879" y="602"/>
                </a:moveTo>
                <a:cubicBezTo>
                  <a:pt x="880" y="602"/>
                  <a:pt x="881" y="602"/>
                  <a:pt x="881" y="601"/>
                </a:cubicBezTo>
                <a:cubicBezTo>
                  <a:pt x="1048" y="434"/>
                  <a:pt x="1048" y="434"/>
                  <a:pt x="1048" y="434"/>
                </a:cubicBezTo>
                <a:cubicBezTo>
                  <a:pt x="1049" y="433"/>
                  <a:pt x="1049" y="431"/>
                  <a:pt x="1048" y="430"/>
                </a:cubicBezTo>
                <a:cubicBezTo>
                  <a:pt x="1047" y="429"/>
                  <a:pt x="1045" y="429"/>
                  <a:pt x="1044" y="430"/>
                </a:cubicBezTo>
                <a:cubicBezTo>
                  <a:pt x="877" y="597"/>
                  <a:pt x="877" y="597"/>
                  <a:pt x="877" y="597"/>
                </a:cubicBezTo>
                <a:cubicBezTo>
                  <a:pt x="876" y="598"/>
                  <a:pt x="876" y="600"/>
                  <a:pt x="877" y="601"/>
                </a:cubicBezTo>
                <a:cubicBezTo>
                  <a:pt x="878" y="602"/>
                  <a:pt x="878" y="602"/>
                  <a:pt x="879" y="602"/>
                </a:cubicBezTo>
                <a:close/>
                <a:moveTo>
                  <a:pt x="869" y="626"/>
                </a:moveTo>
                <a:cubicBezTo>
                  <a:pt x="870" y="626"/>
                  <a:pt x="871" y="626"/>
                  <a:pt x="871" y="625"/>
                </a:cubicBezTo>
                <a:cubicBezTo>
                  <a:pt x="1054" y="442"/>
                  <a:pt x="1054" y="442"/>
                  <a:pt x="1054" y="442"/>
                </a:cubicBezTo>
                <a:cubicBezTo>
                  <a:pt x="1054" y="442"/>
                  <a:pt x="1054" y="442"/>
                  <a:pt x="1054" y="441"/>
                </a:cubicBezTo>
                <a:cubicBezTo>
                  <a:pt x="1055" y="441"/>
                  <a:pt x="1055" y="441"/>
                  <a:pt x="1055" y="441"/>
                </a:cubicBezTo>
                <a:cubicBezTo>
                  <a:pt x="1130" y="367"/>
                  <a:pt x="1130" y="367"/>
                  <a:pt x="1130" y="367"/>
                </a:cubicBezTo>
                <a:cubicBezTo>
                  <a:pt x="1131" y="365"/>
                  <a:pt x="1131" y="364"/>
                  <a:pt x="1130" y="362"/>
                </a:cubicBezTo>
                <a:cubicBezTo>
                  <a:pt x="1128" y="361"/>
                  <a:pt x="1126" y="361"/>
                  <a:pt x="1125" y="362"/>
                </a:cubicBezTo>
                <a:cubicBezTo>
                  <a:pt x="1051" y="437"/>
                  <a:pt x="1051" y="437"/>
                  <a:pt x="1051" y="437"/>
                </a:cubicBezTo>
                <a:cubicBezTo>
                  <a:pt x="1051" y="437"/>
                  <a:pt x="1051" y="437"/>
                  <a:pt x="1050" y="437"/>
                </a:cubicBezTo>
                <a:cubicBezTo>
                  <a:pt x="1050" y="438"/>
                  <a:pt x="1050" y="438"/>
                  <a:pt x="1050" y="438"/>
                </a:cubicBezTo>
                <a:cubicBezTo>
                  <a:pt x="867" y="621"/>
                  <a:pt x="867" y="621"/>
                  <a:pt x="867" y="621"/>
                </a:cubicBezTo>
                <a:cubicBezTo>
                  <a:pt x="866" y="622"/>
                  <a:pt x="866" y="624"/>
                  <a:pt x="867" y="625"/>
                </a:cubicBezTo>
                <a:cubicBezTo>
                  <a:pt x="868" y="626"/>
                  <a:pt x="868" y="626"/>
                  <a:pt x="869" y="626"/>
                </a:cubicBezTo>
                <a:close/>
                <a:moveTo>
                  <a:pt x="1134" y="357"/>
                </a:moveTo>
                <a:cubicBezTo>
                  <a:pt x="1135" y="358"/>
                  <a:pt x="1136" y="358"/>
                  <a:pt x="1137" y="358"/>
                </a:cubicBezTo>
                <a:cubicBezTo>
                  <a:pt x="1137" y="358"/>
                  <a:pt x="1138" y="358"/>
                  <a:pt x="1139" y="357"/>
                </a:cubicBezTo>
                <a:cubicBezTo>
                  <a:pt x="1430" y="66"/>
                  <a:pt x="1430" y="66"/>
                  <a:pt x="1430" y="66"/>
                </a:cubicBezTo>
                <a:cubicBezTo>
                  <a:pt x="1432" y="65"/>
                  <a:pt x="1432" y="63"/>
                  <a:pt x="1430" y="61"/>
                </a:cubicBezTo>
                <a:cubicBezTo>
                  <a:pt x="1429" y="60"/>
                  <a:pt x="1427" y="60"/>
                  <a:pt x="1426" y="61"/>
                </a:cubicBezTo>
                <a:cubicBezTo>
                  <a:pt x="1134" y="353"/>
                  <a:pt x="1134" y="353"/>
                  <a:pt x="1134" y="353"/>
                </a:cubicBezTo>
                <a:cubicBezTo>
                  <a:pt x="1133" y="354"/>
                  <a:pt x="1133" y="356"/>
                  <a:pt x="1134" y="357"/>
                </a:cubicBezTo>
                <a:close/>
                <a:moveTo>
                  <a:pt x="1441" y="64"/>
                </a:moveTo>
                <a:cubicBezTo>
                  <a:pt x="1440" y="63"/>
                  <a:pt x="1438" y="63"/>
                  <a:pt x="1437" y="64"/>
                </a:cubicBezTo>
                <a:cubicBezTo>
                  <a:pt x="1146" y="355"/>
                  <a:pt x="1146" y="355"/>
                  <a:pt x="1146" y="355"/>
                </a:cubicBezTo>
                <a:cubicBezTo>
                  <a:pt x="1145" y="356"/>
                  <a:pt x="1145" y="358"/>
                  <a:pt x="1146" y="359"/>
                </a:cubicBezTo>
                <a:cubicBezTo>
                  <a:pt x="1147" y="360"/>
                  <a:pt x="1148" y="360"/>
                  <a:pt x="1149" y="360"/>
                </a:cubicBezTo>
                <a:cubicBezTo>
                  <a:pt x="1149" y="360"/>
                  <a:pt x="1150" y="360"/>
                  <a:pt x="1151" y="359"/>
                </a:cubicBezTo>
                <a:cubicBezTo>
                  <a:pt x="1441" y="69"/>
                  <a:pt x="1441" y="69"/>
                  <a:pt x="1441" y="69"/>
                </a:cubicBezTo>
                <a:cubicBezTo>
                  <a:pt x="1443" y="68"/>
                  <a:pt x="1443" y="66"/>
                  <a:pt x="1441" y="64"/>
                </a:cubicBezTo>
                <a:close/>
                <a:moveTo>
                  <a:pt x="929" y="581"/>
                </a:moveTo>
                <a:cubicBezTo>
                  <a:pt x="929" y="581"/>
                  <a:pt x="929" y="581"/>
                  <a:pt x="929" y="581"/>
                </a:cubicBezTo>
                <a:cubicBezTo>
                  <a:pt x="1057" y="453"/>
                  <a:pt x="1057" y="453"/>
                  <a:pt x="1057" y="453"/>
                </a:cubicBezTo>
                <a:cubicBezTo>
                  <a:pt x="1058" y="452"/>
                  <a:pt x="1058" y="450"/>
                  <a:pt x="1057" y="449"/>
                </a:cubicBezTo>
                <a:cubicBezTo>
                  <a:pt x="1056" y="448"/>
                  <a:pt x="1054" y="448"/>
                  <a:pt x="1052" y="449"/>
                </a:cubicBezTo>
                <a:cubicBezTo>
                  <a:pt x="924" y="577"/>
                  <a:pt x="924" y="577"/>
                  <a:pt x="924" y="577"/>
                </a:cubicBezTo>
                <a:cubicBezTo>
                  <a:pt x="924" y="577"/>
                  <a:pt x="924" y="577"/>
                  <a:pt x="924" y="577"/>
                </a:cubicBezTo>
                <a:cubicBezTo>
                  <a:pt x="864" y="638"/>
                  <a:pt x="864" y="638"/>
                  <a:pt x="864" y="638"/>
                </a:cubicBezTo>
                <a:cubicBezTo>
                  <a:pt x="863" y="639"/>
                  <a:pt x="863" y="641"/>
                  <a:pt x="864" y="642"/>
                </a:cubicBezTo>
                <a:cubicBezTo>
                  <a:pt x="864" y="643"/>
                  <a:pt x="865" y="643"/>
                  <a:pt x="866" y="643"/>
                </a:cubicBezTo>
                <a:cubicBezTo>
                  <a:pt x="867" y="643"/>
                  <a:pt x="868" y="643"/>
                  <a:pt x="868" y="642"/>
                </a:cubicBezTo>
                <a:lnTo>
                  <a:pt x="929" y="581"/>
                </a:lnTo>
                <a:close/>
                <a:moveTo>
                  <a:pt x="1071" y="438"/>
                </a:moveTo>
                <a:cubicBezTo>
                  <a:pt x="1072" y="438"/>
                  <a:pt x="1073" y="437"/>
                  <a:pt x="1073" y="437"/>
                </a:cubicBezTo>
                <a:cubicBezTo>
                  <a:pt x="1140" y="370"/>
                  <a:pt x="1140" y="370"/>
                  <a:pt x="1140" y="370"/>
                </a:cubicBezTo>
                <a:cubicBezTo>
                  <a:pt x="1141" y="369"/>
                  <a:pt x="1141" y="367"/>
                  <a:pt x="1140" y="366"/>
                </a:cubicBezTo>
                <a:cubicBezTo>
                  <a:pt x="1139" y="365"/>
                  <a:pt x="1137" y="365"/>
                  <a:pt x="1135" y="366"/>
                </a:cubicBezTo>
                <a:cubicBezTo>
                  <a:pt x="1069" y="432"/>
                  <a:pt x="1069" y="432"/>
                  <a:pt x="1069" y="432"/>
                </a:cubicBezTo>
                <a:cubicBezTo>
                  <a:pt x="1068" y="434"/>
                  <a:pt x="1068" y="436"/>
                  <a:pt x="1069" y="437"/>
                </a:cubicBezTo>
                <a:cubicBezTo>
                  <a:pt x="1070" y="437"/>
                  <a:pt x="1070" y="438"/>
                  <a:pt x="1071" y="438"/>
                </a:cubicBezTo>
                <a:close/>
                <a:moveTo>
                  <a:pt x="1070" y="455"/>
                </a:moveTo>
                <a:cubicBezTo>
                  <a:pt x="1071" y="453"/>
                  <a:pt x="1071" y="451"/>
                  <a:pt x="1070" y="450"/>
                </a:cubicBezTo>
                <a:cubicBezTo>
                  <a:pt x="1068" y="449"/>
                  <a:pt x="1066" y="449"/>
                  <a:pt x="1065" y="450"/>
                </a:cubicBezTo>
                <a:cubicBezTo>
                  <a:pt x="868" y="647"/>
                  <a:pt x="868" y="647"/>
                  <a:pt x="868" y="647"/>
                </a:cubicBezTo>
                <a:cubicBezTo>
                  <a:pt x="867" y="649"/>
                  <a:pt x="867" y="651"/>
                  <a:pt x="868" y="652"/>
                </a:cubicBezTo>
                <a:cubicBezTo>
                  <a:pt x="869" y="652"/>
                  <a:pt x="870" y="653"/>
                  <a:pt x="870" y="653"/>
                </a:cubicBezTo>
                <a:cubicBezTo>
                  <a:pt x="871" y="653"/>
                  <a:pt x="872" y="652"/>
                  <a:pt x="872" y="652"/>
                </a:cubicBezTo>
                <a:lnTo>
                  <a:pt x="1070" y="455"/>
                </a:lnTo>
                <a:close/>
                <a:moveTo>
                  <a:pt x="1233" y="292"/>
                </a:moveTo>
                <a:cubicBezTo>
                  <a:pt x="1233" y="292"/>
                  <a:pt x="1233" y="292"/>
                  <a:pt x="1233" y="292"/>
                </a:cubicBezTo>
                <a:cubicBezTo>
                  <a:pt x="1457" y="68"/>
                  <a:pt x="1457" y="68"/>
                  <a:pt x="1457" y="68"/>
                </a:cubicBezTo>
                <a:cubicBezTo>
                  <a:pt x="1458" y="66"/>
                  <a:pt x="1458" y="64"/>
                  <a:pt x="1457" y="63"/>
                </a:cubicBezTo>
                <a:cubicBezTo>
                  <a:pt x="1455" y="62"/>
                  <a:pt x="1453" y="62"/>
                  <a:pt x="1452" y="63"/>
                </a:cubicBezTo>
                <a:cubicBezTo>
                  <a:pt x="1228" y="287"/>
                  <a:pt x="1228" y="287"/>
                  <a:pt x="1228" y="287"/>
                </a:cubicBezTo>
                <a:cubicBezTo>
                  <a:pt x="1228" y="287"/>
                  <a:pt x="1228" y="287"/>
                  <a:pt x="1228" y="287"/>
                </a:cubicBezTo>
                <a:cubicBezTo>
                  <a:pt x="1228" y="287"/>
                  <a:pt x="1228" y="287"/>
                  <a:pt x="1228" y="287"/>
                </a:cubicBezTo>
                <a:cubicBezTo>
                  <a:pt x="1161" y="354"/>
                  <a:pt x="1161" y="354"/>
                  <a:pt x="1161" y="354"/>
                </a:cubicBezTo>
                <a:cubicBezTo>
                  <a:pt x="1160" y="356"/>
                  <a:pt x="1160" y="358"/>
                  <a:pt x="1161" y="359"/>
                </a:cubicBezTo>
                <a:cubicBezTo>
                  <a:pt x="1162" y="359"/>
                  <a:pt x="1162" y="360"/>
                  <a:pt x="1163" y="360"/>
                </a:cubicBezTo>
                <a:cubicBezTo>
                  <a:pt x="1164" y="360"/>
                  <a:pt x="1165" y="359"/>
                  <a:pt x="1165" y="359"/>
                </a:cubicBezTo>
                <a:cubicBezTo>
                  <a:pt x="1233" y="292"/>
                  <a:pt x="1233" y="292"/>
                  <a:pt x="1233" y="292"/>
                </a:cubicBezTo>
                <a:cubicBezTo>
                  <a:pt x="1233" y="292"/>
                  <a:pt x="1233" y="292"/>
                  <a:pt x="1233" y="292"/>
                </a:cubicBezTo>
                <a:close/>
                <a:moveTo>
                  <a:pt x="1142" y="373"/>
                </a:moveTo>
                <a:cubicBezTo>
                  <a:pt x="1106" y="410"/>
                  <a:pt x="1106" y="410"/>
                  <a:pt x="1106" y="410"/>
                </a:cubicBezTo>
                <a:cubicBezTo>
                  <a:pt x="1104" y="413"/>
                  <a:pt x="1104" y="413"/>
                  <a:pt x="1104" y="413"/>
                </a:cubicBezTo>
                <a:cubicBezTo>
                  <a:pt x="1104" y="413"/>
                  <a:pt x="1104" y="413"/>
                  <a:pt x="1104" y="413"/>
                </a:cubicBezTo>
                <a:cubicBezTo>
                  <a:pt x="1094" y="422"/>
                  <a:pt x="1094" y="422"/>
                  <a:pt x="1094" y="422"/>
                </a:cubicBezTo>
                <a:cubicBezTo>
                  <a:pt x="1093" y="424"/>
                  <a:pt x="1092" y="425"/>
                  <a:pt x="1093" y="427"/>
                </a:cubicBezTo>
                <a:cubicBezTo>
                  <a:pt x="1094" y="427"/>
                  <a:pt x="1095" y="428"/>
                  <a:pt x="1095" y="428"/>
                </a:cubicBezTo>
                <a:cubicBezTo>
                  <a:pt x="1096" y="428"/>
                  <a:pt x="1097" y="427"/>
                  <a:pt x="1098" y="427"/>
                </a:cubicBezTo>
                <a:cubicBezTo>
                  <a:pt x="1107" y="417"/>
                  <a:pt x="1107" y="417"/>
                  <a:pt x="1107" y="417"/>
                </a:cubicBezTo>
                <a:cubicBezTo>
                  <a:pt x="1107" y="417"/>
                  <a:pt x="1107" y="417"/>
                  <a:pt x="1107" y="417"/>
                </a:cubicBezTo>
                <a:cubicBezTo>
                  <a:pt x="1110" y="415"/>
                  <a:pt x="1110" y="415"/>
                  <a:pt x="1110" y="415"/>
                </a:cubicBezTo>
                <a:cubicBezTo>
                  <a:pt x="1110" y="415"/>
                  <a:pt x="1110" y="415"/>
                  <a:pt x="1110" y="415"/>
                </a:cubicBezTo>
                <a:cubicBezTo>
                  <a:pt x="1147" y="378"/>
                  <a:pt x="1147" y="378"/>
                  <a:pt x="1147" y="378"/>
                </a:cubicBezTo>
                <a:cubicBezTo>
                  <a:pt x="1148" y="377"/>
                  <a:pt x="1148" y="375"/>
                  <a:pt x="1146" y="373"/>
                </a:cubicBezTo>
                <a:cubicBezTo>
                  <a:pt x="1145" y="372"/>
                  <a:pt x="1143" y="372"/>
                  <a:pt x="1142" y="373"/>
                </a:cubicBezTo>
                <a:close/>
                <a:moveTo>
                  <a:pt x="1087" y="451"/>
                </a:moveTo>
                <a:cubicBezTo>
                  <a:pt x="1088" y="450"/>
                  <a:pt x="1088" y="448"/>
                  <a:pt x="1087" y="447"/>
                </a:cubicBezTo>
                <a:cubicBezTo>
                  <a:pt x="1086" y="446"/>
                  <a:pt x="1084" y="446"/>
                  <a:pt x="1083" y="447"/>
                </a:cubicBezTo>
                <a:cubicBezTo>
                  <a:pt x="873" y="657"/>
                  <a:pt x="873" y="657"/>
                  <a:pt x="873" y="657"/>
                </a:cubicBezTo>
                <a:cubicBezTo>
                  <a:pt x="871" y="658"/>
                  <a:pt x="871" y="660"/>
                  <a:pt x="873" y="661"/>
                </a:cubicBezTo>
                <a:cubicBezTo>
                  <a:pt x="873" y="662"/>
                  <a:pt x="874" y="662"/>
                  <a:pt x="875" y="662"/>
                </a:cubicBezTo>
                <a:cubicBezTo>
                  <a:pt x="876" y="662"/>
                  <a:pt x="876" y="662"/>
                  <a:pt x="877" y="661"/>
                </a:cubicBezTo>
                <a:lnTo>
                  <a:pt x="1087" y="451"/>
                </a:lnTo>
                <a:close/>
                <a:moveTo>
                  <a:pt x="1469" y="65"/>
                </a:moveTo>
                <a:cubicBezTo>
                  <a:pt x="1468" y="63"/>
                  <a:pt x="1466" y="63"/>
                  <a:pt x="1465" y="65"/>
                </a:cubicBezTo>
                <a:cubicBezTo>
                  <a:pt x="1177" y="353"/>
                  <a:pt x="1177" y="353"/>
                  <a:pt x="1177" y="353"/>
                </a:cubicBezTo>
                <a:cubicBezTo>
                  <a:pt x="1176" y="354"/>
                  <a:pt x="1176" y="356"/>
                  <a:pt x="1177" y="357"/>
                </a:cubicBezTo>
                <a:cubicBezTo>
                  <a:pt x="1178" y="358"/>
                  <a:pt x="1178" y="358"/>
                  <a:pt x="1179" y="358"/>
                </a:cubicBezTo>
                <a:cubicBezTo>
                  <a:pt x="1180" y="358"/>
                  <a:pt x="1181" y="358"/>
                  <a:pt x="1181" y="357"/>
                </a:cubicBezTo>
                <a:cubicBezTo>
                  <a:pt x="1469" y="69"/>
                  <a:pt x="1469" y="69"/>
                  <a:pt x="1469" y="69"/>
                </a:cubicBezTo>
                <a:cubicBezTo>
                  <a:pt x="1470" y="68"/>
                  <a:pt x="1470" y="66"/>
                  <a:pt x="1469" y="65"/>
                </a:cubicBezTo>
                <a:close/>
                <a:moveTo>
                  <a:pt x="1480" y="68"/>
                </a:moveTo>
                <a:cubicBezTo>
                  <a:pt x="1479" y="67"/>
                  <a:pt x="1477" y="67"/>
                  <a:pt x="1475" y="68"/>
                </a:cubicBezTo>
                <a:cubicBezTo>
                  <a:pt x="1184" y="360"/>
                  <a:pt x="1184" y="360"/>
                  <a:pt x="1184" y="360"/>
                </a:cubicBezTo>
                <a:cubicBezTo>
                  <a:pt x="1183" y="361"/>
                  <a:pt x="1183" y="363"/>
                  <a:pt x="1184" y="364"/>
                </a:cubicBezTo>
                <a:cubicBezTo>
                  <a:pt x="1184" y="365"/>
                  <a:pt x="1185" y="365"/>
                  <a:pt x="1186" y="365"/>
                </a:cubicBezTo>
                <a:cubicBezTo>
                  <a:pt x="1187" y="365"/>
                  <a:pt x="1188" y="365"/>
                  <a:pt x="1188" y="364"/>
                </a:cubicBezTo>
                <a:cubicBezTo>
                  <a:pt x="1480" y="72"/>
                  <a:pt x="1480" y="72"/>
                  <a:pt x="1480" y="72"/>
                </a:cubicBezTo>
                <a:cubicBezTo>
                  <a:pt x="1481" y="71"/>
                  <a:pt x="1481" y="69"/>
                  <a:pt x="1480" y="68"/>
                </a:cubicBezTo>
                <a:close/>
                <a:moveTo>
                  <a:pt x="1096" y="448"/>
                </a:moveTo>
                <a:cubicBezTo>
                  <a:pt x="876" y="667"/>
                  <a:pt x="876" y="667"/>
                  <a:pt x="876" y="667"/>
                </a:cubicBezTo>
                <a:cubicBezTo>
                  <a:pt x="875" y="668"/>
                  <a:pt x="875" y="670"/>
                  <a:pt x="876" y="671"/>
                </a:cubicBezTo>
                <a:cubicBezTo>
                  <a:pt x="877" y="672"/>
                  <a:pt x="878" y="672"/>
                  <a:pt x="879" y="672"/>
                </a:cubicBezTo>
                <a:cubicBezTo>
                  <a:pt x="879" y="672"/>
                  <a:pt x="880" y="672"/>
                  <a:pt x="881" y="671"/>
                </a:cubicBezTo>
                <a:cubicBezTo>
                  <a:pt x="1100" y="452"/>
                  <a:pt x="1100" y="452"/>
                  <a:pt x="1100" y="452"/>
                </a:cubicBezTo>
                <a:cubicBezTo>
                  <a:pt x="1101" y="451"/>
                  <a:pt x="1101" y="449"/>
                  <a:pt x="1100" y="448"/>
                </a:cubicBezTo>
                <a:cubicBezTo>
                  <a:pt x="1099" y="446"/>
                  <a:pt x="1097" y="446"/>
                  <a:pt x="1096" y="448"/>
                </a:cubicBezTo>
                <a:close/>
                <a:moveTo>
                  <a:pt x="1490" y="76"/>
                </a:moveTo>
                <a:cubicBezTo>
                  <a:pt x="1491" y="75"/>
                  <a:pt x="1491" y="73"/>
                  <a:pt x="1490" y="72"/>
                </a:cubicBezTo>
                <a:cubicBezTo>
                  <a:pt x="1489" y="71"/>
                  <a:pt x="1487" y="71"/>
                  <a:pt x="1486" y="72"/>
                </a:cubicBezTo>
                <a:cubicBezTo>
                  <a:pt x="1191" y="367"/>
                  <a:pt x="1191" y="367"/>
                  <a:pt x="1191" y="367"/>
                </a:cubicBezTo>
                <a:cubicBezTo>
                  <a:pt x="1190" y="368"/>
                  <a:pt x="1190" y="370"/>
                  <a:pt x="1191" y="371"/>
                </a:cubicBezTo>
                <a:cubicBezTo>
                  <a:pt x="1191" y="372"/>
                  <a:pt x="1192" y="372"/>
                  <a:pt x="1193" y="372"/>
                </a:cubicBezTo>
                <a:cubicBezTo>
                  <a:pt x="1194" y="372"/>
                  <a:pt x="1195" y="372"/>
                  <a:pt x="1195" y="371"/>
                </a:cubicBezTo>
                <a:lnTo>
                  <a:pt x="1490" y="76"/>
                </a:lnTo>
                <a:close/>
                <a:moveTo>
                  <a:pt x="1090" y="467"/>
                </a:moveTo>
                <a:cubicBezTo>
                  <a:pt x="879" y="678"/>
                  <a:pt x="879" y="678"/>
                  <a:pt x="879" y="678"/>
                </a:cubicBezTo>
                <a:cubicBezTo>
                  <a:pt x="878" y="679"/>
                  <a:pt x="878" y="681"/>
                  <a:pt x="879" y="683"/>
                </a:cubicBezTo>
                <a:cubicBezTo>
                  <a:pt x="880" y="683"/>
                  <a:pt x="881" y="683"/>
                  <a:pt x="881" y="683"/>
                </a:cubicBezTo>
                <a:cubicBezTo>
                  <a:pt x="882" y="683"/>
                  <a:pt x="883" y="683"/>
                  <a:pt x="884" y="683"/>
                </a:cubicBezTo>
                <a:cubicBezTo>
                  <a:pt x="1094" y="472"/>
                  <a:pt x="1094" y="472"/>
                  <a:pt x="1094" y="472"/>
                </a:cubicBezTo>
                <a:cubicBezTo>
                  <a:pt x="1096" y="470"/>
                  <a:pt x="1096" y="469"/>
                  <a:pt x="1094" y="467"/>
                </a:cubicBezTo>
                <a:cubicBezTo>
                  <a:pt x="1093" y="466"/>
                  <a:pt x="1091" y="466"/>
                  <a:pt x="1090" y="467"/>
                </a:cubicBezTo>
                <a:close/>
                <a:moveTo>
                  <a:pt x="1504" y="76"/>
                </a:moveTo>
                <a:cubicBezTo>
                  <a:pt x="1506" y="75"/>
                  <a:pt x="1506" y="73"/>
                  <a:pt x="1504" y="71"/>
                </a:cubicBezTo>
                <a:cubicBezTo>
                  <a:pt x="1503" y="70"/>
                  <a:pt x="1501" y="70"/>
                  <a:pt x="1500" y="71"/>
                </a:cubicBezTo>
                <a:cubicBezTo>
                  <a:pt x="1201" y="370"/>
                  <a:pt x="1201" y="370"/>
                  <a:pt x="1201" y="370"/>
                </a:cubicBezTo>
                <a:cubicBezTo>
                  <a:pt x="1201" y="370"/>
                  <a:pt x="1201" y="370"/>
                  <a:pt x="1201" y="370"/>
                </a:cubicBezTo>
                <a:cubicBezTo>
                  <a:pt x="1196" y="376"/>
                  <a:pt x="1196" y="376"/>
                  <a:pt x="1196" y="376"/>
                </a:cubicBezTo>
                <a:cubicBezTo>
                  <a:pt x="1195" y="377"/>
                  <a:pt x="1195" y="379"/>
                  <a:pt x="1196" y="380"/>
                </a:cubicBezTo>
                <a:cubicBezTo>
                  <a:pt x="1196" y="381"/>
                  <a:pt x="1197" y="381"/>
                  <a:pt x="1198" y="381"/>
                </a:cubicBezTo>
                <a:cubicBezTo>
                  <a:pt x="1199" y="381"/>
                  <a:pt x="1200" y="381"/>
                  <a:pt x="1200" y="380"/>
                </a:cubicBezTo>
                <a:cubicBezTo>
                  <a:pt x="1212" y="368"/>
                  <a:pt x="1212" y="368"/>
                  <a:pt x="1212" y="368"/>
                </a:cubicBezTo>
                <a:lnTo>
                  <a:pt x="1504" y="76"/>
                </a:lnTo>
                <a:close/>
                <a:moveTo>
                  <a:pt x="885" y="695"/>
                </a:moveTo>
                <a:cubicBezTo>
                  <a:pt x="1055" y="525"/>
                  <a:pt x="1055" y="525"/>
                  <a:pt x="1055" y="525"/>
                </a:cubicBezTo>
                <a:cubicBezTo>
                  <a:pt x="1055" y="525"/>
                  <a:pt x="1055" y="525"/>
                  <a:pt x="1055" y="525"/>
                </a:cubicBezTo>
                <a:cubicBezTo>
                  <a:pt x="1055" y="525"/>
                  <a:pt x="1055" y="525"/>
                  <a:pt x="1055" y="525"/>
                </a:cubicBezTo>
                <a:cubicBezTo>
                  <a:pt x="1055" y="525"/>
                  <a:pt x="1056" y="525"/>
                  <a:pt x="1056" y="524"/>
                </a:cubicBezTo>
                <a:cubicBezTo>
                  <a:pt x="1056" y="524"/>
                  <a:pt x="1056" y="524"/>
                  <a:pt x="1056" y="524"/>
                </a:cubicBezTo>
                <a:cubicBezTo>
                  <a:pt x="1056" y="524"/>
                  <a:pt x="1056" y="524"/>
                  <a:pt x="1056" y="524"/>
                </a:cubicBezTo>
                <a:cubicBezTo>
                  <a:pt x="1057" y="523"/>
                  <a:pt x="1058" y="523"/>
                  <a:pt x="1058" y="522"/>
                </a:cubicBezTo>
                <a:cubicBezTo>
                  <a:pt x="1058" y="522"/>
                  <a:pt x="1059" y="522"/>
                  <a:pt x="1059" y="521"/>
                </a:cubicBezTo>
                <a:cubicBezTo>
                  <a:pt x="1059" y="521"/>
                  <a:pt x="1059" y="521"/>
                  <a:pt x="1059" y="521"/>
                </a:cubicBezTo>
                <a:cubicBezTo>
                  <a:pt x="1059" y="521"/>
                  <a:pt x="1059" y="521"/>
                  <a:pt x="1059" y="520"/>
                </a:cubicBezTo>
                <a:cubicBezTo>
                  <a:pt x="1059" y="520"/>
                  <a:pt x="1059" y="520"/>
                  <a:pt x="1059" y="520"/>
                </a:cubicBezTo>
                <a:cubicBezTo>
                  <a:pt x="1059" y="520"/>
                  <a:pt x="1059" y="519"/>
                  <a:pt x="1059" y="519"/>
                </a:cubicBezTo>
                <a:cubicBezTo>
                  <a:pt x="1059" y="519"/>
                  <a:pt x="1059" y="519"/>
                  <a:pt x="1059" y="519"/>
                </a:cubicBezTo>
                <a:cubicBezTo>
                  <a:pt x="1059" y="518"/>
                  <a:pt x="1059" y="518"/>
                  <a:pt x="1059" y="518"/>
                </a:cubicBezTo>
                <a:cubicBezTo>
                  <a:pt x="1060" y="518"/>
                  <a:pt x="1060" y="518"/>
                  <a:pt x="1060" y="518"/>
                </a:cubicBezTo>
                <a:cubicBezTo>
                  <a:pt x="1061" y="518"/>
                  <a:pt x="1062" y="518"/>
                  <a:pt x="1063" y="518"/>
                </a:cubicBezTo>
                <a:cubicBezTo>
                  <a:pt x="1083" y="497"/>
                  <a:pt x="1083" y="497"/>
                  <a:pt x="1083" y="497"/>
                </a:cubicBezTo>
                <a:cubicBezTo>
                  <a:pt x="1084" y="496"/>
                  <a:pt x="1084" y="494"/>
                  <a:pt x="1083" y="493"/>
                </a:cubicBezTo>
                <a:cubicBezTo>
                  <a:pt x="1082" y="492"/>
                  <a:pt x="1080" y="492"/>
                  <a:pt x="1079" y="493"/>
                </a:cubicBezTo>
                <a:cubicBezTo>
                  <a:pt x="1058" y="513"/>
                  <a:pt x="1058" y="513"/>
                  <a:pt x="1058" y="513"/>
                </a:cubicBezTo>
                <a:cubicBezTo>
                  <a:pt x="1057" y="514"/>
                  <a:pt x="1057" y="515"/>
                  <a:pt x="1058" y="516"/>
                </a:cubicBezTo>
                <a:cubicBezTo>
                  <a:pt x="1058" y="516"/>
                  <a:pt x="1057" y="516"/>
                  <a:pt x="1057" y="516"/>
                </a:cubicBezTo>
                <a:cubicBezTo>
                  <a:pt x="1057" y="516"/>
                  <a:pt x="1057" y="516"/>
                  <a:pt x="1057" y="516"/>
                </a:cubicBezTo>
                <a:cubicBezTo>
                  <a:pt x="1057" y="516"/>
                  <a:pt x="1056" y="516"/>
                  <a:pt x="1056" y="516"/>
                </a:cubicBezTo>
                <a:cubicBezTo>
                  <a:pt x="1056" y="516"/>
                  <a:pt x="1056" y="516"/>
                  <a:pt x="1056" y="516"/>
                </a:cubicBezTo>
                <a:cubicBezTo>
                  <a:pt x="1056" y="516"/>
                  <a:pt x="1055" y="516"/>
                  <a:pt x="1055" y="517"/>
                </a:cubicBezTo>
                <a:cubicBezTo>
                  <a:pt x="1055" y="517"/>
                  <a:pt x="1055" y="517"/>
                  <a:pt x="1055" y="517"/>
                </a:cubicBezTo>
                <a:cubicBezTo>
                  <a:pt x="1054" y="517"/>
                  <a:pt x="1054" y="517"/>
                  <a:pt x="1054" y="517"/>
                </a:cubicBezTo>
                <a:cubicBezTo>
                  <a:pt x="1052" y="520"/>
                  <a:pt x="1052" y="520"/>
                  <a:pt x="1052" y="520"/>
                </a:cubicBezTo>
                <a:cubicBezTo>
                  <a:pt x="1052" y="520"/>
                  <a:pt x="1052" y="520"/>
                  <a:pt x="1052" y="520"/>
                </a:cubicBezTo>
                <a:cubicBezTo>
                  <a:pt x="1051" y="520"/>
                  <a:pt x="1051" y="520"/>
                  <a:pt x="1051" y="521"/>
                </a:cubicBezTo>
                <a:cubicBezTo>
                  <a:pt x="1051" y="521"/>
                  <a:pt x="1051" y="521"/>
                  <a:pt x="1051" y="521"/>
                </a:cubicBezTo>
                <a:cubicBezTo>
                  <a:pt x="881" y="691"/>
                  <a:pt x="881" y="691"/>
                  <a:pt x="881" y="691"/>
                </a:cubicBezTo>
                <a:cubicBezTo>
                  <a:pt x="880" y="692"/>
                  <a:pt x="880" y="694"/>
                  <a:pt x="881" y="695"/>
                </a:cubicBezTo>
                <a:cubicBezTo>
                  <a:pt x="881" y="696"/>
                  <a:pt x="882" y="696"/>
                  <a:pt x="883" y="696"/>
                </a:cubicBezTo>
                <a:cubicBezTo>
                  <a:pt x="884" y="696"/>
                  <a:pt x="885" y="696"/>
                  <a:pt x="885" y="695"/>
                </a:cubicBezTo>
                <a:close/>
                <a:moveTo>
                  <a:pt x="1035" y="559"/>
                </a:moveTo>
                <a:cubicBezTo>
                  <a:pt x="1037" y="558"/>
                  <a:pt x="1037" y="556"/>
                  <a:pt x="1035" y="554"/>
                </a:cubicBezTo>
                <a:cubicBezTo>
                  <a:pt x="1034" y="553"/>
                  <a:pt x="1032" y="553"/>
                  <a:pt x="1031" y="554"/>
                </a:cubicBezTo>
                <a:cubicBezTo>
                  <a:pt x="883" y="702"/>
                  <a:pt x="883" y="702"/>
                  <a:pt x="883" y="702"/>
                </a:cubicBezTo>
                <a:cubicBezTo>
                  <a:pt x="882" y="704"/>
                  <a:pt x="882" y="706"/>
                  <a:pt x="883" y="707"/>
                </a:cubicBezTo>
                <a:cubicBezTo>
                  <a:pt x="884" y="707"/>
                  <a:pt x="884" y="708"/>
                  <a:pt x="885" y="708"/>
                </a:cubicBezTo>
                <a:cubicBezTo>
                  <a:pt x="886" y="708"/>
                  <a:pt x="887" y="707"/>
                  <a:pt x="887" y="707"/>
                </a:cubicBezTo>
                <a:lnTo>
                  <a:pt x="1035" y="559"/>
                </a:lnTo>
                <a:close/>
                <a:moveTo>
                  <a:pt x="1518" y="71"/>
                </a:moveTo>
                <a:cubicBezTo>
                  <a:pt x="1517" y="70"/>
                  <a:pt x="1515" y="70"/>
                  <a:pt x="1514" y="71"/>
                </a:cubicBezTo>
                <a:cubicBezTo>
                  <a:pt x="1203" y="382"/>
                  <a:pt x="1203" y="382"/>
                  <a:pt x="1203" y="382"/>
                </a:cubicBezTo>
                <a:cubicBezTo>
                  <a:pt x="1202" y="384"/>
                  <a:pt x="1202" y="385"/>
                  <a:pt x="1203" y="387"/>
                </a:cubicBezTo>
                <a:cubicBezTo>
                  <a:pt x="1204" y="387"/>
                  <a:pt x="1204" y="388"/>
                  <a:pt x="1205" y="388"/>
                </a:cubicBezTo>
                <a:cubicBezTo>
                  <a:pt x="1206" y="388"/>
                  <a:pt x="1207" y="387"/>
                  <a:pt x="1207" y="387"/>
                </a:cubicBezTo>
                <a:cubicBezTo>
                  <a:pt x="1518" y="76"/>
                  <a:pt x="1518" y="76"/>
                  <a:pt x="1518" y="76"/>
                </a:cubicBezTo>
                <a:cubicBezTo>
                  <a:pt x="1520" y="75"/>
                  <a:pt x="1520" y="73"/>
                  <a:pt x="1518" y="71"/>
                </a:cubicBezTo>
                <a:close/>
                <a:moveTo>
                  <a:pt x="1222" y="386"/>
                </a:moveTo>
                <a:cubicBezTo>
                  <a:pt x="1529" y="79"/>
                  <a:pt x="1529" y="79"/>
                  <a:pt x="1529" y="79"/>
                </a:cubicBezTo>
                <a:cubicBezTo>
                  <a:pt x="1533" y="75"/>
                  <a:pt x="1533" y="75"/>
                  <a:pt x="1533" y="75"/>
                </a:cubicBezTo>
                <a:cubicBezTo>
                  <a:pt x="1535" y="73"/>
                  <a:pt x="1535" y="71"/>
                  <a:pt x="1533" y="70"/>
                </a:cubicBezTo>
                <a:cubicBezTo>
                  <a:pt x="1532" y="69"/>
                  <a:pt x="1530" y="69"/>
                  <a:pt x="1529" y="70"/>
                </a:cubicBezTo>
                <a:cubicBezTo>
                  <a:pt x="1217" y="382"/>
                  <a:pt x="1217" y="382"/>
                  <a:pt x="1217" y="382"/>
                </a:cubicBezTo>
                <a:cubicBezTo>
                  <a:pt x="1216" y="383"/>
                  <a:pt x="1216" y="385"/>
                  <a:pt x="1217" y="386"/>
                </a:cubicBezTo>
                <a:cubicBezTo>
                  <a:pt x="1218" y="387"/>
                  <a:pt x="1219" y="387"/>
                  <a:pt x="1220" y="387"/>
                </a:cubicBezTo>
                <a:cubicBezTo>
                  <a:pt x="1220" y="387"/>
                  <a:pt x="1221" y="387"/>
                  <a:pt x="1222" y="386"/>
                </a:cubicBezTo>
                <a:close/>
                <a:moveTo>
                  <a:pt x="1031" y="577"/>
                </a:moveTo>
                <a:cubicBezTo>
                  <a:pt x="1032" y="576"/>
                  <a:pt x="1032" y="574"/>
                  <a:pt x="1031" y="573"/>
                </a:cubicBezTo>
                <a:cubicBezTo>
                  <a:pt x="1030" y="571"/>
                  <a:pt x="1028" y="571"/>
                  <a:pt x="1027" y="573"/>
                </a:cubicBezTo>
                <a:cubicBezTo>
                  <a:pt x="887" y="712"/>
                  <a:pt x="887" y="712"/>
                  <a:pt x="887" y="712"/>
                </a:cubicBezTo>
                <a:cubicBezTo>
                  <a:pt x="886" y="713"/>
                  <a:pt x="886" y="715"/>
                  <a:pt x="887" y="716"/>
                </a:cubicBezTo>
                <a:cubicBezTo>
                  <a:pt x="888" y="717"/>
                  <a:pt x="889" y="717"/>
                  <a:pt x="890" y="717"/>
                </a:cubicBezTo>
                <a:cubicBezTo>
                  <a:pt x="890" y="717"/>
                  <a:pt x="891" y="717"/>
                  <a:pt x="892" y="716"/>
                </a:cubicBezTo>
                <a:lnTo>
                  <a:pt x="1031" y="577"/>
                </a:lnTo>
                <a:close/>
                <a:moveTo>
                  <a:pt x="1478" y="144"/>
                </a:moveTo>
                <a:cubicBezTo>
                  <a:pt x="1479" y="143"/>
                  <a:pt x="1479" y="141"/>
                  <a:pt x="1478" y="140"/>
                </a:cubicBezTo>
                <a:cubicBezTo>
                  <a:pt x="1477" y="138"/>
                  <a:pt x="1475" y="138"/>
                  <a:pt x="1474" y="140"/>
                </a:cubicBezTo>
                <a:cubicBezTo>
                  <a:pt x="1218" y="395"/>
                  <a:pt x="1218" y="395"/>
                  <a:pt x="1218" y="395"/>
                </a:cubicBezTo>
                <a:cubicBezTo>
                  <a:pt x="1217" y="396"/>
                  <a:pt x="1217" y="398"/>
                  <a:pt x="1218" y="399"/>
                </a:cubicBezTo>
                <a:cubicBezTo>
                  <a:pt x="1219" y="400"/>
                  <a:pt x="1220" y="400"/>
                  <a:pt x="1221" y="400"/>
                </a:cubicBezTo>
                <a:cubicBezTo>
                  <a:pt x="1221" y="400"/>
                  <a:pt x="1222" y="400"/>
                  <a:pt x="1223" y="399"/>
                </a:cubicBezTo>
                <a:lnTo>
                  <a:pt x="1478" y="144"/>
                </a:lnTo>
                <a:close/>
                <a:moveTo>
                  <a:pt x="1481" y="137"/>
                </a:moveTo>
                <a:cubicBezTo>
                  <a:pt x="1482" y="137"/>
                  <a:pt x="1482" y="138"/>
                  <a:pt x="1483" y="138"/>
                </a:cubicBezTo>
                <a:cubicBezTo>
                  <a:pt x="1484" y="138"/>
                  <a:pt x="1485" y="137"/>
                  <a:pt x="1485" y="137"/>
                </a:cubicBezTo>
                <a:cubicBezTo>
                  <a:pt x="1547" y="75"/>
                  <a:pt x="1547" y="75"/>
                  <a:pt x="1547" y="75"/>
                </a:cubicBezTo>
                <a:cubicBezTo>
                  <a:pt x="1549" y="73"/>
                  <a:pt x="1549" y="71"/>
                  <a:pt x="1547" y="70"/>
                </a:cubicBezTo>
                <a:cubicBezTo>
                  <a:pt x="1546" y="69"/>
                  <a:pt x="1544" y="69"/>
                  <a:pt x="1543" y="70"/>
                </a:cubicBezTo>
                <a:cubicBezTo>
                  <a:pt x="1481" y="132"/>
                  <a:pt x="1481" y="132"/>
                  <a:pt x="1481" y="132"/>
                </a:cubicBezTo>
                <a:cubicBezTo>
                  <a:pt x="1480" y="133"/>
                  <a:pt x="1480" y="135"/>
                  <a:pt x="1481" y="137"/>
                </a:cubicBezTo>
                <a:close/>
                <a:moveTo>
                  <a:pt x="1033" y="589"/>
                </a:moveTo>
                <a:cubicBezTo>
                  <a:pt x="1034" y="588"/>
                  <a:pt x="1034" y="586"/>
                  <a:pt x="1033" y="585"/>
                </a:cubicBezTo>
                <a:cubicBezTo>
                  <a:pt x="1032" y="584"/>
                  <a:pt x="1030" y="584"/>
                  <a:pt x="1029" y="585"/>
                </a:cubicBezTo>
                <a:cubicBezTo>
                  <a:pt x="892" y="721"/>
                  <a:pt x="892" y="721"/>
                  <a:pt x="892" y="721"/>
                </a:cubicBezTo>
                <a:cubicBezTo>
                  <a:pt x="891" y="722"/>
                  <a:pt x="891" y="724"/>
                  <a:pt x="892" y="725"/>
                </a:cubicBezTo>
                <a:cubicBezTo>
                  <a:pt x="893" y="726"/>
                  <a:pt x="894" y="726"/>
                  <a:pt x="894" y="726"/>
                </a:cubicBezTo>
                <a:cubicBezTo>
                  <a:pt x="895" y="726"/>
                  <a:pt x="896" y="726"/>
                  <a:pt x="897" y="725"/>
                </a:cubicBezTo>
                <a:lnTo>
                  <a:pt x="1033" y="589"/>
                </a:lnTo>
                <a:close/>
                <a:moveTo>
                  <a:pt x="1495" y="137"/>
                </a:moveTo>
                <a:cubicBezTo>
                  <a:pt x="1495" y="138"/>
                  <a:pt x="1496" y="138"/>
                  <a:pt x="1497" y="138"/>
                </a:cubicBezTo>
                <a:cubicBezTo>
                  <a:pt x="1498" y="138"/>
                  <a:pt x="1498" y="138"/>
                  <a:pt x="1499" y="137"/>
                </a:cubicBezTo>
                <a:cubicBezTo>
                  <a:pt x="1559" y="77"/>
                  <a:pt x="1559" y="77"/>
                  <a:pt x="1559" y="77"/>
                </a:cubicBezTo>
                <a:cubicBezTo>
                  <a:pt x="1560" y="76"/>
                  <a:pt x="1560" y="74"/>
                  <a:pt x="1559" y="73"/>
                </a:cubicBezTo>
                <a:cubicBezTo>
                  <a:pt x="1558" y="72"/>
                  <a:pt x="1556" y="72"/>
                  <a:pt x="1554" y="73"/>
                </a:cubicBezTo>
                <a:cubicBezTo>
                  <a:pt x="1495" y="133"/>
                  <a:pt x="1495" y="133"/>
                  <a:pt x="1495" y="133"/>
                </a:cubicBezTo>
                <a:cubicBezTo>
                  <a:pt x="1493" y="134"/>
                  <a:pt x="1493" y="136"/>
                  <a:pt x="1495" y="137"/>
                </a:cubicBezTo>
                <a:close/>
                <a:moveTo>
                  <a:pt x="1472" y="164"/>
                </a:moveTo>
                <a:cubicBezTo>
                  <a:pt x="1473" y="163"/>
                  <a:pt x="1473" y="161"/>
                  <a:pt x="1472" y="160"/>
                </a:cubicBezTo>
                <a:cubicBezTo>
                  <a:pt x="1471" y="159"/>
                  <a:pt x="1469" y="159"/>
                  <a:pt x="1468" y="160"/>
                </a:cubicBezTo>
                <a:cubicBezTo>
                  <a:pt x="1222" y="405"/>
                  <a:pt x="1222" y="405"/>
                  <a:pt x="1222" y="405"/>
                </a:cubicBezTo>
                <a:cubicBezTo>
                  <a:pt x="1221" y="407"/>
                  <a:pt x="1221" y="409"/>
                  <a:pt x="1222" y="410"/>
                </a:cubicBezTo>
                <a:cubicBezTo>
                  <a:pt x="1222" y="410"/>
                  <a:pt x="1223" y="411"/>
                  <a:pt x="1224" y="411"/>
                </a:cubicBezTo>
                <a:cubicBezTo>
                  <a:pt x="1225" y="411"/>
                  <a:pt x="1226" y="410"/>
                  <a:pt x="1226" y="410"/>
                </a:cubicBezTo>
                <a:lnTo>
                  <a:pt x="1472" y="164"/>
                </a:lnTo>
                <a:close/>
                <a:moveTo>
                  <a:pt x="1034" y="593"/>
                </a:moveTo>
                <a:cubicBezTo>
                  <a:pt x="897" y="731"/>
                  <a:pt x="897" y="731"/>
                  <a:pt x="897" y="731"/>
                </a:cubicBezTo>
                <a:cubicBezTo>
                  <a:pt x="895" y="732"/>
                  <a:pt x="895" y="734"/>
                  <a:pt x="897" y="735"/>
                </a:cubicBezTo>
                <a:cubicBezTo>
                  <a:pt x="897" y="736"/>
                  <a:pt x="898" y="736"/>
                  <a:pt x="899" y="736"/>
                </a:cubicBezTo>
                <a:cubicBezTo>
                  <a:pt x="899" y="736"/>
                  <a:pt x="900" y="736"/>
                  <a:pt x="901" y="735"/>
                </a:cubicBezTo>
                <a:cubicBezTo>
                  <a:pt x="1039" y="597"/>
                  <a:pt x="1039" y="597"/>
                  <a:pt x="1039" y="597"/>
                </a:cubicBezTo>
                <a:cubicBezTo>
                  <a:pt x="1040" y="596"/>
                  <a:pt x="1040" y="594"/>
                  <a:pt x="1039" y="593"/>
                </a:cubicBezTo>
                <a:cubicBezTo>
                  <a:pt x="1037" y="592"/>
                  <a:pt x="1035" y="592"/>
                  <a:pt x="1034" y="593"/>
                </a:cubicBezTo>
                <a:close/>
                <a:moveTo>
                  <a:pt x="1510" y="136"/>
                </a:moveTo>
                <a:cubicBezTo>
                  <a:pt x="1510" y="137"/>
                  <a:pt x="1511" y="137"/>
                  <a:pt x="1512" y="137"/>
                </a:cubicBezTo>
                <a:cubicBezTo>
                  <a:pt x="1513" y="137"/>
                  <a:pt x="1513" y="137"/>
                  <a:pt x="1514" y="136"/>
                </a:cubicBezTo>
                <a:cubicBezTo>
                  <a:pt x="1572" y="79"/>
                  <a:pt x="1572" y="79"/>
                  <a:pt x="1572" y="79"/>
                </a:cubicBezTo>
                <a:cubicBezTo>
                  <a:pt x="1573" y="77"/>
                  <a:pt x="1573" y="75"/>
                  <a:pt x="1572" y="74"/>
                </a:cubicBezTo>
                <a:cubicBezTo>
                  <a:pt x="1570" y="73"/>
                  <a:pt x="1568" y="73"/>
                  <a:pt x="1567" y="74"/>
                </a:cubicBezTo>
                <a:cubicBezTo>
                  <a:pt x="1510" y="132"/>
                  <a:pt x="1510" y="132"/>
                  <a:pt x="1510" y="132"/>
                </a:cubicBezTo>
                <a:cubicBezTo>
                  <a:pt x="1508" y="133"/>
                  <a:pt x="1508" y="135"/>
                  <a:pt x="1510" y="136"/>
                </a:cubicBezTo>
                <a:close/>
                <a:moveTo>
                  <a:pt x="1483" y="167"/>
                </a:moveTo>
                <a:cubicBezTo>
                  <a:pt x="1484" y="166"/>
                  <a:pt x="1484" y="164"/>
                  <a:pt x="1483" y="163"/>
                </a:cubicBezTo>
                <a:cubicBezTo>
                  <a:pt x="1482" y="162"/>
                  <a:pt x="1480" y="162"/>
                  <a:pt x="1478" y="163"/>
                </a:cubicBezTo>
                <a:cubicBezTo>
                  <a:pt x="1225" y="416"/>
                  <a:pt x="1225" y="416"/>
                  <a:pt x="1225" y="416"/>
                </a:cubicBezTo>
                <a:cubicBezTo>
                  <a:pt x="1224" y="417"/>
                  <a:pt x="1224" y="419"/>
                  <a:pt x="1225" y="420"/>
                </a:cubicBezTo>
                <a:cubicBezTo>
                  <a:pt x="1226" y="421"/>
                  <a:pt x="1227" y="421"/>
                  <a:pt x="1228" y="421"/>
                </a:cubicBezTo>
                <a:cubicBezTo>
                  <a:pt x="1228" y="421"/>
                  <a:pt x="1229" y="421"/>
                  <a:pt x="1230" y="420"/>
                </a:cubicBezTo>
                <a:lnTo>
                  <a:pt x="1483" y="167"/>
                </a:lnTo>
                <a:close/>
                <a:moveTo>
                  <a:pt x="1034" y="607"/>
                </a:moveTo>
                <a:cubicBezTo>
                  <a:pt x="897" y="745"/>
                  <a:pt x="897" y="745"/>
                  <a:pt x="897" y="745"/>
                </a:cubicBezTo>
                <a:cubicBezTo>
                  <a:pt x="896" y="746"/>
                  <a:pt x="896" y="748"/>
                  <a:pt x="897" y="749"/>
                </a:cubicBezTo>
                <a:cubicBezTo>
                  <a:pt x="897" y="750"/>
                  <a:pt x="898" y="750"/>
                  <a:pt x="899" y="750"/>
                </a:cubicBezTo>
                <a:cubicBezTo>
                  <a:pt x="900" y="750"/>
                  <a:pt x="900" y="750"/>
                  <a:pt x="901" y="749"/>
                </a:cubicBezTo>
                <a:cubicBezTo>
                  <a:pt x="1039" y="611"/>
                  <a:pt x="1039" y="611"/>
                  <a:pt x="1039" y="611"/>
                </a:cubicBezTo>
                <a:cubicBezTo>
                  <a:pt x="1040" y="610"/>
                  <a:pt x="1040" y="608"/>
                  <a:pt x="1039" y="607"/>
                </a:cubicBezTo>
                <a:cubicBezTo>
                  <a:pt x="1037" y="606"/>
                  <a:pt x="1035" y="606"/>
                  <a:pt x="1034" y="607"/>
                </a:cubicBezTo>
                <a:close/>
                <a:moveTo>
                  <a:pt x="1530" y="130"/>
                </a:moveTo>
                <a:cubicBezTo>
                  <a:pt x="1529" y="128"/>
                  <a:pt x="1527" y="128"/>
                  <a:pt x="1526" y="130"/>
                </a:cubicBezTo>
                <a:cubicBezTo>
                  <a:pt x="1520" y="135"/>
                  <a:pt x="1520" y="135"/>
                  <a:pt x="1520" y="135"/>
                </a:cubicBezTo>
                <a:cubicBezTo>
                  <a:pt x="1519" y="137"/>
                  <a:pt x="1519" y="139"/>
                  <a:pt x="1520" y="140"/>
                </a:cubicBezTo>
                <a:cubicBezTo>
                  <a:pt x="1520" y="140"/>
                  <a:pt x="1521" y="141"/>
                  <a:pt x="1522" y="141"/>
                </a:cubicBezTo>
                <a:cubicBezTo>
                  <a:pt x="1523" y="141"/>
                  <a:pt x="1524" y="140"/>
                  <a:pt x="1524" y="140"/>
                </a:cubicBezTo>
                <a:cubicBezTo>
                  <a:pt x="1530" y="134"/>
                  <a:pt x="1530" y="134"/>
                  <a:pt x="1530" y="134"/>
                </a:cubicBezTo>
                <a:cubicBezTo>
                  <a:pt x="1531" y="133"/>
                  <a:pt x="1531" y="131"/>
                  <a:pt x="1530" y="130"/>
                </a:cubicBezTo>
                <a:close/>
                <a:moveTo>
                  <a:pt x="1001" y="659"/>
                </a:moveTo>
                <a:cubicBezTo>
                  <a:pt x="999" y="658"/>
                  <a:pt x="997" y="658"/>
                  <a:pt x="996" y="659"/>
                </a:cubicBezTo>
                <a:cubicBezTo>
                  <a:pt x="903" y="752"/>
                  <a:pt x="903" y="752"/>
                  <a:pt x="903" y="752"/>
                </a:cubicBezTo>
                <a:cubicBezTo>
                  <a:pt x="902" y="753"/>
                  <a:pt x="902" y="755"/>
                  <a:pt x="903" y="756"/>
                </a:cubicBezTo>
                <a:cubicBezTo>
                  <a:pt x="904" y="757"/>
                  <a:pt x="905" y="757"/>
                  <a:pt x="906" y="757"/>
                </a:cubicBezTo>
                <a:cubicBezTo>
                  <a:pt x="906" y="757"/>
                  <a:pt x="907" y="757"/>
                  <a:pt x="908" y="756"/>
                </a:cubicBezTo>
                <a:cubicBezTo>
                  <a:pt x="1001" y="663"/>
                  <a:pt x="1001" y="663"/>
                  <a:pt x="1001" y="663"/>
                </a:cubicBezTo>
                <a:cubicBezTo>
                  <a:pt x="1002" y="662"/>
                  <a:pt x="1002" y="660"/>
                  <a:pt x="1001" y="659"/>
                </a:cubicBezTo>
                <a:close/>
                <a:moveTo>
                  <a:pt x="1004" y="652"/>
                </a:moveTo>
                <a:cubicBezTo>
                  <a:pt x="1002" y="654"/>
                  <a:pt x="1002" y="654"/>
                  <a:pt x="1002" y="654"/>
                </a:cubicBezTo>
                <a:cubicBezTo>
                  <a:pt x="1000" y="655"/>
                  <a:pt x="1000" y="657"/>
                  <a:pt x="1002" y="658"/>
                </a:cubicBezTo>
                <a:cubicBezTo>
                  <a:pt x="1002" y="659"/>
                  <a:pt x="1003" y="659"/>
                  <a:pt x="1004" y="659"/>
                </a:cubicBezTo>
                <a:cubicBezTo>
                  <a:pt x="1005" y="659"/>
                  <a:pt x="1005" y="659"/>
                  <a:pt x="1006" y="658"/>
                </a:cubicBezTo>
                <a:cubicBezTo>
                  <a:pt x="1008" y="656"/>
                  <a:pt x="1008" y="656"/>
                  <a:pt x="1008" y="656"/>
                </a:cubicBezTo>
                <a:cubicBezTo>
                  <a:pt x="1009" y="655"/>
                  <a:pt x="1009" y="653"/>
                  <a:pt x="1008" y="652"/>
                </a:cubicBezTo>
                <a:cubicBezTo>
                  <a:pt x="1007" y="650"/>
                  <a:pt x="1005" y="650"/>
                  <a:pt x="1004" y="652"/>
                </a:cubicBezTo>
                <a:close/>
                <a:moveTo>
                  <a:pt x="1496" y="168"/>
                </a:moveTo>
                <a:cubicBezTo>
                  <a:pt x="1497" y="167"/>
                  <a:pt x="1497" y="165"/>
                  <a:pt x="1496" y="164"/>
                </a:cubicBezTo>
                <a:cubicBezTo>
                  <a:pt x="1495" y="163"/>
                  <a:pt x="1493" y="163"/>
                  <a:pt x="1492" y="164"/>
                </a:cubicBezTo>
                <a:cubicBezTo>
                  <a:pt x="1230" y="425"/>
                  <a:pt x="1230" y="425"/>
                  <a:pt x="1230" y="425"/>
                </a:cubicBezTo>
                <a:cubicBezTo>
                  <a:pt x="1229" y="426"/>
                  <a:pt x="1229" y="428"/>
                  <a:pt x="1230" y="429"/>
                </a:cubicBezTo>
                <a:cubicBezTo>
                  <a:pt x="1231" y="430"/>
                  <a:pt x="1232" y="430"/>
                  <a:pt x="1233" y="430"/>
                </a:cubicBezTo>
                <a:cubicBezTo>
                  <a:pt x="1233" y="430"/>
                  <a:pt x="1234" y="430"/>
                  <a:pt x="1235" y="429"/>
                </a:cubicBezTo>
                <a:lnTo>
                  <a:pt x="1496" y="168"/>
                </a:lnTo>
                <a:close/>
                <a:moveTo>
                  <a:pt x="1034" y="622"/>
                </a:moveTo>
                <a:cubicBezTo>
                  <a:pt x="1017" y="638"/>
                  <a:pt x="1017" y="638"/>
                  <a:pt x="1017" y="638"/>
                </a:cubicBezTo>
                <a:cubicBezTo>
                  <a:pt x="1016" y="639"/>
                  <a:pt x="1016" y="641"/>
                  <a:pt x="1017" y="642"/>
                </a:cubicBezTo>
                <a:cubicBezTo>
                  <a:pt x="1018" y="643"/>
                  <a:pt x="1019" y="643"/>
                  <a:pt x="1020" y="643"/>
                </a:cubicBezTo>
                <a:cubicBezTo>
                  <a:pt x="1020" y="643"/>
                  <a:pt x="1021" y="643"/>
                  <a:pt x="1022" y="642"/>
                </a:cubicBezTo>
                <a:cubicBezTo>
                  <a:pt x="1038" y="626"/>
                  <a:pt x="1038" y="626"/>
                  <a:pt x="1038" y="626"/>
                </a:cubicBezTo>
                <a:cubicBezTo>
                  <a:pt x="1039" y="625"/>
                  <a:pt x="1039" y="623"/>
                  <a:pt x="1038" y="622"/>
                </a:cubicBezTo>
                <a:cubicBezTo>
                  <a:pt x="1037" y="620"/>
                  <a:pt x="1035" y="620"/>
                  <a:pt x="1034" y="622"/>
                </a:cubicBezTo>
                <a:close/>
                <a:moveTo>
                  <a:pt x="1538" y="121"/>
                </a:moveTo>
                <a:cubicBezTo>
                  <a:pt x="1539" y="122"/>
                  <a:pt x="1540" y="122"/>
                  <a:pt x="1540" y="122"/>
                </a:cubicBezTo>
                <a:cubicBezTo>
                  <a:pt x="1541" y="122"/>
                  <a:pt x="1542" y="122"/>
                  <a:pt x="1543" y="121"/>
                </a:cubicBezTo>
                <a:cubicBezTo>
                  <a:pt x="1580" y="84"/>
                  <a:pt x="1580" y="84"/>
                  <a:pt x="1580" y="84"/>
                </a:cubicBezTo>
                <a:cubicBezTo>
                  <a:pt x="1581" y="83"/>
                  <a:pt x="1581" y="81"/>
                  <a:pt x="1580" y="80"/>
                </a:cubicBezTo>
                <a:cubicBezTo>
                  <a:pt x="1579" y="78"/>
                  <a:pt x="1577" y="78"/>
                  <a:pt x="1576" y="80"/>
                </a:cubicBezTo>
                <a:cubicBezTo>
                  <a:pt x="1538" y="117"/>
                  <a:pt x="1538" y="117"/>
                  <a:pt x="1538" y="117"/>
                </a:cubicBezTo>
                <a:cubicBezTo>
                  <a:pt x="1537" y="118"/>
                  <a:pt x="1537" y="120"/>
                  <a:pt x="1538" y="121"/>
                </a:cubicBezTo>
                <a:close/>
                <a:moveTo>
                  <a:pt x="999" y="670"/>
                </a:moveTo>
                <a:cubicBezTo>
                  <a:pt x="920" y="749"/>
                  <a:pt x="920" y="749"/>
                  <a:pt x="920" y="749"/>
                </a:cubicBezTo>
                <a:cubicBezTo>
                  <a:pt x="919" y="750"/>
                  <a:pt x="919" y="752"/>
                  <a:pt x="920" y="753"/>
                </a:cubicBezTo>
                <a:cubicBezTo>
                  <a:pt x="921" y="754"/>
                  <a:pt x="922" y="754"/>
                  <a:pt x="922" y="754"/>
                </a:cubicBezTo>
                <a:cubicBezTo>
                  <a:pt x="923" y="754"/>
                  <a:pt x="924" y="754"/>
                  <a:pt x="925" y="753"/>
                </a:cubicBezTo>
                <a:cubicBezTo>
                  <a:pt x="1004" y="674"/>
                  <a:pt x="1004" y="674"/>
                  <a:pt x="1004" y="674"/>
                </a:cubicBezTo>
                <a:cubicBezTo>
                  <a:pt x="1005" y="673"/>
                  <a:pt x="1005" y="671"/>
                  <a:pt x="1004" y="670"/>
                </a:cubicBezTo>
                <a:cubicBezTo>
                  <a:pt x="1003" y="669"/>
                  <a:pt x="1001" y="669"/>
                  <a:pt x="999" y="670"/>
                </a:cubicBezTo>
                <a:close/>
                <a:moveTo>
                  <a:pt x="1506" y="172"/>
                </a:moveTo>
                <a:cubicBezTo>
                  <a:pt x="1510" y="168"/>
                  <a:pt x="1510" y="168"/>
                  <a:pt x="1510" y="168"/>
                </a:cubicBezTo>
                <a:cubicBezTo>
                  <a:pt x="1512" y="166"/>
                  <a:pt x="1512" y="164"/>
                  <a:pt x="1510" y="163"/>
                </a:cubicBezTo>
                <a:cubicBezTo>
                  <a:pt x="1509" y="162"/>
                  <a:pt x="1507" y="162"/>
                  <a:pt x="1506" y="163"/>
                </a:cubicBezTo>
                <a:cubicBezTo>
                  <a:pt x="1499" y="170"/>
                  <a:pt x="1499" y="170"/>
                  <a:pt x="1499" y="170"/>
                </a:cubicBezTo>
                <a:cubicBezTo>
                  <a:pt x="1234" y="435"/>
                  <a:pt x="1234" y="435"/>
                  <a:pt x="1234" y="435"/>
                </a:cubicBezTo>
                <a:cubicBezTo>
                  <a:pt x="1233" y="436"/>
                  <a:pt x="1233" y="438"/>
                  <a:pt x="1234" y="440"/>
                </a:cubicBezTo>
                <a:cubicBezTo>
                  <a:pt x="1235" y="440"/>
                  <a:pt x="1235" y="440"/>
                  <a:pt x="1236" y="440"/>
                </a:cubicBezTo>
                <a:cubicBezTo>
                  <a:pt x="1237" y="440"/>
                  <a:pt x="1238" y="440"/>
                  <a:pt x="1238" y="440"/>
                </a:cubicBezTo>
                <a:lnTo>
                  <a:pt x="1506" y="172"/>
                </a:lnTo>
                <a:close/>
                <a:moveTo>
                  <a:pt x="1547" y="123"/>
                </a:moveTo>
                <a:cubicBezTo>
                  <a:pt x="1545" y="124"/>
                  <a:pt x="1545" y="126"/>
                  <a:pt x="1547" y="127"/>
                </a:cubicBezTo>
                <a:cubicBezTo>
                  <a:pt x="1547" y="128"/>
                  <a:pt x="1548" y="128"/>
                  <a:pt x="1549" y="128"/>
                </a:cubicBezTo>
                <a:cubicBezTo>
                  <a:pt x="1550" y="128"/>
                  <a:pt x="1550" y="128"/>
                  <a:pt x="1551" y="127"/>
                </a:cubicBezTo>
                <a:cubicBezTo>
                  <a:pt x="1557" y="121"/>
                  <a:pt x="1557" y="121"/>
                  <a:pt x="1557" y="121"/>
                </a:cubicBezTo>
                <a:cubicBezTo>
                  <a:pt x="1589" y="89"/>
                  <a:pt x="1589" y="89"/>
                  <a:pt x="1589" y="89"/>
                </a:cubicBezTo>
                <a:cubicBezTo>
                  <a:pt x="1590" y="88"/>
                  <a:pt x="1590" y="86"/>
                  <a:pt x="1589" y="85"/>
                </a:cubicBezTo>
                <a:cubicBezTo>
                  <a:pt x="1587" y="84"/>
                  <a:pt x="1585" y="84"/>
                  <a:pt x="1584" y="85"/>
                </a:cubicBezTo>
                <a:cubicBezTo>
                  <a:pt x="1550" y="119"/>
                  <a:pt x="1550" y="119"/>
                  <a:pt x="1550" y="119"/>
                </a:cubicBezTo>
                <a:lnTo>
                  <a:pt x="1547" y="123"/>
                </a:lnTo>
                <a:close/>
                <a:moveTo>
                  <a:pt x="1518" y="174"/>
                </a:moveTo>
                <a:cubicBezTo>
                  <a:pt x="1519" y="173"/>
                  <a:pt x="1519" y="171"/>
                  <a:pt x="1518" y="169"/>
                </a:cubicBezTo>
                <a:cubicBezTo>
                  <a:pt x="1517" y="168"/>
                  <a:pt x="1515" y="168"/>
                  <a:pt x="1514" y="169"/>
                </a:cubicBezTo>
                <a:cubicBezTo>
                  <a:pt x="1305" y="378"/>
                  <a:pt x="1305" y="378"/>
                  <a:pt x="1305" y="378"/>
                </a:cubicBezTo>
                <a:cubicBezTo>
                  <a:pt x="1304" y="380"/>
                  <a:pt x="1304" y="382"/>
                  <a:pt x="1305" y="383"/>
                </a:cubicBezTo>
                <a:cubicBezTo>
                  <a:pt x="1305" y="383"/>
                  <a:pt x="1306" y="384"/>
                  <a:pt x="1307" y="384"/>
                </a:cubicBezTo>
                <a:cubicBezTo>
                  <a:pt x="1308" y="384"/>
                  <a:pt x="1309" y="383"/>
                  <a:pt x="1309" y="383"/>
                </a:cubicBezTo>
                <a:cubicBezTo>
                  <a:pt x="1512" y="180"/>
                  <a:pt x="1512" y="180"/>
                  <a:pt x="1512" y="180"/>
                </a:cubicBezTo>
                <a:lnTo>
                  <a:pt x="1518" y="174"/>
                </a:lnTo>
                <a:close/>
                <a:moveTo>
                  <a:pt x="983" y="700"/>
                </a:moveTo>
                <a:cubicBezTo>
                  <a:pt x="934" y="749"/>
                  <a:pt x="934" y="749"/>
                  <a:pt x="934" y="749"/>
                </a:cubicBezTo>
                <a:cubicBezTo>
                  <a:pt x="933" y="751"/>
                  <a:pt x="933" y="753"/>
                  <a:pt x="934" y="754"/>
                </a:cubicBezTo>
                <a:cubicBezTo>
                  <a:pt x="934" y="754"/>
                  <a:pt x="935" y="755"/>
                  <a:pt x="936" y="755"/>
                </a:cubicBezTo>
                <a:cubicBezTo>
                  <a:pt x="937" y="755"/>
                  <a:pt x="938" y="754"/>
                  <a:pt x="938" y="754"/>
                </a:cubicBezTo>
                <a:cubicBezTo>
                  <a:pt x="988" y="704"/>
                  <a:pt x="988" y="704"/>
                  <a:pt x="988" y="704"/>
                </a:cubicBezTo>
                <a:cubicBezTo>
                  <a:pt x="989" y="703"/>
                  <a:pt x="989" y="701"/>
                  <a:pt x="988" y="700"/>
                </a:cubicBezTo>
                <a:cubicBezTo>
                  <a:pt x="987" y="699"/>
                  <a:pt x="985" y="699"/>
                  <a:pt x="983" y="700"/>
                </a:cubicBezTo>
                <a:close/>
                <a:moveTo>
                  <a:pt x="1299" y="384"/>
                </a:moveTo>
                <a:cubicBezTo>
                  <a:pt x="1239" y="444"/>
                  <a:pt x="1239" y="444"/>
                  <a:pt x="1239" y="444"/>
                </a:cubicBezTo>
                <a:cubicBezTo>
                  <a:pt x="1238" y="446"/>
                  <a:pt x="1238" y="448"/>
                  <a:pt x="1239" y="449"/>
                </a:cubicBezTo>
                <a:cubicBezTo>
                  <a:pt x="1240" y="449"/>
                  <a:pt x="1240" y="450"/>
                  <a:pt x="1241" y="450"/>
                </a:cubicBezTo>
                <a:cubicBezTo>
                  <a:pt x="1242" y="450"/>
                  <a:pt x="1243" y="449"/>
                  <a:pt x="1243" y="449"/>
                </a:cubicBezTo>
                <a:cubicBezTo>
                  <a:pt x="1303" y="389"/>
                  <a:pt x="1303" y="389"/>
                  <a:pt x="1303" y="389"/>
                </a:cubicBezTo>
                <a:cubicBezTo>
                  <a:pt x="1304" y="388"/>
                  <a:pt x="1304" y="386"/>
                  <a:pt x="1303" y="384"/>
                </a:cubicBezTo>
                <a:cubicBezTo>
                  <a:pt x="1302" y="383"/>
                  <a:pt x="1300" y="383"/>
                  <a:pt x="1299" y="384"/>
                </a:cubicBezTo>
                <a:close/>
                <a:moveTo>
                  <a:pt x="1561" y="126"/>
                </a:moveTo>
                <a:cubicBezTo>
                  <a:pt x="1562" y="127"/>
                  <a:pt x="1563" y="127"/>
                  <a:pt x="1563" y="127"/>
                </a:cubicBezTo>
                <a:cubicBezTo>
                  <a:pt x="1564" y="127"/>
                  <a:pt x="1565" y="127"/>
                  <a:pt x="1566" y="126"/>
                </a:cubicBezTo>
                <a:cubicBezTo>
                  <a:pt x="1597" y="95"/>
                  <a:pt x="1597" y="95"/>
                  <a:pt x="1597" y="95"/>
                </a:cubicBezTo>
                <a:cubicBezTo>
                  <a:pt x="1598" y="94"/>
                  <a:pt x="1598" y="92"/>
                  <a:pt x="1597" y="91"/>
                </a:cubicBezTo>
                <a:cubicBezTo>
                  <a:pt x="1596" y="89"/>
                  <a:pt x="1594" y="89"/>
                  <a:pt x="1593" y="91"/>
                </a:cubicBezTo>
                <a:cubicBezTo>
                  <a:pt x="1561" y="122"/>
                  <a:pt x="1561" y="122"/>
                  <a:pt x="1561" y="122"/>
                </a:cubicBezTo>
                <a:cubicBezTo>
                  <a:pt x="1560" y="123"/>
                  <a:pt x="1560" y="125"/>
                  <a:pt x="1561" y="126"/>
                </a:cubicBezTo>
                <a:close/>
                <a:moveTo>
                  <a:pt x="1051" y="651"/>
                </a:moveTo>
                <a:cubicBezTo>
                  <a:pt x="1051" y="651"/>
                  <a:pt x="1052" y="652"/>
                  <a:pt x="1053" y="652"/>
                </a:cubicBezTo>
                <a:cubicBezTo>
                  <a:pt x="1054" y="652"/>
                  <a:pt x="1055" y="651"/>
                  <a:pt x="1055" y="651"/>
                </a:cubicBezTo>
                <a:cubicBezTo>
                  <a:pt x="1092" y="614"/>
                  <a:pt x="1092" y="614"/>
                  <a:pt x="1092" y="614"/>
                </a:cubicBezTo>
                <a:cubicBezTo>
                  <a:pt x="1094" y="612"/>
                  <a:pt x="1094" y="610"/>
                  <a:pt x="1092" y="609"/>
                </a:cubicBezTo>
                <a:cubicBezTo>
                  <a:pt x="1091" y="608"/>
                  <a:pt x="1089" y="608"/>
                  <a:pt x="1088" y="609"/>
                </a:cubicBezTo>
                <a:cubicBezTo>
                  <a:pt x="1051" y="646"/>
                  <a:pt x="1051" y="646"/>
                  <a:pt x="1051" y="646"/>
                </a:cubicBezTo>
                <a:cubicBezTo>
                  <a:pt x="1050" y="648"/>
                  <a:pt x="1050" y="650"/>
                  <a:pt x="1051" y="651"/>
                </a:cubicBezTo>
                <a:close/>
                <a:moveTo>
                  <a:pt x="1554" y="148"/>
                </a:moveTo>
                <a:cubicBezTo>
                  <a:pt x="1555" y="148"/>
                  <a:pt x="1555" y="148"/>
                  <a:pt x="1556" y="148"/>
                </a:cubicBezTo>
                <a:cubicBezTo>
                  <a:pt x="1557" y="148"/>
                  <a:pt x="1558" y="148"/>
                  <a:pt x="1558" y="148"/>
                </a:cubicBezTo>
                <a:cubicBezTo>
                  <a:pt x="1605" y="101"/>
                  <a:pt x="1605" y="101"/>
                  <a:pt x="1605" y="101"/>
                </a:cubicBezTo>
                <a:cubicBezTo>
                  <a:pt x="1607" y="99"/>
                  <a:pt x="1607" y="97"/>
                  <a:pt x="1605" y="96"/>
                </a:cubicBezTo>
                <a:cubicBezTo>
                  <a:pt x="1604" y="95"/>
                  <a:pt x="1602" y="95"/>
                  <a:pt x="1601" y="96"/>
                </a:cubicBezTo>
                <a:cubicBezTo>
                  <a:pt x="1554" y="143"/>
                  <a:pt x="1554" y="143"/>
                  <a:pt x="1554" y="143"/>
                </a:cubicBezTo>
                <a:cubicBezTo>
                  <a:pt x="1553" y="144"/>
                  <a:pt x="1553" y="146"/>
                  <a:pt x="1554" y="148"/>
                </a:cubicBezTo>
                <a:close/>
                <a:moveTo>
                  <a:pt x="1269" y="437"/>
                </a:moveTo>
                <a:cubicBezTo>
                  <a:pt x="1270" y="436"/>
                  <a:pt x="1270" y="434"/>
                  <a:pt x="1269" y="433"/>
                </a:cubicBezTo>
                <a:cubicBezTo>
                  <a:pt x="1268" y="431"/>
                  <a:pt x="1266" y="431"/>
                  <a:pt x="1265" y="433"/>
                </a:cubicBezTo>
                <a:cubicBezTo>
                  <a:pt x="1243" y="454"/>
                  <a:pt x="1243" y="454"/>
                  <a:pt x="1243" y="454"/>
                </a:cubicBezTo>
                <a:cubicBezTo>
                  <a:pt x="1242" y="455"/>
                  <a:pt x="1242" y="457"/>
                  <a:pt x="1243" y="459"/>
                </a:cubicBezTo>
                <a:cubicBezTo>
                  <a:pt x="1244" y="459"/>
                  <a:pt x="1244" y="460"/>
                  <a:pt x="1245" y="460"/>
                </a:cubicBezTo>
                <a:cubicBezTo>
                  <a:pt x="1246" y="460"/>
                  <a:pt x="1247" y="459"/>
                  <a:pt x="1247" y="459"/>
                </a:cubicBezTo>
                <a:lnTo>
                  <a:pt x="1269" y="437"/>
                </a:lnTo>
                <a:close/>
                <a:moveTo>
                  <a:pt x="1329" y="377"/>
                </a:moveTo>
                <a:cubicBezTo>
                  <a:pt x="1517" y="189"/>
                  <a:pt x="1517" y="189"/>
                  <a:pt x="1517" y="189"/>
                </a:cubicBezTo>
                <a:cubicBezTo>
                  <a:pt x="1524" y="182"/>
                  <a:pt x="1524" y="182"/>
                  <a:pt x="1524" y="182"/>
                </a:cubicBezTo>
                <a:cubicBezTo>
                  <a:pt x="1526" y="180"/>
                  <a:pt x="1526" y="178"/>
                  <a:pt x="1524" y="177"/>
                </a:cubicBezTo>
                <a:cubicBezTo>
                  <a:pt x="1523" y="176"/>
                  <a:pt x="1521" y="176"/>
                  <a:pt x="1520" y="177"/>
                </a:cubicBezTo>
                <a:cubicBezTo>
                  <a:pt x="1511" y="186"/>
                  <a:pt x="1511" y="186"/>
                  <a:pt x="1511" y="186"/>
                </a:cubicBezTo>
                <a:cubicBezTo>
                  <a:pt x="1325" y="373"/>
                  <a:pt x="1325" y="373"/>
                  <a:pt x="1325" y="373"/>
                </a:cubicBezTo>
                <a:cubicBezTo>
                  <a:pt x="1323" y="374"/>
                  <a:pt x="1323" y="376"/>
                  <a:pt x="1325" y="377"/>
                </a:cubicBezTo>
                <a:cubicBezTo>
                  <a:pt x="1325" y="378"/>
                  <a:pt x="1326" y="378"/>
                  <a:pt x="1327" y="378"/>
                </a:cubicBezTo>
                <a:cubicBezTo>
                  <a:pt x="1328" y="378"/>
                  <a:pt x="1328" y="378"/>
                  <a:pt x="1329" y="377"/>
                </a:cubicBezTo>
                <a:close/>
                <a:moveTo>
                  <a:pt x="1449" y="267"/>
                </a:moveTo>
                <a:cubicBezTo>
                  <a:pt x="1447" y="266"/>
                  <a:pt x="1445" y="266"/>
                  <a:pt x="1444" y="267"/>
                </a:cubicBezTo>
                <a:cubicBezTo>
                  <a:pt x="1327" y="385"/>
                  <a:pt x="1327" y="385"/>
                  <a:pt x="1327" y="385"/>
                </a:cubicBezTo>
                <a:cubicBezTo>
                  <a:pt x="1325" y="386"/>
                  <a:pt x="1325" y="388"/>
                  <a:pt x="1327" y="389"/>
                </a:cubicBezTo>
                <a:cubicBezTo>
                  <a:pt x="1327" y="390"/>
                  <a:pt x="1328" y="390"/>
                  <a:pt x="1329" y="390"/>
                </a:cubicBezTo>
                <a:cubicBezTo>
                  <a:pt x="1330" y="390"/>
                  <a:pt x="1330" y="390"/>
                  <a:pt x="1331" y="389"/>
                </a:cubicBezTo>
                <a:cubicBezTo>
                  <a:pt x="1449" y="271"/>
                  <a:pt x="1449" y="271"/>
                  <a:pt x="1449" y="271"/>
                </a:cubicBezTo>
                <a:cubicBezTo>
                  <a:pt x="1450" y="270"/>
                  <a:pt x="1450" y="268"/>
                  <a:pt x="1449" y="267"/>
                </a:cubicBezTo>
                <a:close/>
                <a:moveTo>
                  <a:pt x="1268" y="448"/>
                </a:moveTo>
                <a:cubicBezTo>
                  <a:pt x="1267" y="446"/>
                  <a:pt x="1265" y="446"/>
                  <a:pt x="1264" y="448"/>
                </a:cubicBezTo>
                <a:cubicBezTo>
                  <a:pt x="1247" y="464"/>
                  <a:pt x="1247" y="464"/>
                  <a:pt x="1247" y="464"/>
                </a:cubicBezTo>
                <a:cubicBezTo>
                  <a:pt x="1246" y="466"/>
                  <a:pt x="1246" y="468"/>
                  <a:pt x="1247" y="469"/>
                </a:cubicBezTo>
                <a:cubicBezTo>
                  <a:pt x="1247" y="469"/>
                  <a:pt x="1248" y="470"/>
                  <a:pt x="1249" y="470"/>
                </a:cubicBezTo>
                <a:cubicBezTo>
                  <a:pt x="1250" y="470"/>
                  <a:pt x="1251" y="469"/>
                  <a:pt x="1251" y="469"/>
                </a:cubicBezTo>
                <a:cubicBezTo>
                  <a:pt x="1268" y="452"/>
                  <a:pt x="1268" y="452"/>
                  <a:pt x="1268" y="452"/>
                </a:cubicBezTo>
                <a:cubicBezTo>
                  <a:pt x="1269" y="451"/>
                  <a:pt x="1269" y="449"/>
                  <a:pt x="1268" y="448"/>
                </a:cubicBezTo>
                <a:close/>
                <a:moveTo>
                  <a:pt x="1587" y="129"/>
                </a:moveTo>
                <a:cubicBezTo>
                  <a:pt x="1588" y="129"/>
                  <a:pt x="1588" y="130"/>
                  <a:pt x="1589" y="130"/>
                </a:cubicBezTo>
                <a:cubicBezTo>
                  <a:pt x="1590" y="130"/>
                  <a:pt x="1591" y="129"/>
                  <a:pt x="1591" y="129"/>
                </a:cubicBezTo>
                <a:cubicBezTo>
                  <a:pt x="1614" y="106"/>
                  <a:pt x="1614" y="106"/>
                  <a:pt x="1614" y="106"/>
                </a:cubicBezTo>
                <a:cubicBezTo>
                  <a:pt x="1615" y="105"/>
                  <a:pt x="1615" y="103"/>
                  <a:pt x="1614" y="102"/>
                </a:cubicBezTo>
                <a:cubicBezTo>
                  <a:pt x="1612" y="101"/>
                  <a:pt x="1610" y="101"/>
                  <a:pt x="1609" y="102"/>
                </a:cubicBezTo>
                <a:cubicBezTo>
                  <a:pt x="1587" y="124"/>
                  <a:pt x="1587" y="124"/>
                  <a:pt x="1587" y="124"/>
                </a:cubicBezTo>
                <a:cubicBezTo>
                  <a:pt x="1586" y="126"/>
                  <a:pt x="1586" y="127"/>
                  <a:pt x="1587" y="129"/>
                </a:cubicBezTo>
                <a:close/>
                <a:moveTo>
                  <a:pt x="1090" y="621"/>
                </a:moveTo>
                <a:cubicBezTo>
                  <a:pt x="1050" y="662"/>
                  <a:pt x="1050" y="662"/>
                  <a:pt x="1050" y="662"/>
                </a:cubicBezTo>
                <a:cubicBezTo>
                  <a:pt x="1048" y="663"/>
                  <a:pt x="1048" y="665"/>
                  <a:pt x="1050" y="666"/>
                </a:cubicBezTo>
                <a:cubicBezTo>
                  <a:pt x="1050" y="667"/>
                  <a:pt x="1051" y="667"/>
                  <a:pt x="1052" y="667"/>
                </a:cubicBezTo>
                <a:cubicBezTo>
                  <a:pt x="1053" y="667"/>
                  <a:pt x="1053" y="667"/>
                  <a:pt x="1054" y="666"/>
                </a:cubicBezTo>
                <a:cubicBezTo>
                  <a:pt x="1094" y="626"/>
                  <a:pt x="1094" y="626"/>
                  <a:pt x="1094" y="626"/>
                </a:cubicBezTo>
                <a:cubicBezTo>
                  <a:pt x="1095" y="625"/>
                  <a:pt x="1095" y="623"/>
                  <a:pt x="1094" y="621"/>
                </a:cubicBezTo>
                <a:cubicBezTo>
                  <a:pt x="1093" y="620"/>
                  <a:pt x="1091" y="620"/>
                  <a:pt x="1090" y="621"/>
                </a:cubicBezTo>
                <a:close/>
                <a:moveTo>
                  <a:pt x="1573" y="138"/>
                </a:moveTo>
                <a:cubicBezTo>
                  <a:pt x="1558" y="153"/>
                  <a:pt x="1558" y="153"/>
                  <a:pt x="1558" y="153"/>
                </a:cubicBezTo>
                <a:cubicBezTo>
                  <a:pt x="1557" y="154"/>
                  <a:pt x="1557" y="156"/>
                  <a:pt x="1558" y="157"/>
                </a:cubicBezTo>
                <a:cubicBezTo>
                  <a:pt x="1559" y="158"/>
                  <a:pt x="1560" y="158"/>
                  <a:pt x="1560" y="158"/>
                </a:cubicBezTo>
                <a:cubicBezTo>
                  <a:pt x="1561" y="158"/>
                  <a:pt x="1562" y="158"/>
                  <a:pt x="1563" y="157"/>
                </a:cubicBezTo>
                <a:cubicBezTo>
                  <a:pt x="1578" y="142"/>
                  <a:pt x="1578" y="142"/>
                  <a:pt x="1578" y="142"/>
                </a:cubicBezTo>
                <a:cubicBezTo>
                  <a:pt x="1579" y="141"/>
                  <a:pt x="1579" y="139"/>
                  <a:pt x="1578" y="138"/>
                </a:cubicBezTo>
                <a:cubicBezTo>
                  <a:pt x="1577" y="137"/>
                  <a:pt x="1575" y="137"/>
                  <a:pt x="1573" y="138"/>
                </a:cubicBezTo>
                <a:close/>
                <a:moveTo>
                  <a:pt x="1460" y="251"/>
                </a:moveTo>
                <a:cubicBezTo>
                  <a:pt x="1459" y="253"/>
                  <a:pt x="1459" y="255"/>
                  <a:pt x="1460" y="256"/>
                </a:cubicBezTo>
                <a:cubicBezTo>
                  <a:pt x="1460" y="256"/>
                  <a:pt x="1461" y="257"/>
                  <a:pt x="1462" y="257"/>
                </a:cubicBezTo>
                <a:cubicBezTo>
                  <a:pt x="1463" y="257"/>
                  <a:pt x="1464" y="256"/>
                  <a:pt x="1464" y="256"/>
                </a:cubicBezTo>
                <a:cubicBezTo>
                  <a:pt x="1523" y="197"/>
                  <a:pt x="1523" y="197"/>
                  <a:pt x="1523" y="197"/>
                </a:cubicBezTo>
                <a:cubicBezTo>
                  <a:pt x="1532" y="188"/>
                  <a:pt x="1532" y="188"/>
                  <a:pt x="1532" y="188"/>
                </a:cubicBezTo>
                <a:cubicBezTo>
                  <a:pt x="1533" y="187"/>
                  <a:pt x="1533" y="185"/>
                  <a:pt x="1532" y="183"/>
                </a:cubicBezTo>
                <a:cubicBezTo>
                  <a:pt x="1531" y="182"/>
                  <a:pt x="1529" y="182"/>
                  <a:pt x="1528" y="183"/>
                </a:cubicBezTo>
                <a:cubicBezTo>
                  <a:pt x="1519" y="193"/>
                  <a:pt x="1519" y="193"/>
                  <a:pt x="1519" y="193"/>
                </a:cubicBezTo>
                <a:lnTo>
                  <a:pt x="1460" y="251"/>
                </a:lnTo>
                <a:close/>
                <a:moveTo>
                  <a:pt x="1338" y="394"/>
                </a:moveTo>
                <a:cubicBezTo>
                  <a:pt x="1339" y="394"/>
                  <a:pt x="1340" y="394"/>
                  <a:pt x="1341" y="393"/>
                </a:cubicBezTo>
                <a:cubicBezTo>
                  <a:pt x="1457" y="277"/>
                  <a:pt x="1457" y="277"/>
                  <a:pt x="1457" y="277"/>
                </a:cubicBezTo>
                <a:cubicBezTo>
                  <a:pt x="1458" y="276"/>
                  <a:pt x="1458" y="274"/>
                  <a:pt x="1457" y="273"/>
                </a:cubicBezTo>
                <a:cubicBezTo>
                  <a:pt x="1456" y="272"/>
                  <a:pt x="1454" y="272"/>
                  <a:pt x="1452" y="273"/>
                </a:cubicBezTo>
                <a:cubicBezTo>
                  <a:pt x="1336" y="389"/>
                  <a:pt x="1336" y="389"/>
                  <a:pt x="1336" y="389"/>
                </a:cubicBezTo>
                <a:cubicBezTo>
                  <a:pt x="1335" y="390"/>
                  <a:pt x="1335" y="392"/>
                  <a:pt x="1336" y="393"/>
                </a:cubicBezTo>
                <a:cubicBezTo>
                  <a:pt x="1337" y="394"/>
                  <a:pt x="1338" y="394"/>
                  <a:pt x="1338" y="394"/>
                </a:cubicBezTo>
                <a:close/>
                <a:moveTo>
                  <a:pt x="1535" y="190"/>
                </a:moveTo>
                <a:cubicBezTo>
                  <a:pt x="1529" y="197"/>
                  <a:pt x="1529" y="197"/>
                  <a:pt x="1529" y="197"/>
                </a:cubicBezTo>
                <a:cubicBezTo>
                  <a:pt x="1527" y="198"/>
                  <a:pt x="1527" y="200"/>
                  <a:pt x="1529" y="201"/>
                </a:cubicBezTo>
                <a:cubicBezTo>
                  <a:pt x="1529" y="202"/>
                  <a:pt x="1530" y="202"/>
                  <a:pt x="1531" y="202"/>
                </a:cubicBezTo>
                <a:cubicBezTo>
                  <a:pt x="1532" y="202"/>
                  <a:pt x="1532" y="202"/>
                  <a:pt x="1533" y="201"/>
                </a:cubicBezTo>
                <a:cubicBezTo>
                  <a:pt x="1539" y="195"/>
                  <a:pt x="1539" y="195"/>
                  <a:pt x="1539" y="195"/>
                </a:cubicBezTo>
                <a:cubicBezTo>
                  <a:pt x="1540" y="194"/>
                  <a:pt x="1540" y="192"/>
                  <a:pt x="1539" y="190"/>
                </a:cubicBezTo>
                <a:cubicBezTo>
                  <a:pt x="1538" y="189"/>
                  <a:pt x="1536" y="189"/>
                  <a:pt x="1535" y="190"/>
                </a:cubicBezTo>
                <a:close/>
                <a:moveTo>
                  <a:pt x="1525" y="209"/>
                </a:moveTo>
                <a:cubicBezTo>
                  <a:pt x="1526" y="208"/>
                  <a:pt x="1526" y="206"/>
                  <a:pt x="1525" y="204"/>
                </a:cubicBezTo>
                <a:cubicBezTo>
                  <a:pt x="1524" y="203"/>
                  <a:pt x="1522" y="203"/>
                  <a:pt x="1521" y="204"/>
                </a:cubicBezTo>
                <a:cubicBezTo>
                  <a:pt x="1470" y="256"/>
                  <a:pt x="1470" y="256"/>
                  <a:pt x="1470" y="256"/>
                </a:cubicBezTo>
                <a:cubicBezTo>
                  <a:pt x="1461" y="265"/>
                  <a:pt x="1461" y="265"/>
                  <a:pt x="1461" y="265"/>
                </a:cubicBezTo>
                <a:cubicBezTo>
                  <a:pt x="1459" y="266"/>
                  <a:pt x="1459" y="268"/>
                  <a:pt x="1461" y="269"/>
                </a:cubicBezTo>
                <a:cubicBezTo>
                  <a:pt x="1461" y="270"/>
                  <a:pt x="1462" y="270"/>
                  <a:pt x="1463" y="270"/>
                </a:cubicBezTo>
                <a:cubicBezTo>
                  <a:pt x="1463" y="270"/>
                  <a:pt x="1464" y="270"/>
                  <a:pt x="1465" y="269"/>
                </a:cubicBezTo>
                <a:cubicBezTo>
                  <a:pt x="1473" y="261"/>
                  <a:pt x="1473" y="261"/>
                  <a:pt x="1473" y="261"/>
                </a:cubicBezTo>
                <a:lnTo>
                  <a:pt x="1525" y="209"/>
                </a:lnTo>
                <a:close/>
                <a:moveTo>
                  <a:pt x="1612" y="117"/>
                </a:moveTo>
                <a:cubicBezTo>
                  <a:pt x="1613" y="118"/>
                  <a:pt x="1614" y="118"/>
                  <a:pt x="1614" y="118"/>
                </a:cubicBezTo>
                <a:cubicBezTo>
                  <a:pt x="1615" y="118"/>
                  <a:pt x="1616" y="118"/>
                  <a:pt x="1617" y="117"/>
                </a:cubicBezTo>
                <a:cubicBezTo>
                  <a:pt x="1622" y="112"/>
                  <a:pt x="1622" y="112"/>
                  <a:pt x="1622" y="112"/>
                </a:cubicBezTo>
                <a:cubicBezTo>
                  <a:pt x="1623" y="111"/>
                  <a:pt x="1623" y="109"/>
                  <a:pt x="1622" y="108"/>
                </a:cubicBezTo>
                <a:cubicBezTo>
                  <a:pt x="1620" y="107"/>
                  <a:pt x="1618" y="107"/>
                  <a:pt x="1617" y="108"/>
                </a:cubicBezTo>
                <a:cubicBezTo>
                  <a:pt x="1612" y="113"/>
                  <a:pt x="1612" y="113"/>
                  <a:pt x="1612" y="113"/>
                </a:cubicBezTo>
                <a:cubicBezTo>
                  <a:pt x="1611" y="114"/>
                  <a:pt x="1611" y="116"/>
                  <a:pt x="1612" y="117"/>
                </a:cubicBezTo>
                <a:close/>
                <a:moveTo>
                  <a:pt x="1082" y="643"/>
                </a:moveTo>
                <a:cubicBezTo>
                  <a:pt x="1047" y="679"/>
                  <a:pt x="1047" y="679"/>
                  <a:pt x="1047" y="679"/>
                </a:cubicBezTo>
                <a:cubicBezTo>
                  <a:pt x="1045" y="680"/>
                  <a:pt x="1045" y="682"/>
                  <a:pt x="1047" y="683"/>
                </a:cubicBezTo>
                <a:cubicBezTo>
                  <a:pt x="1047" y="684"/>
                  <a:pt x="1048" y="684"/>
                  <a:pt x="1049" y="684"/>
                </a:cubicBezTo>
                <a:cubicBezTo>
                  <a:pt x="1050" y="684"/>
                  <a:pt x="1050" y="684"/>
                  <a:pt x="1051" y="683"/>
                </a:cubicBezTo>
                <a:cubicBezTo>
                  <a:pt x="1087" y="647"/>
                  <a:pt x="1087" y="647"/>
                  <a:pt x="1087" y="647"/>
                </a:cubicBezTo>
                <a:cubicBezTo>
                  <a:pt x="1088" y="646"/>
                  <a:pt x="1088" y="644"/>
                  <a:pt x="1087" y="643"/>
                </a:cubicBezTo>
                <a:cubicBezTo>
                  <a:pt x="1085" y="642"/>
                  <a:pt x="1083" y="642"/>
                  <a:pt x="1082" y="643"/>
                </a:cubicBezTo>
                <a:close/>
                <a:moveTo>
                  <a:pt x="1583" y="142"/>
                </a:moveTo>
                <a:cubicBezTo>
                  <a:pt x="1565" y="160"/>
                  <a:pt x="1565" y="160"/>
                  <a:pt x="1565" y="160"/>
                </a:cubicBezTo>
                <a:cubicBezTo>
                  <a:pt x="1564" y="161"/>
                  <a:pt x="1564" y="163"/>
                  <a:pt x="1565" y="164"/>
                </a:cubicBezTo>
                <a:cubicBezTo>
                  <a:pt x="1566" y="165"/>
                  <a:pt x="1567" y="165"/>
                  <a:pt x="1567" y="165"/>
                </a:cubicBezTo>
                <a:cubicBezTo>
                  <a:pt x="1568" y="165"/>
                  <a:pt x="1569" y="165"/>
                  <a:pt x="1570" y="164"/>
                </a:cubicBezTo>
                <a:cubicBezTo>
                  <a:pt x="1588" y="146"/>
                  <a:pt x="1588" y="146"/>
                  <a:pt x="1588" y="146"/>
                </a:cubicBezTo>
                <a:cubicBezTo>
                  <a:pt x="1589" y="145"/>
                  <a:pt x="1589" y="143"/>
                  <a:pt x="1588" y="142"/>
                </a:cubicBezTo>
                <a:cubicBezTo>
                  <a:pt x="1586" y="141"/>
                  <a:pt x="1584" y="141"/>
                  <a:pt x="1583" y="142"/>
                </a:cubicBezTo>
                <a:close/>
                <a:moveTo>
                  <a:pt x="1265" y="460"/>
                </a:moveTo>
                <a:cubicBezTo>
                  <a:pt x="1264" y="461"/>
                  <a:pt x="1264" y="463"/>
                  <a:pt x="1265" y="464"/>
                </a:cubicBezTo>
                <a:cubicBezTo>
                  <a:pt x="1266" y="465"/>
                  <a:pt x="1267" y="465"/>
                  <a:pt x="1267" y="465"/>
                </a:cubicBezTo>
                <a:cubicBezTo>
                  <a:pt x="1268" y="465"/>
                  <a:pt x="1269" y="465"/>
                  <a:pt x="1270" y="464"/>
                </a:cubicBezTo>
                <a:cubicBezTo>
                  <a:pt x="1272" y="462"/>
                  <a:pt x="1272" y="462"/>
                  <a:pt x="1272" y="462"/>
                </a:cubicBezTo>
                <a:cubicBezTo>
                  <a:pt x="1273" y="461"/>
                  <a:pt x="1273" y="459"/>
                  <a:pt x="1272" y="457"/>
                </a:cubicBezTo>
                <a:cubicBezTo>
                  <a:pt x="1271" y="456"/>
                  <a:pt x="1269" y="456"/>
                  <a:pt x="1268" y="457"/>
                </a:cubicBezTo>
                <a:lnTo>
                  <a:pt x="1265" y="460"/>
                </a:lnTo>
                <a:close/>
                <a:moveTo>
                  <a:pt x="1604" y="130"/>
                </a:moveTo>
                <a:cubicBezTo>
                  <a:pt x="1605" y="129"/>
                  <a:pt x="1605" y="127"/>
                  <a:pt x="1604" y="125"/>
                </a:cubicBezTo>
                <a:cubicBezTo>
                  <a:pt x="1603" y="124"/>
                  <a:pt x="1601" y="124"/>
                  <a:pt x="1600" y="125"/>
                </a:cubicBezTo>
                <a:cubicBezTo>
                  <a:pt x="1597" y="128"/>
                  <a:pt x="1597" y="128"/>
                  <a:pt x="1597" y="128"/>
                </a:cubicBezTo>
                <a:cubicBezTo>
                  <a:pt x="1596" y="129"/>
                  <a:pt x="1596" y="131"/>
                  <a:pt x="1597" y="133"/>
                </a:cubicBezTo>
                <a:cubicBezTo>
                  <a:pt x="1598" y="133"/>
                  <a:pt x="1598" y="134"/>
                  <a:pt x="1599" y="134"/>
                </a:cubicBezTo>
                <a:cubicBezTo>
                  <a:pt x="1600" y="134"/>
                  <a:pt x="1601" y="133"/>
                  <a:pt x="1601" y="133"/>
                </a:cubicBezTo>
                <a:lnTo>
                  <a:pt x="1604" y="130"/>
                </a:lnTo>
                <a:close/>
                <a:moveTo>
                  <a:pt x="1521" y="218"/>
                </a:moveTo>
                <a:cubicBezTo>
                  <a:pt x="1504" y="236"/>
                  <a:pt x="1504" y="236"/>
                  <a:pt x="1504" y="236"/>
                </a:cubicBezTo>
                <a:cubicBezTo>
                  <a:pt x="1502" y="237"/>
                  <a:pt x="1502" y="239"/>
                  <a:pt x="1504" y="240"/>
                </a:cubicBezTo>
                <a:cubicBezTo>
                  <a:pt x="1504" y="241"/>
                  <a:pt x="1505" y="241"/>
                  <a:pt x="1506" y="241"/>
                </a:cubicBezTo>
                <a:cubicBezTo>
                  <a:pt x="1507" y="241"/>
                  <a:pt x="1507" y="241"/>
                  <a:pt x="1508" y="240"/>
                </a:cubicBezTo>
                <a:cubicBezTo>
                  <a:pt x="1526" y="222"/>
                  <a:pt x="1526" y="222"/>
                  <a:pt x="1526" y="222"/>
                </a:cubicBezTo>
                <a:cubicBezTo>
                  <a:pt x="1527" y="221"/>
                  <a:pt x="1527" y="219"/>
                  <a:pt x="1526" y="218"/>
                </a:cubicBezTo>
                <a:cubicBezTo>
                  <a:pt x="1524" y="217"/>
                  <a:pt x="1522" y="217"/>
                  <a:pt x="1521" y="218"/>
                </a:cubicBezTo>
                <a:close/>
                <a:moveTo>
                  <a:pt x="1591" y="148"/>
                </a:moveTo>
                <a:cubicBezTo>
                  <a:pt x="1573" y="166"/>
                  <a:pt x="1573" y="166"/>
                  <a:pt x="1573" y="166"/>
                </a:cubicBezTo>
                <a:cubicBezTo>
                  <a:pt x="1572" y="167"/>
                  <a:pt x="1572" y="169"/>
                  <a:pt x="1573" y="171"/>
                </a:cubicBezTo>
                <a:cubicBezTo>
                  <a:pt x="1574" y="171"/>
                  <a:pt x="1574" y="171"/>
                  <a:pt x="1575" y="171"/>
                </a:cubicBezTo>
                <a:cubicBezTo>
                  <a:pt x="1576" y="171"/>
                  <a:pt x="1577" y="171"/>
                  <a:pt x="1577" y="171"/>
                </a:cubicBezTo>
                <a:cubicBezTo>
                  <a:pt x="1595" y="153"/>
                  <a:pt x="1595" y="153"/>
                  <a:pt x="1595" y="153"/>
                </a:cubicBezTo>
                <a:cubicBezTo>
                  <a:pt x="1597" y="151"/>
                  <a:pt x="1597" y="149"/>
                  <a:pt x="1595" y="148"/>
                </a:cubicBezTo>
                <a:cubicBezTo>
                  <a:pt x="1594" y="147"/>
                  <a:pt x="1592" y="147"/>
                  <a:pt x="1591" y="148"/>
                </a:cubicBezTo>
                <a:close/>
                <a:moveTo>
                  <a:pt x="1277" y="467"/>
                </a:moveTo>
                <a:cubicBezTo>
                  <a:pt x="1276" y="466"/>
                  <a:pt x="1274" y="466"/>
                  <a:pt x="1272" y="467"/>
                </a:cubicBezTo>
                <a:cubicBezTo>
                  <a:pt x="1265" y="475"/>
                  <a:pt x="1265" y="475"/>
                  <a:pt x="1265" y="475"/>
                </a:cubicBezTo>
                <a:cubicBezTo>
                  <a:pt x="1263" y="476"/>
                  <a:pt x="1263" y="478"/>
                  <a:pt x="1265" y="479"/>
                </a:cubicBezTo>
                <a:cubicBezTo>
                  <a:pt x="1265" y="479"/>
                  <a:pt x="1266" y="480"/>
                  <a:pt x="1267" y="480"/>
                </a:cubicBezTo>
                <a:cubicBezTo>
                  <a:pt x="1268" y="480"/>
                  <a:pt x="1268" y="479"/>
                  <a:pt x="1269" y="479"/>
                </a:cubicBezTo>
                <a:cubicBezTo>
                  <a:pt x="1277" y="471"/>
                  <a:pt x="1277" y="471"/>
                  <a:pt x="1277" y="471"/>
                </a:cubicBezTo>
                <a:cubicBezTo>
                  <a:pt x="1278" y="470"/>
                  <a:pt x="1278" y="468"/>
                  <a:pt x="1277" y="467"/>
                </a:cubicBezTo>
                <a:close/>
                <a:moveTo>
                  <a:pt x="1471" y="273"/>
                </a:moveTo>
                <a:cubicBezTo>
                  <a:pt x="1470" y="271"/>
                  <a:pt x="1468" y="271"/>
                  <a:pt x="1467" y="273"/>
                </a:cubicBezTo>
                <a:cubicBezTo>
                  <a:pt x="1342" y="397"/>
                  <a:pt x="1342" y="397"/>
                  <a:pt x="1342" y="397"/>
                </a:cubicBezTo>
                <a:cubicBezTo>
                  <a:pt x="1341" y="399"/>
                  <a:pt x="1341" y="401"/>
                  <a:pt x="1342" y="402"/>
                </a:cubicBezTo>
                <a:cubicBezTo>
                  <a:pt x="1342" y="402"/>
                  <a:pt x="1343" y="403"/>
                  <a:pt x="1344" y="403"/>
                </a:cubicBezTo>
                <a:cubicBezTo>
                  <a:pt x="1345" y="403"/>
                  <a:pt x="1346" y="402"/>
                  <a:pt x="1346" y="402"/>
                </a:cubicBezTo>
                <a:cubicBezTo>
                  <a:pt x="1471" y="277"/>
                  <a:pt x="1471" y="277"/>
                  <a:pt x="1471" y="277"/>
                </a:cubicBezTo>
                <a:cubicBezTo>
                  <a:pt x="1472" y="276"/>
                  <a:pt x="1472" y="274"/>
                  <a:pt x="1471" y="273"/>
                </a:cubicBezTo>
                <a:close/>
                <a:moveTo>
                  <a:pt x="1543" y="197"/>
                </a:moveTo>
                <a:cubicBezTo>
                  <a:pt x="1542" y="198"/>
                  <a:pt x="1542" y="198"/>
                  <a:pt x="1542" y="198"/>
                </a:cubicBezTo>
                <a:cubicBezTo>
                  <a:pt x="1542" y="198"/>
                  <a:pt x="1542" y="198"/>
                  <a:pt x="1542" y="198"/>
                </a:cubicBezTo>
                <a:cubicBezTo>
                  <a:pt x="1535" y="205"/>
                  <a:pt x="1535" y="205"/>
                  <a:pt x="1535" y="205"/>
                </a:cubicBezTo>
                <a:cubicBezTo>
                  <a:pt x="1533" y="206"/>
                  <a:pt x="1533" y="208"/>
                  <a:pt x="1535" y="209"/>
                </a:cubicBezTo>
                <a:cubicBezTo>
                  <a:pt x="1535" y="210"/>
                  <a:pt x="1536" y="210"/>
                  <a:pt x="1537" y="210"/>
                </a:cubicBezTo>
                <a:cubicBezTo>
                  <a:pt x="1537" y="210"/>
                  <a:pt x="1538" y="210"/>
                  <a:pt x="1539" y="209"/>
                </a:cubicBezTo>
                <a:cubicBezTo>
                  <a:pt x="1545" y="203"/>
                  <a:pt x="1545" y="203"/>
                  <a:pt x="1545" y="203"/>
                </a:cubicBezTo>
                <a:cubicBezTo>
                  <a:pt x="1545" y="203"/>
                  <a:pt x="1545" y="203"/>
                  <a:pt x="1545" y="203"/>
                </a:cubicBezTo>
                <a:cubicBezTo>
                  <a:pt x="1547" y="201"/>
                  <a:pt x="1547" y="201"/>
                  <a:pt x="1547" y="201"/>
                </a:cubicBezTo>
                <a:cubicBezTo>
                  <a:pt x="1548" y="200"/>
                  <a:pt x="1548" y="198"/>
                  <a:pt x="1547" y="197"/>
                </a:cubicBezTo>
                <a:cubicBezTo>
                  <a:pt x="1546" y="196"/>
                  <a:pt x="1544" y="196"/>
                  <a:pt x="1543" y="197"/>
                </a:cubicBezTo>
                <a:close/>
                <a:moveTo>
                  <a:pt x="1075" y="665"/>
                </a:moveTo>
                <a:cubicBezTo>
                  <a:pt x="1050" y="690"/>
                  <a:pt x="1050" y="690"/>
                  <a:pt x="1050" y="690"/>
                </a:cubicBezTo>
                <a:cubicBezTo>
                  <a:pt x="1048" y="691"/>
                  <a:pt x="1048" y="693"/>
                  <a:pt x="1050" y="694"/>
                </a:cubicBezTo>
                <a:cubicBezTo>
                  <a:pt x="1050" y="695"/>
                  <a:pt x="1051" y="695"/>
                  <a:pt x="1052" y="695"/>
                </a:cubicBezTo>
                <a:cubicBezTo>
                  <a:pt x="1052" y="695"/>
                  <a:pt x="1053" y="695"/>
                  <a:pt x="1054" y="694"/>
                </a:cubicBezTo>
                <a:cubicBezTo>
                  <a:pt x="1079" y="669"/>
                  <a:pt x="1079" y="669"/>
                  <a:pt x="1079" y="669"/>
                </a:cubicBezTo>
                <a:cubicBezTo>
                  <a:pt x="1080" y="668"/>
                  <a:pt x="1080" y="666"/>
                  <a:pt x="1079" y="665"/>
                </a:cubicBezTo>
                <a:cubicBezTo>
                  <a:pt x="1078" y="663"/>
                  <a:pt x="1076" y="663"/>
                  <a:pt x="1075" y="665"/>
                </a:cubicBezTo>
                <a:close/>
                <a:moveTo>
                  <a:pt x="1496" y="243"/>
                </a:moveTo>
                <a:cubicBezTo>
                  <a:pt x="1480" y="259"/>
                  <a:pt x="1480" y="259"/>
                  <a:pt x="1480" y="259"/>
                </a:cubicBezTo>
                <a:cubicBezTo>
                  <a:pt x="1479" y="260"/>
                  <a:pt x="1479" y="262"/>
                  <a:pt x="1480" y="263"/>
                </a:cubicBezTo>
                <a:cubicBezTo>
                  <a:pt x="1481" y="264"/>
                  <a:pt x="1482" y="264"/>
                  <a:pt x="1482" y="264"/>
                </a:cubicBezTo>
                <a:cubicBezTo>
                  <a:pt x="1483" y="264"/>
                  <a:pt x="1484" y="264"/>
                  <a:pt x="1485" y="263"/>
                </a:cubicBezTo>
                <a:cubicBezTo>
                  <a:pt x="1500" y="248"/>
                  <a:pt x="1500" y="248"/>
                  <a:pt x="1500" y="248"/>
                </a:cubicBezTo>
                <a:cubicBezTo>
                  <a:pt x="1501" y="247"/>
                  <a:pt x="1501" y="245"/>
                  <a:pt x="1500" y="243"/>
                </a:cubicBezTo>
                <a:cubicBezTo>
                  <a:pt x="1499" y="242"/>
                  <a:pt x="1497" y="242"/>
                  <a:pt x="1496" y="243"/>
                </a:cubicBezTo>
                <a:close/>
                <a:moveTo>
                  <a:pt x="1599" y="159"/>
                </a:moveTo>
                <a:cubicBezTo>
                  <a:pt x="1598" y="157"/>
                  <a:pt x="1596" y="157"/>
                  <a:pt x="1595" y="159"/>
                </a:cubicBezTo>
                <a:cubicBezTo>
                  <a:pt x="1580" y="173"/>
                  <a:pt x="1580" y="173"/>
                  <a:pt x="1580" y="173"/>
                </a:cubicBezTo>
                <a:cubicBezTo>
                  <a:pt x="1579" y="174"/>
                  <a:pt x="1579" y="176"/>
                  <a:pt x="1580" y="177"/>
                </a:cubicBezTo>
                <a:cubicBezTo>
                  <a:pt x="1581" y="178"/>
                  <a:pt x="1582" y="178"/>
                  <a:pt x="1582" y="178"/>
                </a:cubicBezTo>
                <a:cubicBezTo>
                  <a:pt x="1583" y="178"/>
                  <a:pt x="1584" y="178"/>
                  <a:pt x="1585" y="177"/>
                </a:cubicBezTo>
                <a:cubicBezTo>
                  <a:pt x="1599" y="163"/>
                  <a:pt x="1599" y="163"/>
                  <a:pt x="1599" y="163"/>
                </a:cubicBezTo>
                <a:cubicBezTo>
                  <a:pt x="1600" y="162"/>
                  <a:pt x="1600" y="160"/>
                  <a:pt x="1599" y="159"/>
                </a:cubicBezTo>
                <a:close/>
                <a:moveTo>
                  <a:pt x="1544" y="209"/>
                </a:moveTo>
                <a:cubicBezTo>
                  <a:pt x="1539" y="214"/>
                  <a:pt x="1539" y="214"/>
                  <a:pt x="1539" y="214"/>
                </a:cubicBezTo>
                <a:cubicBezTo>
                  <a:pt x="1538" y="215"/>
                  <a:pt x="1538" y="217"/>
                  <a:pt x="1539" y="218"/>
                </a:cubicBezTo>
                <a:cubicBezTo>
                  <a:pt x="1540" y="219"/>
                  <a:pt x="1541" y="219"/>
                  <a:pt x="1541" y="219"/>
                </a:cubicBezTo>
                <a:cubicBezTo>
                  <a:pt x="1542" y="219"/>
                  <a:pt x="1543" y="219"/>
                  <a:pt x="1544" y="218"/>
                </a:cubicBezTo>
                <a:cubicBezTo>
                  <a:pt x="1548" y="214"/>
                  <a:pt x="1548" y="214"/>
                  <a:pt x="1548" y="214"/>
                </a:cubicBezTo>
                <a:cubicBezTo>
                  <a:pt x="1549" y="212"/>
                  <a:pt x="1549" y="210"/>
                  <a:pt x="1548" y="209"/>
                </a:cubicBezTo>
                <a:cubicBezTo>
                  <a:pt x="1547" y="208"/>
                  <a:pt x="1545" y="208"/>
                  <a:pt x="1544" y="209"/>
                </a:cubicBezTo>
                <a:close/>
                <a:moveTo>
                  <a:pt x="1068" y="685"/>
                </a:moveTo>
                <a:cubicBezTo>
                  <a:pt x="1064" y="690"/>
                  <a:pt x="1064" y="690"/>
                  <a:pt x="1064" y="690"/>
                </a:cubicBezTo>
                <a:cubicBezTo>
                  <a:pt x="1062" y="691"/>
                  <a:pt x="1062" y="693"/>
                  <a:pt x="1064" y="694"/>
                </a:cubicBezTo>
                <a:cubicBezTo>
                  <a:pt x="1064" y="695"/>
                  <a:pt x="1065" y="695"/>
                  <a:pt x="1066" y="695"/>
                </a:cubicBezTo>
                <a:cubicBezTo>
                  <a:pt x="1067" y="695"/>
                  <a:pt x="1067" y="695"/>
                  <a:pt x="1068" y="694"/>
                </a:cubicBezTo>
                <a:cubicBezTo>
                  <a:pt x="1072" y="690"/>
                  <a:pt x="1072" y="690"/>
                  <a:pt x="1072" y="690"/>
                </a:cubicBezTo>
                <a:cubicBezTo>
                  <a:pt x="1073" y="688"/>
                  <a:pt x="1073" y="687"/>
                  <a:pt x="1072" y="685"/>
                </a:cubicBezTo>
                <a:cubicBezTo>
                  <a:pt x="1071" y="684"/>
                  <a:pt x="1069" y="684"/>
                  <a:pt x="1068" y="685"/>
                </a:cubicBezTo>
                <a:close/>
                <a:moveTo>
                  <a:pt x="1277" y="476"/>
                </a:moveTo>
                <a:cubicBezTo>
                  <a:pt x="1271" y="483"/>
                  <a:pt x="1271" y="483"/>
                  <a:pt x="1271" y="483"/>
                </a:cubicBezTo>
                <a:cubicBezTo>
                  <a:pt x="1269" y="484"/>
                  <a:pt x="1269" y="486"/>
                  <a:pt x="1271" y="487"/>
                </a:cubicBezTo>
                <a:cubicBezTo>
                  <a:pt x="1271" y="487"/>
                  <a:pt x="1272" y="488"/>
                  <a:pt x="1273" y="488"/>
                </a:cubicBezTo>
                <a:cubicBezTo>
                  <a:pt x="1274" y="488"/>
                  <a:pt x="1274" y="487"/>
                  <a:pt x="1275" y="487"/>
                </a:cubicBezTo>
                <a:cubicBezTo>
                  <a:pt x="1281" y="481"/>
                  <a:pt x="1281" y="481"/>
                  <a:pt x="1281" y="481"/>
                </a:cubicBezTo>
                <a:cubicBezTo>
                  <a:pt x="1282" y="480"/>
                  <a:pt x="1282" y="478"/>
                  <a:pt x="1281" y="476"/>
                </a:cubicBezTo>
                <a:cubicBezTo>
                  <a:pt x="1280" y="475"/>
                  <a:pt x="1278" y="475"/>
                  <a:pt x="1277" y="476"/>
                </a:cubicBezTo>
                <a:close/>
                <a:moveTo>
                  <a:pt x="1485" y="276"/>
                </a:moveTo>
                <a:cubicBezTo>
                  <a:pt x="1485" y="276"/>
                  <a:pt x="1486" y="276"/>
                  <a:pt x="1487" y="275"/>
                </a:cubicBezTo>
                <a:cubicBezTo>
                  <a:pt x="1498" y="264"/>
                  <a:pt x="1498" y="264"/>
                  <a:pt x="1498" y="264"/>
                </a:cubicBezTo>
                <a:cubicBezTo>
                  <a:pt x="1499" y="263"/>
                  <a:pt x="1499" y="261"/>
                  <a:pt x="1498" y="260"/>
                </a:cubicBezTo>
                <a:cubicBezTo>
                  <a:pt x="1497" y="259"/>
                  <a:pt x="1495" y="259"/>
                  <a:pt x="1493" y="260"/>
                </a:cubicBezTo>
                <a:cubicBezTo>
                  <a:pt x="1482" y="271"/>
                  <a:pt x="1482" y="271"/>
                  <a:pt x="1482" y="271"/>
                </a:cubicBezTo>
                <a:cubicBezTo>
                  <a:pt x="1481" y="272"/>
                  <a:pt x="1481" y="274"/>
                  <a:pt x="1482" y="275"/>
                </a:cubicBezTo>
                <a:cubicBezTo>
                  <a:pt x="1483" y="276"/>
                  <a:pt x="1484" y="276"/>
                  <a:pt x="1485" y="276"/>
                </a:cubicBezTo>
                <a:close/>
                <a:moveTo>
                  <a:pt x="1463" y="291"/>
                </a:moveTo>
                <a:cubicBezTo>
                  <a:pt x="1346" y="407"/>
                  <a:pt x="1346" y="407"/>
                  <a:pt x="1346" y="407"/>
                </a:cubicBezTo>
                <a:cubicBezTo>
                  <a:pt x="1345" y="408"/>
                  <a:pt x="1345" y="410"/>
                  <a:pt x="1346" y="411"/>
                </a:cubicBezTo>
                <a:cubicBezTo>
                  <a:pt x="1347" y="412"/>
                  <a:pt x="1347" y="412"/>
                  <a:pt x="1348" y="412"/>
                </a:cubicBezTo>
                <a:cubicBezTo>
                  <a:pt x="1349" y="412"/>
                  <a:pt x="1350" y="412"/>
                  <a:pt x="1350" y="411"/>
                </a:cubicBezTo>
                <a:cubicBezTo>
                  <a:pt x="1467" y="295"/>
                  <a:pt x="1467" y="295"/>
                  <a:pt x="1467" y="295"/>
                </a:cubicBezTo>
                <a:cubicBezTo>
                  <a:pt x="1468" y="294"/>
                  <a:pt x="1468" y="292"/>
                  <a:pt x="1467" y="291"/>
                </a:cubicBezTo>
                <a:cubicBezTo>
                  <a:pt x="1466" y="289"/>
                  <a:pt x="1464" y="289"/>
                  <a:pt x="1463" y="291"/>
                </a:cubicBezTo>
                <a:close/>
                <a:moveTo>
                  <a:pt x="1593" y="183"/>
                </a:moveTo>
                <a:cubicBezTo>
                  <a:pt x="1597" y="178"/>
                  <a:pt x="1597" y="178"/>
                  <a:pt x="1597" y="178"/>
                </a:cubicBezTo>
                <a:cubicBezTo>
                  <a:pt x="1599" y="177"/>
                  <a:pt x="1599" y="175"/>
                  <a:pt x="1597" y="174"/>
                </a:cubicBezTo>
                <a:cubicBezTo>
                  <a:pt x="1596" y="173"/>
                  <a:pt x="1594" y="173"/>
                  <a:pt x="1593" y="174"/>
                </a:cubicBezTo>
                <a:cubicBezTo>
                  <a:pt x="1588" y="179"/>
                  <a:pt x="1588" y="179"/>
                  <a:pt x="1588" y="179"/>
                </a:cubicBezTo>
                <a:cubicBezTo>
                  <a:pt x="1587" y="180"/>
                  <a:pt x="1587" y="182"/>
                  <a:pt x="1588" y="183"/>
                </a:cubicBezTo>
                <a:cubicBezTo>
                  <a:pt x="1589" y="184"/>
                  <a:pt x="1590" y="184"/>
                  <a:pt x="1590" y="184"/>
                </a:cubicBezTo>
                <a:cubicBezTo>
                  <a:pt x="1591" y="184"/>
                  <a:pt x="1592" y="184"/>
                  <a:pt x="1593" y="183"/>
                </a:cubicBezTo>
                <a:close/>
                <a:moveTo>
                  <a:pt x="1546" y="221"/>
                </a:moveTo>
                <a:cubicBezTo>
                  <a:pt x="1544" y="223"/>
                  <a:pt x="1544" y="223"/>
                  <a:pt x="1544" y="223"/>
                </a:cubicBezTo>
                <a:cubicBezTo>
                  <a:pt x="1543" y="224"/>
                  <a:pt x="1543" y="226"/>
                  <a:pt x="1544" y="227"/>
                </a:cubicBezTo>
                <a:cubicBezTo>
                  <a:pt x="1545" y="228"/>
                  <a:pt x="1545" y="228"/>
                  <a:pt x="1546" y="228"/>
                </a:cubicBezTo>
                <a:cubicBezTo>
                  <a:pt x="1547" y="228"/>
                  <a:pt x="1548" y="228"/>
                  <a:pt x="1548" y="227"/>
                </a:cubicBezTo>
                <a:cubicBezTo>
                  <a:pt x="1551" y="225"/>
                  <a:pt x="1551" y="225"/>
                  <a:pt x="1551" y="225"/>
                </a:cubicBezTo>
                <a:cubicBezTo>
                  <a:pt x="1552" y="224"/>
                  <a:pt x="1552" y="222"/>
                  <a:pt x="1551" y="221"/>
                </a:cubicBezTo>
                <a:cubicBezTo>
                  <a:pt x="1550" y="219"/>
                  <a:pt x="1548" y="219"/>
                  <a:pt x="1546" y="221"/>
                </a:cubicBezTo>
                <a:close/>
                <a:moveTo>
                  <a:pt x="1474" y="297"/>
                </a:moveTo>
                <a:cubicBezTo>
                  <a:pt x="1473" y="296"/>
                  <a:pt x="1471" y="296"/>
                  <a:pt x="1470" y="297"/>
                </a:cubicBezTo>
                <a:cubicBezTo>
                  <a:pt x="1351" y="417"/>
                  <a:pt x="1351" y="417"/>
                  <a:pt x="1351" y="417"/>
                </a:cubicBezTo>
                <a:cubicBezTo>
                  <a:pt x="1349" y="418"/>
                  <a:pt x="1349" y="420"/>
                  <a:pt x="1351" y="421"/>
                </a:cubicBezTo>
                <a:cubicBezTo>
                  <a:pt x="1351" y="422"/>
                  <a:pt x="1352" y="422"/>
                  <a:pt x="1353" y="422"/>
                </a:cubicBezTo>
                <a:cubicBezTo>
                  <a:pt x="1353" y="422"/>
                  <a:pt x="1354" y="422"/>
                  <a:pt x="1355" y="421"/>
                </a:cubicBezTo>
                <a:cubicBezTo>
                  <a:pt x="1474" y="302"/>
                  <a:pt x="1474" y="302"/>
                  <a:pt x="1474" y="302"/>
                </a:cubicBezTo>
                <a:cubicBezTo>
                  <a:pt x="1476" y="300"/>
                  <a:pt x="1476" y="298"/>
                  <a:pt x="1474" y="297"/>
                </a:cubicBezTo>
                <a:close/>
                <a:moveTo>
                  <a:pt x="1494" y="273"/>
                </a:moveTo>
                <a:cubicBezTo>
                  <a:pt x="1493" y="274"/>
                  <a:pt x="1493" y="276"/>
                  <a:pt x="1494" y="277"/>
                </a:cubicBezTo>
                <a:cubicBezTo>
                  <a:pt x="1495" y="278"/>
                  <a:pt x="1496" y="278"/>
                  <a:pt x="1496" y="278"/>
                </a:cubicBezTo>
                <a:cubicBezTo>
                  <a:pt x="1497" y="278"/>
                  <a:pt x="1498" y="278"/>
                  <a:pt x="1498" y="277"/>
                </a:cubicBezTo>
                <a:cubicBezTo>
                  <a:pt x="1506" y="270"/>
                  <a:pt x="1506" y="270"/>
                  <a:pt x="1506" y="270"/>
                </a:cubicBezTo>
                <a:cubicBezTo>
                  <a:pt x="1507" y="269"/>
                  <a:pt x="1507" y="267"/>
                  <a:pt x="1506" y="266"/>
                </a:cubicBezTo>
                <a:cubicBezTo>
                  <a:pt x="1505" y="264"/>
                  <a:pt x="1503" y="264"/>
                  <a:pt x="1502" y="266"/>
                </a:cubicBezTo>
                <a:lnTo>
                  <a:pt x="1494" y="273"/>
                </a:lnTo>
                <a:close/>
                <a:moveTo>
                  <a:pt x="1366" y="420"/>
                </a:moveTo>
                <a:cubicBezTo>
                  <a:pt x="1366" y="420"/>
                  <a:pt x="1367" y="421"/>
                  <a:pt x="1368" y="421"/>
                </a:cubicBezTo>
                <a:cubicBezTo>
                  <a:pt x="1369" y="421"/>
                  <a:pt x="1370" y="420"/>
                  <a:pt x="1370" y="420"/>
                </a:cubicBezTo>
                <a:cubicBezTo>
                  <a:pt x="1480" y="310"/>
                  <a:pt x="1480" y="310"/>
                  <a:pt x="1480" y="310"/>
                </a:cubicBezTo>
                <a:cubicBezTo>
                  <a:pt x="1481" y="309"/>
                  <a:pt x="1481" y="307"/>
                  <a:pt x="1480" y="306"/>
                </a:cubicBezTo>
                <a:cubicBezTo>
                  <a:pt x="1479" y="304"/>
                  <a:pt x="1477" y="304"/>
                  <a:pt x="1476" y="306"/>
                </a:cubicBezTo>
                <a:cubicBezTo>
                  <a:pt x="1366" y="415"/>
                  <a:pt x="1366" y="415"/>
                  <a:pt x="1366" y="415"/>
                </a:cubicBezTo>
                <a:cubicBezTo>
                  <a:pt x="1365" y="417"/>
                  <a:pt x="1365" y="419"/>
                  <a:pt x="1366" y="420"/>
                </a:cubicBezTo>
                <a:close/>
                <a:moveTo>
                  <a:pt x="1555" y="226"/>
                </a:moveTo>
                <a:cubicBezTo>
                  <a:pt x="1550" y="231"/>
                  <a:pt x="1550" y="231"/>
                  <a:pt x="1550" y="231"/>
                </a:cubicBezTo>
                <a:cubicBezTo>
                  <a:pt x="1549" y="233"/>
                  <a:pt x="1549" y="235"/>
                  <a:pt x="1550" y="236"/>
                </a:cubicBezTo>
                <a:cubicBezTo>
                  <a:pt x="1550" y="236"/>
                  <a:pt x="1551" y="237"/>
                  <a:pt x="1552" y="237"/>
                </a:cubicBezTo>
                <a:cubicBezTo>
                  <a:pt x="1553" y="237"/>
                  <a:pt x="1554" y="236"/>
                  <a:pt x="1554" y="236"/>
                </a:cubicBezTo>
                <a:cubicBezTo>
                  <a:pt x="1559" y="231"/>
                  <a:pt x="1559" y="231"/>
                  <a:pt x="1559" y="231"/>
                </a:cubicBezTo>
                <a:cubicBezTo>
                  <a:pt x="1561" y="229"/>
                  <a:pt x="1561" y="227"/>
                  <a:pt x="1559" y="226"/>
                </a:cubicBezTo>
                <a:cubicBezTo>
                  <a:pt x="1558" y="225"/>
                  <a:pt x="1556" y="225"/>
                  <a:pt x="1555" y="226"/>
                </a:cubicBezTo>
                <a:close/>
                <a:moveTo>
                  <a:pt x="1344" y="441"/>
                </a:moveTo>
                <a:cubicBezTo>
                  <a:pt x="1343" y="440"/>
                  <a:pt x="1341" y="440"/>
                  <a:pt x="1340" y="441"/>
                </a:cubicBezTo>
                <a:cubicBezTo>
                  <a:pt x="1336" y="445"/>
                  <a:pt x="1336" y="445"/>
                  <a:pt x="1336" y="445"/>
                </a:cubicBezTo>
                <a:cubicBezTo>
                  <a:pt x="1335" y="446"/>
                  <a:pt x="1335" y="448"/>
                  <a:pt x="1336" y="449"/>
                </a:cubicBezTo>
                <a:cubicBezTo>
                  <a:pt x="1337" y="450"/>
                  <a:pt x="1338" y="450"/>
                  <a:pt x="1339" y="450"/>
                </a:cubicBezTo>
                <a:cubicBezTo>
                  <a:pt x="1339" y="450"/>
                  <a:pt x="1340" y="450"/>
                  <a:pt x="1341" y="449"/>
                </a:cubicBezTo>
                <a:cubicBezTo>
                  <a:pt x="1344" y="445"/>
                  <a:pt x="1344" y="445"/>
                  <a:pt x="1344" y="445"/>
                </a:cubicBezTo>
                <a:cubicBezTo>
                  <a:pt x="1346" y="444"/>
                  <a:pt x="1346" y="442"/>
                  <a:pt x="1344" y="441"/>
                </a:cubicBezTo>
                <a:close/>
                <a:moveTo>
                  <a:pt x="1594" y="196"/>
                </a:moveTo>
                <a:cubicBezTo>
                  <a:pt x="1598" y="192"/>
                  <a:pt x="1598" y="192"/>
                  <a:pt x="1598" y="192"/>
                </a:cubicBezTo>
                <a:cubicBezTo>
                  <a:pt x="1599" y="191"/>
                  <a:pt x="1599" y="189"/>
                  <a:pt x="1598" y="188"/>
                </a:cubicBezTo>
                <a:cubicBezTo>
                  <a:pt x="1596" y="187"/>
                  <a:pt x="1594" y="187"/>
                  <a:pt x="1593" y="188"/>
                </a:cubicBezTo>
                <a:cubicBezTo>
                  <a:pt x="1590" y="191"/>
                  <a:pt x="1590" y="191"/>
                  <a:pt x="1590" y="191"/>
                </a:cubicBezTo>
                <a:cubicBezTo>
                  <a:pt x="1589" y="193"/>
                  <a:pt x="1589" y="194"/>
                  <a:pt x="1590" y="196"/>
                </a:cubicBezTo>
                <a:cubicBezTo>
                  <a:pt x="1590" y="196"/>
                  <a:pt x="1591" y="197"/>
                  <a:pt x="1592" y="197"/>
                </a:cubicBezTo>
                <a:cubicBezTo>
                  <a:pt x="1593" y="197"/>
                  <a:pt x="1594" y="196"/>
                  <a:pt x="1594" y="196"/>
                </a:cubicBezTo>
                <a:close/>
                <a:moveTo>
                  <a:pt x="1508" y="273"/>
                </a:moveTo>
                <a:cubicBezTo>
                  <a:pt x="1497" y="284"/>
                  <a:pt x="1497" y="284"/>
                  <a:pt x="1497" y="284"/>
                </a:cubicBezTo>
                <a:cubicBezTo>
                  <a:pt x="1496" y="285"/>
                  <a:pt x="1496" y="287"/>
                  <a:pt x="1497" y="289"/>
                </a:cubicBezTo>
                <a:cubicBezTo>
                  <a:pt x="1497" y="289"/>
                  <a:pt x="1498" y="290"/>
                  <a:pt x="1499" y="290"/>
                </a:cubicBezTo>
                <a:cubicBezTo>
                  <a:pt x="1500" y="290"/>
                  <a:pt x="1501" y="289"/>
                  <a:pt x="1501" y="289"/>
                </a:cubicBezTo>
                <a:cubicBezTo>
                  <a:pt x="1513" y="277"/>
                  <a:pt x="1513" y="277"/>
                  <a:pt x="1513" y="277"/>
                </a:cubicBezTo>
                <a:cubicBezTo>
                  <a:pt x="1514" y="276"/>
                  <a:pt x="1514" y="274"/>
                  <a:pt x="1513" y="273"/>
                </a:cubicBezTo>
                <a:cubicBezTo>
                  <a:pt x="1512" y="272"/>
                  <a:pt x="1510" y="272"/>
                  <a:pt x="1508" y="273"/>
                </a:cubicBezTo>
                <a:close/>
                <a:moveTo>
                  <a:pt x="1566" y="229"/>
                </a:moveTo>
                <a:cubicBezTo>
                  <a:pt x="1554" y="241"/>
                  <a:pt x="1554" y="241"/>
                  <a:pt x="1554" y="241"/>
                </a:cubicBezTo>
                <a:cubicBezTo>
                  <a:pt x="1550" y="245"/>
                  <a:pt x="1550" y="245"/>
                  <a:pt x="1550" y="245"/>
                </a:cubicBezTo>
                <a:cubicBezTo>
                  <a:pt x="1549" y="247"/>
                  <a:pt x="1549" y="248"/>
                  <a:pt x="1550" y="250"/>
                </a:cubicBezTo>
                <a:cubicBezTo>
                  <a:pt x="1550" y="250"/>
                  <a:pt x="1551" y="251"/>
                  <a:pt x="1552" y="251"/>
                </a:cubicBezTo>
                <a:cubicBezTo>
                  <a:pt x="1553" y="251"/>
                  <a:pt x="1554" y="250"/>
                  <a:pt x="1554" y="250"/>
                </a:cubicBezTo>
                <a:cubicBezTo>
                  <a:pt x="1559" y="245"/>
                  <a:pt x="1559" y="245"/>
                  <a:pt x="1559" y="245"/>
                </a:cubicBezTo>
                <a:cubicBezTo>
                  <a:pt x="1570" y="234"/>
                  <a:pt x="1570" y="234"/>
                  <a:pt x="1570" y="234"/>
                </a:cubicBezTo>
                <a:cubicBezTo>
                  <a:pt x="1571" y="232"/>
                  <a:pt x="1571" y="230"/>
                  <a:pt x="1570" y="229"/>
                </a:cubicBezTo>
                <a:cubicBezTo>
                  <a:pt x="1569" y="228"/>
                  <a:pt x="1567" y="228"/>
                  <a:pt x="1566" y="229"/>
                </a:cubicBezTo>
                <a:close/>
                <a:moveTo>
                  <a:pt x="1371" y="432"/>
                </a:moveTo>
                <a:cubicBezTo>
                  <a:pt x="1372" y="432"/>
                  <a:pt x="1372" y="431"/>
                  <a:pt x="1373" y="431"/>
                </a:cubicBezTo>
                <a:cubicBezTo>
                  <a:pt x="1487" y="317"/>
                  <a:pt x="1487" y="317"/>
                  <a:pt x="1487" y="317"/>
                </a:cubicBezTo>
                <a:cubicBezTo>
                  <a:pt x="1488" y="315"/>
                  <a:pt x="1488" y="313"/>
                  <a:pt x="1487" y="312"/>
                </a:cubicBezTo>
                <a:cubicBezTo>
                  <a:pt x="1486" y="311"/>
                  <a:pt x="1484" y="311"/>
                  <a:pt x="1483" y="312"/>
                </a:cubicBezTo>
                <a:cubicBezTo>
                  <a:pt x="1369" y="426"/>
                  <a:pt x="1369" y="426"/>
                  <a:pt x="1369" y="426"/>
                </a:cubicBezTo>
                <a:cubicBezTo>
                  <a:pt x="1367" y="428"/>
                  <a:pt x="1367" y="430"/>
                  <a:pt x="1369" y="431"/>
                </a:cubicBezTo>
                <a:cubicBezTo>
                  <a:pt x="1369" y="431"/>
                  <a:pt x="1370" y="432"/>
                  <a:pt x="1371" y="432"/>
                </a:cubicBezTo>
                <a:close/>
                <a:moveTo>
                  <a:pt x="1514" y="281"/>
                </a:moveTo>
                <a:cubicBezTo>
                  <a:pt x="1499" y="296"/>
                  <a:pt x="1499" y="296"/>
                  <a:pt x="1499" y="296"/>
                </a:cubicBezTo>
                <a:cubicBezTo>
                  <a:pt x="1498" y="297"/>
                  <a:pt x="1498" y="299"/>
                  <a:pt x="1499" y="300"/>
                </a:cubicBezTo>
                <a:cubicBezTo>
                  <a:pt x="1500" y="301"/>
                  <a:pt x="1500" y="301"/>
                  <a:pt x="1501" y="301"/>
                </a:cubicBezTo>
                <a:cubicBezTo>
                  <a:pt x="1502" y="301"/>
                  <a:pt x="1503" y="301"/>
                  <a:pt x="1503" y="300"/>
                </a:cubicBezTo>
                <a:cubicBezTo>
                  <a:pt x="1519" y="285"/>
                  <a:pt x="1519" y="285"/>
                  <a:pt x="1519" y="285"/>
                </a:cubicBezTo>
                <a:cubicBezTo>
                  <a:pt x="1520" y="284"/>
                  <a:pt x="1520" y="282"/>
                  <a:pt x="1519" y="281"/>
                </a:cubicBezTo>
                <a:cubicBezTo>
                  <a:pt x="1518" y="280"/>
                  <a:pt x="1516" y="280"/>
                  <a:pt x="1514" y="281"/>
                </a:cubicBezTo>
                <a:close/>
                <a:moveTo>
                  <a:pt x="1576" y="242"/>
                </a:moveTo>
                <a:cubicBezTo>
                  <a:pt x="1577" y="241"/>
                  <a:pt x="1577" y="241"/>
                  <a:pt x="1577" y="241"/>
                </a:cubicBezTo>
                <a:cubicBezTo>
                  <a:pt x="1578" y="240"/>
                  <a:pt x="1578" y="238"/>
                  <a:pt x="1577" y="236"/>
                </a:cubicBezTo>
                <a:cubicBezTo>
                  <a:pt x="1576" y="235"/>
                  <a:pt x="1574" y="235"/>
                  <a:pt x="1573" y="236"/>
                </a:cubicBezTo>
                <a:cubicBezTo>
                  <a:pt x="1572" y="237"/>
                  <a:pt x="1572" y="237"/>
                  <a:pt x="1572" y="237"/>
                </a:cubicBezTo>
                <a:cubicBezTo>
                  <a:pt x="1571" y="238"/>
                  <a:pt x="1571" y="240"/>
                  <a:pt x="1572" y="242"/>
                </a:cubicBezTo>
                <a:cubicBezTo>
                  <a:pt x="1573" y="242"/>
                  <a:pt x="1573" y="242"/>
                  <a:pt x="1574" y="242"/>
                </a:cubicBezTo>
                <a:cubicBezTo>
                  <a:pt x="1575" y="242"/>
                  <a:pt x="1576" y="242"/>
                  <a:pt x="1576" y="242"/>
                </a:cubicBezTo>
                <a:close/>
                <a:moveTo>
                  <a:pt x="1374" y="443"/>
                </a:moveTo>
                <a:cubicBezTo>
                  <a:pt x="1374" y="443"/>
                  <a:pt x="1375" y="443"/>
                  <a:pt x="1376" y="442"/>
                </a:cubicBezTo>
                <a:cubicBezTo>
                  <a:pt x="1415" y="403"/>
                  <a:pt x="1415" y="403"/>
                  <a:pt x="1415" y="403"/>
                </a:cubicBezTo>
                <a:cubicBezTo>
                  <a:pt x="1416" y="402"/>
                  <a:pt x="1416" y="400"/>
                  <a:pt x="1415" y="399"/>
                </a:cubicBezTo>
                <a:cubicBezTo>
                  <a:pt x="1414" y="397"/>
                  <a:pt x="1412" y="397"/>
                  <a:pt x="1411" y="399"/>
                </a:cubicBezTo>
                <a:cubicBezTo>
                  <a:pt x="1371" y="438"/>
                  <a:pt x="1371" y="438"/>
                  <a:pt x="1371" y="438"/>
                </a:cubicBezTo>
                <a:cubicBezTo>
                  <a:pt x="1370" y="439"/>
                  <a:pt x="1370" y="441"/>
                  <a:pt x="1371" y="442"/>
                </a:cubicBezTo>
                <a:cubicBezTo>
                  <a:pt x="1372" y="443"/>
                  <a:pt x="1373" y="443"/>
                  <a:pt x="1374" y="443"/>
                </a:cubicBezTo>
                <a:close/>
                <a:moveTo>
                  <a:pt x="1491" y="322"/>
                </a:moveTo>
                <a:cubicBezTo>
                  <a:pt x="1490" y="321"/>
                  <a:pt x="1488" y="321"/>
                  <a:pt x="1487" y="322"/>
                </a:cubicBezTo>
                <a:cubicBezTo>
                  <a:pt x="1429" y="380"/>
                  <a:pt x="1429" y="380"/>
                  <a:pt x="1429" y="380"/>
                </a:cubicBezTo>
                <a:cubicBezTo>
                  <a:pt x="1428" y="381"/>
                  <a:pt x="1428" y="383"/>
                  <a:pt x="1429" y="384"/>
                </a:cubicBezTo>
                <a:cubicBezTo>
                  <a:pt x="1430" y="385"/>
                  <a:pt x="1430" y="385"/>
                  <a:pt x="1431" y="385"/>
                </a:cubicBezTo>
                <a:cubicBezTo>
                  <a:pt x="1432" y="385"/>
                  <a:pt x="1433" y="385"/>
                  <a:pt x="1433" y="384"/>
                </a:cubicBezTo>
                <a:cubicBezTo>
                  <a:pt x="1491" y="327"/>
                  <a:pt x="1491" y="327"/>
                  <a:pt x="1491" y="327"/>
                </a:cubicBezTo>
                <a:cubicBezTo>
                  <a:pt x="1492" y="326"/>
                  <a:pt x="1492" y="324"/>
                  <a:pt x="1491" y="322"/>
                </a:cubicBezTo>
                <a:close/>
                <a:moveTo>
                  <a:pt x="1569" y="249"/>
                </a:moveTo>
                <a:cubicBezTo>
                  <a:pt x="1572" y="246"/>
                  <a:pt x="1572" y="246"/>
                  <a:pt x="1572" y="246"/>
                </a:cubicBezTo>
                <a:cubicBezTo>
                  <a:pt x="1572" y="246"/>
                  <a:pt x="1572" y="246"/>
                  <a:pt x="1572" y="245"/>
                </a:cubicBezTo>
                <a:cubicBezTo>
                  <a:pt x="1573" y="245"/>
                  <a:pt x="1573" y="244"/>
                  <a:pt x="1573" y="244"/>
                </a:cubicBezTo>
                <a:cubicBezTo>
                  <a:pt x="1573" y="243"/>
                  <a:pt x="1572" y="242"/>
                  <a:pt x="1572" y="242"/>
                </a:cubicBezTo>
                <a:cubicBezTo>
                  <a:pt x="1571" y="241"/>
                  <a:pt x="1571" y="241"/>
                  <a:pt x="1571" y="241"/>
                </a:cubicBezTo>
                <a:cubicBezTo>
                  <a:pt x="1570" y="241"/>
                  <a:pt x="1568" y="241"/>
                  <a:pt x="1567" y="242"/>
                </a:cubicBezTo>
                <a:cubicBezTo>
                  <a:pt x="1555" y="254"/>
                  <a:pt x="1555" y="254"/>
                  <a:pt x="1555" y="254"/>
                </a:cubicBezTo>
                <a:cubicBezTo>
                  <a:pt x="1554" y="255"/>
                  <a:pt x="1554" y="257"/>
                  <a:pt x="1555" y="258"/>
                </a:cubicBezTo>
                <a:cubicBezTo>
                  <a:pt x="1556" y="259"/>
                  <a:pt x="1557" y="259"/>
                  <a:pt x="1557" y="259"/>
                </a:cubicBezTo>
                <a:cubicBezTo>
                  <a:pt x="1558" y="259"/>
                  <a:pt x="1559" y="259"/>
                  <a:pt x="1560" y="258"/>
                </a:cubicBezTo>
                <a:lnTo>
                  <a:pt x="1569" y="249"/>
                </a:lnTo>
                <a:close/>
                <a:moveTo>
                  <a:pt x="1438" y="390"/>
                </a:moveTo>
                <a:cubicBezTo>
                  <a:pt x="1436" y="389"/>
                  <a:pt x="1434" y="389"/>
                  <a:pt x="1433" y="390"/>
                </a:cubicBezTo>
                <a:cubicBezTo>
                  <a:pt x="1425" y="398"/>
                  <a:pt x="1425" y="398"/>
                  <a:pt x="1425" y="398"/>
                </a:cubicBezTo>
                <a:cubicBezTo>
                  <a:pt x="1424" y="399"/>
                  <a:pt x="1424" y="401"/>
                  <a:pt x="1425" y="402"/>
                </a:cubicBezTo>
                <a:cubicBezTo>
                  <a:pt x="1426" y="403"/>
                  <a:pt x="1427" y="403"/>
                  <a:pt x="1427" y="403"/>
                </a:cubicBezTo>
                <a:cubicBezTo>
                  <a:pt x="1428" y="403"/>
                  <a:pt x="1429" y="403"/>
                  <a:pt x="1429" y="402"/>
                </a:cubicBezTo>
                <a:cubicBezTo>
                  <a:pt x="1438" y="394"/>
                  <a:pt x="1438" y="394"/>
                  <a:pt x="1438" y="394"/>
                </a:cubicBezTo>
                <a:cubicBezTo>
                  <a:pt x="1439" y="393"/>
                  <a:pt x="1439" y="391"/>
                  <a:pt x="1438" y="390"/>
                </a:cubicBezTo>
                <a:close/>
                <a:moveTo>
                  <a:pt x="1488" y="340"/>
                </a:moveTo>
                <a:cubicBezTo>
                  <a:pt x="1486" y="339"/>
                  <a:pt x="1484" y="339"/>
                  <a:pt x="1483" y="340"/>
                </a:cubicBezTo>
                <a:cubicBezTo>
                  <a:pt x="1445" y="378"/>
                  <a:pt x="1445" y="378"/>
                  <a:pt x="1445" y="378"/>
                </a:cubicBezTo>
                <a:cubicBezTo>
                  <a:pt x="1443" y="380"/>
                  <a:pt x="1443" y="382"/>
                  <a:pt x="1445" y="383"/>
                </a:cubicBezTo>
                <a:cubicBezTo>
                  <a:pt x="1445" y="383"/>
                  <a:pt x="1446" y="384"/>
                  <a:pt x="1447" y="384"/>
                </a:cubicBezTo>
                <a:cubicBezTo>
                  <a:pt x="1448" y="384"/>
                  <a:pt x="1448" y="383"/>
                  <a:pt x="1449" y="383"/>
                </a:cubicBezTo>
                <a:cubicBezTo>
                  <a:pt x="1488" y="344"/>
                  <a:pt x="1488" y="344"/>
                  <a:pt x="1488" y="344"/>
                </a:cubicBezTo>
                <a:cubicBezTo>
                  <a:pt x="1489" y="343"/>
                  <a:pt x="1489" y="341"/>
                  <a:pt x="1488" y="340"/>
                </a:cubicBezTo>
                <a:close/>
                <a:moveTo>
                  <a:pt x="1561" y="269"/>
                </a:moveTo>
                <a:cubicBezTo>
                  <a:pt x="1562" y="269"/>
                  <a:pt x="1563" y="269"/>
                  <a:pt x="1563" y="269"/>
                </a:cubicBezTo>
                <a:cubicBezTo>
                  <a:pt x="1572" y="260"/>
                  <a:pt x="1572" y="260"/>
                  <a:pt x="1572" y="260"/>
                </a:cubicBezTo>
                <a:cubicBezTo>
                  <a:pt x="1573" y="259"/>
                  <a:pt x="1573" y="257"/>
                  <a:pt x="1572" y="256"/>
                </a:cubicBezTo>
                <a:cubicBezTo>
                  <a:pt x="1571" y="254"/>
                  <a:pt x="1569" y="254"/>
                  <a:pt x="1567" y="256"/>
                </a:cubicBezTo>
                <a:cubicBezTo>
                  <a:pt x="1559" y="264"/>
                  <a:pt x="1559" y="264"/>
                  <a:pt x="1559" y="264"/>
                </a:cubicBezTo>
                <a:cubicBezTo>
                  <a:pt x="1558" y="265"/>
                  <a:pt x="1558" y="267"/>
                  <a:pt x="1559" y="269"/>
                </a:cubicBezTo>
                <a:cubicBezTo>
                  <a:pt x="1559" y="269"/>
                  <a:pt x="1560" y="269"/>
                  <a:pt x="1561" y="269"/>
                </a:cubicBezTo>
                <a:close/>
                <a:moveTo>
                  <a:pt x="1390" y="442"/>
                </a:moveTo>
                <a:cubicBezTo>
                  <a:pt x="1421" y="411"/>
                  <a:pt x="1421" y="411"/>
                  <a:pt x="1421" y="411"/>
                </a:cubicBezTo>
                <a:cubicBezTo>
                  <a:pt x="1422" y="410"/>
                  <a:pt x="1422" y="408"/>
                  <a:pt x="1421" y="407"/>
                </a:cubicBezTo>
                <a:cubicBezTo>
                  <a:pt x="1419" y="406"/>
                  <a:pt x="1417" y="406"/>
                  <a:pt x="1416" y="407"/>
                </a:cubicBezTo>
                <a:cubicBezTo>
                  <a:pt x="1386" y="438"/>
                  <a:pt x="1386" y="438"/>
                  <a:pt x="1386" y="438"/>
                </a:cubicBezTo>
                <a:cubicBezTo>
                  <a:pt x="1384" y="439"/>
                  <a:pt x="1384" y="441"/>
                  <a:pt x="1386" y="442"/>
                </a:cubicBezTo>
                <a:cubicBezTo>
                  <a:pt x="1386" y="442"/>
                  <a:pt x="1387" y="443"/>
                  <a:pt x="1388" y="443"/>
                </a:cubicBezTo>
                <a:cubicBezTo>
                  <a:pt x="1389" y="443"/>
                  <a:pt x="1389" y="442"/>
                  <a:pt x="1390" y="442"/>
                </a:cubicBezTo>
                <a:close/>
                <a:moveTo>
                  <a:pt x="1381" y="442"/>
                </a:moveTo>
                <a:cubicBezTo>
                  <a:pt x="1372" y="451"/>
                  <a:pt x="1372" y="451"/>
                  <a:pt x="1372" y="451"/>
                </a:cubicBezTo>
                <a:cubicBezTo>
                  <a:pt x="1371" y="452"/>
                  <a:pt x="1371" y="454"/>
                  <a:pt x="1372" y="455"/>
                </a:cubicBezTo>
                <a:cubicBezTo>
                  <a:pt x="1373" y="456"/>
                  <a:pt x="1373" y="456"/>
                  <a:pt x="1374" y="456"/>
                </a:cubicBezTo>
                <a:cubicBezTo>
                  <a:pt x="1375" y="456"/>
                  <a:pt x="1376" y="456"/>
                  <a:pt x="1376" y="455"/>
                </a:cubicBezTo>
                <a:cubicBezTo>
                  <a:pt x="1385" y="447"/>
                  <a:pt x="1385" y="447"/>
                  <a:pt x="1385" y="447"/>
                </a:cubicBezTo>
                <a:cubicBezTo>
                  <a:pt x="1386" y="446"/>
                  <a:pt x="1386" y="444"/>
                  <a:pt x="1385" y="442"/>
                </a:cubicBezTo>
                <a:cubicBezTo>
                  <a:pt x="1384" y="441"/>
                  <a:pt x="1382" y="441"/>
                  <a:pt x="1381" y="442"/>
                </a:cubicBezTo>
                <a:close/>
                <a:moveTo>
                  <a:pt x="1537" y="287"/>
                </a:moveTo>
                <a:cubicBezTo>
                  <a:pt x="1529" y="296"/>
                  <a:pt x="1529" y="296"/>
                  <a:pt x="1529" y="296"/>
                </a:cubicBezTo>
                <a:cubicBezTo>
                  <a:pt x="1522" y="302"/>
                  <a:pt x="1522" y="302"/>
                  <a:pt x="1522" y="302"/>
                </a:cubicBezTo>
                <a:cubicBezTo>
                  <a:pt x="1521" y="303"/>
                  <a:pt x="1521" y="305"/>
                  <a:pt x="1522" y="306"/>
                </a:cubicBezTo>
                <a:cubicBezTo>
                  <a:pt x="1523" y="306"/>
                  <a:pt x="1523" y="306"/>
                  <a:pt x="1524" y="306"/>
                </a:cubicBezTo>
                <a:cubicBezTo>
                  <a:pt x="1525" y="306"/>
                  <a:pt x="1526" y="306"/>
                  <a:pt x="1526" y="306"/>
                </a:cubicBezTo>
                <a:cubicBezTo>
                  <a:pt x="1531" y="301"/>
                  <a:pt x="1531" y="301"/>
                  <a:pt x="1531" y="301"/>
                </a:cubicBezTo>
                <a:cubicBezTo>
                  <a:pt x="1531" y="300"/>
                  <a:pt x="1531" y="300"/>
                  <a:pt x="1531" y="300"/>
                </a:cubicBezTo>
                <a:cubicBezTo>
                  <a:pt x="1541" y="290"/>
                  <a:pt x="1541" y="290"/>
                  <a:pt x="1541" y="290"/>
                </a:cubicBezTo>
                <a:cubicBezTo>
                  <a:pt x="1543" y="289"/>
                  <a:pt x="1543" y="288"/>
                  <a:pt x="1541" y="286"/>
                </a:cubicBezTo>
                <a:cubicBezTo>
                  <a:pt x="1540" y="285"/>
                  <a:pt x="1538" y="285"/>
                  <a:pt x="1537" y="287"/>
                </a:cubicBezTo>
                <a:close/>
                <a:moveTo>
                  <a:pt x="1348" y="475"/>
                </a:moveTo>
                <a:cubicBezTo>
                  <a:pt x="1346" y="477"/>
                  <a:pt x="1346" y="477"/>
                  <a:pt x="1346" y="477"/>
                </a:cubicBezTo>
                <a:cubicBezTo>
                  <a:pt x="1345" y="478"/>
                  <a:pt x="1345" y="480"/>
                  <a:pt x="1346" y="481"/>
                </a:cubicBezTo>
                <a:cubicBezTo>
                  <a:pt x="1347" y="482"/>
                  <a:pt x="1348" y="482"/>
                  <a:pt x="1348" y="482"/>
                </a:cubicBezTo>
                <a:cubicBezTo>
                  <a:pt x="1349" y="482"/>
                  <a:pt x="1350" y="482"/>
                  <a:pt x="1350" y="481"/>
                </a:cubicBezTo>
                <a:cubicBezTo>
                  <a:pt x="1352" y="480"/>
                  <a:pt x="1352" y="480"/>
                  <a:pt x="1352" y="480"/>
                </a:cubicBezTo>
                <a:cubicBezTo>
                  <a:pt x="1353" y="478"/>
                  <a:pt x="1353" y="477"/>
                  <a:pt x="1352" y="475"/>
                </a:cubicBezTo>
                <a:cubicBezTo>
                  <a:pt x="1351" y="474"/>
                  <a:pt x="1349" y="474"/>
                  <a:pt x="1348" y="475"/>
                </a:cubicBezTo>
                <a:close/>
                <a:moveTo>
                  <a:pt x="1374" y="471"/>
                </a:moveTo>
                <a:cubicBezTo>
                  <a:pt x="1375" y="471"/>
                  <a:pt x="1375" y="470"/>
                  <a:pt x="1376" y="470"/>
                </a:cubicBezTo>
                <a:cubicBezTo>
                  <a:pt x="1383" y="463"/>
                  <a:pt x="1383" y="463"/>
                  <a:pt x="1383" y="463"/>
                </a:cubicBezTo>
                <a:cubicBezTo>
                  <a:pt x="1384" y="462"/>
                  <a:pt x="1384" y="460"/>
                  <a:pt x="1383" y="459"/>
                </a:cubicBezTo>
                <a:cubicBezTo>
                  <a:pt x="1381" y="458"/>
                  <a:pt x="1379" y="458"/>
                  <a:pt x="1378" y="459"/>
                </a:cubicBezTo>
                <a:cubicBezTo>
                  <a:pt x="1372" y="465"/>
                  <a:pt x="1372" y="465"/>
                  <a:pt x="1372" y="465"/>
                </a:cubicBezTo>
                <a:cubicBezTo>
                  <a:pt x="1370" y="467"/>
                  <a:pt x="1370" y="469"/>
                  <a:pt x="1372" y="470"/>
                </a:cubicBezTo>
                <a:cubicBezTo>
                  <a:pt x="1372" y="470"/>
                  <a:pt x="1373" y="471"/>
                  <a:pt x="1374" y="471"/>
                </a:cubicBezTo>
                <a:close/>
                <a:moveTo>
                  <a:pt x="1540" y="297"/>
                </a:moveTo>
                <a:cubicBezTo>
                  <a:pt x="1537" y="300"/>
                  <a:pt x="1537" y="300"/>
                  <a:pt x="1537" y="300"/>
                </a:cubicBezTo>
                <a:cubicBezTo>
                  <a:pt x="1537" y="301"/>
                  <a:pt x="1536" y="301"/>
                  <a:pt x="1536" y="301"/>
                </a:cubicBezTo>
                <a:cubicBezTo>
                  <a:pt x="1536" y="301"/>
                  <a:pt x="1536" y="301"/>
                  <a:pt x="1535" y="302"/>
                </a:cubicBezTo>
                <a:cubicBezTo>
                  <a:pt x="1530" y="307"/>
                  <a:pt x="1530" y="307"/>
                  <a:pt x="1530" y="307"/>
                </a:cubicBezTo>
                <a:cubicBezTo>
                  <a:pt x="1529" y="308"/>
                  <a:pt x="1529" y="310"/>
                  <a:pt x="1530" y="312"/>
                </a:cubicBezTo>
                <a:cubicBezTo>
                  <a:pt x="1530" y="312"/>
                  <a:pt x="1531" y="312"/>
                  <a:pt x="1532" y="312"/>
                </a:cubicBezTo>
                <a:cubicBezTo>
                  <a:pt x="1533" y="312"/>
                  <a:pt x="1534" y="312"/>
                  <a:pt x="1534" y="312"/>
                </a:cubicBezTo>
                <a:cubicBezTo>
                  <a:pt x="1540" y="306"/>
                  <a:pt x="1540" y="306"/>
                  <a:pt x="1540" y="306"/>
                </a:cubicBezTo>
                <a:cubicBezTo>
                  <a:pt x="1540" y="306"/>
                  <a:pt x="1540" y="305"/>
                  <a:pt x="1540" y="305"/>
                </a:cubicBezTo>
                <a:cubicBezTo>
                  <a:pt x="1541" y="305"/>
                  <a:pt x="1541" y="305"/>
                  <a:pt x="1541" y="305"/>
                </a:cubicBezTo>
                <a:cubicBezTo>
                  <a:pt x="1545" y="301"/>
                  <a:pt x="1545" y="301"/>
                  <a:pt x="1545" y="301"/>
                </a:cubicBezTo>
                <a:cubicBezTo>
                  <a:pt x="1546" y="300"/>
                  <a:pt x="1546" y="298"/>
                  <a:pt x="1545" y="297"/>
                </a:cubicBezTo>
                <a:cubicBezTo>
                  <a:pt x="1544" y="296"/>
                  <a:pt x="1542" y="296"/>
                  <a:pt x="1540" y="297"/>
                </a:cubicBezTo>
                <a:close/>
                <a:moveTo>
                  <a:pt x="1545" y="297"/>
                </a:moveTo>
                <a:cubicBezTo>
                  <a:pt x="1545" y="297"/>
                  <a:pt x="1546" y="297"/>
                  <a:pt x="1547" y="297"/>
                </a:cubicBezTo>
                <a:cubicBezTo>
                  <a:pt x="1548" y="297"/>
                  <a:pt x="1549" y="297"/>
                  <a:pt x="1549" y="297"/>
                </a:cubicBezTo>
                <a:cubicBezTo>
                  <a:pt x="1576" y="269"/>
                  <a:pt x="1576" y="269"/>
                  <a:pt x="1576" y="269"/>
                </a:cubicBezTo>
                <a:cubicBezTo>
                  <a:pt x="1578" y="268"/>
                  <a:pt x="1578" y="266"/>
                  <a:pt x="1576" y="265"/>
                </a:cubicBezTo>
                <a:cubicBezTo>
                  <a:pt x="1575" y="264"/>
                  <a:pt x="1573" y="264"/>
                  <a:pt x="1572" y="265"/>
                </a:cubicBezTo>
                <a:cubicBezTo>
                  <a:pt x="1545" y="292"/>
                  <a:pt x="1545" y="292"/>
                  <a:pt x="1545" y="292"/>
                </a:cubicBezTo>
                <a:cubicBezTo>
                  <a:pt x="1544" y="293"/>
                  <a:pt x="1544" y="295"/>
                  <a:pt x="1545" y="297"/>
                </a:cubicBezTo>
                <a:close/>
                <a:moveTo>
                  <a:pt x="1468" y="369"/>
                </a:moveTo>
                <a:cubicBezTo>
                  <a:pt x="1467" y="370"/>
                  <a:pt x="1467" y="370"/>
                  <a:pt x="1467" y="370"/>
                </a:cubicBezTo>
                <a:cubicBezTo>
                  <a:pt x="1465" y="372"/>
                  <a:pt x="1465" y="374"/>
                  <a:pt x="1467" y="375"/>
                </a:cubicBezTo>
                <a:cubicBezTo>
                  <a:pt x="1467" y="375"/>
                  <a:pt x="1468" y="376"/>
                  <a:pt x="1469" y="376"/>
                </a:cubicBezTo>
                <a:cubicBezTo>
                  <a:pt x="1470" y="376"/>
                  <a:pt x="1470" y="375"/>
                  <a:pt x="1471" y="375"/>
                </a:cubicBezTo>
                <a:cubicBezTo>
                  <a:pt x="1472" y="373"/>
                  <a:pt x="1472" y="373"/>
                  <a:pt x="1472" y="373"/>
                </a:cubicBezTo>
                <a:cubicBezTo>
                  <a:pt x="1474" y="372"/>
                  <a:pt x="1474" y="370"/>
                  <a:pt x="1472" y="369"/>
                </a:cubicBezTo>
                <a:cubicBezTo>
                  <a:pt x="1471" y="368"/>
                  <a:pt x="1469" y="368"/>
                  <a:pt x="1468" y="369"/>
                </a:cubicBezTo>
                <a:close/>
                <a:moveTo>
                  <a:pt x="1397" y="447"/>
                </a:moveTo>
                <a:cubicBezTo>
                  <a:pt x="1398" y="447"/>
                  <a:pt x="1399" y="447"/>
                  <a:pt x="1400" y="446"/>
                </a:cubicBezTo>
                <a:cubicBezTo>
                  <a:pt x="1426" y="420"/>
                  <a:pt x="1426" y="420"/>
                  <a:pt x="1426" y="420"/>
                </a:cubicBezTo>
                <a:cubicBezTo>
                  <a:pt x="1428" y="417"/>
                  <a:pt x="1428" y="417"/>
                  <a:pt x="1428" y="417"/>
                </a:cubicBezTo>
                <a:cubicBezTo>
                  <a:pt x="1430" y="416"/>
                  <a:pt x="1430" y="414"/>
                  <a:pt x="1428" y="413"/>
                </a:cubicBezTo>
                <a:cubicBezTo>
                  <a:pt x="1427" y="412"/>
                  <a:pt x="1425" y="412"/>
                  <a:pt x="1424" y="413"/>
                </a:cubicBezTo>
                <a:cubicBezTo>
                  <a:pt x="1422" y="415"/>
                  <a:pt x="1422" y="415"/>
                  <a:pt x="1422" y="415"/>
                </a:cubicBezTo>
                <a:cubicBezTo>
                  <a:pt x="1422" y="415"/>
                  <a:pt x="1421" y="416"/>
                  <a:pt x="1421" y="416"/>
                </a:cubicBezTo>
                <a:cubicBezTo>
                  <a:pt x="1395" y="442"/>
                  <a:pt x="1395" y="442"/>
                  <a:pt x="1395" y="442"/>
                </a:cubicBezTo>
                <a:cubicBezTo>
                  <a:pt x="1394" y="443"/>
                  <a:pt x="1394" y="445"/>
                  <a:pt x="1395" y="446"/>
                </a:cubicBezTo>
                <a:cubicBezTo>
                  <a:pt x="1396" y="447"/>
                  <a:pt x="1397" y="447"/>
                  <a:pt x="1397" y="447"/>
                </a:cubicBezTo>
                <a:close/>
                <a:moveTo>
                  <a:pt x="1431" y="420"/>
                </a:moveTo>
                <a:cubicBezTo>
                  <a:pt x="1402" y="449"/>
                  <a:pt x="1402" y="449"/>
                  <a:pt x="1402" y="449"/>
                </a:cubicBezTo>
                <a:cubicBezTo>
                  <a:pt x="1400" y="451"/>
                  <a:pt x="1400" y="453"/>
                  <a:pt x="1402" y="454"/>
                </a:cubicBezTo>
                <a:cubicBezTo>
                  <a:pt x="1402" y="454"/>
                  <a:pt x="1403" y="455"/>
                  <a:pt x="1404" y="455"/>
                </a:cubicBezTo>
                <a:cubicBezTo>
                  <a:pt x="1405" y="455"/>
                  <a:pt x="1405" y="454"/>
                  <a:pt x="1406" y="454"/>
                </a:cubicBezTo>
                <a:cubicBezTo>
                  <a:pt x="1435" y="424"/>
                  <a:pt x="1435" y="424"/>
                  <a:pt x="1435" y="424"/>
                </a:cubicBezTo>
                <a:cubicBezTo>
                  <a:pt x="1436" y="423"/>
                  <a:pt x="1436" y="421"/>
                  <a:pt x="1435" y="420"/>
                </a:cubicBezTo>
                <a:cubicBezTo>
                  <a:pt x="1434" y="419"/>
                  <a:pt x="1432" y="419"/>
                  <a:pt x="1431" y="420"/>
                </a:cubicBezTo>
                <a:close/>
                <a:moveTo>
                  <a:pt x="1578" y="277"/>
                </a:moveTo>
                <a:cubicBezTo>
                  <a:pt x="1577" y="276"/>
                  <a:pt x="1575" y="276"/>
                  <a:pt x="1574" y="277"/>
                </a:cubicBezTo>
                <a:cubicBezTo>
                  <a:pt x="1560" y="291"/>
                  <a:pt x="1560" y="291"/>
                  <a:pt x="1560" y="291"/>
                </a:cubicBezTo>
                <a:cubicBezTo>
                  <a:pt x="1553" y="298"/>
                  <a:pt x="1553" y="298"/>
                  <a:pt x="1553" y="298"/>
                </a:cubicBezTo>
                <a:cubicBezTo>
                  <a:pt x="1552" y="300"/>
                  <a:pt x="1552" y="301"/>
                  <a:pt x="1553" y="303"/>
                </a:cubicBezTo>
                <a:cubicBezTo>
                  <a:pt x="1553" y="303"/>
                  <a:pt x="1554" y="304"/>
                  <a:pt x="1555" y="304"/>
                </a:cubicBezTo>
                <a:cubicBezTo>
                  <a:pt x="1556" y="304"/>
                  <a:pt x="1556" y="303"/>
                  <a:pt x="1557" y="303"/>
                </a:cubicBezTo>
                <a:cubicBezTo>
                  <a:pt x="1570" y="290"/>
                  <a:pt x="1570" y="290"/>
                  <a:pt x="1570" y="290"/>
                </a:cubicBezTo>
                <a:cubicBezTo>
                  <a:pt x="1570" y="290"/>
                  <a:pt x="1570" y="290"/>
                  <a:pt x="1570" y="290"/>
                </a:cubicBezTo>
                <a:cubicBezTo>
                  <a:pt x="1578" y="282"/>
                  <a:pt x="1578" y="282"/>
                  <a:pt x="1578" y="282"/>
                </a:cubicBezTo>
                <a:cubicBezTo>
                  <a:pt x="1579" y="280"/>
                  <a:pt x="1579" y="279"/>
                  <a:pt x="1578" y="277"/>
                </a:cubicBezTo>
                <a:close/>
                <a:moveTo>
                  <a:pt x="1361" y="497"/>
                </a:moveTo>
                <a:cubicBezTo>
                  <a:pt x="1362" y="497"/>
                  <a:pt x="1363" y="497"/>
                  <a:pt x="1363" y="497"/>
                </a:cubicBezTo>
                <a:cubicBezTo>
                  <a:pt x="1368" y="492"/>
                  <a:pt x="1368" y="492"/>
                  <a:pt x="1368" y="492"/>
                </a:cubicBezTo>
                <a:cubicBezTo>
                  <a:pt x="1369" y="491"/>
                  <a:pt x="1369" y="489"/>
                  <a:pt x="1368" y="488"/>
                </a:cubicBezTo>
                <a:cubicBezTo>
                  <a:pt x="1367" y="486"/>
                  <a:pt x="1365" y="486"/>
                  <a:pt x="1364" y="488"/>
                </a:cubicBezTo>
                <a:cubicBezTo>
                  <a:pt x="1359" y="492"/>
                  <a:pt x="1359" y="492"/>
                  <a:pt x="1359" y="492"/>
                </a:cubicBezTo>
                <a:cubicBezTo>
                  <a:pt x="1358" y="493"/>
                  <a:pt x="1358" y="495"/>
                  <a:pt x="1359" y="497"/>
                </a:cubicBezTo>
                <a:cubicBezTo>
                  <a:pt x="1359" y="497"/>
                  <a:pt x="1360" y="497"/>
                  <a:pt x="1361" y="497"/>
                </a:cubicBezTo>
                <a:close/>
                <a:moveTo>
                  <a:pt x="1381" y="478"/>
                </a:moveTo>
                <a:cubicBezTo>
                  <a:pt x="1381" y="478"/>
                  <a:pt x="1382" y="478"/>
                  <a:pt x="1383" y="477"/>
                </a:cubicBezTo>
                <a:cubicBezTo>
                  <a:pt x="1388" y="472"/>
                  <a:pt x="1388" y="472"/>
                  <a:pt x="1388" y="472"/>
                </a:cubicBezTo>
                <a:cubicBezTo>
                  <a:pt x="1389" y="470"/>
                  <a:pt x="1389" y="468"/>
                  <a:pt x="1388" y="467"/>
                </a:cubicBezTo>
                <a:cubicBezTo>
                  <a:pt x="1387" y="466"/>
                  <a:pt x="1385" y="466"/>
                  <a:pt x="1384" y="467"/>
                </a:cubicBezTo>
                <a:cubicBezTo>
                  <a:pt x="1379" y="473"/>
                  <a:pt x="1379" y="473"/>
                  <a:pt x="1379" y="473"/>
                </a:cubicBezTo>
                <a:cubicBezTo>
                  <a:pt x="1377" y="474"/>
                  <a:pt x="1377" y="476"/>
                  <a:pt x="1379" y="477"/>
                </a:cubicBezTo>
                <a:cubicBezTo>
                  <a:pt x="1379" y="478"/>
                  <a:pt x="1380" y="478"/>
                  <a:pt x="1381" y="478"/>
                </a:cubicBezTo>
                <a:close/>
                <a:moveTo>
                  <a:pt x="1535" y="316"/>
                </a:moveTo>
                <a:cubicBezTo>
                  <a:pt x="1535" y="317"/>
                  <a:pt x="1535" y="317"/>
                  <a:pt x="1535" y="317"/>
                </a:cubicBezTo>
                <a:cubicBezTo>
                  <a:pt x="1533" y="318"/>
                  <a:pt x="1533" y="320"/>
                  <a:pt x="1535" y="321"/>
                </a:cubicBezTo>
                <a:cubicBezTo>
                  <a:pt x="1535" y="321"/>
                  <a:pt x="1536" y="322"/>
                  <a:pt x="1537" y="322"/>
                </a:cubicBezTo>
                <a:cubicBezTo>
                  <a:pt x="1538" y="322"/>
                  <a:pt x="1538" y="321"/>
                  <a:pt x="1539" y="321"/>
                </a:cubicBezTo>
                <a:cubicBezTo>
                  <a:pt x="1539" y="320"/>
                  <a:pt x="1539" y="320"/>
                  <a:pt x="1539" y="320"/>
                </a:cubicBezTo>
                <a:cubicBezTo>
                  <a:pt x="1541" y="319"/>
                  <a:pt x="1541" y="317"/>
                  <a:pt x="1539" y="316"/>
                </a:cubicBezTo>
                <a:cubicBezTo>
                  <a:pt x="1538" y="315"/>
                  <a:pt x="1536" y="315"/>
                  <a:pt x="1535" y="316"/>
                </a:cubicBezTo>
                <a:close/>
                <a:moveTo>
                  <a:pt x="1488" y="363"/>
                </a:moveTo>
                <a:cubicBezTo>
                  <a:pt x="1487" y="364"/>
                  <a:pt x="1487" y="366"/>
                  <a:pt x="1488" y="367"/>
                </a:cubicBezTo>
                <a:cubicBezTo>
                  <a:pt x="1489" y="368"/>
                  <a:pt x="1490" y="368"/>
                  <a:pt x="1490" y="368"/>
                </a:cubicBezTo>
                <a:cubicBezTo>
                  <a:pt x="1491" y="368"/>
                  <a:pt x="1492" y="368"/>
                  <a:pt x="1492" y="367"/>
                </a:cubicBezTo>
                <a:cubicBezTo>
                  <a:pt x="1499" y="361"/>
                  <a:pt x="1499" y="361"/>
                  <a:pt x="1499" y="361"/>
                </a:cubicBezTo>
                <a:cubicBezTo>
                  <a:pt x="1500" y="359"/>
                  <a:pt x="1500" y="357"/>
                  <a:pt x="1499" y="356"/>
                </a:cubicBezTo>
                <a:cubicBezTo>
                  <a:pt x="1498" y="355"/>
                  <a:pt x="1496" y="355"/>
                  <a:pt x="1495" y="356"/>
                </a:cubicBezTo>
                <a:lnTo>
                  <a:pt x="1488" y="363"/>
                </a:lnTo>
                <a:close/>
                <a:moveTo>
                  <a:pt x="1362" y="503"/>
                </a:moveTo>
                <a:cubicBezTo>
                  <a:pt x="1359" y="506"/>
                  <a:pt x="1359" y="506"/>
                  <a:pt x="1359" y="506"/>
                </a:cubicBezTo>
                <a:cubicBezTo>
                  <a:pt x="1358" y="507"/>
                  <a:pt x="1358" y="509"/>
                  <a:pt x="1359" y="510"/>
                </a:cubicBezTo>
                <a:cubicBezTo>
                  <a:pt x="1360" y="511"/>
                  <a:pt x="1361" y="511"/>
                  <a:pt x="1361" y="511"/>
                </a:cubicBezTo>
                <a:cubicBezTo>
                  <a:pt x="1362" y="511"/>
                  <a:pt x="1363" y="511"/>
                  <a:pt x="1364" y="510"/>
                </a:cubicBezTo>
                <a:cubicBezTo>
                  <a:pt x="1366" y="508"/>
                  <a:pt x="1366" y="508"/>
                  <a:pt x="1366" y="508"/>
                </a:cubicBezTo>
                <a:cubicBezTo>
                  <a:pt x="1367" y="507"/>
                  <a:pt x="1367" y="505"/>
                  <a:pt x="1366" y="503"/>
                </a:cubicBezTo>
                <a:cubicBezTo>
                  <a:pt x="1365" y="502"/>
                  <a:pt x="1363" y="502"/>
                  <a:pt x="1362" y="503"/>
                </a:cubicBezTo>
                <a:close/>
                <a:moveTo>
                  <a:pt x="1378" y="496"/>
                </a:moveTo>
                <a:cubicBezTo>
                  <a:pt x="1379" y="495"/>
                  <a:pt x="1379" y="493"/>
                  <a:pt x="1378" y="492"/>
                </a:cubicBezTo>
                <a:cubicBezTo>
                  <a:pt x="1376" y="491"/>
                  <a:pt x="1374" y="491"/>
                  <a:pt x="1373" y="492"/>
                </a:cubicBezTo>
                <a:cubicBezTo>
                  <a:pt x="1366" y="499"/>
                  <a:pt x="1366" y="499"/>
                  <a:pt x="1366" y="499"/>
                </a:cubicBezTo>
                <a:cubicBezTo>
                  <a:pt x="1365" y="500"/>
                  <a:pt x="1365" y="502"/>
                  <a:pt x="1366" y="503"/>
                </a:cubicBezTo>
                <a:cubicBezTo>
                  <a:pt x="1367" y="504"/>
                  <a:pt x="1368" y="504"/>
                  <a:pt x="1369" y="504"/>
                </a:cubicBezTo>
                <a:cubicBezTo>
                  <a:pt x="1369" y="504"/>
                  <a:pt x="1370" y="504"/>
                  <a:pt x="1371" y="503"/>
                </a:cubicBezTo>
                <a:lnTo>
                  <a:pt x="1378" y="496"/>
                </a:lnTo>
                <a:close/>
                <a:moveTo>
                  <a:pt x="1387" y="486"/>
                </a:moveTo>
                <a:cubicBezTo>
                  <a:pt x="1387" y="486"/>
                  <a:pt x="1388" y="486"/>
                  <a:pt x="1389" y="485"/>
                </a:cubicBezTo>
                <a:cubicBezTo>
                  <a:pt x="1393" y="480"/>
                  <a:pt x="1393" y="480"/>
                  <a:pt x="1393" y="480"/>
                </a:cubicBezTo>
                <a:cubicBezTo>
                  <a:pt x="1395" y="479"/>
                  <a:pt x="1395" y="477"/>
                  <a:pt x="1393" y="476"/>
                </a:cubicBezTo>
                <a:cubicBezTo>
                  <a:pt x="1392" y="475"/>
                  <a:pt x="1390" y="475"/>
                  <a:pt x="1389" y="476"/>
                </a:cubicBezTo>
                <a:cubicBezTo>
                  <a:pt x="1384" y="481"/>
                  <a:pt x="1384" y="481"/>
                  <a:pt x="1384" y="481"/>
                </a:cubicBezTo>
                <a:cubicBezTo>
                  <a:pt x="1383" y="482"/>
                  <a:pt x="1383" y="484"/>
                  <a:pt x="1384" y="485"/>
                </a:cubicBezTo>
                <a:cubicBezTo>
                  <a:pt x="1385" y="486"/>
                  <a:pt x="1386" y="486"/>
                  <a:pt x="1387" y="486"/>
                </a:cubicBezTo>
                <a:close/>
                <a:moveTo>
                  <a:pt x="1493" y="380"/>
                </a:moveTo>
                <a:cubicBezTo>
                  <a:pt x="1494" y="380"/>
                  <a:pt x="1494" y="379"/>
                  <a:pt x="1495" y="379"/>
                </a:cubicBezTo>
                <a:cubicBezTo>
                  <a:pt x="1499" y="375"/>
                  <a:pt x="1499" y="375"/>
                  <a:pt x="1499" y="375"/>
                </a:cubicBezTo>
                <a:cubicBezTo>
                  <a:pt x="1500" y="374"/>
                  <a:pt x="1500" y="372"/>
                  <a:pt x="1499" y="371"/>
                </a:cubicBezTo>
                <a:cubicBezTo>
                  <a:pt x="1497" y="370"/>
                  <a:pt x="1495" y="370"/>
                  <a:pt x="1494" y="371"/>
                </a:cubicBezTo>
                <a:cubicBezTo>
                  <a:pt x="1491" y="374"/>
                  <a:pt x="1491" y="374"/>
                  <a:pt x="1491" y="374"/>
                </a:cubicBezTo>
                <a:cubicBezTo>
                  <a:pt x="1489" y="376"/>
                  <a:pt x="1489" y="378"/>
                  <a:pt x="1491" y="379"/>
                </a:cubicBezTo>
                <a:cubicBezTo>
                  <a:pt x="1491" y="379"/>
                  <a:pt x="1492" y="380"/>
                  <a:pt x="1493" y="380"/>
                </a:cubicBezTo>
                <a:close/>
                <a:moveTo>
                  <a:pt x="1412" y="460"/>
                </a:moveTo>
                <a:cubicBezTo>
                  <a:pt x="1413" y="460"/>
                  <a:pt x="1414" y="460"/>
                  <a:pt x="1414" y="460"/>
                </a:cubicBezTo>
                <a:cubicBezTo>
                  <a:pt x="1440" y="434"/>
                  <a:pt x="1440" y="434"/>
                  <a:pt x="1440" y="434"/>
                </a:cubicBezTo>
                <a:cubicBezTo>
                  <a:pt x="1441" y="433"/>
                  <a:pt x="1441" y="431"/>
                  <a:pt x="1440" y="430"/>
                </a:cubicBezTo>
                <a:cubicBezTo>
                  <a:pt x="1439" y="428"/>
                  <a:pt x="1437" y="428"/>
                  <a:pt x="1435" y="430"/>
                </a:cubicBezTo>
                <a:cubicBezTo>
                  <a:pt x="1410" y="455"/>
                  <a:pt x="1410" y="455"/>
                  <a:pt x="1410" y="455"/>
                </a:cubicBezTo>
                <a:cubicBezTo>
                  <a:pt x="1409" y="456"/>
                  <a:pt x="1409" y="458"/>
                  <a:pt x="1410" y="460"/>
                </a:cubicBezTo>
                <a:cubicBezTo>
                  <a:pt x="1410" y="460"/>
                  <a:pt x="1411" y="460"/>
                  <a:pt x="1412" y="460"/>
                </a:cubicBezTo>
                <a:close/>
                <a:moveTo>
                  <a:pt x="1384" y="503"/>
                </a:moveTo>
                <a:cubicBezTo>
                  <a:pt x="1386" y="502"/>
                  <a:pt x="1386" y="500"/>
                  <a:pt x="1384" y="499"/>
                </a:cubicBezTo>
                <a:cubicBezTo>
                  <a:pt x="1383" y="498"/>
                  <a:pt x="1381" y="498"/>
                  <a:pt x="1380" y="499"/>
                </a:cubicBezTo>
                <a:cubicBezTo>
                  <a:pt x="1371" y="508"/>
                  <a:pt x="1371" y="508"/>
                  <a:pt x="1371" y="508"/>
                </a:cubicBezTo>
                <a:cubicBezTo>
                  <a:pt x="1370" y="509"/>
                  <a:pt x="1370" y="511"/>
                  <a:pt x="1371" y="512"/>
                </a:cubicBezTo>
                <a:cubicBezTo>
                  <a:pt x="1372" y="513"/>
                  <a:pt x="1373" y="513"/>
                  <a:pt x="1373" y="513"/>
                </a:cubicBezTo>
                <a:cubicBezTo>
                  <a:pt x="1374" y="513"/>
                  <a:pt x="1375" y="513"/>
                  <a:pt x="1375" y="512"/>
                </a:cubicBezTo>
                <a:lnTo>
                  <a:pt x="1384" y="503"/>
                </a:lnTo>
                <a:close/>
                <a:moveTo>
                  <a:pt x="1431" y="457"/>
                </a:moveTo>
                <a:cubicBezTo>
                  <a:pt x="1441" y="447"/>
                  <a:pt x="1441" y="447"/>
                  <a:pt x="1441" y="447"/>
                </a:cubicBezTo>
                <a:cubicBezTo>
                  <a:pt x="1442" y="446"/>
                  <a:pt x="1442" y="444"/>
                  <a:pt x="1441" y="443"/>
                </a:cubicBezTo>
                <a:cubicBezTo>
                  <a:pt x="1440" y="441"/>
                  <a:pt x="1438" y="441"/>
                  <a:pt x="1436" y="443"/>
                </a:cubicBezTo>
                <a:cubicBezTo>
                  <a:pt x="1427" y="452"/>
                  <a:pt x="1427" y="452"/>
                  <a:pt x="1427" y="452"/>
                </a:cubicBezTo>
                <a:cubicBezTo>
                  <a:pt x="1426" y="454"/>
                  <a:pt x="1426" y="455"/>
                  <a:pt x="1427" y="457"/>
                </a:cubicBezTo>
                <a:cubicBezTo>
                  <a:pt x="1427" y="457"/>
                  <a:pt x="1428" y="458"/>
                  <a:pt x="1429" y="458"/>
                </a:cubicBezTo>
                <a:cubicBezTo>
                  <a:pt x="1430" y="458"/>
                  <a:pt x="1430" y="457"/>
                  <a:pt x="1431" y="457"/>
                </a:cubicBezTo>
                <a:close/>
                <a:moveTo>
                  <a:pt x="1388" y="496"/>
                </a:moveTo>
                <a:cubicBezTo>
                  <a:pt x="1388" y="496"/>
                  <a:pt x="1389" y="497"/>
                  <a:pt x="1390" y="497"/>
                </a:cubicBezTo>
                <a:cubicBezTo>
                  <a:pt x="1391" y="497"/>
                  <a:pt x="1391" y="496"/>
                  <a:pt x="1392" y="496"/>
                </a:cubicBezTo>
                <a:cubicBezTo>
                  <a:pt x="1402" y="486"/>
                  <a:pt x="1402" y="486"/>
                  <a:pt x="1402" y="486"/>
                </a:cubicBezTo>
                <a:cubicBezTo>
                  <a:pt x="1403" y="485"/>
                  <a:pt x="1403" y="483"/>
                  <a:pt x="1402" y="481"/>
                </a:cubicBezTo>
                <a:cubicBezTo>
                  <a:pt x="1401" y="480"/>
                  <a:pt x="1399" y="480"/>
                  <a:pt x="1398" y="481"/>
                </a:cubicBezTo>
                <a:cubicBezTo>
                  <a:pt x="1388" y="491"/>
                  <a:pt x="1388" y="491"/>
                  <a:pt x="1388" y="491"/>
                </a:cubicBezTo>
                <a:cubicBezTo>
                  <a:pt x="1386" y="493"/>
                  <a:pt x="1386" y="495"/>
                  <a:pt x="1388" y="496"/>
                </a:cubicBezTo>
                <a:close/>
                <a:moveTo>
                  <a:pt x="1418" y="470"/>
                </a:moveTo>
                <a:cubicBezTo>
                  <a:pt x="1427" y="461"/>
                  <a:pt x="1427" y="461"/>
                  <a:pt x="1427" y="461"/>
                </a:cubicBezTo>
                <a:cubicBezTo>
                  <a:pt x="1428" y="460"/>
                  <a:pt x="1428" y="458"/>
                  <a:pt x="1427" y="457"/>
                </a:cubicBezTo>
                <a:cubicBezTo>
                  <a:pt x="1425" y="456"/>
                  <a:pt x="1424" y="456"/>
                  <a:pt x="1423" y="457"/>
                </a:cubicBezTo>
                <a:cubicBezTo>
                  <a:pt x="1418" y="462"/>
                  <a:pt x="1418" y="462"/>
                  <a:pt x="1418" y="462"/>
                </a:cubicBezTo>
                <a:cubicBezTo>
                  <a:pt x="1418" y="462"/>
                  <a:pt x="1418" y="462"/>
                  <a:pt x="1418" y="462"/>
                </a:cubicBezTo>
                <a:cubicBezTo>
                  <a:pt x="1414" y="465"/>
                  <a:pt x="1414" y="465"/>
                  <a:pt x="1414" y="465"/>
                </a:cubicBezTo>
                <a:cubicBezTo>
                  <a:pt x="1413" y="466"/>
                  <a:pt x="1413" y="468"/>
                  <a:pt x="1414" y="470"/>
                </a:cubicBezTo>
                <a:cubicBezTo>
                  <a:pt x="1415" y="470"/>
                  <a:pt x="1415" y="470"/>
                  <a:pt x="1416" y="470"/>
                </a:cubicBezTo>
                <a:cubicBezTo>
                  <a:pt x="1417" y="470"/>
                  <a:pt x="1418" y="470"/>
                  <a:pt x="1418" y="470"/>
                </a:cubicBezTo>
                <a:close/>
                <a:moveTo>
                  <a:pt x="1378" y="519"/>
                </a:moveTo>
                <a:cubicBezTo>
                  <a:pt x="1379" y="520"/>
                  <a:pt x="1380" y="520"/>
                  <a:pt x="1380" y="520"/>
                </a:cubicBezTo>
                <a:cubicBezTo>
                  <a:pt x="1381" y="520"/>
                  <a:pt x="1382" y="520"/>
                  <a:pt x="1382" y="519"/>
                </a:cubicBezTo>
                <a:cubicBezTo>
                  <a:pt x="1391" y="511"/>
                  <a:pt x="1391" y="511"/>
                  <a:pt x="1391" y="511"/>
                </a:cubicBezTo>
                <a:cubicBezTo>
                  <a:pt x="1392" y="509"/>
                  <a:pt x="1392" y="507"/>
                  <a:pt x="1391" y="506"/>
                </a:cubicBezTo>
                <a:cubicBezTo>
                  <a:pt x="1390" y="505"/>
                  <a:pt x="1388" y="505"/>
                  <a:pt x="1387" y="506"/>
                </a:cubicBezTo>
                <a:cubicBezTo>
                  <a:pt x="1378" y="515"/>
                  <a:pt x="1378" y="515"/>
                  <a:pt x="1378" y="515"/>
                </a:cubicBezTo>
                <a:cubicBezTo>
                  <a:pt x="1377" y="516"/>
                  <a:pt x="1377" y="518"/>
                  <a:pt x="1378" y="519"/>
                </a:cubicBezTo>
                <a:close/>
                <a:moveTo>
                  <a:pt x="1394" y="507"/>
                </a:moveTo>
                <a:cubicBezTo>
                  <a:pt x="1395" y="507"/>
                  <a:pt x="1395" y="506"/>
                  <a:pt x="1396" y="506"/>
                </a:cubicBezTo>
                <a:cubicBezTo>
                  <a:pt x="1408" y="493"/>
                  <a:pt x="1408" y="493"/>
                  <a:pt x="1408" y="493"/>
                </a:cubicBezTo>
                <a:cubicBezTo>
                  <a:pt x="1410" y="492"/>
                  <a:pt x="1410" y="490"/>
                  <a:pt x="1408" y="489"/>
                </a:cubicBezTo>
                <a:cubicBezTo>
                  <a:pt x="1407" y="488"/>
                  <a:pt x="1405" y="488"/>
                  <a:pt x="1404" y="489"/>
                </a:cubicBezTo>
                <a:cubicBezTo>
                  <a:pt x="1392" y="501"/>
                  <a:pt x="1392" y="501"/>
                  <a:pt x="1392" y="501"/>
                </a:cubicBezTo>
                <a:cubicBezTo>
                  <a:pt x="1390" y="503"/>
                  <a:pt x="1390" y="504"/>
                  <a:pt x="1392" y="506"/>
                </a:cubicBezTo>
                <a:cubicBezTo>
                  <a:pt x="1392" y="506"/>
                  <a:pt x="1393" y="507"/>
                  <a:pt x="1394" y="507"/>
                </a:cubicBezTo>
                <a:close/>
                <a:moveTo>
                  <a:pt x="1382" y="529"/>
                </a:moveTo>
                <a:cubicBezTo>
                  <a:pt x="1381" y="528"/>
                  <a:pt x="1379" y="528"/>
                  <a:pt x="1378" y="529"/>
                </a:cubicBezTo>
                <a:cubicBezTo>
                  <a:pt x="1376" y="531"/>
                  <a:pt x="1376" y="531"/>
                  <a:pt x="1376" y="531"/>
                </a:cubicBezTo>
                <a:cubicBezTo>
                  <a:pt x="1374" y="533"/>
                  <a:pt x="1374" y="534"/>
                  <a:pt x="1376" y="536"/>
                </a:cubicBezTo>
                <a:cubicBezTo>
                  <a:pt x="1376" y="536"/>
                  <a:pt x="1377" y="537"/>
                  <a:pt x="1378" y="537"/>
                </a:cubicBezTo>
                <a:cubicBezTo>
                  <a:pt x="1379" y="537"/>
                  <a:pt x="1379" y="536"/>
                  <a:pt x="1380" y="536"/>
                </a:cubicBezTo>
                <a:cubicBezTo>
                  <a:pt x="1382" y="534"/>
                  <a:pt x="1382" y="534"/>
                  <a:pt x="1382" y="534"/>
                </a:cubicBezTo>
                <a:cubicBezTo>
                  <a:pt x="1383" y="533"/>
                  <a:pt x="1383" y="531"/>
                  <a:pt x="1382" y="529"/>
                </a:cubicBezTo>
                <a:close/>
                <a:moveTo>
                  <a:pt x="1385" y="529"/>
                </a:moveTo>
                <a:cubicBezTo>
                  <a:pt x="1386" y="529"/>
                  <a:pt x="1387" y="529"/>
                  <a:pt x="1388" y="528"/>
                </a:cubicBezTo>
                <a:cubicBezTo>
                  <a:pt x="1410" y="506"/>
                  <a:pt x="1410" y="506"/>
                  <a:pt x="1410" y="506"/>
                </a:cubicBezTo>
                <a:cubicBezTo>
                  <a:pt x="1411" y="505"/>
                  <a:pt x="1411" y="503"/>
                  <a:pt x="1410" y="502"/>
                </a:cubicBezTo>
                <a:cubicBezTo>
                  <a:pt x="1408" y="501"/>
                  <a:pt x="1406" y="501"/>
                  <a:pt x="1405" y="502"/>
                </a:cubicBezTo>
                <a:cubicBezTo>
                  <a:pt x="1397" y="509"/>
                  <a:pt x="1397" y="509"/>
                  <a:pt x="1397" y="509"/>
                </a:cubicBezTo>
                <a:cubicBezTo>
                  <a:pt x="1397" y="509"/>
                  <a:pt x="1397" y="509"/>
                  <a:pt x="1397" y="509"/>
                </a:cubicBezTo>
                <a:cubicBezTo>
                  <a:pt x="1382" y="524"/>
                  <a:pt x="1382" y="524"/>
                  <a:pt x="1382" y="524"/>
                </a:cubicBezTo>
                <a:cubicBezTo>
                  <a:pt x="1381" y="525"/>
                  <a:pt x="1382" y="527"/>
                  <a:pt x="1383" y="528"/>
                </a:cubicBezTo>
                <a:cubicBezTo>
                  <a:pt x="1383" y="529"/>
                  <a:pt x="1385" y="529"/>
                  <a:pt x="1385" y="529"/>
                </a:cubicBezTo>
                <a:close/>
                <a:moveTo>
                  <a:pt x="1498" y="417"/>
                </a:moveTo>
                <a:cubicBezTo>
                  <a:pt x="1499" y="417"/>
                  <a:pt x="1499" y="416"/>
                  <a:pt x="1500" y="416"/>
                </a:cubicBezTo>
                <a:cubicBezTo>
                  <a:pt x="1510" y="406"/>
                  <a:pt x="1510" y="406"/>
                  <a:pt x="1510" y="406"/>
                </a:cubicBezTo>
                <a:cubicBezTo>
                  <a:pt x="1511" y="404"/>
                  <a:pt x="1511" y="403"/>
                  <a:pt x="1510" y="401"/>
                </a:cubicBezTo>
                <a:cubicBezTo>
                  <a:pt x="1509" y="400"/>
                  <a:pt x="1507" y="400"/>
                  <a:pt x="1506" y="401"/>
                </a:cubicBezTo>
                <a:cubicBezTo>
                  <a:pt x="1496" y="411"/>
                  <a:pt x="1496" y="411"/>
                  <a:pt x="1496" y="411"/>
                </a:cubicBezTo>
                <a:cubicBezTo>
                  <a:pt x="1494" y="413"/>
                  <a:pt x="1494" y="415"/>
                  <a:pt x="1496" y="416"/>
                </a:cubicBezTo>
                <a:cubicBezTo>
                  <a:pt x="1496" y="416"/>
                  <a:pt x="1497" y="417"/>
                  <a:pt x="1498" y="417"/>
                </a:cubicBezTo>
                <a:close/>
                <a:moveTo>
                  <a:pt x="1384" y="537"/>
                </a:moveTo>
                <a:cubicBezTo>
                  <a:pt x="1383" y="538"/>
                  <a:pt x="1383" y="538"/>
                  <a:pt x="1383" y="538"/>
                </a:cubicBezTo>
                <a:cubicBezTo>
                  <a:pt x="1381" y="539"/>
                  <a:pt x="1381" y="541"/>
                  <a:pt x="1383" y="543"/>
                </a:cubicBezTo>
                <a:cubicBezTo>
                  <a:pt x="1383" y="543"/>
                  <a:pt x="1384" y="544"/>
                  <a:pt x="1385" y="544"/>
                </a:cubicBezTo>
                <a:cubicBezTo>
                  <a:pt x="1386" y="544"/>
                  <a:pt x="1386" y="543"/>
                  <a:pt x="1387" y="543"/>
                </a:cubicBezTo>
                <a:cubicBezTo>
                  <a:pt x="1388" y="542"/>
                  <a:pt x="1388" y="542"/>
                  <a:pt x="1388" y="542"/>
                </a:cubicBezTo>
                <a:cubicBezTo>
                  <a:pt x="1389" y="541"/>
                  <a:pt x="1389" y="539"/>
                  <a:pt x="1388" y="537"/>
                </a:cubicBezTo>
                <a:cubicBezTo>
                  <a:pt x="1387" y="536"/>
                  <a:pt x="1385" y="536"/>
                  <a:pt x="1384" y="537"/>
                </a:cubicBezTo>
                <a:close/>
                <a:moveTo>
                  <a:pt x="1409" y="519"/>
                </a:moveTo>
                <a:cubicBezTo>
                  <a:pt x="1410" y="519"/>
                  <a:pt x="1411" y="519"/>
                  <a:pt x="1411" y="519"/>
                </a:cubicBezTo>
                <a:cubicBezTo>
                  <a:pt x="1414" y="515"/>
                  <a:pt x="1414" y="515"/>
                  <a:pt x="1414" y="515"/>
                </a:cubicBezTo>
                <a:cubicBezTo>
                  <a:pt x="1416" y="514"/>
                  <a:pt x="1416" y="512"/>
                  <a:pt x="1414" y="511"/>
                </a:cubicBezTo>
                <a:cubicBezTo>
                  <a:pt x="1413" y="510"/>
                  <a:pt x="1411" y="510"/>
                  <a:pt x="1410" y="511"/>
                </a:cubicBezTo>
                <a:cubicBezTo>
                  <a:pt x="1407" y="514"/>
                  <a:pt x="1407" y="514"/>
                  <a:pt x="1407" y="514"/>
                </a:cubicBezTo>
                <a:cubicBezTo>
                  <a:pt x="1406" y="515"/>
                  <a:pt x="1406" y="517"/>
                  <a:pt x="1407" y="519"/>
                </a:cubicBezTo>
                <a:cubicBezTo>
                  <a:pt x="1407" y="519"/>
                  <a:pt x="1408" y="519"/>
                  <a:pt x="1409" y="519"/>
                </a:cubicBezTo>
                <a:close/>
                <a:moveTo>
                  <a:pt x="1406" y="523"/>
                </a:moveTo>
                <a:cubicBezTo>
                  <a:pt x="1408" y="522"/>
                  <a:pt x="1408" y="520"/>
                  <a:pt x="1406" y="519"/>
                </a:cubicBezTo>
                <a:cubicBezTo>
                  <a:pt x="1405" y="518"/>
                  <a:pt x="1403" y="518"/>
                  <a:pt x="1402" y="519"/>
                </a:cubicBezTo>
                <a:cubicBezTo>
                  <a:pt x="1388" y="533"/>
                  <a:pt x="1388" y="533"/>
                  <a:pt x="1388" y="533"/>
                </a:cubicBezTo>
                <a:cubicBezTo>
                  <a:pt x="1387" y="534"/>
                  <a:pt x="1387" y="536"/>
                  <a:pt x="1388" y="537"/>
                </a:cubicBezTo>
                <a:cubicBezTo>
                  <a:pt x="1389" y="538"/>
                  <a:pt x="1389" y="538"/>
                  <a:pt x="1390" y="538"/>
                </a:cubicBezTo>
                <a:cubicBezTo>
                  <a:pt x="1391" y="538"/>
                  <a:pt x="1392" y="538"/>
                  <a:pt x="1392" y="537"/>
                </a:cubicBezTo>
                <a:lnTo>
                  <a:pt x="1406" y="523"/>
                </a:lnTo>
                <a:close/>
                <a:moveTo>
                  <a:pt x="1498" y="430"/>
                </a:moveTo>
                <a:cubicBezTo>
                  <a:pt x="1499" y="430"/>
                  <a:pt x="1500" y="430"/>
                  <a:pt x="1501" y="429"/>
                </a:cubicBezTo>
                <a:cubicBezTo>
                  <a:pt x="1513" y="417"/>
                  <a:pt x="1513" y="417"/>
                  <a:pt x="1513" y="417"/>
                </a:cubicBezTo>
                <a:cubicBezTo>
                  <a:pt x="1514" y="415"/>
                  <a:pt x="1514" y="413"/>
                  <a:pt x="1513" y="412"/>
                </a:cubicBezTo>
                <a:cubicBezTo>
                  <a:pt x="1512" y="411"/>
                  <a:pt x="1510" y="411"/>
                  <a:pt x="1509" y="412"/>
                </a:cubicBezTo>
                <a:cubicBezTo>
                  <a:pt x="1496" y="425"/>
                  <a:pt x="1496" y="425"/>
                  <a:pt x="1496" y="425"/>
                </a:cubicBezTo>
                <a:cubicBezTo>
                  <a:pt x="1495" y="426"/>
                  <a:pt x="1495" y="428"/>
                  <a:pt x="1496" y="429"/>
                </a:cubicBezTo>
                <a:cubicBezTo>
                  <a:pt x="1497" y="430"/>
                  <a:pt x="1498" y="430"/>
                  <a:pt x="1498" y="430"/>
                </a:cubicBezTo>
                <a:close/>
                <a:moveTo>
                  <a:pt x="1503" y="440"/>
                </a:moveTo>
                <a:cubicBezTo>
                  <a:pt x="1504" y="440"/>
                  <a:pt x="1504" y="439"/>
                  <a:pt x="1505" y="439"/>
                </a:cubicBezTo>
                <a:cubicBezTo>
                  <a:pt x="1506" y="438"/>
                  <a:pt x="1506" y="438"/>
                  <a:pt x="1506" y="438"/>
                </a:cubicBezTo>
                <a:cubicBezTo>
                  <a:pt x="1506" y="437"/>
                  <a:pt x="1507" y="437"/>
                  <a:pt x="1507" y="436"/>
                </a:cubicBezTo>
                <a:cubicBezTo>
                  <a:pt x="1507" y="436"/>
                  <a:pt x="1508" y="436"/>
                  <a:pt x="1508" y="436"/>
                </a:cubicBezTo>
                <a:cubicBezTo>
                  <a:pt x="1512" y="432"/>
                  <a:pt x="1512" y="432"/>
                  <a:pt x="1512" y="432"/>
                </a:cubicBezTo>
                <a:cubicBezTo>
                  <a:pt x="1513" y="430"/>
                  <a:pt x="1513" y="428"/>
                  <a:pt x="1512" y="427"/>
                </a:cubicBezTo>
                <a:cubicBezTo>
                  <a:pt x="1511" y="426"/>
                  <a:pt x="1509" y="426"/>
                  <a:pt x="1508" y="427"/>
                </a:cubicBezTo>
                <a:cubicBezTo>
                  <a:pt x="1504" y="431"/>
                  <a:pt x="1504" y="431"/>
                  <a:pt x="1504" y="431"/>
                </a:cubicBezTo>
                <a:cubicBezTo>
                  <a:pt x="1503" y="432"/>
                  <a:pt x="1503" y="432"/>
                  <a:pt x="1503" y="433"/>
                </a:cubicBezTo>
                <a:cubicBezTo>
                  <a:pt x="1502" y="433"/>
                  <a:pt x="1502" y="433"/>
                  <a:pt x="1502" y="433"/>
                </a:cubicBezTo>
                <a:cubicBezTo>
                  <a:pt x="1501" y="434"/>
                  <a:pt x="1501" y="434"/>
                  <a:pt x="1501" y="434"/>
                </a:cubicBezTo>
                <a:cubicBezTo>
                  <a:pt x="1499" y="436"/>
                  <a:pt x="1499" y="437"/>
                  <a:pt x="1501" y="439"/>
                </a:cubicBezTo>
                <a:cubicBezTo>
                  <a:pt x="1501" y="439"/>
                  <a:pt x="1502" y="440"/>
                  <a:pt x="1503" y="440"/>
                </a:cubicBezTo>
                <a:close/>
                <a:moveTo>
                  <a:pt x="1411" y="529"/>
                </a:moveTo>
                <a:cubicBezTo>
                  <a:pt x="1409" y="527"/>
                  <a:pt x="1408" y="527"/>
                  <a:pt x="1406" y="529"/>
                </a:cubicBezTo>
                <a:cubicBezTo>
                  <a:pt x="1393" y="542"/>
                  <a:pt x="1393" y="542"/>
                  <a:pt x="1393" y="542"/>
                </a:cubicBezTo>
                <a:cubicBezTo>
                  <a:pt x="1392" y="543"/>
                  <a:pt x="1392" y="545"/>
                  <a:pt x="1393" y="547"/>
                </a:cubicBezTo>
                <a:cubicBezTo>
                  <a:pt x="1393" y="547"/>
                  <a:pt x="1394" y="547"/>
                  <a:pt x="1395" y="547"/>
                </a:cubicBezTo>
                <a:cubicBezTo>
                  <a:pt x="1396" y="547"/>
                  <a:pt x="1397" y="547"/>
                  <a:pt x="1397" y="547"/>
                </a:cubicBezTo>
                <a:cubicBezTo>
                  <a:pt x="1411" y="533"/>
                  <a:pt x="1411" y="533"/>
                  <a:pt x="1411" y="533"/>
                </a:cubicBezTo>
                <a:cubicBezTo>
                  <a:pt x="1412" y="532"/>
                  <a:pt x="1412" y="530"/>
                  <a:pt x="1411" y="529"/>
                </a:cubicBezTo>
                <a:close/>
                <a:moveTo>
                  <a:pt x="1518" y="431"/>
                </a:moveTo>
                <a:cubicBezTo>
                  <a:pt x="1516" y="433"/>
                  <a:pt x="1516" y="433"/>
                  <a:pt x="1516" y="433"/>
                </a:cubicBezTo>
                <a:cubicBezTo>
                  <a:pt x="1514" y="435"/>
                  <a:pt x="1514" y="436"/>
                  <a:pt x="1516" y="438"/>
                </a:cubicBezTo>
                <a:cubicBezTo>
                  <a:pt x="1516" y="438"/>
                  <a:pt x="1517" y="439"/>
                  <a:pt x="1518" y="439"/>
                </a:cubicBezTo>
                <a:cubicBezTo>
                  <a:pt x="1519" y="439"/>
                  <a:pt x="1519" y="438"/>
                  <a:pt x="1520" y="438"/>
                </a:cubicBezTo>
                <a:cubicBezTo>
                  <a:pt x="1523" y="435"/>
                  <a:pt x="1523" y="435"/>
                  <a:pt x="1523" y="435"/>
                </a:cubicBezTo>
                <a:cubicBezTo>
                  <a:pt x="1524" y="434"/>
                  <a:pt x="1524" y="432"/>
                  <a:pt x="1523" y="431"/>
                </a:cubicBezTo>
                <a:cubicBezTo>
                  <a:pt x="1521" y="429"/>
                  <a:pt x="1519" y="429"/>
                  <a:pt x="1518" y="431"/>
                </a:cubicBezTo>
                <a:close/>
                <a:moveTo>
                  <a:pt x="1485" y="471"/>
                </a:moveTo>
                <a:cubicBezTo>
                  <a:pt x="1486" y="471"/>
                  <a:pt x="1487" y="471"/>
                  <a:pt x="1487" y="470"/>
                </a:cubicBezTo>
                <a:cubicBezTo>
                  <a:pt x="1501" y="456"/>
                  <a:pt x="1501" y="456"/>
                  <a:pt x="1501" y="456"/>
                </a:cubicBezTo>
                <a:cubicBezTo>
                  <a:pt x="1502" y="455"/>
                  <a:pt x="1502" y="453"/>
                  <a:pt x="1501" y="452"/>
                </a:cubicBezTo>
                <a:cubicBezTo>
                  <a:pt x="1500" y="451"/>
                  <a:pt x="1498" y="451"/>
                  <a:pt x="1497" y="452"/>
                </a:cubicBezTo>
                <a:cubicBezTo>
                  <a:pt x="1483" y="466"/>
                  <a:pt x="1483" y="466"/>
                  <a:pt x="1483" y="466"/>
                </a:cubicBezTo>
                <a:cubicBezTo>
                  <a:pt x="1482" y="467"/>
                  <a:pt x="1482" y="469"/>
                  <a:pt x="1483" y="470"/>
                </a:cubicBezTo>
                <a:cubicBezTo>
                  <a:pt x="1484" y="471"/>
                  <a:pt x="1484" y="471"/>
                  <a:pt x="1485" y="471"/>
                </a:cubicBezTo>
                <a:close/>
                <a:moveTo>
                  <a:pt x="1417" y="536"/>
                </a:moveTo>
                <a:cubicBezTo>
                  <a:pt x="1416" y="535"/>
                  <a:pt x="1414" y="535"/>
                  <a:pt x="1413" y="536"/>
                </a:cubicBezTo>
                <a:cubicBezTo>
                  <a:pt x="1398" y="551"/>
                  <a:pt x="1398" y="551"/>
                  <a:pt x="1398" y="551"/>
                </a:cubicBezTo>
                <a:cubicBezTo>
                  <a:pt x="1397" y="552"/>
                  <a:pt x="1397" y="554"/>
                  <a:pt x="1398" y="555"/>
                </a:cubicBezTo>
                <a:cubicBezTo>
                  <a:pt x="1399" y="556"/>
                  <a:pt x="1400" y="556"/>
                  <a:pt x="1401" y="556"/>
                </a:cubicBezTo>
                <a:cubicBezTo>
                  <a:pt x="1401" y="556"/>
                  <a:pt x="1402" y="556"/>
                  <a:pt x="1403" y="555"/>
                </a:cubicBezTo>
                <a:cubicBezTo>
                  <a:pt x="1417" y="541"/>
                  <a:pt x="1417" y="541"/>
                  <a:pt x="1417" y="541"/>
                </a:cubicBezTo>
                <a:cubicBezTo>
                  <a:pt x="1418" y="539"/>
                  <a:pt x="1418" y="537"/>
                  <a:pt x="1417" y="536"/>
                </a:cubicBezTo>
                <a:close/>
                <a:moveTo>
                  <a:pt x="1425" y="547"/>
                </a:moveTo>
                <a:cubicBezTo>
                  <a:pt x="1425" y="547"/>
                  <a:pt x="1425" y="547"/>
                  <a:pt x="1425" y="547"/>
                </a:cubicBezTo>
                <a:cubicBezTo>
                  <a:pt x="1428" y="544"/>
                  <a:pt x="1428" y="544"/>
                  <a:pt x="1428" y="544"/>
                </a:cubicBezTo>
                <a:cubicBezTo>
                  <a:pt x="1429" y="542"/>
                  <a:pt x="1429" y="540"/>
                  <a:pt x="1428" y="539"/>
                </a:cubicBezTo>
                <a:cubicBezTo>
                  <a:pt x="1427" y="538"/>
                  <a:pt x="1425" y="538"/>
                  <a:pt x="1424" y="539"/>
                </a:cubicBezTo>
                <a:cubicBezTo>
                  <a:pt x="1421" y="542"/>
                  <a:pt x="1421" y="542"/>
                  <a:pt x="1421" y="542"/>
                </a:cubicBezTo>
                <a:cubicBezTo>
                  <a:pt x="1420" y="542"/>
                  <a:pt x="1420" y="543"/>
                  <a:pt x="1420" y="543"/>
                </a:cubicBezTo>
                <a:cubicBezTo>
                  <a:pt x="1420" y="543"/>
                  <a:pt x="1420" y="543"/>
                  <a:pt x="1420" y="543"/>
                </a:cubicBezTo>
                <a:cubicBezTo>
                  <a:pt x="1406" y="557"/>
                  <a:pt x="1406" y="557"/>
                  <a:pt x="1406" y="557"/>
                </a:cubicBezTo>
                <a:cubicBezTo>
                  <a:pt x="1405" y="558"/>
                  <a:pt x="1405" y="560"/>
                  <a:pt x="1406" y="561"/>
                </a:cubicBezTo>
                <a:cubicBezTo>
                  <a:pt x="1407" y="562"/>
                  <a:pt x="1408" y="562"/>
                  <a:pt x="1408" y="562"/>
                </a:cubicBezTo>
                <a:cubicBezTo>
                  <a:pt x="1409" y="562"/>
                  <a:pt x="1410" y="562"/>
                  <a:pt x="1411" y="561"/>
                </a:cubicBezTo>
                <a:cubicBezTo>
                  <a:pt x="1424" y="547"/>
                  <a:pt x="1424" y="547"/>
                  <a:pt x="1424" y="547"/>
                </a:cubicBezTo>
                <a:cubicBezTo>
                  <a:pt x="1425" y="547"/>
                  <a:pt x="1425" y="547"/>
                  <a:pt x="1425" y="547"/>
                </a:cubicBezTo>
                <a:close/>
                <a:moveTo>
                  <a:pt x="1521" y="442"/>
                </a:moveTo>
                <a:cubicBezTo>
                  <a:pt x="1519" y="444"/>
                  <a:pt x="1519" y="444"/>
                  <a:pt x="1519" y="444"/>
                </a:cubicBezTo>
                <a:cubicBezTo>
                  <a:pt x="1519" y="444"/>
                  <a:pt x="1518" y="445"/>
                  <a:pt x="1518" y="446"/>
                </a:cubicBezTo>
                <a:cubicBezTo>
                  <a:pt x="1518" y="446"/>
                  <a:pt x="1517" y="446"/>
                  <a:pt x="1516" y="447"/>
                </a:cubicBezTo>
                <a:cubicBezTo>
                  <a:pt x="1510" y="453"/>
                  <a:pt x="1510" y="453"/>
                  <a:pt x="1510" y="453"/>
                </a:cubicBezTo>
                <a:cubicBezTo>
                  <a:pt x="1509" y="454"/>
                  <a:pt x="1509" y="456"/>
                  <a:pt x="1510" y="457"/>
                </a:cubicBezTo>
                <a:cubicBezTo>
                  <a:pt x="1511" y="458"/>
                  <a:pt x="1512" y="458"/>
                  <a:pt x="1513" y="458"/>
                </a:cubicBezTo>
                <a:cubicBezTo>
                  <a:pt x="1513" y="458"/>
                  <a:pt x="1514" y="458"/>
                  <a:pt x="1515" y="457"/>
                </a:cubicBezTo>
                <a:cubicBezTo>
                  <a:pt x="1521" y="451"/>
                  <a:pt x="1521" y="451"/>
                  <a:pt x="1521" y="451"/>
                </a:cubicBezTo>
                <a:cubicBezTo>
                  <a:pt x="1521" y="450"/>
                  <a:pt x="1522" y="450"/>
                  <a:pt x="1522" y="449"/>
                </a:cubicBezTo>
                <a:cubicBezTo>
                  <a:pt x="1522" y="449"/>
                  <a:pt x="1523" y="449"/>
                  <a:pt x="1523" y="448"/>
                </a:cubicBezTo>
                <a:cubicBezTo>
                  <a:pt x="1525" y="446"/>
                  <a:pt x="1525" y="446"/>
                  <a:pt x="1525" y="446"/>
                </a:cubicBezTo>
                <a:cubicBezTo>
                  <a:pt x="1527" y="445"/>
                  <a:pt x="1527" y="443"/>
                  <a:pt x="1525" y="442"/>
                </a:cubicBezTo>
                <a:cubicBezTo>
                  <a:pt x="1524" y="441"/>
                  <a:pt x="1522" y="441"/>
                  <a:pt x="1521" y="442"/>
                </a:cubicBezTo>
                <a:close/>
                <a:moveTo>
                  <a:pt x="1531" y="446"/>
                </a:moveTo>
                <a:cubicBezTo>
                  <a:pt x="1526" y="451"/>
                  <a:pt x="1526" y="451"/>
                  <a:pt x="1526" y="451"/>
                </a:cubicBezTo>
                <a:cubicBezTo>
                  <a:pt x="1525" y="452"/>
                  <a:pt x="1525" y="452"/>
                  <a:pt x="1525" y="453"/>
                </a:cubicBezTo>
                <a:cubicBezTo>
                  <a:pt x="1524" y="453"/>
                  <a:pt x="1524" y="453"/>
                  <a:pt x="1523" y="454"/>
                </a:cubicBezTo>
                <a:cubicBezTo>
                  <a:pt x="1515" y="462"/>
                  <a:pt x="1515" y="462"/>
                  <a:pt x="1515" y="462"/>
                </a:cubicBezTo>
                <a:cubicBezTo>
                  <a:pt x="1514" y="463"/>
                  <a:pt x="1514" y="465"/>
                  <a:pt x="1515" y="466"/>
                </a:cubicBezTo>
                <a:cubicBezTo>
                  <a:pt x="1516" y="467"/>
                  <a:pt x="1516" y="467"/>
                  <a:pt x="1517" y="467"/>
                </a:cubicBezTo>
                <a:cubicBezTo>
                  <a:pt x="1518" y="467"/>
                  <a:pt x="1519" y="467"/>
                  <a:pt x="1519" y="466"/>
                </a:cubicBezTo>
                <a:cubicBezTo>
                  <a:pt x="1527" y="458"/>
                  <a:pt x="1527" y="458"/>
                  <a:pt x="1527" y="458"/>
                </a:cubicBezTo>
                <a:cubicBezTo>
                  <a:pt x="1528" y="458"/>
                  <a:pt x="1528" y="457"/>
                  <a:pt x="1528" y="456"/>
                </a:cubicBezTo>
                <a:cubicBezTo>
                  <a:pt x="1529" y="456"/>
                  <a:pt x="1530" y="456"/>
                  <a:pt x="1530" y="455"/>
                </a:cubicBezTo>
                <a:cubicBezTo>
                  <a:pt x="1535" y="451"/>
                  <a:pt x="1535" y="451"/>
                  <a:pt x="1535" y="451"/>
                </a:cubicBezTo>
                <a:cubicBezTo>
                  <a:pt x="1536" y="450"/>
                  <a:pt x="1536" y="448"/>
                  <a:pt x="1535" y="446"/>
                </a:cubicBezTo>
                <a:cubicBezTo>
                  <a:pt x="1534" y="445"/>
                  <a:pt x="1532" y="445"/>
                  <a:pt x="1531" y="446"/>
                </a:cubicBezTo>
                <a:close/>
                <a:moveTo>
                  <a:pt x="1423" y="562"/>
                </a:moveTo>
                <a:cubicBezTo>
                  <a:pt x="1424" y="561"/>
                  <a:pt x="1424" y="559"/>
                  <a:pt x="1423" y="558"/>
                </a:cubicBezTo>
                <a:cubicBezTo>
                  <a:pt x="1422" y="557"/>
                  <a:pt x="1420" y="557"/>
                  <a:pt x="1419" y="558"/>
                </a:cubicBezTo>
                <a:cubicBezTo>
                  <a:pt x="1416" y="561"/>
                  <a:pt x="1416" y="561"/>
                  <a:pt x="1416" y="561"/>
                </a:cubicBezTo>
                <a:cubicBezTo>
                  <a:pt x="1415" y="562"/>
                  <a:pt x="1415" y="564"/>
                  <a:pt x="1416" y="565"/>
                </a:cubicBezTo>
                <a:cubicBezTo>
                  <a:pt x="1416" y="566"/>
                  <a:pt x="1417" y="566"/>
                  <a:pt x="1418" y="566"/>
                </a:cubicBezTo>
                <a:cubicBezTo>
                  <a:pt x="1419" y="566"/>
                  <a:pt x="1420" y="566"/>
                  <a:pt x="1420" y="565"/>
                </a:cubicBezTo>
                <a:lnTo>
                  <a:pt x="1423" y="562"/>
                </a:lnTo>
                <a:close/>
                <a:moveTo>
                  <a:pt x="1446" y="539"/>
                </a:moveTo>
                <a:cubicBezTo>
                  <a:pt x="1446" y="539"/>
                  <a:pt x="1447" y="538"/>
                  <a:pt x="1448" y="538"/>
                </a:cubicBezTo>
                <a:cubicBezTo>
                  <a:pt x="1497" y="489"/>
                  <a:pt x="1497" y="489"/>
                  <a:pt x="1497" y="489"/>
                </a:cubicBezTo>
                <a:cubicBezTo>
                  <a:pt x="1498" y="488"/>
                  <a:pt x="1498" y="486"/>
                  <a:pt x="1497" y="485"/>
                </a:cubicBezTo>
                <a:cubicBezTo>
                  <a:pt x="1495" y="483"/>
                  <a:pt x="1493" y="483"/>
                  <a:pt x="1492" y="485"/>
                </a:cubicBezTo>
                <a:cubicBezTo>
                  <a:pt x="1443" y="533"/>
                  <a:pt x="1443" y="533"/>
                  <a:pt x="1443" y="533"/>
                </a:cubicBezTo>
                <a:cubicBezTo>
                  <a:pt x="1442" y="535"/>
                  <a:pt x="1442" y="537"/>
                  <a:pt x="1443" y="538"/>
                </a:cubicBezTo>
                <a:cubicBezTo>
                  <a:pt x="1444" y="538"/>
                  <a:pt x="1445" y="539"/>
                  <a:pt x="1446" y="539"/>
                </a:cubicBezTo>
                <a:close/>
                <a:moveTo>
                  <a:pt x="1535" y="464"/>
                </a:moveTo>
                <a:cubicBezTo>
                  <a:pt x="1537" y="463"/>
                  <a:pt x="1537" y="463"/>
                  <a:pt x="1537" y="463"/>
                </a:cubicBezTo>
                <a:cubicBezTo>
                  <a:pt x="1538" y="462"/>
                  <a:pt x="1538" y="460"/>
                  <a:pt x="1537" y="459"/>
                </a:cubicBezTo>
                <a:cubicBezTo>
                  <a:pt x="1536" y="457"/>
                  <a:pt x="1534" y="457"/>
                  <a:pt x="1532" y="459"/>
                </a:cubicBezTo>
                <a:cubicBezTo>
                  <a:pt x="1531" y="460"/>
                  <a:pt x="1531" y="460"/>
                  <a:pt x="1531" y="460"/>
                </a:cubicBezTo>
                <a:cubicBezTo>
                  <a:pt x="1530" y="461"/>
                  <a:pt x="1530" y="463"/>
                  <a:pt x="1531" y="464"/>
                </a:cubicBezTo>
                <a:cubicBezTo>
                  <a:pt x="1531" y="465"/>
                  <a:pt x="1532" y="465"/>
                  <a:pt x="1533" y="465"/>
                </a:cubicBezTo>
                <a:cubicBezTo>
                  <a:pt x="1534" y="465"/>
                  <a:pt x="1535" y="465"/>
                  <a:pt x="1535" y="464"/>
                </a:cubicBezTo>
                <a:close/>
                <a:moveTo>
                  <a:pt x="1432" y="563"/>
                </a:moveTo>
                <a:cubicBezTo>
                  <a:pt x="1431" y="562"/>
                  <a:pt x="1429" y="562"/>
                  <a:pt x="1428" y="563"/>
                </a:cubicBezTo>
                <a:cubicBezTo>
                  <a:pt x="1420" y="571"/>
                  <a:pt x="1420" y="571"/>
                  <a:pt x="1420" y="571"/>
                </a:cubicBezTo>
                <a:cubicBezTo>
                  <a:pt x="1419" y="572"/>
                  <a:pt x="1419" y="574"/>
                  <a:pt x="1420" y="575"/>
                </a:cubicBezTo>
                <a:cubicBezTo>
                  <a:pt x="1421" y="576"/>
                  <a:pt x="1421" y="576"/>
                  <a:pt x="1422" y="576"/>
                </a:cubicBezTo>
                <a:cubicBezTo>
                  <a:pt x="1423" y="576"/>
                  <a:pt x="1424" y="576"/>
                  <a:pt x="1424" y="575"/>
                </a:cubicBezTo>
                <a:cubicBezTo>
                  <a:pt x="1432" y="568"/>
                  <a:pt x="1432" y="568"/>
                  <a:pt x="1432" y="568"/>
                </a:cubicBezTo>
                <a:cubicBezTo>
                  <a:pt x="1433" y="566"/>
                  <a:pt x="1433" y="564"/>
                  <a:pt x="1432" y="563"/>
                </a:cubicBezTo>
                <a:close/>
                <a:moveTo>
                  <a:pt x="1493" y="502"/>
                </a:moveTo>
                <a:cubicBezTo>
                  <a:pt x="1492" y="501"/>
                  <a:pt x="1490" y="501"/>
                  <a:pt x="1489" y="502"/>
                </a:cubicBezTo>
                <a:cubicBezTo>
                  <a:pt x="1447" y="544"/>
                  <a:pt x="1447" y="544"/>
                  <a:pt x="1447" y="544"/>
                </a:cubicBezTo>
                <a:cubicBezTo>
                  <a:pt x="1446" y="545"/>
                  <a:pt x="1446" y="547"/>
                  <a:pt x="1447" y="548"/>
                </a:cubicBezTo>
                <a:cubicBezTo>
                  <a:pt x="1448" y="549"/>
                  <a:pt x="1449" y="549"/>
                  <a:pt x="1450" y="549"/>
                </a:cubicBezTo>
                <a:cubicBezTo>
                  <a:pt x="1450" y="549"/>
                  <a:pt x="1451" y="549"/>
                  <a:pt x="1452" y="548"/>
                </a:cubicBezTo>
                <a:cubicBezTo>
                  <a:pt x="1493" y="507"/>
                  <a:pt x="1493" y="507"/>
                  <a:pt x="1493" y="507"/>
                </a:cubicBezTo>
                <a:cubicBezTo>
                  <a:pt x="1494" y="505"/>
                  <a:pt x="1494" y="503"/>
                  <a:pt x="1493" y="502"/>
                </a:cubicBezTo>
                <a:close/>
                <a:moveTo>
                  <a:pt x="1528" y="471"/>
                </a:moveTo>
                <a:cubicBezTo>
                  <a:pt x="1529" y="470"/>
                  <a:pt x="1529" y="468"/>
                  <a:pt x="1528" y="467"/>
                </a:cubicBezTo>
                <a:cubicBezTo>
                  <a:pt x="1527" y="466"/>
                  <a:pt x="1525" y="466"/>
                  <a:pt x="1524" y="467"/>
                </a:cubicBezTo>
                <a:cubicBezTo>
                  <a:pt x="1518" y="473"/>
                  <a:pt x="1518" y="473"/>
                  <a:pt x="1518" y="473"/>
                </a:cubicBezTo>
                <a:cubicBezTo>
                  <a:pt x="1518" y="473"/>
                  <a:pt x="1517" y="474"/>
                  <a:pt x="1517" y="474"/>
                </a:cubicBezTo>
                <a:cubicBezTo>
                  <a:pt x="1517" y="474"/>
                  <a:pt x="1516" y="475"/>
                  <a:pt x="1516" y="475"/>
                </a:cubicBezTo>
                <a:cubicBezTo>
                  <a:pt x="1513" y="477"/>
                  <a:pt x="1513" y="477"/>
                  <a:pt x="1513" y="477"/>
                </a:cubicBezTo>
                <a:cubicBezTo>
                  <a:pt x="1512" y="479"/>
                  <a:pt x="1512" y="481"/>
                  <a:pt x="1513" y="482"/>
                </a:cubicBezTo>
                <a:cubicBezTo>
                  <a:pt x="1514" y="482"/>
                  <a:pt x="1515" y="483"/>
                  <a:pt x="1516" y="483"/>
                </a:cubicBezTo>
                <a:cubicBezTo>
                  <a:pt x="1516" y="483"/>
                  <a:pt x="1517" y="482"/>
                  <a:pt x="1518" y="482"/>
                </a:cubicBezTo>
                <a:cubicBezTo>
                  <a:pt x="1520" y="480"/>
                  <a:pt x="1520" y="480"/>
                  <a:pt x="1520" y="480"/>
                </a:cubicBezTo>
                <a:cubicBezTo>
                  <a:pt x="1521" y="479"/>
                  <a:pt x="1521" y="478"/>
                  <a:pt x="1521" y="478"/>
                </a:cubicBezTo>
                <a:cubicBezTo>
                  <a:pt x="1521" y="478"/>
                  <a:pt x="1522" y="478"/>
                  <a:pt x="1522" y="477"/>
                </a:cubicBezTo>
                <a:lnTo>
                  <a:pt x="1528" y="471"/>
                </a:lnTo>
                <a:close/>
                <a:moveTo>
                  <a:pt x="1513" y="487"/>
                </a:moveTo>
                <a:cubicBezTo>
                  <a:pt x="1514" y="485"/>
                  <a:pt x="1514" y="483"/>
                  <a:pt x="1513" y="482"/>
                </a:cubicBezTo>
                <a:cubicBezTo>
                  <a:pt x="1512" y="481"/>
                  <a:pt x="1510" y="481"/>
                  <a:pt x="1509" y="482"/>
                </a:cubicBezTo>
                <a:cubicBezTo>
                  <a:pt x="1507" y="484"/>
                  <a:pt x="1507" y="484"/>
                  <a:pt x="1507" y="484"/>
                </a:cubicBezTo>
                <a:cubicBezTo>
                  <a:pt x="1506" y="485"/>
                  <a:pt x="1506" y="487"/>
                  <a:pt x="1507" y="488"/>
                </a:cubicBezTo>
                <a:cubicBezTo>
                  <a:pt x="1508" y="489"/>
                  <a:pt x="1508" y="489"/>
                  <a:pt x="1509" y="489"/>
                </a:cubicBezTo>
                <a:cubicBezTo>
                  <a:pt x="1510" y="489"/>
                  <a:pt x="1511" y="489"/>
                  <a:pt x="1511" y="488"/>
                </a:cubicBezTo>
                <a:lnTo>
                  <a:pt x="1513" y="487"/>
                </a:lnTo>
                <a:close/>
                <a:moveTo>
                  <a:pt x="1497" y="512"/>
                </a:moveTo>
                <a:cubicBezTo>
                  <a:pt x="1496" y="511"/>
                  <a:pt x="1494" y="511"/>
                  <a:pt x="1493" y="512"/>
                </a:cubicBezTo>
                <a:cubicBezTo>
                  <a:pt x="1459" y="545"/>
                  <a:pt x="1459" y="545"/>
                  <a:pt x="1459" y="545"/>
                </a:cubicBezTo>
                <a:cubicBezTo>
                  <a:pt x="1458" y="547"/>
                  <a:pt x="1458" y="549"/>
                  <a:pt x="1459" y="550"/>
                </a:cubicBezTo>
                <a:cubicBezTo>
                  <a:pt x="1460" y="550"/>
                  <a:pt x="1461" y="551"/>
                  <a:pt x="1462" y="551"/>
                </a:cubicBezTo>
                <a:cubicBezTo>
                  <a:pt x="1462" y="551"/>
                  <a:pt x="1463" y="550"/>
                  <a:pt x="1464" y="550"/>
                </a:cubicBezTo>
                <a:cubicBezTo>
                  <a:pt x="1497" y="516"/>
                  <a:pt x="1497" y="516"/>
                  <a:pt x="1497" y="516"/>
                </a:cubicBezTo>
                <a:cubicBezTo>
                  <a:pt x="1498" y="515"/>
                  <a:pt x="1498" y="513"/>
                  <a:pt x="1497" y="512"/>
                </a:cubicBezTo>
                <a:close/>
                <a:moveTo>
                  <a:pt x="1442" y="567"/>
                </a:moveTo>
                <a:cubicBezTo>
                  <a:pt x="1441" y="566"/>
                  <a:pt x="1439" y="566"/>
                  <a:pt x="1438" y="567"/>
                </a:cubicBezTo>
                <a:cubicBezTo>
                  <a:pt x="1430" y="575"/>
                  <a:pt x="1430" y="575"/>
                  <a:pt x="1430" y="575"/>
                </a:cubicBezTo>
                <a:cubicBezTo>
                  <a:pt x="1429" y="576"/>
                  <a:pt x="1429" y="578"/>
                  <a:pt x="1430" y="579"/>
                </a:cubicBezTo>
                <a:cubicBezTo>
                  <a:pt x="1430" y="580"/>
                  <a:pt x="1431" y="580"/>
                  <a:pt x="1432" y="580"/>
                </a:cubicBezTo>
                <a:cubicBezTo>
                  <a:pt x="1433" y="580"/>
                  <a:pt x="1434" y="580"/>
                  <a:pt x="1434" y="579"/>
                </a:cubicBezTo>
                <a:cubicBezTo>
                  <a:pt x="1442" y="571"/>
                  <a:pt x="1442" y="571"/>
                  <a:pt x="1442" y="571"/>
                </a:cubicBezTo>
                <a:cubicBezTo>
                  <a:pt x="1443" y="570"/>
                  <a:pt x="1443" y="568"/>
                  <a:pt x="1442" y="567"/>
                </a:cubicBezTo>
                <a:close/>
                <a:moveTo>
                  <a:pt x="1528" y="484"/>
                </a:moveTo>
                <a:cubicBezTo>
                  <a:pt x="1529" y="484"/>
                  <a:pt x="1530" y="484"/>
                  <a:pt x="1530" y="483"/>
                </a:cubicBezTo>
                <a:cubicBezTo>
                  <a:pt x="1541" y="472"/>
                  <a:pt x="1541" y="472"/>
                  <a:pt x="1541" y="472"/>
                </a:cubicBezTo>
                <a:cubicBezTo>
                  <a:pt x="1543" y="471"/>
                  <a:pt x="1543" y="469"/>
                  <a:pt x="1541" y="468"/>
                </a:cubicBezTo>
                <a:cubicBezTo>
                  <a:pt x="1540" y="467"/>
                  <a:pt x="1538" y="467"/>
                  <a:pt x="1537" y="468"/>
                </a:cubicBezTo>
                <a:cubicBezTo>
                  <a:pt x="1526" y="479"/>
                  <a:pt x="1526" y="479"/>
                  <a:pt x="1526" y="479"/>
                </a:cubicBezTo>
                <a:cubicBezTo>
                  <a:pt x="1525" y="480"/>
                  <a:pt x="1525" y="482"/>
                  <a:pt x="1526" y="483"/>
                </a:cubicBezTo>
                <a:cubicBezTo>
                  <a:pt x="1527" y="484"/>
                  <a:pt x="1527" y="484"/>
                  <a:pt x="1528" y="484"/>
                </a:cubicBezTo>
                <a:close/>
                <a:moveTo>
                  <a:pt x="1442" y="581"/>
                </a:moveTo>
                <a:cubicBezTo>
                  <a:pt x="1443" y="582"/>
                  <a:pt x="1444" y="582"/>
                  <a:pt x="1444" y="582"/>
                </a:cubicBezTo>
                <a:cubicBezTo>
                  <a:pt x="1445" y="582"/>
                  <a:pt x="1446" y="582"/>
                  <a:pt x="1447" y="581"/>
                </a:cubicBezTo>
                <a:cubicBezTo>
                  <a:pt x="1456" y="571"/>
                  <a:pt x="1456" y="571"/>
                  <a:pt x="1456" y="571"/>
                </a:cubicBezTo>
                <a:cubicBezTo>
                  <a:pt x="1458" y="570"/>
                  <a:pt x="1458" y="568"/>
                  <a:pt x="1456" y="567"/>
                </a:cubicBezTo>
                <a:cubicBezTo>
                  <a:pt x="1455" y="566"/>
                  <a:pt x="1453" y="566"/>
                  <a:pt x="1452" y="567"/>
                </a:cubicBezTo>
                <a:cubicBezTo>
                  <a:pt x="1442" y="577"/>
                  <a:pt x="1442" y="577"/>
                  <a:pt x="1442" y="577"/>
                </a:cubicBezTo>
                <a:cubicBezTo>
                  <a:pt x="1441" y="578"/>
                  <a:pt x="1441" y="580"/>
                  <a:pt x="1442" y="581"/>
                </a:cubicBezTo>
                <a:close/>
                <a:moveTo>
                  <a:pt x="1542" y="485"/>
                </a:moveTo>
                <a:cubicBezTo>
                  <a:pt x="1544" y="484"/>
                  <a:pt x="1544" y="484"/>
                  <a:pt x="1544" y="484"/>
                </a:cubicBezTo>
                <a:cubicBezTo>
                  <a:pt x="1545" y="483"/>
                  <a:pt x="1545" y="481"/>
                  <a:pt x="1544" y="479"/>
                </a:cubicBezTo>
                <a:cubicBezTo>
                  <a:pt x="1543" y="478"/>
                  <a:pt x="1541" y="478"/>
                  <a:pt x="1539" y="479"/>
                </a:cubicBezTo>
                <a:cubicBezTo>
                  <a:pt x="1538" y="481"/>
                  <a:pt x="1538" y="481"/>
                  <a:pt x="1538" y="481"/>
                </a:cubicBezTo>
                <a:cubicBezTo>
                  <a:pt x="1538" y="481"/>
                  <a:pt x="1537" y="482"/>
                  <a:pt x="1537" y="483"/>
                </a:cubicBezTo>
                <a:cubicBezTo>
                  <a:pt x="1537" y="483"/>
                  <a:pt x="1536" y="483"/>
                  <a:pt x="1535" y="484"/>
                </a:cubicBezTo>
                <a:cubicBezTo>
                  <a:pt x="1534" y="485"/>
                  <a:pt x="1534" y="485"/>
                  <a:pt x="1534" y="485"/>
                </a:cubicBezTo>
                <a:cubicBezTo>
                  <a:pt x="1533" y="486"/>
                  <a:pt x="1533" y="488"/>
                  <a:pt x="1534" y="489"/>
                </a:cubicBezTo>
                <a:cubicBezTo>
                  <a:pt x="1534" y="490"/>
                  <a:pt x="1535" y="490"/>
                  <a:pt x="1536" y="490"/>
                </a:cubicBezTo>
                <a:cubicBezTo>
                  <a:pt x="1537" y="490"/>
                  <a:pt x="1538" y="490"/>
                  <a:pt x="1538" y="489"/>
                </a:cubicBezTo>
                <a:cubicBezTo>
                  <a:pt x="1540" y="488"/>
                  <a:pt x="1540" y="488"/>
                  <a:pt x="1540" y="488"/>
                </a:cubicBezTo>
                <a:cubicBezTo>
                  <a:pt x="1540" y="487"/>
                  <a:pt x="1540" y="487"/>
                  <a:pt x="1541" y="486"/>
                </a:cubicBezTo>
                <a:cubicBezTo>
                  <a:pt x="1541" y="486"/>
                  <a:pt x="1542" y="486"/>
                  <a:pt x="1542" y="485"/>
                </a:cubicBezTo>
                <a:close/>
                <a:moveTo>
                  <a:pt x="1487" y="537"/>
                </a:moveTo>
                <a:cubicBezTo>
                  <a:pt x="1485" y="535"/>
                  <a:pt x="1483" y="535"/>
                  <a:pt x="1482" y="537"/>
                </a:cubicBezTo>
                <a:cubicBezTo>
                  <a:pt x="1470" y="549"/>
                  <a:pt x="1470" y="549"/>
                  <a:pt x="1470" y="549"/>
                </a:cubicBezTo>
                <a:cubicBezTo>
                  <a:pt x="1469" y="550"/>
                  <a:pt x="1469" y="552"/>
                  <a:pt x="1470" y="553"/>
                </a:cubicBezTo>
                <a:cubicBezTo>
                  <a:pt x="1471" y="554"/>
                  <a:pt x="1472" y="554"/>
                  <a:pt x="1472" y="554"/>
                </a:cubicBezTo>
                <a:cubicBezTo>
                  <a:pt x="1473" y="554"/>
                  <a:pt x="1474" y="554"/>
                  <a:pt x="1475" y="553"/>
                </a:cubicBezTo>
                <a:cubicBezTo>
                  <a:pt x="1487" y="541"/>
                  <a:pt x="1487" y="541"/>
                  <a:pt x="1487" y="541"/>
                </a:cubicBezTo>
                <a:cubicBezTo>
                  <a:pt x="1488" y="540"/>
                  <a:pt x="1488" y="538"/>
                  <a:pt x="1487" y="537"/>
                </a:cubicBezTo>
                <a:close/>
                <a:moveTo>
                  <a:pt x="1497" y="540"/>
                </a:moveTo>
                <a:cubicBezTo>
                  <a:pt x="1498" y="541"/>
                  <a:pt x="1499" y="541"/>
                  <a:pt x="1499" y="541"/>
                </a:cubicBezTo>
                <a:cubicBezTo>
                  <a:pt x="1500" y="541"/>
                  <a:pt x="1501" y="541"/>
                  <a:pt x="1502" y="540"/>
                </a:cubicBezTo>
                <a:cubicBezTo>
                  <a:pt x="1510" y="532"/>
                  <a:pt x="1510" y="532"/>
                  <a:pt x="1510" y="532"/>
                </a:cubicBezTo>
                <a:cubicBezTo>
                  <a:pt x="1511" y="531"/>
                  <a:pt x="1511" y="529"/>
                  <a:pt x="1510" y="528"/>
                </a:cubicBezTo>
                <a:cubicBezTo>
                  <a:pt x="1508" y="526"/>
                  <a:pt x="1507" y="526"/>
                  <a:pt x="1505" y="528"/>
                </a:cubicBezTo>
                <a:cubicBezTo>
                  <a:pt x="1497" y="536"/>
                  <a:pt x="1497" y="536"/>
                  <a:pt x="1497" y="536"/>
                </a:cubicBezTo>
                <a:cubicBezTo>
                  <a:pt x="1496" y="537"/>
                  <a:pt x="1496" y="539"/>
                  <a:pt x="1497" y="540"/>
                </a:cubicBezTo>
                <a:close/>
                <a:moveTo>
                  <a:pt x="1458" y="583"/>
                </a:moveTo>
                <a:cubicBezTo>
                  <a:pt x="1464" y="578"/>
                  <a:pt x="1464" y="578"/>
                  <a:pt x="1464" y="578"/>
                </a:cubicBezTo>
                <a:cubicBezTo>
                  <a:pt x="1469" y="572"/>
                  <a:pt x="1469" y="572"/>
                  <a:pt x="1469" y="572"/>
                </a:cubicBezTo>
                <a:cubicBezTo>
                  <a:pt x="1471" y="571"/>
                  <a:pt x="1471" y="569"/>
                  <a:pt x="1469" y="568"/>
                </a:cubicBezTo>
                <a:cubicBezTo>
                  <a:pt x="1468" y="567"/>
                  <a:pt x="1466" y="567"/>
                  <a:pt x="1465" y="568"/>
                </a:cubicBezTo>
                <a:cubicBezTo>
                  <a:pt x="1460" y="573"/>
                  <a:pt x="1460" y="573"/>
                  <a:pt x="1460" y="573"/>
                </a:cubicBezTo>
                <a:cubicBezTo>
                  <a:pt x="1454" y="579"/>
                  <a:pt x="1454" y="579"/>
                  <a:pt x="1454" y="579"/>
                </a:cubicBezTo>
                <a:cubicBezTo>
                  <a:pt x="1453" y="580"/>
                  <a:pt x="1453" y="582"/>
                  <a:pt x="1454" y="583"/>
                </a:cubicBezTo>
                <a:cubicBezTo>
                  <a:pt x="1454" y="584"/>
                  <a:pt x="1455" y="584"/>
                  <a:pt x="1456" y="584"/>
                </a:cubicBezTo>
                <a:cubicBezTo>
                  <a:pt x="1457" y="584"/>
                  <a:pt x="1458" y="584"/>
                  <a:pt x="1458" y="583"/>
                </a:cubicBezTo>
                <a:close/>
                <a:moveTo>
                  <a:pt x="1513" y="527"/>
                </a:moveTo>
                <a:cubicBezTo>
                  <a:pt x="1514" y="527"/>
                  <a:pt x="1515" y="527"/>
                  <a:pt x="1515" y="526"/>
                </a:cubicBezTo>
                <a:cubicBezTo>
                  <a:pt x="1521" y="520"/>
                  <a:pt x="1521" y="520"/>
                  <a:pt x="1521" y="520"/>
                </a:cubicBezTo>
                <a:cubicBezTo>
                  <a:pt x="1522" y="519"/>
                  <a:pt x="1522" y="517"/>
                  <a:pt x="1521" y="516"/>
                </a:cubicBezTo>
                <a:cubicBezTo>
                  <a:pt x="1520" y="515"/>
                  <a:pt x="1518" y="515"/>
                  <a:pt x="1517" y="516"/>
                </a:cubicBezTo>
                <a:cubicBezTo>
                  <a:pt x="1511" y="522"/>
                  <a:pt x="1511" y="522"/>
                  <a:pt x="1511" y="522"/>
                </a:cubicBezTo>
                <a:cubicBezTo>
                  <a:pt x="1510" y="523"/>
                  <a:pt x="1510" y="525"/>
                  <a:pt x="1511" y="526"/>
                </a:cubicBezTo>
                <a:cubicBezTo>
                  <a:pt x="1512" y="527"/>
                  <a:pt x="1512" y="527"/>
                  <a:pt x="1513" y="527"/>
                </a:cubicBezTo>
                <a:close/>
                <a:moveTo>
                  <a:pt x="1539" y="512"/>
                </a:moveTo>
                <a:cubicBezTo>
                  <a:pt x="1538" y="511"/>
                  <a:pt x="1536" y="511"/>
                  <a:pt x="1534" y="512"/>
                </a:cubicBezTo>
                <a:cubicBezTo>
                  <a:pt x="1526" y="521"/>
                  <a:pt x="1526" y="521"/>
                  <a:pt x="1526" y="521"/>
                </a:cubicBezTo>
                <a:cubicBezTo>
                  <a:pt x="1524" y="522"/>
                  <a:pt x="1524" y="524"/>
                  <a:pt x="1526" y="526"/>
                </a:cubicBezTo>
                <a:cubicBezTo>
                  <a:pt x="1526" y="526"/>
                  <a:pt x="1527" y="527"/>
                  <a:pt x="1528" y="527"/>
                </a:cubicBezTo>
                <a:cubicBezTo>
                  <a:pt x="1529" y="527"/>
                  <a:pt x="1529" y="526"/>
                  <a:pt x="1530" y="526"/>
                </a:cubicBezTo>
                <a:cubicBezTo>
                  <a:pt x="1539" y="517"/>
                  <a:pt x="1539" y="517"/>
                  <a:pt x="1539" y="517"/>
                </a:cubicBezTo>
                <a:cubicBezTo>
                  <a:pt x="1540" y="516"/>
                  <a:pt x="1540" y="514"/>
                  <a:pt x="1539" y="512"/>
                </a:cubicBezTo>
                <a:close/>
                <a:moveTo>
                  <a:pt x="1502" y="552"/>
                </a:moveTo>
                <a:cubicBezTo>
                  <a:pt x="1503" y="552"/>
                  <a:pt x="1504" y="552"/>
                  <a:pt x="1504" y="551"/>
                </a:cubicBezTo>
                <a:cubicBezTo>
                  <a:pt x="1510" y="546"/>
                  <a:pt x="1510" y="546"/>
                  <a:pt x="1510" y="546"/>
                </a:cubicBezTo>
                <a:cubicBezTo>
                  <a:pt x="1510" y="546"/>
                  <a:pt x="1510" y="545"/>
                  <a:pt x="1510" y="545"/>
                </a:cubicBezTo>
                <a:cubicBezTo>
                  <a:pt x="1510" y="545"/>
                  <a:pt x="1510" y="545"/>
                  <a:pt x="1511" y="545"/>
                </a:cubicBezTo>
                <a:cubicBezTo>
                  <a:pt x="1525" y="531"/>
                  <a:pt x="1525" y="531"/>
                  <a:pt x="1525" y="531"/>
                </a:cubicBezTo>
                <a:cubicBezTo>
                  <a:pt x="1526" y="530"/>
                  <a:pt x="1526" y="528"/>
                  <a:pt x="1525" y="527"/>
                </a:cubicBezTo>
                <a:cubicBezTo>
                  <a:pt x="1523" y="525"/>
                  <a:pt x="1521" y="525"/>
                  <a:pt x="1520" y="527"/>
                </a:cubicBezTo>
                <a:cubicBezTo>
                  <a:pt x="1506" y="541"/>
                  <a:pt x="1506" y="541"/>
                  <a:pt x="1506" y="541"/>
                </a:cubicBezTo>
                <a:cubicBezTo>
                  <a:pt x="1506" y="541"/>
                  <a:pt x="1506" y="541"/>
                  <a:pt x="1506" y="541"/>
                </a:cubicBezTo>
                <a:cubicBezTo>
                  <a:pt x="1506" y="541"/>
                  <a:pt x="1506" y="541"/>
                  <a:pt x="1506" y="541"/>
                </a:cubicBezTo>
                <a:cubicBezTo>
                  <a:pt x="1500" y="547"/>
                  <a:pt x="1500" y="547"/>
                  <a:pt x="1500" y="547"/>
                </a:cubicBezTo>
                <a:cubicBezTo>
                  <a:pt x="1499" y="548"/>
                  <a:pt x="1499" y="550"/>
                  <a:pt x="1500" y="551"/>
                </a:cubicBezTo>
                <a:cubicBezTo>
                  <a:pt x="1500" y="552"/>
                  <a:pt x="1501" y="552"/>
                  <a:pt x="1502" y="552"/>
                </a:cubicBezTo>
                <a:close/>
                <a:moveTo>
                  <a:pt x="1480" y="581"/>
                </a:moveTo>
                <a:cubicBezTo>
                  <a:pt x="1477" y="584"/>
                  <a:pt x="1477" y="584"/>
                  <a:pt x="1477" y="584"/>
                </a:cubicBezTo>
                <a:cubicBezTo>
                  <a:pt x="1476" y="585"/>
                  <a:pt x="1476" y="587"/>
                  <a:pt x="1477" y="588"/>
                </a:cubicBezTo>
                <a:cubicBezTo>
                  <a:pt x="1478" y="589"/>
                  <a:pt x="1479" y="589"/>
                  <a:pt x="1479" y="589"/>
                </a:cubicBezTo>
                <a:cubicBezTo>
                  <a:pt x="1480" y="589"/>
                  <a:pt x="1481" y="589"/>
                  <a:pt x="1481" y="588"/>
                </a:cubicBezTo>
                <a:cubicBezTo>
                  <a:pt x="1484" y="586"/>
                  <a:pt x="1484" y="586"/>
                  <a:pt x="1484" y="586"/>
                </a:cubicBezTo>
                <a:cubicBezTo>
                  <a:pt x="1485" y="584"/>
                  <a:pt x="1485" y="582"/>
                  <a:pt x="1484" y="581"/>
                </a:cubicBezTo>
                <a:cubicBezTo>
                  <a:pt x="1483" y="580"/>
                  <a:pt x="1481" y="580"/>
                  <a:pt x="1480" y="581"/>
                </a:cubicBezTo>
                <a:close/>
                <a:moveTo>
                  <a:pt x="1553" y="507"/>
                </a:moveTo>
                <a:cubicBezTo>
                  <a:pt x="1551" y="509"/>
                  <a:pt x="1551" y="509"/>
                  <a:pt x="1551" y="509"/>
                </a:cubicBezTo>
                <a:cubicBezTo>
                  <a:pt x="1551" y="510"/>
                  <a:pt x="1551" y="510"/>
                  <a:pt x="1551" y="510"/>
                </a:cubicBezTo>
                <a:cubicBezTo>
                  <a:pt x="1551" y="510"/>
                  <a:pt x="1551" y="510"/>
                  <a:pt x="1550" y="510"/>
                </a:cubicBezTo>
                <a:cubicBezTo>
                  <a:pt x="1546" y="515"/>
                  <a:pt x="1546" y="515"/>
                  <a:pt x="1546" y="515"/>
                </a:cubicBezTo>
                <a:cubicBezTo>
                  <a:pt x="1545" y="516"/>
                  <a:pt x="1545" y="518"/>
                  <a:pt x="1546" y="519"/>
                </a:cubicBezTo>
                <a:cubicBezTo>
                  <a:pt x="1547" y="520"/>
                  <a:pt x="1548" y="520"/>
                  <a:pt x="1548" y="520"/>
                </a:cubicBezTo>
                <a:cubicBezTo>
                  <a:pt x="1549" y="520"/>
                  <a:pt x="1550" y="520"/>
                  <a:pt x="1550" y="519"/>
                </a:cubicBezTo>
                <a:cubicBezTo>
                  <a:pt x="1555" y="515"/>
                  <a:pt x="1555" y="515"/>
                  <a:pt x="1555" y="515"/>
                </a:cubicBezTo>
                <a:cubicBezTo>
                  <a:pt x="1555" y="515"/>
                  <a:pt x="1555" y="514"/>
                  <a:pt x="1555" y="514"/>
                </a:cubicBezTo>
                <a:cubicBezTo>
                  <a:pt x="1555" y="514"/>
                  <a:pt x="1556" y="514"/>
                  <a:pt x="1556" y="514"/>
                </a:cubicBezTo>
                <a:cubicBezTo>
                  <a:pt x="1558" y="512"/>
                  <a:pt x="1558" y="512"/>
                  <a:pt x="1558" y="512"/>
                </a:cubicBezTo>
                <a:cubicBezTo>
                  <a:pt x="1559" y="511"/>
                  <a:pt x="1559" y="509"/>
                  <a:pt x="1558" y="507"/>
                </a:cubicBezTo>
                <a:cubicBezTo>
                  <a:pt x="1556" y="506"/>
                  <a:pt x="1555" y="506"/>
                  <a:pt x="1553" y="507"/>
                </a:cubicBezTo>
                <a:close/>
                <a:moveTo>
                  <a:pt x="1518" y="543"/>
                </a:moveTo>
                <a:cubicBezTo>
                  <a:pt x="1511" y="549"/>
                  <a:pt x="1511" y="549"/>
                  <a:pt x="1511" y="549"/>
                </a:cubicBezTo>
                <a:cubicBezTo>
                  <a:pt x="1510" y="551"/>
                  <a:pt x="1510" y="553"/>
                  <a:pt x="1511" y="554"/>
                </a:cubicBezTo>
                <a:cubicBezTo>
                  <a:pt x="1512" y="554"/>
                  <a:pt x="1513" y="555"/>
                  <a:pt x="1514" y="555"/>
                </a:cubicBezTo>
                <a:cubicBezTo>
                  <a:pt x="1514" y="555"/>
                  <a:pt x="1515" y="554"/>
                  <a:pt x="1516" y="554"/>
                </a:cubicBezTo>
                <a:cubicBezTo>
                  <a:pt x="1522" y="548"/>
                  <a:pt x="1522" y="548"/>
                  <a:pt x="1522" y="548"/>
                </a:cubicBezTo>
                <a:cubicBezTo>
                  <a:pt x="1523" y="546"/>
                  <a:pt x="1523" y="545"/>
                  <a:pt x="1522" y="543"/>
                </a:cubicBezTo>
                <a:cubicBezTo>
                  <a:pt x="1521" y="542"/>
                  <a:pt x="1519" y="542"/>
                  <a:pt x="1518" y="543"/>
                </a:cubicBezTo>
                <a:close/>
                <a:moveTo>
                  <a:pt x="1502" y="566"/>
                </a:moveTo>
                <a:cubicBezTo>
                  <a:pt x="1503" y="566"/>
                  <a:pt x="1504" y="566"/>
                  <a:pt x="1504" y="565"/>
                </a:cubicBezTo>
                <a:cubicBezTo>
                  <a:pt x="1509" y="560"/>
                  <a:pt x="1509" y="560"/>
                  <a:pt x="1509" y="560"/>
                </a:cubicBezTo>
                <a:cubicBezTo>
                  <a:pt x="1511" y="559"/>
                  <a:pt x="1511" y="557"/>
                  <a:pt x="1509" y="556"/>
                </a:cubicBezTo>
                <a:cubicBezTo>
                  <a:pt x="1508" y="555"/>
                  <a:pt x="1506" y="555"/>
                  <a:pt x="1505" y="556"/>
                </a:cubicBezTo>
                <a:cubicBezTo>
                  <a:pt x="1500" y="561"/>
                  <a:pt x="1500" y="561"/>
                  <a:pt x="1500" y="561"/>
                </a:cubicBezTo>
                <a:cubicBezTo>
                  <a:pt x="1499" y="562"/>
                  <a:pt x="1499" y="564"/>
                  <a:pt x="1500" y="565"/>
                </a:cubicBezTo>
                <a:cubicBezTo>
                  <a:pt x="1500" y="566"/>
                  <a:pt x="1501" y="566"/>
                  <a:pt x="1502" y="566"/>
                </a:cubicBezTo>
                <a:close/>
                <a:moveTo>
                  <a:pt x="1495" y="588"/>
                </a:moveTo>
                <a:cubicBezTo>
                  <a:pt x="1495" y="588"/>
                  <a:pt x="1496" y="587"/>
                  <a:pt x="1497" y="587"/>
                </a:cubicBezTo>
                <a:cubicBezTo>
                  <a:pt x="1499" y="584"/>
                  <a:pt x="1499" y="584"/>
                  <a:pt x="1499" y="584"/>
                </a:cubicBezTo>
                <a:cubicBezTo>
                  <a:pt x="1500" y="583"/>
                  <a:pt x="1500" y="581"/>
                  <a:pt x="1499" y="580"/>
                </a:cubicBezTo>
                <a:cubicBezTo>
                  <a:pt x="1498" y="579"/>
                  <a:pt x="1496" y="579"/>
                  <a:pt x="1495" y="580"/>
                </a:cubicBezTo>
                <a:cubicBezTo>
                  <a:pt x="1492" y="582"/>
                  <a:pt x="1492" y="582"/>
                  <a:pt x="1492" y="582"/>
                </a:cubicBezTo>
                <a:cubicBezTo>
                  <a:pt x="1491" y="584"/>
                  <a:pt x="1491" y="585"/>
                  <a:pt x="1492" y="587"/>
                </a:cubicBezTo>
                <a:cubicBezTo>
                  <a:pt x="1493" y="587"/>
                  <a:pt x="1494" y="588"/>
                  <a:pt x="1495" y="588"/>
                </a:cubicBezTo>
                <a:close/>
                <a:moveTo>
                  <a:pt x="1557" y="526"/>
                </a:moveTo>
                <a:cubicBezTo>
                  <a:pt x="1559" y="525"/>
                  <a:pt x="1559" y="525"/>
                  <a:pt x="1559" y="525"/>
                </a:cubicBezTo>
                <a:cubicBezTo>
                  <a:pt x="1560" y="523"/>
                  <a:pt x="1560" y="521"/>
                  <a:pt x="1559" y="520"/>
                </a:cubicBezTo>
                <a:cubicBezTo>
                  <a:pt x="1558" y="519"/>
                  <a:pt x="1556" y="519"/>
                  <a:pt x="1555" y="520"/>
                </a:cubicBezTo>
                <a:cubicBezTo>
                  <a:pt x="1553" y="522"/>
                  <a:pt x="1553" y="522"/>
                  <a:pt x="1553" y="522"/>
                </a:cubicBezTo>
                <a:cubicBezTo>
                  <a:pt x="1547" y="528"/>
                  <a:pt x="1547" y="528"/>
                  <a:pt x="1547" y="528"/>
                </a:cubicBezTo>
                <a:cubicBezTo>
                  <a:pt x="1546" y="529"/>
                  <a:pt x="1546" y="531"/>
                  <a:pt x="1547" y="532"/>
                </a:cubicBezTo>
                <a:cubicBezTo>
                  <a:pt x="1548" y="533"/>
                  <a:pt x="1548" y="533"/>
                  <a:pt x="1549" y="533"/>
                </a:cubicBezTo>
                <a:cubicBezTo>
                  <a:pt x="1550" y="533"/>
                  <a:pt x="1551" y="533"/>
                  <a:pt x="1551" y="532"/>
                </a:cubicBezTo>
                <a:lnTo>
                  <a:pt x="1557" y="526"/>
                </a:lnTo>
                <a:close/>
                <a:moveTo>
                  <a:pt x="1519" y="564"/>
                </a:moveTo>
                <a:cubicBezTo>
                  <a:pt x="1526" y="557"/>
                  <a:pt x="1526" y="557"/>
                  <a:pt x="1526" y="557"/>
                </a:cubicBezTo>
                <a:cubicBezTo>
                  <a:pt x="1527" y="556"/>
                  <a:pt x="1527" y="554"/>
                  <a:pt x="1526" y="553"/>
                </a:cubicBezTo>
                <a:cubicBezTo>
                  <a:pt x="1525" y="552"/>
                  <a:pt x="1523" y="552"/>
                  <a:pt x="1522" y="553"/>
                </a:cubicBezTo>
                <a:cubicBezTo>
                  <a:pt x="1515" y="560"/>
                  <a:pt x="1515" y="560"/>
                  <a:pt x="1515" y="560"/>
                </a:cubicBezTo>
                <a:cubicBezTo>
                  <a:pt x="1514" y="561"/>
                  <a:pt x="1514" y="563"/>
                  <a:pt x="1515" y="564"/>
                </a:cubicBezTo>
                <a:cubicBezTo>
                  <a:pt x="1516" y="565"/>
                  <a:pt x="1517" y="565"/>
                  <a:pt x="1517" y="565"/>
                </a:cubicBezTo>
                <a:cubicBezTo>
                  <a:pt x="1518" y="565"/>
                  <a:pt x="1519" y="565"/>
                  <a:pt x="1519" y="564"/>
                </a:cubicBezTo>
                <a:close/>
                <a:moveTo>
                  <a:pt x="1499" y="594"/>
                </a:moveTo>
                <a:cubicBezTo>
                  <a:pt x="1499" y="595"/>
                  <a:pt x="1500" y="595"/>
                  <a:pt x="1501" y="595"/>
                </a:cubicBezTo>
                <a:cubicBezTo>
                  <a:pt x="1502" y="595"/>
                  <a:pt x="1503" y="595"/>
                  <a:pt x="1503" y="594"/>
                </a:cubicBezTo>
                <a:cubicBezTo>
                  <a:pt x="1509" y="589"/>
                  <a:pt x="1509" y="589"/>
                  <a:pt x="1509" y="589"/>
                </a:cubicBezTo>
                <a:cubicBezTo>
                  <a:pt x="1513" y="584"/>
                  <a:pt x="1513" y="584"/>
                  <a:pt x="1513" y="584"/>
                </a:cubicBezTo>
                <a:cubicBezTo>
                  <a:pt x="1514" y="583"/>
                  <a:pt x="1514" y="581"/>
                  <a:pt x="1513" y="580"/>
                </a:cubicBezTo>
                <a:cubicBezTo>
                  <a:pt x="1512" y="579"/>
                  <a:pt x="1510" y="579"/>
                  <a:pt x="1509" y="580"/>
                </a:cubicBezTo>
                <a:cubicBezTo>
                  <a:pt x="1504" y="585"/>
                  <a:pt x="1504" y="585"/>
                  <a:pt x="1504" y="585"/>
                </a:cubicBezTo>
                <a:cubicBezTo>
                  <a:pt x="1499" y="590"/>
                  <a:pt x="1499" y="590"/>
                  <a:pt x="1499" y="590"/>
                </a:cubicBezTo>
                <a:cubicBezTo>
                  <a:pt x="1498" y="591"/>
                  <a:pt x="1498" y="593"/>
                  <a:pt x="1499" y="594"/>
                </a:cubicBezTo>
                <a:close/>
                <a:moveTo>
                  <a:pt x="1549" y="544"/>
                </a:moveTo>
                <a:cubicBezTo>
                  <a:pt x="1547" y="543"/>
                  <a:pt x="1546" y="543"/>
                  <a:pt x="1544" y="544"/>
                </a:cubicBezTo>
                <a:cubicBezTo>
                  <a:pt x="1541" y="548"/>
                  <a:pt x="1541" y="548"/>
                  <a:pt x="1541" y="548"/>
                </a:cubicBezTo>
                <a:cubicBezTo>
                  <a:pt x="1539" y="549"/>
                  <a:pt x="1539" y="551"/>
                  <a:pt x="1541" y="553"/>
                </a:cubicBezTo>
                <a:cubicBezTo>
                  <a:pt x="1541" y="553"/>
                  <a:pt x="1542" y="553"/>
                  <a:pt x="1543" y="553"/>
                </a:cubicBezTo>
                <a:cubicBezTo>
                  <a:pt x="1544" y="553"/>
                  <a:pt x="1544" y="553"/>
                  <a:pt x="1545" y="553"/>
                </a:cubicBezTo>
                <a:cubicBezTo>
                  <a:pt x="1549" y="549"/>
                  <a:pt x="1549" y="549"/>
                  <a:pt x="1549" y="549"/>
                </a:cubicBezTo>
                <a:cubicBezTo>
                  <a:pt x="1550" y="548"/>
                  <a:pt x="1550" y="546"/>
                  <a:pt x="1549" y="544"/>
                </a:cubicBezTo>
                <a:close/>
                <a:moveTo>
                  <a:pt x="1566" y="523"/>
                </a:moveTo>
                <a:cubicBezTo>
                  <a:pt x="1563" y="525"/>
                  <a:pt x="1563" y="525"/>
                  <a:pt x="1563" y="525"/>
                </a:cubicBezTo>
                <a:cubicBezTo>
                  <a:pt x="1562" y="527"/>
                  <a:pt x="1562" y="528"/>
                  <a:pt x="1563" y="530"/>
                </a:cubicBezTo>
                <a:cubicBezTo>
                  <a:pt x="1564" y="530"/>
                  <a:pt x="1565" y="531"/>
                  <a:pt x="1566" y="531"/>
                </a:cubicBezTo>
                <a:cubicBezTo>
                  <a:pt x="1566" y="531"/>
                  <a:pt x="1567" y="530"/>
                  <a:pt x="1568" y="530"/>
                </a:cubicBezTo>
                <a:cubicBezTo>
                  <a:pt x="1570" y="527"/>
                  <a:pt x="1570" y="527"/>
                  <a:pt x="1570" y="527"/>
                </a:cubicBezTo>
                <a:cubicBezTo>
                  <a:pt x="1572" y="526"/>
                  <a:pt x="1572" y="524"/>
                  <a:pt x="1570" y="523"/>
                </a:cubicBezTo>
                <a:cubicBezTo>
                  <a:pt x="1569" y="521"/>
                  <a:pt x="1567" y="521"/>
                  <a:pt x="1566" y="523"/>
                </a:cubicBezTo>
                <a:close/>
                <a:moveTo>
                  <a:pt x="1581" y="530"/>
                </a:moveTo>
                <a:cubicBezTo>
                  <a:pt x="1582" y="529"/>
                  <a:pt x="1582" y="527"/>
                  <a:pt x="1581" y="526"/>
                </a:cubicBezTo>
                <a:cubicBezTo>
                  <a:pt x="1580" y="525"/>
                  <a:pt x="1578" y="525"/>
                  <a:pt x="1577" y="526"/>
                </a:cubicBezTo>
                <a:cubicBezTo>
                  <a:pt x="1569" y="534"/>
                  <a:pt x="1569" y="534"/>
                  <a:pt x="1569" y="534"/>
                </a:cubicBezTo>
                <a:cubicBezTo>
                  <a:pt x="1568" y="535"/>
                  <a:pt x="1568" y="537"/>
                  <a:pt x="1569" y="538"/>
                </a:cubicBezTo>
                <a:cubicBezTo>
                  <a:pt x="1570" y="539"/>
                  <a:pt x="1570" y="539"/>
                  <a:pt x="1571" y="539"/>
                </a:cubicBezTo>
                <a:cubicBezTo>
                  <a:pt x="1572" y="539"/>
                  <a:pt x="1573" y="539"/>
                  <a:pt x="1573" y="538"/>
                </a:cubicBezTo>
                <a:lnTo>
                  <a:pt x="1581" y="530"/>
                </a:lnTo>
                <a:close/>
                <a:moveTo>
                  <a:pt x="1558" y="552"/>
                </a:moveTo>
                <a:cubicBezTo>
                  <a:pt x="1559" y="552"/>
                  <a:pt x="1559" y="552"/>
                  <a:pt x="1560" y="551"/>
                </a:cubicBezTo>
                <a:cubicBezTo>
                  <a:pt x="1565" y="547"/>
                  <a:pt x="1565" y="547"/>
                  <a:pt x="1565" y="547"/>
                </a:cubicBezTo>
                <a:cubicBezTo>
                  <a:pt x="1566" y="545"/>
                  <a:pt x="1566" y="543"/>
                  <a:pt x="1565" y="542"/>
                </a:cubicBezTo>
                <a:cubicBezTo>
                  <a:pt x="1564" y="541"/>
                  <a:pt x="1562" y="541"/>
                  <a:pt x="1560" y="542"/>
                </a:cubicBezTo>
                <a:cubicBezTo>
                  <a:pt x="1556" y="547"/>
                  <a:pt x="1556" y="547"/>
                  <a:pt x="1556" y="547"/>
                </a:cubicBezTo>
                <a:cubicBezTo>
                  <a:pt x="1555" y="548"/>
                  <a:pt x="1555" y="550"/>
                  <a:pt x="1556" y="551"/>
                </a:cubicBezTo>
                <a:cubicBezTo>
                  <a:pt x="1556" y="552"/>
                  <a:pt x="1557" y="552"/>
                  <a:pt x="1558" y="552"/>
                </a:cubicBezTo>
                <a:close/>
                <a:moveTo>
                  <a:pt x="1529" y="595"/>
                </a:moveTo>
                <a:cubicBezTo>
                  <a:pt x="1530" y="595"/>
                  <a:pt x="1531" y="595"/>
                  <a:pt x="1531" y="594"/>
                </a:cubicBezTo>
                <a:cubicBezTo>
                  <a:pt x="1533" y="592"/>
                  <a:pt x="1533" y="592"/>
                  <a:pt x="1533" y="592"/>
                </a:cubicBezTo>
                <a:cubicBezTo>
                  <a:pt x="1533" y="592"/>
                  <a:pt x="1533" y="592"/>
                  <a:pt x="1533" y="592"/>
                </a:cubicBezTo>
                <a:cubicBezTo>
                  <a:pt x="1533" y="592"/>
                  <a:pt x="1533" y="592"/>
                  <a:pt x="1533" y="592"/>
                </a:cubicBezTo>
                <a:cubicBezTo>
                  <a:pt x="1534" y="592"/>
                  <a:pt x="1534" y="592"/>
                  <a:pt x="1534" y="592"/>
                </a:cubicBezTo>
                <a:cubicBezTo>
                  <a:pt x="1534" y="592"/>
                  <a:pt x="1534" y="592"/>
                  <a:pt x="1534" y="592"/>
                </a:cubicBezTo>
                <a:cubicBezTo>
                  <a:pt x="1543" y="583"/>
                  <a:pt x="1543" y="583"/>
                  <a:pt x="1543" y="583"/>
                </a:cubicBezTo>
                <a:cubicBezTo>
                  <a:pt x="1544" y="582"/>
                  <a:pt x="1544" y="580"/>
                  <a:pt x="1543" y="579"/>
                </a:cubicBezTo>
                <a:cubicBezTo>
                  <a:pt x="1541" y="577"/>
                  <a:pt x="1539" y="577"/>
                  <a:pt x="1538" y="579"/>
                </a:cubicBezTo>
                <a:cubicBezTo>
                  <a:pt x="1530" y="587"/>
                  <a:pt x="1530" y="587"/>
                  <a:pt x="1530" y="587"/>
                </a:cubicBezTo>
                <a:cubicBezTo>
                  <a:pt x="1530" y="587"/>
                  <a:pt x="1529" y="587"/>
                  <a:pt x="1529" y="587"/>
                </a:cubicBezTo>
                <a:cubicBezTo>
                  <a:pt x="1529" y="587"/>
                  <a:pt x="1529" y="588"/>
                  <a:pt x="1529" y="588"/>
                </a:cubicBezTo>
                <a:cubicBezTo>
                  <a:pt x="1529" y="588"/>
                  <a:pt x="1529" y="588"/>
                  <a:pt x="1529" y="588"/>
                </a:cubicBezTo>
                <a:cubicBezTo>
                  <a:pt x="1527" y="590"/>
                  <a:pt x="1527" y="590"/>
                  <a:pt x="1527" y="590"/>
                </a:cubicBezTo>
                <a:cubicBezTo>
                  <a:pt x="1526" y="591"/>
                  <a:pt x="1526" y="593"/>
                  <a:pt x="1527" y="594"/>
                </a:cubicBezTo>
                <a:cubicBezTo>
                  <a:pt x="1527" y="595"/>
                  <a:pt x="1528" y="595"/>
                  <a:pt x="1529" y="595"/>
                </a:cubicBezTo>
                <a:close/>
                <a:moveTo>
                  <a:pt x="1576" y="548"/>
                </a:moveTo>
                <a:cubicBezTo>
                  <a:pt x="1577" y="548"/>
                  <a:pt x="1577" y="548"/>
                  <a:pt x="1578" y="547"/>
                </a:cubicBezTo>
                <a:cubicBezTo>
                  <a:pt x="1590" y="535"/>
                  <a:pt x="1590" y="535"/>
                  <a:pt x="1590" y="535"/>
                </a:cubicBezTo>
                <a:cubicBezTo>
                  <a:pt x="1592" y="534"/>
                  <a:pt x="1592" y="532"/>
                  <a:pt x="1590" y="531"/>
                </a:cubicBezTo>
                <a:cubicBezTo>
                  <a:pt x="1589" y="529"/>
                  <a:pt x="1587" y="529"/>
                  <a:pt x="1586" y="531"/>
                </a:cubicBezTo>
                <a:cubicBezTo>
                  <a:pt x="1576" y="541"/>
                  <a:pt x="1576" y="541"/>
                  <a:pt x="1576" y="541"/>
                </a:cubicBezTo>
                <a:cubicBezTo>
                  <a:pt x="1574" y="543"/>
                  <a:pt x="1574" y="543"/>
                  <a:pt x="1574" y="543"/>
                </a:cubicBezTo>
                <a:cubicBezTo>
                  <a:pt x="1572" y="544"/>
                  <a:pt x="1572" y="546"/>
                  <a:pt x="1574" y="547"/>
                </a:cubicBezTo>
                <a:cubicBezTo>
                  <a:pt x="1574" y="548"/>
                  <a:pt x="1575" y="548"/>
                  <a:pt x="1576" y="548"/>
                </a:cubicBezTo>
                <a:close/>
                <a:moveTo>
                  <a:pt x="1582" y="556"/>
                </a:moveTo>
                <a:cubicBezTo>
                  <a:pt x="1582" y="556"/>
                  <a:pt x="1583" y="556"/>
                  <a:pt x="1584" y="556"/>
                </a:cubicBezTo>
                <a:cubicBezTo>
                  <a:pt x="1593" y="546"/>
                  <a:pt x="1593" y="546"/>
                  <a:pt x="1593" y="546"/>
                </a:cubicBezTo>
                <a:cubicBezTo>
                  <a:pt x="1594" y="545"/>
                  <a:pt x="1594" y="543"/>
                  <a:pt x="1593" y="542"/>
                </a:cubicBezTo>
                <a:cubicBezTo>
                  <a:pt x="1592" y="541"/>
                  <a:pt x="1590" y="541"/>
                  <a:pt x="1589" y="542"/>
                </a:cubicBezTo>
                <a:cubicBezTo>
                  <a:pt x="1579" y="551"/>
                  <a:pt x="1579" y="551"/>
                  <a:pt x="1579" y="551"/>
                </a:cubicBezTo>
                <a:cubicBezTo>
                  <a:pt x="1578" y="552"/>
                  <a:pt x="1578" y="554"/>
                  <a:pt x="1579" y="556"/>
                </a:cubicBezTo>
                <a:cubicBezTo>
                  <a:pt x="1580" y="556"/>
                  <a:pt x="1581" y="556"/>
                  <a:pt x="1582" y="556"/>
                </a:cubicBezTo>
                <a:close/>
                <a:moveTo>
                  <a:pt x="1450" y="686"/>
                </a:moveTo>
                <a:cubicBezTo>
                  <a:pt x="1450" y="686"/>
                  <a:pt x="1451" y="686"/>
                  <a:pt x="1452" y="686"/>
                </a:cubicBezTo>
                <a:cubicBezTo>
                  <a:pt x="1452" y="686"/>
                  <a:pt x="1453" y="686"/>
                  <a:pt x="1454" y="686"/>
                </a:cubicBezTo>
                <a:cubicBezTo>
                  <a:pt x="1472" y="668"/>
                  <a:pt x="1472" y="668"/>
                  <a:pt x="1472" y="668"/>
                </a:cubicBezTo>
                <a:cubicBezTo>
                  <a:pt x="1473" y="667"/>
                  <a:pt x="1473" y="665"/>
                  <a:pt x="1472" y="664"/>
                </a:cubicBezTo>
                <a:cubicBezTo>
                  <a:pt x="1470" y="662"/>
                  <a:pt x="1468" y="662"/>
                  <a:pt x="1467" y="664"/>
                </a:cubicBezTo>
                <a:cubicBezTo>
                  <a:pt x="1450" y="681"/>
                  <a:pt x="1450" y="681"/>
                  <a:pt x="1450" y="681"/>
                </a:cubicBezTo>
                <a:cubicBezTo>
                  <a:pt x="1448" y="682"/>
                  <a:pt x="1448" y="684"/>
                  <a:pt x="1450" y="686"/>
                </a:cubicBezTo>
                <a:close/>
                <a:moveTo>
                  <a:pt x="1509" y="643"/>
                </a:moveTo>
                <a:cubicBezTo>
                  <a:pt x="1510" y="643"/>
                  <a:pt x="1511" y="642"/>
                  <a:pt x="1512" y="642"/>
                </a:cubicBezTo>
                <a:cubicBezTo>
                  <a:pt x="1515" y="638"/>
                  <a:pt x="1515" y="638"/>
                  <a:pt x="1515" y="638"/>
                </a:cubicBezTo>
                <a:cubicBezTo>
                  <a:pt x="1517" y="637"/>
                  <a:pt x="1517" y="635"/>
                  <a:pt x="1515" y="634"/>
                </a:cubicBezTo>
                <a:cubicBezTo>
                  <a:pt x="1514" y="632"/>
                  <a:pt x="1512" y="632"/>
                  <a:pt x="1511" y="634"/>
                </a:cubicBezTo>
                <a:cubicBezTo>
                  <a:pt x="1507" y="637"/>
                  <a:pt x="1507" y="637"/>
                  <a:pt x="1507" y="637"/>
                </a:cubicBezTo>
                <a:cubicBezTo>
                  <a:pt x="1506" y="639"/>
                  <a:pt x="1506" y="641"/>
                  <a:pt x="1507" y="642"/>
                </a:cubicBezTo>
                <a:cubicBezTo>
                  <a:pt x="1508" y="642"/>
                  <a:pt x="1509" y="643"/>
                  <a:pt x="1509" y="643"/>
                </a:cubicBezTo>
                <a:close/>
                <a:moveTo>
                  <a:pt x="1593" y="559"/>
                </a:moveTo>
                <a:cubicBezTo>
                  <a:pt x="1594" y="559"/>
                  <a:pt x="1595" y="558"/>
                  <a:pt x="1596" y="558"/>
                </a:cubicBezTo>
                <a:cubicBezTo>
                  <a:pt x="1614" y="539"/>
                  <a:pt x="1614" y="539"/>
                  <a:pt x="1614" y="539"/>
                </a:cubicBezTo>
                <a:cubicBezTo>
                  <a:pt x="1616" y="538"/>
                  <a:pt x="1616" y="536"/>
                  <a:pt x="1614" y="535"/>
                </a:cubicBezTo>
                <a:cubicBezTo>
                  <a:pt x="1613" y="533"/>
                  <a:pt x="1611" y="533"/>
                  <a:pt x="1610" y="535"/>
                </a:cubicBezTo>
                <a:cubicBezTo>
                  <a:pt x="1591" y="553"/>
                  <a:pt x="1591" y="553"/>
                  <a:pt x="1591" y="553"/>
                </a:cubicBezTo>
                <a:cubicBezTo>
                  <a:pt x="1590" y="555"/>
                  <a:pt x="1590" y="557"/>
                  <a:pt x="1591" y="558"/>
                </a:cubicBezTo>
                <a:cubicBezTo>
                  <a:pt x="1592" y="558"/>
                  <a:pt x="1593" y="559"/>
                  <a:pt x="1593" y="559"/>
                </a:cubicBezTo>
                <a:close/>
                <a:moveTo>
                  <a:pt x="1568" y="584"/>
                </a:moveTo>
                <a:cubicBezTo>
                  <a:pt x="1569" y="584"/>
                  <a:pt x="1570" y="583"/>
                  <a:pt x="1571" y="583"/>
                </a:cubicBezTo>
                <a:cubicBezTo>
                  <a:pt x="1572" y="582"/>
                  <a:pt x="1572" y="582"/>
                  <a:pt x="1572" y="582"/>
                </a:cubicBezTo>
                <a:cubicBezTo>
                  <a:pt x="1573" y="581"/>
                  <a:pt x="1573" y="579"/>
                  <a:pt x="1572" y="577"/>
                </a:cubicBezTo>
                <a:cubicBezTo>
                  <a:pt x="1570" y="576"/>
                  <a:pt x="1569" y="576"/>
                  <a:pt x="1567" y="577"/>
                </a:cubicBezTo>
                <a:cubicBezTo>
                  <a:pt x="1566" y="578"/>
                  <a:pt x="1566" y="578"/>
                  <a:pt x="1566" y="578"/>
                </a:cubicBezTo>
                <a:cubicBezTo>
                  <a:pt x="1565" y="580"/>
                  <a:pt x="1565" y="582"/>
                  <a:pt x="1566" y="583"/>
                </a:cubicBezTo>
                <a:cubicBezTo>
                  <a:pt x="1567" y="583"/>
                  <a:pt x="1568" y="584"/>
                  <a:pt x="1568" y="584"/>
                </a:cubicBezTo>
                <a:close/>
                <a:moveTo>
                  <a:pt x="1445" y="707"/>
                </a:moveTo>
                <a:cubicBezTo>
                  <a:pt x="1446" y="707"/>
                  <a:pt x="1446" y="707"/>
                  <a:pt x="1447" y="707"/>
                </a:cubicBezTo>
                <a:cubicBezTo>
                  <a:pt x="1451" y="702"/>
                  <a:pt x="1451" y="702"/>
                  <a:pt x="1451" y="702"/>
                </a:cubicBezTo>
                <a:cubicBezTo>
                  <a:pt x="1451" y="702"/>
                  <a:pt x="1452" y="702"/>
                  <a:pt x="1452" y="701"/>
                </a:cubicBezTo>
                <a:cubicBezTo>
                  <a:pt x="1452" y="701"/>
                  <a:pt x="1453" y="701"/>
                  <a:pt x="1453" y="700"/>
                </a:cubicBezTo>
                <a:cubicBezTo>
                  <a:pt x="1491" y="662"/>
                  <a:pt x="1491" y="662"/>
                  <a:pt x="1491" y="662"/>
                </a:cubicBezTo>
                <a:cubicBezTo>
                  <a:pt x="1492" y="661"/>
                  <a:pt x="1492" y="659"/>
                  <a:pt x="1491" y="658"/>
                </a:cubicBezTo>
                <a:cubicBezTo>
                  <a:pt x="1490" y="657"/>
                  <a:pt x="1488" y="657"/>
                  <a:pt x="1487" y="658"/>
                </a:cubicBezTo>
                <a:cubicBezTo>
                  <a:pt x="1449" y="696"/>
                  <a:pt x="1449" y="696"/>
                  <a:pt x="1449" y="696"/>
                </a:cubicBezTo>
                <a:cubicBezTo>
                  <a:pt x="1448" y="696"/>
                  <a:pt x="1448" y="697"/>
                  <a:pt x="1448" y="697"/>
                </a:cubicBezTo>
                <a:cubicBezTo>
                  <a:pt x="1447" y="697"/>
                  <a:pt x="1447" y="698"/>
                  <a:pt x="1447" y="698"/>
                </a:cubicBezTo>
                <a:cubicBezTo>
                  <a:pt x="1443" y="702"/>
                  <a:pt x="1443" y="702"/>
                  <a:pt x="1443" y="702"/>
                </a:cubicBezTo>
                <a:cubicBezTo>
                  <a:pt x="1441" y="703"/>
                  <a:pt x="1441" y="705"/>
                  <a:pt x="1443" y="707"/>
                </a:cubicBezTo>
                <a:cubicBezTo>
                  <a:pt x="1443" y="707"/>
                  <a:pt x="1444" y="707"/>
                  <a:pt x="1445" y="707"/>
                </a:cubicBezTo>
                <a:close/>
                <a:moveTo>
                  <a:pt x="1560" y="606"/>
                </a:moveTo>
                <a:cubicBezTo>
                  <a:pt x="1561" y="606"/>
                  <a:pt x="1562" y="606"/>
                  <a:pt x="1562" y="605"/>
                </a:cubicBezTo>
                <a:cubicBezTo>
                  <a:pt x="1565" y="603"/>
                  <a:pt x="1565" y="603"/>
                  <a:pt x="1565" y="603"/>
                </a:cubicBezTo>
                <a:cubicBezTo>
                  <a:pt x="1566" y="601"/>
                  <a:pt x="1566" y="599"/>
                  <a:pt x="1565" y="598"/>
                </a:cubicBezTo>
                <a:cubicBezTo>
                  <a:pt x="1564" y="597"/>
                  <a:pt x="1562" y="597"/>
                  <a:pt x="1560" y="598"/>
                </a:cubicBezTo>
                <a:cubicBezTo>
                  <a:pt x="1558" y="601"/>
                  <a:pt x="1558" y="601"/>
                  <a:pt x="1558" y="601"/>
                </a:cubicBezTo>
                <a:cubicBezTo>
                  <a:pt x="1557" y="602"/>
                  <a:pt x="1557" y="604"/>
                  <a:pt x="1558" y="605"/>
                </a:cubicBezTo>
                <a:cubicBezTo>
                  <a:pt x="1559" y="606"/>
                  <a:pt x="1560" y="606"/>
                  <a:pt x="1560" y="606"/>
                </a:cubicBezTo>
                <a:close/>
                <a:moveTo>
                  <a:pt x="1445" y="718"/>
                </a:moveTo>
                <a:cubicBezTo>
                  <a:pt x="1446" y="718"/>
                  <a:pt x="1447" y="719"/>
                  <a:pt x="1447" y="719"/>
                </a:cubicBezTo>
                <a:cubicBezTo>
                  <a:pt x="1448" y="719"/>
                  <a:pt x="1449" y="718"/>
                  <a:pt x="1450" y="718"/>
                </a:cubicBezTo>
                <a:cubicBezTo>
                  <a:pt x="1545" y="622"/>
                  <a:pt x="1545" y="622"/>
                  <a:pt x="1545" y="622"/>
                </a:cubicBezTo>
                <a:cubicBezTo>
                  <a:pt x="1546" y="621"/>
                  <a:pt x="1546" y="619"/>
                  <a:pt x="1545" y="618"/>
                </a:cubicBezTo>
                <a:cubicBezTo>
                  <a:pt x="1544" y="617"/>
                  <a:pt x="1542" y="617"/>
                  <a:pt x="1541" y="618"/>
                </a:cubicBezTo>
                <a:cubicBezTo>
                  <a:pt x="1445" y="713"/>
                  <a:pt x="1445" y="713"/>
                  <a:pt x="1445" y="713"/>
                </a:cubicBezTo>
                <a:cubicBezTo>
                  <a:pt x="1444" y="715"/>
                  <a:pt x="1444" y="717"/>
                  <a:pt x="1445" y="718"/>
                </a:cubicBezTo>
                <a:close/>
                <a:moveTo>
                  <a:pt x="1620" y="538"/>
                </a:moveTo>
                <a:cubicBezTo>
                  <a:pt x="1603" y="556"/>
                  <a:pt x="1603" y="556"/>
                  <a:pt x="1603" y="556"/>
                </a:cubicBezTo>
                <a:cubicBezTo>
                  <a:pt x="1601" y="557"/>
                  <a:pt x="1601" y="559"/>
                  <a:pt x="1603" y="560"/>
                </a:cubicBezTo>
                <a:cubicBezTo>
                  <a:pt x="1603" y="561"/>
                  <a:pt x="1604" y="561"/>
                  <a:pt x="1605" y="561"/>
                </a:cubicBezTo>
                <a:cubicBezTo>
                  <a:pt x="1606" y="561"/>
                  <a:pt x="1606" y="561"/>
                  <a:pt x="1607" y="560"/>
                </a:cubicBezTo>
                <a:cubicBezTo>
                  <a:pt x="1625" y="543"/>
                  <a:pt x="1625" y="543"/>
                  <a:pt x="1625" y="543"/>
                </a:cubicBezTo>
                <a:cubicBezTo>
                  <a:pt x="1626" y="542"/>
                  <a:pt x="1626" y="540"/>
                  <a:pt x="1625" y="538"/>
                </a:cubicBezTo>
                <a:cubicBezTo>
                  <a:pt x="1623" y="537"/>
                  <a:pt x="1622" y="537"/>
                  <a:pt x="1620" y="538"/>
                </a:cubicBezTo>
                <a:close/>
                <a:moveTo>
                  <a:pt x="1447" y="733"/>
                </a:moveTo>
                <a:cubicBezTo>
                  <a:pt x="1447" y="733"/>
                  <a:pt x="1448" y="733"/>
                  <a:pt x="1449" y="733"/>
                </a:cubicBezTo>
                <a:cubicBezTo>
                  <a:pt x="1553" y="628"/>
                  <a:pt x="1553" y="628"/>
                  <a:pt x="1553" y="628"/>
                </a:cubicBezTo>
                <a:cubicBezTo>
                  <a:pt x="1575" y="607"/>
                  <a:pt x="1575" y="607"/>
                  <a:pt x="1575" y="607"/>
                </a:cubicBezTo>
                <a:cubicBezTo>
                  <a:pt x="1578" y="604"/>
                  <a:pt x="1578" y="604"/>
                  <a:pt x="1578" y="604"/>
                </a:cubicBezTo>
                <a:cubicBezTo>
                  <a:pt x="1579" y="602"/>
                  <a:pt x="1579" y="601"/>
                  <a:pt x="1578" y="599"/>
                </a:cubicBezTo>
                <a:cubicBezTo>
                  <a:pt x="1577" y="598"/>
                  <a:pt x="1575" y="598"/>
                  <a:pt x="1573" y="599"/>
                </a:cubicBezTo>
                <a:cubicBezTo>
                  <a:pt x="1445" y="728"/>
                  <a:pt x="1445" y="728"/>
                  <a:pt x="1445" y="728"/>
                </a:cubicBezTo>
                <a:cubicBezTo>
                  <a:pt x="1443" y="729"/>
                  <a:pt x="1443" y="731"/>
                  <a:pt x="1445" y="733"/>
                </a:cubicBezTo>
                <a:cubicBezTo>
                  <a:pt x="1445" y="733"/>
                  <a:pt x="1446" y="733"/>
                  <a:pt x="1447" y="733"/>
                </a:cubicBezTo>
                <a:close/>
                <a:moveTo>
                  <a:pt x="1609" y="568"/>
                </a:moveTo>
                <a:cubicBezTo>
                  <a:pt x="1610" y="568"/>
                  <a:pt x="1611" y="569"/>
                  <a:pt x="1612" y="569"/>
                </a:cubicBezTo>
                <a:cubicBezTo>
                  <a:pt x="1612" y="569"/>
                  <a:pt x="1613" y="568"/>
                  <a:pt x="1614" y="568"/>
                </a:cubicBezTo>
                <a:cubicBezTo>
                  <a:pt x="1634" y="547"/>
                  <a:pt x="1634" y="547"/>
                  <a:pt x="1634" y="547"/>
                </a:cubicBezTo>
                <a:cubicBezTo>
                  <a:pt x="1635" y="546"/>
                  <a:pt x="1635" y="544"/>
                  <a:pt x="1634" y="543"/>
                </a:cubicBezTo>
                <a:cubicBezTo>
                  <a:pt x="1633" y="542"/>
                  <a:pt x="1631" y="542"/>
                  <a:pt x="1630" y="543"/>
                </a:cubicBezTo>
                <a:cubicBezTo>
                  <a:pt x="1609" y="563"/>
                  <a:pt x="1609" y="563"/>
                  <a:pt x="1609" y="563"/>
                </a:cubicBezTo>
                <a:cubicBezTo>
                  <a:pt x="1608" y="565"/>
                  <a:pt x="1608" y="567"/>
                  <a:pt x="1609" y="568"/>
                </a:cubicBezTo>
                <a:close/>
                <a:moveTo>
                  <a:pt x="1612" y="574"/>
                </a:moveTo>
                <a:cubicBezTo>
                  <a:pt x="1612" y="574"/>
                  <a:pt x="1612" y="574"/>
                  <a:pt x="1612" y="575"/>
                </a:cubicBezTo>
                <a:cubicBezTo>
                  <a:pt x="1608" y="579"/>
                  <a:pt x="1608" y="579"/>
                  <a:pt x="1608" y="579"/>
                </a:cubicBezTo>
                <a:cubicBezTo>
                  <a:pt x="1607" y="580"/>
                  <a:pt x="1607" y="582"/>
                  <a:pt x="1608" y="583"/>
                </a:cubicBezTo>
                <a:cubicBezTo>
                  <a:pt x="1609" y="584"/>
                  <a:pt x="1609" y="584"/>
                  <a:pt x="1610" y="584"/>
                </a:cubicBezTo>
                <a:cubicBezTo>
                  <a:pt x="1611" y="584"/>
                  <a:pt x="1612" y="584"/>
                  <a:pt x="1612" y="583"/>
                </a:cubicBezTo>
                <a:cubicBezTo>
                  <a:pt x="1616" y="579"/>
                  <a:pt x="1616" y="579"/>
                  <a:pt x="1616" y="579"/>
                </a:cubicBezTo>
                <a:cubicBezTo>
                  <a:pt x="1617" y="579"/>
                  <a:pt x="1617" y="579"/>
                  <a:pt x="1617" y="579"/>
                </a:cubicBezTo>
                <a:cubicBezTo>
                  <a:pt x="1617" y="579"/>
                  <a:pt x="1617" y="579"/>
                  <a:pt x="1617" y="579"/>
                </a:cubicBezTo>
                <a:cubicBezTo>
                  <a:pt x="1646" y="550"/>
                  <a:pt x="1646" y="550"/>
                  <a:pt x="1646" y="550"/>
                </a:cubicBezTo>
                <a:cubicBezTo>
                  <a:pt x="1647" y="548"/>
                  <a:pt x="1647" y="546"/>
                  <a:pt x="1646" y="545"/>
                </a:cubicBezTo>
                <a:cubicBezTo>
                  <a:pt x="1645" y="544"/>
                  <a:pt x="1643" y="544"/>
                  <a:pt x="1642" y="545"/>
                </a:cubicBezTo>
                <a:cubicBezTo>
                  <a:pt x="1613" y="574"/>
                  <a:pt x="1613" y="574"/>
                  <a:pt x="1613" y="574"/>
                </a:cubicBezTo>
                <a:cubicBezTo>
                  <a:pt x="1612" y="574"/>
                  <a:pt x="1612" y="574"/>
                  <a:pt x="1612" y="574"/>
                </a:cubicBezTo>
                <a:close/>
                <a:moveTo>
                  <a:pt x="1446" y="749"/>
                </a:moveTo>
                <a:cubicBezTo>
                  <a:pt x="1587" y="608"/>
                  <a:pt x="1587" y="608"/>
                  <a:pt x="1587" y="608"/>
                </a:cubicBezTo>
                <a:cubicBezTo>
                  <a:pt x="1589" y="607"/>
                  <a:pt x="1589" y="605"/>
                  <a:pt x="1587" y="604"/>
                </a:cubicBezTo>
                <a:cubicBezTo>
                  <a:pt x="1586" y="602"/>
                  <a:pt x="1584" y="602"/>
                  <a:pt x="1583" y="604"/>
                </a:cubicBezTo>
                <a:cubicBezTo>
                  <a:pt x="1442" y="745"/>
                  <a:pt x="1442" y="745"/>
                  <a:pt x="1442" y="745"/>
                </a:cubicBezTo>
                <a:cubicBezTo>
                  <a:pt x="1441" y="745"/>
                  <a:pt x="1441" y="746"/>
                  <a:pt x="1441" y="747"/>
                </a:cubicBezTo>
                <a:cubicBezTo>
                  <a:pt x="1440" y="747"/>
                  <a:pt x="1439" y="747"/>
                  <a:pt x="1439" y="748"/>
                </a:cubicBezTo>
                <a:cubicBezTo>
                  <a:pt x="1436" y="751"/>
                  <a:pt x="1436" y="751"/>
                  <a:pt x="1436" y="751"/>
                </a:cubicBezTo>
                <a:cubicBezTo>
                  <a:pt x="1434" y="752"/>
                  <a:pt x="1434" y="754"/>
                  <a:pt x="1436" y="755"/>
                </a:cubicBezTo>
                <a:cubicBezTo>
                  <a:pt x="1436" y="756"/>
                  <a:pt x="1437" y="756"/>
                  <a:pt x="1438" y="756"/>
                </a:cubicBezTo>
                <a:cubicBezTo>
                  <a:pt x="1439" y="756"/>
                  <a:pt x="1439" y="756"/>
                  <a:pt x="1440" y="755"/>
                </a:cubicBezTo>
                <a:cubicBezTo>
                  <a:pt x="1443" y="752"/>
                  <a:pt x="1443" y="752"/>
                  <a:pt x="1443" y="752"/>
                </a:cubicBezTo>
                <a:cubicBezTo>
                  <a:pt x="1444" y="752"/>
                  <a:pt x="1444" y="751"/>
                  <a:pt x="1444" y="750"/>
                </a:cubicBezTo>
                <a:cubicBezTo>
                  <a:pt x="1445" y="750"/>
                  <a:pt x="1446" y="750"/>
                  <a:pt x="1446" y="749"/>
                </a:cubicBezTo>
                <a:close/>
                <a:moveTo>
                  <a:pt x="1600" y="605"/>
                </a:moveTo>
                <a:cubicBezTo>
                  <a:pt x="1599" y="603"/>
                  <a:pt x="1597" y="603"/>
                  <a:pt x="1596" y="605"/>
                </a:cubicBezTo>
                <a:cubicBezTo>
                  <a:pt x="1445" y="756"/>
                  <a:pt x="1445" y="756"/>
                  <a:pt x="1445" y="756"/>
                </a:cubicBezTo>
                <a:cubicBezTo>
                  <a:pt x="1443" y="757"/>
                  <a:pt x="1443" y="759"/>
                  <a:pt x="1445" y="760"/>
                </a:cubicBezTo>
                <a:cubicBezTo>
                  <a:pt x="1445" y="761"/>
                  <a:pt x="1446" y="761"/>
                  <a:pt x="1447" y="761"/>
                </a:cubicBezTo>
                <a:cubicBezTo>
                  <a:pt x="1447" y="761"/>
                  <a:pt x="1448" y="761"/>
                  <a:pt x="1449" y="760"/>
                </a:cubicBezTo>
                <a:cubicBezTo>
                  <a:pt x="1600" y="609"/>
                  <a:pt x="1600" y="609"/>
                  <a:pt x="1600" y="609"/>
                </a:cubicBezTo>
                <a:cubicBezTo>
                  <a:pt x="1602" y="608"/>
                  <a:pt x="1602" y="606"/>
                  <a:pt x="1600" y="605"/>
                </a:cubicBezTo>
                <a:close/>
                <a:moveTo>
                  <a:pt x="1621" y="584"/>
                </a:moveTo>
                <a:cubicBezTo>
                  <a:pt x="1621" y="585"/>
                  <a:pt x="1622" y="585"/>
                  <a:pt x="1623" y="585"/>
                </a:cubicBezTo>
                <a:cubicBezTo>
                  <a:pt x="1624" y="585"/>
                  <a:pt x="1624" y="585"/>
                  <a:pt x="1625" y="584"/>
                </a:cubicBezTo>
                <a:cubicBezTo>
                  <a:pt x="1653" y="556"/>
                  <a:pt x="1653" y="556"/>
                  <a:pt x="1653" y="556"/>
                </a:cubicBezTo>
                <a:cubicBezTo>
                  <a:pt x="1654" y="555"/>
                  <a:pt x="1654" y="553"/>
                  <a:pt x="1653" y="552"/>
                </a:cubicBezTo>
                <a:cubicBezTo>
                  <a:pt x="1652" y="551"/>
                  <a:pt x="1650" y="551"/>
                  <a:pt x="1649" y="552"/>
                </a:cubicBezTo>
                <a:cubicBezTo>
                  <a:pt x="1621" y="580"/>
                  <a:pt x="1621" y="580"/>
                  <a:pt x="1621" y="580"/>
                </a:cubicBezTo>
                <a:cubicBezTo>
                  <a:pt x="1619" y="581"/>
                  <a:pt x="1619" y="583"/>
                  <a:pt x="1621" y="584"/>
                </a:cubicBezTo>
                <a:close/>
                <a:moveTo>
                  <a:pt x="1664" y="545"/>
                </a:moveTo>
                <a:cubicBezTo>
                  <a:pt x="1664" y="545"/>
                  <a:pt x="1665" y="544"/>
                  <a:pt x="1666" y="544"/>
                </a:cubicBezTo>
                <a:cubicBezTo>
                  <a:pt x="1669" y="540"/>
                  <a:pt x="1669" y="540"/>
                  <a:pt x="1669" y="540"/>
                </a:cubicBezTo>
                <a:cubicBezTo>
                  <a:pt x="1671" y="539"/>
                  <a:pt x="1671" y="537"/>
                  <a:pt x="1669" y="536"/>
                </a:cubicBezTo>
                <a:cubicBezTo>
                  <a:pt x="1668" y="534"/>
                  <a:pt x="1666" y="534"/>
                  <a:pt x="1665" y="536"/>
                </a:cubicBezTo>
                <a:cubicBezTo>
                  <a:pt x="1661" y="539"/>
                  <a:pt x="1661" y="539"/>
                  <a:pt x="1661" y="539"/>
                </a:cubicBezTo>
                <a:cubicBezTo>
                  <a:pt x="1660" y="540"/>
                  <a:pt x="1660" y="542"/>
                  <a:pt x="1661" y="544"/>
                </a:cubicBezTo>
                <a:cubicBezTo>
                  <a:pt x="1662" y="544"/>
                  <a:pt x="1663" y="545"/>
                  <a:pt x="1664" y="545"/>
                </a:cubicBezTo>
                <a:close/>
                <a:moveTo>
                  <a:pt x="1629" y="590"/>
                </a:moveTo>
                <a:cubicBezTo>
                  <a:pt x="1630" y="591"/>
                  <a:pt x="1630" y="591"/>
                  <a:pt x="1631" y="591"/>
                </a:cubicBezTo>
                <a:cubicBezTo>
                  <a:pt x="1632" y="591"/>
                  <a:pt x="1633" y="591"/>
                  <a:pt x="1633" y="590"/>
                </a:cubicBezTo>
                <a:cubicBezTo>
                  <a:pt x="1660" y="564"/>
                  <a:pt x="1660" y="564"/>
                  <a:pt x="1660" y="564"/>
                </a:cubicBezTo>
                <a:cubicBezTo>
                  <a:pt x="1661" y="562"/>
                  <a:pt x="1661" y="560"/>
                  <a:pt x="1660" y="559"/>
                </a:cubicBezTo>
                <a:cubicBezTo>
                  <a:pt x="1659" y="558"/>
                  <a:pt x="1657" y="558"/>
                  <a:pt x="1655" y="559"/>
                </a:cubicBezTo>
                <a:cubicBezTo>
                  <a:pt x="1629" y="586"/>
                  <a:pt x="1629" y="586"/>
                  <a:pt x="1629" y="586"/>
                </a:cubicBezTo>
                <a:cubicBezTo>
                  <a:pt x="1628" y="587"/>
                  <a:pt x="1628" y="589"/>
                  <a:pt x="1629" y="590"/>
                </a:cubicBezTo>
                <a:close/>
                <a:moveTo>
                  <a:pt x="1594" y="625"/>
                </a:moveTo>
                <a:cubicBezTo>
                  <a:pt x="1593" y="624"/>
                  <a:pt x="1591" y="624"/>
                  <a:pt x="1590" y="625"/>
                </a:cubicBezTo>
                <a:cubicBezTo>
                  <a:pt x="1465" y="750"/>
                  <a:pt x="1465" y="750"/>
                  <a:pt x="1465" y="750"/>
                </a:cubicBezTo>
                <a:cubicBezTo>
                  <a:pt x="1463" y="751"/>
                  <a:pt x="1463" y="753"/>
                  <a:pt x="1465" y="754"/>
                </a:cubicBezTo>
                <a:cubicBezTo>
                  <a:pt x="1465" y="755"/>
                  <a:pt x="1466" y="755"/>
                  <a:pt x="1467" y="755"/>
                </a:cubicBezTo>
                <a:cubicBezTo>
                  <a:pt x="1468" y="755"/>
                  <a:pt x="1468" y="755"/>
                  <a:pt x="1469" y="754"/>
                </a:cubicBezTo>
                <a:cubicBezTo>
                  <a:pt x="1594" y="629"/>
                  <a:pt x="1594" y="629"/>
                  <a:pt x="1594" y="629"/>
                </a:cubicBezTo>
                <a:cubicBezTo>
                  <a:pt x="1595" y="628"/>
                  <a:pt x="1595" y="626"/>
                  <a:pt x="1594" y="625"/>
                </a:cubicBezTo>
                <a:close/>
                <a:moveTo>
                  <a:pt x="1630" y="607"/>
                </a:moveTo>
                <a:cubicBezTo>
                  <a:pt x="1637" y="601"/>
                  <a:pt x="1637" y="601"/>
                  <a:pt x="1637" y="601"/>
                </a:cubicBezTo>
                <a:cubicBezTo>
                  <a:pt x="1638" y="600"/>
                  <a:pt x="1638" y="598"/>
                  <a:pt x="1637" y="596"/>
                </a:cubicBezTo>
                <a:cubicBezTo>
                  <a:pt x="1635" y="595"/>
                  <a:pt x="1633" y="595"/>
                  <a:pt x="1632" y="596"/>
                </a:cubicBezTo>
                <a:cubicBezTo>
                  <a:pt x="1626" y="603"/>
                  <a:pt x="1626" y="603"/>
                  <a:pt x="1626" y="603"/>
                </a:cubicBezTo>
                <a:cubicBezTo>
                  <a:pt x="1625" y="604"/>
                  <a:pt x="1625" y="606"/>
                  <a:pt x="1626" y="607"/>
                </a:cubicBezTo>
                <a:cubicBezTo>
                  <a:pt x="1626" y="608"/>
                  <a:pt x="1627" y="608"/>
                  <a:pt x="1628" y="608"/>
                </a:cubicBezTo>
                <a:cubicBezTo>
                  <a:pt x="1629" y="608"/>
                  <a:pt x="1630" y="608"/>
                  <a:pt x="1630" y="607"/>
                </a:cubicBezTo>
                <a:close/>
                <a:moveTo>
                  <a:pt x="1601" y="632"/>
                </a:moveTo>
                <a:cubicBezTo>
                  <a:pt x="1600" y="631"/>
                  <a:pt x="1598" y="631"/>
                  <a:pt x="1597" y="632"/>
                </a:cubicBezTo>
                <a:cubicBezTo>
                  <a:pt x="1479" y="749"/>
                  <a:pt x="1479" y="749"/>
                  <a:pt x="1479" y="749"/>
                </a:cubicBezTo>
                <a:cubicBezTo>
                  <a:pt x="1478" y="751"/>
                  <a:pt x="1478" y="752"/>
                  <a:pt x="1479" y="754"/>
                </a:cubicBezTo>
                <a:cubicBezTo>
                  <a:pt x="1480" y="754"/>
                  <a:pt x="1481" y="755"/>
                  <a:pt x="1481" y="755"/>
                </a:cubicBezTo>
                <a:cubicBezTo>
                  <a:pt x="1482" y="755"/>
                  <a:pt x="1483" y="754"/>
                  <a:pt x="1484" y="754"/>
                </a:cubicBezTo>
                <a:cubicBezTo>
                  <a:pt x="1601" y="636"/>
                  <a:pt x="1601" y="636"/>
                  <a:pt x="1601" y="636"/>
                </a:cubicBezTo>
                <a:cubicBezTo>
                  <a:pt x="1602" y="635"/>
                  <a:pt x="1602" y="633"/>
                  <a:pt x="1601" y="632"/>
                </a:cubicBezTo>
                <a:close/>
                <a:moveTo>
                  <a:pt x="1687" y="549"/>
                </a:moveTo>
                <a:cubicBezTo>
                  <a:pt x="1688" y="549"/>
                  <a:pt x="1689" y="548"/>
                  <a:pt x="1690" y="548"/>
                </a:cubicBezTo>
                <a:cubicBezTo>
                  <a:pt x="1691" y="546"/>
                  <a:pt x="1691" y="546"/>
                  <a:pt x="1691" y="546"/>
                </a:cubicBezTo>
                <a:cubicBezTo>
                  <a:pt x="1692" y="545"/>
                  <a:pt x="1692" y="543"/>
                  <a:pt x="1691" y="542"/>
                </a:cubicBezTo>
                <a:cubicBezTo>
                  <a:pt x="1690" y="541"/>
                  <a:pt x="1688" y="541"/>
                  <a:pt x="1687" y="542"/>
                </a:cubicBezTo>
                <a:cubicBezTo>
                  <a:pt x="1685" y="543"/>
                  <a:pt x="1685" y="543"/>
                  <a:pt x="1685" y="543"/>
                </a:cubicBezTo>
                <a:cubicBezTo>
                  <a:pt x="1684" y="545"/>
                  <a:pt x="1684" y="547"/>
                  <a:pt x="1685" y="548"/>
                </a:cubicBezTo>
                <a:cubicBezTo>
                  <a:pt x="1686" y="548"/>
                  <a:pt x="1687" y="549"/>
                  <a:pt x="1687" y="549"/>
                </a:cubicBezTo>
                <a:close/>
                <a:moveTo>
                  <a:pt x="1654" y="582"/>
                </a:moveTo>
                <a:cubicBezTo>
                  <a:pt x="1655" y="582"/>
                  <a:pt x="1655" y="582"/>
                  <a:pt x="1656" y="581"/>
                </a:cubicBezTo>
                <a:cubicBezTo>
                  <a:pt x="1668" y="570"/>
                  <a:pt x="1668" y="570"/>
                  <a:pt x="1668" y="570"/>
                </a:cubicBezTo>
                <a:cubicBezTo>
                  <a:pt x="1669" y="568"/>
                  <a:pt x="1669" y="566"/>
                  <a:pt x="1668" y="565"/>
                </a:cubicBezTo>
                <a:cubicBezTo>
                  <a:pt x="1666" y="564"/>
                  <a:pt x="1665" y="564"/>
                  <a:pt x="1663" y="565"/>
                </a:cubicBezTo>
                <a:cubicBezTo>
                  <a:pt x="1652" y="577"/>
                  <a:pt x="1652" y="577"/>
                  <a:pt x="1652" y="577"/>
                </a:cubicBezTo>
                <a:cubicBezTo>
                  <a:pt x="1650" y="578"/>
                  <a:pt x="1650" y="580"/>
                  <a:pt x="1652" y="581"/>
                </a:cubicBezTo>
                <a:cubicBezTo>
                  <a:pt x="1652" y="582"/>
                  <a:pt x="1653" y="582"/>
                  <a:pt x="1654" y="582"/>
                </a:cubicBezTo>
                <a:close/>
                <a:moveTo>
                  <a:pt x="1622" y="625"/>
                </a:moveTo>
                <a:cubicBezTo>
                  <a:pt x="1622" y="626"/>
                  <a:pt x="1623" y="626"/>
                  <a:pt x="1624" y="626"/>
                </a:cubicBezTo>
                <a:cubicBezTo>
                  <a:pt x="1625" y="626"/>
                  <a:pt x="1626" y="626"/>
                  <a:pt x="1626" y="625"/>
                </a:cubicBezTo>
                <a:cubicBezTo>
                  <a:pt x="1639" y="613"/>
                  <a:pt x="1639" y="613"/>
                  <a:pt x="1639" y="613"/>
                </a:cubicBezTo>
                <a:cubicBezTo>
                  <a:pt x="1640" y="611"/>
                  <a:pt x="1640" y="609"/>
                  <a:pt x="1639" y="608"/>
                </a:cubicBezTo>
                <a:cubicBezTo>
                  <a:pt x="1638" y="607"/>
                  <a:pt x="1636" y="607"/>
                  <a:pt x="1634" y="608"/>
                </a:cubicBezTo>
                <a:cubicBezTo>
                  <a:pt x="1622" y="621"/>
                  <a:pt x="1622" y="621"/>
                  <a:pt x="1622" y="621"/>
                </a:cubicBezTo>
                <a:cubicBezTo>
                  <a:pt x="1621" y="622"/>
                  <a:pt x="1621" y="624"/>
                  <a:pt x="1622" y="625"/>
                </a:cubicBezTo>
                <a:close/>
                <a:moveTo>
                  <a:pt x="1665" y="577"/>
                </a:moveTo>
                <a:cubicBezTo>
                  <a:pt x="1658" y="584"/>
                  <a:pt x="1658" y="584"/>
                  <a:pt x="1658" y="584"/>
                </a:cubicBezTo>
                <a:cubicBezTo>
                  <a:pt x="1657" y="585"/>
                  <a:pt x="1657" y="587"/>
                  <a:pt x="1658" y="589"/>
                </a:cubicBezTo>
                <a:cubicBezTo>
                  <a:pt x="1659" y="589"/>
                  <a:pt x="1660" y="589"/>
                  <a:pt x="1661" y="589"/>
                </a:cubicBezTo>
                <a:cubicBezTo>
                  <a:pt x="1661" y="589"/>
                  <a:pt x="1662" y="589"/>
                  <a:pt x="1663" y="589"/>
                </a:cubicBezTo>
                <a:cubicBezTo>
                  <a:pt x="1670" y="582"/>
                  <a:pt x="1670" y="582"/>
                  <a:pt x="1670" y="582"/>
                </a:cubicBezTo>
                <a:cubicBezTo>
                  <a:pt x="1671" y="581"/>
                  <a:pt x="1671" y="579"/>
                  <a:pt x="1670" y="577"/>
                </a:cubicBezTo>
                <a:cubicBezTo>
                  <a:pt x="1668" y="576"/>
                  <a:pt x="1666" y="576"/>
                  <a:pt x="1665" y="577"/>
                </a:cubicBezTo>
                <a:close/>
                <a:moveTo>
                  <a:pt x="1609" y="638"/>
                </a:moveTo>
                <a:cubicBezTo>
                  <a:pt x="1608" y="637"/>
                  <a:pt x="1606" y="637"/>
                  <a:pt x="1605" y="638"/>
                </a:cubicBezTo>
                <a:cubicBezTo>
                  <a:pt x="1504" y="738"/>
                  <a:pt x="1504" y="738"/>
                  <a:pt x="1504" y="738"/>
                </a:cubicBezTo>
                <a:cubicBezTo>
                  <a:pt x="1503" y="739"/>
                  <a:pt x="1503" y="741"/>
                  <a:pt x="1504" y="743"/>
                </a:cubicBezTo>
                <a:cubicBezTo>
                  <a:pt x="1505" y="743"/>
                  <a:pt x="1506" y="743"/>
                  <a:pt x="1507" y="743"/>
                </a:cubicBezTo>
                <a:cubicBezTo>
                  <a:pt x="1507" y="743"/>
                  <a:pt x="1508" y="743"/>
                  <a:pt x="1509" y="743"/>
                </a:cubicBezTo>
                <a:cubicBezTo>
                  <a:pt x="1609" y="642"/>
                  <a:pt x="1609" y="642"/>
                  <a:pt x="1609" y="642"/>
                </a:cubicBezTo>
                <a:cubicBezTo>
                  <a:pt x="1610" y="641"/>
                  <a:pt x="1610" y="639"/>
                  <a:pt x="1609" y="638"/>
                </a:cubicBezTo>
                <a:close/>
                <a:moveTo>
                  <a:pt x="1680" y="571"/>
                </a:moveTo>
                <a:cubicBezTo>
                  <a:pt x="1680" y="571"/>
                  <a:pt x="1681" y="570"/>
                  <a:pt x="1682" y="570"/>
                </a:cubicBezTo>
                <a:cubicBezTo>
                  <a:pt x="1688" y="563"/>
                  <a:pt x="1688" y="563"/>
                  <a:pt x="1688" y="563"/>
                </a:cubicBezTo>
                <a:cubicBezTo>
                  <a:pt x="1688" y="563"/>
                  <a:pt x="1688" y="563"/>
                  <a:pt x="1688" y="563"/>
                </a:cubicBezTo>
                <a:cubicBezTo>
                  <a:pt x="1689" y="562"/>
                  <a:pt x="1689" y="562"/>
                  <a:pt x="1689" y="562"/>
                </a:cubicBezTo>
                <a:cubicBezTo>
                  <a:pt x="1689" y="562"/>
                  <a:pt x="1689" y="562"/>
                  <a:pt x="1689" y="562"/>
                </a:cubicBezTo>
                <a:cubicBezTo>
                  <a:pt x="1691" y="561"/>
                  <a:pt x="1691" y="561"/>
                  <a:pt x="1691" y="561"/>
                </a:cubicBezTo>
                <a:cubicBezTo>
                  <a:pt x="1695" y="556"/>
                  <a:pt x="1695" y="556"/>
                  <a:pt x="1695" y="556"/>
                </a:cubicBezTo>
                <a:cubicBezTo>
                  <a:pt x="1696" y="555"/>
                  <a:pt x="1696" y="553"/>
                  <a:pt x="1695" y="552"/>
                </a:cubicBezTo>
                <a:cubicBezTo>
                  <a:pt x="1694" y="551"/>
                  <a:pt x="1692" y="551"/>
                  <a:pt x="1691" y="552"/>
                </a:cubicBezTo>
                <a:cubicBezTo>
                  <a:pt x="1677" y="565"/>
                  <a:pt x="1677" y="565"/>
                  <a:pt x="1677" y="565"/>
                </a:cubicBezTo>
                <a:cubicBezTo>
                  <a:pt x="1676" y="566"/>
                  <a:pt x="1676" y="568"/>
                  <a:pt x="1677" y="570"/>
                </a:cubicBezTo>
                <a:cubicBezTo>
                  <a:pt x="1678" y="570"/>
                  <a:pt x="1679" y="571"/>
                  <a:pt x="1680" y="571"/>
                </a:cubicBezTo>
                <a:close/>
                <a:moveTo>
                  <a:pt x="1643" y="618"/>
                </a:moveTo>
                <a:cubicBezTo>
                  <a:pt x="1642" y="617"/>
                  <a:pt x="1640" y="617"/>
                  <a:pt x="1639" y="618"/>
                </a:cubicBezTo>
                <a:cubicBezTo>
                  <a:pt x="1522" y="735"/>
                  <a:pt x="1522" y="735"/>
                  <a:pt x="1522" y="735"/>
                </a:cubicBezTo>
                <a:cubicBezTo>
                  <a:pt x="1521" y="736"/>
                  <a:pt x="1521" y="738"/>
                  <a:pt x="1522" y="739"/>
                </a:cubicBezTo>
                <a:cubicBezTo>
                  <a:pt x="1522" y="740"/>
                  <a:pt x="1523" y="740"/>
                  <a:pt x="1524" y="740"/>
                </a:cubicBezTo>
                <a:cubicBezTo>
                  <a:pt x="1525" y="740"/>
                  <a:pt x="1526" y="740"/>
                  <a:pt x="1526" y="739"/>
                </a:cubicBezTo>
                <a:cubicBezTo>
                  <a:pt x="1643" y="622"/>
                  <a:pt x="1643" y="622"/>
                  <a:pt x="1643" y="622"/>
                </a:cubicBezTo>
                <a:cubicBezTo>
                  <a:pt x="1644" y="621"/>
                  <a:pt x="1644" y="619"/>
                  <a:pt x="1643" y="618"/>
                </a:cubicBezTo>
                <a:close/>
                <a:moveTo>
                  <a:pt x="1666" y="595"/>
                </a:moveTo>
                <a:cubicBezTo>
                  <a:pt x="1666" y="596"/>
                  <a:pt x="1667" y="596"/>
                  <a:pt x="1668" y="596"/>
                </a:cubicBezTo>
                <a:cubicBezTo>
                  <a:pt x="1669" y="596"/>
                  <a:pt x="1669" y="596"/>
                  <a:pt x="1670" y="595"/>
                </a:cubicBezTo>
                <a:cubicBezTo>
                  <a:pt x="1676" y="589"/>
                  <a:pt x="1676" y="589"/>
                  <a:pt x="1676" y="589"/>
                </a:cubicBezTo>
                <a:cubicBezTo>
                  <a:pt x="1677" y="588"/>
                  <a:pt x="1677" y="586"/>
                  <a:pt x="1676" y="585"/>
                </a:cubicBezTo>
                <a:cubicBezTo>
                  <a:pt x="1675" y="584"/>
                  <a:pt x="1673" y="584"/>
                  <a:pt x="1672" y="585"/>
                </a:cubicBezTo>
                <a:cubicBezTo>
                  <a:pt x="1666" y="591"/>
                  <a:pt x="1666" y="591"/>
                  <a:pt x="1666" y="591"/>
                </a:cubicBezTo>
                <a:cubicBezTo>
                  <a:pt x="1665" y="592"/>
                  <a:pt x="1665" y="594"/>
                  <a:pt x="1666" y="595"/>
                </a:cubicBezTo>
                <a:close/>
                <a:moveTo>
                  <a:pt x="1647" y="628"/>
                </a:moveTo>
                <a:cubicBezTo>
                  <a:pt x="1646" y="627"/>
                  <a:pt x="1644" y="627"/>
                  <a:pt x="1643" y="628"/>
                </a:cubicBezTo>
                <a:cubicBezTo>
                  <a:pt x="1536" y="735"/>
                  <a:pt x="1536" y="735"/>
                  <a:pt x="1536" y="735"/>
                </a:cubicBezTo>
                <a:cubicBezTo>
                  <a:pt x="1534" y="736"/>
                  <a:pt x="1534" y="738"/>
                  <a:pt x="1536" y="739"/>
                </a:cubicBezTo>
                <a:cubicBezTo>
                  <a:pt x="1536" y="740"/>
                  <a:pt x="1537" y="740"/>
                  <a:pt x="1538" y="740"/>
                </a:cubicBezTo>
                <a:cubicBezTo>
                  <a:pt x="1538" y="740"/>
                  <a:pt x="1539" y="740"/>
                  <a:pt x="1540" y="739"/>
                </a:cubicBezTo>
                <a:cubicBezTo>
                  <a:pt x="1647" y="632"/>
                  <a:pt x="1647" y="632"/>
                  <a:pt x="1647" y="632"/>
                </a:cubicBezTo>
                <a:cubicBezTo>
                  <a:pt x="1648" y="631"/>
                  <a:pt x="1648" y="629"/>
                  <a:pt x="1647" y="628"/>
                </a:cubicBezTo>
                <a:close/>
                <a:moveTo>
                  <a:pt x="1682" y="589"/>
                </a:moveTo>
                <a:cubicBezTo>
                  <a:pt x="1681" y="589"/>
                  <a:pt x="1681" y="589"/>
                  <a:pt x="1681" y="589"/>
                </a:cubicBezTo>
                <a:cubicBezTo>
                  <a:pt x="1681" y="589"/>
                  <a:pt x="1681" y="589"/>
                  <a:pt x="1681" y="589"/>
                </a:cubicBezTo>
                <a:cubicBezTo>
                  <a:pt x="1676" y="595"/>
                  <a:pt x="1676" y="595"/>
                  <a:pt x="1676" y="595"/>
                </a:cubicBezTo>
                <a:cubicBezTo>
                  <a:pt x="1675" y="596"/>
                  <a:pt x="1675" y="598"/>
                  <a:pt x="1676" y="599"/>
                </a:cubicBezTo>
                <a:cubicBezTo>
                  <a:pt x="1676" y="600"/>
                  <a:pt x="1677" y="600"/>
                  <a:pt x="1678" y="600"/>
                </a:cubicBezTo>
                <a:cubicBezTo>
                  <a:pt x="1679" y="600"/>
                  <a:pt x="1679" y="600"/>
                  <a:pt x="1680" y="599"/>
                </a:cubicBezTo>
                <a:cubicBezTo>
                  <a:pt x="1686" y="594"/>
                  <a:pt x="1686" y="594"/>
                  <a:pt x="1686" y="594"/>
                </a:cubicBezTo>
                <a:cubicBezTo>
                  <a:pt x="1686" y="594"/>
                  <a:pt x="1686" y="594"/>
                  <a:pt x="1686" y="594"/>
                </a:cubicBezTo>
                <a:cubicBezTo>
                  <a:pt x="1686" y="593"/>
                  <a:pt x="1686" y="593"/>
                  <a:pt x="1686" y="593"/>
                </a:cubicBezTo>
                <a:cubicBezTo>
                  <a:pt x="1688" y="592"/>
                  <a:pt x="1688" y="590"/>
                  <a:pt x="1686" y="589"/>
                </a:cubicBezTo>
                <a:cubicBezTo>
                  <a:pt x="1685" y="587"/>
                  <a:pt x="1683" y="587"/>
                  <a:pt x="1682" y="589"/>
                </a:cubicBezTo>
                <a:close/>
                <a:moveTo>
                  <a:pt x="1708" y="570"/>
                </a:moveTo>
                <a:cubicBezTo>
                  <a:pt x="1709" y="570"/>
                  <a:pt x="1710" y="570"/>
                  <a:pt x="1710" y="569"/>
                </a:cubicBezTo>
                <a:cubicBezTo>
                  <a:pt x="1714" y="565"/>
                  <a:pt x="1714" y="565"/>
                  <a:pt x="1714" y="565"/>
                </a:cubicBezTo>
                <a:cubicBezTo>
                  <a:pt x="1715" y="564"/>
                  <a:pt x="1715" y="562"/>
                  <a:pt x="1714" y="561"/>
                </a:cubicBezTo>
                <a:cubicBezTo>
                  <a:pt x="1713" y="560"/>
                  <a:pt x="1711" y="560"/>
                  <a:pt x="1710" y="561"/>
                </a:cubicBezTo>
                <a:cubicBezTo>
                  <a:pt x="1706" y="565"/>
                  <a:pt x="1706" y="565"/>
                  <a:pt x="1706" y="565"/>
                </a:cubicBezTo>
                <a:cubicBezTo>
                  <a:pt x="1705" y="566"/>
                  <a:pt x="1705" y="568"/>
                  <a:pt x="1706" y="569"/>
                </a:cubicBezTo>
                <a:cubicBezTo>
                  <a:pt x="1706" y="570"/>
                  <a:pt x="1707" y="570"/>
                  <a:pt x="1708" y="570"/>
                </a:cubicBezTo>
                <a:close/>
                <a:moveTo>
                  <a:pt x="1690" y="602"/>
                </a:moveTo>
                <a:cubicBezTo>
                  <a:pt x="1690" y="602"/>
                  <a:pt x="1691" y="602"/>
                  <a:pt x="1692" y="602"/>
                </a:cubicBezTo>
                <a:cubicBezTo>
                  <a:pt x="1694" y="600"/>
                  <a:pt x="1694" y="600"/>
                  <a:pt x="1694" y="600"/>
                </a:cubicBezTo>
                <a:cubicBezTo>
                  <a:pt x="1695" y="598"/>
                  <a:pt x="1695" y="596"/>
                  <a:pt x="1694" y="595"/>
                </a:cubicBezTo>
                <a:cubicBezTo>
                  <a:pt x="1692" y="594"/>
                  <a:pt x="1691" y="594"/>
                  <a:pt x="1689" y="595"/>
                </a:cubicBezTo>
                <a:cubicBezTo>
                  <a:pt x="1687" y="597"/>
                  <a:pt x="1687" y="597"/>
                  <a:pt x="1687" y="597"/>
                </a:cubicBezTo>
                <a:cubicBezTo>
                  <a:pt x="1686" y="598"/>
                  <a:pt x="1686" y="600"/>
                  <a:pt x="1687" y="602"/>
                </a:cubicBezTo>
                <a:cubicBezTo>
                  <a:pt x="1688" y="602"/>
                  <a:pt x="1689" y="602"/>
                  <a:pt x="1690" y="602"/>
                </a:cubicBezTo>
                <a:close/>
                <a:moveTo>
                  <a:pt x="1551" y="743"/>
                </a:moveTo>
                <a:cubicBezTo>
                  <a:pt x="1648" y="645"/>
                  <a:pt x="1648" y="645"/>
                  <a:pt x="1648" y="645"/>
                </a:cubicBezTo>
                <a:cubicBezTo>
                  <a:pt x="1649" y="644"/>
                  <a:pt x="1649" y="642"/>
                  <a:pt x="1648" y="641"/>
                </a:cubicBezTo>
                <a:cubicBezTo>
                  <a:pt x="1647" y="639"/>
                  <a:pt x="1645" y="639"/>
                  <a:pt x="1644" y="641"/>
                </a:cubicBezTo>
                <a:cubicBezTo>
                  <a:pt x="1546" y="738"/>
                  <a:pt x="1546" y="738"/>
                  <a:pt x="1546" y="738"/>
                </a:cubicBezTo>
                <a:cubicBezTo>
                  <a:pt x="1545" y="740"/>
                  <a:pt x="1545" y="742"/>
                  <a:pt x="1546" y="743"/>
                </a:cubicBezTo>
                <a:cubicBezTo>
                  <a:pt x="1547" y="743"/>
                  <a:pt x="1548" y="744"/>
                  <a:pt x="1548" y="744"/>
                </a:cubicBezTo>
                <a:cubicBezTo>
                  <a:pt x="1549" y="744"/>
                  <a:pt x="1550" y="743"/>
                  <a:pt x="1551" y="743"/>
                </a:cubicBezTo>
                <a:close/>
                <a:moveTo>
                  <a:pt x="1722" y="584"/>
                </a:moveTo>
                <a:cubicBezTo>
                  <a:pt x="1723" y="584"/>
                  <a:pt x="1723" y="584"/>
                  <a:pt x="1724" y="583"/>
                </a:cubicBezTo>
                <a:cubicBezTo>
                  <a:pt x="1725" y="582"/>
                  <a:pt x="1725" y="582"/>
                  <a:pt x="1725" y="582"/>
                </a:cubicBezTo>
                <a:cubicBezTo>
                  <a:pt x="1726" y="581"/>
                  <a:pt x="1726" y="579"/>
                  <a:pt x="1725" y="578"/>
                </a:cubicBezTo>
                <a:cubicBezTo>
                  <a:pt x="1724" y="577"/>
                  <a:pt x="1722" y="577"/>
                  <a:pt x="1721" y="578"/>
                </a:cubicBezTo>
                <a:cubicBezTo>
                  <a:pt x="1720" y="579"/>
                  <a:pt x="1720" y="579"/>
                  <a:pt x="1720" y="579"/>
                </a:cubicBezTo>
                <a:cubicBezTo>
                  <a:pt x="1718" y="580"/>
                  <a:pt x="1718" y="582"/>
                  <a:pt x="1720" y="583"/>
                </a:cubicBezTo>
                <a:cubicBezTo>
                  <a:pt x="1720" y="584"/>
                  <a:pt x="1721" y="584"/>
                  <a:pt x="1722" y="584"/>
                </a:cubicBezTo>
                <a:close/>
                <a:moveTo>
                  <a:pt x="1647" y="652"/>
                </a:moveTo>
                <a:cubicBezTo>
                  <a:pt x="1549" y="750"/>
                  <a:pt x="1549" y="750"/>
                  <a:pt x="1549" y="750"/>
                </a:cubicBezTo>
                <a:cubicBezTo>
                  <a:pt x="1548" y="751"/>
                  <a:pt x="1548" y="753"/>
                  <a:pt x="1549" y="754"/>
                </a:cubicBezTo>
                <a:cubicBezTo>
                  <a:pt x="1550" y="755"/>
                  <a:pt x="1550" y="755"/>
                  <a:pt x="1551" y="755"/>
                </a:cubicBezTo>
                <a:cubicBezTo>
                  <a:pt x="1552" y="755"/>
                  <a:pt x="1553" y="755"/>
                  <a:pt x="1553" y="754"/>
                </a:cubicBezTo>
                <a:cubicBezTo>
                  <a:pt x="1651" y="656"/>
                  <a:pt x="1651" y="656"/>
                  <a:pt x="1651" y="656"/>
                </a:cubicBezTo>
                <a:cubicBezTo>
                  <a:pt x="1652" y="655"/>
                  <a:pt x="1652" y="653"/>
                  <a:pt x="1651" y="652"/>
                </a:cubicBezTo>
                <a:cubicBezTo>
                  <a:pt x="1650" y="651"/>
                  <a:pt x="1648" y="651"/>
                  <a:pt x="1647" y="652"/>
                </a:cubicBezTo>
                <a:close/>
                <a:moveTo>
                  <a:pt x="1551" y="762"/>
                </a:moveTo>
                <a:cubicBezTo>
                  <a:pt x="1549" y="764"/>
                  <a:pt x="1549" y="764"/>
                  <a:pt x="1549" y="764"/>
                </a:cubicBezTo>
                <a:cubicBezTo>
                  <a:pt x="1548" y="765"/>
                  <a:pt x="1548" y="767"/>
                  <a:pt x="1549" y="768"/>
                </a:cubicBezTo>
                <a:cubicBezTo>
                  <a:pt x="1549" y="769"/>
                  <a:pt x="1550" y="769"/>
                  <a:pt x="1551" y="769"/>
                </a:cubicBezTo>
                <a:cubicBezTo>
                  <a:pt x="1552" y="769"/>
                  <a:pt x="1553" y="769"/>
                  <a:pt x="1553" y="768"/>
                </a:cubicBezTo>
                <a:cubicBezTo>
                  <a:pt x="1555" y="766"/>
                  <a:pt x="1555" y="766"/>
                  <a:pt x="1555" y="766"/>
                </a:cubicBezTo>
                <a:cubicBezTo>
                  <a:pt x="1556" y="765"/>
                  <a:pt x="1556" y="763"/>
                  <a:pt x="1555" y="762"/>
                </a:cubicBezTo>
                <a:cubicBezTo>
                  <a:pt x="1554" y="760"/>
                  <a:pt x="1552" y="760"/>
                  <a:pt x="1551" y="762"/>
                </a:cubicBezTo>
                <a:close/>
                <a:moveTo>
                  <a:pt x="1734" y="586"/>
                </a:moveTo>
                <a:cubicBezTo>
                  <a:pt x="1735" y="586"/>
                  <a:pt x="1735" y="586"/>
                  <a:pt x="1736" y="585"/>
                </a:cubicBezTo>
                <a:cubicBezTo>
                  <a:pt x="1738" y="583"/>
                  <a:pt x="1738" y="583"/>
                  <a:pt x="1738" y="583"/>
                </a:cubicBezTo>
                <a:cubicBezTo>
                  <a:pt x="1739" y="582"/>
                  <a:pt x="1739" y="580"/>
                  <a:pt x="1738" y="579"/>
                </a:cubicBezTo>
                <a:cubicBezTo>
                  <a:pt x="1737" y="577"/>
                  <a:pt x="1735" y="577"/>
                  <a:pt x="1734" y="579"/>
                </a:cubicBezTo>
                <a:cubicBezTo>
                  <a:pt x="1732" y="581"/>
                  <a:pt x="1732" y="581"/>
                  <a:pt x="1732" y="581"/>
                </a:cubicBezTo>
                <a:cubicBezTo>
                  <a:pt x="1730" y="582"/>
                  <a:pt x="1730" y="584"/>
                  <a:pt x="1732" y="585"/>
                </a:cubicBezTo>
                <a:cubicBezTo>
                  <a:pt x="1732" y="586"/>
                  <a:pt x="1733" y="586"/>
                  <a:pt x="1734" y="586"/>
                </a:cubicBezTo>
                <a:close/>
                <a:moveTo>
                  <a:pt x="1568" y="752"/>
                </a:moveTo>
                <a:cubicBezTo>
                  <a:pt x="1569" y="752"/>
                  <a:pt x="1570" y="752"/>
                  <a:pt x="1570" y="751"/>
                </a:cubicBezTo>
                <a:cubicBezTo>
                  <a:pt x="1659" y="662"/>
                  <a:pt x="1659" y="662"/>
                  <a:pt x="1659" y="662"/>
                </a:cubicBezTo>
                <a:cubicBezTo>
                  <a:pt x="1660" y="661"/>
                  <a:pt x="1660" y="659"/>
                  <a:pt x="1659" y="658"/>
                </a:cubicBezTo>
                <a:cubicBezTo>
                  <a:pt x="1658" y="657"/>
                  <a:pt x="1656" y="657"/>
                  <a:pt x="1655" y="658"/>
                </a:cubicBezTo>
                <a:cubicBezTo>
                  <a:pt x="1566" y="747"/>
                  <a:pt x="1566" y="747"/>
                  <a:pt x="1566" y="747"/>
                </a:cubicBezTo>
                <a:cubicBezTo>
                  <a:pt x="1565" y="748"/>
                  <a:pt x="1565" y="750"/>
                  <a:pt x="1566" y="751"/>
                </a:cubicBezTo>
                <a:cubicBezTo>
                  <a:pt x="1567" y="752"/>
                  <a:pt x="1567" y="752"/>
                  <a:pt x="1568" y="752"/>
                </a:cubicBezTo>
                <a:close/>
                <a:moveTo>
                  <a:pt x="1566" y="768"/>
                </a:moveTo>
                <a:cubicBezTo>
                  <a:pt x="1567" y="768"/>
                  <a:pt x="1568" y="767"/>
                  <a:pt x="1568" y="767"/>
                </a:cubicBezTo>
                <a:cubicBezTo>
                  <a:pt x="1661" y="674"/>
                  <a:pt x="1661" y="674"/>
                  <a:pt x="1661" y="674"/>
                </a:cubicBezTo>
                <a:cubicBezTo>
                  <a:pt x="1662" y="673"/>
                  <a:pt x="1662" y="671"/>
                  <a:pt x="1661" y="670"/>
                </a:cubicBezTo>
                <a:cubicBezTo>
                  <a:pt x="1660" y="668"/>
                  <a:pt x="1658" y="668"/>
                  <a:pt x="1657" y="670"/>
                </a:cubicBezTo>
                <a:cubicBezTo>
                  <a:pt x="1564" y="762"/>
                  <a:pt x="1564" y="762"/>
                  <a:pt x="1564" y="762"/>
                </a:cubicBezTo>
                <a:cubicBezTo>
                  <a:pt x="1563" y="764"/>
                  <a:pt x="1563" y="766"/>
                  <a:pt x="1564" y="767"/>
                </a:cubicBezTo>
                <a:cubicBezTo>
                  <a:pt x="1565" y="767"/>
                  <a:pt x="1565" y="768"/>
                  <a:pt x="1566" y="768"/>
                </a:cubicBezTo>
                <a:close/>
                <a:moveTo>
                  <a:pt x="1738" y="588"/>
                </a:moveTo>
                <a:cubicBezTo>
                  <a:pt x="1736" y="591"/>
                  <a:pt x="1736" y="591"/>
                  <a:pt x="1736" y="591"/>
                </a:cubicBezTo>
                <a:cubicBezTo>
                  <a:pt x="1735" y="592"/>
                  <a:pt x="1735" y="594"/>
                  <a:pt x="1736" y="595"/>
                </a:cubicBezTo>
                <a:cubicBezTo>
                  <a:pt x="1736" y="596"/>
                  <a:pt x="1737" y="596"/>
                  <a:pt x="1738" y="596"/>
                </a:cubicBezTo>
                <a:cubicBezTo>
                  <a:pt x="1739" y="596"/>
                  <a:pt x="1739" y="596"/>
                  <a:pt x="1740" y="595"/>
                </a:cubicBezTo>
                <a:cubicBezTo>
                  <a:pt x="1743" y="592"/>
                  <a:pt x="1743" y="592"/>
                  <a:pt x="1743" y="592"/>
                </a:cubicBezTo>
                <a:cubicBezTo>
                  <a:pt x="1743" y="592"/>
                  <a:pt x="1743" y="592"/>
                  <a:pt x="1743" y="592"/>
                </a:cubicBezTo>
                <a:cubicBezTo>
                  <a:pt x="1743" y="592"/>
                  <a:pt x="1744" y="592"/>
                  <a:pt x="1744" y="591"/>
                </a:cubicBezTo>
                <a:cubicBezTo>
                  <a:pt x="1746" y="589"/>
                  <a:pt x="1746" y="589"/>
                  <a:pt x="1746" y="589"/>
                </a:cubicBezTo>
                <a:cubicBezTo>
                  <a:pt x="1747" y="588"/>
                  <a:pt x="1747" y="586"/>
                  <a:pt x="1746" y="585"/>
                </a:cubicBezTo>
                <a:cubicBezTo>
                  <a:pt x="1745" y="584"/>
                  <a:pt x="1743" y="584"/>
                  <a:pt x="1742" y="585"/>
                </a:cubicBezTo>
                <a:cubicBezTo>
                  <a:pt x="1739" y="587"/>
                  <a:pt x="1739" y="587"/>
                  <a:pt x="1739" y="587"/>
                </a:cubicBezTo>
                <a:cubicBezTo>
                  <a:pt x="1739" y="587"/>
                  <a:pt x="1739" y="587"/>
                  <a:pt x="1739" y="588"/>
                </a:cubicBezTo>
                <a:cubicBezTo>
                  <a:pt x="1739" y="588"/>
                  <a:pt x="1739" y="588"/>
                  <a:pt x="1738" y="588"/>
                </a:cubicBezTo>
                <a:close/>
                <a:moveTo>
                  <a:pt x="1667" y="677"/>
                </a:moveTo>
                <a:cubicBezTo>
                  <a:pt x="1666" y="676"/>
                  <a:pt x="1664" y="676"/>
                  <a:pt x="1663" y="677"/>
                </a:cubicBezTo>
                <a:cubicBezTo>
                  <a:pt x="1565" y="776"/>
                  <a:pt x="1565" y="776"/>
                  <a:pt x="1565" y="776"/>
                </a:cubicBezTo>
                <a:cubicBezTo>
                  <a:pt x="1563" y="777"/>
                  <a:pt x="1563" y="779"/>
                  <a:pt x="1565" y="780"/>
                </a:cubicBezTo>
                <a:cubicBezTo>
                  <a:pt x="1565" y="781"/>
                  <a:pt x="1566" y="781"/>
                  <a:pt x="1567" y="781"/>
                </a:cubicBezTo>
                <a:cubicBezTo>
                  <a:pt x="1567" y="781"/>
                  <a:pt x="1568" y="781"/>
                  <a:pt x="1569" y="780"/>
                </a:cubicBezTo>
                <a:cubicBezTo>
                  <a:pt x="1667" y="682"/>
                  <a:pt x="1667" y="682"/>
                  <a:pt x="1667" y="682"/>
                </a:cubicBezTo>
                <a:cubicBezTo>
                  <a:pt x="1669" y="681"/>
                  <a:pt x="1669" y="679"/>
                  <a:pt x="1667" y="677"/>
                </a:cubicBezTo>
                <a:close/>
                <a:moveTo>
                  <a:pt x="1737" y="612"/>
                </a:moveTo>
                <a:cubicBezTo>
                  <a:pt x="1738" y="611"/>
                  <a:pt x="1738" y="609"/>
                  <a:pt x="1737" y="608"/>
                </a:cubicBezTo>
                <a:cubicBezTo>
                  <a:pt x="1736" y="607"/>
                  <a:pt x="1734" y="607"/>
                  <a:pt x="1733" y="608"/>
                </a:cubicBezTo>
                <a:cubicBezTo>
                  <a:pt x="1732" y="609"/>
                  <a:pt x="1732" y="609"/>
                  <a:pt x="1732" y="609"/>
                </a:cubicBezTo>
                <a:cubicBezTo>
                  <a:pt x="1731" y="610"/>
                  <a:pt x="1731" y="612"/>
                  <a:pt x="1732" y="613"/>
                </a:cubicBezTo>
                <a:cubicBezTo>
                  <a:pt x="1732" y="614"/>
                  <a:pt x="1733" y="614"/>
                  <a:pt x="1734" y="614"/>
                </a:cubicBezTo>
                <a:cubicBezTo>
                  <a:pt x="1735" y="614"/>
                  <a:pt x="1736" y="614"/>
                  <a:pt x="1736" y="613"/>
                </a:cubicBezTo>
                <a:lnTo>
                  <a:pt x="1737" y="612"/>
                </a:lnTo>
                <a:close/>
                <a:moveTo>
                  <a:pt x="1743" y="597"/>
                </a:moveTo>
                <a:cubicBezTo>
                  <a:pt x="1742" y="598"/>
                  <a:pt x="1742" y="600"/>
                  <a:pt x="1743" y="602"/>
                </a:cubicBezTo>
                <a:cubicBezTo>
                  <a:pt x="1744" y="602"/>
                  <a:pt x="1745" y="602"/>
                  <a:pt x="1745" y="602"/>
                </a:cubicBezTo>
                <a:cubicBezTo>
                  <a:pt x="1746" y="602"/>
                  <a:pt x="1747" y="602"/>
                  <a:pt x="1748" y="602"/>
                </a:cubicBezTo>
                <a:cubicBezTo>
                  <a:pt x="1750" y="599"/>
                  <a:pt x="1750" y="599"/>
                  <a:pt x="1750" y="599"/>
                </a:cubicBezTo>
                <a:cubicBezTo>
                  <a:pt x="1751" y="598"/>
                  <a:pt x="1751" y="596"/>
                  <a:pt x="1750" y="595"/>
                </a:cubicBezTo>
                <a:cubicBezTo>
                  <a:pt x="1749" y="593"/>
                  <a:pt x="1747" y="593"/>
                  <a:pt x="1746" y="595"/>
                </a:cubicBezTo>
                <a:lnTo>
                  <a:pt x="1743" y="597"/>
                </a:lnTo>
                <a:close/>
                <a:moveTo>
                  <a:pt x="1668" y="687"/>
                </a:moveTo>
                <a:cubicBezTo>
                  <a:pt x="1574" y="780"/>
                  <a:pt x="1574" y="780"/>
                  <a:pt x="1574" y="780"/>
                </a:cubicBezTo>
                <a:cubicBezTo>
                  <a:pt x="1573" y="782"/>
                  <a:pt x="1573" y="784"/>
                  <a:pt x="1574" y="785"/>
                </a:cubicBezTo>
                <a:cubicBezTo>
                  <a:pt x="1575" y="785"/>
                  <a:pt x="1575" y="786"/>
                  <a:pt x="1576" y="786"/>
                </a:cubicBezTo>
                <a:cubicBezTo>
                  <a:pt x="1577" y="786"/>
                  <a:pt x="1578" y="785"/>
                  <a:pt x="1578" y="785"/>
                </a:cubicBezTo>
                <a:cubicBezTo>
                  <a:pt x="1672" y="691"/>
                  <a:pt x="1672" y="691"/>
                  <a:pt x="1672" y="691"/>
                </a:cubicBezTo>
                <a:cubicBezTo>
                  <a:pt x="1673" y="690"/>
                  <a:pt x="1673" y="688"/>
                  <a:pt x="1672" y="687"/>
                </a:cubicBezTo>
                <a:cubicBezTo>
                  <a:pt x="1671" y="686"/>
                  <a:pt x="1669" y="686"/>
                  <a:pt x="1668" y="687"/>
                </a:cubicBezTo>
                <a:close/>
                <a:moveTo>
                  <a:pt x="1674" y="699"/>
                </a:moveTo>
                <a:cubicBezTo>
                  <a:pt x="1673" y="697"/>
                  <a:pt x="1671" y="697"/>
                  <a:pt x="1670" y="699"/>
                </a:cubicBezTo>
                <a:cubicBezTo>
                  <a:pt x="1590" y="778"/>
                  <a:pt x="1590" y="778"/>
                  <a:pt x="1590" y="778"/>
                </a:cubicBezTo>
                <a:cubicBezTo>
                  <a:pt x="1589" y="779"/>
                  <a:pt x="1589" y="781"/>
                  <a:pt x="1590" y="782"/>
                </a:cubicBezTo>
                <a:cubicBezTo>
                  <a:pt x="1591" y="783"/>
                  <a:pt x="1592" y="783"/>
                  <a:pt x="1593" y="783"/>
                </a:cubicBezTo>
                <a:cubicBezTo>
                  <a:pt x="1593" y="783"/>
                  <a:pt x="1594" y="783"/>
                  <a:pt x="1595" y="782"/>
                </a:cubicBezTo>
                <a:cubicBezTo>
                  <a:pt x="1674" y="703"/>
                  <a:pt x="1674" y="703"/>
                  <a:pt x="1674" y="703"/>
                </a:cubicBezTo>
                <a:cubicBezTo>
                  <a:pt x="1675" y="702"/>
                  <a:pt x="1675" y="700"/>
                  <a:pt x="1674" y="699"/>
                </a:cubicBezTo>
                <a:close/>
                <a:moveTo>
                  <a:pt x="1584" y="798"/>
                </a:moveTo>
                <a:cubicBezTo>
                  <a:pt x="1572" y="810"/>
                  <a:pt x="1572" y="810"/>
                  <a:pt x="1572" y="810"/>
                </a:cubicBezTo>
                <a:cubicBezTo>
                  <a:pt x="1571" y="812"/>
                  <a:pt x="1571" y="814"/>
                  <a:pt x="1572" y="815"/>
                </a:cubicBezTo>
                <a:cubicBezTo>
                  <a:pt x="1573" y="815"/>
                  <a:pt x="1573" y="816"/>
                  <a:pt x="1574" y="816"/>
                </a:cubicBezTo>
                <a:cubicBezTo>
                  <a:pt x="1575" y="816"/>
                  <a:pt x="1576" y="815"/>
                  <a:pt x="1576" y="815"/>
                </a:cubicBezTo>
                <a:cubicBezTo>
                  <a:pt x="1589" y="803"/>
                  <a:pt x="1589" y="803"/>
                  <a:pt x="1589" y="803"/>
                </a:cubicBezTo>
                <a:cubicBezTo>
                  <a:pt x="1590" y="801"/>
                  <a:pt x="1590" y="799"/>
                  <a:pt x="1589" y="798"/>
                </a:cubicBezTo>
                <a:cubicBezTo>
                  <a:pt x="1587" y="797"/>
                  <a:pt x="1585" y="797"/>
                  <a:pt x="1584" y="798"/>
                </a:cubicBezTo>
                <a:close/>
                <a:moveTo>
                  <a:pt x="1668" y="715"/>
                </a:moveTo>
                <a:cubicBezTo>
                  <a:pt x="1606" y="776"/>
                  <a:pt x="1606" y="776"/>
                  <a:pt x="1606" y="776"/>
                </a:cubicBezTo>
                <a:cubicBezTo>
                  <a:pt x="1605" y="777"/>
                  <a:pt x="1605" y="779"/>
                  <a:pt x="1606" y="780"/>
                </a:cubicBezTo>
                <a:cubicBezTo>
                  <a:pt x="1607" y="781"/>
                  <a:pt x="1608" y="781"/>
                  <a:pt x="1609" y="781"/>
                </a:cubicBezTo>
                <a:cubicBezTo>
                  <a:pt x="1609" y="781"/>
                  <a:pt x="1610" y="781"/>
                  <a:pt x="1611" y="780"/>
                </a:cubicBezTo>
                <a:cubicBezTo>
                  <a:pt x="1672" y="719"/>
                  <a:pt x="1672" y="719"/>
                  <a:pt x="1672" y="719"/>
                </a:cubicBezTo>
                <a:cubicBezTo>
                  <a:pt x="1673" y="718"/>
                  <a:pt x="1673" y="716"/>
                  <a:pt x="1672" y="715"/>
                </a:cubicBezTo>
                <a:cubicBezTo>
                  <a:pt x="1671" y="714"/>
                  <a:pt x="1669" y="714"/>
                  <a:pt x="1668" y="715"/>
                </a:cubicBezTo>
                <a:close/>
                <a:moveTo>
                  <a:pt x="1746" y="655"/>
                </a:moveTo>
                <a:cubicBezTo>
                  <a:pt x="1745" y="654"/>
                  <a:pt x="1743" y="654"/>
                  <a:pt x="1742" y="655"/>
                </a:cubicBezTo>
                <a:cubicBezTo>
                  <a:pt x="1740" y="656"/>
                  <a:pt x="1740" y="656"/>
                  <a:pt x="1740" y="656"/>
                </a:cubicBezTo>
                <a:cubicBezTo>
                  <a:pt x="1739" y="657"/>
                  <a:pt x="1739" y="659"/>
                  <a:pt x="1740" y="660"/>
                </a:cubicBezTo>
                <a:cubicBezTo>
                  <a:pt x="1741" y="661"/>
                  <a:pt x="1742" y="661"/>
                  <a:pt x="1743" y="661"/>
                </a:cubicBezTo>
                <a:cubicBezTo>
                  <a:pt x="1743" y="661"/>
                  <a:pt x="1744" y="661"/>
                  <a:pt x="1745" y="660"/>
                </a:cubicBezTo>
                <a:cubicBezTo>
                  <a:pt x="1746" y="659"/>
                  <a:pt x="1746" y="659"/>
                  <a:pt x="1746" y="659"/>
                </a:cubicBezTo>
                <a:cubicBezTo>
                  <a:pt x="1747" y="658"/>
                  <a:pt x="1747" y="656"/>
                  <a:pt x="1746" y="655"/>
                </a:cubicBezTo>
                <a:close/>
                <a:moveTo>
                  <a:pt x="1769" y="635"/>
                </a:moveTo>
                <a:cubicBezTo>
                  <a:pt x="1770" y="635"/>
                  <a:pt x="1771" y="634"/>
                  <a:pt x="1771" y="634"/>
                </a:cubicBezTo>
                <a:cubicBezTo>
                  <a:pt x="1775" y="630"/>
                  <a:pt x="1775" y="630"/>
                  <a:pt x="1775" y="630"/>
                </a:cubicBezTo>
                <a:cubicBezTo>
                  <a:pt x="1777" y="629"/>
                  <a:pt x="1777" y="627"/>
                  <a:pt x="1775" y="625"/>
                </a:cubicBezTo>
                <a:cubicBezTo>
                  <a:pt x="1774" y="624"/>
                  <a:pt x="1772" y="624"/>
                  <a:pt x="1771" y="625"/>
                </a:cubicBezTo>
                <a:cubicBezTo>
                  <a:pt x="1767" y="629"/>
                  <a:pt x="1767" y="629"/>
                  <a:pt x="1767" y="629"/>
                </a:cubicBezTo>
                <a:cubicBezTo>
                  <a:pt x="1766" y="631"/>
                  <a:pt x="1766" y="633"/>
                  <a:pt x="1767" y="634"/>
                </a:cubicBezTo>
                <a:cubicBezTo>
                  <a:pt x="1768" y="634"/>
                  <a:pt x="1768" y="635"/>
                  <a:pt x="1769" y="635"/>
                </a:cubicBezTo>
                <a:close/>
                <a:moveTo>
                  <a:pt x="1745" y="665"/>
                </a:moveTo>
                <a:cubicBezTo>
                  <a:pt x="1744" y="666"/>
                  <a:pt x="1744" y="668"/>
                  <a:pt x="1745" y="670"/>
                </a:cubicBezTo>
                <a:cubicBezTo>
                  <a:pt x="1746" y="670"/>
                  <a:pt x="1747" y="671"/>
                  <a:pt x="1747" y="671"/>
                </a:cubicBezTo>
                <a:cubicBezTo>
                  <a:pt x="1748" y="671"/>
                  <a:pt x="1749" y="670"/>
                  <a:pt x="1750" y="670"/>
                </a:cubicBezTo>
                <a:cubicBezTo>
                  <a:pt x="1754" y="665"/>
                  <a:pt x="1754" y="665"/>
                  <a:pt x="1754" y="665"/>
                </a:cubicBezTo>
                <a:cubicBezTo>
                  <a:pt x="1755" y="664"/>
                  <a:pt x="1755" y="662"/>
                  <a:pt x="1754" y="661"/>
                </a:cubicBezTo>
                <a:cubicBezTo>
                  <a:pt x="1752" y="660"/>
                  <a:pt x="1750" y="660"/>
                  <a:pt x="1749" y="661"/>
                </a:cubicBezTo>
                <a:lnTo>
                  <a:pt x="1745" y="665"/>
                </a:lnTo>
                <a:close/>
                <a:moveTo>
                  <a:pt x="1751" y="677"/>
                </a:moveTo>
                <a:cubicBezTo>
                  <a:pt x="1752" y="678"/>
                  <a:pt x="1753" y="678"/>
                  <a:pt x="1754" y="678"/>
                </a:cubicBezTo>
                <a:cubicBezTo>
                  <a:pt x="1754" y="678"/>
                  <a:pt x="1755" y="678"/>
                  <a:pt x="1756" y="677"/>
                </a:cubicBezTo>
                <a:cubicBezTo>
                  <a:pt x="1760" y="673"/>
                  <a:pt x="1760" y="673"/>
                  <a:pt x="1760" y="673"/>
                </a:cubicBezTo>
                <a:cubicBezTo>
                  <a:pt x="1761" y="672"/>
                  <a:pt x="1761" y="670"/>
                  <a:pt x="1760" y="669"/>
                </a:cubicBezTo>
                <a:cubicBezTo>
                  <a:pt x="1759" y="667"/>
                  <a:pt x="1757" y="667"/>
                  <a:pt x="1756" y="669"/>
                </a:cubicBezTo>
                <a:cubicBezTo>
                  <a:pt x="1751" y="673"/>
                  <a:pt x="1751" y="673"/>
                  <a:pt x="1751" y="673"/>
                </a:cubicBezTo>
                <a:cubicBezTo>
                  <a:pt x="1750" y="674"/>
                  <a:pt x="1750" y="676"/>
                  <a:pt x="1751" y="677"/>
                </a:cubicBezTo>
                <a:close/>
                <a:moveTo>
                  <a:pt x="1692" y="817"/>
                </a:moveTo>
                <a:cubicBezTo>
                  <a:pt x="1674" y="834"/>
                  <a:pt x="1674" y="834"/>
                  <a:pt x="1674" y="834"/>
                </a:cubicBezTo>
                <a:cubicBezTo>
                  <a:pt x="1673" y="835"/>
                  <a:pt x="1673" y="837"/>
                  <a:pt x="1674" y="839"/>
                </a:cubicBezTo>
                <a:cubicBezTo>
                  <a:pt x="1675" y="839"/>
                  <a:pt x="1675" y="839"/>
                  <a:pt x="1676" y="839"/>
                </a:cubicBezTo>
                <a:cubicBezTo>
                  <a:pt x="1677" y="839"/>
                  <a:pt x="1678" y="839"/>
                  <a:pt x="1678" y="839"/>
                </a:cubicBezTo>
                <a:cubicBezTo>
                  <a:pt x="1696" y="821"/>
                  <a:pt x="1696" y="821"/>
                  <a:pt x="1696" y="821"/>
                </a:cubicBezTo>
                <a:cubicBezTo>
                  <a:pt x="1697" y="820"/>
                  <a:pt x="1697" y="818"/>
                  <a:pt x="1696" y="817"/>
                </a:cubicBezTo>
                <a:cubicBezTo>
                  <a:pt x="1695" y="815"/>
                  <a:pt x="1693" y="815"/>
                  <a:pt x="1692" y="817"/>
                </a:cubicBezTo>
                <a:close/>
                <a:moveTo>
                  <a:pt x="1756" y="766"/>
                </a:moveTo>
                <a:cubicBezTo>
                  <a:pt x="1756" y="766"/>
                  <a:pt x="1756" y="766"/>
                  <a:pt x="1756" y="766"/>
                </a:cubicBezTo>
                <a:cubicBezTo>
                  <a:pt x="1755" y="768"/>
                  <a:pt x="1755" y="768"/>
                  <a:pt x="1755" y="768"/>
                </a:cubicBezTo>
                <a:cubicBezTo>
                  <a:pt x="1753" y="769"/>
                  <a:pt x="1753" y="771"/>
                  <a:pt x="1755" y="772"/>
                </a:cubicBezTo>
                <a:cubicBezTo>
                  <a:pt x="1755" y="773"/>
                  <a:pt x="1756" y="773"/>
                  <a:pt x="1757" y="773"/>
                </a:cubicBezTo>
                <a:cubicBezTo>
                  <a:pt x="1758" y="773"/>
                  <a:pt x="1758" y="773"/>
                  <a:pt x="1759" y="772"/>
                </a:cubicBezTo>
                <a:cubicBezTo>
                  <a:pt x="1760" y="771"/>
                  <a:pt x="1760" y="771"/>
                  <a:pt x="1760" y="771"/>
                </a:cubicBezTo>
                <a:cubicBezTo>
                  <a:pt x="1760" y="771"/>
                  <a:pt x="1761" y="770"/>
                  <a:pt x="1761" y="770"/>
                </a:cubicBezTo>
                <a:cubicBezTo>
                  <a:pt x="1761" y="770"/>
                  <a:pt x="1761" y="770"/>
                  <a:pt x="1761" y="770"/>
                </a:cubicBezTo>
                <a:cubicBezTo>
                  <a:pt x="1766" y="765"/>
                  <a:pt x="1766" y="765"/>
                  <a:pt x="1766" y="765"/>
                </a:cubicBezTo>
                <a:cubicBezTo>
                  <a:pt x="1767" y="764"/>
                  <a:pt x="1767" y="762"/>
                  <a:pt x="1766" y="761"/>
                </a:cubicBezTo>
                <a:cubicBezTo>
                  <a:pt x="1765" y="760"/>
                  <a:pt x="1763" y="760"/>
                  <a:pt x="1762" y="761"/>
                </a:cubicBezTo>
                <a:cubicBezTo>
                  <a:pt x="1757" y="765"/>
                  <a:pt x="1757" y="765"/>
                  <a:pt x="1757" y="765"/>
                </a:cubicBezTo>
                <a:cubicBezTo>
                  <a:pt x="1757" y="766"/>
                  <a:pt x="1757" y="766"/>
                  <a:pt x="1756" y="766"/>
                </a:cubicBezTo>
                <a:close/>
                <a:moveTo>
                  <a:pt x="1728" y="794"/>
                </a:moveTo>
                <a:cubicBezTo>
                  <a:pt x="1703" y="820"/>
                  <a:pt x="1703" y="820"/>
                  <a:pt x="1703" y="820"/>
                </a:cubicBezTo>
                <a:cubicBezTo>
                  <a:pt x="1701" y="821"/>
                  <a:pt x="1701" y="823"/>
                  <a:pt x="1703" y="824"/>
                </a:cubicBezTo>
                <a:cubicBezTo>
                  <a:pt x="1703" y="825"/>
                  <a:pt x="1704" y="825"/>
                  <a:pt x="1705" y="825"/>
                </a:cubicBezTo>
                <a:cubicBezTo>
                  <a:pt x="1706" y="825"/>
                  <a:pt x="1706" y="825"/>
                  <a:pt x="1707" y="824"/>
                </a:cubicBezTo>
                <a:cubicBezTo>
                  <a:pt x="1732" y="799"/>
                  <a:pt x="1732" y="799"/>
                  <a:pt x="1732" y="799"/>
                </a:cubicBezTo>
                <a:cubicBezTo>
                  <a:pt x="1733" y="798"/>
                  <a:pt x="1733" y="796"/>
                  <a:pt x="1732" y="794"/>
                </a:cubicBezTo>
                <a:cubicBezTo>
                  <a:pt x="1731" y="793"/>
                  <a:pt x="1729" y="793"/>
                  <a:pt x="1728" y="794"/>
                </a:cubicBezTo>
                <a:close/>
                <a:moveTo>
                  <a:pt x="1769" y="771"/>
                </a:moveTo>
                <a:cubicBezTo>
                  <a:pt x="1768" y="770"/>
                  <a:pt x="1766" y="770"/>
                  <a:pt x="1765" y="771"/>
                </a:cubicBezTo>
                <a:cubicBezTo>
                  <a:pt x="1744" y="792"/>
                  <a:pt x="1744" y="792"/>
                  <a:pt x="1744" y="792"/>
                </a:cubicBezTo>
                <a:cubicBezTo>
                  <a:pt x="1743" y="794"/>
                  <a:pt x="1743" y="795"/>
                  <a:pt x="1744" y="797"/>
                </a:cubicBezTo>
                <a:cubicBezTo>
                  <a:pt x="1745" y="797"/>
                  <a:pt x="1745" y="798"/>
                  <a:pt x="1746" y="798"/>
                </a:cubicBezTo>
                <a:cubicBezTo>
                  <a:pt x="1747" y="798"/>
                  <a:pt x="1748" y="797"/>
                  <a:pt x="1748" y="797"/>
                </a:cubicBezTo>
                <a:cubicBezTo>
                  <a:pt x="1769" y="776"/>
                  <a:pt x="1769" y="776"/>
                  <a:pt x="1769" y="776"/>
                </a:cubicBezTo>
                <a:cubicBezTo>
                  <a:pt x="1771" y="774"/>
                  <a:pt x="1771" y="773"/>
                  <a:pt x="1769" y="771"/>
                </a:cubicBezTo>
                <a:close/>
                <a:moveTo>
                  <a:pt x="1739" y="797"/>
                </a:moveTo>
                <a:cubicBezTo>
                  <a:pt x="1737" y="799"/>
                  <a:pt x="1737" y="799"/>
                  <a:pt x="1737" y="799"/>
                </a:cubicBezTo>
                <a:cubicBezTo>
                  <a:pt x="1736" y="800"/>
                  <a:pt x="1736" y="802"/>
                  <a:pt x="1737" y="804"/>
                </a:cubicBezTo>
                <a:cubicBezTo>
                  <a:pt x="1738" y="804"/>
                  <a:pt x="1738" y="804"/>
                  <a:pt x="1739" y="804"/>
                </a:cubicBezTo>
                <a:cubicBezTo>
                  <a:pt x="1740" y="804"/>
                  <a:pt x="1741" y="804"/>
                  <a:pt x="1741" y="804"/>
                </a:cubicBezTo>
                <a:cubicBezTo>
                  <a:pt x="1743" y="802"/>
                  <a:pt x="1743" y="802"/>
                  <a:pt x="1743" y="802"/>
                </a:cubicBezTo>
                <a:cubicBezTo>
                  <a:pt x="1744" y="801"/>
                  <a:pt x="1744" y="799"/>
                  <a:pt x="1743" y="797"/>
                </a:cubicBezTo>
                <a:cubicBezTo>
                  <a:pt x="1742" y="796"/>
                  <a:pt x="1740" y="796"/>
                  <a:pt x="1739" y="797"/>
                </a:cubicBezTo>
                <a:close/>
                <a:moveTo>
                  <a:pt x="1778" y="776"/>
                </a:moveTo>
                <a:cubicBezTo>
                  <a:pt x="1777" y="775"/>
                  <a:pt x="1775" y="775"/>
                  <a:pt x="1774" y="776"/>
                </a:cubicBezTo>
                <a:cubicBezTo>
                  <a:pt x="1765" y="785"/>
                  <a:pt x="1765" y="785"/>
                  <a:pt x="1765" y="785"/>
                </a:cubicBezTo>
                <a:cubicBezTo>
                  <a:pt x="1764" y="787"/>
                  <a:pt x="1764" y="789"/>
                  <a:pt x="1765" y="790"/>
                </a:cubicBezTo>
                <a:cubicBezTo>
                  <a:pt x="1765" y="790"/>
                  <a:pt x="1766" y="791"/>
                  <a:pt x="1767" y="791"/>
                </a:cubicBezTo>
                <a:cubicBezTo>
                  <a:pt x="1768" y="791"/>
                  <a:pt x="1769" y="790"/>
                  <a:pt x="1769" y="790"/>
                </a:cubicBezTo>
                <a:cubicBezTo>
                  <a:pt x="1778" y="781"/>
                  <a:pt x="1778" y="781"/>
                  <a:pt x="1778" y="781"/>
                </a:cubicBezTo>
                <a:cubicBezTo>
                  <a:pt x="1779" y="779"/>
                  <a:pt x="1779" y="778"/>
                  <a:pt x="1778" y="776"/>
                </a:cubicBezTo>
                <a:close/>
                <a:moveTo>
                  <a:pt x="465" y="877"/>
                </a:moveTo>
                <a:cubicBezTo>
                  <a:pt x="466" y="876"/>
                  <a:pt x="466" y="874"/>
                  <a:pt x="465" y="873"/>
                </a:cubicBezTo>
                <a:cubicBezTo>
                  <a:pt x="464" y="872"/>
                  <a:pt x="462" y="872"/>
                  <a:pt x="461" y="873"/>
                </a:cubicBezTo>
                <a:cubicBezTo>
                  <a:pt x="456" y="878"/>
                  <a:pt x="456" y="878"/>
                  <a:pt x="456" y="878"/>
                </a:cubicBezTo>
                <a:cubicBezTo>
                  <a:pt x="456" y="879"/>
                  <a:pt x="456" y="879"/>
                  <a:pt x="456" y="879"/>
                </a:cubicBezTo>
                <a:cubicBezTo>
                  <a:pt x="456" y="879"/>
                  <a:pt x="456" y="879"/>
                  <a:pt x="456" y="879"/>
                </a:cubicBezTo>
                <a:cubicBezTo>
                  <a:pt x="454" y="880"/>
                  <a:pt x="454" y="880"/>
                  <a:pt x="454" y="880"/>
                </a:cubicBezTo>
                <a:cubicBezTo>
                  <a:pt x="454" y="879"/>
                  <a:pt x="454" y="879"/>
                  <a:pt x="454" y="879"/>
                </a:cubicBezTo>
                <a:cubicBezTo>
                  <a:pt x="450" y="884"/>
                  <a:pt x="450" y="884"/>
                  <a:pt x="450" y="884"/>
                </a:cubicBezTo>
                <a:cubicBezTo>
                  <a:pt x="448" y="885"/>
                  <a:pt x="448" y="887"/>
                  <a:pt x="450" y="889"/>
                </a:cubicBezTo>
                <a:cubicBezTo>
                  <a:pt x="450" y="889"/>
                  <a:pt x="451" y="889"/>
                  <a:pt x="452" y="889"/>
                </a:cubicBezTo>
                <a:cubicBezTo>
                  <a:pt x="453" y="889"/>
                  <a:pt x="453" y="889"/>
                  <a:pt x="454" y="889"/>
                </a:cubicBezTo>
                <a:cubicBezTo>
                  <a:pt x="460" y="883"/>
                  <a:pt x="460" y="883"/>
                  <a:pt x="460" y="883"/>
                </a:cubicBezTo>
                <a:cubicBezTo>
                  <a:pt x="460" y="882"/>
                  <a:pt x="460" y="882"/>
                  <a:pt x="461" y="882"/>
                </a:cubicBezTo>
                <a:lnTo>
                  <a:pt x="465" y="877"/>
                </a:lnTo>
                <a:close/>
                <a:moveTo>
                  <a:pt x="1004" y="685"/>
                </a:moveTo>
                <a:cubicBezTo>
                  <a:pt x="1004" y="685"/>
                  <a:pt x="1003" y="685"/>
                  <a:pt x="1003" y="685"/>
                </a:cubicBezTo>
                <a:cubicBezTo>
                  <a:pt x="1003" y="685"/>
                  <a:pt x="1003" y="685"/>
                  <a:pt x="1003" y="684"/>
                </a:cubicBezTo>
                <a:cubicBezTo>
                  <a:pt x="1003" y="684"/>
                  <a:pt x="1003" y="684"/>
                  <a:pt x="1003" y="684"/>
                </a:cubicBezTo>
                <a:cubicBezTo>
                  <a:pt x="1003" y="684"/>
                  <a:pt x="1003" y="684"/>
                  <a:pt x="1003" y="684"/>
                </a:cubicBezTo>
                <a:cubicBezTo>
                  <a:pt x="1003" y="684"/>
                  <a:pt x="1003" y="684"/>
                  <a:pt x="1002" y="684"/>
                </a:cubicBezTo>
                <a:cubicBezTo>
                  <a:pt x="1002" y="684"/>
                  <a:pt x="1002" y="684"/>
                  <a:pt x="1002" y="684"/>
                </a:cubicBezTo>
                <a:cubicBezTo>
                  <a:pt x="1002" y="684"/>
                  <a:pt x="1001" y="684"/>
                  <a:pt x="1001" y="684"/>
                </a:cubicBezTo>
                <a:cubicBezTo>
                  <a:pt x="1001" y="684"/>
                  <a:pt x="1001" y="684"/>
                  <a:pt x="1001" y="684"/>
                </a:cubicBezTo>
                <a:cubicBezTo>
                  <a:pt x="1000" y="684"/>
                  <a:pt x="1000" y="684"/>
                  <a:pt x="1000" y="684"/>
                </a:cubicBezTo>
                <a:cubicBezTo>
                  <a:pt x="1000" y="684"/>
                  <a:pt x="1000" y="684"/>
                  <a:pt x="1000" y="684"/>
                </a:cubicBezTo>
                <a:cubicBezTo>
                  <a:pt x="999" y="684"/>
                  <a:pt x="999" y="684"/>
                  <a:pt x="999" y="684"/>
                </a:cubicBezTo>
                <a:cubicBezTo>
                  <a:pt x="999" y="684"/>
                  <a:pt x="999" y="684"/>
                  <a:pt x="999" y="684"/>
                </a:cubicBezTo>
                <a:cubicBezTo>
                  <a:pt x="997" y="686"/>
                  <a:pt x="997" y="686"/>
                  <a:pt x="997" y="686"/>
                </a:cubicBezTo>
                <a:cubicBezTo>
                  <a:pt x="997" y="686"/>
                  <a:pt x="997" y="686"/>
                  <a:pt x="997" y="687"/>
                </a:cubicBezTo>
                <a:cubicBezTo>
                  <a:pt x="997" y="687"/>
                  <a:pt x="997" y="687"/>
                  <a:pt x="997" y="687"/>
                </a:cubicBezTo>
                <a:cubicBezTo>
                  <a:pt x="997" y="687"/>
                  <a:pt x="997" y="688"/>
                  <a:pt x="997" y="688"/>
                </a:cubicBezTo>
                <a:cubicBezTo>
                  <a:pt x="997" y="688"/>
                  <a:pt x="997" y="688"/>
                  <a:pt x="997" y="689"/>
                </a:cubicBezTo>
                <a:cubicBezTo>
                  <a:pt x="997" y="689"/>
                  <a:pt x="997" y="689"/>
                  <a:pt x="997" y="689"/>
                </a:cubicBezTo>
                <a:cubicBezTo>
                  <a:pt x="997" y="689"/>
                  <a:pt x="997" y="689"/>
                  <a:pt x="997" y="690"/>
                </a:cubicBezTo>
                <a:cubicBezTo>
                  <a:pt x="997" y="690"/>
                  <a:pt x="997" y="690"/>
                  <a:pt x="997" y="690"/>
                </a:cubicBezTo>
                <a:cubicBezTo>
                  <a:pt x="997" y="690"/>
                  <a:pt x="997" y="690"/>
                  <a:pt x="997" y="690"/>
                </a:cubicBezTo>
                <a:cubicBezTo>
                  <a:pt x="997" y="690"/>
                  <a:pt x="997" y="690"/>
                  <a:pt x="997" y="690"/>
                </a:cubicBezTo>
                <a:cubicBezTo>
                  <a:pt x="998" y="690"/>
                  <a:pt x="998" y="691"/>
                  <a:pt x="998" y="691"/>
                </a:cubicBezTo>
                <a:cubicBezTo>
                  <a:pt x="998" y="691"/>
                  <a:pt x="998" y="691"/>
                  <a:pt x="998" y="691"/>
                </a:cubicBezTo>
                <a:cubicBezTo>
                  <a:pt x="999" y="691"/>
                  <a:pt x="999" y="691"/>
                  <a:pt x="1000" y="691"/>
                </a:cubicBezTo>
                <a:cubicBezTo>
                  <a:pt x="1000" y="691"/>
                  <a:pt x="1000" y="691"/>
                  <a:pt x="1000" y="691"/>
                </a:cubicBezTo>
                <a:cubicBezTo>
                  <a:pt x="1000" y="691"/>
                  <a:pt x="1001" y="691"/>
                  <a:pt x="1001" y="691"/>
                </a:cubicBezTo>
                <a:cubicBezTo>
                  <a:pt x="1001" y="691"/>
                  <a:pt x="1001" y="691"/>
                  <a:pt x="1001" y="691"/>
                </a:cubicBezTo>
                <a:cubicBezTo>
                  <a:pt x="1001" y="690"/>
                  <a:pt x="1002" y="690"/>
                  <a:pt x="1002" y="690"/>
                </a:cubicBezTo>
                <a:cubicBezTo>
                  <a:pt x="1002" y="690"/>
                  <a:pt x="1002" y="690"/>
                  <a:pt x="1002" y="690"/>
                </a:cubicBezTo>
                <a:cubicBezTo>
                  <a:pt x="1003" y="690"/>
                  <a:pt x="1003" y="689"/>
                  <a:pt x="1004" y="688"/>
                </a:cubicBezTo>
                <a:cubicBezTo>
                  <a:pt x="1004" y="688"/>
                  <a:pt x="1004" y="688"/>
                  <a:pt x="1004" y="688"/>
                </a:cubicBezTo>
                <a:cubicBezTo>
                  <a:pt x="1004" y="688"/>
                  <a:pt x="1004" y="688"/>
                  <a:pt x="1004" y="688"/>
                </a:cubicBezTo>
                <a:cubicBezTo>
                  <a:pt x="1004" y="687"/>
                  <a:pt x="1004" y="687"/>
                  <a:pt x="1004" y="687"/>
                </a:cubicBezTo>
                <a:cubicBezTo>
                  <a:pt x="1004" y="687"/>
                  <a:pt x="1004" y="687"/>
                  <a:pt x="1004" y="686"/>
                </a:cubicBezTo>
                <a:cubicBezTo>
                  <a:pt x="1004" y="686"/>
                  <a:pt x="1004" y="686"/>
                  <a:pt x="1004" y="686"/>
                </a:cubicBezTo>
                <a:cubicBezTo>
                  <a:pt x="1004" y="686"/>
                  <a:pt x="1004" y="685"/>
                  <a:pt x="1004" y="685"/>
                </a:cubicBezTo>
                <a:close/>
                <a:moveTo>
                  <a:pt x="1471" y="579"/>
                </a:moveTo>
                <a:cubicBezTo>
                  <a:pt x="1469" y="578"/>
                  <a:pt x="1468" y="579"/>
                  <a:pt x="1467" y="580"/>
                </a:cubicBezTo>
                <a:cubicBezTo>
                  <a:pt x="1467" y="580"/>
                  <a:pt x="1467" y="580"/>
                  <a:pt x="1467" y="580"/>
                </a:cubicBezTo>
                <a:cubicBezTo>
                  <a:pt x="1466" y="581"/>
                  <a:pt x="1466" y="581"/>
                  <a:pt x="1466" y="581"/>
                </a:cubicBezTo>
                <a:cubicBezTo>
                  <a:pt x="1466" y="581"/>
                  <a:pt x="1466" y="581"/>
                  <a:pt x="1466" y="581"/>
                </a:cubicBezTo>
                <a:cubicBezTo>
                  <a:pt x="1466" y="581"/>
                  <a:pt x="1466" y="581"/>
                  <a:pt x="1466" y="581"/>
                </a:cubicBezTo>
                <a:cubicBezTo>
                  <a:pt x="1466" y="582"/>
                  <a:pt x="1466" y="582"/>
                  <a:pt x="1465" y="582"/>
                </a:cubicBezTo>
                <a:cubicBezTo>
                  <a:pt x="1465" y="582"/>
                  <a:pt x="1465" y="582"/>
                  <a:pt x="1465" y="583"/>
                </a:cubicBezTo>
                <a:cubicBezTo>
                  <a:pt x="1465" y="583"/>
                  <a:pt x="1465" y="583"/>
                  <a:pt x="1465" y="583"/>
                </a:cubicBezTo>
                <a:cubicBezTo>
                  <a:pt x="1465" y="583"/>
                  <a:pt x="1465" y="583"/>
                  <a:pt x="1465" y="584"/>
                </a:cubicBezTo>
                <a:cubicBezTo>
                  <a:pt x="1465" y="584"/>
                  <a:pt x="1464" y="584"/>
                  <a:pt x="1464" y="584"/>
                </a:cubicBezTo>
                <a:cubicBezTo>
                  <a:pt x="1464" y="584"/>
                  <a:pt x="1464" y="584"/>
                  <a:pt x="1464" y="584"/>
                </a:cubicBezTo>
                <a:cubicBezTo>
                  <a:pt x="1464" y="584"/>
                  <a:pt x="1465" y="585"/>
                  <a:pt x="1466" y="585"/>
                </a:cubicBezTo>
                <a:cubicBezTo>
                  <a:pt x="1466" y="585"/>
                  <a:pt x="1466" y="585"/>
                  <a:pt x="1466" y="585"/>
                </a:cubicBezTo>
                <a:cubicBezTo>
                  <a:pt x="1466" y="585"/>
                  <a:pt x="1466" y="585"/>
                  <a:pt x="1466" y="585"/>
                </a:cubicBezTo>
                <a:cubicBezTo>
                  <a:pt x="1466" y="585"/>
                  <a:pt x="1467" y="585"/>
                  <a:pt x="1467" y="586"/>
                </a:cubicBezTo>
                <a:cubicBezTo>
                  <a:pt x="1467" y="586"/>
                  <a:pt x="1467" y="586"/>
                  <a:pt x="1467" y="586"/>
                </a:cubicBezTo>
                <a:cubicBezTo>
                  <a:pt x="1468" y="586"/>
                  <a:pt x="1468" y="586"/>
                  <a:pt x="1468" y="586"/>
                </a:cubicBezTo>
                <a:cubicBezTo>
                  <a:pt x="1469" y="586"/>
                  <a:pt x="1469" y="586"/>
                  <a:pt x="1470" y="586"/>
                </a:cubicBezTo>
                <a:cubicBezTo>
                  <a:pt x="1470" y="586"/>
                  <a:pt x="1470" y="586"/>
                  <a:pt x="1470" y="586"/>
                </a:cubicBezTo>
                <a:cubicBezTo>
                  <a:pt x="1470" y="586"/>
                  <a:pt x="1471" y="585"/>
                  <a:pt x="1472" y="584"/>
                </a:cubicBezTo>
                <a:cubicBezTo>
                  <a:pt x="1472" y="584"/>
                  <a:pt x="1472" y="583"/>
                  <a:pt x="1472" y="583"/>
                </a:cubicBezTo>
                <a:cubicBezTo>
                  <a:pt x="1472" y="583"/>
                  <a:pt x="1472" y="583"/>
                  <a:pt x="1472" y="583"/>
                </a:cubicBezTo>
                <a:cubicBezTo>
                  <a:pt x="1472" y="583"/>
                  <a:pt x="1472" y="582"/>
                  <a:pt x="1472" y="582"/>
                </a:cubicBezTo>
                <a:cubicBezTo>
                  <a:pt x="1473" y="581"/>
                  <a:pt x="1472" y="579"/>
                  <a:pt x="1471" y="579"/>
                </a:cubicBezTo>
                <a:close/>
                <a:moveTo>
                  <a:pt x="1438" y="528"/>
                </a:moveTo>
                <a:cubicBezTo>
                  <a:pt x="1438" y="528"/>
                  <a:pt x="1438" y="529"/>
                  <a:pt x="1438" y="529"/>
                </a:cubicBezTo>
                <a:cubicBezTo>
                  <a:pt x="1438" y="529"/>
                  <a:pt x="1438" y="529"/>
                  <a:pt x="1438" y="529"/>
                </a:cubicBezTo>
                <a:cubicBezTo>
                  <a:pt x="1438" y="529"/>
                  <a:pt x="1438" y="529"/>
                  <a:pt x="1438" y="529"/>
                </a:cubicBezTo>
                <a:cubicBezTo>
                  <a:pt x="1438" y="529"/>
                  <a:pt x="1438" y="529"/>
                  <a:pt x="1439" y="529"/>
                </a:cubicBezTo>
                <a:cubicBezTo>
                  <a:pt x="1439" y="529"/>
                  <a:pt x="1439" y="529"/>
                  <a:pt x="1439" y="530"/>
                </a:cubicBezTo>
                <a:cubicBezTo>
                  <a:pt x="1439" y="530"/>
                  <a:pt x="1439" y="530"/>
                  <a:pt x="1439" y="530"/>
                </a:cubicBezTo>
                <a:cubicBezTo>
                  <a:pt x="1440" y="530"/>
                  <a:pt x="1440" y="530"/>
                  <a:pt x="1440" y="530"/>
                </a:cubicBezTo>
                <a:cubicBezTo>
                  <a:pt x="1440" y="530"/>
                  <a:pt x="1440" y="530"/>
                  <a:pt x="1440" y="530"/>
                </a:cubicBezTo>
                <a:cubicBezTo>
                  <a:pt x="1441" y="530"/>
                  <a:pt x="1441" y="530"/>
                  <a:pt x="1442" y="530"/>
                </a:cubicBezTo>
                <a:cubicBezTo>
                  <a:pt x="1442" y="530"/>
                  <a:pt x="1442" y="530"/>
                  <a:pt x="1442" y="530"/>
                </a:cubicBezTo>
                <a:cubicBezTo>
                  <a:pt x="1442" y="529"/>
                  <a:pt x="1442" y="529"/>
                  <a:pt x="1443" y="529"/>
                </a:cubicBezTo>
                <a:cubicBezTo>
                  <a:pt x="1443" y="529"/>
                  <a:pt x="1443" y="529"/>
                  <a:pt x="1444" y="528"/>
                </a:cubicBezTo>
                <a:cubicBezTo>
                  <a:pt x="1478" y="494"/>
                  <a:pt x="1478" y="494"/>
                  <a:pt x="1478" y="494"/>
                </a:cubicBezTo>
                <a:cubicBezTo>
                  <a:pt x="1478" y="494"/>
                  <a:pt x="1478" y="493"/>
                  <a:pt x="1478" y="493"/>
                </a:cubicBezTo>
                <a:cubicBezTo>
                  <a:pt x="1479" y="493"/>
                  <a:pt x="1479" y="493"/>
                  <a:pt x="1479" y="493"/>
                </a:cubicBezTo>
                <a:cubicBezTo>
                  <a:pt x="1490" y="481"/>
                  <a:pt x="1490" y="481"/>
                  <a:pt x="1490" y="481"/>
                </a:cubicBezTo>
                <a:cubicBezTo>
                  <a:pt x="1491" y="480"/>
                  <a:pt x="1491" y="478"/>
                  <a:pt x="1490" y="477"/>
                </a:cubicBezTo>
                <a:cubicBezTo>
                  <a:pt x="1489" y="476"/>
                  <a:pt x="1487" y="476"/>
                  <a:pt x="1486" y="477"/>
                </a:cubicBezTo>
                <a:cubicBezTo>
                  <a:pt x="1475" y="488"/>
                  <a:pt x="1475" y="488"/>
                  <a:pt x="1475" y="488"/>
                </a:cubicBezTo>
                <a:cubicBezTo>
                  <a:pt x="1474" y="488"/>
                  <a:pt x="1474" y="489"/>
                  <a:pt x="1474" y="489"/>
                </a:cubicBezTo>
                <a:cubicBezTo>
                  <a:pt x="1474" y="489"/>
                  <a:pt x="1474" y="489"/>
                  <a:pt x="1473" y="490"/>
                </a:cubicBezTo>
                <a:cubicBezTo>
                  <a:pt x="1439" y="524"/>
                  <a:pt x="1439" y="524"/>
                  <a:pt x="1439" y="524"/>
                </a:cubicBezTo>
                <a:cubicBezTo>
                  <a:pt x="1439" y="524"/>
                  <a:pt x="1439" y="524"/>
                  <a:pt x="1439" y="524"/>
                </a:cubicBezTo>
                <a:cubicBezTo>
                  <a:pt x="1439" y="524"/>
                  <a:pt x="1439" y="524"/>
                  <a:pt x="1439" y="524"/>
                </a:cubicBezTo>
                <a:cubicBezTo>
                  <a:pt x="1439" y="524"/>
                  <a:pt x="1439" y="524"/>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5"/>
                  <a:pt x="1438" y="525"/>
                  <a:pt x="1438" y="525"/>
                </a:cubicBezTo>
                <a:cubicBezTo>
                  <a:pt x="1438" y="526"/>
                  <a:pt x="1438" y="526"/>
                  <a:pt x="1438" y="526"/>
                </a:cubicBezTo>
                <a:cubicBezTo>
                  <a:pt x="1437" y="526"/>
                  <a:pt x="1437" y="526"/>
                  <a:pt x="1437" y="526"/>
                </a:cubicBezTo>
                <a:cubicBezTo>
                  <a:pt x="1437" y="527"/>
                  <a:pt x="1437" y="527"/>
                  <a:pt x="1437" y="527"/>
                </a:cubicBezTo>
                <a:cubicBezTo>
                  <a:pt x="1437" y="527"/>
                  <a:pt x="1437" y="527"/>
                  <a:pt x="1438" y="528"/>
                </a:cubicBezTo>
                <a:cubicBezTo>
                  <a:pt x="1438" y="528"/>
                  <a:pt x="1438" y="528"/>
                  <a:pt x="1438" y="528"/>
                </a:cubicBezTo>
                <a:close/>
              </a:path>
            </a:pathLst>
          </a:custGeom>
          <a:solidFill>
            <a:srgbClr val="FE9A48"/>
          </a:solidFill>
          <a:ln>
            <a:noFill/>
          </a:ln>
        </p:spPr>
        <p:txBody>
          <a:bodyPr lIns="98183" tIns="49091" rIns="98183" bIns="49091"/>
          <a:lstStyle/>
          <a:p>
            <a:endParaRPr lang="zh-CN" altLang="en-US">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grpSp>
        <p:nvGrpSpPr>
          <p:cNvPr id="3" name="Group 36"/>
          <p:cNvGrpSpPr/>
          <p:nvPr/>
        </p:nvGrpSpPr>
        <p:grpSpPr bwMode="auto">
          <a:xfrm>
            <a:off x="4420818" y="2464908"/>
            <a:ext cx="202836" cy="200347"/>
            <a:chOff x="0" y="0"/>
            <a:chExt cx="336" cy="336"/>
          </a:xfrm>
        </p:grpSpPr>
        <p:sp>
          <p:nvSpPr>
            <p:cNvPr id="4" name="Oval 37"/>
            <p:cNvSpPr/>
            <p:nvPr/>
          </p:nvSpPr>
          <p:spPr bwMode="auto">
            <a:xfrm>
              <a:off x="145" y="145"/>
              <a:ext cx="49" cy="49"/>
            </a:xfrm>
            <a:prstGeom prst="ellipse">
              <a:avLst/>
            </a:prstGeom>
            <a:solidFill>
              <a:srgbClr val="B3B3B3"/>
            </a:solidFill>
            <a:ln w="25400">
              <a:solidFill>
                <a:srgbClr val="FFFF00"/>
              </a:solidFill>
              <a:rou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5" name="Oval 38"/>
            <p:cNvSpPr/>
            <p:nvPr/>
          </p:nvSpPr>
          <p:spPr bwMode="auto">
            <a:xfrm>
              <a:off x="0" y="0"/>
              <a:ext cx="336" cy="336"/>
            </a:xfrm>
            <a:prstGeom prst="ellipse">
              <a:avLst/>
            </a:prstGeom>
            <a:noFill/>
            <a:ln w="25400">
              <a:solidFill>
                <a:srgbClr val="FFFF00"/>
              </a:solidFill>
              <a:rou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grpSp>
      <p:grpSp>
        <p:nvGrpSpPr>
          <p:cNvPr id="6" name="Group 39"/>
          <p:cNvGrpSpPr/>
          <p:nvPr/>
        </p:nvGrpSpPr>
        <p:grpSpPr bwMode="auto">
          <a:xfrm>
            <a:off x="3361283" y="3225975"/>
            <a:ext cx="202836" cy="200347"/>
            <a:chOff x="0" y="0"/>
            <a:chExt cx="336" cy="336"/>
          </a:xfrm>
        </p:grpSpPr>
        <p:sp>
          <p:nvSpPr>
            <p:cNvPr id="7" name="Oval 40"/>
            <p:cNvSpPr/>
            <p:nvPr/>
          </p:nvSpPr>
          <p:spPr bwMode="auto">
            <a:xfrm>
              <a:off x="145" y="145"/>
              <a:ext cx="49" cy="49"/>
            </a:xfrm>
            <a:prstGeom prst="ellipse">
              <a:avLst/>
            </a:prstGeom>
            <a:solidFill>
              <a:srgbClr val="B3B3B3"/>
            </a:solidFill>
            <a:ln w="25400">
              <a:solidFill>
                <a:srgbClr val="FFFF00"/>
              </a:solidFill>
              <a:rou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8" name="Oval 41"/>
            <p:cNvSpPr/>
            <p:nvPr/>
          </p:nvSpPr>
          <p:spPr bwMode="auto">
            <a:xfrm>
              <a:off x="0" y="0"/>
              <a:ext cx="336" cy="336"/>
            </a:xfrm>
            <a:prstGeom prst="ellipse">
              <a:avLst/>
            </a:prstGeom>
            <a:noFill/>
            <a:ln w="25400">
              <a:solidFill>
                <a:srgbClr val="FFFF00"/>
              </a:solidFill>
              <a:rou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grpSp>
      <p:grpSp>
        <p:nvGrpSpPr>
          <p:cNvPr id="9" name="Group 42"/>
          <p:cNvGrpSpPr/>
          <p:nvPr/>
        </p:nvGrpSpPr>
        <p:grpSpPr bwMode="auto">
          <a:xfrm>
            <a:off x="4865546" y="3184394"/>
            <a:ext cx="202836" cy="200347"/>
            <a:chOff x="0" y="0"/>
            <a:chExt cx="336" cy="336"/>
          </a:xfrm>
        </p:grpSpPr>
        <p:sp>
          <p:nvSpPr>
            <p:cNvPr id="10" name="Oval 43"/>
            <p:cNvSpPr/>
            <p:nvPr/>
          </p:nvSpPr>
          <p:spPr bwMode="auto">
            <a:xfrm>
              <a:off x="145" y="145"/>
              <a:ext cx="49" cy="49"/>
            </a:xfrm>
            <a:prstGeom prst="ellipse">
              <a:avLst/>
            </a:prstGeom>
            <a:solidFill>
              <a:srgbClr val="B3B3B3"/>
            </a:solidFill>
            <a:ln w="25400">
              <a:solidFill>
                <a:srgbClr val="FFFF00"/>
              </a:solidFill>
              <a:rou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11" name="Oval 44"/>
            <p:cNvSpPr/>
            <p:nvPr/>
          </p:nvSpPr>
          <p:spPr bwMode="auto">
            <a:xfrm>
              <a:off x="0" y="0"/>
              <a:ext cx="336" cy="336"/>
            </a:xfrm>
            <a:prstGeom prst="ellipse">
              <a:avLst/>
            </a:prstGeom>
            <a:noFill/>
            <a:ln w="25400">
              <a:solidFill>
                <a:srgbClr val="FFFF00"/>
              </a:solidFill>
              <a:round/>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grpSp>
      <p:sp>
        <p:nvSpPr>
          <p:cNvPr id="12" name="Straight Connector 136"/>
          <p:cNvSpPr>
            <a:spLocks noChangeShapeType="1"/>
          </p:cNvSpPr>
          <p:nvPr/>
        </p:nvSpPr>
        <p:spPr bwMode="auto">
          <a:xfrm flipH="1">
            <a:off x="3463332" y="2629974"/>
            <a:ext cx="978904" cy="596001"/>
          </a:xfrm>
          <a:prstGeom prst="line">
            <a:avLst/>
          </a:prstGeom>
          <a:noFill/>
          <a:ln w="19050">
            <a:solidFill>
              <a:srgbClr val="FFFF00"/>
            </a:solidFill>
            <a:miter lim="800000"/>
          </a:ln>
          <a:extLst>
            <a:ext uri="{909E8E84-426E-40DD-AFC4-6F175D3DCCD1}">
              <a14:hiddenFill xmlns:a14="http://schemas.microsoft.com/office/drawing/2010/main">
                <a:noFill/>
              </a14:hiddenFill>
            </a:ext>
          </a:extLst>
        </p:spPr>
        <p:txBody>
          <a:bodyPr lIns="72567" tIns="36283" rIns="72567" bIns="36283"/>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cxnSp>
        <p:nvCxnSpPr>
          <p:cNvPr id="13" name="Straight Connector 2"/>
          <p:cNvCxnSpPr>
            <a:cxnSpLocks noChangeShapeType="1"/>
            <a:stCxn id="31" idx="4"/>
            <a:endCxn id="8" idx="1"/>
          </p:cNvCxnSpPr>
          <p:nvPr/>
        </p:nvCxnSpPr>
        <p:spPr bwMode="auto">
          <a:xfrm>
            <a:off x="2929154" y="2314963"/>
            <a:ext cx="462365" cy="939993"/>
          </a:xfrm>
          <a:prstGeom prst="line">
            <a:avLst/>
          </a:prstGeom>
          <a:noFill/>
          <a:ln w="19050">
            <a:solidFill>
              <a:srgbClr val="FFFF00"/>
            </a:solidFill>
            <a:miter lim="800000"/>
          </a:ln>
          <a:extLst>
            <a:ext uri="{909E8E84-426E-40DD-AFC4-6F175D3DCCD1}">
              <a14:hiddenFill xmlns:a14="http://schemas.microsoft.com/office/drawing/2010/main">
                <a:noFill/>
              </a14:hiddenFill>
            </a:ext>
          </a:extLst>
        </p:spPr>
      </p:cxnSp>
      <p:cxnSp>
        <p:nvCxnSpPr>
          <p:cNvPr id="14" name="Straight Connector 114"/>
          <p:cNvCxnSpPr>
            <a:cxnSpLocks noChangeShapeType="1"/>
            <a:stCxn id="31" idx="5"/>
            <a:endCxn id="5" idx="2"/>
          </p:cNvCxnSpPr>
          <p:nvPr/>
        </p:nvCxnSpPr>
        <p:spPr bwMode="auto">
          <a:xfrm>
            <a:off x="3004745" y="2283462"/>
            <a:ext cx="1416073" cy="280989"/>
          </a:xfrm>
          <a:prstGeom prst="line">
            <a:avLst/>
          </a:prstGeom>
          <a:noFill/>
          <a:ln w="19050">
            <a:solidFill>
              <a:srgbClr val="FFFF00"/>
            </a:solidFill>
            <a:miter lim="800000"/>
          </a:ln>
          <a:extLst>
            <a:ext uri="{909E8E84-426E-40DD-AFC4-6F175D3DCCD1}">
              <a14:hiddenFill xmlns:a14="http://schemas.microsoft.com/office/drawing/2010/main">
                <a:noFill/>
              </a14:hiddenFill>
            </a:ext>
          </a:extLst>
        </p:spPr>
      </p:cxnSp>
      <p:cxnSp>
        <p:nvCxnSpPr>
          <p:cNvPr id="15" name="Straight Connector 119"/>
          <p:cNvCxnSpPr>
            <a:cxnSpLocks noChangeShapeType="1"/>
            <a:stCxn id="5" idx="5"/>
            <a:endCxn id="28" idx="1"/>
          </p:cNvCxnSpPr>
          <p:nvPr/>
        </p:nvCxnSpPr>
        <p:spPr bwMode="auto">
          <a:xfrm>
            <a:off x="4593418" y="2635014"/>
            <a:ext cx="2195921" cy="899671"/>
          </a:xfrm>
          <a:prstGeom prst="line">
            <a:avLst/>
          </a:prstGeom>
          <a:noFill/>
          <a:ln w="19050">
            <a:solidFill>
              <a:srgbClr val="FFFF00"/>
            </a:solidFill>
            <a:miter lim="800000"/>
          </a:ln>
          <a:extLst>
            <a:ext uri="{909E8E84-426E-40DD-AFC4-6F175D3DCCD1}">
              <a14:hiddenFill xmlns:a14="http://schemas.microsoft.com/office/drawing/2010/main">
                <a:noFill/>
              </a14:hiddenFill>
            </a:ext>
          </a:extLst>
        </p:spPr>
      </p:cxnSp>
      <p:sp>
        <p:nvSpPr>
          <p:cNvPr id="16" name="Straight Connector 121"/>
          <p:cNvSpPr>
            <a:spLocks noChangeShapeType="1"/>
          </p:cNvSpPr>
          <p:nvPr/>
        </p:nvSpPr>
        <p:spPr bwMode="auto">
          <a:xfrm flipV="1">
            <a:off x="3560340" y="3275117"/>
            <a:ext cx="1303946" cy="37801"/>
          </a:xfrm>
          <a:prstGeom prst="line">
            <a:avLst/>
          </a:prstGeom>
          <a:noFill/>
          <a:ln w="19050">
            <a:solidFill>
              <a:srgbClr val="FFFF00"/>
            </a:solidFill>
            <a:miter lim="800000"/>
          </a:ln>
          <a:extLst>
            <a:ext uri="{909E8E84-426E-40DD-AFC4-6F175D3DCCD1}">
              <a14:hiddenFill xmlns:a14="http://schemas.microsoft.com/office/drawing/2010/main">
                <a:noFill/>
              </a14:hiddenFill>
            </a:ext>
          </a:extLst>
        </p:spPr>
        <p:txBody>
          <a:bodyPr lIns="72567" tIns="36283" rIns="72567" bIns="36283"/>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17" name="Straight Connector 123"/>
          <p:cNvSpPr>
            <a:spLocks noChangeShapeType="1"/>
          </p:cNvSpPr>
          <p:nvPr/>
        </p:nvSpPr>
        <p:spPr bwMode="auto">
          <a:xfrm flipV="1">
            <a:off x="4975153" y="2146117"/>
            <a:ext cx="800005" cy="1049617"/>
          </a:xfrm>
          <a:prstGeom prst="line">
            <a:avLst/>
          </a:prstGeom>
          <a:noFill/>
          <a:ln w="19050">
            <a:solidFill>
              <a:srgbClr val="FFFF00"/>
            </a:solidFill>
            <a:miter lim="800000"/>
          </a:ln>
          <a:extLst>
            <a:ext uri="{909E8E84-426E-40DD-AFC4-6F175D3DCCD1}">
              <a14:hiddenFill xmlns:a14="http://schemas.microsoft.com/office/drawing/2010/main">
                <a:noFill/>
              </a14:hiddenFill>
            </a:ext>
          </a:extLst>
        </p:spPr>
        <p:txBody>
          <a:bodyPr lIns="72567" tIns="36283" rIns="72567" bIns="36283"/>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18" name="Straight Connector 126"/>
          <p:cNvSpPr>
            <a:spLocks noChangeShapeType="1"/>
          </p:cNvSpPr>
          <p:nvPr/>
        </p:nvSpPr>
        <p:spPr bwMode="auto">
          <a:xfrm>
            <a:off x="4069320" y="1735342"/>
            <a:ext cx="1732296" cy="444796"/>
          </a:xfrm>
          <a:prstGeom prst="line">
            <a:avLst/>
          </a:prstGeom>
          <a:noFill/>
          <a:ln w="19050">
            <a:solidFill>
              <a:srgbClr val="FFFF00"/>
            </a:solidFill>
            <a:miter lim="800000"/>
          </a:ln>
          <a:extLst>
            <a:ext uri="{909E8E84-426E-40DD-AFC4-6F175D3DCCD1}">
              <a14:hiddenFill xmlns:a14="http://schemas.microsoft.com/office/drawing/2010/main">
                <a:noFill/>
              </a14:hiddenFill>
            </a:ext>
          </a:extLst>
        </p:spPr>
        <p:txBody>
          <a:bodyPr lIns="72567" tIns="36283" rIns="72567" bIns="36283"/>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19" name="Straight Connector 130"/>
          <p:cNvSpPr>
            <a:spLocks noChangeShapeType="1"/>
          </p:cNvSpPr>
          <p:nvPr/>
        </p:nvSpPr>
        <p:spPr bwMode="auto">
          <a:xfrm>
            <a:off x="4056721" y="1795824"/>
            <a:ext cx="403152" cy="685464"/>
          </a:xfrm>
          <a:prstGeom prst="line">
            <a:avLst/>
          </a:prstGeom>
          <a:noFill/>
          <a:ln w="19050">
            <a:solidFill>
              <a:srgbClr val="FFFF00"/>
            </a:solidFill>
            <a:miter lim="800000"/>
          </a:ln>
          <a:extLst>
            <a:ext uri="{909E8E84-426E-40DD-AFC4-6F175D3DCCD1}">
              <a14:hiddenFill xmlns:a14="http://schemas.microsoft.com/office/drawing/2010/main">
                <a:noFill/>
              </a14:hiddenFill>
            </a:ext>
          </a:extLst>
        </p:spPr>
        <p:txBody>
          <a:bodyPr lIns="72567" tIns="36283" rIns="72567" bIns="36283"/>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cxnSp>
        <p:nvCxnSpPr>
          <p:cNvPr id="20" name="Straight Connector 134"/>
          <p:cNvCxnSpPr>
            <a:cxnSpLocks noChangeShapeType="1"/>
            <a:stCxn id="38" idx="3"/>
            <a:endCxn id="31" idx="6"/>
          </p:cNvCxnSpPr>
          <p:nvPr/>
        </p:nvCxnSpPr>
        <p:spPr bwMode="auto">
          <a:xfrm flipH="1">
            <a:off x="3036241" y="1779444"/>
            <a:ext cx="908353" cy="429675"/>
          </a:xfrm>
          <a:prstGeom prst="line">
            <a:avLst/>
          </a:prstGeom>
          <a:noFill/>
          <a:ln w="19050">
            <a:solidFill>
              <a:srgbClr val="FFFF00"/>
            </a:solidFill>
            <a:miter lim="800000"/>
          </a:ln>
          <a:extLst>
            <a:ext uri="{909E8E84-426E-40DD-AFC4-6F175D3DCCD1}">
              <a14:hiddenFill xmlns:a14="http://schemas.microsoft.com/office/drawing/2010/main">
                <a:noFill/>
              </a14:hiddenFill>
            </a:ext>
          </a:extLst>
        </p:spPr>
      </p:cxnSp>
      <p:cxnSp>
        <p:nvCxnSpPr>
          <p:cNvPr id="21" name="Straight Connector 138"/>
          <p:cNvCxnSpPr>
            <a:cxnSpLocks noChangeShapeType="1"/>
            <a:stCxn id="5" idx="6"/>
            <a:endCxn id="25" idx="3"/>
          </p:cNvCxnSpPr>
          <p:nvPr/>
        </p:nvCxnSpPr>
        <p:spPr bwMode="auto">
          <a:xfrm flipV="1">
            <a:off x="4623654" y="2193999"/>
            <a:ext cx="1087252" cy="370453"/>
          </a:xfrm>
          <a:prstGeom prst="line">
            <a:avLst/>
          </a:prstGeom>
          <a:noFill/>
          <a:ln w="19050">
            <a:solidFill>
              <a:srgbClr val="FFFF00"/>
            </a:solidFill>
            <a:miter lim="800000"/>
          </a:ln>
          <a:extLst>
            <a:ext uri="{909E8E84-426E-40DD-AFC4-6F175D3DCCD1}">
              <a14:hiddenFill xmlns:a14="http://schemas.microsoft.com/office/drawing/2010/main">
                <a:noFill/>
              </a14:hiddenFill>
            </a:ext>
          </a:extLst>
        </p:spPr>
      </p:cxnSp>
      <p:sp>
        <p:nvSpPr>
          <p:cNvPr id="22" name="Straight Connector 140"/>
          <p:cNvSpPr>
            <a:spLocks noChangeShapeType="1"/>
          </p:cNvSpPr>
          <p:nvPr/>
        </p:nvSpPr>
        <p:spPr bwMode="auto">
          <a:xfrm>
            <a:off x="5064602" y="3282676"/>
            <a:ext cx="1729776" cy="393134"/>
          </a:xfrm>
          <a:prstGeom prst="line">
            <a:avLst/>
          </a:prstGeom>
          <a:noFill/>
          <a:ln w="19050">
            <a:solidFill>
              <a:srgbClr val="FFFF00"/>
            </a:solidFill>
            <a:miter lim="800000"/>
          </a:ln>
          <a:extLst>
            <a:ext uri="{909E8E84-426E-40DD-AFC4-6F175D3DCCD1}">
              <a14:hiddenFill xmlns:a14="http://schemas.microsoft.com/office/drawing/2010/main">
                <a:noFill/>
              </a14:hiddenFill>
            </a:ext>
          </a:extLst>
        </p:spPr>
        <p:txBody>
          <a:bodyPr lIns="72567" tIns="36283" rIns="72567" bIns="36283"/>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cxnSp>
        <p:nvCxnSpPr>
          <p:cNvPr id="23" name="Straight Connector 168"/>
          <p:cNvCxnSpPr>
            <a:cxnSpLocks noChangeShapeType="1"/>
            <a:stCxn id="25" idx="5"/>
            <a:endCxn id="28" idx="0"/>
          </p:cNvCxnSpPr>
          <p:nvPr/>
        </p:nvCxnSpPr>
        <p:spPr bwMode="auto">
          <a:xfrm>
            <a:off x="5860828" y="2193998"/>
            <a:ext cx="1004102" cy="1310446"/>
          </a:xfrm>
          <a:prstGeom prst="line">
            <a:avLst/>
          </a:prstGeom>
          <a:noFill/>
          <a:ln w="19050">
            <a:solidFill>
              <a:srgbClr val="FFFF00"/>
            </a:solidFill>
            <a:miter lim="800000"/>
          </a:ln>
          <a:extLst>
            <a:ext uri="{909E8E84-426E-40DD-AFC4-6F175D3DCCD1}">
              <a14:hiddenFill xmlns:a14="http://schemas.microsoft.com/office/drawing/2010/main">
                <a:noFill/>
              </a14:hiddenFill>
            </a:ext>
          </a:extLst>
        </p:spPr>
      </p:cxnSp>
      <p:grpSp>
        <p:nvGrpSpPr>
          <p:cNvPr id="24" name="Group 9"/>
          <p:cNvGrpSpPr/>
          <p:nvPr/>
        </p:nvGrpSpPr>
        <p:grpSpPr bwMode="auto">
          <a:xfrm>
            <a:off x="5679409" y="2015072"/>
            <a:ext cx="212915" cy="210428"/>
            <a:chOff x="0" y="0"/>
            <a:chExt cx="209550" cy="209550"/>
          </a:xfrm>
        </p:grpSpPr>
        <p:sp>
          <p:nvSpPr>
            <p:cNvPr id="25" name="Oval 16"/>
            <p:cNvSpPr>
              <a:spLocks noChangeArrowheads="1"/>
            </p:cNvSpPr>
            <p:nvPr/>
          </p:nvSpPr>
          <p:spPr bwMode="auto">
            <a:xfrm>
              <a:off x="0" y="0"/>
              <a:ext cx="209550" cy="209550"/>
            </a:xfrm>
            <a:prstGeom prst="ellipse">
              <a:avLst/>
            </a:pr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26" name="Freeform 6"/>
            <p:cNvSpPr>
              <a:spLocks noEditPoints="1" noChangeArrowheads="1"/>
            </p:cNvSpPr>
            <p:nvPr/>
          </p:nvSpPr>
          <p:spPr bwMode="auto">
            <a:xfrm>
              <a:off x="27534" y="41988"/>
              <a:ext cx="133925" cy="133925"/>
            </a:xfrm>
            <a:custGeom>
              <a:avLst/>
              <a:gdLst>
                <a:gd name="T0" fmla="*/ 2147483647 w 150"/>
                <a:gd name="T1" fmla="*/ 2147483647 h 150"/>
                <a:gd name="T2" fmla="*/ 2147483647 w 150"/>
                <a:gd name="T3" fmla="*/ 2147483647 h 150"/>
                <a:gd name="T4" fmla="*/ 2147483647 w 150"/>
                <a:gd name="T5" fmla="*/ 2147483647 h 150"/>
                <a:gd name="T6" fmla="*/ 2147483647 w 150"/>
                <a:gd name="T7" fmla="*/ 2147483647 h 150"/>
                <a:gd name="T8" fmla="*/ 2147483647 w 150"/>
                <a:gd name="T9" fmla="*/ 2147483647 h 150"/>
                <a:gd name="T10" fmla="*/ 2147483647 w 150"/>
                <a:gd name="T11" fmla="*/ 2147483647 h 150"/>
                <a:gd name="T12" fmla="*/ 0 w 150"/>
                <a:gd name="T13" fmla="*/ 2147483647 h 150"/>
                <a:gd name="T14" fmla="*/ 2147483647 w 150"/>
                <a:gd name="T15" fmla="*/ 2147483647 h 150"/>
                <a:gd name="T16" fmla="*/ 2147483647 w 150"/>
                <a:gd name="T17" fmla="*/ 2147483647 h 150"/>
                <a:gd name="T18" fmla="*/ 2147483647 w 150"/>
                <a:gd name="T19" fmla="*/ 2147483647 h 150"/>
                <a:gd name="T20" fmla="*/ 2147483647 w 150"/>
                <a:gd name="T21" fmla="*/ 2147483647 h 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0"/>
                <a:gd name="T34" fmla="*/ 0 h 150"/>
                <a:gd name="T35" fmla="*/ 150 w 150"/>
                <a:gd name="T36" fmla="*/ 150 h 1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0" h="150">
                  <a:moveTo>
                    <a:pt x="129" y="22"/>
                  </a:moveTo>
                  <a:cubicBezTo>
                    <a:pt x="82" y="110"/>
                    <a:pt x="82" y="110"/>
                    <a:pt x="82" y="110"/>
                  </a:cubicBezTo>
                  <a:cubicBezTo>
                    <a:pt x="77" y="70"/>
                    <a:pt x="77" y="70"/>
                    <a:pt x="77" y="70"/>
                  </a:cubicBezTo>
                  <a:cubicBezTo>
                    <a:pt x="129" y="22"/>
                    <a:pt x="129" y="22"/>
                    <a:pt x="129" y="22"/>
                  </a:cubicBezTo>
                  <a:close/>
                  <a:moveTo>
                    <a:pt x="145" y="5"/>
                  </a:moveTo>
                  <a:cubicBezTo>
                    <a:pt x="140" y="0"/>
                    <a:pt x="135" y="5"/>
                    <a:pt x="119" y="13"/>
                  </a:cubicBezTo>
                  <a:cubicBezTo>
                    <a:pt x="75" y="33"/>
                    <a:pt x="0" y="76"/>
                    <a:pt x="0" y="76"/>
                  </a:cubicBezTo>
                  <a:cubicBezTo>
                    <a:pt x="65" y="85"/>
                    <a:pt x="65" y="85"/>
                    <a:pt x="65" y="85"/>
                  </a:cubicBezTo>
                  <a:cubicBezTo>
                    <a:pt x="74" y="150"/>
                    <a:pt x="74" y="150"/>
                    <a:pt x="74" y="150"/>
                  </a:cubicBezTo>
                  <a:cubicBezTo>
                    <a:pt x="74" y="150"/>
                    <a:pt x="116" y="75"/>
                    <a:pt x="137" y="31"/>
                  </a:cubicBezTo>
                  <a:cubicBezTo>
                    <a:pt x="145" y="15"/>
                    <a:pt x="150" y="10"/>
                    <a:pt x="145" y="5"/>
                  </a:cubicBezTo>
                  <a:close/>
                </a:path>
              </a:pathLst>
            </a:cu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27" name="Group 10"/>
          <p:cNvGrpSpPr/>
          <p:nvPr/>
        </p:nvGrpSpPr>
        <p:grpSpPr bwMode="auto">
          <a:xfrm>
            <a:off x="6757842" y="3504444"/>
            <a:ext cx="212915" cy="210428"/>
            <a:chOff x="0" y="0"/>
            <a:chExt cx="209550" cy="209550"/>
          </a:xfrm>
        </p:grpSpPr>
        <p:sp>
          <p:nvSpPr>
            <p:cNvPr id="28" name="Oval 25"/>
            <p:cNvSpPr>
              <a:spLocks noChangeArrowheads="1"/>
            </p:cNvSpPr>
            <p:nvPr/>
          </p:nvSpPr>
          <p:spPr bwMode="auto">
            <a:xfrm>
              <a:off x="0" y="0"/>
              <a:ext cx="209550" cy="209550"/>
            </a:xfrm>
            <a:prstGeom prst="ellipse">
              <a:avLst/>
            </a:pr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29" name="Freeform 9"/>
            <p:cNvSpPr>
              <a:spLocks noEditPoints="1" noChangeArrowheads="1"/>
            </p:cNvSpPr>
            <p:nvPr/>
          </p:nvSpPr>
          <p:spPr bwMode="auto">
            <a:xfrm>
              <a:off x="32473" y="46790"/>
              <a:ext cx="144605" cy="115970"/>
            </a:xfrm>
            <a:custGeom>
              <a:avLst/>
              <a:gdLst>
                <a:gd name="T0" fmla="*/ 2147483647 w 171"/>
                <a:gd name="T1" fmla="*/ 2147483647 h 137"/>
                <a:gd name="T2" fmla="*/ 2147483647 w 171"/>
                <a:gd name="T3" fmla="*/ 2147483647 h 137"/>
                <a:gd name="T4" fmla="*/ 2147483647 w 171"/>
                <a:gd name="T5" fmla="*/ 2147483647 h 137"/>
                <a:gd name="T6" fmla="*/ 2147483647 w 171"/>
                <a:gd name="T7" fmla="*/ 2147483647 h 137"/>
                <a:gd name="T8" fmla="*/ 2147483647 w 171"/>
                <a:gd name="T9" fmla="*/ 2147483647 h 137"/>
                <a:gd name="T10" fmla="*/ 2147483647 w 171"/>
                <a:gd name="T11" fmla="*/ 2147483647 h 137"/>
                <a:gd name="T12" fmla="*/ 2147483647 w 171"/>
                <a:gd name="T13" fmla="*/ 2147483647 h 137"/>
                <a:gd name="T14" fmla="*/ 2147483647 w 171"/>
                <a:gd name="T15" fmla="*/ 2147483647 h 137"/>
                <a:gd name="T16" fmla="*/ 2147483647 w 171"/>
                <a:gd name="T17" fmla="*/ 2147483647 h 137"/>
                <a:gd name="T18" fmla="*/ 2147483647 w 171"/>
                <a:gd name="T19" fmla="*/ 2147483647 h 137"/>
                <a:gd name="T20" fmla="*/ 2147483647 w 171"/>
                <a:gd name="T21" fmla="*/ 2147483647 h 137"/>
                <a:gd name="T22" fmla="*/ 2147483647 w 171"/>
                <a:gd name="T23" fmla="*/ 2147483647 h 137"/>
                <a:gd name="T24" fmla="*/ 2147483647 w 171"/>
                <a:gd name="T25" fmla="*/ 2147483647 h 137"/>
                <a:gd name="T26" fmla="*/ 2147483647 w 171"/>
                <a:gd name="T27" fmla="*/ 2147483647 h 137"/>
                <a:gd name="T28" fmla="*/ 2147483647 w 171"/>
                <a:gd name="T29" fmla="*/ 2147483647 h 137"/>
                <a:gd name="T30" fmla="*/ 2147483647 w 171"/>
                <a:gd name="T31" fmla="*/ 2147483647 h 137"/>
                <a:gd name="T32" fmla="*/ 2147483647 w 171"/>
                <a:gd name="T33" fmla="*/ 0 h 137"/>
                <a:gd name="T34" fmla="*/ 2147483647 w 171"/>
                <a:gd name="T35" fmla="*/ 2147483647 h 137"/>
                <a:gd name="T36" fmla="*/ 0 w 171"/>
                <a:gd name="T37" fmla="*/ 2147483647 h 137"/>
                <a:gd name="T38" fmla="*/ 0 w 171"/>
                <a:gd name="T39" fmla="*/ 2147483647 h 137"/>
                <a:gd name="T40" fmla="*/ 2147483647 w 171"/>
                <a:gd name="T41" fmla="*/ 2147483647 h 137"/>
                <a:gd name="T42" fmla="*/ 2147483647 w 171"/>
                <a:gd name="T43" fmla="*/ 2147483647 h 137"/>
                <a:gd name="T44" fmla="*/ 2147483647 w 171"/>
                <a:gd name="T45" fmla="*/ 2147483647 h 137"/>
                <a:gd name="T46" fmla="*/ 2147483647 w 171"/>
                <a:gd name="T47" fmla="*/ 2147483647 h 137"/>
                <a:gd name="T48" fmla="*/ 2147483647 w 171"/>
                <a:gd name="T49" fmla="*/ 2147483647 h 137"/>
                <a:gd name="T50" fmla="*/ 2147483647 w 171"/>
                <a:gd name="T51" fmla="*/ 2147483647 h 137"/>
                <a:gd name="T52" fmla="*/ 2147483647 w 171"/>
                <a:gd name="T53" fmla="*/ 2147483647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1"/>
                <a:gd name="T82" fmla="*/ 0 h 137"/>
                <a:gd name="T83" fmla="*/ 171 w 171"/>
                <a:gd name="T84" fmla="*/ 137 h 1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1" h="137">
                  <a:moveTo>
                    <a:pt x="144" y="69"/>
                  </a:moveTo>
                  <a:cubicBezTo>
                    <a:pt x="135" y="69"/>
                    <a:pt x="133" y="76"/>
                    <a:pt x="133" y="79"/>
                  </a:cubicBezTo>
                  <a:cubicBezTo>
                    <a:pt x="128" y="101"/>
                    <a:pt x="109" y="117"/>
                    <a:pt x="86" y="117"/>
                  </a:cubicBezTo>
                  <a:cubicBezTo>
                    <a:pt x="72" y="117"/>
                    <a:pt x="60" y="111"/>
                    <a:pt x="52" y="103"/>
                  </a:cubicBezTo>
                  <a:cubicBezTo>
                    <a:pt x="48" y="99"/>
                    <a:pt x="41" y="99"/>
                    <a:pt x="37" y="103"/>
                  </a:cubicBezTo>
                  <a:cubicBezTo>
                    <a:pt x="33" y="107"/>
                    <a:pt x="33" y="113"/>
                    <a:pt x="37" y="117"/>
                  </a:cubicBezTo>
                  <a:cubicBezTo>
                    <a:pt x="50" y="130"/>
                    <a:pt x="67" y="137"/>
                    <a:pt x="86" y="137"/>
                  </a:cubicBezTo>
                  <a:cubicBezTo>
                    <a:pt x="116" y="137"/>
                    <a:pt x="142" y="117"/>
                    <a:pt x="151" y="89"/>
                  </a:cubicBezTo>
                  <a:cubicBezTo>
                    <a:pt x="171" y="89"/>
                    <a:pt x="171" y="89"/>
                    <a:pt x="171" y="89"/>
                  </a:cubicBezTo>
                  <a:cubicBezTo>
                    <a:pt x="171" y="69"/>
                    <a:pt x="171" y="69"/>
                    <a:pt x="171" y="69"/>
                  </a:cubicBezTo>
                  <a:cubicBezTo>
                    <a:pt x="144" y="69"/>
                    <a:pt x="144" y="69"/>
                    <a:pt x="144" y="69"/>
                  </a:cubicBezTo>
                  <a:close/>
                  <a:moveTo>
                    <a:pt x="39" y="58"/>
                  </a:moveTo>
                  <a:cubicBezTo>
                    <a:pt x="43" y="37"/>
                    <a:pt x="63" y="21"/>
                    <a:pt x="86" y="21"/>
                  </a:cubicBezTo>
                  <a:cubicBezTo>
                    <a:pt x="99" y="21"/>
                    <a:pt x="111" y="26"/>
                    <a:pt x="120" y="35"/>
                  </a:cubicBezTo>
                  <a:cubicBezTo>
                    <a:pt x="124" y="39"/>
                    <a:pt x="130" y="39"/>
                    <a:pt x="134" y="35"/>
                  </a:cubicBezTo>
                  <a:cubicBezTo>
                    <a:pt x="138" y="31"/>
                    <a:pt x="138" y="24"/>
                    <a:pt x="134" y="20"/>
                  </a:cubicBezTo>
                  <a:cubicBezTo>
                    <a:pt x="122" y="8"/>
                    <a:pt x="105" y="0"/>
                    <a:pt x="86" y="0"/>
                  </a:cubicBezTo>
                  <a:cubicBezTo>
                    <a:pt x="55" y="0"/>
                    <a:pt x="29" y="20"/>
                    <a:pt x="20" y="48"/>
                  </a:cubicBezTo>
                  <a:cubicBezTo>
                    <a:pt x="0" y="48"/>
                    <a:pt x="0" y="48"/>
                    <a:pt x="0" y="48"/>
                  </a:cubicBezTo>
                  <a:cubicBezTo>
                    <a:pt x="0" y="69"/>
                    <a:pt x="0" y="69"/>
                    <a:pt x="0" y="69"/>
                  </a:cubicBezTo>
                  <a:cubicBezTo>
                    <a:pt x="27" y="69"/>
                    <a:pt x="27" y="69"/>
                    <a:pt x="27" y="69"/>
                  </a:cubicBezTo>
                  <a:cubicBezTo>
                    <a:pt x="36" y="69"/>
                    <a:pt x="38" y="62"/>
                    <a:pt x="39" y="58"/>
                  </a:cubicBezTo>
                  <a:close/>
                  <a:moveTo>
                    <a:pt x="58" y="69"/>
                  </a:moveTo>
                  <a:cubicBezTo>
                    <a:pt x="58" y="84"/>
                    <a:pt x="71" y="96"/>
                    <a:pt x="86" y="96"/>
                  </a:cubicBezTo>
                  <a:cubicBezTo>
                    <a:pt x="101" y="96"/>
                    <a:pt x="113" y="84"/>
                    <a:pt x="113" y="69"/>
                  </a:cubicBezTo>
                  <a:cubicBezTo>
                    <a:pt x="113" y="54"/>
                    <a:pt x="101" y="41"/>
                    <a:pt x="86" y="41"/>
                  </a:cubicBezTo>
                  <a:cubicBezTo>
                    <a:pt x="71" y="41"/>
                    <a:pt x="58" y="54"/>
                    <a:pt x="58" y="69"/>
                  </a:cubicBezTo>
                  <a:close/>
                </a:path>
              </a:pathLst>
            </a:cu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30" name="Group 4"/>
          <p:cNvGrpSpPr/>
          <p:nvPr/>
        </p:nvGrpSpPr>
        <p:grpSpPr bwMode="auto">
          <a:xfrm>
            <a:off x="2823328" y="2104536"/>
            <a:ext cx="212914" cy="210427"/>
            <a:chOff x="0" y="0"/>
            <a:chExt cx="209550" cy="209550"/>
          </a:xfrm>
        </p:grpSpPr>
        <p:sp>
          <p:nvSpPr>
            <p:cNvPr id="31" name="Oval 19"/>
            <p:cNvSpPr>
              <a:spLocks noChangeArrowheads="1"/>
            </p:cNvSpPr>
            <p:nvPr/>
          </p:nvSpPr>
          <p:spPr bwMode="auto">
            <a:xfrm>
              <a:off x="0" y="0"/>
              <a:ext cx="209550" cy="209550"/>
            </a:xfrm>
            <a:prstGeom prst="ellipse">
              <a:avLst/>
            </a:pr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32" name="Freeform 8"/>
            <p:cNvSpPr>
              <a:spLocks noEditPoints="1" noChangeArrowheads="1"/>
            </p:cNvSpPr>
            <p:nvPr/>
          </p:nvSpPr>
          <p:spPr bwMode="auto">
            <a:xfrm>
              <a:off x="36172" y="33411"/>
              <a:ext cx="119185" cy="121776"/>
            </a:xfrm>
            <a:custGeom>
              <a:avLst/>
              <a:gdLst>
                <a:gd name="T0" fmla="*/ 2147483647 w 156"/>
                <a:gd name="T1" fmla="*/ 2147483647 h 159"/>
                <a:gd name="T2" fmla="*/ 2147483647 w 156"/>
                <a:gd name="T3" fmla="*/ 2147483647 h 159"/>
                <a:gd name="T4" fmla="*/ 2147483647 w 156"/>
                <a:gd name="T5" fmla="*/ 2147483647 h 159"/>
                <a:gd name="T6" fmla="*/ 2147483647 w 156"/>
                <a:gd name="T7" fmla="*/ 2147483647 h 159"/>
                <a:gd name="T8" fmla="*/ 2147483647 w 156"/>
                <a:gd name="T9" fmla="*/ 2147483647 h 159"/>
                <a:gd name="T10" fmla="*/ 2147483647 w 156"/>
                <a:gd name="T11" fmla="*/ 2147483647 h 159"/>
                <a:gd name="T12" fmla="*/ 2147483647 w 156"/>
                <a:gd name="T13" fmla="*/ 2147483647 h 159"/>
                <a:gd name="T14" fmla="*/ 2147483647 w 156"/>
                <a:gd name="T15" fmla="*/ 2147483647 h 159"/>
                <a:gd name="T16" fmla="*/ 2147483647 w 156"/>
                <a:gd name="T17" fmla="*/ 2147483647 h 159"/>
                <a:gd name="T18" fmla="*/ 2147483647 w 156"/>
                <a:gd name="T19" fmla="*/ 2147483647 h 159"/>
                <a:gd name="T20" fmla="*/ 1783805223 w 156"/>
                <a:gd name="T21" fmla="*/ 2147483647 h 159"/>
                <a:gd name="T22" fmla="*/ 2147483647 w 156"/>
                <a:gd name="T23" fmla="*/ 2147483647 h 159"/>
                <a:gd name="T24" fmla="*/ 2147483647 w 156"/>
                <a:gd name="T25" fmla="*/ 2147483647 h 159"/>
                <a:gd name="T26" fmla="*/ 2147483647 w 156"/>
                <a:gd name="T27" fmla="*/ 2147483647 h 159"/>
                <a:gd name="T28" fmla="*/ 2147483647 w 156"/>
                <a:gd name="T29" fmla="*/ 2147483647 h 159"/>
                <a:gd name="T30" fmla="*/ 2147483647 w 156"/>
                <a:gd name="T31" fmla="*/ 2147483647 h 159"/>
                <a:gd name="T32" fmla="*/ 2147483647 w 156"/>
                <a:gd name="T33" fmla="*/ 2147483647 h 1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6"/>
                <a:gd name="T52" fmla="*/ 0 h 159"/>
                <a:gd name="T53" fmla="*/ 156 w 156"/>
                <a:gd name="T54" fmla="*/ 159 h 1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6" h="159">
                  <a:moveTo>
                    <a:pt x="104" y="53"/>
                  </a:moveTo>
                  <a:cubicBezTo>
                    <a:pt x="99" y="48"/>
                    <a:pt x="99" y="39"/>
                    <a:pt x="104" y="34"/>
                  </a:cubicBezTo>
                  <a:cubicBezTo>
                    <a:pt x="110" y="29"/>
                    <a:pt x="118" y="29"/>
                    <a:pt x="123" y="34"/>
                  </a:cubicBezTo>
                  <a:cubicBezTo>
                    <a:pt x="128" y="39"/>
                    <a:pt x="128" y="48"/>
                    <a:pt x="123" y="53"/>
                  </a:cubicBezTo>
                  <a:cubicBezTo>
                    <a:pt x="118" y="58"/>
                    <a:pt x="110" y="58"/>
                    <a:pt x="104" y="53"/>
                  </a:cubicBezTo>
                  <a:close/>
                  <a:moveTo>
                    <a:pt x="96" y="104"/>
                  </a:moveTo>
                  <a:cubicBezTo>
                    <a:pt x="96" y="104"/>
                    <a:pt x="156" y="60"/>
                    <a:pt x="150" y="10"/>
                  </a:cubicBezTo>
                  <a:cubicBezTo>
                    <a:pt x="149" y="9"/>
                    <a:pt x="149" y="8"/>
                    <a:pt x="149" y="8"/>
                  </a:cubicBezTo>
                  <a:cubicBezTo>
                    <a:pt x="148" y="7"/>
                    <a:pt x="147" y="7"/>
                    <a:pt x="146" y="7"/>
                  </a:cubicBezTo>
                  <a:cubicBezTo>
                    <a:pt x="98" y="0"/>
                    <a:pt x="55" y="62"/>
                    <a:pt x="55" y="62"/>
                  </a:cubicBezTo>
                  <a:cubicBezTo>
                    <a:pt x="18" y="57"/>
                    <a:pt x="20" y="65"/>
                    <a:pt x="4" y="105"/>
                  </a:cubicBezTo>
                  <a:cubicBezTo>
                    <a:pt x="0" y="113"/>
                    <a:pt x="6" y="116"/>
                    <a:pt x="11" y="113"/>
                  </a:cubicBezTo>
                  <a:cubicBezTo>
                    <a:pt x="17" y="111"/>
                    <a:pt x="30" y="106"/>
                    <a:pt x="30" y="106"/>
                  </a:cubicBezTo>
                  <a:cubicBezTo>
                    <a:pt x="52" y="129"/>
                    <a:pt x="52" y="129"/>
                    <a:pt x="52" y="129"/>
                  </a:cubicBezTo>
                  <a:cubicBezTo>
                    <a:pt x="52" y="129"/>
                    <a:pt x="47" y="142"/>
                    <a:pt x="45" y="148"/>
                  </a:cubicBezTo>
                  <a:cubicBezTo>
                    <a:pt x="43" y="154"/>
                    <a:pt x="46" y="159"/>
                    <a:pt x="53" y="156"/>
                  </a:cubicBezTo>
                  <a:cubicBezTo>
                    <a:pt x="93" y="139"/>
                    <a:pt x="100" y="141"/>
                    <a:pt x="96" y="104"/>
                  </a:cubicBezTo>
                  <a:close/>
                </a:path>
              </a:pathLst>
            </a:cu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sp>
        <p:nvSpPr>
          <p:cNvPr id="33" name="Rectangle 43"/>
          <p:cNvSpPr>
            <a:spLocks noChangeArrowheads="1"/>
          </p:cNvSpPr>
          <p:nvPr/>
        </p:nvSpPr>
        <p:spPr bwMode="auto">
          <a:xfrm>
            <a:off x="1630247" y="4358493"/>
            <a:ext cx="1154024" cy="5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34" name="Rectangle 43"/>
          <p:cNvSpPr>
            <a:spLocks noChangeArrowheads="1"/>
          </p:cNvSpPr>
          <p:nvPr/>
        </p:nvSpPr>
        <p:spPr bwMode="auto">
          <a:xfrm>
            <a:off x="3540182" y="4358493"/>
            <a:ext cx="1154024" cy="5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35" name="Rectangle 43"/>
          <p:cNvSpPr>
            <a:spLocks noChangeArrowheads="1"/>
          </p:cNvSpPr>
          <p:nvPr/>
        </p:nvSpPr>
        <p:spPr bwMode="auto">
          <a:xfrm>
            <a:off x="5450116" y="4358493"/>
            <a:ext cx="1154024" cy="5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36" name="Rectangle 43"/>
          <p:cNvSpPr>
            <a:spLocks noChangeArrowheads="1"/>
          </p:cNvSpPr>
          <p:nvPr/>
        </p:nvSpPr>
        <p:spPr bwMode="auto">
          <a:xfrm>
            <a:off x="7360051" y="4358493"/>
            <a:ext cx="1155284" cy="5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endParaRPr lang="zh-CN" altLang="en-US">
              <a:latin typeface="微软雅黑" panose="020B0503020204020204" charset="-122"/>
              <a:ea typeface="微软雅黑" panose="020B0503020204020204" charset="-122"/>
              <a:cs typeface="+mn-ea"/>
              <a:sym typeface="微软雅黑" panose="020B0503020204020204" charset="-122"/>
            </a:endParaRPr>
          </a:p>
        </p:txBody>
      </p:sp>
      <p:grpSp>
        <p:nvGrpSpPr>
          <p:cNvPr id="37" name="Group 3"/>
          <p:cNvGrpSpPr/>
          <p:nvPr/>
        </p:nvGrpSpPr>
        <p:grpSpPr bwMode="auto">
          <a:xfrm>
            <a:off x="3913098" y="1596737"/>
            <a:ext cx="211655" cy="212948"/>
            <a:chOff x="0" y="0"/>
            <a:chExt cx="209550" cy="213854"/>
          </a:xfrm>
        </p:grpSpPr>
        <p:sp>
          <p:nvSpPr>
            <p:cNvPr id="38" name="Oval 22"/>
            <p:cNvSpPr>
              <a:spLocks noChangeArrowheads="1"/>
            </p:cNvSpPr>
            <p:nvPr/>
          </p:nvSpPr>
          <p:spPr bwMode="auto">
            <a:xfrm>
              <a:off x="0" y="4304"/>
              <a:ext cx="209550" cy="209550"/>
            </a:xfrm>
            <a:prstGeom prst="ellipse">
              <a:avLst/>
            </a:pr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39" name="Freeform 7"/>
            <p:cNvSpPr>
              <a:spLocks noChangeArrowheads="1"/>
            </p:cNvSpPr>
            <p:nvPr/>
          </p:nvSpPr>
          <p:spPr bwMode="auto">
            <a:xfrm>
              <a:off x="36672" y="0"/>
              <a:ext cx="150908" cy="179945"/>
            </a:xfrm>
            <a:custGeom>
              <a:avLst/>
              <a:gdLst>
                <a:gd name="T0" fmla="*/ 2147483647 w 156"/>
                <a:gd name="T1" fmla="*/ 2147483647 h 186"/>
                <a:gd name="T2" fmla="*/ 2147483647 w 156"/>
                <a:gd name="T3" fmla="*/ 2147483647 h 186"/>
                <a:gd name="T4" fmla="*/ 0 w 156"/>
                <a:gd name="T5" fmla="*/ 2147483647 h 186"/>
                <a:gd name="T6" fmla="*/ 2147483647 w 156"/>
                <a:gd name="T7" fmla="*/ 2147483647 h 186"/>
                <a:gd name="T8" fmla="*/ 2147483647 w 156"/>
                <a:gd name="T9" fmla="*/ 2147483647 h 186"/>
                <a:gd name="T10" fmla="*/ 2147483647 w 156"/>
                <a:gd name="T11" fmla="*/ 2147483647 h 186"/>
                <a:gd name="T12" fmla="*/ 2147483647 w 156"/>
                <a:gd name="T13" fmla="*/ 2147483647 h 186"/>
                <a:gd name="T14" fmla="*/ 2147483647 w 156"/>
                <a:gd name="T15" fmla="*/ 2147483647 h 186"/>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86"/>
                <a:gd name="T26" fmla="*/ 156 w 156"/>
                <a:gd name="T27" fmla="*/ 186 h 1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86">
                  <a:moveTo>
                    <a:pt x="150" y="66"/>
                  </a:moveTo>
                  <a:cubicBezTo>
                    <a:pt x="52" y="105"/>
                    <a:pt x="92" y="0"/>
                    <a:pt x="16" y="55"/>
                  </a:cubicBezTo>
                  <a:cubicBezTo>
                    <a:pt x="0" y="61"/>
                    <a:pt x="0" y="61"/>
                    <a:pt x="0" y="61"/>
                  </a:cubicBezTo>
                  <a:cubicBezTo>
                    <a:pt x="32" y="185"/>
                    <a:pt x="32" y="185"/>
                    <a:pt x="32" y="185"/>
                  </a:cubicBezTo>
                  <a:cubicBezTo>
                    <a:pt x="49" y="185"/>
                    <a:pt x="49" y="185"/>
                    <a:pt x="49" y="185"/>
                  </a:cubicBezTo>
                  <a:cubicBezTo>
                    <a:pt x="34" y="124"/>
                    <a:pt x="34" y="124"/>
                    <a:pt x="34" y="124"/>
                  </a:cubicBezTo>
                  <a:cubicBezTo>
                    <a:pt x="101" y="67"/>
                    <a:pt x="74" y="186"/>
                    <a:pt x="154" y="70"/>
                  </a:cubicBezTo>
                  <a:cubicBezTo>
                    <a:pt x="156" y="67"/>
                    <a:pt x="153" y="65"/>
                    <a:pt x="150" y="66"/>
                  </a:cubicBezTo>
                  <a:close/>
                </a:path>
              </a:pathLst>
            </a:cu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40" name="Group 17"/>
          <p:cNvGrpSpPr/>
          <p:nvPr/>
        </p:nvGrpSpPr>
        <p:grpSpPr bwMode="auto">
          <a:xfrm>
            <a:off x="723155" y="1766844"/>
            <a:ext cx="1734815" cy="1712400"/>
            <a:chOff x="0" y="0"/>
            <a:chExt cx="3263" cy="3263"/>
          </a:xfrm>
        </p:grpSpPr>
        <p:grpSp>
          <p:nvGrpSpPr>
            <p:cNvPr id="41" name="Group 18"/>
            <p:cNvGrpSpPr/>
            <p:nvPr/>
          </p:nvGrpSpPr>
          <p:grpSpPr bwMode="auto">
            <a:xfrm>
              <a:off x="0" y="0"/>
              <a:ext cx="3263" cy="3263"/>
              <a:chOff x="0" y="0"/>
              <a:chExt cx="3263" cy="3263"/>
            </a:xfrm>
          </p:grpSpPr>
          <p:sp>
            <p:nvSpPr>
              <p:cNvPr id="44" name="Oval 20"/>
              <p:cNvSpPr/>
              <p:nvPr/>
            </p:nvSpPr>
            <p:spPr bwMode="auto">
              <a:xfrm>
                <a:off x="0" y="0"/>
                <a:ext cx="3263" cy="3263"/>
              </a:xfrm>
              <a:prstGeom prst="ellipse">
                <a:avLst/>
              </a:prstGeom>
              <a:solidFill>
                <a:srgbClr val="FFFFFF"/>
              </a:solidFill>
              <a:ln w="28575" cap="rnd">
                <a:solidFill>
                  <a:srgbClr val="FFC000">
                    <a:alpha val="81960"/>
                  </a:srgbClr>
                </a:solidFill>
                <a:prstDash val="sysDot"/>
                <a:rou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45" name="Oval 19"/>
              <p:cNvSpPr>
                <a:spLocks noChangeArrowheads="1"/>
              </p:cNvSpPr>
              <p:nvPr/>
            </p:nvSpPr>
            <p:spPr bwMode="auto">
              <a:xfrm>
                <a:off x="195" y="193"/>
                <a:ext cx="2882" cy="2881"/>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grpSp>
        <p:sp>
          <p:nvSpPr>
            <p:cNvPr id="42" name="Rectangle 21"/>
            <p:cNvSpPr>
              <a:spLocks noChangeArrowheads="1"/>
            </p:cNvSpPr>
            <p:nvPr/>
          </p:nvSpPr>
          <p:spPr bwMode="auto">
            <a:xfrm>
              <a:off x="732" y="548"/>
              <a:ext cx="1808"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700" dirty="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rPr>
                <a:t>单击此处</a:t>
              </a:r>
            </a:p>
            <a:p>
              <a:pPr algn="ctr" eaLnBrk="1" hangingPunct="1">
                <a:buFont typeface="Arial" panose="020B0604020202020204" pitchFamily="34" charset="0"/>
                <a:buNone/>
              </a:pPr>
              <a:r>
                <a:rPr lang="zh-CN" altLang="en-US" sz="1700" dirty="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rPr>
                <a:t>添加标题</a:t>
              </a:r>
              <a:endParaRPr lang="zh-CN" altLang="en-US" dirty="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43" name="Rectangle 22"/>
            <p:cNvSpPr>
              <a:spLocks noChangeArrowheads="1"/>
            </p:cNvSpPr>
            <p:nvPr/>
          </p:nvSpPr>
          <p:spPr bwMode="auto">
            <a:xfrm>
              <a:off x="629" y="1700"/>
              <a:ext cx="2096" cy="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14000"/>
                </a:lnSpc>
                <a:buFont typeface="Arial" panose="020B0604020202020204" pitchFamily="34" charset="0"/>
                <a:buNone/>
              </a:pPr>
              <a:r>
                <a:rPr lang="zh-CN" altLang="en-US" sz="900" dirty="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endParaRPr lang="en-US" altLang="zh-CN" sz="900" dirty="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endParaRPr>
            </a:p>
          </p:txBody>
        </p:sp>
      </p:grpSp>
      <p:grpSp>
        <p:nvGrpSpPr>
          <p:cNvPr id="46" name="组合 45"/>
          <p:cNvGrpSpPr/>
          <p:nvPr/>
        </p:nvGrpSpPr>
        <p:grpSpPr>
          <a:xfrm>
            <a:off x="6857370" y="2168798"/>
            <a:ext cx="982331" cy="936213"/>
            <a:chOff x="8640763" y="2663825"/>
            <a:chExt cx="1237805" cy="1179513"/>
          </a:xfrm>
        </p:grpSpPr>
        <p:grpSp>
          <p:nvGrpSpPr>
            <p:cNvPr id="47" name="Group 18"/>
            <p:cNvGrpSpPr/>
            <p:nvPr/>
          </p:nvGrpSpPr>
          <p:grpSpPr bwMode="auto">
            <a:xfrm>
              <a:off x="8640763" y="2663825"/>
              <a:ext cx="1195387" cy="1179513"/>
              <a:chOff x="0" y="0"/>
              <a:chExt cx="3263" cy="3263"/>
            </a:xfrm>
          </p:grpSpPr>
          <p:sp>
            <p:nvSpPr>
              <p:cNvPr id="49" name="Oval 20"/>
              <p:cNvSpPr/>
              <p:nvPr/>
            </p:nvSpPr>
            <p:spPr bwMode="auto">
              <a:xfrm>
                <a:off x="0" y="0"/>
                <a:ext cx="3263" cy="3263"/>
              </a:xfrm>
              <a:prstGeom prst="ellipse">
                <a:avLst/>
              </a:prstGeom>
              <a:solidFill>
                <a:srgbClr val="FFFFFF"/>
              </a:solidFill>
              <a:ln w="19050" cap="rnd">
                <a:solidFill>
                  <a:srgbClr val="FFC000">
                    <a:alpha val="81960"/>
                  </a:srgbClr>
                </a:solidFill>
                <a:prstDash val="sysDot"/>
                <a:round/>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50" name="Oval 19"/>
              <p:cNvSpPr>
                <a:spLocks noChangeArrowheads="1"/>
              </p:cNvSpPr>
              <p:nvPr/>
            </p:nvSpPr>
            <p:spPr bwMode="auto">
              <a:xfrm>
                <a:off x="195" y="193"/>
                <a:ext cx="2882" cy="2881"/>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grpSp>
        <p:sp>
          <p:nvSpPr>
            <p:cNvPr id="48" name="Rectangle 21"/>
            <p:cNvSpPr>
              <a:spLocks noChangeArrowheads="1"/>
            </p:cNvSpPr>
            <p:nvPr/>
          </p:nvSpPr>
          <p:spPr bwMode="auto">
            <a:xfrm>
              <a:off x="8653017" y="3155443"/>
              <a:ext cx="1225551" cy="36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en-US" altLang="zh-CN" sz="2500" b="1" dirty="0">
                  <a:solidFill>
                    <a:srgbClr val="FFFFFF"/>
                  </a:solidFill>
                  <a:latin typeface="微软雅黑" panose="020B0503020204020204" charset="-122"/>
                  <a:ea typeface="微软雅黑" panose="020B0503020204020204" charset="-122"/>
                  <a:cs typeface="+mn-ea"/>
                  <a:sym typeface="微软雅黑" panose="020B0503020204020204" charset="-122"/>
                </a:rPr>
                <a:t>13%</a:t>
              </a:r>
            </a:p>
          </p:txBody>
        </p:sp>
      </p:grpSp>
      <p:grpSp>
        <p:nvGrpSpPr>
          <p:cNvPr id="51" name="Group 11"/>
          <p:cNvGrpSpPr/>
          <p:nvPr/>
        </p:nvGrpSpPr>
        <p:grpSpPr bwMode="auto">
          <a:xfrm>
            <a:off x="1125048" y="4371093"/>
            <a:ext cx="388034" cy="381793"/>
            <a:chOff x="0" y="0"/>
            <a:chExt cx="382700" cy="382700"/>
          </a:xfrm>
        </p:grpSpPr>
        <p:sp>
          <p:nvSpPr>
            <p:cNvPr id="52" name="Oval 214"/>
            <p:cNvSpPr>
              <a:spLocks noChangeArrowheads="1"/>
            </p:cNvSpPr>
            <p:nvPr/>
          </p:nvSpPr>
          <p:spPr bwMode="auto">
            <a:xfrm>
              <a:off x="0" y="0"/>
              <a:ext cx="382700" cy="382700"/>
            </a:xfrm>
            <a:prstGeom prst="ellipse">
              <a:avLst/>
            </a:pr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53" name="Freeform 8"/>
            <p:cNvSpPr>
              <a:spLocks noEditPoints="1" noChangeArrowheads="1"/>
            </p:cNvSpPr>
            <p:nvPr/>
          </p:nvSpPr>
          <p:spPr bwMode="auto">
            <a:xfrm>
              <a:off x="69228" y="77791"/>
              <a:ext cx="223229" cy="228082"/>
            </a:xfrm>
            <a:custGeom>
              <a:avLst/>
              <a:gdLst>
                <a:gd name="T0" fmla="*/ 2147483647 w 156"/>
                <a:gd name="T1" fmla="*/ 2147483647 h 159"/>
                <a:gd name="T2" fmla="*/ 2147483647 w 156"/>
                <a:gd name="T3" fmla="*/ 2147483647 h 159"/>
                <a:gd name="T4" fmla="*/ 2147483647 w 156"/>
                <a:gd name="T5" fmla="*/ 2147483647 h 159"/>
                <a:gd name="T6" fmla="*/ 2147483647 w 156"/>
                <a:gd name="T7" fmla="*/ 2147483647 h 159"/>
                <a:gd name="T8" fmla="*/ 2147483647 w 156"/>
                <a:gd name="T9" fmla="*/ 2147483647 h 159"/>
                <a:gd name="T10" fmla="*/ 2147483647 w 156"/>
                <a:gd name="T11" fmla="*/ 2147483647 h 159"/>
                <a:gd name="T12" fmla="*/ 2147483647 w 156"/>
                <a:gd name="T13" fmla="*/ 2147483647 h 159"/>
                <a:gd name="T14" fmla="*/ 2147483647 w 156"/>
                <a:gd name="T15" fmla="*/ 2147483647 h 159"/>
                <a:gd name="T16" fmla="*/ 2147483647 w 156"/>
                <a:gd name="T17" fmla="*/ 2147483647 h 159"/>
                <a:gd name="T18" fmla="*/ 2147483647 w 156"/>
                <a:gd name="T19" fmla="*/ 2147483647 h 159"/>
                <a:gd name="T20" fmla="*/ 2147483647 w 156"/>
                <a:gd name="T21" fmla="*/ 2147483647 h 159"/>
                <a:gd name="T22" fmla="*/ 2147483647 w 156"/>
                <a:gd name="T23" fmla="*/ 2147483647 h 159"/>
                <a:gd name="T24" fmla="*/ 2147483647 w 156"/>
                <a:gd name="T25" fmla="*/ 2147483647 h 159"/>
                <a:gd name="T26" fmla="*/ 2147483647 w 156"/>
                <a:gd name="T27" fmla="*/ 2147483647 h 159"/>
                <a:gd name="T28" fmla="*/ 2147483647 w 156"/>
                <a:gd name="T29" fmla="*/ 2147483647 h 159"/>
                <a:gd name="T30" fmla="*/ 2147483647 w 156"/>
                <a:gd name="T31" fmla="*/ 2147483647 h 159"/>
                <a:gd name="T32" fmla="*/ 2147483647 w 156"/>
                <a:gd name="T33" fmla="*/ 2147483647 h 1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6"/>
                <a:gd name="T52" fmla="*/ 0 h 159"/>
                <a:gd name="T53" fmla="*/ 156 w 156"/>
                <a:gd name="T54" fmla="*/ 159 h 1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6" h="159">
                  <a:moveTo>
                    <a:pt x="104" y="53"/>
                  </a:moveTo>
                  <a:cubicBezTo>
                    <a:pt x="99" y="48"/>
                    <a:pt x="99" y="39"/>
                    <a:pt x="104" y="34"/>
                  </a:cubicBezTo>
                  <a:cubicBezTo>
                    <a:pt x="110" y="29"/>
                    <a:pt x="118" y="29"/>
                    <a:pt x="123" y="34"/>
                  </a:cubicBezTo>
                  <a:cubicBezTo>
                    <a:pt x="128" y="39"/>
                    <a:pt x="128" y="48"/>
                    <a:pt x="123" y="53"/>
                  </a:cubicBezTo>
                  <a:cubicBezTo>
                    <a:pt x="118" y="58"/>
                    <a:pt x="110" y="58"/>
                    <a:pt x="104" y="53"/>
                  </a:cubicBezTo>
                  <a:close/>
                  <a:moveTo>
                    <a:pt x="96" y="104"/>
                  </a:moveTo>
                  <a:cubicBezTo>
                    <a:pt x="96" y="104"/>
                    <a:pt x="156" y="60"/>
                    <a:pt x="150" y="10"/>
                  </a:cubicBezTo>
                  <a:cubicBezTo>
                    <a:pt x="149" y="9"/>
                    <a:pt x="149" y="8"/>
                    <a:pt x="149" y="8"/>
                  </a:cubicBezTo>
                  <a:cubicBezTo>
                    <a:pt x="148" y="7"/>
                    <a:pt x="147" y="7"/>
                    <a:pt x="146" y="7"/>
                  </a:cubicBezTo>
                  <a:cubicBezTo>
                    <a:pt x="98" y="0"/>
                    <a:pt x="55" y="62"/>
                    <a:pt x="55" y="62"/>
                  </a:cubicBezTo>
                  <a:cubicBezTo>
                    <a:pt x="18" y="57"/>
                    <a:pt x="20" y="65"/>
                    <a:pt x="4" y="105"/>
                  </a:cubicBezTo>
                  <a:cubicBezTo>
                    <a:pt x="0" y="113"/>
                    <a:pt x="6" y="116"/>
                    <a:pt x="11" y="113"/>
                  </a:cubicBezTo>
                  <a:cubicBezTo>
                    <a:pt x="17" y="111"/>
                    <a:pt x="30" y="106"/>
                    <a:pt x="30" y="106"/>
                  </a:cubicBezTo>
                  <a:cubicBezTo>
                    <a:pt x="52" y="129"/>
                    <a:pt x="52" y="129"/>
                    <a:pt x="52" y="129"/>
                  </a:cubicBezTo>
                  <a:cubicBezTo>
                    <a:pt x="52" y="129"/>
                    <a:pt x="47" y="142"/>
                    <a:pt x="45" y="148"/>
                  </a:cubicBezTo>
                  <a:cubicBezTo>
                    <a:pt x="43" y="154"/>
                    <a:pt x="46" y="159"/>
                    <a:pt x="53" y="156"/>
                  </a:cubicBezTo>
                  <a:cubicBezTo>
                    <a:pt x="93" y="139"/>
                    <a:pt x="100" y="141"/>
                    <a:pt x="96" y="104"/>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54" name="Group 12"/>
          <p:cNvGrpSpPr/>
          <p:nvPr/>
        </p:nvGrpSpPr>
        <p:grpSpPr bwMode="auto">
          <a:xfrm>
            <a:off x="3048840" y="4371093"/>
            <a:ext cx="386775" cy="381793"/>
            <a:chOff x="0" y="0"/>
            <a:chExt cx="382700" cy="382700"/>
          </a:xfrm>
        </p:grpSpPr>
        <p:sp>
          <p:nvSpPr>
            <p:cNvPr id="55" name="Oval 211"/>
            <p:cNvSpPr>
              <a:spLocks noChangeArrowheads="1"/>
            </p:cNvSpPr>
            <p:nvPr/>
          </p:nvSpPr>
          <p:spPr bwMode="auto">
            <a:xfrm>
              <a:off x="0" y="0"/>
              <a:ext cx="382700" cy="382700"/>
            </a:xfrm>
            <a:prstGeom prst="ellipse">
              <a:avLst/>
            </a:pr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56" name="Freeform 7"/>
            <p:cNvSpPr>
              <a:spLocks noChangeArrowheads="1"/>
            </p:cNvSpPr>
            <p:nvPr/>
          </p:nvSpPr>
          <p:spPr bwMode="auto">
            <a:xfrm>
              <a:off x="83259" y="39336"/>
              <a:ext cx="220945" cy="263458"/>
            </a:xfrm>
            <a:custGeom>
              <a:avLst/>
              <a:gdLst>
                <a:gd name="T0" fmla="*/ 2147483647 w 156"/>
                <a:gd name="T1" fmla="*/ 2147483647 h 186"/>
                <a:gd name="T2" fmla="*/ 2147483647 w 156"/>
                <a:gd name="T3" fmla="*/ 2147483647 h 186"/>
                <a:gd name="T4" fmla="*/ 0 w 156"/>
                <a:gd name="T5" fmla="*/ 2147483647 h 186"/>
                <a:gd name="T6" fmla="*/ 2147483647 w 156"/>
                <a:gd name="T7" fmla="*/ 2147483647 h 186"/>
                <a:gd name="T8" fmla="*/ 2147483647 w 156"/>
                <a:gd name="T9" fmla="*/ 2147483647 h 186"/>
                <a:gd name="T10" fmla="*/ 2147483647 w 156"/>
                <a:gd name="T11" fmla="*/ 2147483647 h 186"/>
                <a:gd name="T12" fmla="*/ 2147483647 w 156"/>
                <a:gd name="T13" fmla="*/ 2147483647 h 186"/>
                <a:gd name="T14" fmla="*/ 2147483647 w 156"/>
                <a:gd name="T15" fmla="*/ 2147483647 h 186"/>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86"/>
                <a:gd name="T26" fmla="*/ 156 w 156"/>
                <a:gd name="T27" fmla="*/ 186 h 1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86">
                  <a:moveTo>
                    <a:pt x="150" y="66"/>
                  </a:moveTo>
                  <a:cubicBezTo>
                    <a:pt x="52" y="105"/>
                    <a:pt x="92" y="0"/>
                    <a:pt x="16" y="55"/>
                  </a:cubicBezTo>
                  <a:cubicBezTo>
                    <a:pt x="0" y="61"/>
                    <a:pt x="0" y="61"/>
                    <a:pt x="0" y="61"/>
                  </a:cubicBezTo>
                  <a:cubicBezTo>
                    <a:pt x="32" y="185"/>
                    <a:pt x="32" y="185"/>
                    <a:pt x="32" y="185"/>
                  </a:cubicBezTo>
                  <a:cubicBezTo>
                    <a:pt x="49" y="185"/>
                    <a:pt x="49" y="185"/>
                    <a:pt x="49" y="185"/>
                  </a:cubicBezTo>
                  <a:cubicBezTo>
                    <a:pt x="34" y="124"/>
                    <a:pt x="34" y="124"/>
                    <a:pt x="34" y="124"/>
                  </a:cubicBezTo>
                  <a:cubicBezTo>
                    <a:pt x="101" y="67"/>
                    <a:pt x="74" y="186"/>
                    <a:pt x="154" y="70"/>
                  </a:cubicBezTo>
                  <a:cubicBezTo>
                    <a:pt x="156" y="67"/>
                    <a:pt x="153" y="65"/>
                    <a:pt x="150" y="66"/>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57" name="Group 13"/>
          <p:cNvGrpSpPr/>
          <p:nvPr/>
        </p:nvGrpSpPr>
        <p:grpSpPr bwMode="auto">
          <a:xfrm>
            <a:off x="4971373" y="4371093"/>
            <a:ext cx="388034" cy="381793"/>
            <a:chOff x="0" y="0"/>
            <a:chExt cx="382700" cy="382700"/>
          </a:xfrm>
        </p:grpSpPr>
        <p:sp>
          <p:nvSpPr>
            <p:cNvPr id="58" name="Oval 217"/>
            <p:cNvSpPr>
              <a:spLocks noChangeArrowheads="1"/>
            </p:cNvSpPr>
            <p:nvPr/>
          </p:nvSpPr>
          <p:spPr bwMode="auto">
            <a:xfrm>
              <a:off x="0" y="0"/>
              <a:ext cx="382700" cy="382700"/>
            </a:xfrm>
            <a:prstGeom prst="ellipse">
              <a:avLst/>
            </a:pr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59" name="Freeform 6"/>
            <p:cNvSpPr>
              <a:spLocks noEditPoints="1" noChangeArrowheads="1"/>
            </p:cNvSpPr>
            <p:nvPr/>
          </p:nvSpPr>
          <p:spPr bwMode="auto">
            <a:xfrm>
              <a:off x="69696" y="89926"/>
              <a:ext cx="204349" cy="204349"/>
            </a:xfrm>
            <a:custGeom>
              <a:avLst/>
              <a:gdLst>
                <a:gd name="T0" fmla="*/ 2147483647 w 150"/>
                <a:gd name="T1" fmla="*/ 2147483647 h 150"/>
                <a:gd name="T2" fmla="*/ 2147483647 w 150"/>
                <a:gd name="T3" fmla="*/ 2147483647 h 150"/>
                <a:gd name="T4" fmla="*/ 2147483647 w 150"/>
                <a:gd name="T5" fmla="*/ 2147483647 h 150"/>
                <a:gd name="T6" fmla="*/ 2147483647 w 150"/>
                <a:gd name="T7" fmla="*/ 2147483647 h 150"/>
                <a:gd name="T8" fmla="*/ 2147483647 w 150"/>
                <a:gd name="T9" fmla="*/ 2147483647 h 150"/>
                <a:gd name="T10" fmla="*/ 2147483647 w 150"/>
                <a:gd name="T11" fmla="*/ 2147483647 h 150"/>
                <a:gd name="T12" fmla="*/ 0 w 150"/>
                <a:gd name="T13" fmla="*/ 2147483647 h 150"/>
                <a:gd name="T14" fmla="*/ 2147483647 w 150"/>
                <a:gd name="T15" fmla="*/ 2147483647 h 150"/>
                <a:gd name="T16" fmla="*/ 2147483647 w 150"/>
                <a:gd name="T17" fmla="*/ 2147483647 h 150"/>
                <a:gd name="T18" fmla="*/ 2147483647 w 150"/>
                <a:gd name="T19" fmla="*/ 2147483647 h 150"/>
                <a:gd name="T20" fmla="*/ 2147483647 w 150"/>
                <a:gd name="T21" fmla="*/ 2147483647 h 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0"/>
                <a:gd name="T34" fmla="*/ 0 h 150"/>
                <a:gd name="T35" fmla="*/ 150 w 150"/>
                <a:gd name="T36" fmla="*/ 150 h 1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0" h="150">
                  <a:moveTo>
                    <a:pt x="129" y="22"/>
                  </a:moveTo>
                  <a:cubicBezTo>
                    <a:pt x="82" y="110"/>
                    <a:pt x="82" y="110"/>
                    <a:pt x="82" y="110"/>
                  </a:cubicBezTo>
                  <a:cubicBezTo>
                    <a:pt x="77" y="70"/>
                    <a:pt x="77" y="70"/>
                    <a:pt x="77" y="70"/>
                  </a:cubicBezTo>
                  <a:cubicBezTo>
                    <a:pt x="129" y="22"/>
                    <a:pt x="129" y="22"/>
                    <a:pt x="129" y="22"/>
                  </a:cubicBezTo>
                  <a:close/>
                  <a:moveTo>
                    <a:pt x="145" y="5"/>
                  </a:moveTo>
                  <a:cubicBezTo>
                    <a:pt x="140" y="0"/>
                    <a:pt x="135" y="5"/>
                    <a:pt x="119" y="13"/>
                  </a:cubicBezTo>
                  <a:cubicBezTo>
                    <a:pt x="75" y="33"/>
                    <a:pt x="0" y="76"/>
                    <a:pt x="0" y="76"/>
                  </a:cubicBezTo>
                  <a:cubicBezTo>
                    <a:pt x="65" y="85"/>
                    <a:pt x="65" y="85"/>
                    <a:pt x="65" y="85"/>
                  </a:cubicBezTo>
                  <a:cubicBezTo>
                    <a:pt x="74" y="150"/>
                    <a:pt x="74" y="150"/>
                    <a:pt x="74" y="150"/>
                  </a:cubicBezTo>
                  <a:cubicBezTo>
                    <a:pt x="74" y="150"/>
                    <a:pt x="116" y="75"/>
                    <a:pt x="137" y="31"/>
                  </a:cubicBezTo>
                  <a:cubicBezTo>
                    <a:pt x="145" y="15"/>
                    <a:pt x="150" y="10"/>
                    <a:pt x="145" y="5"/>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60" name="Group 14"/>
          <p:cNvGrpSpPr/>
          <p:nvPr/>
        </p:nvGrpSpPr>
        <p:grpSpPr bwMode="auto">
          <a:xfrm>
            <a:off x="6915324" y="4343373"/>
            <a:ext cx="386774" cy="383053"/>
            <a:chOff x="0" y="0"/>
            <a:chExt cx="382700" cy="382700"/>
          </a:xfrm>
        </p:grpSpPr>
        <p:sp>
          <p:nvSpPr>
            <p:cNvPr id="61" name="Oval 220"/>
            <p:cNvSpPr>
              <a:spLocks noChangeArrowheads="1"/>
            </p:cNvSpPr>
            <p:nvPr/>
          </p:nvSpPr>
          <p:spPr bwMode="auto">
            <a:xfrm>
              <a:off x="0" y="0"/>
              <a:ext cx="382700" cy="382700"/>
            </a:xfrm>
            <a:prstGeom prst="ellipse">
              <a:avLst/>
            </a:pr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62" name="Freeform 9"/>
            <p:cNvSpPr>
              <a:spLocks noEditPoints="1" noChangeArrowheads="1"/>
            </p:cNvSpPr>
            <p:nvPr/>
          </p:nvSpPr>
          <p:spPr bwMode="auto">
            <a:xfrm>
              <a:off x="63915" y="85611"/>
              <a:ext cx="250582" cy="200961"/>
            </a:xfrm>
            <a:custGeom>
              <a:avLst/>
              <a:gdLst>
                <a:gd name="T0" fmla="*/ 2147483647 w 171"/>
                <a:gd name="T1" fmla="*/ 2147483647 h 137"/>
                <a:gd name="T2" fmla="*/ 2147483647 w 171"/>
                <a:gd name="T3" fmla="*/ 2147483647 h 137"/>
                <a:gd name="T4" fmla="*/ 2147483647 w 171"/>
                <a:gd name="T5" fmla="*/ 2147483647 h 137"/>
                <a:gd name="T6" fmla="*/ 2147483647 w 171"/>
                <a:gd name="T7" fmla="*/ 2147483647 h 137"/>
                <a:gd name="T8" fmla="*/ 2147483647 w 171"/>
                <a:gd name="T9" fmla="*/ 2147483647 h 137"/>
                <a:gd name="T10" fmla="*/ 2147483647 w 171"/>
                <a:gd name="T11" fmla="*/ 2147483647 h 137"/>
                <a:gd name="T12" fmla="*/ 2147483647 w 171"/>
                <a:gd name="T13" fmla="*/ 2147483647 h 137"/>
                <a:gd name="T14" fmla="*/ 2147483647 w 171"/>
                <a:gd name="T15" fmla="*/ 2147483647 h 137"/>
                <a:gd name="T16" fmla="*/ 2147483647 w 171"/>
                <a:gd name="T17" fmla="*/ 2147483647 h 137"/>
                <a:gd name="T18" fmla="*/ 2147483647 w 171"/>
                <a:gd name="T19" fmla="*/ 2147483647 h 137"/>
                <a:gd name="T20" fmla="*/ 2147483647 w 171"/>
                <a:gd name="T21" fmla="*/ 2147483647 h 137"/>
                <a:gd name="T22" fmla="*/ 2147483647 w 171"/>
                <a:gd name="T23" fmla="*/ 2147483647 h 137"/>
                <a:gd name="T24" fmla="*/ 2147483647 w 171"/>
                <a:gd name="T25" fmla="*/ 2147483647 h 137"/>
                <a:gd name="T26" fmla="*/ 2147483647 w 171"/>
                <a:gd name="T27" fmla="*/ 2147483647 h 137"/>
                <a:gd name="T28" fmla="*/ 2147483647 w 171"/>
                <a:gd name="T29" fmla="*/ 2147483647 h 137"/>
                <a:gd name="T30" fmla="*/ 2147483647 w 171"/>
                <a:gd name="T31" fmla="*/ 2147483647 h 137"/>
                <a:gd name="T32" fmla="*/ 2147483647 w 171"/>
                <a:gd name="T33" fmla="*/ 0 h 137"/>
                <a:gd name="T34" fmla="*/ 2147483647 w 171"/>
                <a:gd name="T35" fmla="*/ 2147483647 h 137"/>
                <a:gd name="T36" fmla="*/ 0 w 171"/>
                <a:gd name="T37" fmla="*/ 2147483647 h 137"/>
                <a:gd name="T38" fmla="*/ 0 w 171"/>
                <a:gd name="T39" fmla="*/ 2147483647 h 137"/>
                <a:gd name="T40" fmla="*/ 2147483647 w 171"/>
                <a:gd name="T41" fmla="*/ 2147483647 h 137"/>
                <a:gd name="T42" fmla="*/ 2147483647 w 171"/>
                <a:gd name="T43" fmla="*/ 2147483647 h 137"/>
                <a:gd name="T44" fmla="*/ 2147483647 w 171"/>
                <a:gd name="T45" fmla="*/ 2147483647 h 137"/>
                <a:gd name="T46" fmla="*/ 2147483647 w 171"/>
                <a:gd name="T47" fmla="*/ 2147483647 h 137"/>
                <a:gd name="T48" fmla="*/ 2147483647 w 171"/>
                <a:gd name="T49" fmla="*/ 2147483647 h 137"/>
                <a:gd name="T50" fmla="*/ 2147483647 w 171"/>
                <a:gd name="T51" fmla="*/ 2147483647 h 137"/>
                <a:gd name="T52" fmla="*/ 2147483647 w 171"/>
                <a:gd name="T53" fmla="*/ 2147483647 h 1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1"/>
                <a:gd name="T82" fmla="*/ 0 h 137"/>
                <a:gd name="T83" fmla="*/ 171 w 171"/>
                <a:gd name="T84" fmla="*/ 137 h 1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1" h="137">
                  <a:moveTo>
                    <a:pt x="144" y="69"/>
                  </a:moveTo>
                  <a:cubicBezTo>
                    <a:pt x="135" y="69"/>
                    <a:pt x="133" y="76"/>
                    <a:pt x="133" y="79"/>
                  </a:cubicBezTo>
                  <a:cubicBezTo>
                    <a:pt x="128" y="101"/>
                    <a:pt x="109" y="117"/>
                    <a:pt x="86" y="117"/>
                  </a:cubicBezTo>
                  <a:cubicBezTo>
                    <a:pt x="72" y="117"/>
                    <a:pt x="60" y="111"/>
                    <a:pt x="52" y="103"/>
                  </a:cubicBezTo>
                  <a:cubicBezTo>
                    <a:pt x="48" y="99"/>
                    <a:pt x="41" y="99"/>
                    <a:pt x="37" y="103"/>
                  </a:cubicBezTo>
                  <a:cubicBezTo>
                    <a:pt x="33" y="107"/>
                    <a:pt x="33" y="113"/>
                    <a:pt x="37" y="117"/>
                  </a:cubicBezTo>
                  <a:cubicBezTo>
                    <a:pt x="50" y="130"/>
                    <a:pt x="67" y="137"/>
                    <a:pt x="86" y="137"/>
                  </a:cubicBezTo>
                  <a:cubicBezTo>
                    <a:pt x="116" y="137"/>
                    <a:pt x="142" y="117"/>
                    <a:pt x="151" y="89"/>
                  </a:cubicBezTo>
                  <a:cubicBezTo>
                    <a:pt x="171" y="89"/>
                    <a:pt x="171" y="89"/>
                    <a:pt x="171" y="89"/>
                  </a:cubicBezTo>
                  <a:cubicBezTo>
                    <a:pt x="171" y="69"/>
                    <a:pt x="171" y="69"/>
                    <a:pt x="171" y="69"/>
                  </a:cubicBezTo>
                  <a:cubicBezTo>
                    <a:pt x="144" y="69"/>
                    <a:pt x="144" y="69"/>
                    <a:pt x="144" y="69"/>
                  </a:cubicBezTo>
                  <a:close/>
                  <a:moveTo>
                    <a:pt x="39" y="58"/>
                  </a:moveTo>
                  <a:cubicBezTo>
                    <a:pt x="43" y="37"/>
                    <a:pt x="63" y="21"/>
                    <a:pt x="86" y="21"/>
                  </a:cubicBezTo>
                  <a:cubicBezTo>
                    <a:pt x="99" y="21"/>
                    <a:pt x="111" y="26"/>
                    <a:pt x="120" y="35"/>
                  </a:cubicBezTo>
                  <a:cubicBezTo>
                    <a:pt x="124" y="39"/>
                    <a:pt x="130" y="39"/>
                    <a:pt x="134" y="35"/>
                  </a:cubicBezTo>
                  <a:cubicBezTo>
                    <a:pt x="138" y="31"/>
                    <a:pt x="138" y="24"/>
                    <a:pt x="134" y="20"/>
                  </a:cubicBezTo>
                  <a:cubicBezTo>
                    <a:pt x="122" y="8"/>
                    <a:pt x="105" y="0"/>
                    <a:pt x="86" y="0"/>
                  </a:cubicBezTo>
                  <a:cubicBezTo>
                    <a:pt x="55" y="0"/>
                    <a:pt x="29" y="20"/>
                    <a:pt x="20" y="48"/>
                  </a:cubicBezTo>
                  <a:cubicBezTo>
                    <a:pt x="0" y="48"/>
                    <a:pt x="0" y="48"/>
                    <a:pt x="0" y="48"/>
                  </a:cubicBezTo>
                  <a:cubicBezTo>
                    <a:pt x="0" y="69"/>
                    <a:pt x="0" y="69"/>
                    <a:pt x="0" y="69"/>
                  </a:cubicBezTo>
                  <a:cubicBezTo>
                    <a:pt x="27" y="69"/>
                    <a:pt x="27" y="69"/>
                    <a:pt x="27" y="69"/>
                  </a:cubicBezTo>
                  <a:cubicBezTo>
                    <a:pt x="36" y="69"/>
                    <a:pt x="38" y="62"/>
                    <a:pt x="39" y="58"/>
                  </a:cubicBezTo>
                  <a:close/>
                  <a:moveTo>
                    <a:pt x="58" y="69"/>
                  </a:moveTo>
                  <a:cubicBezTo>
                    <a:pt x="58" y="84"/>
                    <a:pt x="71" y="96"/>
                    <a:pt x="86" y="96"/>
                  </a:cubicBezTo>
                  <a:cubicBezTo>
                    <a:pt x="101" y="96"/>
                    <a:pt x="113" y="84"/>
                    <a:pt x="113" y="69"/>
                  </a:cubicBezTo>
                  <a:cubicBezTo>
                    <a:pt x="113" y="54"/>
                    <a:pt x="101" y="41"/>
                    <a:pt x="86" y="41"/>
                  </a:cubicBezTo>
                  <a:cubicBezTo>
                    <a:pt x="71" y="41"/>
                    <a:pt x="58" y="54"/>
                    <a:pt x="58" y="69"/>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sp>
        <p:nvSpPr>
          <p:cNvPr id="63" name="Rectangle 45"/>
          <p:cNvSpPr>
            <a:spLocks noChangeArrowheads="1"/>
          </p:cNvSpPr>
          <p:nvPr/>
        </p:nvSpPr>
        <p:spPr bwMode="auto">
          <a:xfrm>
            <a:off x="1577334" y="457397"/>
            <a:ext cx="6022089" cy="47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zh-CN" altLang="en-US" sz="2500" b="1" dirty="0">
                <a:solidFill>
                  <a:srgbClr val="FFC000"/>
                </a:solidFill>
                <a:latin typeface="微软雅黑" panose="020B0503020204020204" charset="-122"/>
                <a:ea typeface="微软雅黑" panose="020B0503020204020204" charset="-122"/>
                <a:cs typeface="+mn-ea"/>
                <a:sym typeface="微软雅黑" panose="020B0503020204020204" charset="-122"/>
              </a:rPr>
              <a:t>成功项目展示</a:t>
            </a:r>
            <a:endParaRPr lang="en-US" altLang="zh-CN" sz="2500" b="1"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
        <p:nvSpPr>
          <p:cNvPr id="64" name="Rectangle 14"/>
          <p:cNvSpPr>
            <a:spLocks noChangeArrowheads="1"/>
          </p:cNvSpPr>
          <p:nvPr/>
        </p:nvSpPr>
        <p:spPr bwMode="auto">
          <a:xfrm>
            <a:off x="2454247" y="857177"/>
            <a:ext cx="4267003" cy="36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1000" dirty="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此处添加详细文本描述此处添加详细文本描述此处添加详细文本描述此处添加详细文本描述此处添加详细文本描述</a:t>
            </a:r>
            <a:endParaRPr lang="en-US" altLang="zh-CN" sz="1000"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500" fill="hold"/>
                                        <p:tgtEl>
                                          <p:spTgt spid="64"/>
                                        </p:tgtEl>
                                        <p:attrNameLst>
                                          <p:attrName>ppt_w</p:attrName>
                                        </p:attrNameLst>
                                      </p:cBhvr>
                                      <p:tavLst>
                                        <p:tav tm="0">
                                          <p:val>
                                            <p:fltVal val="0"/>
                                          </p:val>
                                        </p:tav>
                                        <p:tav tm="100000">
                                          <p:val>
                                            <p:strVal val="#ppt_w"/>
                                          </p:val>
                                        </p:tav>
                                      </p:tavLst>
                                    </p:anim>
                                    <p:anim calcmode="lin" valueType="num">
                                      <p:cBhvr>
                                        <p:cTn id="14" dur="500" fill="hold"/>
                                        <p:tgtEl>
                                          <p:spTgt spid="64"/>
                                        </p:tgtEl>
                                        <p:attrNameLst>
                                          <p:attrName>ppt_h</p:attrName>
                                        </p:attrNameLst>
                                      </p:cBhvr>
                                      <p:tavLst>
                                        <p:tav tm="0">
                                          <p:val>
                                            <p:fltVal val="0"/>
                                          </p:val>
                                        </p:tav>
                                        <p:tav tm="100000">
                                          <p:val>
                                            <p:strVal val="#ppt_h"/>
                                          </p:val>
                                        </p:tav>
                                      </p:tavLst>
                                    </p:anim>
                                    <p:animEffect transition="in" filter="fade">
                                      <p:cBhvr>
                                        <p:cTn id="15" dur="500"/>
                                        <p:tgtEl>
                                          <p:spTgt spid="6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ppt_w</p:attrName>
                                        </p:attrNameLst>
                                      </p:cBhvr>
                                      <p:tavLst>
                                        <p:tav tm="0">
                                          <p:val>
                                            <p:fltVal val="0"/>
                                          </p:val>
                                        </p:tav>
                                        <p:tav tm="100000">
                                          <p:val>
                                            <p:strVal val="#ppt_w"/>
                                          </p:val>
                                        </p:tav>
                                      </p:tavLst>
                                    </p:anim>
                                    <p:anim calcmode="lin" valueType="num">
                                      <p:cBhvr>
                                        <p:cTn id="20" dur="500" fill="hold"/>
                                        <p:tgtEl>
                                          <p:spTgt spid="46"/>
                                        </p:tgtEl>
                                        <p:attrNameLst>
                                          <p:attrName>ppt_h</p:attrName>
                                        </p:attrNameLst>
                                      </p:cBhvr>
                                      <p:tavLst>
                                        <p:tav tm="0">
                                          <p:val>
                                            <p:fltVal val="0"/>
                                          </p:val>
                                        </p:tav>
                                        <p:tav tm="100000">
                                          <p:val>
                                            <p:strVal val="#ppt_h"/>
                                          </p:val>
                                        </p:tav>
                                      </p:tavLst>
                                    </p:anim>
                                    <p:animEffect transition="in" filter="fade">
                                      <p:cBhvr>
                                        <p:cTn id="21" dur="500"/>
                                        <p:tgtEl>
                                          <p:spTgt spid="46"/>
                                        </p:tgtEl>
                                      </p:cBhvr>
                                    </p:animEffect>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p:cBhvr>
                                        <p:cTn id="25" dur="300"/>
                                        <p:tgtEl>
                                          <p:spTgt spid="2"/>
                                        </p:tgtEl>
                                      </p:cBhvr>
                                    </p:animEffect>
                                    <p:anim calcmode="lin" valueType="num">
                                      <p:cBhvr>
                                        <p:cTn id="26" dur="300" fill="hold"/>
                                        <p:tgtEl>
                                          <p:spTgt spid="2"/>
                                        </p:tgtEl>
                                        <p:attrNameLst>
                                          <p:attrName>ppt_x</p:attrName>
                                        </p:attrNameLst>
                                      </p:cBhvr>
                                      <p:tavLst>
                                        <p:tav tm="0">
                                          <p:val>
                                            <p:strVal val="#ppt_x"/>
                                          </p:val>
                                        </p:tav>
                                        <p:tav tm="100000">
                                          <p:val>
                                            <p:strVal val="#ppt_x"/>
                                          </p:val>
                                        </p:tav>
                                      </p:tavLst>
                                    </p:anim>
                                    <p:anim calcmode="lin" valueType="num">
                                      <p:cBhvr>
                                        <p:cTn id="27" dur="3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p:cBhvr>
                                        <p:cTn id="33" dur="500"/>
                                        <p:tgtEl>
                                          <p:spTgt spid="27"/>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p:cBhvr>
                                        <p:cTn id="39" dur="500"/>
                                        <p:tgtEl>
                                          <p:spTgt spid="24"/>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500" fill="hold"/>
                                        <p:tgtEl>
                                          <p:spTgt spid="37"/>
                                        </p:tgtEl>
                                        <p:attrNameLst>
                                          <p:attrName>ppt_w</p:attrName>
                                        </p:attrNameLst>
                                      </p:cBhvr>
                                      <p:tavLst>
                                        <p:tav tm="0">
                                          <p:val>
                                            <p:fltVal val="0"/>
                                          </p:val>
                                        </p:tav>
                                        <p:tav tm="100000">
                                          <p:val>
                                            <p:strVal val="#ppt_w"/>
                                          </p:val>
                                        </p:tav>
                                      </p:tavLst>
                                    </p:anim>
                                    <p:anim calcmode="lin" valueType="num">
                                      <p:cBhvr>
                                        <p:cTn id="44" dur="500" fill="hold"/>
                                        <p:tgtEl>
                                          <p:spTgt spid="37"/>
                                        </p:tgtEl>
                                        <p:attrNameLst>
                                          <p:attrName>ppt_h</p:attrName>
                                        </p:attrNameLst>
                                      </p:cBhvr>
                                      <p:tavLst>
                                        <p:tav tm="0">
                                          <p:val>
                                            <p:fltVal val="0"/>
                                          </p:val>
                                        </p:tav>
                                        <p:tav tm="100000">
                                          <p:val>
                                            <p:strVal val="#ppt_h"/>
                                          </p:val>
                                        </p:tav>
                                      </p:tavLst>
                                    </p:anim>
                                    <p:animEffect>
                                      <p:cBhvr>
                                        <p:cTn id="45" dur="500"/>
                                        <p:tgtEl>
                                          <p:spTgt spid="37"/>
                                        </p:tgtEl>
                                      </p:cBhvr>
                                    </p:animEffect>
                                  </p:childTnLst>
                                </p:cTn>
                              </p:par>
                            </p:childTnLst>
                          </p:cTn>
                        </p:par>
                        <p:par>
                          <p:cTn id="46" fill="hold">
                            <p:stCondLst>
                              <p:cond delay="3500"/>
                            </p:stCondLst>
                            <p:childTnLst>
                              <p:par>
                                <p:cTn id="47" presetID="10" presetClass="entr" presetSubtype="0"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Effect>
                                      <p:cBhvr>
                                        <p:cTn id="51" dur="500"/>
                                        <p:tgtEl>
                                          <p:spTgt spid="30"/>
                                        </p:tgtEl>
                                      </p:cBhvr>
                                    </p:animEffect>
                                  </p:childTnLst>
                                </p:cTn>
                              </p:par>
                            </p:childTnLst>
                          </p:cTn>
                        </p:par>
                        <p:par>
                          <p:cTn id="52" fill="hold">
                            <p:stCondLst>
                              <p:cond delay="4000"/>
                            </p:stCondLst>
                            <p:childTnLst>
                              <p:par>
                                <p:cTn id="53" presetID="23" presetClass="entr" presetSubtype="36"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strVal val="(6*min(max(#ppt_w*#ppt_h,.3),1)-7.4)/-.7*#ppt_w"/>
                                          </p:val>
                                        </p:tav>
                                        <p:tav tm="100000">
                                          <p:val>
                                            <p:strVal val="#ppt_w"/>
                                          </p:val>
                                        </p:tav>
                                      </p:tavLst>
                                    </p:anim>
                                    <p:anim calcmode="lin" valueType="num">
                                      <p:cBhvr>
                                        <p:cTn id="56" dur="500" fill="hold"/>
                                        <p:tgtEl>
                                          <p:spTgt spid="3"/>
                                        </p:tgtEl>
                                        <p:attrNameLst>
                                          <p:attrName>ppt_h</p:attrName>
                                        </p:attrNameLst>
                                      </p:cBhvr>
                                      <p:tavLst>
                                        <p:tav tm="0">
                                          <p:val>
                                            <p:strVal val="(6*min(max(#ppt_w*#ppt_h,.3),1)-7.4)/-.7*#ppt_h"/>
                                          </p:val>
                                        </p:tav>
                                        <p:tav tm="100000">
                                          <p:val>
                                            <p:strVal val="#ppt_h"/>
                                          </p:val>
                                        </p:tav>
                                      </p:tavLst>
                                    </p:anim>
                                    <p:anim calcmode="lin" valueType="num">
                                      <p:cBhvr>
                                        <p:cTn id="57" dur="500" fill="hold"/>
                                        <p:tgtEl>
                                          <p:spTgt spid="3"/>
                                        </p:tgtEl>
                                        <p:attrNameLst>
                                          <p:attrName>ppt_x</p:attrName>
                                        </p:attrNameLst>
                                      </p:cBhvr>
                                      <p:tavLst>
                                        <p:tav tm="0">
                                          <p:val>
                                            <p:fltVal val="0.5"/>
                                          </p:val>
                                        </p:tav>
                                        <p:tav tm="100000">
                                          <p:val>
                                            <p:strVal val="#ppt_x"/>
                                          </p:val>
                                        </p:tav>
                                      </p:tavLst>
                                    </p:anim>
                                    <p:anim calcmode="lin" valueType="num">
                                      <p:cBhvr>
                                        <p:cTn id="58"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59" fill="hold">
                            <p:stCondLst>
                              <p:cond delay="4500"/>
                            </p:stCondLst>
                            <p:childTnLst>
                              <p:par>
                                <p:cTn id="60" presetID="23" presetClass="entr" presetSubtype="32"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strVal val="4*#ppt_w"/>
                                          </p:val>
                                        </p:tav>
                                        <p:tav tm="100000">
                                          <p:val>
                                            <p:strVal val="#ppt_w"/>
                                          </p:val>
                                        </p:tav>
                                      </p:tavLst>
                                    </p:anim>
                                    <p:anim calcmode="lin" valueType="num">
                                      <p:cBhvr>
                                        <p:cTn id="63" dur="500" fill="hold"/>
                                        <p:tgtEl>
                                          <p:spTgt spid="9"/>
                                        </p:tgtEl>
                                        <p:attrNameLst>
                                          <p:attrName>ppt_h</p:attrName>
                                        </p:attrNameLst>
                                      </p:cBhvr>
                                      <p:tavLst>
                                        <p:tav tm="0">
                                          <p:val>
                                            <p:strVal val="4*#ppt_h"/>
                                          </p:val>
                                        </p:tav>
                                        <p:tav tm="100000">
                                          <p:val>
                                            <p:strVal val="#ppt_h"/>
                                          </p:val>
                                        </p:tav>
                                      </p:tavLst>
                                    </p:anim>
                                  </p:childTnLst>
                                </p:cTn>
                              </p:par>
                            </p:childTnLst>
                          </p:cTn>
                        </p:par>
                        <p:par>
                          <p:cTn id="64" fill="hold">
                            <p:stCondLst>
                              <p:cond delay="5000"/>
                            </p:stCondLst>
                            <p:childTnLst>
                              <p:par>
                                <p:cTn id="65" presetID="23" presetClass="entr" presetSubtype="32"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p:cTn id="67" dur="500" fill="hold"/>
                                        <p:tgtEl>
                                          <p:spTgt spid="6"/>
                                        </p:tgtEl>
                                        <p:attrNameLst>
                                          <p:attrName>ppt_w</p:attrName>
                                        </p:attrNameLst>
                                      </p:cBhvr>
                                      <p:tavLst>
                                        <p:tav tm="0">
                                          <p:val>
                                            <p:strVal val="4*#ppt_w"/>
                                          </p:val>
                                        </p:tav>
                                        <p:tav tm="100000">
                                          <p:val>
                                            <p:strVal val="#ppt_w"/>
                                          </p:val>
                                        </p:tav>
                                      </p:tavLst>
                                    </p:anim>
                                    <p:anim calcmode="lin" valueType="num">
                                      <p:cBhvr>
                                        <p:cTn id="68" dur="500" fill="hold"/>
                                        <p:tgtEl>
                                          <p:spTgt spid="6"/>
                                        </p:tgtEl>
                                        <p:attrNameLst>
                                          <p:attrName>ppt_h</p:attrName>
                                        </p:attrNameLst>
                                      </p:cBhvr>
                                      <p:tavLst>
                                        <p:tav tm="0">
                                          <p:val>
                                            <p:strVal val="4*#ppt_h"/>
                                          </p:val>
                                        </p:tav>
                                        <p:tav tm="100000">
                                          <p:val>
                                            <p:strVal val="#ppt_h"/>
                                          </p:val>
                                        </p:tav>
                                      </p:tavLst>
                                    </p:anim>
                                  </p:childTnLst>
                                </p:cTn>
                              </p:par>
                            </p:childTnLst>
                          </p:cTn>
                        </p:par>
                        <p:par>
                          <p:cTn id="69" fill="hold">
                            <p:stCondLst>
                              <p:cond delay="5500"/>
                            </p:stCondLst>
                            <p:childTnLst>
                              <p:par>
                                <p:cTn id="70" presetID="22" presetClass="entr" presetSubtype="4"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p:cBhvr>
                                        <p:cTn id="72" dur="300"/>
                                        <p:tgtEl>
                                          <p:spTgt spid="19"/>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p:cBhvr>
                                        <p:cTn id="76" dur="300"/>
                                        <p:tgtEl>
                                          <p:spTgt spid="18"/>
                                        </p:tgtEl>
                                      </p:cBhvr>
                                    </p:animEffect>
                                  </p:childTnLst>
                                </p:cTn>
                              </p:par>
                            </p:childTnLst>
                          </p:cTn>
                        </p:par>
                        <p:par>
                          <p:cTn id="77" fill="hold">
                            <p:stCondLst>
                              <p:cond delay="6500"/>
                            </p:stCondLst>
                            <p:childTnLst>
                              <p:par>
                                <p:cTn id="78" presetID="22" presetClass="entr" presetSubtype="2" fill="hold" nodeType="afterEffect">
                                  <p:stCondLst>
                                    <p:cond delay="0"/>
                                  </p:stCondLst>
                                  <p:childTnLst>
                                    <p:set>
                                      <p:cBhvr>
                                        <p:cTn id="79" dur="1" fill="hold">
                                          <p:stCondLst>
                                            <p:cond delay="0"/>
                                          </p:stCondLst>
                                        </p:cTn>
                                        <p:tgtEl>
                                          <p:spTgt spid="21"/>
                                        </p:tgtEl>
                                        <p:attrNameLst>
                                          <p:attrName>style.visibility</p:attrName>
                                        </p:attrNameLst>
                                      </p:cBhvr>
                                      <p:to>
                                        <p:strVal val="visible"/>
                                      </p:to>
                                    </p:set>
                                    <p:animEffect>
                                      <p:cBhvr>
                                        <p:cTn id="80" dur="300"/>
                                        <p:tgtEl>
                                          <p:spTgt spid="21"/>
                                        </p:tgtEl>
                                      </p:cBhvr>
                                    </p:animEffect>
                                  </p:childTnLst>
                                </p:cTn>
                              </p:par>
                            </p:childTnLst>
                          </p:cTn>
                        </p:par>
                        <p:par>
                          <p:cTn id="81" fill="hold">
                            <p:stCondLst>
                              <p:cond delay="7000"/>
                            </p:stCondLst>
                            <p:childTnLst>
                              <p:par>
                                <p:cTn id="82" presetID="22" presetClass="entr" presetSubtype="8" fill="hold" nodeType="afterEffect">
                                  <p:stCondLst>
                                    <p:cond delay="0"/>
                                  </p:stCondLst>
                                  <p:childTnLst>
                                    <p:set>
                                      <p:cBhvr>
                                        <p:cTn id="83" dur="1" fill="hold">
                                          <p:stCondLst>
                                            <p:cond delay="0"/>
                                          </p:stCondLst>
                                        </p:cTn>
                                        <p:tgtEl>
                                          <p:spTgt spid="15"/>
                                        </p:tgtEl>
                                        <p:attrNameLst>
                                          <p:attrName>style.visibility</p:attrName>
                                        </p:attrNameLst>
                                      </p:cBhvr>
                                      <p:to>
                                        <p:strVal val="visible"/>
                                      </p:to>
                                    </p:set>
                                    <p:animEffect>
                                      <p:cBhvr>
                                        <p:cTn id="84" dur="300"/>
                                        <p:tgtEl>
                                          <p:spTgt spid="15"/>
                                        </p:tgtEl>
                                      </p:cBhvr>
                                    </p:animEffect>
                                  </p:childTnLst>
                                </p:cTn>
                              </p:par>
                            </p:childTnLst>
                          </p:cTn>
                        </p:par>
                        <p:par>
                          <p:cTn id="85" fill="hold">
                            <p:stCondLst>
                              <p:cond delay="7500"/>
                            </p:stCondLst>
                            <p:childTnLst>
                              <p:par>
                                <p:cTn id="86" presetID="22" presetClass="entr" presetSubtype="4" fill="hold" nodeType="afterEffect">
                                  <p:stCondLst>
                                    <p:cond delay="0"/>
                                  </p:stCondLst>
                                  <p:childTnLst>
                                    <p:set>
                                      <p:cBhvr>
                                        <p:cTn id="87" dur="1" fill="hold">
                                          <p:stCondLst>
                                            <p:cond delay="0"/>
                                          </p:stCondLst>
                                        </p:cTn>
                                        <p:tgtEl>
                                          <p:spTgt spid="23"/>
                                        </p:tgtEl>
                                        <p:attrNameLst>
                                          <p:attrName>style.visibility</p:attrName>
                                        </p:attrNameLst>
                                      </p:cBhvr>
                                      <p:to>
                                        <p:strVal val="visible"/>
                                      </p:to>
                                    </p:set>
                                    <p:animEffect>
                                      <p:cBhvr>
                                        <p:cTn id="88" dur="300"/>
                                        <p:tgtEl>
                                          <p:spTgt spid="23"/>
                                        </p:tgtEl>
                                      </p:cBhvr>
                                    </p:animEffect>
                                  </p:childTnLst>
                                </p:cTn>
                              </p:par>
                            </p:childTnLst>
                          </p:cTn>
                        </p:par>
                        <p:par>
                          <p:cTn id="89" fill="hold">
                            <p:stCondLst>
                              <p:cond delay="8000"/>
                            </p:stCondLst>
                            <p:childTnLst>
                              <p:par>
                                <p:cTn id="90" presetID="22" presetClass="entr" presetSubtype="1" fill="hold" grpId="0"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p:cBhvr>
                                        <p:cTn id="92" dur="300"/>
                                        <p:tgtEl>
                                          <p:spTgt spid="17"/>
                                        </p:tgtEl>
                                      </p:cBhvr>
                                    </p:animEffect>
                                  </p:childTnLst>
                                </p:cTn>
                              </p:par>
                            </p:childTnLst>
                          </p:cTn>
                        </p:par>
                        <p:par>
                          <p:cTn id="93" fill="hold">
                            <p:stCondLst>
                              <p:cond delay="8500"/>
                            </p:stCondLst>
                            <p:childTnLst>
                              <p:par>
                                <p:cTn id="94" presetID="22" presetClass="entr" presetSubtype="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Effect>
                                      <p:cBhvr>
                                        <p:cTn id="96" dur="300"/>
                                        <p:tgtEl>
                                          <p:spTgt spid="22"/>
                                        </p:tgtEl>
                                      </p:cBhvr>
                                    </p:animEffect>
                                  </p:childTnLst>
                                </p:cTn>
                              </p:par>
                            </p:childTnLst>
                          </p:cTn>
                        </p:par>
                        <p:par>
                          <p:cTn id="97" fill="hold">
                            <p:stCondLst>
                              <p:cond delay="9000"/>
                            </p:stCondLst>
                            <p:childTnLst>
                              <p:par>
                                <p:cTn id="98" presetID="22" presetClass="entr" presetSubtype="2" fill="hold" grpId="0" nodeType="afterEffect">
                                  <p:stCondLst>
                                    <p:cond delay="0"/>
                                  </p:stCondLst>
                                  <p:childTnLst>
                                    <p:set>
                                      <p:cBhvr>
                                        <p:cTn id="99" dur="1" fill="hold">
                                          <p:stCondLst>
                                            <p:cond delay="0"/>
                                          </p:stCondLst>
                                        </p:cTn>
                                        <p:tgtEl>
                                          <p:spTgt spid="16"/>
                                        </p:tgtEl>
                                        <p:attrNameLst>
                                          <p:attrName>style.visibility</p:attrName>
                                        </p:attrNameLst>
                                      </p:cBhvr>
                                      <p:to>
                                        <p:strVal val="visible"/>
                                      </p:to>
                                    </p:set>
                                    <p:animEffect>
                                      <p:cBhvr>
                                        <p:cTn id="100" dur="300"/>
                                        <p:tgtEl>
                                          <p:spTgt spid="16"/>
                                        </p:tgtEl>
                                      </p:cBhvr>
                                    </p:animEffect>
                                  </p:childTnLst>
                                </p:cTn>
                              </p:par>
                            </p:childTnLst>
                          </p:cTn>
                        </p:par>
                        <p:par>
                          <p:cTn id="101" fill="hold">
                            <p:stCondLst>
                              <p:cond delay="9500"/>
                            </p:stCondLst>
                            <p:childTnLst>
                              <p:par>
                                <p:cTn id="102" presetID="22" presetClass="entr" presetSubtype="4" fill="hold" grpId="0" nodeType="afterEffect">
                                  <p:stCondLst>
                                    <p:cond delay="0"/>
                                  </p:stCondLst>
                                  <p:childTnLst>
                                    <p:set>
                                      <p:cBhvr>
                                        <p:cTn id="103" dur="1" fill="hold">
                                          <p:stCondLst>
                                            <p:cond delay="0"/>
                                          </p:stCondLst>
                                        </p:cTn>
                                        <p:tgtEl>
                                          <p:spTgt spid="12"/>
                                        </p:tgtEl>
                                        <p:attrNameLst>
                                          <p:attrName>style.visibility</p:attrName>
                                        </p:attrNameLst>
                                      </p:cBhvr>
                                      <p:to>
                                        <p:strVal val="visible"/>
                                      </p:to>
                                    </p:set>
                                    <p:animEffect>
                                      <p:cBhvr>
                                        <p:cTn id="104" dur="300"/>
                                        <p:tgtEl>
                                          <p:spTgt spid="12"/>
                                        </p:tgtEl>
                                      </p:cBhvr>
                                    </p:animEffect>
                                  </p:childTnLst>
                                </p:cTn>
                              </p:par>
                            </p:childTnLst>
                          </p:cTn>
                        </p:par>
                        <p:par>
                          <p:cTn id="105" fill="hold">
                            <p:stCondLst>
                              <p:cond delay="10000"/>
                            </p:stCondLst>
                            <p:childTnLst>
                              <p:par>
                                <p:cTn id="106" presetID="22" presetClass="entr" presetSubtype="4" fill="hold" nodeType="afterEffect">
                                  <p:stCondLst>
                                    <p:cond delay="0"/>
                                  </p:stCondLst>
                                  <p:childTnLst>
                                    <p:set>
                                      <p:cBhvr>
                                        <p:cTn id="107" dur="1" fill="hold">
                                          <p:stCondLst>
                                            <p:cond delay="0"/>
                                          </p:stCondLst>
                                        </p:cTn>
                                        <p:tgtEl>
                                          <p:spTgt spid="14"/>
                                        </p:tgtEl>
                                        <p:attrNameLst>
                                          <p:attrName>style.visibility</p:attrName>
                                        </p:attrNameLst>
                                      </p:cBhvr>
                                      <p:to>
                                        <p:strVal val="visible"/>
                                      </p:to>
                                    </p:set>
                                    <p:animEffect>
                                      <p:cBhvr>
                                        <p:cTn id="108" dur="300"/>
                                        <p:tgtEl>
                                          <p:spTgt spid="14"/>
                                        </p:tgtEl>
                                      </p:cBhvr>
                                    </p:animEffect>
                                  </p:childTnLst>
                                </p:cTn>
                              </p:par>
                            </p:childTnLst>
                          </p:cTn>
                        </p:par>
                        <p:par>
                          <p:cTn id="109" fill="hold">
                            <p:stCondLst>
                              <p:cond delay="10500"/>
                            </p:stCondLst>
                            <p:childTnLst>
                              <p:par>
                                <p:cTn id="110" presetID="22" presetClass="entr" presetSubtype="1" fill="hold" nodeType="afterEffect">
                                  <p:stCondLst>
                                    <p:cond delay="0"/>
                                  </p:stCondLst>
                                  <p:childTnLst>
                                    <p:set>
                                      <p:cBhvr>
                                        <p:cTn id="111" dur="1" fill="hold">
                                          <p:stCondLst>
                                            <p:cond delay="0"/>
                                          </p:stCondLst>
                                        </p:cTn>
                                        <p:tgtEl>
                                          <p:spTgt spid="13"/>
                                        </p:tgtEl>
                                        <p:attrNameLst>
                                          <p:attrName>style.visibility</p:attrName>
                                        </p:attrNameLst>
                                      </p:cBhvr>
                                      <p:to>
                                        <p:strVal val="visible"/>
                                      </p:to>
                                    </p:set>
                                    <p:animEffect>
                                      <p:cBhvr>
                                        <p:cTn id="112" dur="300"/>
                                        <p:tgtEl>
                                          <p:spTgt spid="13"/>
                                        </p:tgtEl>
                                      </p:cBhvr>
                                    </p:animEffect>
                                  </p:childTnLst>
                                </p:cTn>
                              </p:par>
                            </p:childTnLst>
                          </p:cTn>
                        </p:par>
                        <p:par>
                          <p:cTn id="113" fill="hold">
                            <p:stCondLst>
                              <p:cond delay="11000"/>
                            </p:stCondLst>
                            <p:childTnLst>
                              <p:par>
                                <p:cTn id="114" presetID="22" presetClass="entr" presetSubtype="4" fill="hold" nodeType="afterEffect">
                                  <p:stCondLst>
                                    <p:cond delay="0"/>
                                  </p:stCondLst>
                                  <p:childTnLst>
                                    <p:set>
                                      <p:cBhvr>
                                        <p:cTn id="115" dur="1" fill="hold">
                                          <p:stCondLst>
                                            <p:cond delay="0"/>
                                          </p:stCondLst>
                                        </p:cTn>
                                        <p:tgtEl>
                                          <p:spTgt spid="20"/>
                                        </p:tgtEl>
                                        <p:attrNameLst>
                                          <p:attrName>style.visibility</p:attrName>
                                        </p:attrNameLst>
                                      </p:cBhvr>
                                      <p:to>
                                        <p:strVal val="visible"/>
                                      </p:to>
                                    </p:set>
                                    <p:animEffect>
                                      <p:cBhvr>
                                        <p:cTn id="116" dur="300"/>
                                        <p:tgtEl>
                                          <p:spTgt spid="20"/>
                                        </p:tgtEl>
                                      </p:cBhvr>
                                    </p:animEffect>
                                  </p:childTnLst>
                                </p:cTn>
                              </p:par>
                            </p:childTnLst>
                          </p:cTn>
                        </p:par>
                        <p:par>
                          <p:cTn id="117" fill="hold">
                            <p:stCondLst>
                              <p:cond delay="11500"/>
                            </p:stCondLst>
                            <p:childTnLst>
                              <p:par>
                                <p:cTn id="118" presetID="10" presetClass="entr" presetSubtype="0" fill="hold" nodeType="afterEffect">
                                  <p:stCondLst>
                                    <p:cond delay="0"/>
                                  </p:stCondLst>
                                  <p:childTnLst>
                                    <p:set>
                                      <p:cBhvr>
                                        <p:cTn id="119" dur="1" fill="hold">
                                          <p:stCondLst>
                                            <p:cond delay="0"/>
                                          </p:stCondLst>
                                        </p:cTn>
                                        <p:tgtEl>
                                          <p:spTgt spid="40"/>
                                        </p:tgtEl>
                                        <p:attrNameLst>
                                          <p:attrName>style.visibility</p:attrName>
                                        </p:attrNameLst>
                                      </p:cBhvr>
                                      <p:to>
                                        <p:strVal val="visible"/>
                                      </p:to>
                                    </p:set>
                                    <p:anim calcmode="lin" valueType="num">
                                      <p:cBhvr>
                                        <p:cTn id="120" dur="500" fill="hold"/>
                                        <p:tgtEl>
                                          <p:spTgt spid="40"/>
                                        </p:tgtEl>
                                        <p:attrNameLst>
                                          <p:attrName>ppt_w</p:attrName>
                                        </p:attrNameLst>
                                      </p:cBhvr>
                                      <p:tavLst>
                                        <p:tav tm="0">
                                          <p:val>
                                            <p:fltVal val="0"/>
                                          </p:val>
                                        </p:tav>
                                        <p:tav tm="100000">
                                          <p:val>
                                            <p:strVal val="#ppt_w"/>
                                          </p:val>
                                        </p:tav>
                                      </p:tavLst>
                                    </p:anim>
                                    <p:anim calcmode="lin" valueType="num">
                                      <p:cBhvr>
                                        <p:cTn id="121" dur="500" fill="hold"/>
                                        <p:tgtEl>
                                          <p:spTgt spid="40"/>
                                        </p:tgtEl>
                                        <p:attrNameLst>
                                          <p:attrName>ppt_h</p:attrName>
                                        </p:attrNameLst>
                                      </p:cBhvr>
                                      <p:tavLst>
                                        <p:tav tm="0">
                                          <p:val>
                                            <p:fltVal val="0"/>
                                          </p:val>
                                        </p:tav>
                                        <p:tav tm="100000">
                                          <p:val>
                                            <p:strVal val="#ppt_h"/>
                                          </p:val>
                                        </p:tav>
                                      </p:tavLst>
                                    </p:anim>
                                    <p:animEffect>
                                      <p:cBhvr>
                                        <p:cTn id="122" dur="500"/>
                                        <p:tgtEl>
                                          <p:spTgt spid="40"/>
                                        </p:tgtEl>
                                      </p:cBhvr>
                                    </p:animEffect>
                                  </p:childTnLst>
                                </p:cTn>
                              </p:par>
                            </p:childTnLst>
                          </p:cTn>
                        </p:par>
                        <p:par>
                          <p:cTn id="123" fill="hold">
                            <p:stCondLst>
                              <p:cond delay="12000"/>
                            </p:stCondLst>
                            <p:childTnLst>
                              <p:par>
                                <p:cTn id="124" presetID="10" presetClass="entr" presetSubtype="0" fill="hold" nodeType="afterEffect">
                                  <p:stCondLst>
                                    <p:cond delay="0"/>
                                  </p:stCondLst>
                                  <p:childTnLst>
                                    <p:set>
                                      <p:cBhvr>
                                        <p:cTn id="125" dur="1" fill="hold">
                                          <p:stCondLst>
                                            <p:cond delay="0"/>
                                          </p:stCondLst>
                                        </p:cTn>
                                        <p:tgtEl>
                                          <p:spTgt spid="51"/>
                                        </p:tgtEl>
                                        <p:attrNameLst>
                                          <p:attrName>style.visibility</p:attrName>
                                        </p:attrNameLst>
                                      </p:cBhvr>
                                      <p:to>
                                        <p:strVal val="visible"/>
                                      </p:to>
                                    </p:set>
                                    <p:anim calcmode="lin" valueType="num">
                                      <p:cBhvr>
                                        <p:cTn id="126" dur="500" fill="hold"/>
                                        <p:tgtEl>
                                          <p:spTgt spid="51"/>
                                        </p:tgtEl>
                                        <p:attrNameLst>
                                          <p:attrName>ppt_w</p:attrName>
                                        </p:attrNameLst>
                                      </p:cBhvr>
                                      <p:tavLst>
                                        <p:tav tm="0">
                                          <p:val>
                                            <p:fltVal val="0"/>
                                          </p:val>
                                        </p:tav>
                                        <p:tav tm="100000">
                                          <p:val>
                                            <p:strVal val="#ppt_w"/>
                                          </p:val>
                                        </p:tav>
                                      </p:tavLst>
                                    </p:anim>
                                    <p:anim calcmode="lin" valueType="num">
                                      <p:cBhvr>
                                        <p:cTn id="127" dur="500" fill="hold"/>
                                        <p:tgtEl>
                                          <p:spTgt spid="51"/>
                                        </p:tgtEl>
                                        <p:attrNameLst>
                                          <p:attrName>ppt_h</p:attrName>
                                        </p:attrNameLst>
                                      </p:cBhvr>
                                      <p:tavLst>
                                        <p:tav tm="0">
                                          <p:val>
                                            <p:fltVal val="0"/>
                                          </p:val>
                                        </p:tav>
                                        <p:tav tm="100000">
                                          <p:val>
                                            <p:strVal val="#ppt_h"/>
                                          </p:val>
                                        </p:tav>
                                      </p:tavLst>
                                    </p:anim>
                                    <p:animEffect>
                                      <p:cBhvr>
                                        <p:cTn id="128" dur="500"/>
                                        <p:tgtEl>
                                          <p:spTgt spid="51"/>
                                        </p:tgtEl>
                                      </p:cBhvr>
                                    </p:animEffect>
                                  </p:childTnLst>
                                </p:cTn>
                              </p:par>
                            </p:childTnLst>
                          </p:cTn>
                        </p:par>
                        <p:par>
                          <p:cTn id="129" fill="hold">
                            <p:stCondLst>
                              <p:cond delay="12500"/>
                            </p:stCondLst>
                            <p:childTnLst>
                              <p:par>
                                <p:cTn id="130" presetID="22" presetClass="entr" presetSubtype="8" fill="hold" grpId="0" nodeType="afterEffect">
                                  <p:stCondLst>
                                    <p:cond delay="0"/>
                                  </p:stCondLst>
                                  <p:childTnLst>
                                    <p:set>
                                      <p:cBhvr>
                                        <p:cTn id="131" dur="1" fill="hold">
                                          <p:stCondLst>
                                            <p:cond delay="0"/>
                                          </p:stCondLst>
                                        </p:cTn>
                                        <p:tgtEl>
                                          <p:spTgt spid="33"/>
                                        </p:tgtEl>
                                        <p:attrNameLst>
                                          <p:attrName>style.visibility</p:attrName>
                                        </p:attrNameLst>
                                      </p:cBhvr>
                                      <p:to>
                                        <p:strVal val="visible"/>
                                      </p:to>
                                    </p:set>
                                    <p:animEffect>
                                      <p:cBhvr>
                                        <p:cTn id="132" dur="500"/>
                                        <p:tgtEl>
                                          <p:spTgt spid="33"/>
                                        </p:tgtEl>
                                      </p:cBhvr>
                                    </p:animEffect>
                                  </p:childTnLst>
                                </p:cTn>
                              </p:par>
                            </p:childTnLst>
                          </p:cTn>
                        </p:par>
                        <p:par>
                          <p:cTn id="133" fill="hold">
                            <p:stCondLst>
                              <p:cond delay="13000"/>
                            </p:stCondLst>
                            <p:childTnLst>
                              <p:par>
                                <p:cTn id="134" presetID="10" presetClass="entr" presetSubtype="0" fill="hold" nodeType="after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p:cBhvr>
                                        <p:cTn id="138" dur="500"/>
                                        <p:tgtEl>
                                          <p:spTgt spid="54"/>
                                        </p:tgtEl>
                                      </p:cBhvr>
                                    </p:animEffect>
                                  </p:childTnLst>
                                </p:cTn>
                              </p:par>
                            </p:childTnLst>
                          </p:cTn>
                        </p:par>
                        <p:par>
                          <p:cTn id="139" fill="hold">
                            <p:stCondLst>
                              <p:cond delay="13500"/>
                            </p:stCondLst>
                            <p:childTnLst>
                              <p:par>
                                <p:cTn id="140" presetID="22" presetClass="entr" presetSubtype="8"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p:cBhvr>
                                        <p:cTn id="142" dur="500"/>
                                        <p:tgtEl>
                                          <p:spTgt spid="34"/>
                                        </p:tgtEl>
                                      </p:cBhvr>
                                    </p:animEffect>
                                  </p:childTnLst>
                                </p:cTn>
                              </p:par>
                            </p:childTnLst>
                          </p:cTn>
                        </p:par>
                        <p:par>
                          <p:cTn id="143" fill="hold">
                            <p:stCondLst>
                              <p:cond delay="14000"/>
                            </p:stCondLst>
                            <p:childTnLst>
                              <p:par>
                                <p:cTn id="144" presetID="10" presetClass="entr" presetSubtype="0" fill="hold" nodeType="afterEffect">
                                  <p:stCondLst>
                                    <p:cond delay="0"/>
                                  </p:stCondLst>
                                  <p:childTnLst>
                                    <p:set>
                                      <p:cBhvr>
                                        <p:cTn id="145" dur="1" fill="hold">
                                          <p:stCondLst>
                                            <p:cond delay="0"/>
                                          </p:stCondLst>
                                        </p:cTn>
                                        <p:tgtEl>
                                          <p:spTgt spid="57"/>
                                        </p:tgtEl>
                                        <p:attrNameLst>
                                          <p:attrName>style.visibility</p:attrName>
                                        </p:attrNameLst>
                                      </p:cBhvr>
                                      <p:to>
                                        <p:strVal val="visible"/>
                                      </p:to>
                                    </p:set>
                                    <p:anim calcmode="lin" valueType="num">
                                      <p:cBhvr>
                                        <p:cTn id="146" dur="500" fill="hold"/>
                                        <p:tgtEl>
                                          <p:spTgt spid="57"/>
                                        </p:tgtEl>
                                        <p:attrNameLst>
                                          <p:attrName>ppt_w</p:attrName>
                                        </p:attrNameLst>
                                      </p:cBhvr>
                                      <p:tavLst>
                                        <p:tav tm="0">
                                          <p:val>
                                            <p:fltVal val="0"/>
                                          </p:val>
                                        </p:tav>
                                        <p:tav tm="100000">
                                          <p:val>
                                            <p:strVal val="#ppt_w"/>
                                          </p:val>
                                        </p:tav>
                                      </p:tavLst>
                                    </p:anim>
                                    <p:anim calcmode="lin" valueType="num">
                                      <p:cBhvr>
                                        <p:cTn id="147" dur="500" fill="hold"/>
                                        <p:tgtEl>
                                          <p:spTgt spid="57"/>
                                        </p:tgtEl>
                                        <p:attrNameLst>
                                          <p:attrName>ppt_h</p:attrName>
                                        </p:attrNameLst>
                                      </p:cBhvr>
                                      <p:tavLst>
                                        <p:tav tm="0">
                                          <p:val>
                                            <p:fltVal val="0"/>
                                          </p:val>
                                        </p:tav>
                                        <p:tav tm="100000">
                                          <p:val>
                                            <p:strVal val="#ppt_h"/>
                                          </p:val>
                                        </p:tav>
                                      </p:tavLst>
                                    </p:anim>
                                    <p:animEffect>
                                      <p:cBhvr>
                                        <p:cTn id="148" dur="500"/>
                                        <p:tgtEl>
                                          <p:spTgt spid="57"/>
                                        </p:tgtEl>
                                      </p:cBhvr>
                                    </p:animEffect>
                                  </p:childTnLst>
                                </p:cTn>
                              </p:par>
                            </p:childTnLst>
                          </p:cTn>
                        </p:par>
                        <p:par>
                          <p:cTn id="149" fill="hold">
                            <p:stCondLst>
                              <p:cond delay="14500"/>
                            </p:stCondLst>
                            <p:childTnLst>
                              <p:par>
                                <p:cTn id="150" presetID="22" presetClass="entr" presetSubtype="8" fill="hold" grpId="0" nodeType="afterEffect">
                                  <p:stCondLst>
                                    <p:cond delay="0"/>
                                  </p:stCondLst>
                                  <p:childTnLst>
                                    <p:set>
                                      <p:cBhvr>
                                        <p:cTn id="151" dur="1" fill="hold">
                                          <p:stCondLst>
                                            <p:cond delay="0"/>
                                          </p:stCondLst>
                                        </p:cTn>
                                        <p:tgtEl>
                                          <p:spTgt spid="35"/>
                                        </p:tgtEl>
                                        <p:attrNameLst>
                                          <p:attrName>style.visibility</p:attrName>
                                        </p:attrNameLst>
                                      </p:cBhvr>
                                      <p:to>
                                        <p:strVal val="visible"/>
                                      </p:to>
                                    </p:set>
                                    <p:animEffect>
                                      <p:cBhvr>
                                        <p:cTn id="152" dur="500"/>
                                        <p:tgtEl>
                                          <p:spTgt spid="35"/>
                                        </p:tgtEl>
                                      </p:cBhvr>
                                    </p:animEffect>
                                  </p:childTnLst>
                                </p:cTn>
                              </p:par>
                            </p:childTnLst>
                          </p:cTn>
                        </p:par>
                        <p:par>
                          <p:cTn id="153" fill="hold">
                            <p:stCondLst>
                              <p:cond delay="15000"/>
                            </p:stCondLst>
                            <p:childTnLst>
                              <p:par>
                                <p:cTn id="154" presetID="10" presetClass="entr" presetSubtype="0" fill="hold" nodeType="afterEffect">
                                  <p:stCondLst>
                                    <p:cond delay="0"/>
                                  </p:stCondLst>
                                  <p:childTnLst>
                                    <p:set>
                                      <p:cBhvr>
                                        <p:cTn id="155" dur="1" fill="hold">
                                          <p:stCondLst>
                                            <p:cond delay="0"/>
                                          </p:stCondLst>
                                        </p:cTn>
                                        <p:tgtEl>
                                          <p:spTgt spid="60"/>
                                        </p:tgtEl>
                                        <p:attrNameLst>
                                          <p:attrName>style.visibility</p:attrName>
                                        </p:attrNameLst>
                                      </p:cBhvr>
                                      <p:to>
                                        <p:strVal val="visible"/>
                                      </p:to>
                                    </p:set>
                                    <p:anim calcmode="lin" valueType="num">
                                      <p:cBhvr>
                                        <p:cTn id="156" dur="500" fill="hold"/>
                                        <p:tgtEl>
                                          <p:spTgt spid="60"/>
                                        </p:tgtEl>
                                        <p:attrNameLst>
                                          <p:attrName>ppt_w</p:attrName>
                                        </p:attrNameLst>
                                      </p:cBhvr>
                                      <p:tavLst>
                                        <p:tav tm="0">
                                          <p:val>
                                            <p:fltVal val="0"/>
                                          </p:val>
                                        </p:tav>
                                        <p:tav tm="100000">
                                          <p:val>
                                            <p:strVal val="#ppt_w"/>
                                          </p:val>
                                        </p:tav>
                                      </p:tavLst>
                                    </p:anim>
                                    <p:anim calcmode="lin" valueType="num">
                                      <p:cBhvr>
                                        <p:cTn id="157" dur="500" fill="hold"/>
                                        <p:tgtEl>
                                          <p:spTgt spid="60"/>
                                        </p:tgtEl>
                                        <p:attrNameLst>
                                          <p:attrName>ppt_h</p:attrName>
                                        </p:attrNameLst>
                                      </p:cBhvr>
                                      <p:tavLst>
                                        <p:tav tm="0">
                                          <p:val>
                                            <p:fltVal val="0"/>
                                          </p:val>
                                        </p:tav>
                                        <p:tav tm="100000">
                                          <p:val>
                                            <p:strVal val="#ppt_h"/>
                                          </p:val>
                                        </p:tav>
                                      </p:tavLst>
                                    </p:anim>
                                    <p:animEffect>
                                      <p:cBhvr>
                                        <p:cTn id="158" dur="500"/>
                                        <p:tgtEl>
                                          <p:spTgt spid="60"/>
                                        </p:tgtEl>
                                      </p:cBhvr>
                                    </p:animEffect>
                                  </p:childTnLst>
                                </p:cTn>
                              </p:par>
                            </p:childTnLst>
                          </p:cTn>
                        </p:par>
                        <p:par>
                          <p:cTn id="159" fill="hold">
                            <p:stCondLst>
                              <p:cond delay="15500"/>
                            </p:stCondLst>
                            <p:childTnLst>
                              <p:par>
                                <p:cTn id="160" presetID="22" presetClass="entr" presetSubtype="8" fill="hold" grpId="0" nodeType="afterEffect">
                                  <p:stCondLst>
                                    <p:cond delay="0"/>
                                  </p:stCondLst>
                                  <p:childTnLst>
                                    <p:set>
                                      <p:cBhvr>
                                        <p:cTn id="161" dur="1" fill="hold">
                                          <p:stCondLst>
                                            <p:cond delay="0"/>
                                          </p:stCondLst>
                                        </p:cTn>
                                        <p:tgtEl>
                                          <p:spTgt spid="36"/>
                                        </p:tgtEl>
                                        <p:attrNameLst>
                                          <p:attrName>style.visibility</p:attrName>
                                        </p:attrNameLst>
                                      </p:cBhvr>
                                      <p:to>
                                        <p:strVal val="visible"/>
                                      </p:to>
                                    </p:set>
                                    <p:animEffect>
                                      <p:cBhvr>
                                        <p:cTn id="16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6" grpId="0" animBg="1"/>
      <p:bldP spid="17" grpId="0" animBg="1"/>
      <p:bldP spid="18" grpId="0" animBg="1"/>
      <p:bldP spid="19" grpId="0" animBg="1"/>
      <p:bldP spid="22" grpId="0" animBg="1"/>
      <p:bldP spid="33" grpId="0" bldLvl="0" autoUpdateAnimBg="0"/>
      <p:bldP spid="34" grpId="0" bldLvl="0" autoUpdateAnimBg="0"/>
      <p:bldP spid="35" grpId="0" bldLvl="0" autoUpdateAnimBg="0"/>
      <p:bldP spid="36" grpId="0" bldLvl="0" autoUpdateAnimBg="0"/>
      <p:bldP spid="63" grpId="0"/>
      <p:bldP spid="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42841" y="2343683"/>
            <a:ext cx="7572965" cy="55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zh-CN" altLang="en-US" sz="3200" b="1" dirty="0">
                <a:solidFill>
                  <a:srgbClr val="FFC000"/>
                </a:solidFill>
                <a:latin typeface="微软雅黑" panose="020B0503020204020204" charset="-122"/>
                <a:ea typeface="微软雅黑" panose="020B0503020204020204" charset="-122"/>
                <a:cs typeface="+mn-ea"/>
                <a:sym typeface="微软雅黑" panose="020B0503020204020204" charset="-122"/>
              </a:rPr>
              <a:t>工作存在不足</a:t>
            </a:r>
            <a:endParaRPr lang="en-US" altLang="zh-CN" sz="3200" b="1"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
        <p:nvSpPr>
          <p:cNvPr id="3" name="Rectangle 2"/>
          <p:cNvSpPr>
            <a:spLocks noChangeArrowheads="1"/>
          </p:cNvSpPr>
          <p:nvPr/>
        </p:nvSpPr>
        <p:spPr bwMode="auto">
          <a:xfrm>
            <a:off x="1290088" y="2799818"/>
            <a:ext cx="6677211" cy="33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100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1000">
                <a:solidFill>
                  <a:srgbClr val="FFC000"/>
                </a:solidFill>
                <a:latin typeface="微软雅黑" panose="020B0503020204020204" charset="-122"/>
                <a:ea typeface="微软雅黑" panose="020B0503020204020204" charset="-122"/>
                <a:cs typeface="+mn-ea"/>
                <a:sym typeface="微软雅黑" panose="020B0503020204020204" charset="-122"/>
              </a:rPr>
              <a:t>200</a:t>
            </a:r>
            <a:r>
              <a:rPr lang="zh-CN" altLang="en-US" sz="1000">
                <a:solidFill>
                  <a:srgbClr val="FFC000"/>
                </a:solidFill>
                <a:latin typeface="微软雅黑" panose="020B0503020204020204" charset="-122"/>
                <a:ea typeface="微软雅黑" panose="020B0503020204020204" charset="-122"/>
                <a:cs typeface="+mn-ea"/>
                <a:sym typeface="微软雅黑" panose="020B0503020204020204" charset="-122"/>
              </a:rPr>
              <a:t>字以内，据统计每页幻灯片的最好控制在</a:t>
            </a:r>
            <a:r>
              <a:rPr lang="en-US" altLang="zh-CN" sz="1000">
                <a:solidFill>
                  <a:srgbClr val="FFC000"/>
                </a:solidFill>
                <a:latin typeface="微软雅黑" panose="020B0503020204020204" charset="-122"/>
                <a:ea typeface="微软雅黑" panose="020B0503020204020204" charset="-122"/>
                <a:cs typeface="+mn-ea"/>
                <a:sym typeface="微软雅黑" panose="020B0503020204020204" charset="-122"/>
              </a:rPr>
              <a:t>5</a:t>
            </a:r>
            <a:r>
              <a:rPr lang="zh-CN" altLang="en-US" sz="1000">
                <a:solidFill>
                  <a:srgbClr val="FFC000"/>
                </a:solidFill>
                <a:latin typeface="微软雅黑" panose="020B0503020204020204" charset="-122"/>
                <a:ea typeface="微软雅黑" panose="020B0503020204020204" charset="-122"/>
                <a:cs typeface="+mn-ea"/>
                <a:sym typeface="微软雅黑" panose="020B0503020204020204" charset="-122"/>
              </a:rPr>
              <a:t>分钟之内。 此处添加详细文本描述，建议与标题相关并符合整体语言风格</a:t>
            </a:r>
            <a:endParaRPr lang="en-US" altLang="zh-CN" sz="100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
        <p:nvSpPr>
          <p:cNvPr id="4" name="Freeform 6"/>
          <p:cNvSpPr>
            <a:spLocks noEditPoints="1" noChangeArrowheads="1"/>
          </p:cNvSpPr>
          <p:nvPr/>
        </p:nvSpPr>
        <p:spPr bwMode="auto">
          <a:xfrm>
            <a:off x="4399400" y="1323047"/>
            <a:ext cx="458586" cy="724526"/>
          </a:xfrm>
          <a:custGeom>
            <a:avLst/>
            <a:gdLst>
              <a:gd name="T0" fmla="*/ 2147483647 w 94"/>
              <a:gd name="T1" fmla="*/ 0 h 151"/>
              <a:gd name="T2" fmla="*/ 0 w 94"/>
              <a:gd name="T3" fmla="*/ 2147483647 h 151"/>
              <a:gd name="T4" fmla="*/ 2147483647 w 94"/>
              <a:gd name="T5" fmla="*/ 2147483647 h 151"/>
              <a:gd name="T6" fmla="*/ 2147483647 w 94"/>
              <a:gd name="T7" fmla="*/ 2147483647 h 151"/>
              <a:gd name="T8" fmla="*/ 2147483647 w 94"/>
              <a:gd name="T9" fmla="*/ 0 h 151"/>
              <a:gd name="T10" fmla="*/ 2147483647 w 94"/>
              <a:gd name="T11" fmla="*/ 2147483647 h 151"/>
              <a:gd name="T12" fmla="*/ 2147483647 w 94"/>
              <a:gd name="T13" fmla="*/ 2147483647 h 151"/>
              <a:gd name="T14" fmla="*/ 2147483647 w 94"/>
              <a:gd name="T15" fmla="*/ 2147483647 h 151"/>
              <a:gd name="T16" fmla="*/ 2147483647 w 94"/>
              <a:gd name="T17" fmla="*/ 2147483647 h 151"/>
              <a:gd name="T18" fmla="*/ 2147483647 w 94"/>
              <a:gd name="T19" fmla="*/ 2147483647 h 1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151"/>
              <a:gd name="T32" fmla="*/ 94 w 94"/>
              <a:gd name="T33" fmla="*/ 151 h 1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151">
                <a:moveTo>
                  <a:pt x="47" y="0"/>
                </a:moveTo>
                <a:cubicBezTo>
                  <a:pt x="21" y="0"/>
                  <a:pt x="0" y="21"/>
                  <a:pt x="0" y="47"/>
                </a:cubicBezTo>
                <a:cubicBezTo>
                  <a:pt x="0" y="92"/>
                  <a:pt x="47" y="151"/>
                  <a:pt x="47" y="151"/>
                </a:cubicBezTo>
                <a:cubicBezTo>
                  <a:pt x="47" y="151"/>
                  <a:pt x="94" y="92"/>
                  <a:pt x="94" y="47"/>
                </a:cubicBezTo>
                <a:cubicBezTo>
                  <a:pt x="94" y="21"/>
                  <a:pt x="73" y="0"/>
                  <a:pt x="47" y="0"/>
                </a:cubicBezTo>
                <a:close/>
                <a:moveTo>
                  <a:pt x="47" y="73"/>
                </a:moveTo>
                <a:cubicBezTo>
                  <a:pt x="33" y="73"/>
                  <a:pt x="22" y="62"/>
                  <a:pt x="22" y="48"/>
                </a:cubicBezTo>
                <a:cubicBezTo>
                  <a:pt x="22" y="34"/>
                  <a:pt x="33" y="23"/>
                  <a:pt x="47" y="23"/>
                </a:cubicBezTo>
                <a:cubicBezTo>
                  <a:pt x="61" y="23"/>
                  <a:pt x="72" y="34"/>
                  <a:pt x="72" y="48"/>
                </a:cubicBezTo>
                <a:cubicBezTo>
                  <a:pt x="72" y="62"/>
                  <a:pt x="61" y="73"/>
                  <a:pt x="47" y="73"/>
                </a:cubicBezTo>
                <a:close/>
              </a:path>
            </a:pathLst>
          </a:custGeom>
          <a:solidFill>
            <a:srgbClr val="FFC000"/>
          </a:solidFill>
          <a:ln>
            <a:noFill/>
          </a:ln>
        </p:spPr>
        <p:txBody>
          <a:bodyPr lIns="72567" tIns="36283" rIns="72567" bIns="36283"/>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514" y="2343682"/>
            <a:ext cx="2282850" cy="280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42" presetClass="exit" presetSubtype="0" fill="hold" nodeType="afterEffect">
                                  <p:stCondLst>
                                    <p:cond delay="0"/>
                                  </p:stCondLst>
                                  <p:childTnLst>
                                    <p:animEffect transition="out" filter="fade">
                                      <p:cBhvr>
                                        <p:cTn id="29" dur="1000"/>
                                        <p:tgtEl>
                                          <p:spTgt spid="5"/>
                                        </p:tgtEl>
                                      </p:cBhvr>
                                    </p:animEffect>
                                    <p:anim calcmode="lin" valueType="num">
                                      <p:cBhvr>
                                        <p:cTn id="30" dur="1000"/>
                                        <p:tgtEl>
                                          <p:spTgt spid="5"/>
                                        </p:tgtEl>
                                        <p:attrNameLst>
                                          <p:attrName>ppt_x</p:attrName>
                                        </p:attrNameLst>
                                      </p:cBhvr>
                                      <p:tavLst>
                                        <p:tav tm="0">
                                          <p:val>
                                            <p:strVal val="ppt_x"/>
                                          </p:val>
                                        </p:tav>
                                        <p:tav tm="100000">
                                          <p:val>
                                            <p:strVal val="ppt_x"/>
                                          </p:val>
                                        </p:tav>
                                      </p:tavLst>
                                    </p:anim>
                                    <p:anim calcmode="lin" valueType="num">
                                      <p:cBhvr>
                                        <p:cTn id="31" dur="1000"/>
                                        <p:tgtEl>
                                          <p:spTgt spid="5"/>
                                        </p:tgtEl>
                                        <p:attrNameLst>
                                          <p:attrName>ppt_y</p:attrName>
                                        </p:attrNameLst>
                                      </p:cBhvr>
                                      <p:tavLst>
                                        <p:tav tm="0">
                                          <p:val>
                                            <p:strVal val="ppt_y"/>
                                          </p:val>
                                        </p:tav>
                                        <p:tav tm="100000">
                                          <p:val>
                                            <p:strVal val="ppt_y+.1"/>
                                          </p:val>
                                        </p:tav>
                                      </p:tavLst>
                                    </p:anim>
                                    <p:set>
                                      <p:cBhvr>
                                        <p:cTn id="3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Elbow Connector 91"/>
          <p:cNvCxnSpPr>
            <a:cxnSpLocks noChangeShapeType="1"/>
          </p:cNvCxnSpPr>
          <p:nvPr/>
        </p:nvCxnSpPr>
        <p:spPr bwMode="auto">
          <a:xfrm rot="5400000" flipH="1" flipV="1">
            <a:off x="2246314" y="2813462"/>
            <a:ext cx="12600" cy="1572294"/>
          </a:xfrm>
          <a:prstGeom prst="bentConnector3">
            <a:avLst>
              <a:gd name="adj1" fmla="val 1800000"/>
            </a:avLst>
          </a:prstGeom>
          <a:noFill/>
          <a:ln w="9525">
            <a:solidFill>
              <a:srgbClr val="FFC000"/>
            </a:solidFill>
            <a:miter lim="800000"/>
          </a:ln>
          <a:extLst>
            <a:ext uri="{909E8E84-426E-40DD-AFC4-6F175D3DCCD1}">
              <a14:hiddenFill xmlns:a14="http://schemas.microsoft.com/office/drawing/2010/main">
                <a:noFill/>
              </a14:hiddenFill>
            </a:ext>
          </a:extLst>
        </p:spPr>
      </p:cxnSp>
      <p:cxnSp>
        <p:nvCxnSpPr>
          <p:cNvPr id="3" name="Elbow Connector 92"/>
          <p:cNvCxnSpPr>
            <a:cxnSpLocks noChangeShapeType="1"/>
          </p:cNvCxnSpPr>
          <p:nvPr/>
        </p:nvCxnSpPr>
        <p:spPr bwMode="auto">
          <a:xfrm rot="16200000" flipH="1">
            <a:off x="3812309" y="3434664"/>
            <a:ext cx="12600" cy="1572294"/>
          </a:xfrm>
          <a:prstGeom prst="bentConnector3">
            <a:avLst>
              <a:gd name="adj1" fmla="val 1800000"/>
            </a:avLst>
          </a:prstGeom>
          <a:noFill/>
          <a:ln w="9525">
            <a:solidFill>
              <a:srgbClr val="FFC000"/>
            </a:solidFill>
            <a:miter lim="800000"/>
          </a:ln>
          <a:extLst>
            <a:ext uri="{909E8E84-426E-40DD-AFC4-6F175D3DCCD1}">
              <a14:hiddenFill xmlns:a14="http://schemas.microsoft.com/office/drawing/2010/main">
                <a:noFill/>
              </a14:hiddenFill>
            </a:ext>
          </a:extLst>
        </p:spPr>
      </p:cxnSp>
      <p:cxnSp>
        <p:nvCxnSpPr>
          <p:cNvPr id="4" name="Elbow Connector 93"/>
          <p:cNvCxnSpPr>
            <a:cxnSpLocks noChangeShapeType="1"/>
          </p:cNvCxnSpPr>
          <p:nvPr/>
        </p:nvCxnSpPr>
        <p:spPr bwMode="auto">
          <a:xfrm rot="5400000" flipH="1" flipV="1">
            <a:off x="5383974" y="2814092"/>
            <a:ext cx="12600" cy="1571034"/>
          </a:xfrm>
          <a:prstGeom prst="bentConnector3">
            <a:avLst>
              <a:gd name="adj1" fmla="val 1800000"/>
            </a:avLst>
          </a:prstGeom>
          <a:noFill/>
          <a:ln w="9525">
            <a:solidFill>
              <a:srgbClr val="FFC000"/>
            </a:solidFill>
            <a:miter lim="800000"/>
          </a:ln>
          <a:extLst>
            <a:ext uri="{909E8E84-426E-40DD-AFC4-6F175D3DCCD1}">
              <a14:hiddenFill xmlns:a14="http://schemas.microsoft.com/office/drawing/2010/main">
                <a:noFill/>
              </a14:hiddenFill>
            </a:ext>
          </a:extLst>
        </p:spPr>
      </p:cxnSp>
      <p:cxnSp>
        <p:nvCxnSpPr>
          <p:cNvPr id="5" name="Elbow Connector 94"/>
          <p:cNvCxnSpPr>
            <a:cxnSpLocks noChangeShapeType="1"/>
          </p:cNvCxnSpPr>
          <p:nvPr/>
        </p:nvCxnSpPr>
        <p:spPr bwMode="auto">
          <a:xfrm rot="16200000" flipH="1">
            <a:off x="3810419" y="1676272"/>
            <a:ext cx="16381" cy="1572294"/>
          </a:xfrm>
          <a:prstGeom prst="bentConnector3">
            <a:avLst>
              <a:gd name="adj1" fmla="val 1800000"/>
            </a:avLst>
          </a:prstGeom>
          <a:noFill/>
          <a:ln w="9525">
            <a:solidFill>
              <a:srgbClr val="FFC000"/>
            </a:solidFill>
            <a:miter lim="800000"/>
          </a:ln>
          <a:extLst>
            <a:ext uri="{909E8E84-426E-40DD-AFC4-6F175D3DCCD1}">
              <a14:hiddenFill xmlns:a14="http://schemas.microsoft.com/office/drawing/2010/main">
                <a:noFill/>
              </a14:hiddenFill>
            </a:ext>
          </a:extLst>
        </p:spPr>
      </p:cxnSp>
      <p:cxnSp>
        <p:nvCxnSpPr>
          <p:cNvPr id="6" name="Elbow Connector 95"/>
          <p:cNvCxnSpPr>
            <a:cxnSpLocks noChangeShapeType="1"/>
          </p:cNvCxnSpPr>
          <p:nvPr/>
        </p:nvCxnSpPr>
        <p:spPr bwMode="auto">
          <a:xfrm rot="5400000" flipH="1" flipV="1">
            <a:off x="5383343" y="1048140"/>
            <a:ext cx="13861" cy="1571034"/>
          </a:xfrm>
          <a:prstGeom prst="bentConnector3">
            <a:avLst>
              <a:gd name="adj1" fmla="val 1800000"/>
            </a:avLst>
          </a:prstGeom>
          <a:noFill/>
          <a:ln w="9525">
            <a:solidFill>
              <a:srgbClr val="FFC000"/>
            </a:solidFill>
            <a:miter lim="800000"/>
          </a:ln>
          <a:extLst>
            <a:ext uri="{909E8E84-426E-40DD-AFC4-6F175D3DCCD1}">
              <a14:hiddenFill xmlns:a14="http://schemas.microsoft.com/office/drawing/2010/main">
                <a:noFill/>
              </a14:hiddenFill>
            </a:ext>
          </a:extLst>
        </p:spPr>
      </p:cxnSp>
      <p:cxnSp>
        <p:nvCxnSpPr>
          <p:cNvPr id="7" name="Elbow Connector 96"/>
          <p:cNvCxnSpPr>
            <a:cxnSpLocks noChangeShapeType="1"/>
          </p:cNvCxnSpPr>
          <p:nvPr/>
        </p:nvCxnSpPr>
        <p:spPr bwMode="auto">
          <a:xfrm rot="16200000" flipH="1">
            <a:off x="6953747" y="1676272"/>
            <a:ext cx="16381" cy="1572294"/>
          </a:xfrm>
          <a:prstGeom prst="bentConnector3">
            <a:avLst>
              <a:gd name="adj1" fmla="val 1800000"/>
            </a:avLst>
          </a:prstGeom>
          <a:noFill/>
          <a:ln w="9525">
            <a:solidFill>
              <a:srgbClr val="FFC000"/>
            </a:solidFill>
            <a:miter lim="800000"/>
          </a:ln>
          <a:extLst>
            <a:ext uri="{909E8E84-426E-40DD-AFC4-6F175D3DCCD1}">
              <a14:hiddenFill xmlns:a14="http://schemas.microsoft.com/office/drawing/2010/main">
                <a:noFill/>
              </a14:hiddenFill>
            </a:ext>
          </a:extLst>
        </p:spPr>
      </p:cxnSp>
      <p:cxnSp>
        <p:nvCxnSpPr>
          <p:cNvPr id="8" name="Elbow Connector 97"/>
          <p:cNvCxnSpPr>
            <a:cxnSpLocks noChangeShapeType="1"/>
            <a:stCxn id="53" idx="6"/>
            <a:endCxn id="65" idx="2"/>
          </p:cNvCxnSpPr>
          <p:nvPr/>
        </p:nvCxnSpPr>
        <p:spPr bwMode="auto">
          <a:xfrm flipH="1">
            <a:off x="1148984" y="2144258"/>
            <a:ext cx="6909024" cy="1771622"/>
          </a:xfrm>
          <a:prstGeom prst="bentConnector5">
            <a:avLst>
              <a:gd name="adj1" fmla="val -3273"/>
              <a:gd name="adj2" fmla="val 50000"/>
              <a:gd name="adj3" fmla="val 103273"/>
            </a:avLst>
          </a:prstGeom>
          <a:noFill/>
          <a:ln w="9525">
            <a:solidFill>
              <a:srgbClr val="FFC000"/>
            </a:solidFill>
            <a:miter lim="800000"/>
          </a:ln>
          <a:extLst>
            <a:ext uri="{909E8E84-426E-40DD-AFC4-6F175D3DCCD1}">
              <a14:hiddenFill xmlns:a14="http://schemas.microsoft.com/office/drawing/2010/main">
                <a:noFill/>
              </a14:hiddenFill>
            </a:ext>
          </a:extLst>
        </p:spPr>
      </p:cxnSp>
      <p:cxnSp>
        <p:nvCxnSpPr>
          <p:cNvPr id="9" name="Elbow Connector 98"/>
          <p:cNvCxnSpPr>
            <a:cxnSpLocks noChangeShapeType="1"/>
          </p:cNvCxnSpPr>
          <p:nvPr/>
        </p:nvCxnSpPr>
        <p:spPr bwMode="auto">
          <a:xfrm rot="5400000" flipH="1" flipV="1">
            <a:off x="2240015" y="1048140"/>
            <a:ext cx="13861" cy="1571035"/>
          </a:xfrm>
          <a:prstGeom prst="bentConnector3">
            <a:avLst>
              <a:gd name="adj1" fmla="val 1800000"/>
            </a:avLst>
          </a:prstGeom>
          <a:noFill/>
          <a:ln w="9525">
            <a:solidFill>
              <a:srgbClr val="FFC000"/>
            </a:solidFill>
            <a:miter lim="800000"/>
          </a:ln>
          <a:extLst>
            <a:ext uri="{909E8E84-426E-40DD-AFC4-6F175D3DCCD1}">
              <a14:hiddenFill xmlns:a14="http://schemas.microsoft.com/office/drawing/2010/main">
                <a:noFill/>
              </a14:hiddenFill>
            </a:ext>
          </a:extLst>
        </p:spPr>
      </p:cxnSp>
      <p:cxnSp>
        <p:nvCxnSpPr>
          <p:cNvPr id="10" name="Elbow Connector 99"/>
          <p:cNvCxnSpPr>
            <a:cxnSpLocks noChangeShapeType="1"/>
          </p:cNvCxnSpPr>
          <p:nvPr/>
        </p:nvCxnSpPr>
        <p:spPr bwMode="auto">
          <a:xfrm rot="16200000" flipH="1">
            <a:off x="6953118" y="3434664"/>
            <a:ext cx="12600" cy="1572294"/>
          </a:xfrm>
          <a:prstGeom prst="bentConnector3">
            <a:avLst>
              <a:gd name="adj1" fmla="val 1800000"/>
            </a:avLst>
          </a:prstGeom>
          <a:noFill/>
          <a:ln w="9525">
            <a:solidFill>
              <a:srgbClr val="FFC000"/>
            </a:solidFill>
            <a:miter lim="800000"/>
          </a:ln>
          <a:extLst>
            <a:ext uri="{909E8E84-426E-40DD-AFC4-6F175D3DCCD1}">
              <a14:hiddenFill xmlns:a14="http://schemas.microsoft.com/office/drawing/2010/main">
                <a:noFill/>
              </a14:hiddenFill>
            </a:ext>
          </a:extLst>
        </p:spPr>
      </p:cxnSp>
      <p:grpSp>
        <p:nvGrpSpPr>
          <p:cNvPr id="11" name="Group 4"/>
          <p:cNvGrpSpPr/>
          <p:nvPr/>
        </p:nvGrpSpPr>
        <p:grpSpPr bwMode="auto">
          <a:xfrm>
            <a:off x="1734816" y="1720883"/>
            <a:ext cx="986463" cy="784123"/>
            <a:chOff x="0" y="0"/>
            <a:chExt cx="973923" cy="783891"/>
          </a:xfrm>
        </p:grpSpPr>
        <p:sp>
          <p:nvSpPr>
            <p:cNvPr id="12" name="Rectangle 109"/>
            <p:cNvSpPr>
              <a:spLocks noChangeArrowheads="1"/>
            </p:cNvSpPr>
            <p:nvPr/>
          </p:nvSpPr>
          <p:spPr bwMode="auto">
            <a:xfrm>
              <a:off x="0" y="172366"/>
              <a:ext cx="973923" cy="6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dirty="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a:t>
              </a:r>
              <a:endParaRPr lang="en-US" altLang="zh-CN" sz="900"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13" name="TextBox 79"/>
            <p:cNvSpPr>
              <a:spLocks noChangeArrowheads="1"/>
            </p:cNvSpPr>
            <p:nvPr/>
          </p:nvSpPr>
          <p:spPr bwMode="auto">
            <a:xfrm>
              <a:off x="0" y="0"/>
              <a:ext cx="952327" cy="27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300" b="1" dirty="0">
                  <a:solidFill>
                    <a:srgbClr val="FFFFFF"/>
                  </a:solidFill>
                  <a:latin typeface="微软雅黑" panose="020B0503020204020204" charset="-122"/>
                  <a:ea typeface="微软雅黑" panose="020B0503020204020204" charset="-122"/>
                  <a:cs typeface="+mn-ea"/>
                  <a:sym typeface="微软雅黑" panose="020B0503020204020204" charset="-122"/>
                </a:rPr>
                <a:t>添加标题</a:t>
              </a:r>
              <a:endParaRPr lang="en-US" altLang="zh-CN" sz="1300" b="1"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grpSp>
      <p:sp>
        <p:nvSpPr>
          <p:cNvPr id="14" name="TextBox 80"/>
          <p:cNvSpPr>
            <a:spLocks noChangeArrowheads="1"/>
          </p:cNvSpPr>
          <p:nvPr/>
        </p:nvSpPr>
        <p:spPr bwMode="auto">
          <a:xfrm rot="-5400000">
            <a:off x="671476" y="1975760"/>
            <a:ext cx="531709" cy="29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8183" tIns="49091" rIns="98183" bIns="4909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300">
                <a:solidFill>
                  <a:srgbClr val="FFFFFF"/>
                </a:solidFill>
                <a:latin typeface="微软雅黑" panose="020B0503020204020204" charset="-122"/>
                <a:ea typeface="微软雅黑" panose="020B0503020204020204" charset="-122"/>
                <a:cs typeface="+mn-ea"/>
                <a:sym typeface="微软雅黑" panose="020B0503020204020204" charset="-122"/>
              </a:rPr>
              <a:t>开始</a:t>
            </a:r>
            <a:endParaRPr lang="en-US" altLang="zh-CN" sz="13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15" name="TextBox 81"/>
          <p:cNvSpPr>
            <a:spLocks noChangeArrowheads="1"/>
          </p:cNvSpPr>
          <p:nvPr/>
        </p:nvSpPr>
        <p:spPr bwMode="auto">
          <a:xfrm rot="5400000">
            <a:off x="7991841" y="3759982"/>
            <a:ext cx="531709" cy="29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8183" tIns="49091" rIns="98183" bIns="4909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300">
                <a:solidFill>
                  <a:srgbClr val="FFFFFF"/>
                </a:solidFill>
                <a:latin typeface="微软雅黑" panose="020B0503020204020204" charset="-122"/>
                <a:ea typeface="微软雅黑" panose="020B0503020204020204" charset="-122"/>
                <a:cs typeface="+mn-ea"/>
                <a:sym typeface="微软雅黑" panose="020B0503020204020204" charset="-122"/>
              </a:rPr>
              <a:t>当前</a:t>
            </a:r>
            <a:endParaRPr lang="en-US" altLang="zh-CN" sz="13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grpSp>
        <p:nvGrpSpPr>
          <p:cNvPr id="16" name="Group 158"/>
          <p:cNvGrpSpPr/>
          <p:nvPr/>
        </p:nvGrpSpPr>
        <p:grpSpPr bwMode="auto">
          <a:xfrm>
            <a:off x="3314669" y="1720883"/>
            <a:ext cx="986463" cy="784123"/>
            <a:chOff x="0" y="0"/>
            <a:chExt cx="973923" cy="783891"/>
          </a:xfrm>
        </p:grpSpPr>
        <p:sp>
          <p:nvSpPr>
            <p:cNvPr id="17" name="Rectangle 159"/>
            <p:cNvSpPr>
              <a:spLocks noChangeArrowheads="1"/>
            </p:cNvSpPr>
            <p:nvPr/>
          </p:nvSpPr>
          <p:spPr bwMode="auto">
            <a:xfrm>
              <a:off x="0" y="172366"/>
              <a:ext cx="973923" cy="6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a:t>
              </a:r>
              <a:endPar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18" name="TextBox 86"/>
            <p:cNvSpPr>
              <a:spLocks noChangeArrowheads="1"/>
            </p:cNvSpPr>
            <p:nvPr/>
          </p:nvSpPr>
          <p:spPr bwMode="auto">
            <a:xfrm>
              <a:off x="0" y="0"/>
              <a:ext cx="952327" cy="27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300" b="1" dirty="0">
                  <a:solidFill>
                    <a:srgbClr val="FFFFFF"/>
                  </a:solidFill>
                  <a:latin typeface="微软雅黑" panose="020B0503020204020204" charset="-122"/>
                  <a:ea typeface="微软雅黑" panose="020B0503020204020204" charset="-122"/>
                  <a:cs typeface="+mn-ea"/>
                  <a:sym typeface="微软雅黑" panose="020B0503020204020204" charset="-122"/>
                </a:rPr>
                <a:t>添加标题</a:t>
              </a:r>
              <a:endParaRPr lang="en-US" altLang="zh-CN" sz="1300" b="1"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grpSp>
      <p:grpSp>
        <p:nvGrpSpPr>
          <p:cNvPr id="19" name="Group 161"/>
          <p:cNvGrpSpPr/>
          <p:nvPr/>
        </p:nvGrpSpPr>
        <p:grpSpPr bwMode="auto">
          <a:xfrm>
            <a:off x="4924759" y="1720883"/>
            <a:ext cx="986463" cy="784123"/>
            <a:chOff x="0" y="0"/>
            <a:chExt cx="973923" cy="783891"/>
          </a:xfrm>
        </p:grpSpPr>
        <p:sp>
          <p:nvSpPr>
            <p:cNvPr id="20" name="Rectangle 162"/>
            <p:cNvSpPr>
              <a:spLocks noChangeArrowheads="1"/>
            </p:cNvSpPr>
            <p:nvPr/>
          </p:nvSpPr>
          <p:spPr bwMode="auto">
            <a:xfrm>
              <a:off x="0" y="172366"/>
              <a:ext cx="973923" cy="6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a:t>
              </a:r>
              <a:endPar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21" name="TextBox 89"/>
            <p:cNvSpPr>
              <a:spLocks noChangeArrowheads="1"/>
            </p:cNvSpPr>
            <p:nvPr/>
          </p:nvSpPr>
          <p:spPr bwMode="auto">
            <a:xfrm>
              <a:off x="0" y="0"/>
              <a:ext cx="952327" cy="27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300" b="1" dirty="0">
                  <a:solidFill>
                    <a:srgbClr val="FFFFFF"/>
                  </a:solidFill>
                  <a:latin typeface="微软雅黑" panose="020B0503020204020204" charset="-122"/>
                  <a:ea typeface="微软雅黑" panose="020B0503020204020204" charset="-122"/>
                  <a:cs typeface="+mn-ea"/>
                  <a:sym typeface="微软雅黑" panose="020B0503020204020204" charset="-122"/>
                </a:rPr>
                <a:t>添加标题</a:t>
              </a:r>
              <a:endParaRPr lang="en-US" altLang="zh-CN" sz="1300" b="1"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grpSp>
      <p:grpSp>
        <p:nvGrpSpPr>
          <p:cNvPr id="22" name="Group 164"/>
          <p:cNvGrpSpPr/>
          <p:nvPr/>
        </p:nvGrpSpPr>
        <p:grpSpPr bwMode="auto">
          <a:xfrm>
            <a:off x="6509652" y="1720883"/>
            <a:ext cx="986463" cy="784123"/>
            <a:chOff x="0" y="0"/>
            <a:chExt cx="973923" cy="783891"/>
          </a:xfrm>
        </p:grpSpPr>
        <p:sp>
          <p:nvSpPr>
            <p:cNvPr id="23" name="Rectangle 165"/>
            <p:cNvSpPr>
              <a:spLocks noChangeArrowheads="1"/>
            </p:cNvSpPr>
            <p:nvPr/>
          </p:nvSpPr>
          <p:spPr bwMode="auto">
            <a:xfrm>
              <a:off x="0" y="172366"/>
              <a:ext cx="973923" cy="6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a:t>
              </a:r>
              <a:endPar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24" name="TextBox 92"/>
            <p:cNvSpPr>
              <a:spLocks noChangeArrowheads="1"/>
            </p:cNvSpPr>
            <p:nvPr/>
          </p:nvSpPr>
          <p:spPr bwMode="auto">
            <a:xfrm>
              <a:off x="0" y="0"/>
              <a:ext cx="952327" cy="27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300" b="1" dirty="0">
                  <a:solidFill>
                    <a:srgbClr val="FFFFFF"/>
                  </a:solidFill>
                  <a:latin typeface="微软雅黑" panose="020B0503020204020204" charset="-122"/>
                  <a:ea typeface="微软雅黑" panose="020B0503020204020204" charset="-122"/>
                  <a:cs typeface="+mn-ea"/>
                  <a:sym typeface="微软雅黑" panose="020B0503020204020204" charset="-122"/>
                </a:rPr>
                <a:t>添加标题</a:t>
              </a:r>
              <a:endParaRPr lang="en-US" altLang="zh-CN" sz="1300" b="1"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grpSp>
      <p:grpSp>
        <p:nvGrpSpPr>
          <p:cNvPr id="25" name="Group 167"/>
          <p:cNvGrpSpPr/>
          <p:nvPr/>
        </p:nvGrpSpPr>
        <p:grpSpPr bwMode="auto">
          <a:xfrm>
            <a:off x="1796548" y="3479905"/>
            <a:ext cx="986464" cy="783833"/>
            <a:chOff x="0" y="0"/>
            <a:chExt cx="973923" cy="784920"/>
          </a:xfrm>
        </p:grpSpPr>
        <p:sp>
          <p:nvSpPr>
            <p:cNvPr id="26" name="Rectangle 168"/>
            <p:cNvSpPr>
              <a:spLocks noChangeArrowheads="1"/>
            </p:cNvSpPr>
            <p:nvPr/>
          </p:nvSpPr>
          <p:spPr bwMode="auto">
            <a:xfrm>
              <a:off x="0" y="172366"/>
              <a:ext cx="973923" cy="61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a:t>
              </a:r>
              <a:endPar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27" name="TextBox 95"/>
            <p:cNvSpPr>
              <a:spLocks noChangeArrowheads="1"/>
            </p:cNvSpPr>
            <p:nvPr/>
          </p:nvSpPr>
          <p:spPr bwMode="auto">
            <a:xfrm>
              <a:off x="0" y="0"/>
              <a:ext cx="952327" cy="27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300" b="1" dirty="0">
                  <a:solidFill>
                    <a:srgbClr val="FFFFFF"/>
                  </a:solidFill>
                  <a:latin typeface="微软雅黑" panose="020B0503020204020204" charset="-122"/>
                  <a:ea typeface="微软雅黑" panose="020B0503020204020204" charset="-122"/>
                  <a:cs typeface="+mn-ea"/>
                  <a:sym typeface="微软雅黑" panose="020B0503020204020204" charset="-122"/>
                </a:rPr>
                <a:t>添加标题</a:t>
              </a:r>
              <a:endParaRPr lang="en-US" altLang="zh-CN" sz="1300" b="1"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grpSp>
      <p:grpSp>
        <p:nvGrpSpPr>
          <p:cNvPr id="28" name="Group 170"/>
          <p:cNvGrpSpPr/>
          <p:nvPr/>
        </p:nvGrpSpPr>
        <p:grpSpPr bwMode="auto">
          <a:xfrm>
            <a:off x="3314669" y="3479905"/>
            <a:ext cx="986463" cy="783833"/>
            <a:chOff x="0" y="0"/>
            <a:chExt cx="973923" cy="784920"/>
          </a:xfrm>
        </p:grpSpPr>
        <p:sp>
          <p:nvSpPr>
            <p:cNvPr id="29" name="Rectangle 171"/>
            <p:cNvSpPr>
              <a:spLocks noChangeArrowheads="1"/>
            </p:cNvSpPr>
            <p:nvPr/>
          </p:nvSpPr>
          <p:spPr bwMode="auto">
            <a:xfrm>
              <a:off x="0" y="172366"/>
              <a:ext cx="973923" cy="61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a:t>
              </a:r>
              <a:endPar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30" name="TextBox 98"/>
            <p:cNvSpPr>
              <a:spLocks noChangeArrowheads="1"/>
            </p:cNvSpPr>
            <p:nvPr/>
          </p:nvSpPr>
          <p:spPr bwMode="auto">
            <a:xfrm>
              <a:off x="0" y="0"/>
              <a:ext cx="952327" cy="27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300" b="1" dirty="0">
                  <a:solidFill>
                    <a:srgbClr val="FFFFFF"/>
                  </a:solidFill>
                  <a:latin typeface="微软雅黑" panose="020B0503020204020204" charset="-122"/>
                  <a:ea typeface="微软雅黑" panose="020B0503020204020204" charset="-122"/>
                  <a:cs typeface="+mn-ea"/>
                  <a:sym typeface="微软雅黑" panose="020B0503020204020204" charset="-122"/>
                </a:rPr>
                <a:t>添加标题</a:t>
              </a:r>
              <a:endParaRPr lang="en-US" altLang="zh-CN" sz="1300" b="1"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grpSp>
      <p:grpSp>
        <p:nvGrpSpPr>
          <p:cNvPr id="31" name="Group 173"/>
          <p:cNvGrpSpPr/>
          <p:nvPr/>
        </p:nvGrpSpPr>
        <p:grpSpPr bwMode="auto">
          <a:xfrm>
            <a:off x="4898302" y="3479905"/>
            <a:ext cx="985204" cy="783833"/>
            <a:chOff x="0" y="0"/>
            <a:chExt cx="973923" cy="784920"/>
          </a:xfrm>
        </p:grpSpPr>
        <p:sp>
          <p:nvSpPr>
            <p:cNvPr id="32" name="Rectangle 174"/>
            <p:cNvSpPr>
              <a:spLocks noChangeArrowheads="1"/>
            </p:cNvSpPr>
            <p:nvPr/>
          </p:nvSpPr>
          <p:spPr bwMode="auto">
            <a:xfrm>
              <a:off x="0" y="172366"/>
              <a:ext cx="973923" cy="61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a:t>
              </a:r>
              <a:endPar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33" name="TextBox 101"/>
            <p:cNvSpPr>
              <a:spLocks noChangeArrowheads="1"/>
            </p:cNvSpPr>
            <p:nvPr/>
          </p:nvSpPr>
          <p:spPr bwMode="auto">
            <a:xfrm>
              <a:off x="0" y="0"/>
              <a:ext cx="952327" cy="27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300" b="1" dirty="0">
                  <a:solidFill>
                    <a:srgbClr val="FFFFFF"/>
                  </a:solidFill>
                  <a:latin typeface="微软雅黑" panose="020B0503020204020204" charset="-122"/>
                  <a:ea typeface="微软雅黑" panose="020B0503020204020204" charset="-122"/>
                  <a:cs typeface="+mn-ea"/>
                  <a:sym typeface="微软雅黑" panose="020B0503020204020204" charset="-122"/>
                </a:rPr>
                <a:t>添加标题</a:t>
              </a:r>
              <a:endParaRPr lang="en-US" altLang="zh-CN" sz="1300" b="1"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grpSp>
      <p:grpSp>
        <p:nvGrpSpPr>
          <p:cNvPr id="34" name="Group 176"/>
          <p:cNvGrpSpPr/>
          <p:nvPr/>
        </p:nvGrpSpPr>
        <p:grpSpPr bwMode="auto">
          <a:xfrm>
            <a:off x="6488234" y="3479905"/>
            <a:ext cx="985204" cy="783833"/>
            <a:chOff x="0" y="0"/>
            <a:chExt cx="973923" cy="784920"/>
          </a:xfrm>
        </p:grpSpPr>
        <p:sp>
          <p:nvSpPr>
            <p:cNvPr id="35" name="Rectangle 177"/>
            <p:cNvSpPr>
              <a:spLocks noChangeArrowheads="1"/>
            </p:cNvSpPr>
            <p:nvPr/>
          </p:nvSpPr>
          <p:spPr bwMode="auto">
            <a:xfrm>
              <a:off x="0" y="172366"/>
              <a:ext cx="973923" cy="61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a:solidFill>
                    <a:srgbClr val="FFFFFF"/>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a:t>
              </a:r>
              <a:endPar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36" name="TextBox 104"/>
            <p:cNvSpPr>
              <a:spLocks noChangeArrowheads="1"/>
            </p:cNvSpPr>
            <p:nvPr/>
          </p:nvSpPr>
          <p:spPr bwMode="auto">
            <a:xfrm>
              <a:off x="0" y="0"/>
              <a:ext cx="952327" cy="27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300" b="1" dirty="0">
                  <a:solidFill>
                    <a:srgbClr val="FFFFFF"/>
                  </a:solidFill>
                  <a:latin typeface="微软雅黑" panose="020B0503020204020204" charset="-122"/>
                  <a:ea typeface="微软雅黑" panose="020B0503020204020204" charset="-122"/>
                  <a:cs typeface="+mn-ea"/>
                  <a:sym typeface="微软雅黑" panose="020B0503020204020204" charset="-122"/>
                </a:rPr>
                <a:t>添加标题</a:t>
              </a:r>
              <a:endParaRPr lang="en-US" altLang="zh-CN" sz="1300" b="1"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grpSp>
      <p:grpSp>
        <p:nvGrpSpPr>
          <p:cNvPr id="37" name="组合 36"/>
          <p:cNvGrpSpPr/>
          <p:nvPr/>
        </p:nvGrpSpPr>
        <p:grpSpPr>
          <a:xfrm>
            <a:off x="1136386" y="1836807"/>
            <a:ext cx="623627" cy="614902"/>
            <a:chOff x="1431925" y="2314150"/>
            <a:chExt cx="785813" cy="774700"/>
          </a:xfrm>
        </p:grpSpPr>
        <p:sp>
          <p:nvSpPr>
            <p:cNvPr id="38" name="Oval 132"/>
            <p:cNvSpPr>
              <a:spLocks noChangeArrowheads="1"/>
            </p:cNvSpPr>
            <p:nvPr/>
          </p:nvSpPr>
          <p:spPr bwMode="auto">
            <a:xfrm>
              <a:off x="1431925" y="2314150"/>
              <a:ext cx="785813" cy="774700"/>
            </a:xfrm>
            <a:prstGeom prst="ellipse">
              <a:avLst/>
            </a:prstGeom>
            <a:solidFill>
              <a:srgbClr val="FFC000"/>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39" name="Freeform 6"/>
            <p:cNvSpPr>
              <a:spLocks noEditPoints="1" noChangeArrowheads="1"/>
            </p:cNvSpPr>
            <p:nvPr/>
          </p:nvSpPr>
          <p:spPr bwMode="auto">
            <a:xfrm>
              <a:off x="1639888" y="2496713"/>
              <a:ext cx="377825" cy="407987"/>
            </a:xfrm>
            <a:custGeom>
              <a:avLst/>
              <a:gdLst>
                <a:gd name="T0" fmla="*/ 2147483647 w 140"/>
                <a:gd name="T1" fmla="*/ 2147483647 h 153"/>
                <a:gd name="T2" fmla="*/ 0 w 140"/>
                <a:gd name="T3" fmla="*/ 2147483647 h 153"/>
                <a:gd name="T4" fmla="*/ 2147483647 w 140"/>
                <a:gd name="T5" fmla="*/ 2147483647 h 153"/>
                <a:gd name="T6" fmla="*/ 2147483647 w 140"/>
                <a:gd name="T7" fmla="*/ 2147483647 h 153"/>
                <a:gd name="T8" fmla="*/ 2147483647 w 140"/>
                <a:gd name="T9" fmla="*/ 2147483647 h 153"/>
                <a:gd name="T10" fmla="*/ 2147483647 w 140"/>
                <a:gd name="T11" fmla="*/ 2147483647 h 153"/>
                <a:gd name="T12" fmla="*/ 2147483647 w 140"/>
                <a:gd name="T13" fmla="*/ 2147483647 h 153"/>
                <a:gd name="T14" fmla="*/ 2147483647 w 140"/>
                <a:gd name="T15" fmla="*/ 2147483647 h 153"/>
                <a:gd name="T16" fmla="*/ 2147483647 w 140"/>
                <a:gd name="T17" fmla="*/ 2147483647 h 153"/>
                <a:gd name="T18" fmla="*/ 2147483647 w 140"/>
                <a:gd name="T19" fmla="*/ 2147483647 h 153"/>
                <a:gd name="T20" fmla="*/ 2147483647 w 140"/>
                <a:gd name="T21" fmla="*/ 2147483647 h 153"/>
                <a:gd name="T22" fmla="*/ 2147483647 w 140"/>
                <a:gd name="T23" fmla="*/ 2147483647 h 153"/>
                <a:gd name="T24" fmla="*/ 2147483647 w 140"/>
                <a:gd name="T25" fmla="*/ 2147483647 h 153"/>
                <a:gd name="T26" fmla="*/ 2147483647 w 140"/>
                <a:gd name="T27" fmla="*/ 2147483647 h 153"/>
                <a:gd name="T28" fmla="*/ 2147483647 w 140"/>
                <a:gd name="T29" fmla="*/ 2147483647 h 153"/>
                <a:gd name="T30" fmla="*/ 2147483647 w 140"/>
                <a:gd name="T31" fmla="*/ 2147483647 h 153"/>
                <a:gd name="T32" fmla="*/ 2147483647 w 140"/>
                <a:gd name="T33" fmla="*/ 2147483647 h 153"/>
                <a:gd name="T34" fmla="*/ 2147483647 w 140"/>
                <a:gd name="T35" fmla="*/ 0 h 153"/>
                <a:gd name="T36" fmla="*/ 2147483647 w 140"/>
                <a:gd name="T37" fmla="*/ 2147483647 h 153"/>
                <a:gd name="T38" fmla="*/ 2147483647 w 140"/>
                <a:gd name="T39" fmla="*/ 2147483647 h 1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0"/>
                <a:gd name="T61" fmla="*/ 0 h 153"/>
                <a:gd name="T62" fmla="*/ 140 w 140"/>
                <a:gd name="T63" fmla="*/ 153 h 1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0" h="153">
                  <a:moveTo>
                    <a:pt x="70" y="153"/>
                  </a:moveTo>
                  <a:cubicBezTo>
                    <a:pt x="31" y="153"/>
                    <a:pt x="0" y="121"/>
                    <a:pt x="0" y="82"/>
                  </a:cubicBezTo>
                  <a:cubicBezTo>
                    <a:pt x="0" y="60"/>
                    <a:pt x="10" y="40"/>
                    <a:pt x="28" y="26"/>
                  </a:cubicBezTo>
                  <a:cubicBezTo>
                    <a:pt x="33" y="22"/>
                    <a:pt x="40" y="23"/>
                    <a:pt x="44" y="28"/>
                  </a:cubicBezTo>
                  <a:cubicBezTo>
                    <a:pt x="48" y="34"/>
                    <a:pt x="47" y="41"/>
                    <a:pt x="42" y="45"/>
                  </a:cubicBezTo>
                  <a:cubicBezTo>
                    <a:pt x="30" y="54"/>
                    <a:pt x="23" y="67"/>
                    <a:pt x="23" y="82"/>
                  </a:cubicBezTo>
                  <a:cubicBezTo>
                    <a:pt x="23" y="108"/>
                    <a:pt x="44" y="129"/>
                    <a:pt x="70" y="129"/>
                  </a:cubicBezTo>
                  <a:cubicBezTo>
                    <a:pt x="96" y="129"/>
                    <a:pt x="117" y="108"/>
                    <a:pt x="117" y="82"/>
                  </a:cubicBezTo>
                  <a:cubicBezTo>
                    <a:pt x="117" y="67"/>
                    <a:pt x="110" y="54"/>
                    <a:pt x="98" y="45"/>
                  </a:cubicBezTo>
                  <a:cubicBezTo>
                    <a:pt x="93" y="41"/>
                    <a:pt x="92" y="34"/>
                    <a:pt x="96" y="28"/>
                  </a:cubicBezTo>
                  <a:cubicBezTo>
                    <a:pt x="100" y="23"/>
                    <a:pt x="107" y="22"/>
                    <a:pt x="112" y="26"/>
                  </a:cubicBezTo>
                  <a:cubicBezTo>
                    <a:pt x="130" y="40"/>
                    <a:pt x="140" y="60"/>
                    <a:pt x="140" y="82"/>
                  </a:cubicBezTo>
                  <a:cubicBezTo>
                    <a:pt x="140" y="121"/>
                    <a:pt x="109" y="153"/>
                    <a:pt x="70" y="153"/>
                  </a:cubicBezTo>
                  <a:close/>
                  <a:moveTo>
                    <a:pt x="82" y="71"/>
                  </a:moveTo>
                  <a:cubicBezTo>
                    <a:pt x="82" y="77"/>
                    <a:pt x="77" y="82"/>
                    <a:pt x="70" y="82"/>
                  </a:cubicBezTo>
                  <a:cubicBezTo>
                    <a:pt x="64" y="82"/>
                    <a:pt x="58" y="77"/>
                    <a:pt x="58" y="71"/>
                  </a:cubicBezTo>
                  <a:cubicBezTo>
                    <a:pt x="58" y="12"/>
                    <a:pt x="58" y="12"/>
                    <a:pt x="58" y="12"/>
                  </a:cubicBezTo>
                  <a:cubicBezTo>
                    <a:pt x="58" y="6"/>
                    <a:pt x="64" y="0"/>
                    <a:pt x="70" y="0"/>
                  </a:cubicBezTo>
                  <a:cubicBezTo>
                    <a:pt x="77" y="0"/>
                    <a:pt x="82" y="6"/>
                    <a:pt x="82" y="12"/>
                  </a:cubicBezTo>
                  <a:lnTo>
                    <a:pt x="82" y="71"/>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40" name="Group 19"/>
          <p:cNvGrpSpPr/>
          <p:nvPr/>
        </p:nvGrpSpPr>
        <p:grpSpPr bwMode="auto">
          <a:xfrm>
            <a:off x="4279715" y="3608429"/>
            <a:ext cx="623626" cy="614902"/>
            <a:chOff x="0" y="0"/>
            <a:chExt cx="616054" cy="616054"/>
          </a:xfrm>
        </p:grpSpPr>
        <p:sp>
          <p:nvSpPr>
            <p:cNvPr id="41" name="Oval 102"/>
            <p:cNvSpPr>
              <a:spLocks noChangeArrowheads="1"/>
            </p:cNvSpPr>
            <p:nvPr/>
          </p:nvSpPr>
          <p:spPr bwMode="auto">
            <a:xfrm>
              <a:off x="0" y="0"/>
              <a:ext cx="616054" cy="61605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42" name="Freeform 7"/>
            <p:cNvSpPr>
              <a:spLocks noEditPoints="1" noChangeArrowheads="1"/>
            </p:cNvSpPr>
            <p:nvPr/>
          </p:nvSpPr>
          <p:spPr bwMode="auto">
            <a:xfrm>
              <a:off x="156550" y="167043"/>
              <a:ext cx="296863" cy="298450"/>
            </a:xfrm>
            <a:custGeom>
              <a:avLst/>
              <a:gdLst>
                <a:gd name="T0" fmla="*/ 2147483647 w 140"/>
                <a:gd name="T1" fmla="*/ 2147483647 h 141"/>
                <a:gd name="T2" fmla="*/ 2147483647 w 140"/>
                <a:gd name="T3" fmla="*/ 2147483647 h 141"/>
                <a:gd name="T4" fmla="*/ 2147483647 w 140"/>
                <a:gd name="T5" fmla="*/ 2147483647 h 141"/>
                <a:gd name="T6" fmla="*/ 2147483647 w 140"/>
                <a:gd name="T7" fmla="*/ 2147483647 h 141"/>
                <a:gd name="T8" fmla="*/ 2147483647 w 140"/>
                <a:gd name="T9" fmla="*/ 2147483647 h 141"/>
                <a:gd name="T10" fmla="*/ 2147483647 w 140"/>
                <a:gd name="T11" fmla="*/ 2147483647 h 141"/>
                <a:gd name="T12" fmla="*/ 2147483647 w 140"/>
                <a:gd name="T13" fmla="*/ 2147483647 h 141"/>
                <a:gd name="T14" fmla="*/ 2147483647 w 140"/>
                <a:gd name="T15" fmla="*/ 2147483647 h 141"/>
                <a:gd name="T16" fmla="*/ 2147483647 w 140"/>
                <a:gd name="T17" fmla="*/ 2147483647 h 141"/>
                <a:gd name="T18" fmla="*/ 2147483647 w 140"/>
                <a:gd name="T19" fmla="*/ 2147483647 h 141"/>
                <a:gd name="T20" fmla="*/ 2147483647 w 140"/>
                <a:gd name="T21" fmla="*/ 2147483647 h 141"/>
                <a:gd name="T22" fmla="*/ 2147483647 w 140"/>
                <a:gd name="T23" fmla="*/ 2147483647 h 141"/>
                <a:gd name="T24" fmla="*/ 2147483647 w 140"/>
                <a:gd name="T25" fmla="*/ 2147483647 h 141"/>
                <a:gd name="T26" fmla="*/ 2147483647 w 140"/>
                <a:gd name="T27" fmla="*/ 2147483647 h 141"/>
                <a:gd name="T28" fmla="*/ 2147483647 w 140"/>
                <a:gd name="T29" fmla="*/ 2147483647 h 141"/>
                <a:gd name="T30" fmla="*/ 2147483647 w 140"/>
                <a:gd name="T31" fmla="*/ 2147483647 h 141"/>
                <a:gd name="T32" fmla="*/ 2147483647 w 140"/>
                <a:gd name="T33" fmla="*/ 2147483647 h 141"/>
                <a:gd name="T34" fmla="*/ 2147483647 w 140"/>
                <a:gd name="T35" fmla="*/ 2147483647 h 141"/>
                <a:gd name="T36" fmla="*/ 2147483647 w 140"/>
                <a:gd name="T37" fmla="*/ 2147483647 h 141"/>
                <a:gd name="T38" fmla="*/ 2147483647 w 140"/>
                <a:gd name="T39" fmla="*/ 2147483647 h 141"/>
                <a:gd name="T40" fmla="*/ 2147483647 w 140"/>
                <a:gd name="T41" fmla="*/ 2147483647 h 141"/>
                <a:gd name="T42" fmla="*/ 2147483647 w 140"/>
                <a:gd name="T43" fmla="*/ 2147483647 h 141"/>
                <a:gd name="T44" fmla="*/ 2147483647 w 140"/>
                <a:gd name="T45" fmla="*/ 2147483647 h 141"/>
                <a:gd name="T46" fmla="*/ 2147483647 w 140"/>
                <a:gd name="T47" fmla="*/ 2147483647 h 141"/>
                <a:gd name="T48" fmla="*/ 2147483647 w 140"/>
                <a:gd name="T49" fmla="*/ 2147483647 h 141"/>
                <a:gd name="T50" fmla="*/ 2147483647 w 140"/>
                <a:gd name="T51" fmla="*/ 2147483647 h 141"/>
                <a:gd name="T52" fmla="*/ 0 w 140"/>
                <a:gd name="T53" fmla="*/ 2147483647 h 141"/>
                <a:gd name="T54" fmla="*/ 0 w 140"/>
                <a:gd name="T55" fmla="*/ 2147483647 h 141"/>
                <a:gd name="T56" fmla="*/ 2147483647 w 140"/>
                <a:gd name="T57" fmla="*/ 2147483647 h 141"/>
                <a:gd name="T58" fmla="*/ 2147483647 w 140"/>
                <a:gd name="T59" fmla="*/ 2147483647 h 141"/>
                <a:gd name="T60" fmla="*/ 2147483647 w 140"/>
                <a:gd name="T61" fmla="*/ 2147483647 h 141"/>
                <a:gd name="T62" fmla="*/ 2147483647 w 140"/>
                <a:gd name="T63" fmla="*/ 2147483647 h 141"/>
                <a:gd name="T64" fmla="*/ 2147483647 w 140"/>
                <a:gd name="T65" fmla="*/ 2147483647 h 141"/>
                <a:gd name="T66" fmla="*/ 2147483647 w 140"/>
                <a:gd name="T67" fmla="*/ 2147483647 h 141"/>
                <a:gd name="T68" fmla="*/ 2147483647 w 140"/>
                <a:gd name="T69" fmla="*/ 2147483647 h 141"/>
                <a:gd name="T70" fmla="*/ 2147483647 w 140"/>
                <a:gd name="T71" fmla="*/ 2147483647 h 141"/>
                <a:gd name="T72" fmla="*/ 2147483647 w 140"/>
                <a:gd name="T73" fmla="*/ 2147483647 h 141"/>
                <a:gd name="T74" fmla="*/ 2147483647 w 140"/>
                <a:gd name="T75" fmla="*/ 2147483647 h 141"/>
                <a:gd name="T76" fmla="*/ 2147483647 w 140"/>
                <a:gd name="T77" fmla="*/ 2147483647 h 141"/>
                <a:gd name="T78" fmla="*/ 2147483647 w 140"/>
                <a:gd name="T79" fmla="*/ 0 h 141"/>
                <a:gd name="T80" fmla="*/ 2147483647 w 140"/>
                <a:gd name="T81" fmla="*/ 0 h 141"/>
                <a:gd name="T82" fmla="*/ 2147483647 w 140"/>
                <a:gd name="T83" fmla="*/ 2147483647 h 141"/>
                <a:gd name="T84" fmla="*/ 2147483647 w 140"/>
                <a:gd name="T85" fmla="*/ 2147483647 h 141"/>
                <a:gd name="T86" fmla="*/ 2147483647 w 140"/>
                <a:gd name="T87" fmla="*/ 2147483647 h 141"/>
                <a:gd name="T88" fmla="*/ 2147483647 w 140"/>
                <a:gd name="T89" fmla="*/ 2147483647 h 141"/>
                <a:gd name="T90" fmla="*/ 2147483647 w 140"/>
                <a:gd name="T91" fmla="*/ 2147483647 h 141"/>
                <a:gd name="T92" fmla="*/ 2147483647 w 140"/>
                <a:gd name="T93" fmla="*/ 2147483647 h 141"/>
                <a:gd name="T94" fmla="*/ 2147483647 w 140"/>
                <a:gd name="T95" fmla="*/ 2147483647 h 141"/>
                <a:gd name="T96" fmla="*/ 2147483647 w 140"/>
                <a:gd name="T97" fmla="*/ 2147483647 h 141"/>
                <a:gd name="T98" fmla="*/ 2147483647 w 140"/>
                <a:gd name="T99" fmla="*/ 2147483647 h 141"/>
                <a:gd name="T100" fmla="*/ 2147483647 w 140"/>
                <a:gd name="T101" fmla="*/ 2147483647 h 141"/>
                <a:gd name="T102" fmla="*/ 2147483647 w 140"/>
                <a:gd name="T103" fmla="*/ 2147483647 h 141"/>
                <a:gd name="T104" fmla="*/ 2147483647 w 140"/>
                <a:gd name="T105" fmla="*/ 2147483647 h 141"/>
                <a:gd name="T106" fmla="*/ 2147483647 w 140"/>
                <a:gd name="T107" fmla="*/ 2147483647 h 141"/>
                <a:gd name="T108" fmla="*/ 2147483647 w 140"/>
                <a:gd name="T109" fmla="*/ 2147483647 h 141"/>
                <a:gd name="T110" fmla="*/ 2147483647 w 140"/>
                <a:gd name="T111" fmla="*/ 2147483647 h 141"/>
                <a:gd name="T112" fmla="*/ 2147483647 w 140"/>
                <a:gd name="T113" fmla="*/ 2147483647 h 141"/>
                <a:gd name="T114" fmla="*/ 2147483647 w 140"/>
                <a:gd name="T115" fmla="*/ 2147483647 h 141"/>
                <a:gd name="T116" fmla="*/ 2147483647 w 140"/>
                <a:gd name="T117" fmla="*/ 2147483647 h 141"/>
                <a:gd name="T118" fmla="*/ 2147483647 w 140"/>
                <a:gd name="T119" fmla="*/ 2147483647 h 1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0"/>
                <a:gd name="T181" fmla="*/ 0 h 141"/>
                <a:gd name="T182" fmla="*/ 140 w 140"/>
                <a:gd name="T183" fmla="*/ 141 h 1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0" h="141">
                  <a:moveTo>
                    <a:pt x="140" y="81"/>
                  </a:moveTo>
                  <a:cubicBezTo>
                    <a:pt x="140" y="82"/>
                    <a:pt x="139" y="84"/>
                    <a:pt x="138" y="84"/>
                  </a:cubicBezTo>
                  <a:cubicBezTo>
                    <a:pt x="121" y="87"/>
                    <a:pt x="121" y="87"/>
                    <a:pt x="121" y="87"/>
                  </a:cubicBezTo>
                  <a:cubicBezTo>
                    <a:pt x="120" y="90"/>
                    <a:pt x="119" y="92"/>
                    <a:pt x="117" y="95"/>
                  </a:cubicBezTo>
                  <a:cubicBezTo>
                    <a:pt x="120" y="99"/>
                    <a:pt x="124" y="103"/>
                    <a:pt x="127" y="108"/>
                  </a:cubicBezTo>
                  <a:cubicBezTo>
                    <a:pt x="128" y="108"/>
                    <a:pt x="128" y="109"/>
                    <a:pt x="128" y="110"/>
                  </a:cubicBezTo>
                  <a:cubicBezTo>
                    <a:pt x="128" y="111"/>
                    <a:pt x="128" y="111"/>
                    <a:pt x="127" y="112"/>
                  </a:cubicBezTo>
                  <a:cubicBezTo>
                    <a:pt x="125" y="115"/>
                    <a:pt x="113" y="128"/>
                    <a:pt x="109" y="128"/>
                  </a:cubicBezTo>
                  <a:cubicBezTo>
                    <a:pt x="109" y="128"/>
                    <a:pt x="108" y="128"/>
                    <a:pt x="107" y="128"/>
                  </a:cubicBezTo>
                  <a:cubicBezTo>
                    <a:pt x="94" y="118"/>
                    <a:pt x="94" y="118"/>
                    <a:pt x="94" y="118"/>
                  </a:cubicBezTo>
                  <a:cubicBezTo>
                    <a:pt x="92" y="119"/>
                    <a:pt x="89" y="120"/>
                    <a:pt x="86" y="121"/>
                  </a:cubicBezTo>
                  <a:cubicBezTo>
                    <a:pt x="85" y="127"/>
                    <a:pt x="85" y="133"/>
                    <a:pt x="83" y="138"/>
                  </a:cubicBezTo>
                  <a:cubicBezTo>
                    <a:pt x="83" y="140"/>
                    <a:pt x="82" y="141"/>
                    <a:pt x="80" y="141"/>
                  </a:cubicBezTo>
                  <a:cubicBezTo>
                    <a:pt x="60" y="141"/>
                    <a:pt x="60" y="141"/>
                    <a:pt x="60" y="141"/>
                  </a:cubicBezTo>
                  <a:cubicBezTo>
                    <a:pt x="58" y="141"/>
                    <a:pt x="57" y="140"/>
                    <a:pt x="57" y="138"/>
                  </a:cubicBezTo>
                  <a:cubicBezTo>
                    <a:pt x="54" y="121"/>
                    <a:pt x="54" y="121"/>
                    <a:pt x="54" y="121"/>
                  </a:cubicBezTo>
                  <a:cubicBezTo>
                    <a:pt x="51" y="120"/>
                    <a:pt x="48" y="119"/>
                    <a:pt x="46" y="118"/>
                  </a:cubicBezTo>
                  <a:cubicBezTo>
                    <a:pt x="33" y="128"/>
                    <a:pt x="33" y="128"/>
                    <a:pt x="33" y="128"/>
                  </a:cubicBezTo>
                  <a:cubicBezTo>
                    <a:pt x="32" y="128"/>
                    <a:pt x="31" y="128"/>
                    <a:pt x="31" y="128"/>
                  </a:cubicBezTo>
                  <a:cubicBezTo>
                    <a:pt x="30" y="128"/>
                    <a:pt x="29" y="128"/>
                    <a:pt x="28" y="127"/>
                  </a:cubicBezTo>
                  <a:cubicBezTo>
                    <a:pt x="23" y="123"/>
                    <a:pt x="17" y="117"/>
                    <a:pt x="13" y="112"/>
                  </a:cubicBezTo>
                  <a:cubicBezTo>
                    <a:pt x="13" y="111"/>
                    <a:pt x="13" y="111"/>
                    <a:pt x="13" y="110"/>
                  </a:cubicBezTo>
                  <a:cubicBezTo>
                    <a:pt x="13" y="109"/>
                    <a:pt x="13" y="108"/>
                    <a:pt x="13" y="108"/>
                  </a:cubicBezTo>
                  <a:cubicBezTo>
                    <a:pt x="16" y="104"/>
                    <a:pt x="20" y="100"/>
                    <a:pt x="23" y="95"/>
                  </a:cubicBezTo>
                  <a:cubicBezTo>
                    <a:pt x="21" y="92"/>
                    <a:pt x="20" y="89"/>
                    <a:pt x="19" y="86"/>
                  </a:cubicBezTo>
                  <a:cubicBezTo>
                    <a:pt x="2" y="84"/>
                    <a:pt x="2" y="84"/>
                    <a:pt x="2" y="84"/>
                  </a:cubicBezTo>
                  <a:cubicBezTo>
                    <a:pt x="1" y="83"/>
                    <a:pt x="0" y="82"/>
                    <a:pt x="0" y="80"/>
                  </a:cubicBezTo>
                  <a:cubicBezTo>
                    <a:pt x="0" y="60"/>
                    <a:pt x="0" y="60"/>
                    <a:pt x="0" y="60"/>
                  </a:cubicBezTo>
                  <a:cubicBezTo>
                    <a:pt x="0" y="59"/>
                    <a:pt x="1" y="57"/>
                    <a:pt x="2" y="57"/>
                  </a:cubicBezTo>
                  <a:cubicBezTo>
                    <a:pt x="19" y="54"/>
                    <a:pt x="19" y="54"/>
                    <a:pt x="19" y="54"/>
                  </a:cubicBezTo>
                  <a:cubicBezTo>
                    <a:pt x="20" y="51"/>
                    <a:pt x="21" y="49"/>
                    <a:pt x="23" y="46"/>
                  </a:cubicBezTo>
                  <a:cubicBezTo>
                    <a:pt x="20" y="41"/>
                    <a:pt x="16" y="37"/>
                    <a:pt x="13" y="33"/>
                  </a:cubicBezTo>
                  <a:cubicBezTo>
                    <a:pt x="12" y="33"/>
                    <a:pt x="12" y="32"/>
                    <a:pt x="12" y="31"/>
                  </a:cubicBezTo>
                  <a:cubicBezTo>
                    <a:pt x="12" y="30"/>
                    <a:pt x="12" y="30"/>
                    <a:pt x="13" y="29"/>
                  </a:cubicBezTo>
                  <a:cubicBezTo>
                    <a:pt x="15" y="26"/>
                    <a:pt x="27" y="12"/>
                    <a:pt x="31" y="12"/>
                  </a:cubicBezTo>
                  <a:cubicBezTo>
                    <a:pt x="31" y="12"/>
                    <a:pt x="32" y="13"/>
                    <a:pt x="33" y="13"/>
                  </a:cubicBezTo>
                  <a:cubicBezTo>
                    <a:pt x="46" y="23"/>
                    <a:pt x="46" y="23"/>
                    <a:pt x="46" y="23"/>
                  </a:cubicBezTo>
                  <a:cubicBezTo>
                    <a:pt x="48" y="22"/>
                    <a:pt x="51" y="21"/>
                    <a:pt x="54" y="20"/>
                  </a:cubicBezTo>
                  <a:cubicBezTo>
                    <a:pt x="55" y="14"/>
                    <a:pt x="55" y="8"/>
                    <a:pt x="57" y="3"/>
                  </a:cubicBezTo>
                  <a:cubicBezTo>
                    <a:pt x="57" y="1"/>
                    <a:pt x="58" y="0"/>
                    <a:pt x="60" y="0"/>
                  </a:cubicBezTo>
                  <a:cubicBezTo>
                    <a:pt x="80" y="0"/>
                    <a:pt x="80" y="0"/>
                    <a:pt x="80" y="0"/>
                  </a:cubicBezTo>
                  <a:cubicBezTo>
                    <a:pt x="82" y="0"/>
                    <a:pt x="83" y="1"/>
                    <a:pt x="83" y="3"/>
                  </a:cubicBezTo>
                  <a:cubicBezTo>
                    <a:pt x="86" y="20"/>
                    <a:pt x="86" y="20"/>
                    <a:pt x="86" y="20"/>
                  </a:cubicBezTo>
                  <a:cubicBezTo>
                    <a:pt x="89" y="21"/>
                    <a:pt x="92" y="22"/>
                    <a:pt x="94" y="23"/>
                  </a:cubicBezTo>
                  <a:cubicBezTo>
                    <a:pt x="107" y="13"/>
                    <a:pt x="107" y="13"/>
                    <a:pt x="107" y="13"/>
                  </a:cubicBezTo>
                  <a:cubicBezTo>
                    <a:pt x="108" y="13"/>
                    <a:pt x="109" y="12"/>
                    <a:pt x="109" y="12"/>
                  </a:cubicBezTo>
                  <a:cubicBezTo>
                    <a:pt x="110" y="12"/>
                    <a:pt x="111" y="13"/>
                    <a:pt x="112" y="13"/>
                  </a:cubicBezTo>
                  <a:cubicBezTo>
                    <a:pt x="117" y="18"/>
                    <a:pt x="123" y="24"/>
                    <a:pt x="127" y="29"/>
                  </a:cubicBezTo>
                  <a:cubicBezTo>
                    <a:pt x="127" y="30"/>
                    <a:pt x="127" y="30"/>
                    <a:pt x="127" y="31"/>
                  </a:cubicBezTo>
                  <a:cubicBezTo>
                    <a:pt x="127" y="32"/>
                    <a:pt x="127" y="32"/>
                    <a:pt x="127" y="33"/>
                  </a:cubicBezTo>
                  <a:cubicBezTo>
                    <a:pt x="124" y="37"/>
                    <a:pt x="120" y="41"/>
                    <a:pt x="117" y="46"/>
                  </a:cubicBezTo>
                  <a:cubicBezTo>
                    <a:pt x="119" y="49"/>
                    <a:pt x="120" y="52"/>
                    <a:pt x="121" y="55"/>
                  </a:cubicBezTo>
                  <a:cubicBezTo>
                    <a:pt x="138" y="57"/>
                    <a:pt x="138" y="57"/>
                    <a:pt x="138" y="57"/>
                  </a:cubicBezTo>
                  <a:cubicBezTo>
                    <a:pt x="139" y="57"/>
                    <a:pt x="140" y="59"/>
                    <a:pt x="140" y="60"/>
                  </a:cubicBezTo>
                  <a:lnTo>
                    <a:pt x="140" y="81"/>
                  </a:lnTo>
                  <a:close/>
                  <a:moveTo>
                    <a:pt x="70" y="47"/>
                  </a:moveTo>
                  <a:cubicBezTo>
                    <a:pt x="57" y="47"/>
                    <a:pt x="47" y="58"/>
                    <a:pt x="47" y="70"/>
                  </a:cubicBezTo>
                  <a:cubicBezTo>
                    <a:pt x="47" y="83"/>
                    <a:pt x="57" y="94"/>
                    <a:pt x="70" y="94"/>
                  </a:cubicBezTo>
                  <a:cubicBezTo>
                    <a:pt x="83" y="94"/>
                    <a:pt x="93" y="83"/>
                    <a:pt x="93" y="70"/>
                  </a:cubicBezTo>
                  <a:cubicBezTo>
                    <a:pt x="93" y="58"/>
                    <a:pt x="83" y="47"/>
                    <a:pt x="70" y="47"/>
                  </a:cubicBez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43" name="Group 20"/>
          <p:cNvGrpSpPr/>
          <p:nvPr/>
        </p:nvGrpSpPr>
        <p:grpSpPr bwMode="auto">
          <a:xfrm>
            <a:off x="5870907" y="3608429"/>
            <a:ext cx="623627" cy="614902"/>
            <a:chOff x="0" y="0"/>
            <a:chExt cx="616054" cy="616054"/>
          </a:xfrm>
        </p:grpSpPr>
        <p:sp>
          <p:nvSpPr>
            <p:cNvPr id="44" name="Oval 103"/>
            <p:cNvSpPr>
              <a:spLocks noChangeArrowheads="1"/>
            </p:cNvSpPr>
            <p:nvPr/>
          </p:nvSpPr>
          <p:spPr bwMode="auto">
            <a:xfrm>
              <a:off x="0" y="0"/>
              <a:ext cx="616054" cy="61605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45" name="Freeform 8"/>
            <p:cNvSpPr>
              <a:spLocks noEditPoints="1" noChangeArrowheads="1"/>
            </p:cNvSpPr>
            <p:nvPr/>
          </p:nvSpPr>
          <p:spPr bwMode="auto">
            <a:xfrm>
              <a:off x="126304" y="108704"/>
              <a:ext cx="373063" cy="347663"/>
            </a:xfrm>
            <a:custGeom>
              <a:avLst/>
              <a:gdLst>
                <a:gd name="T0" fmla="*/ 2147483647 w 176"/>
                <a:gd name="T1" fmla="*/ 2147483647 h 164"/>
                <a:gd name="T2" fmla="*/ 2147483647 w 176"/>
                <a:gd name="T3" fmla="*/ 2147483647 h 164"/>
                <a:gd name="T4" fmla="*/ 2147483647 w 176"/>
                <a:gd name="T5" fmla="*/ 2147483647 h 164"/>
                <a:gd name="T6" fmla="*/ 2147483647 w 176"/>
                <a:gd name="T7" fmla="*/ 2147483647 h 164"/>
                <a:gd name="T8" fmla="*/ 2147483647 w 176"/>
                <a:gd name="T9" fmla="*/ 2147483647 h 164"/>
                <a:gd name="T10" fmla="*/ 2147483647 w 176"/>
                <a:gd name="T11" fmla="*/ 2147483647 h 164"/>
                <a:gd name="T12" fmla="*/ 0 w 176"/>
                <a:gd name="T13" fmla="*/ 2147483647 h 164"/>
                <a:gd name="T14" fmla="*/ 0 w 176"/>
                <a:gd name="T15" fmla="*/ 2147483647 h 164"/>
                <a:gd name="T16" fmla="*/ 2147483647 w 176"/>
                <a:gd name="T17" fmla="*/ 0 h 164"/>
                <a:gd name="T18" fmla="*/ 2147483647 w 176"/>
                <a:gd name="T19" fmla="*/ 2147483647 h 164"/>
                <a:gd name="T20" fmla="*/ 2147483647 w 176"/>
                <a:gd name="T21" fmla="*/ 2147483647 h 164"/>
                <a:gd name="T22" fmla="*/ 2147483647 w 176"/>
                <a:gd name="T23" fmla="*/ 2147483647 h 164"/>
                <a:gd name="T24" fmla="*/ 0 w 176"/>
                <a:gd name="T25" fmla="*/ 2147483647 h 164"/>
                <a:gd name="T26" fmla="*/ 0 w 176"/>
                <a:gd name="T27" fmla="*/ 2147483647 h 164"/>
                <a:gd name="T28" fmla="*/ 2147483647 w 176"/>
                <a:gd name="T29" fmla="*/ 2147483647 h 164"/>
                <a:gd name="T30" fmla="*/ 2147483647 w 176"/>
                <a:gd name="T31" fmla="*/ 2147483647 h 164"/>
                <a:gd name="T32" fmla="*/ 2147483647 w 176"/>
                <a:gd name="T33" fmla="*/ 2147483647 h 164"/>
                <a:gd name="T34" fmla="*/ 2147483647 w 176"/>
                <a:gd name="T35" fmla="*/ 2147483647 h 164"/>
                <a:gd name="T36" fmla="*/ 2147483647 w 176"/>
                <a:gd name="T37" fmla="*/ 2147483647 h 164"/>
                <a:gd name="T38" fmla="*/ 2147483647 w 176"/>
                <a:gd name="T39" fmla="*/ 2147483647 h 164"/>
                <a:gd name="T40" fmla="*/ 2147483647 w 176"/>
                <a:gd name="T41" fmla="*/ 2147483647 h 164"/>
                <a:gd name="T42" fmla="*/ 2147483647 w 176"/>
                <a:gd name="T43" fmla="*/ 2147483647 h 164"/>
                <a:gd name="T44" fmla="*/ 2147483647 w 176"/>
                <a:gd name="T45" fmla="*/ 2147483647 h 164"/>
                <a:gd name="T46" fmla="*/ 2147483647 w 176"/>
                <a:gd name="T47" fmla="*/ 2147483647 h 164"/>
                <a:gd name="T48" fmla="*/ 2147483647 w 176"/>
                <a:gd name="T49" fmla="*/ 2147483647 h 164"/>
                <a:gd name="T50" fmla="*/ 2147483647 w 176"/>
                <a:gd name="T51" fmla="*/ 2147483647 h 164"/>
                <a:gd name="T52" fmla="*/ 2147483647 w 176"/>
                <a:gd name="T53" fmla="*/ 2147483647 h 164"/>
                <a:gd name="T54" fmla="*/ 2147483647 w 176"/>
                <a:gd name="T55" fmla="*/ 2147483647 h 164"/>
                <a:gd name="T56" fmla="*/ 2147483647 w 176"/>
                <a:gd name="T57" fmla="*/ 2147483647 h 164"/>
                <a:gd name="T58" fmla="*/ 2147483647 w 176"/>
                <a:gd name="T59" fmla="*/ 2147483647 h 164"/>
                <a:gd name="T60" fmla="*/ 2147483647 w 176"/>
                <a:gd name="T61" fmla="*/ 2147483647 h 164"/>
                <a:gd name="T62" fmla="*/ 2147483647 w 176"/>
                <a:gd name="T63" fmla="*/ 2147483647 h 164"/>
                <a:gd name="T64" fmla="*/ 2147483647 w 176"/>
                <a:gd name="T65" fmla="*/ 2147483647 h 164"/>
                <a:gd name="T66" fmla="*/ 2147483647 w 176"/>
                <a:gd name="T67" fmla="*/ 2147483647 h 164"/>
                <a:gd name="T68" fmla="*/ 2147483647 w 176"/>
                <a:gd name="T69" fmla="*/ 2147483647 h 164"/>
                <a:gd name="T70" fmla="*/ 2147483647 w 176"/>
                <a:gd name="T71" fmla="*/ 2147483647 h 164"/>
                <a:gd name="T72" fmla="*/ 2147483647 w 176"/>
                <a:gd name="T73" fmla="*/ 2147483647 h 164"/>
                <a:gd name="T74" fmla="*/ 2147483647 w 176"/>
                <a:gd name="T75" fmla="*/ 2147483647 h 164"/>
                <a:gd name="T76" fmla="*/ 2147483647 w 176"/>
                <a:gd name="T77" fmla="*/ 2147483647 h 164"/>
                <a:gd name="T78" fmla="*/ 2147483647 w 176"/>
                <a:gd name="T79" fmla="*/ 2147483647 h 1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6"/>
                <a:gd name="T121" fmla="*/ 0 h 164"/>
                <a:gd name="T122" fmla="*/ 176 w 176"/>
                <a:gd name="T123" fmla="*/ 164 h 1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6" h="164">
                  <a:moveTo>
                    <a:pt x="176" y="36"/>
                  </a:moveTo>
                  <a:cubicBezTo>
                    <a:pt x="176" y="47"/>
                    <a:pt x="176" y="47"/>
                    <a:pt x="176" y="47"/>
                  </a:cubicBezTo>
                  <a:cubicBezTo>
                    <a:pt x="164" y="47"/>
                    <a:pt x="164" y="47"/>
                    <a:pt x="164" y="47"/>
                  </a:cubicBezTo>
                  <a:cubicBezTo>
                    <a:pt x="164" y="50"/>
                    <a:pt x="161" y="53"/>
                    <a:pt x="158" y="53"/>
                  </a:cubicBezTo>
                  <a:cubicBezTo>
                    <a:pt x="18" y="53"/>
                    <a:pt x="18" y="53"/>
                    <a:pt x="18" y="53"/>
                  </a:cubicBezTo>
                  <a:cubicBezTo>
                    <a:pt x="15" y="53"/>
                    <a:pt x="12" y="50"/>
                    <a:pt x="12" y="47"/>
                  </a:cubicBezTo>
                  <a:cubicBezTo>
                    <a:pt x="0" y="47"/>
                    <a:pt x="0" y="47"/>
                    <a:pt x="0" y="47"/>
                  </a:cubicBezTo>
                  <a:cubicBezTo>
                    <a:pt x="0" y="36"/>
                    <a:pt x="0" y="36"/>
                    <a:pt x="0" y="36"/>
                  </a:cubicBezTo>
                  <a:cubicBezTo>
                    <a:pt x="88" y="0"/>
                    <a:pt x="88" y="0"/>
                    <a:pt x="88" y="0"/>
                  </a:cubicBezTo>
                  <a:lnTo>
                    <a:pt x="176" y="36"/>
                  </a:lnTo>
                  <a:close/>
                  <a:moveTo>
                    <a:pt x="176" y="153"/>
                  </a:moveTo>
                  <a:cubicBezTo>
                    <a:pt x="176" y="164"/>
                    <a:pt x="176" y="164"/>
                    <a:pt x="176" y="164"/>
                  </a:cubicBezTo>
                  <a:cubicBezTo>
                    <a:pt x="0" y="164"/>
                    <a:pt x="0" y="164"/>
                    <a:pt x="0" y="164"/>
                  </a:cubicBezTo>
                  <a:cubicBezTo>
                    <a:pt x="0" y="153"/>
                    <a:pt x="0" y="153"/>
                    <a:pt x="0" y="153"/>
                  </a:cubicBezTo>
                  <a:cubicBezTo>
                    <a:pt x="0" y="150"/>
                    <a:pt x="3" y="147"/>
                    <a:pt x="7" y="147"/>
                  </a:cubicBezTo>
                  <a:cubicBezTo>
                    <a:pt x="170" y="147"/>
                    <a:pt x="170" y="147"/>
                    <a:pt x="170" y="147"/>
                  </a:cubicBezTo>
                  <a:cubicBezTo>
                    <a:pt x="173" y="147"/>
                    <a:pt x="176" y="150"/>
                    <a:pt x="176" y="153"/>
                  </a:cubicBezTo>
                  <a:close/>
                  <a:moveTo>
                    <a:pt x="47" y="59"/>
                  </a:moveTo>
                  <a:cubicBezTo>
                    <a:pt x="47" y="129"/>
                    <a:pt x="47" y="129"/>
                    <a:pt x="47" y="129"/>
                  </a:cubicBezTo>
                  <a:cubicBezTo>
                    <a:pt x="59" y="129"/>
                    <a:pt x="59" y="129"/>
                    <a:pt x="59" y="129"/>
                  </a:cubicBezTo>
                  <a:cubicBezTo>
                    <a:pt x="59" y="59"/>
                    <a:pt x="59" y="59"/>
                    <a:pt x="59" y="59"/>
                  </a:cubicBezTo>
                  <a:cubicBezTo>
                    <a:pt x="82" y="59"/>
                    <a:pt x="82" y="59"/>
                    <a:pt x="82" y="59"/>
                  </a:cubicBezTo>
                  <a:cubicBezTo>
                    <a:pt x="82" y="129"/>
                    <a:pt x="82" y="129"/>
                    <a:pt x="82" y="129"/>
                  </a:cubicBezTo>
                  <a:cubicBezTo>
                    <a:pt x="94" y="129"/>
                    <a:pt x="94" y="129"/>
                    <a:pt x="94" y="129"/>
                  </a:cubicBezTo>
                  <a:cubicBezTo>
                    <a:pt x="94" y="59"/>
                    <a:pt x="94" y="59"/>
                    <a:pt x="94" y="59"/>
                  </a:cubicBezTo>
                  <a:cubicBezTo>
                    <a:pt x="117" y="59"/>
                    <a:pt x="117" y="59"/>
                    <a:pt x="117" y="59"/>
                  </a:cubicBezTo>
                  <a:cubicBezTo>
                    <a:pt x="117" y="129"/>
                    <a:pt x="117" y="129"/>
                    <a:pt x="117" y="129"/>
                  </a:cubicBezTo>
                  <a:cubicBezTo>
                    <a:pt x="129" y="129"/>
                    <a:pt x="129" y="129"/>
                    <a:pt x="129" y="129"/>
                  </a:cubicBezTo>
                  <a:cubicBezTo>
                    <a:pt x="129" y="59"/>
                    <a:pt x="129" y="59"/>
                    <a:pt x="129" y="59"/>
                  </a:cubicBezTo>
                  <a:cubicBezTo>
                    <a:pt x="153" y="59"/>
                    <a:pt x="153" y="59"/>
                    <a:pt x="153" y="59"/>
                  </a:cubicBezTo>
                  <a:cubicBezTo>
                    <a:pt x="153" y="129"/>
                    <a:pt x="153" y="129"/>
                    <a:pt x="153" y="129"/>
                  </a:cubicBezTo>
                  <a:cubicBezTo>
                    <a:pt x="158" y="129"/>
                    <a:pt x="158" y="129"/>
                    <a:pt x="158" y="129"/>
                  </a:cubicBezTo>
                  <a:cubicBezTo>
                    <a:pt x="161" y="129"/>
                    <a:pt x="164" y="132"/>
                    <a:pt x="164" y="135"/>
                  </a:cubicBezTo>
                  <a:cubicBezTo>
                    <a:pt x="164" y="141"/>
                    <a:pt x="164" y="141"/>
                    <a:pt x="164" y="141"/>
                  </a:cubicBezTo>
                  <a:cubicBezTo>
                    <a:pt x="12" y="141"/>
                    <a:pt x="12" y="141"/>
                    <a:pt x="12" y="141"/>
                  </a:cubicBezTo>
                  <a:cubicBezTo>
                    <a:pt x="12" y="135"/>
                    <a:pt x="12" y="135"/>
                    <a:pt x="12" y="135"/>
                  </a:cubicBezTo>
                  <a:cubicBezTo>
                    <a:pt x="12" y="132"/>
                    <a:pt x="15" y="129"/>
                    <a:pt x="18" y="129"/>
                  </a:cubicBezTo>
                  <a:cubicBezTo>
                    <a:pt x="24" y="129"/>
                    <a:pt x="24" y="129"/>
                    <a:pt x="24" y="129"/>
                  </a:cubicBezTo>
                  <a:cubicBezTo>
                    <a:pt x="24" y="59"/>
                    <a:pt x="24" y="59"/>
                    <a:pt x="24" y="59"/>
                  </a:cubicBezTo>
                  <a:lnTo>
                    <a:pt x="47" y="59"/>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46" name="Group 18"/>
          <p:cNvGrpSpPr/>
          <p:nvPr/>
        </p:nvGrpSpPr>
        <p:grpSpPr bwMode="auto">
          <a:xfrm>
            <a:off x="2721279" y="3608429"/>
            <a:ext cx="623627" cy="614902"/>
            <a:chOff x="0" y="0"/>
            <a:chExt cx="616054" cy="616054"/>
          </a:xfrm>
        </p:grpSpPr>
        <p:sp>
          <p:nvSpPr>
            <p:cNvPr id="47" name="Oval 101"/>
            <p:cNvSpPr>
              <a:spLocks noChangeArrowheads="1"/>
            </p:cNvSpPr>
            <p:nvPr/>
          </p:nvSpPr>
          <p:spPr bwMode="auto">
            <a:xfrm>
              <a:off x="0" y="0"/>
              <a:ext cx="616054" cy="61605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48" name="Freeform 9"/>
            <p:cNvSpPr>
              <a:spLocks noEditPoints="1" noChangeArrowheads="1"/>
            </p:cNvSpPr>
            <p:nvPr/>
          </p:nvSpPr>
          <p:spPr bwMode="auto">
            <a:xfrm>
              <a:off x="155489" y="144008"/>
              <a:ext cx="317500" cy="315913"/>
            </a:xfrm>
            <a:custGeom>
              <a:avLst/>
              <a:gdLst>
                <a:gd name="T0" fmla="*/ 2147483647 w 150"/>
                <a:gd name="T1" fmla="*/ 2147483647 h 149"/>
                <a:gd name="T2" fmla="*/ 2147483647 w 150"/>
                <a:gd name="T3" fmla="*/ 2147483647 h 149"/>
                <a:gd name="T4" fmla="*/ 2147483647 w 150"/>
                <a:gd name="T5" fmla="*/ 2147483647 h 149"/>
                <a:gd name="T6" fmla="*/ 2147483647 w 150"/>
                <a:gd name="T7" fmla="*/ 2147483647 h 149"/>
                <a:gd name="T8" fmla="*/ 2147483647 w 150"/>
                <a:gd name="T9" fmla="*/ 2147483647 h 149"/>
                <a:gd name="T10" fmla="*/ 0 w 150"/>
                <a:gd name="T11" fmla="*/ 2147483647 h 149"/>
                <a:gd name="T12" fmla="*/ 2147483647 w 150"/>
                <a:gd name="T13" fmla="*/ 2147483647 h 149"/>
                <a:gd name="T14" fmla="*/ 2147483647 w 150"/>
                <a:gd name="T15" fmla="*/ 2147483647 h 149"/>
                <a:gd name="T16" fmla="*/ 2147483647 w 150"/>
                <a:gd name="T17" fmla="*/ 2147483647 h 149"/>
                <a:gd name="T18" fmla="*/ 2147483647 w 150"/>
                <a:gd name="T19" fmla="*/ 2147483647 h 149"/>
                <a:gd name="T20" fmla="*/ 2147483647 w 150"/>
                <a:gd name="T21" fmla="*/ 2147483647 h 149"/>
                <a:gd name="T22" fmla="*/ 2147483647 w 150"/>
                <a:gd name="T23" fmla="*/ 2147483647 h 149"/>
                <a:gd name="T24" fmla="*/ 2147483647 w 150"/>
                <a:gd name="T25" fmla="*/ 2147483647 h 149"/>
                <a:gd name="T26" fmla="*/ 2147483647 w 150"/>
                <a:gd name="T27" fmla="*/ 2147483647 h 149"/>
                <a:gd name="T28" fmla="*/ 2147483647 w 150"/>
                <a:gd name="T29" fmla="*/ 2147483647 h 149"/>
                <a:gd name="T30" fmla="*/ 2147483647 w 150"/>
                <a:gd name="T31" fmla="*/ 2147483647 h 149"/>
                <a:gd name="T32" fmla="*/ 2147483647 w 150"/>
                <a:gd name="T33" fmla="*/ 2147483647 h 149"/>
                <a:gd name="T34" fmla="*/ 2147483647 w 150"/>
                <a:gd name="T35" fmla="*/ 2147483647 h 149"/>
                <a:gd name="T36" fmla="*/ 2147483647 w 150"/>
                <a:gd name="T37" fmla="*/ 2147483647 h 149"/>
                <a:gd name="T38" fmla="*/ 2147483647 w 150"/>
                <a:gd name="T39" fmla="*/ 0 h 149"/>
                <a:gd name="T40" fmla="*/ 2147483647 w 150"/>
                <a:gd name="T41" fmla="*/ 2147483647 h 149"/>
                <a:gd name="T42" fmla="*/ 2147483647 w 150"/>
                <a:gd name="T43" fmla="*/ 2147483647 h 149"/>
                <a:gd name="T44" fmla="*/ 2147483647 w 150"/>
                <a:gd name="T45" fmla="*/ 2147483647 h 149"/>
                <a:gd name="T46" fmla="*/ 2147483647 w 150"/>
                <a:gd name="T47" fmla="*/ 2147483647 h 149"/>
                <a:gd name="T48" fmla="*/ 2147483647 w 150"/>
                <a:gd name="T49" fmla="*/ 2147483647 h 149"/>
                <a:gd name="T50" fmla="*/ 2147483647 w 150"/>
                <a:gd name="T51" fmla="*/ 2147483647 h 149"/>
                <a:gd name="T52" fmla="*/ 2147483647 w 150"/>
                <a:gd name="T53" fmla="*/ 2147483647 h 149"/>
                <a:gd name="T54" fmla="*/ 2147483647 w 150"/>
                <a:gd name="T55" fmla="*/ 2147483647 h 149"/>
                <a:gd name="T56" fmla="*/ 2147483647 w 150"/>
                <a:gd name="T57" fmla="*/ 2147483647 h 149"/>
                <a:gd name="T58" fmla="*/ 2147483647 w 150"/>
                <a:gd name="T59" fmla="*/ 2147483647 h 149"/>
                <a:gd name="T60" fmla="*/ 2147483647 w 150"/>
                <a:gd name="T61" fmla="*/ 2147483647 h 149"/>
                <a:gd name="T62" fmla="*/ 2147483647 w 150"/>
                <a:gd name="T63" fmla="*/ 2147483647 h 149"/>
                <a:gd name="T64" fmla="*/ 2147483647 w 150"/>
                <a:gd name="T65" fmla="*/ 2147483647 h 149"/>
                <a:gd name="T66" fmla="*/ 2147483647 w 150"/>
                <a:gd name="T67" fmla="*/ 2147483647 h 149"/>
                <a:gd name="T68" fmla="*/ 2147483647 w 150"/>
                <a:gd name="T69" fmla="*/ 2147483647 h 149"/>
                <a:gd name="T70" fmla="*/ 2147483647 w 150"/>
                <a:gd name="T71" fmla="*/ 2147483647 h 149"/>
                <a:gd name="T72" fmla="*/ 2147483647 w 150"/>
                <a:gd name="T73" fmla="*/ 2147483647 h 149"/>
                <a:gd name="T74" fmla="*/ 2147483647 w 150"/>
                <a:gd name="T75" fmla="*/ 0 h 149"/>
                <a:gd name="T76" fmla="*/ 2147483647 w 150"/>
                <a:gd name="T77" fmla="*/ 2147483647 h 149"/>
                <a:gd name="T78" fmla="*/ 2147483647 w 150"/>
                <a:gd name="T79" fmla="*/ 2147483647 h 149"/>
                <a:gd name="T80" fmla="*/ 2147483647 w 150"/>
                <a:gd name="T81" fmla="*/ 2147483647 h 149"/>
                <a:gd name="T82" fmla="*/ 2147483647 w 150"/>
                <a:gd name="T83" fmla="*/ 2147483647 h 149"/>
                <a:gd name="T84" fmla="*/ 2147483647 w 150"/>
                <a:gd name="T85" fmla="*/ 2147483647 h 149"/>
                <a:gd name="T86" fmla="*/ 2147483647 w 150"/>
                <a:gd name="T87" fmla="*/ 2147483647 h 149"/>
                <a:gd name="T88" fmla="*/ 2147483647 w 150"/>
                <a:gd name="T89" fmla="*/ 2147483647 h 149"/>
                <a:gd name="T90" fmla="*/ 2147483647 w 150"/>
                <a:gd name="T91" fmla="*/ 2147483647 h 149"/>
                <a:gd name="T92" fmla="*/ 2147483647 w 150"/>
                <a:gd name="T93" fmla="*/ 2147483647 h 149"/>
                <a:gd name="T94" fmla="*/ 2147483647 w 150"/>
                <a:gd name="T95" fmla="*/ 2147483647 h 149"/>
                <a:gd name="T96" fmla="*/ 2147483647 w 150"/>
                <a:gd name="T97" fmla="*/ 2147483647 h 149"/>
                <a:gd name="T98" fmla="*/ 2147483647 w 150"/>
                <a:gd name="T99" fmla="*/ 2147483647 h 149"/>
                <a:gd name="T100" fmla="*/ 2147483647 w 150"/>
                <a:gd name="T101" fmla="*/ 2147483647 h 149"/>
                <a:gd name="T102" fmla="*/ 2147483647 w 150"/>
                <a:gd name="T103" fmla="*/ 2147483647 h 149"/>
                <a:gd name="T104" fmla="*/ 2147483647 w 150"/>
                <a:gd name="T105" fmla="*/ 2147483647 h 149"/>
                <a:gd name="T106" fmla="*/ 2147483647 w 150"/>
                <a:gd name="T107" fmla="*/ 2147483647 h 1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0"/>
                <a:gd name="T163" fmla="*/ 0 h 149"/>
                <a:gd name="T164" fmla="*/ 150 w 150"/>
                <a:gd name="T165" fmla="*/ 149 h 14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0" h="149">
                  <a:moveTo>
                    <a:pt x="146" y="30"/>
                  </a:moveTo>
                  <a:cubicBezTo>
                    <a:pt x="28" y="148"/>
                    <a:pt x="28" y="148"/>
                    <a:pt x="28" y="148"/>
                  </a:cubicBezTo>
                  <a:cubicBezTo>
                    <a:pt x="27" y="149"/>
                    <a:pt x="25" y="149"/>
                    <a:pt x="24" y="149"/>
                  </a:cubicBezTo>
                  <a:cubicBezTo>
                    <a:pt x="22" y="149"/>
                    <a:pt x="21" y="149"/>
                    <a:pt x="20" y="148"/>
                  </a:cubicBezTo>
                  <a:cubicBezTo>
                    <a:pt x="2" y="130"/>
                    <a:pt x="2" y="130"/>
                    <a:pt x="2" y="130"/>
                  </a:cubicBezTo>
                  <a:cubicBezTo>
                    <a:pt x="1" y="128"/>
                    <a:pt x="0" y="127"/>
                    <a:pt x="0" y="125"/>
                  </a:cubicBezTo>
                  <a:cubicBezTo>
                    <a:pt x="0" y="124"/>
                    <a:pt x="1" y="122"/>
                    <a:pt x="2" y="121"/>
                  </a:cubicBezTo>
                  <a:cubicBezTo>
                    <a:pt x="119" y="4"/>
                    <a:pt x="119" y="4"/>
                    <a:pt x="119" y="4"/>
                  </a:cubicBezTo>
                  <a:cubicBezTo>
                    <a:pt x="120" y="3"/>
                    <a:pt x="122" y="2"/>
                    <a:pt x="123" y="2"/>
                  </a:cubicBezTo>
                  <a:cubicBezTo>
                    <a:pt x="125" y="2"/>
                    <a:pt x="126" y="3"/>
                    <a:pt x="128" y="4"/>
                  </a:cubicBezTo>
                  <a:cubicBezTo>
                    <a:pt x="146" y="22"/>
                    <a:pt x="146" y="22"/>
                    <a:pt x="146" y="22"/>
                  </a:cubicBezTo>
                  <a:cubicBezTo>
                    <a:pt x="147" y="23"/>
                    <a:pt x="147" y="24"/>
                    <a:pt x="147" y="26"/>
                  </a:cubicBezTo>
                  <a:cubicBezTo>
                    <a:pt x="147" y="27"/>
                    <a:pt x="147" y="29"/>
                    <a:pt x="146" y="30"/>
                  </a:cubicBezTo>
                  <a:close/>
                  <a:moveTo>
                    <a:pt x="33" y="11"/>
                  </a:moveTo>
                  <a:cubicBezTo>
                    <a:pt x="24" y="14"/>
                    <a:pt x="24" y="14"/>
                    <a:pt x="24" y="14"/>
                  </a:cubicBezTo>
                  <a:cubicBezTo>
                    <a:pt x="21" y="23"/>
                    <a:pt x="21" y="23"/>
                    <a:pt x="21" y="23"/>
                  </a:cubicBezTo>
                  <a:cubicBezTo>
                    <a:pt x="18" y="14"/>
                    <a:pt x="18" y="14"/>
                    <a:pt x="18" y="14"/>
                  </a:cubicBezTo>
                  <a:cubicBezTo>
                    <a:pt x="9" y="11"/>
                    <a:pt x="9" y="11"/>
                    <a:pt x="9" y="11"/>
                  </a:cubicBezTo>
                  <a:cubicBezTo>
                    <a:pt x="18" y="8"/>
                    <a:pt x="18" y="8"/>
                    <a:pt x="18" y="8"/>
                  </a:cubicBezTo>
                  <a:cubicBezTo>
                    <a:pt x="21" y="0"/>
                    <a:pt x="21" y="0"/>
                    <a:pt x="21" y="0"/>
                  </a:cubicBezTo>
                  <a:cubicBezTo>
                    <a:pt x="24" y="8"/>
                    <a:pt x="24" y="8"/>
                    <a:pt x="24" y="8"/>
                  </a:cubicBezTo>
                  <a:lnTo>
                    <a:pt x="33" y="11"/>
                  </a:lnTo>
                  <a:close/>
                  <a:moveTo>
                    <a:pt x="74" y="29"/>
                  </a:moveTo>
                  <a:cubicBezTo>
                    <a:pt x="56" y="34"/>
                    <a:pt x="56" y="34"/>
                    <a:pt x="56" y="34"/>
                  </a:cubicBezTo>
                  <a:cubicBezTo>
                    <a:pt x="50" y="52"/>
                    <a:pt x="50" y="52"/>
                    <a:pt x="50" y="52"/>
                  </a:cubicBezTo>
                  <a:cubicBezTo>
                    <a:pt x="45" y="34"/>
                    <a:pt x="45" y="34"/>
                    <a:pt x="45" y="34"/>
                  </a:cubicBezTo>
                  <a:cubicBezTo>
                    <a:pt x="27" y="29"/>
                    <a:pt x="27" y="29"/>
                    <a:pt x="27" y="29"/>
                  </a:cubicBezTo>
                  <a:cubicBezTo>
                    <a:pt x="45" y="23"/>
                    <a:pt x="45" y="23"/>
                    <a:pt x="45" y="23"/>
                  </a:cubicBezTo>
                  <a:cubicBezTo>
                    <a:pt x="50" y="5"/>
                    <a:pt x="50" y="5"/>
                    <a:pt x="50" y="5"/>
                  </a:cubicBezTo>
                  <a:cubicBezTo>
                    <a:pt x="56" y="23"/>
                    <a:pt x="56" y="23"/>
                    <a:pt x="56" y="23"/>
                  </a:cubicBezTo>
                  <a:lnTo>
                    <a:pt x="74" y="29"/>
                  </a:lnTo>
                  <a:close/>
                  <a:moveTo>
                    <a:pt x="91" y="11"/>
                  </a:moveTo>
                  <a:cubicBezTo>
                    <a:pt x="82" y="14"/>
                    <a:pt x="82" y="14"/>
                    <a:pt x="82" y="14"/>
                  </a:cubicBezTo>
                  <a:cubicBezTo>
                    <a:pt x="80" y="23"/>
                    <a:pt x="80" y="23"/>
                    <a:pt x="80" y="23"/>
                  </a:cubicBezTo>
                  <a:cubicBezTo>
                    <a:pt x="77" y="14"/>
                    <a:pt x="77" y="14"/>
                    <a:pt x="77" y="14"/>
                  </a:cubicBezTo>
                  <a:cubicBezTo>
                    <a:pt x="68" y="11"/>
                    <a:pt x="68" y="11"/>
                    <a:pt x="68" y="11"/>
                  </a:cubicBezTo>
                  <a:cubicBezTo>
                    <a:pt x="77" y="8"/>
                    <a:pt x="77" y="8"/>
                    <a:pt x="77" y="8"/>
                  </a:cubicBezTo>
                  <a:cubicBezTo>
                    <a:pt x="80" y="0"/>
                    <a:pt x="80" y="0"/>
                    <a:pt x="80" y="0"/>
                  </a:cubicBezTo>
                  <a:cubicBezTo>
                    <a:pt x="82" y="8"/>
                    <a:pt x="82" y="8"/>
                    <a:pt x="82" y="8"/>
                  </a:cubicBezTo>
                  <a:lnTo>
                    <a:pt x="91" y="11"/>
                  </a:lnTo>
                  <a:close/>
                  <a:moveTo>
                    <a:pt x="133" y="26"/>
                  </a:moveTo>
                  <a:cubicBezTo>
                    <a:pt x="123" y="16"/>
                    <a:pt x="123" y="16"/>
                    <a:pt x="123" y="16"/>
                  </a:cubicBezTo>
                  <a:cubicBezTo>
                    <a:pt x="97" y="43"/>
                    <a:pt x="97" y="43"/>
                    <a:pt x="97" y="43"/>
                  </a:cubicBezTo>
                  <a:cubicBezTo>
                    <a:pt x="106" y="53"/>
                    <a:pt x="106" y="53"/>
                    <a:pt x="106" y="53"/>
                  </a:cubicBezTo>
                  <a:lnTo>
                    <a:pt x="133" y="26"/>
                  </a:lnTo>
                  <a:close/>
                  <a:moveTo>
                    <a:pt x="150" y="70"/>
                  </a:moveTo>
                  <a:cubicBezTo>
                    <a:pt x="141" y="73"/>
                    <a:pt x="141" y="73"/>
                    <a:pt x="141" y="73"/>
                  </a:cubicBezTo>
                  <a:cubicBezTo>
                    <a:pt x="138" y="82"/>
                    <a:pt x="138" y="82"/>
                    <a:pt x="138" y="82"/>
                  </a:cubicBezTo>
                  <a:cubicBezTo>
                    <a:pt x="135" y="73"/>
                    <a:pt x="135" y="73"/>
                    <a:pt x="135" y="73"/>
                  </a:cubicBezTo>
                  <a:cubicBezTo>
                    <a:pt x="126" y="70"/>
                    <a:pt x="126" y="70"/>
                    <a:pt x="126" y="70"/>
                  </a:cubicBezTo>
                  <a:cubicBezTo>
                    <a:pt x="135" y="67"/>
                    <a:pt x="135" y="67"/>
                    <a:pt x="135" y="67"/>
                  </a:cubicBezTo>
                  <a:cubicBezTo>
                    <a:pt x="138" y="58"/>
                    <a:pt x="138" y="58"/>
                    <a:pt x="138" y="58"/>
                  </a:cubicBezTo>
                  <a:cubicBezTo>
                    <a:pt x="141" y="67"/>
                    <a:pt x="141" y="67"/>
                    <a:pt x="141" y="67"/>
                  </a:cubicBezTo>
                  <a:lnTo>
                    <a:pt x="150" y="70"/>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49" name="Group 2"/>
          <p:cNvGrpSpPr/>
          <p:nvPr/>
        </p:nvGrpSpPr>
        <p:grpSpPr bwMode="auto">
          <a:xfrm>
            <a:off x="2721279" y="1836807"/>
            <a:ext cx="623627" cy="614902"/>
            <a:chOff x="0" y="0"/>
            <a:chExt cx="616054" cy="616054"/>
          </a:xfrm>
        </p:grpSpPr>
        <p:sp>
          <p:nvSpPr>
            <p:cNvPr id="50" name="Oval 104"/>
            <p:cNvSpPr>
              <a:spLocks noChangeArrowheads="1"/>
            </p:cNvSpPr>
            <p:nvPr/>
          </p:nvSpPr>
          <p:spPr bwMode="auto">
            <a:xfrm>
              <a:off x="0" y="0"/>
              <a:ext cx="616054" cy="61605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51" name="Freeform 10"/>
            <p:cNvSpPr>
              <a:spLocks noEditPoints="1" noChangeArrowheads="1"/>
            </p:cNvSpPr>
            <p:nvPr/>
          </p:nvSpPr>
          <p:spPr bwMode="auto">
            <a:xfrm>
              <a:off x="138008" y="144849"/>
              <a:ext cx="323850" cy="298450"/>
            </a:xfrm>
            <a:custGeom>
              <a:avLst/>
              <a:gdLst>
                <a:gd name="T0" fmla="*/ 2147483647 w 153"/>
                <a:gd name="T1" fmla="*/ 2147483647 h 141"/>
                <a:gd name="T2" fmla="*/ 0 w 153"/>
                <a:gd name="T3" fmla="*/ 2147483647 h 141"/>
                <a:gd name="T4" fmla="*/ 2147483647 w 153"/>
                <a:gd name="T5" fmla="*/ 2147483647 h 141"/>
                <a:gd name="T6" fmla="*/ 2147483647 w 153"/>
                <a:gd name="T7" fmla="*/ 2147483647 h 141"/>
                <a:gd name="T8" fmla="*/ 2147483647 w 153"/>
                <a:gd name="T9" fmla="*/ 2147483647 h 141"/>
                <a:gd name="T10" fmla="*/ 2147483647 w 153"/>
                <a:gd name="T11" fmla="*/ 2147483647 h 141"/>
                <a:gd name="T12" fmla="*/ 2147483647 w 153"/>
                <a:gd name="T13" fmla="*/ 2147483647 h 141"/>
                <a:gd name="T14" fmla="*/ 2147483647 w 153"/>
                <a:gd name="T15" fmla="*/ 2147483647 h 141"/>
                <a:gd name="T16" fmla="*/ 2147483647 w 153"/>
                <a:gd name="T17" fmla="*/ 2147483647 h 141"/>
                <a:gd name="T18" fmla="*/ 2147483647 w 153"/>
                <a:gd name="T19" fmla="*/ 2147483647 h 141"/>
                <a:gd name="T20" fmla="*/ 2147483647 w 153"/>
                <a:gd name="T21" fmla="*/ 2147483647 h 141"/>
                <a:gd name="T22" fmla="*/ 2147483647 w 153"/>
                <a:gd name="T23" fmla="*/ 2147483647 h 141"/>
                <a:gd name="T24" fmla="*/ 2147483647 w 153"/>
                <a:gd name="T25" fmla="*/ 2147483647 h 141"/>
                <a:gd name="T26" fmla="*/ 2147483647 w 153"/>
                <a:gd name="T27" fmla="*/ 2147483647 h 141"/>
                <a:gd name="T28" fmla="*/ 2147483647 w 153"/>
                <a:gd name="T29" fmla="*/ 0 h 141"/>
                <a:gd name="T30" fmla="*/ 2147483647 w 153"/>
                <a:gd name="T31" fmla="*/ 2147483647 h 141"/>
                <a:gd name="T32" fmla="*/ 2147483647 w 153"/>
                <a:gd name="T33" fmla="*/ 2147483647 h 141"/>
                <a:gd name="T34" fmla="*/ 2147483647 w 153"/>
                <a:gd name="T35" fmla="*/ 2147483647 h 141"/>
                <a:gd name="T36" fmla="*/ 2147483647 w 153"/>
                <a:gd name="T37" fmla="*/ 0 h 141"/>
                <a:gd name="T38" fmla="*/ 2147483647 w 153"/>
                <a:gd name="T39" fmla="*/ 2147483647 h 141"/>
                <a:gd name="T40" fmla="*/ 2147483647 w 153"/>
                <a:gd name="T41" fmla="*/ 2147483647 h 141"/>
                <a:gd name="T42" fmla="*/ 2147483647 w 153"/>
                <a:gd name="T43" fmla="*/ 2147483647 h 141"/>
                <a:gd name="T44" fmla="*/ 2147483647 w 153"/>
                <a:gd name="T45" fmla="*/ 2147483647 h 141"/>
                <a:gd name="T46" fmla="*/ 2147483647 w 153"/>
                <a:gd name="T47" fmla="*/ 2147483647 h 141"/>
                <a:gd name="T48" fmla="*/ 2147483647 w 153"/>
                <a:gd name="T49" fmla="*/ 2147483647 h 141"/>
                <a:gd name="T50" fmla="*/ 2147483647 w 153"/>
                <a:gd name="T51" fmla="*/ 2147483647 h 141"/>
                <a:gd name="T52" fmla="*/ 2147483647 w 153"/>
                <a:gd name="T53" fmla="*/ 2147483647 h 14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
                <a:gd name="T82" fmla="*/ 0 h 141"/>
                <a:gd name="T83" fmla="*/ 153 w 153"/>
                <a:gd name="T84" fmla="*/ 141 h 14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 h="141">
                  <a:moveTo>
                    <a:pt x="26" y="94"/>
                  </a:moveTo>
                  <a:cubicBezTo>
                    <a:pt x="11" y="94"/>
                    <a:pt x="0" y="76"/>
                    <a:pt x="0" y="63"/>
                  </a:cubicBezTo>
                  <a:cubicBezTo>
                    <a:pt x="0" y="54"/>
                    <a:pt x="5" y="45"/>
                    <a:pt x="15" y="45"/>
                  </a:cubicBezTo>
                  <a:cubicBezTo>
                    <a:pt x="30" y="45"/>
                    <a:pt x="40" y="63"/>
                    <a:pt x="40" y="76"/>
                  </a:cubicBezTo>
                  <a:cubicBezTo>
                    <a:pt x="40" y="85"/>
                    <a:pt x="36" y="94"/>
                    <a:pt x="26" y="94"/>
                  </a:cubicBezTo>
                  <a:close/>
                  <a:moveTo>
                    <a:pt x="129" y="127"/>
                  </a:moveTo>
                  <a:cubicBezTo>
                    <a:pt x="129" y="139"/>
                    <a:pt x="120" y="141"/>
                    <a:pt x="110" y="141"/>
                  </a:cubicBezTo>
                  <a:cubicBezTo>
                    <a:pt x="98" y="141"/>
                    <a:pt x="88" y="132"/>
                    <a:pt x="76" y="132"/>
                  </a:cubicBezTo>
                  <a:cubicBezTo>
                    <a:pt x="64" y="132"/>
                    <a:pt x="54" y="141"/>
                    <a:pt x="41" y="141"/>
                  </a:cubicBezTo>
                  <a:cubicBezTo>
                    <a:pt x="32" y="141"/>
                    <a:pt x="24" y="138"/>
                    <a:pt x="24" y="127"/>
                  </a:cubicBezTo>
                  <a:cubicBezTo>
                    <a:pt x="24" y="106"/>
                    <a:pt x="54" y="73"/>
                    <a:pt x="76" y="73"/>
                  </a:cubicBezTo>
                  <a:cubicBezTo>
                    <a:pt x="99" y="73"/>
                    <a:pt x="129" y="106"/>
                    <a:pt x="129" y="127"/>
                  </a:cubicBezTo>
                  <a:close/>
                  <a:moveTo>
                    <a:pt x="55" y="54"/>
                  </a:moveTo>
                  <a:cubicBezTo>
                    <a:pt x="40" y="54"/>
                    <a:pt x="31" y="35"/>
                    <a:pt x="31" y="23"/>
                  </a:cubicBezTo>
                  <a:cubicBezTo>
                    <a:pt x="31" y="12"/>
                    <a:pt x="36" y="0"/>
                    <a:pt x="48" y="0"/>
                  </a:cubicBezTo>
                  <a:cubicBezTo>
                    <a:pt x="63" y="0"/>
                    <a:pt x="72" y="19"/>
                    <a:pt x="72" y="32"/>
                  </a:cubicBezTo>
                  <a:cubicBezTo>
                    <a:pt x="72" y="42"/>
                    <a:pt x="66" y="54"/>
                    <a:pt x="55" y="54"/>
                  </a:cubicBezTo>
                  <a:close/>
                  <a:moveTo>
                    <a:pt x="81" y="32"/>
                  </a:moveTo>
                  <a:cubicBezTo>
                    <a:pt x="81" y="19"/>
                    <a:pt x="90" y="0"/>
                    <a:pt x="105" y="0"/>
                  </a:cubicBezTo>
                  <a:cubicBezTo>
                    <a:pt x="117" y="0"/>
                    <a:pt x="122" y="12"/>
                    <a:pt x="122" y="23"/>
                  </a:cubicBezTo>
                  <a:cubicBezTo>
                    <a:pt x="122" y="35"/>
                    <a:pt x="113" y="54"/>
                    <a:pt x="98" y="54"/>
                  </a:cubicBezTo>
                  <a:cubicBezTo>
                    <a:pt x="87" y="54"/>
                    <a:pt x="81" y="42"/>
                    <a:pt x="81" y="32"/>
                  </a:cubicBezTo>
                  <a:close/>
                  <a:moveTo>
                    <a:pt x="153" y="63"/>
                  </a:moveTo>
                  <a:cubicBezTo>
                    <a:pt x="153" y="76"/>
                    <a:pt x="142" y="94"/>
                    <a:pt x="127" y="94"/>
                  </a:cubicBezTo>
                  <a:cubicBezTo>
                    <a:pt x="117" y="94"/>
                    <a:pt x="113" y="85"/>
                    <a:pt x="113" y="76"/>
                  </a:cubicBezTo>
                  <a:cubicBezTo>
                    <a:pt x="113" y="63"/>
                    <a:pt x="123" y="45"/>
                    <a:pt x="138" y="45"/>
                  </a:cubicBezTo>
                  <a:cubicBezTo>
                    <a:pt x="148" y="45"/>
                    <a:pt x="153" y="54"/>
                    <a:pt x="153" y="63"/>
                  </a:cubicBez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52" name="Group 6"/>
          <p:cNvGrpSpPr/>
          <p:nvPr/>
        </p:nvGrpSpPr>
        <p:grpSpPr bwMode="auto">
          <a:xfrm>
            <a:off x="7433122" y="1836807"/>
            <a:ext cx="624886" cy="614902"/>
            <a:chOff x="0" y="0"/>
            <a:chExt cx="616054" cy="616054"/>
          </a:xfrm>
        </p:grpSpPr>
        <p:sp>
          <p:nvSpPr>
            <p:cNvPr id="53" name="Oval 107"/>
            <p:cNvSpPr>
              <a:spLocks noChangeArrowheads="1"/>
            </p:cNvSpPr>
            <p:nvPr/>
          </p:nvSpPr>
          <p:spPr bwMode="auto">
            <a:xfrm>
              <a:off x="0" y="0"/>
              <a:ext cx="616054" cy="61605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54" name="Freeform 11"/>
            <p:cNvSpPr>
              <a:spLocks noEditPoints="1" noChangeArrowheads="1"/>
            </p:cNvSpPr>
            <p:nvPr/>
          </p:nvSpPr>
          <p:spPr bwMode="auto">
            <a:xfrm>
              <a:off x="138632" y="152331"/>
              <a:ext cx="346075" cy="377825"/>
            </a:xfrm>
            <a:custGeom>
              <a:avLst/>
              <a:gdLst>
                <a:gd name="T0" fmla="*/ 2147483647 w 164"/>
                <a:gd name="T1" fmla="*/ 2147483647 h 178"/>
                <a:gd name="T2" fmla="*/ 2147483647 w 164"/>
                <a:gd name="T3" fmla="*/ 2147483647 h 178"/>
                <a:gd name="T4" fmla="*/ 2147483647 w 164"/>
                <a:gd name="T5" fmla="*/ 2147483647 h 178"/>
                <a:gd name="T6" fmla="*/ 2147483647 w 164"/>
                <a:gd name="T7" fmla="*/ 2147483647 h 178"/>
                <a:gd name="T8" fmla="*/ 2147483647 w 164"/>
                <a:gd name="T9" fmla="*/ 2147483647 h 178"/>
                <a:gd name="T10" fmla="*/ 2147483647 w 164"/>
                <a:gd name="T11" fmla="*/ 2147483647 h 178"/>
                <a:gd name="T12" fmla="*/ 2147483647 w 164"/>
                <a:gd name="T13" fmla="*/ 2147483647 h 178"/>
                <a:gd name="T14" fmla="*/ 2147483647 w 164"/>
                <a:gd name="T15" fmla="*/ 2147483647 h 178"/>
                <a:gd name="T16" fmla="*/ 2147483647 w 164"/>
                <a:gd name="T17" fmla="*/ 2147483647 h 178"/>
                <a:gd name="T18" fmla="*/ 2147483647 w 164"/>
                <a:gd name="T19" fmla="*/ 2147483647 h 178"/>
                <a:gd name="T20" fmla="*/ 2147483647 w 164"/>
                <a:gd name="T21" fmla="*/ 0 h 178"/>
                <a:gd name="T22" fmla="*/ 2147483647 w 164"/>
                <a:gd name="T23" fmla="*/ 0 h 178"/>
                <a:gd name="T24" fmla="*/ 2147483647 w 164"/>
                <a:gd name="T25" fmla="*/ 2147483647 h 178"/>
                <a:gd name="T26" fmla="*/ 2147483647 w 164"/>
                <a:gd name="T27" fmla="*/ 2147483647 h 178"/>
                <a:gd name="T28" fmla="*/ 2147483647 w 164"/>
                <a:gd name="T29" fmla="*/ 2147483647 h 178"/>
                <a:gd name="T30" fmla="*/ 2147483647 w 164"/>
                <a:gd name="T31" fmla="*/ 2147483647 h 178"/>
                <a:gd name="T32" fmla="*/ 2147483647 w 164"/>
                <a:gd name="T33" fmla="*/ 2147483647 h 178"/>
                <a:gd name="T34" fmla="*/ 2147483647 w 164"/>
                <a:gd name="T35" fmla="*/ 2147483647 h 178"/>
                <a:gd name="T36" fmla="*/ 2147483647 w 164"/>
                <a:gd name="T37" fmla="*/ 2147483647 h 178"/>
                <a:gd name="T38" fmla="*/ 2147483647 w 164"/>
                <a:gd name="T39" fmla="*/ 2147483647 h 178"/>
                <a:gd name="T40" fmla="*/ 2147483647 w 164"/>
                <a:gd name="T41" fmla="*/ 2147483647 h 178"/>
                <a:gd name="T42" fmla="*/ 2147483647 w 164"/>
                <a:gd name="T43" fmla="*/ 2147483647 h 178"/>
                <a:gd name="T44" fmla="*/ 2147483647 w 164"/>
                <a:gd name="T45" fmla="*/ 2147483647 h 178"/>
                <a:gd name="T46" fmla="*/ 2147483647 w 164"/>
                <a:gd name="T47" fmla="*/ 2147483647 h 178"/>
                <a:gd name="T48" fmla="*/ 2147483647 w 164"/>
                <a:gd name="T49" fmla="*/ 2147483647 h 178"/>
                <a:gd name="T50" fmla="*/ 2147483647 w 164"/>
                <a:gd name="T51" fmla="*/ 2147483647 h 178"/>
                <a:gd name="T52" fmla="*/ 2147483647 w 164"/>
                <a:gd name="T53" fmla="*/ 2147483647 h 178"/>
                <a:gd name="T54" fmla="*/ 2147483647 w 164"/>
                <a:gd name="T55" fmla="*/ 2147483647 h 178"/>
                <a:gd name="T56" fmla="*/ 2147483647 w 164"/>
                <a:gd name="T57" fmla="*/ 2147483647 h 178"/>
                <a:gd name="T58" fmla="*/ 2147483647 w 164"/>
                <a:gd name="T59" fmla="*/ 2147483647 h 178"/>
                <a:gd name="T60" fmla="*/ 2147483647 w 164"/>
                <a:gd name="T61" fmla="*/ 2147483647 h 178"/>
                <a:gd name="T62" fmla="*/ 2147483647 w 164"/>
                <a:gd name="T63" fmla="*/ 2147483647 h 178"/>
                <a:gd name="T64" fmla="*/ 2147483647 w 164"/>
                <a:gd name="T65" fmla="*/ 2147483647 h 178"/>
                <a:gd name="T66" fmla="*/ 2147483647 w 164"/>
                <a:gd name="T67" fmla="*/ 2147483647 h 178"/>
                <a:gd name="T68" fmla="*/ 2147483647 w 164"/>
                <a:gd name="T69" fmla="*/ 2147483647 h 178"/>
                <a:gd name="T70" fmla="*/ 2147483647 w 164"/>
                <a:gd name="T71" fmla="*/ 2147483647 h 178"/>
                <a:gd name="T72" fmla="*/ 2147483647 w 164"/>
                <a:gd name="T73" fmla="*/ 2147483647 h 178"/>
                <a:gd name="T74" fmla="*/ 2147483647 w 164"/>
                <a:gd name="T75" fmla="*/ 2147483647 h 178"/>
                <a:gd name="T76" fmla="*/ 2147483647 w 164"/>
                <a:gd name="T77" fmla="*/ 2147483647 h 1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4"/>
                <a:gd name="T118" fmla="*/ 0 h 178"/>
                <a:gd name="T119" fmla="*/ 164 w 164"/>
                <a:gd name="T120" fmla="*/ 178 h 1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4" h="178">
                  <a:moveTo>
                    <a:pt x="127" y="107"/>
                  </a:moveTo>
                  <a:cubicBezTo>
                    <a:pt x="145" y="169"/>
                    <a:pt x="83" y="178"/>
                    <a:pt x="84" y="147"/>
                  </a:cubicBezTo>
                  <a:cubicBezTo>
                    <a:pt x="84" y="148"/>
                    <a:pt x="84" y="130"/>
                    <a:pt x="84" y="117"/>
                  </a:cubicBezTo>
                  <a:cubicBezTo>
                    <a:pt x="83" y="117"/>
                    <a:pt x="81" y="116"/>
                    <a:pt x="80" y="116"/>
                  </a:cubicBezTo>
                  <a:cubicBezTo>
                    <a:pt x="80" y="129"/>
                    <a:pt x="80" y="148"/>
                    <a:pt x="80" y="147"/>
                  </a:cubicBezTo>
                  <a:cubicBezTo>
                    <a:pt x="81" y="178"/>
                    <a:pt x="19" y="169"/>
                    <a:pt x="37" y="107"/>
                  </a:cubicBezTo>
                  <a:cubicBezTo>
                    <a:pt x="20" y="100"/>
                    <a:pt x="8" y="91"/>
                    <a:pt x="3" y="84"/>
                  </a:cubicBezTo>
                  <a:cubicBezTo>
                    <a:pt x="0" y="80"/>
                    <a:pt x="3" y="75"/>
                    <a:pt x="8" y="79"/>
                  </a:cubicBezTo>
                  <a:cubicBezTo>
                    <a:pt x="8" y="79"/>
                    <a:pt x="9" y="79"/>
                    <a:pt x="10" y="80"/>
                  </a:cubicBezTo>
                  <a:cubicBezTo>
                    <a:pt x="10" y="16"/>
                    <a:pt x="10" y="16"/>
                    <a:pt x="10" y="16"/>
                  </a:cubicBezTo>
                  <a:cubicBezTo>
                    <a:pt x="10" y="8"/>
                    <a:pt x="16" y="0"/>
                    <a:pt x="25" y="0"/>
                  </a:cubicBezTo>
                  <a:cubicBezTo>
                    <a:pt x="140" y="0"/>
                    <a:pt x="140" y="0"/>
                    <a:pt x="140" y="0"/>
                  </a:cubicBezTo>
                  <a:cubicBezTo>
                    <a:pt x="148" y="0"/>
                    <a:pt x="154" y="8"/>
                    <a:pt x="154" y="16"/>
                  </a:cubicBezTo>
                  <a:cubicBezTo>
                    <a:pt x="154" y="80"/>
                    <a:pt x="154" y="80"/>
                    <a:pt x="154" y="80"/>
                  </a:cubicBezTo>
                  <a:cubicBezTo>
                    <a:pt x="155" y="79"/>
                    <a:pt x="156" y="79"/>
                    <a:pt x="156" y="79"/>
                  </a:cubicBezTo>
                  <a:cubicBezTo>
                    <a:pt x="161" y="75"/>
                    <a:pt x="164" y="80"/>
                    <a:pt x="161" y="84"/>
                  </a:cubicBezTo>
                  <a:cubicBezTo>
                    <a:pt x="155" y="91"/>
                    <a:pt x="144" y="100"/>
                    <a:pt x="127" y="107"/>
                  </a:cubicBezTo>
                  <a:close/>
                  <a:moveTo>
                    <a:pt x="146" y="24"/>
                  </a:moveTo>
                  <a:cubicBezTo>
                    <a:pt x="146" y="13"/>
                    <a:pt x="143" y="9"/>
                    <a:pt x="133" y="9"/>
                  </a:cubicBezTo>
                  <a:cubicBezTo>
                    <a:pt x="32" y="9"/>
                    <a:pt x="32" y="9"/>
                    <a:pt x="32" y="9"/>
                  </a:cubicBezTo>
                  <a:cubicBezTo>
                    <a:pt x="21" y="9"/>
                    <a:pt x="19" y="12"/>
                    <a:pt x="19" y="24"/>
                  </a:cubicBezTo>
                  <a:cubicBezTo>
                    <a:pt x="19" y="85"/>
                    <a:pt x="19" y="85"/>
                    <a:pt x="19" y="85"/>
                  </a:cubicBezTo>
                  <a:cubicBezTo>
                    <a:pt x="40" y="97"/>
                    <a:pt x="59" y="95"/>
                    <a:pt x="69" y="94"/>
                  </a:cubicBezTo>
                  <a:cubicBezTo>
                    <a:pt x="73" y="94"/>
                    <a:pt x="76" y="95"/>
                    <a:pt x="78" y="97"/>
                  </a:cubicBezTo>
                  <a:cubicBezTo>
                    <a:pt x="78" y="97"/>
                    <a:pt x="78" y="97"/>
                    <a:pt x="79" y="97"/>
                  </a:cubicBezTo>
                  <a:cubicBezTo>
                    <a:pt x="81" y="99"/>
                    <a:pt x="82" y="101"/>
                    <a:pt x="84" y="102"/>
                  </a:cubicBezTo>
                  <a:cubicBezTo>
                    <a:pt x="85" y="97"/>
                    <a:pt x="87" y="94"/>
                    <a:pt x="95" y="94"/>
                  </a:cubicBezTo>
                  <a:cubicBezTo>
                    <a:pt x="105" y="95"/>
                    <a:pt x="124" y="97"/>
                    <a:pt x="146" y="85"/>
                  </a:cubicBezTo>
                  <a:lnTo>
                    <a:pt x="146" y="24"/>
                  </a:lnTo>
                  <a:close/>
                  <a:moveTo>
                    <a:pt x="60" y="87"/>
                  </a:moveTo>
                  <a:cubicBezTo>
                    <a:pt x="49" y="87"/>
                    <a:pt x="40" y="78"/>
                    <a:pt x="40" y="68"/>
                  </a:cubicBezTo>
                  <a:cubicBezTo>
                    <a:pt x="40" y="58"/>
                    <a:pt x="49" y="50"/>
                    <a:pt x="60" y="50"/>
                  </a:cubicBezTo>
                  <a:cubicBezTo>
                    <a:pt x="71" y="50"/>
                    <a:pt x="80" y="58"/>
                    <a:pt x="80" y="68"/>
                  </a:cubicBezTo>
                  <a:cubicBezTo>
                    <a:pt x="80" y="78"/>
                    <a:pt x="71" y="87"/>
                    <a:pt x="60" y="87"/>
                  </a:cubicBezTo>
                  <a:close/>
                  <a:moveTo>
                    <a:pt x="106" y="87"/>
                  </a:moveTo>
                  <a:cubicBezTo>
                    <a:pt x="95" y="87"/>
                    <a:pt x="86" y="78"/>
                    <a:pt x="86" y="68"/>
                  </a:cubicBezTo>
                  <a:cubicBezTo>
                    <a:pt x="86" y="58"/>
                    <a:pt x="95" y="50"/>
                    <a:pt x="106" y="50"/>
                  </a:cubicBezTo>
                  <a:cubicBezTo>
                    <a:pt x="117" y="50"/>
                    <a:pt x="126" y="58"/>
                    <a:pt x="126" y="68"/>
                  </a:cubicBezTo>
                  <a:cubicBezTo>
                    <a:pt x="126" y="78"/>
                    <a:pt x="117" y="87"/>
                    <a:pt x="106" y="87"/>
                  </a:cubicBez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55" name="Group 3"/>
          <p:cNvGrpSpPr/>
          <p:nvPr/>
        </p:nvGrpSpPr>
        <p:grpSpPr bwMode="auto">
          <a:xfrm>
            <a:off x="4279715" y="1836807"/>
            <a:ext cx="623626" cy="614902"/>
            <a:chOff x="0" y="0"/>
            <a:chExt cx="616054" cy="616054"/>
          </a:xfrm>
        </p:grpSpPr>
        <p:sp>
          <p:nvSpPr>
            <p:cNvPr id="56" name="Oval 105"/>
            <p:cNvSpPr>
              <a:spLocks noChangeArrowheads="1"/>
            </p:cNvSpPr>
            <p:nvPr/>
          </p:nvSpPr>
          <p:spPr bwMode="auto">
            <a:xfrm>
              <a:off x="0" y="0"/>
              <a:ext cx="616054" cy="61605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57" name="Freeform 12"/>
            <p:cNvSpPr>
              <a:spLocks noEditPoints="1" noChangeArrowheads="1"/>
            </p:cNvSpPr>
            <p:nvPr/>
          </p:nvSpPr>
          <p:spPr bwMode="auto">
            <a:xfrm>
              <a:off x="144688" y="140166"/>
              <a:ext cx="347663" cy="298450"/>
            </a:xfrm>
            <a:custGeom>
              <a:avLst/>
              <a:gdLst>
                <a:gd name="T0" fmla="*/ 2147483647 w 164"/>
                <a:gd name="T1" fmla="*/ 2147483647 h 141"/>
                <a:gd name="T2" fmla="*/ 2147483647 w 164"/>
                <a:gd name="T3" fmla="*/ 2147483647 h 141"/>
                <a:gd name="T4" fmla="*/ 0 w 164"/>
                <a:gd name="T5" fmla="*/ 2147483647 h 141"/>
                <a:gd name="T6" fmla="*/ 0 w 164"/>
                <a:gd name="T7" fmla="*/ 2147483647 h 141"/>
                <a:gd name="T8" fmla="*/ 2147483647 w 164"/>
                <a:gd name="T9" fmla="*/ 2147483647 h 141"/>
                <a:gd name="T10" fmla="*/ 2147483647 w 164"/>
                <a:gd name="T11" fmla="*/ 2147483647 h 141"/>
                <a:gd name="T12" fmla="*/ 2147483647 w 164"/>
                <a:gd name="T13" fmla="*/ 2147483647 h 141"/>
                <a:gd name="T14" fmla="*/ 2147483647 w 164"/>
                <a:gd name="T15" fmla="*/ 2147483647 h 141"/>
                <a:gd name="T16" fmla="*/ 2147483647 w 164"/>
                <a:gd name="T17" fmla="*/ 2147483647 h 141"/>
                <a:gd name="T18" fmla="*/ 2147483647 w 164"/>
                <a:gd name="T19" fmla="*/ 2147483647 h 141"/>
                <a:gd name="T20" fmla="*/ 2147483647 w 164"/>
                <a:gd name="T21" fmla="*/ 2147483647 h 141"/>
                <a:gd name="T22" fmla="*/ 2147483647 w 164"/>
                <a:gd name="T23" fmla="*/ 2147483647 h 141"/>
                <a:gd name="T24" fmla="*/ 2147483647 w 164"/>
                <a:gd name="T25" fmla="*/ 0 h 141"/>
                <a:gd name="T26" fmla="*/ 2147483647 w 164"/>
                <a:gd name="T27" fmla="*/ 0 h 141"/>
                <a:gd name="T28" fmla="*/ 2147483647 w 164"/>
                <a:gd name="T29" fmla="*/ 2147483647 h 141"/>
                <a:gd name="T30" fmla="*/ 2147483647 w 164"/>
                <a:gd name="T31" fmla="*/ 2147483647 h 141"/>
                <a:gd name="T32" fmla="*/ 2147483647 w 164"/>
                <a:gd name="T33" fmla="*/ 2147483647 h 141"/>
                <a:gd name="T34" fmla="*/ 2147483647 w 164"/>
                <a:gd name="T35" fmla="*/ 2147483647 h 141"/>
                <a:gd name="T36" fmla="*/ 2147483647 w 164"/>
                <a:gd name="T37" fmla="*/ 2147483647 h 141"/>
                <a:gd name="T38" fmla="*/ 2147483647 w 164"/>
                <a:gd name="T39" fmla="*/ 2147483647 h 141"/>
                <a:gd name="T40" fmla="*/ 2147483647 w 164"/>
                <a:gd name="T41" fmla="*/ 2147483647 h 141"/>
                <a:gd name="T42" fmla="*/ 2147483647 w 164"/>
                <a:gd name="T43" fmla="*/ 2147483647 h 141"/>
                <a:gd name="T44" fmla="*/ 2147483647 w 164"/>
                <a:gd name="T45" fmla="*/ 2147483647 h 141"/>
                <a:gd name="T46" fmla="*/ 2147483647 w 164"/>
                <a:gd name="T47" fmla="*/ 2147483647 h 141"/>
                <a:gd name="T48" fmla="*/ 2147483647 w 164"/>
                <a:gd name="T49" fmla="*/ 2147483647 h 141"/>
                <a:gd name="T50" fmla="*/ 2147483647 w 164"/>
                <a:gd name="T51" fmla="*/ 2147483647 h 141"/>
                <a:gd name="T52" fmla="*/ 2147483647 w 164"/>
                <a:gd name="T53" fmla="*/ 2147483647 h 141"/>
                <a:gd name="T54" fmla="*/ 2147483647 w 164"/>
                <a:gd name="T55" fmla="*/ 2147483647 h 141"/>
                <a:gd name="T56" fmla="*/ 2147483647 w 164"/>
                <a:gd name="T57" fmla="*/ 2147483647 h 141"/>
                <a:gd name="T58" fmla="*/ 2147483647 w 164"/>
                <a:gd name="T59" fmla="*/ 2147483647 h 1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4"/>
                <a:gd name="T91" fmla="*/ 0 h 141"/>
                <a:gd name="T92" fmla="*/ 164 w 164"/>
                <a:gd name="T93" fmla="*/ 141 h 1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4" h="141">
                  <a:moveTo>
                    <a:pt x="26" y="141"/>
                  </a:moveTo>
                  <a:cubicBezTo>
                    <a:pt x="20" y="141"/>
                    <a:pt x="20" y="141"/>
                    <a:pt x="20" y="141"/>
                  </a:cubicBezTo>
                  <a:cubicBezTo>
                    <a:pt x="9" y="141"/>
                    <a:pt x="0" y="131"/>
                    <a:pt x="0" y="120"/>
                  </a:cubicBezTo>
                  <a:cubicBezTo>
                    <a:pt x="0" y="44"/>
                    <a:pt x="0" y="44"/>
                    <a:pt x="0" y="44"/>
                  </a:cubicBezTo>
                  <a:cubicBezTo>
                    <a:pt x="0" y="33"/>
                    <a:pt x="9" y="24"/>
                    <a:pt x="20" y="24"/>
                  </a:cubicBezTo>
                  <a:cubicBezTo>
                    <a:pt x="26" y="24"/>
                    <a:pt x="26" y="24"/>
                    <a:pt x="26" y="24"/>
                  </a:cubicBezTo>
                  <a:lnTo>
                    <a:pt x="26" y="141"/>
                  </a:lnTo>
                  <a:close/>
                  <a:moveTo>
                    <a:pt x="128" y="141"/>
                  </a:moveTo>
                  <a:cubicBezTo>
                    <a:pt x="35" y="141"/>
                    <a:pt x="35" y="141"/>
                    <a:pt x="35" y="141"/>
                  </a:cubicBezTo>
                  <a:cubicBezTo>
                    <a:pt x="35" y="24"/>
                    <a:pt x="35" y="24"/>
                    <a:pt x="35" y="24"/>
                  </a:cubicBezTo>
                  <a:cubicBezTo>
                    <a:pt x="46" y="24"/>
                    <a:pt x="46" y="24"/>
                    <a:pt x="46" y="24"/>
                  </a:cubicBezTo>
                  <a:cubicBezTo>
                    <a:pt x="46" y="9"/>
                    <a:pt x="46" y="9"/>
                    <a:pt x="46" y="9"/>
                  </a:cubicBezTo>
                  <a:cubicBezTo>
                    <a:pt x="46" y="4"/>
                    <a:pt x="50" y="0"/>
                    <a:pt x="55" y="0"/>
                  </a:cubicBezTo>
                  <a:cubicBezTo>
                    <a:pt x="108" y="0"/>
                    <a:pt x="108" y="0"/>
                    <a:pt x="108" y="0"/>
                  </a:cubicBezTo>
                  <a:cubicBezTo>
                    <a:pt x="113" y="0"/>
                    <a:pt x="117" y="4"/>
                    <a:pt x="117" y="9"/>
                  </a:cubicBezTo>
                  <a:cubicBezTo>
                    <a:pt x="117" y="24"/>
                    <a:pt x="117" y="24"/>
                    <a:pt x="117" y="24"/>
                  </a:cubicBezTo>
                  <a:cubicBezTo>
                    <a:pt x="128" y="24"/>
                    <a:pt x="128" y="24"/>
                    <a:pt x="128" y="24"/>
                  </a:cubicBezTo>
                  <a:lnTo>
                    <a:pt x="128" y="141"/>
                  </a:lnTo>
                  <a:close/>
                  <a:moveTo>
                    <a:pt x="105" y="24"/>
                  </a:moveTo>
                  <a:cubicBezTo>
                    <a:pt x="105" y="12"/>
                    <a:pt x="105" y="12"/>
                    <a:pt x="105" y="12"/>
                  </a:cubicBezTo>
                  <a:cubicBezTo>
                    <a:pt x="58" y="12"/>
                    <a:pt x="58" y="12"/>
                    <a:pt x="58" y="12"/>
                  </a:cubicBezTo>
                  <a:cubicBezTo>
                    <a:pt x="58" y="24"/>
                    <a:pt x="58" y="24"/>
                    <a:pt x="58" y="24"/>
                  </a:cubicBezTo>
                  <a:lnTo>
                    <a:pt x="105" y="24"/>
                  </a:lnTo>
                  <a:close/>
                  <a:moveTo>
                    <a:pt x="164" y="120"/>
                  </a:moveTo>
                  <a:cubicBezTo>
                    <a:pt x="164" y="131"/>
                    <a:pt x="154" y="141"/>
                    <a:pt x="143" y="141"/>
                  </a:cubicBezTo>
                  <a:cubicBezTo>
                    <a:pt x="137" y="141"/>
                    <a:pt x="137" y="141"/>
                    <a:pt x="137" y="141"/>
                  </a:cubicBezTo>
                  <a:cubicBezTo>
                    <a:pt x="137" y="24"/>
                    <a:pt x="137" y="24"/>
                    <a:pt x="137" y="24"/>
                  </a:cubicBezTo>
                  <a:cubicBezTo>
                    <a:pt x="143" y="24"/>
                    <a:pt x="143" y="24"/>
                    <a:pt x="143" y="24"/>
                  </a:cubicBezTo>
                  <a:cubicBezTo>
                    <a:pt x="154" y="24"/>
                    <a:pt x="164" y="33"/>
                    <a:pt x="164" y="44"/>
                  </a:cubicBezTo>
                  <a:lnTo>
                    <a:pt x="164" y="120"/>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58" name="组合 57"/>
          <p:cNvGrpSpPr/>
          <p:nvPr/>
        </p:nvGrpSpPr>
        <p:grpSpPr>
          <a:xfrm>
            <a:off x="7420524" y="3608429"/>
            <a:ext cx="623627" cy="614902"/>
            <a:chOff x="9350375" y="4546175"/>
            <a:chExt cx="785813" cy="774700"/>
          </a:xfrm>
        </p:grpSpPr>
        <p:sp>
          <p:nvSpPr>
            <p:cNvPr id="59" name="Oval 133"/>
            <p:cNvSpPr>
              <a:spLocks noChangeArrowheads="1"/>
            </p:cNvSpPr>
            <p:nvPr/>
          </p:nvSpPr>
          <p:spPr bwMode="auto">
            <a:xfrm>
              <a:off x="9350375" y="4546175"/>
              <a:ext cx="785813" cy="774700"/>
            </a:xfrm>
            <a:prstGeom prst="ellipse">
              <a:avLst/>
            </a:prstGeom>
            <a:solidFill>
              <a:srgbClr val="FFC000"/>
            </a:solid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60" name="Freeform 13"/>
            <p:cNvSpPr>
              <a:spLocks noEditPoints="1" noChangeArrowheads="1"/>
            </p:cNvSpPr>
            <p:nvPr/>
          </p:nvSpPr>
          <p:spPr bwMode="auto">
            <a:xfrm>
              <a:off x="9537700" y="4736675"/>
              <a:ext cx="409575" cy="376238"/>
            </a:xfrm>
            <a:custGeom>
              <a:avLst/>
              <a:gdLst>
                <a:gd name="T0" fmla="*/ 2147483647 w 152"/>
                <a:gd name="T1" fmla="*/ 2147483647 h 141"/>
                <a:gd name="T2" fmla="*/ 2147483647 w 152"/>
                <a:gd name="T3" fmla="*/ 2147483647 h 141"/>
                <a:gd name="T4" fmla="*/ 2147483647 w 152"/>
                <a:gd name="T5" fmla="*/ 2147483647 h 141"/>
                <a:gd name="T6" fmla="*/ 2147483647 w 152"/>
                <a:gd name="T7" fmla="*/ 2147483647 h 141"/>
                <a:gd name="T8" fmla="*/ 2147483647 w 152"/>
                <a:gd name="T9" fmla="*/ 2147483647 h 141"/>
                <a:gd name="T10" fmla="*/ 2147483647 w 152"/>
                <a:gd name="T11" fmla="*/ 2147483647 h 141"/>
                <a:gd name="T12" fmla="*/ 2147483647 w 152"/>
                <a:gd name="T13" fmla="*/ 2147483647 h 141"/>
                <a:gd name="T14" fmla="*/ 2147483647 w 152"/>
                <a:gd name="T15" fmla="*/ 2147483647 h 141"/>
                <a:gd name="T16" fmla="*/ 2147483647 w 152"/>
                <a:gd name="T17" fmla="*/ 2147483647 h 141"/>
                <a:gd name="T18" fmla="*/ 2147483647 w 152"/>
                <a:gd name="T19" fmla="*/ 2147483647 h 141"/>
                <a:gd name="T20" fmla="*/ 2147483647 w 152"/>
                <a:gd name="T21" fmla="*/ 2147483647 h 141"/>
                <a:gd name="T22" fmla="*/ 2147483647 w 152"/>
                <a:gd name="T23" fmla="*/ 2147483647 h 141"/>
                <a:gd name="T24" fmla="*/ 2147483647 w 152"/>
                <a:gd name="T25" fmla="*/ 2147483647 h 141"/>
                <a:gd name="T26" fmla="*/ 2147483647 w 152"/>
                <a:gd name="T27" fmla="*/ 2147483647 h 141"/>
                <a:gd name="T28" fmla="*/ 2147483647 w 152"/>
                <a:gd name="T29" fmla="*/ 2147483647 h 141"/>
                <a:gd name="T30" fmla="*/ 0 w 152"/>
                <a:gd name="T31" fmla="*/ 2147483647 h 141"/>
                <a:gd name="T32" fmla="*/ 0 w 152"/>
                <a:gd name="T33" fmla="*/ 2147483647 h 141"/>
                <a:gd name="T34" fmla="*/ 2147483647 w 152"/>
                <a:gd name="T35" fmla="*/ 2147483647 h 141"/>
                <a:gd name="T36" fmla="*/ 2147483647 w 152"/>
                <a:gd name="T37" fmla="*/ 2147483647 h 141"/>
                <a:gd name="T38" fmla="*/ 2147483647 w 152"/>
                <a:gd name="T39" fmla="*/ 2147483647 h 141"/>
                <a:gd name="T40" fmla="*/ 2147483647 w 152"/>
                <a:gd name="T41" fmla="*/ 0 h 141"/>
                <a:gd name="T42" fmla="*/ 2147483647 w 152"/>
                <a:gd name="T43" fmla="*/ 0 h 141"/>
                <a:gd name="T44" fmla="*/ 2147483647 w 152"/>
                <a:gd name="T45" fmla="*/ 2147483647 h 141"/>
                <a:gd name="T46" fmla="*/ 2147483647 w 152"/>
                <a:gd name="T47" fmla="*/ 2147483647 h 141"/>
                <a:gd name="T48" fmla="*/ 2147483647 w 152"/>
                <a:gd name="T49" fmla="*/ 2147483647 h 141"/>
                <a:gd name="T50" fmla="*/ 2147483647 w 152"/>
                <a:gd name="T51" fmla="*/ 2147483647 h 141"/>
                <a:gd name="T52" fmla="*/ 2147483647 w 152"/>
                <a:gd name="T53" fmla="*/ 2147483647 h 141"/>
                <a:gd name="T54" fmla="*/ 2147483647 w 152"/>
                <a:gd name="T55" fmla="*/ 2147483647 h 141"/>
                <a:gd name="T56" fmla="*/ 2147483647 w 152"/>
                <a:gd name="T57" fmla="*/ 2147483647 h 141"/>
                <a:gd name="T58" fmla="*/ 2147483647 w 152"/>
                <a:gd name="T59" fmla="*/ 2147483647 h 141"/>
                <a:gd name="T60" fmla="*/ 2147483647 w 152"/>
                <a:gd name="T61" fmla="*/ 2147483647 h 141"/>
                <a:gd name="T62" fmla="*/ 2147483647 w 152"/>
                <a:gd name="T63" fmla="*/ 2147483647 h 141"/>
                <a:gd name="T64" fmla="*/ 2147483647 w 152"/>
                <a:gd name="T65" fmla="*/ 2147483647 h 141"/>
                <a:gd name="T66" fmla="*/ 2147483647 w 152"/>
                <a:gd name="T67" fmla="*/ 2147483647 h 141"/>
                <a:gd name="T68" fmla="*/ 2147483647 w 152"/>
                <a:gd name="T69" fmla="*/ 2147483647 h 141"/>
                <a:gd name="T70" fmla="*/ 2147483647 w 152"/>
                <a:gd name="T71" fmla="*/ 2147483647 h 141"/>
                <a:gd name="T72" fmla="*/ 2147483647 w 152"/>
                <a:gd name="T73" fmla="*/ 2147483647 h 1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2"/>
                <a:gd name="T112" fmla="*/ 0 h 141"/>
                <a:gd name="T113" fmla="*/ 152 w 152"/>
                <a:gd name="T114" fmla="*/ 141 h 1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2" h="141">
                  <a:moveTo>
                    <a:pt x="152" y="44"/>
                  </a:moveTo>
                  <a:cubicBezTo>
                    <a:pt x="152" y="61"/>
                    <a:pt x="131" y="81"/>
                    <a:pt x="103" y="82"/>
                  </a:cubicBezTo>
                  <a:cubicBezTo>
                    <a:pt x="99" y="87"/>
                    <a:pt x="95" y="89"/>
                    <a:pt x="94" y="91"/>
                  </a:cubicBezTo>
                  <a:cubicBezTo>
                    <a:pt x="89" y="95"/>
                    <a:pt x="88" y="100"/>
                    <a:pt x="88" y="106"/>
                  </a:cubicBezTo>
                  <a:cubicBezTo>
                    <a:pt x="88" y="111"/>
                    <a:pt x="91" y="117"/>
                    <a:pt x="99" y="117"/>
                  </a:cubicBezTo>
                  <a:cubicBezTo>
                    <a:pt x="108" y="117"/>
                    <a:pt x="117" y="123"/>
                    <a:pt x="117" y="132"/>
                  </a:cubicBezTo>
                  <a:cubicBezTo>
                    <a:pt x="117" y="138"/>
                    <a:pt x="117" y="138"/>
                    <a:pt x="117" y="138"/>
                  </a:cubicBezTo>
                  <a:cubicBezTo>
                    <a:pt x="117" y="139"/>
                    <a:pt x="116" y="141"/>
                    <a:pt x="114" y="141"/>
                  </a:cubicBezTo>
                  <a:cubicBezTo>
                    <a:pt x="38" y="141"/>
                    <a:pt x="38" y="141"/>
                    <a:pt x="38" y="141"/>
                  </a:cubicBezTo>
                  <a:cubicBezTo>
                    <a:pt x="36" y="141"/>
                    <a:pt x="35" y="139"/>
                    <a:pt x="35" y="138"/>
                  </a:cubicBezTo>
                  <a:cubicBezTo>
                    <a:pt x="35" y="132"/>
                    <a:pt x="35" y="132"/>
                    <a:pt x="35" y="132"/>
                  </a:cubicBezTo>
                  <a:cubicBezTo>
                    <a:pt x="35" y="123"/>
                    <a:pt x="44" y="117"/>
                    <a:pt x="53" y="117"/>
                  </a:cubicBezTo>
                  <a:cubicBezTo>
                    <a:pt x="61" y="117"/>
                    <a:pt x="64" y="111"/>
                    <a:pt x="64" y="106"/>
                  </a:cubicBezTo>
                  <a:cubicBezTo>
                    <a:pt x="64" y="100"/>
                    <a:pt x="63" y="95"/>
                    <a:pt x="58" y="91"/>
                  </a:cubicBezTo>
                  <a:cubicBezTo>
                    <a:pt x="56" y="89"/>
                    <a:pt x="53" y="87"/>
                    <a:pt x="49" y="82"/>
                  </a:cubicBezTo>
                  <a:cubicBezTo>
                    <a:pt x="21" y="81"/>
                    <a:pt x="0" y="61"/>
                    <a:pt x="0" y="44"/>
                  </a:cubicBezTo>
                  <a:cubicBezTo>
                    <a:pt x="0" y="32"/>
                    <a:pt x="0" y="32"/>
                    <a:pt x="0" y="32"/>
                  </a:cubicBezTo>
                  <a:cubicBezTo>
                    <a:pt x="0" y="27"/>
                    <a:pt x="4" y="24"/>
                    <a:pt x="9" y="24"/>
                  </a:cubicBezTo>
                  <a:cubicBezTo>
                    <a:pt x="35" y="24"/>
                    <a:pt x="35" y="24"/>
                    <a:pt x="35" y="24"/>
                  </a:cubicBezTo>
                  <a:cubicBezTo>
                    <a:pt x="35" y="15"/>
                    <a:pt x="35" y="15"/>
                    <a:pt x="35" y="15"/>
                  </a:cubicBezTo>
                  <a:cubicBezTo>
                    <a:pt x="35" y="7"/>
                    <a:pt x="42" y="0"/>
                    <a:pt x="50" y="0"/>
                  </a:cubicBezTo>
                  <a:cubicBezTo>
                    <a:pt x="102" y="0"/>
                    <a:pt x="102" y="0"/>
                    <a:pt x="102" y="0"/>
                  </a:cubicBezTo>
                  <a:cubicBezTo>
                    <a:pt x="110" y="0"/>
                    <a:pt x="117" y="7"/>
                    <a:pt x="117" y="15"/>
                  </a:cubicBezTo>
                  <a:cubicBezTo>
                    <a:pt x="117" y="24"/>
                    <a:pt x="117" y="24"/>
                    <a:pt x="117" y="24"/>
                  </a:cubicBezTo>
                  <a:cubicBezTo>
                    <a:pt x="143" y="24"/>
                    <a:pt x="143" y="24"/>
                    <a:pt x="143" y="24"/>
                  </a:cubicBezTo>
                  <a:cubicBezTo>
                    <a:pt x="148" y="24"/>
                    <a:pt x="152" y="27"/>
                    <a:pt x="152" y="32"/>
                  </a:cubicBezTo>
                  <a:lnTo>
                    <a:pt x="152" y="44"/>
                  </a:lnTo>
                  <a:close/>
                  <a:moveTo>
                    <a:pt x="35" y="35"/>
                  </a:moveTo>
                  <a:cubicBezTo>
                    <a:pt x="12" y="35"/>
                    <a:pt x="12" y="35"/>
                    <a:pt x="12" y="35"/>
                  </a:cubicBezTo>
                  <a:cubicBezTo>
                    <a:pt x="12" y="44"/>
                    <a:pt x="12" y="44"/>
                    <a:pt x="12" y="44"/>
                  </a:cubicBezTo>
                  <a:cubicBezTo>
                    <a:pt x="12" y="53"/>
                    <a:pt x="24" y="65"/>
                    <a:pt x="42" y="69"/>
                  </a:cubicBezTo>
                  <a:cubicBezTo>
                    <a:pt x="38" y="61"/>
                    <a:pt x="35" y="50"/>
                    <a:pt x="35" y="35"/>
                  </a:cubicBezTo>
                  <a:close/>
                  <a:moveTo>
                    <a:pt x="140" y="35"/>
                  </a:moveTo>
                  <a:cubicBezTo>
                    <a:pt x="117" y="35"/>
                    <a:pt x="117" y="35"/>
                    <a:pt x="117" y="35"/>
                  </a:cubicBezTo>
                  <a:cubicBezTo>
                    <a:pt x="117" y="50"/>
                    <a:pt x="114" y="61"/>
                    <a:pt x="110" y="69"/>
                  </a:cubicBezTo>
                  <a:cubicBezTo>
                    <a:pt x="128" y="65"/>
                    <a:pt x="140" y="53"/>
                    <a:pt x="140" y="44"/>
                  </a:cubicBezTo>
                  <a:lnTo>
                    <a:pt x="140" y="35"/>
                  </a:lnTo>
                  <a:close/>
                </a:path>
              </a:pathLst>
            </a:custGeom>
            <a:solidFill>
              <a:schemeClr val="bg1"/>
            </a:solidFill>
            <a:ln>
              <a:noFill/>
            </a:ln>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61" name="Group 5"/>
          <p:cNvGrpSpPr/>
          <p:nvPr/>
        </p:nvGrpSpPr>
        <p:grpSpPr bwMode="auto">
          <a:xfrm>
            <a:off x="5870907" y="1836807"/>
            <a:ext cx="623627" cy="614902"/>
            <a:chOff x="0" y="0"/>
            <a:chExt cx="616054" cy="616054"/>
          </a:xfrm>
        </p:grpSpPr>
        <p:sp>
          <p:nvSpPr>
            <p:cNvPr id="62" name="Oval 106"/>
            <p:cNvSpPr>
              <a:spLocks noChangeArrowheads="1"/>
            </p:cNvSpPr>
            <p:nvPr/>
          </p:nvSpPr>
          <p:spPr bwMode="auto">
            <a:xfrm>
              <a:off x="0" y="0"/>
              <a:ext cx="616054" cy="61605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63" name="Freeform 14"/>
            <p:cNvSpPr>
              <a:spLocks noEditPoints="1" noChangeArrowheads="1"/>
            </p:cNvSpPr>
            <p:nvPr/>
          </p:nvSpPr>
          <p:spPr bwMode="auto">
            <a:xfrm>
              <a:off x="126304" y="178026"/>
              <a:ext cx="336550" cy="273050"/>
            </a:xfrm>
            <a:custGeom>
              <a:avLst/>
              <a:gdLst>
                <a:gd name="T0" fmla="*/ 2147483647 w 159"/>
                <a:gd name="T1" fmla="*/ 2147483647 h 129"/>
                <a:gd name="T2" fmla="*/ 2147483647 w 159"/>
                <a:gd name="T3" fmla="*/ 2147483647 h 129"/>
                <a:gd name="T4" fmla="*/ 2147483647 w 159"/>
                <a:gd name="T5" fmla="*/ 2147483647 h 129"/>
                <a:gd name="T6" fmla="*/ 2147483647 w 159"/>
                <a:gd name="T7" fmla="*/ 2147483647 h 129"/>
                <a:gd name="T8" fmla="*/ 2147483647 w 159"/>
                <a:gd name="T9" fmla="*/ 2147483647 h 129"/>
                <a:gd name="T10" fmla="*/ 2147483647 w 159"/>
                <a:gd name="T11" fmla="*/ 2147483647 h 129"/>
                <a:gd name="T12" fmla="*/ 2147483647 w 159"/>
                <a:gd name="T13" fmla="*/ 2147483647 h 129"/>
                <a:gd name="T14" fmla="*/ 2147483647 w 159"/>
                <a:gd name="T15" fmla="*/ 2147483647 h 129"/>
                <a:gd name="T16" fmla="*/ 0 w 159"/>
                <a:gd name="T17" fmla="*/ 2147483647 h 129"/>
                <a:gd name="T18" fmla="*/ 2147483647 w 159"/>
                <a:gd name="T19" fmla="*/ 2147483647 h 129"/>
                <a:gd name="T20" fmla="*/ 2147483647 w 159"/>
                <a:gd name="T21" fmla="*/ 2147483647 h 129"/>
                <a:gd name="T22" fmla="*/ 2147483647 w 159"/>
                <a:gd name="T23" fmla="*/ 2147483647 h 129"/>
                <a:gd name="T24" fmla="*/ 2147483647 w 159"/>
                <a:gd name="T25" fmla="*/ 2147483647 h 129"/>
                <a:gd name="T26" fmla="*/ 2147483647 w 159"/>
                <a:gd name="T27" fmla="*/ 2147483647 h 129"/>
                <a:gd name="T28" fmla="*/ 2147483647 w 159"/>
                <a:gd name="T29" fmla="*/ 2147483647 h 129"/>
                <a:gd name="T30" fmla="*/ 2147483647 w 159"/>
                <a:gd name="T31" fmla="*/ 2147483647 h 129"/>
                <a:gd name="T32" fmla="*/ 2147483647 w 159"/>
                <a:gd name="T33" fmla="*/ 0 h 129"/>
                <a:gd name="T34" fmla="*/ 2147483647 w 159"/>
                <a:gd name="T35" fmla="*/ 0 h 129"/>
                <a:gd name="T36" fmla="*/ 2147483647 w 159"/>
                <a:gd name="T37" fmla="*/ 2147483647 h 129"/>
                <a:gd name="T38" fmla="*/ 2147483647 w 159"/>
                <a:gd name="T39" fmla="*/ 2147483647 h 129"/>
                <a:gd name="T40" fmla="*/ 2147483647 w 159"/>
                <a:gd name="T41" fmla="*/ 2147483647 h 129"/>
                <a:gd name="T42" fmla="*/ 2147483647 w 159"/>
                <a:gd name="T43" fmla="*/ 2147483647 h 129"/>
                <a:gd name="T44" fmla="*/ 2147483647 w 159"/>
                <a:gd name="T45" fmla="*/ 2147483647 h 129"/>
                <a:gd name="T46" fmla="*/ 2147483647 w 159"/>
                <a:gd name="T47" fmla="*/ 2147483647 h 129"/>
                <a:gd name="T48" fmla="*/ 2147483647 w 159"/>
                <a:gd name="T49" fmla="*/ 2147483647 h 129"/>
                <a:gd name="T50" fmla="*/ 2147483647 w 159"/>
                <a:gd name="T51" fmla="*/ 2147483647 h 129"/>
                <a:gd name="T52" fmla="*/ 2147483647 w 159"/>
                <a:gd name="T53" fmla="*/ 2147483647 h 129"/>
                <a:gd name="T54" fmla="*/ 2147483647 w 159"/>
                <a:gd name="T55" fmla="*/ 2147483647 h 129"/>
                <a:gd name="T56" fmla="*/ 2147483647 w 159"/>
                <a:gd name="T57" fmla="*/ 2147483647 h 129"/>
                <a:gd name="T58" fmla="*/ 2147483647 w 159"/>
                <a:gd name="T59" fmla="*/ 2147483647 h 129"/>
                <a:gd name="T60" fmla="*/ 2147483647 w 159"/>
                <a:gd name="T61" fmla="*/ 2147483647 h 129"/>
                <a:gd name="T62" fmla="*/ 2147483647 w 159"/>
                <a:gd name="T63" fmla="*/ 2147483647 h 129"/>
                <a:gd name="T64" fmla="*/ 2147483647 w 159"/>
                <a:gd name="T65" fmla="*/ 2147483647 h 129"/>
                <a:gd name="T66" fmla="*/ 2147483647 w 159"/>
                <a:gd name="T67" fmla="*/ 2147483647 h 129"/>
                <a:gd name="T68" fmla="*/ 2147483647 w 159"/>
                <a:gd name="T69" fmla="*/ 2147483647 h 129"/>
                <a:gd name="T70" fmla="*/ 2147483647 w 159"/>
                <a:gd name="T71" fmla="*/ 2147483647 h 129"/>
                <a:gd name="T72" fmla="*/ 2147483647 w 159"/>
                <a:gd name="T73" fmla="*/ 2147483647 h 129"/>
                <a:gd name="T74" fmla="*/ 2147483647 w 159"/>
                <a:gd name="T75" fmla="*/ 2147483647 h 1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9"/>
                <a:gd name="T115" fmla="*/ 0 h 129"/>
                <a:gd name="T116" fmla="*/ 159 w 159"/>
                <a:gd name="T117" fmla="*/ 129 h 1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9" h="129">
                  <a:moveTo>
                    <a:pt x="159" y="100"/>
                  </a:moveTo>
                  <a:cubicBezTo>
                    <a:pt x="159" y="106"/>
                    <a:pt x="151" y="105"/>
                    <a:pt x="147" y="105"/>
                  </a:cubicBezTo>
                  <a:cubicBezTo>
                    <a:pt x="147" y="118"/>
                    <a:pt x="136" y="129"/>
                    <a:pt x="123" y="129"/>
                  </a:cubicBezTo>
                  <a:cubicBezTo>
                    <a:pt x="111" y="129"/>
                    <a:pt x="100" y="118"/>
                    <a:pt x="100" y="105"/>
                  </a:cubicBezTo>
                  <a:cubicBezTo>
                    <a:pt x="65" y="105"/>
                    <a:pt x="65" y="105"/>
                    <a:pt x="65" y="105"/>
                  </a:cubicBezTo>
                  <a:cubicBezTo>
                    <a:pt x="65" y="118"/>
                    <a:pt x="54" y="129"/>
                    <a:pt x="41" y="129"/>
                  </a:cubicBezTo>
                  <a:cubicBezTo>
                    <a:pt x="29" y="129"/>
                    <a:pt x="18" y="118"/>
                    <a:pt x="18" y="105"/>
                  </a:cubicBezTo>
                  <a:cubicBezTo>
                    <a:pt x="12" y="105"/>
                    <a:pt x="12" y="105"/>
                    <a:pt x="12" y="105"/>
                  </a:cubicBezTo>
                  <a:cubicBezTo>
                    <a:pt x="8" y="105"/>
                    <a:pt x="0" y="106"/>
                    <a:pt x="0" y="100"/>
                  </a:cubicBezTo>
                  <a:cubicBezTo>
                    <a:pt x="0" y="96"/>
                    <a:pt x="3" y="94"/>
                    <a:pt x="6" y="94"/>
                  </a:cubicBezTo>
                  <a:cubicBezTo>
                    <a:pt x="6" y="64"/>
                    <a:pt x="6" y="64"/>
                    <a:pt x="6" y="64"/>
                  </a:cubicBezTo>
                  <a:cubicBezTo>
                    <a:pt x="6" y="58"/>
                    <a:pt x="5" y="51"/>
                    <a:pt x="10" y="46"/>
                  </a:cubicBezTo>
                  <a:cubicBezTo>
                    <a:pt x="29" y="28"/>
                    <a:pt x="29" y="28"/>
                    <a:pt x="29" y="28"/>
                  </a:cubicBezTo>
                  <a:cubicBezTo>
                    <a:pt x="31" y="25"/>
                    <a:pt x="35" y="23"/>
                    <a:pt x="39" y="23"/>
                  </a:cubicBezTo>
                  <a:cubicBezTo>
                    <a:pt x="53" y="23"/>
                    <a:pt x="53" y="23"/>
                    <a:pt x="53" y="23"/>
                  </a:cubicBezTo>
                  <a:cubicBezTo>
                    <a:pt x="53" y="6"/>
                    <a:pt x="53" y="6"/>
                    <a:pt x="53" y="6"/>
                  </a:cubicBezTo>
                  <a:cubicBezTo>
                    <a:pt x="53" y="3"/>
                    <a:pt x="56" y="0"/>
                    <a:pt x="59" y="0"/>
                  </a:cubicBezTo>
                  <a:cubicBezTo>
                    <a:pt x="153" y="0"/>
                    <a:pt x="153" y="0"/>
                    <a:pt x="153" y="0"/>
                  </a:cubicBezTo>
                  <a:cubicBezTo>
                    <a:pt x="156" y="0"/>
                    <a:pt x="159" y="3"/>
                    <a:pt x="159" y="6"/>
                  </a:cubicBezTo>
                  <a:lnTo>
                    <a:pt x="159" y="100"/>
                  </a:lnTo>
                  <a:close/>
                  <a:moveTo>
                    <a:pt x="53" y="59"/>
                  </a:moveTo>
                  <a:cubicBezTo>
                    <a:pt x="53" y="35"/>
                    <a:pt x="53" y="35"/>
                    <a:pt x="53" y="35"/>
                  </a:cubicBezTo>
                  <a:cubicBezTo>
                    <a:pt x="39" y="35"/>
                    <a:pt x="39" y="35"/>
                    <a:pt x="39" y="35"/>
                  </a:cubicBezTo>
                  <a:cubicBezTo>
                    <a:pt x="38" y="35"/>
                    <a:pt x="37" y="36"/>
                    <a:pt x="37" y="36"/>
                  </a:cubicBezTo>
                  <a:cubicBezTo>
                    <a:pt x="19" y="54"/>
                    <a:pt x="19" y="54"/>
                    <a:pt x="19" y="54"/>
                  </a:cubicBezTo>
                  <a:cubicBezTo>
                    <a:pt x="19" y="54"/>
                    <a:pt x="18" y="55"/>
                    <a:pt x="18" y="56"/>
                  </a:cubicBezTo>
                  <a:cubicBezTo>
                    <a:pt x="18" y="59"/>
                    <a:pt x="18" y="59"/>
                    <a:pt x="18" y="59"/>
                  </a:cubicBezTo>
                  <a:lnTo>
                    <a:pt x="53" y="59"/>
                  </a:lnTo>
                  <a:close/>
                  <a:moveTo>
                    <a:pt x="41" y="94"/>
                  </a:moveTo>
                  <a:cubicBezTo>
                    <a:pt x="35" y="94"/>
                    <a:pt x="30" y="99"/>
                    <a:pt x="30" y="105"/>
                  </a:cubicBezTo>
                  <a:cubicBezTo>
                    <a:pt x="30" y="112"/>
                    <a:pt x="35" y="117"/>
                    <a:pt x="41" y="117"/>
                  </a:cubicBezTo>
                  <a:cubicBezTo>
                    <a:pt x="48" y="117"/>
                    <a:pt x="53" y="112"/>
                    <a:pt x="53" y="105"/>
                  </a:cubicBezTo>
                  <a:cubicBezTo>
                    <a:pt x="53" y="99"/>
                    <a:pt x="48" y="94"/>
                    <a:pt x="41" y="94"/>
                  </a:cubicBezTo>
                  <a:close/>
                  <a:moveTo>
                    <a:pt x="123" y="94"/>
                  </a:moveTo>
                  <a:cubicBezTo>
                    <a:pt x="117" y="94"/>
                    <a:pt x="112" y="99"/>
                    <a:pt x="112" y="105"/>
                  </a:cubicBezTo>
                  <a:cubicBezTo>
                    <a:pt x="112" y="112"/>
                    <a:pt x="117" y="117"/>
                    <a:pt x="123" y="117"/>
                  </a:cubicBezTo>
                  <a:cubicBezTo>
                    <a:pt x="130" y="117"/>
                    <a:pt x="135" y="112"/>
                    <a:pt x="135" y="105"/>
                  </a:cubicBezTo>
                  <a:cubicBezTo>
                    <a:pt x="135" y="99"/>
                    <a:pt x="130" y="94"/>
                    <a:pt x="123" y="94"/>
                  </a:cubicBez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64" name="Group 7"/>
          <p:cNvGrpSpPr/>
          <p:nvPr/>
        </p:nvGrpSpPr>
        <p:grpSpPr bwMode="auto">
          <a:xfrm>
            <a:off x="1148984" y="3608429"/>
            <a:ext cx="624886" cy="614902"/>
            <a:chOff x="0" y="0"/>
            <a:chExt cx="616054" cy="616054"/>
          </a:xfrm>
        </p:grpSpPr>
        <p:sp>
          <p:nvSpPr>
            <p:cNvPr id="65" name="Oval 100"/>
            <p:cNvSpPr>
              <a:spLocks noChangeArrowheads="1"/>
            </p:cNvSpPr>
            <p:nvPr/>
          </p:nvSpPr>
          <p:spPr bwMode="auto">
            <a:xfrm>
              <a:off x="0" y="0"/>
              <a:ext cx="616054" cy="61605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66" name="Freeform 15"/>
            <p:cNvSpPr>
              <a:spLocks noChangeArrowheads="1"/>
            </p:cNvSpPr>
            <p:nvPr/>
          </p:nvSpPr>
          <p:spPr bwMode="auto">
            <a:xfrm>
              <a:off x="141531" y="198932"/>
              <a:ext cx="371475" cy="222250"/>
            </a:xfrm>
            <a:custGeom>
              <a:avLst/>
              <a:gdLst>
                <a:gd name="T0" fmla="*/ 2147483647 w 176"/>
                <a:gd name="T1" fmla="*/ 2147483647 h 105"/>
                <a:gd name="T2" fmla="*/ 2147483647 w 176"/>
                <a:gd name="T3" fmla="*/ 2147483647 h 105"/>
                <a:gd name="T4" fmla="*/ 2147483647 w 176"/>
                <a:gd name="T5" fmla="*/ 2147483647 h 105"/>
                <a:gd name="T6" fmla="*/ 2147483647 w 176"/>
                <a:gd name="T7" fmla="*/ 2147483647 h 105"/>
                <a:gd name="T8" fmla="*/ 2147483647 w 176"/>
                <a:gd name="T9" fmla="*/ 2147483647 h 105"/>
                <a:gd name="T10" fmla="*/ 2147483647 w 176"/>
                <a:gd name="T11" fmla="*/ 2147483647 h 105"/>
                <a:gd name="T12" fmla="*/ 2147483647 w 176"/>
                <a:gd name="T13" fmla="*/ 2147483647 h 105"/>
                <a:gd name="T14" fmla="*/ 2147483647 w 176"/>
                <a:gd name="T15" fmla="*/ 2147483647 h 105"/>
                <a:gd name="T16" fmla="*/ 2147483647 w 176"/>
                <a:gd name="T17" fmla="*/ 2147483647 h 105"/>
                <a:gd name="T18" fmla="*/ 2147483647 w 176"/>
                <a:gd name="T19" fmla="*/ 2147483647 h 105"/>
                <a:gd name="T20" fmla="*/ 2147483647 w 176"/>
                <a:gd name="T21" fmla="*/ 2147483647 h 105"/>
                <a:gd name="T22" fmla="*/ 2147483647 w 176"/>
                <a:gd name="T23" fmla="*/ 2147483647 h 105"/>
                <a:gd name="T24" fmla="*/ 2147483647 w 176"/>
                <a:gd name="T25" fmla="*/ 2147483647 h 105"/>
                <a:gd name="T26" fmla="*/ 2147483647 w 176"/>
                <a:gd name="T27" fmla="*/ 2147483647 h 105"/>
                <a:gd name="T28" fmla="*/ 2147483647 w 176"/>
                <a:gd name="T29" fmla="*/ 2147483647 h 105"/>
                <a:gd name="T30" fmla="*/ 2147483647 w 176"/>
                <a:gd name="T31" fmla="*/ 2147483647 h 105"/>
                <a:gd name="T32" fmla="*/ 2147483647 w 176"/>
                <a:gd name="T33" fmla="*/ 2147483647 h 105"/>
                <a:gd name="T34" fmla="*/ 2147483647 w 176"/>
                <a:gd name="T35" fmla="*/ 2147483647 h 105"/>
                <a:gd name="T36" fmla="*/ 2147483647 w 176"/>
                <a:gd name="T37" fmla="*/ 2147483647 h 105"/>
                <a:gd name="T38" fmla="*/ 2147483647 w 176"/>
                <a:gd name="T39" fmla="*/ 2147483647 h 105"/>
                <a:gd name="T40" fmla="*/ 2147483647 w 176"/>
                <a:gd name="T41" fmla="*/ 2147483647 h 105"/>
                <a:gd name="T42" fmla="*/ 2147483647 w 176"/>
                <a:gd name="T43" fmla="*/ 2147483647 h 105"/>
                <a:gd name="T44" fmla="*/ 2147483647 w 176"/>
                <a:gd name="T45" fmla="*/ 2147483647 h 105"/>
                <a:gd name="T46" fmla="*/ 0 w 176"/>
                <a:gd name="T47" fmla="*/ 2147483647 h 105"/>
                <a:gd name="T48" fmla="*/ 0 w 176"/>
                <a:gd name="T49" fmla="*/ 2147483647 h 105"/>
                <a:gd name="T50" fmla="*/ 2147483647 w 176"/>
                <a:gd name="T51" fmla="*/ 2147483647 h 105"/>
                <a:gd name="T52" fmla="*/ 2147483647 w 176"/>
                <a:gd name="T53" fmla="*/ 2147483647 h 105"/>
                <a:gd name="T54" fmla="*/ 2147483647 w 176"/>
                <a:gd name="T55" fmla="*/ 2147483647 h 105"/>
                <a:gd name="T56" fmla="*/ 2147483647 w 176"/>
                <a:gd name="T57" fmla="*/ 2147483647 h 105"/>
                <a:gd name="T58" fmla="*/ 2147483647 w 176"/>
                <a:gd name="T59" fmla="*/ 2147483647 h 105"/>
                <a:gd name="T60" fmla="*/ 2147483647 w 176"/>
                <a:gd name="T61" fmla="*/ 2147483647 h 105"/>
                <a:gd name="T62" fmla="*/ 2147483647 w 176"/>
                <a:gd name="T63" fmla="*/ 2147483647 h 105"/>
                <a:gd name="T64" fmla="*/ 2147483647 w 176"/>
                <a:gd name="T65" fmla="*/ 2147483647 h 105"/>
                <a:gd name="T66" fmla="*/ 2147483647 w 176"/>
                <a:gd name="T67" fmla="*/ 2147483647 h 105"/>
                <a:gd name="T68" fmla="*/ 2147483647 w 176"/>
                <a:gd name="T69" fmla="*/ 2147483647 h 105"/>
                <a:gd name="T70" fmla="*/ 2147483647 w 176"/>
                <a:gd name="T71" fmla="*/ 2147483647 h 105"/>
                <a:gd name="T72" fmla="*/ 2147483647 w 176"/>
                <a:gd name="T73" fmla="*/ 2147483647 h 105"/>
                <a:gd name="T74" fmla="*/ 2147483647 w 176"/>
                <a:gd name="T75" fmla="*/ 0 h 105"/>
                <a:gd name="T76" fmla="*/ 2147483647 w 176"/>
                <a:gd name="T77" fmla="*/ 0 h 105"/>
                <a:gd name="T78" fmla="*/ 2147483647 w 176"/>
                <a:gd name="T79" fmla="*/ 0 h 105"/>
                <a:gd name="T80" fmla="*/ 2147483647 w 176"/>
                <a:gd name="T81" fmla="*/ 0 h 105"/>
                <a:gd name="T82" fmla="*/ 2147483647 w 176"/>
                <a:gd name="T83" fmla="*/ 2147483647 h 105"/>
                <a:gd name="T84" fmla="*/ 2147483647 w 176"/>
                <a:gd name="T85" fmla="*/ 2147483647 h 105"/>
                <a:gd name="T86" fmla="*/ 2147483647 w 176"/>
                <a:gd name="T87" fmla="*/ 2147483647 h 105"/>
                <a:gd name="T88" fmla="*/ 2147483647 w 176"/>
                <a:gd name="T89" fmla="*/ 2147483647 h 105"/>
                <a:gd name="T90" fmla="*/ 2147483647 w 176"/>
                <a:gd name="T91" fmla="*/ 2147483647 h 105"/>
                <a:gd name="T92" fmla="*/ 2147483647 w 176"/>
                <a:gd name="T93" fmla="*/ 2147483647 h 105"/>
                <a:gd name="T94" fmla="*/ 2147483647 w 176"/>
                <a:gd name="T95" fmla="*/ 2147483647 h 105"/>
                <a:gd name="T96" fmla="*/ 2147483647 w 176"/>
                <a:gd name="T97" fmla="*/ 2147483647 h 105"/>
                <a:gd name="T98" fmla="*/ 2147483647 w 176"/>
                <a:gd name="T99" fmla="*/ 2147483647 h 1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6"/>
                <a:gd name="T151" fmla="*/ 0 h 105"/>
                <a:gd name="T152" fmla="*/ 176 w 176"/>
                <a:gd name="T153" fmla="*/ 105 h 1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6" h="105">
                  <a:moveTo>
                    <a:pt x="150" y="61"/>
                  </a:moveTo>
                  <a:cubicBezTo>
                    <a:pt x="118" y="64"/>
                    <a:pt x="118" y="64"/>
                    <a:pt x="118" y="64"/>
                  </a:cubicBezTo>
                  <a:cubicBezTo>
                    <a:pt x="97" y="70"/>
                    <a:pt x="97" y="70"/>
                    <a:pt x="97" y="70"/>
                  </a:cubicBezTo>
                  <a:cubicBezTo>
                    <a:pt x="91" y="70"/>
                    <a:pt x="91" y="70"/>
                    <a:pt x="91" y="70"/>
                  </a:cubicBezTo>
                  <a:cubicBezTo>
                    <a:pt x="64" y="102"/>
                    <a:pt x="64" y="102"/>
                    <a:pt x="64" y="102"/>
                  </a:cubicBezTo>
                  <a:cubicBezTo>
                    <a:pt x="71" y="102"/>
                    <a:pt x="71" y="102"/>
                    <a:pt x="71" y="102"/>
                  </a:cubicBezTo>
                  <a:cubicBezTo>
                    <a:pt x="74" y="102"/>
                    <a:pt x="77" y="103"/>
                    <a:pt x="77" y="104"/>
                  </a:cubicBezTo>
                  <a:cubicBezTo>
                    <a:pt x="77" y="105"/>
                    <a:pt x="74" y="105"/>
                    <a:pt x="71" y="105"/>
                  </a:cubicBezTo>
                  <a:cubicBezTo>
                    <a:pt x="62" y="105"/>
                    <a:pt x="62" y="105"/>
                    <a:pt x="62" y="105"/>
                  </a:cubicBezTo>
                  <a:cubicBezTo>
                    <a:pt x="47" y="105"/>
                    <a:pt x="47" y="105"/>
                    <a:pt x="47" y="105"/>
                  </a:cubicBezTo>
                  <a:cubicBezTo>
                    <a:pt x="41" y="105"/>
                    <a:pt x="41" y="105"/>
                    <a:pt x="41" y="105"/>
                  </a:cubicBezTo>
                  <a:cubicBezTo>
                    <a:pt x="41" y="102"/>
                    <a:pt x="41" y="102"/>
                    <a:pt x="41" y="102"/>
                  </a:cubicBezTo>
                  <a:cubicBezTo>
                    <a:pt x="47" y="102"/>
                    <a:pt x="47" y="102"/>
                    <a:pt x="47" y="102"/>
                  </a:cubicBezTo>
                  <a:cubicBezTo>
                    <a:pt x="47" y="64"/>
                    <a:pt x="47" y="64"/>
                    <a:pt x="47" y="64"/>
                  </a:cubicBezTo>
                  <a:cubicBezTo>
                    <a:pt x="33" y="64"/>
                    <a:pt x="33" y="64"/>
                    <a:pt x="33" y="64"/>
                  </a:cubicBezTo>
                  <a:cubicBezTo>
                    <a:pt x="15" y="85"/>
                    <a:pt x="15" y="85"/>
                    <a:pt x="15" y="85"/>
                  </a:cubicBezTo>
                  <a:cubicBezTo>
                    <a:pt x="6" y="85"/>
                    <a:pt x="6" y="85"/>
                    <a:pt x="6" y="85"/>
                  </a:cubicBezTo>
                  <a:cubicBezTo>
                    <a:pt x="3" y="82"/>
                    <a:pt x="3" y="82"/>
                    <a:pt x="3" y="82"/>
                  </a:cubicBezTo>
                  <a:cubicBezTo>
                    <a:pt x="3" y="64"/>
                    <a:pt x="3" y="64"/>
                    <a:pt x="3" y="64"/>
                  </a:cubicBezTo>
                  <a:cubicBezTo>
                    <a:pt x="6" y="64"/>
                    <a:pt x="6" y="64"/>
                    <a:pt x="6" y="64"/>
                  </a:cubicBezTo>
                  <a:cubicBezTo>
                    <a:pt x="6" y="61"/>
                    <a:pt x="6" y="61"/>
                    <a:pt x="6" y="61"/>
                  </a:cubicBezTo>
                  <a:cubicBezTo>
                    <a:pt x="18" y="61"/>
                    <a:pt x="18" y="61"/>
                    <a:pt x="18" y="61"/>
                  </a:cubicBezTo>
                  <a:cubicBezTo>
                    <a:pt x="18" y="60"/>
                    <a:pt x="18" y="60"/>
                    <a:pt x="18" y="60"/>
                  </a:cubicBezTo>
                  <a:cubicBezTo>
                    <a:pt x="0" y="58"/>
                    <a:pt x="0" y="58"/>
                    <a:pt x="0" y="58"/>
                  </a:cubicBezTo>
                  <a:cubicBezTo>
                    <a:pt x="0" y="47"/>
                    <a:pt x="0" y="47"/>
                    <a:pt x="0" y="47"/>
                  </a:cubicBezTo>
                  <a:cubicBezTo>
                    <a:pt x="18" y="44"/>
                    <a:pt x="18" y="44"/>
                    <a:pt x="18" y="44"/>
                  </a:cubicBezTo>
                  <a:cubicBezTo>
                    <a:pt x="18" y="44"/>
                    <a:pt x="18" y="44"/>
                    <a:pt x="18" y="44"/>
                  </a:cubicBezTo>
                  <a:cubicBezTo>
                    <a:pt x="6" y="44"/>
                    <a:pt x="6" y="44"/>
                    <a:pt x="6" y="44"/>
                  </a:cubicBezTo>
                  <a:cubicBezTo>
                    <a:pt x="6" y="41"/>
                    <a:pt x="6" y="41"/>
                    <a:pt x="6" y="41"/>
                  </a:cubicBezTo>
                  <a:cubicBezTo>
                    <a:pt x="3" y="41"/>
                    <a:pt x="3" y="41"/>
                    <a:pt x="3" y="41"/>
                  </a:cubicBezTo>
                  <a:cubicBezTo>
                    <a:pt x="3" y="23"/>
                    <a:pt x="3" y="23"/>
                    <a:pt x="3" y="23"/>
                  </a:cubicBezTo>
                  <a:cubicBezTo>
                    <a:pt x="6" y="20"/>
                    <a:pt x="6" y="20"/>
                    <a:pt x="6" y="20"/>
                  </a:cubicBezTo>
                  <a:cubicBezTo>
                    <a:pt x="15" y="20"/>
                    <a:pt x="15" y="20"/>
                    <a:pt x="15" y="20"/>
                  </a:cubicBezTo>
                  <a:cubicBezTo>
                    <a:pt x="33" y="41"/>
                    <a:pt x="33" y="41"/>
                    <a:pt x="33" y="41"/>
                  </a:cubicBezTo>
                  <a:cubicBezTo>
                    <a:pt x="47" y="41"/>
                    <a:pt x="47" y="41"/>
                    <a:pt x="47" y="41"/>
                  </a:cubicBezTo>
                  <a:cubicBezTo>
                    <a:pt x="47" y="3"/>
                    <a:pt x="47" y="3"/>
                    <a:pt x="47" y="3"/>
                  </a:cubicBezTo>
                  <a:cubicBezTo>
                    <a:pt x="41" y="3"/>
                    <a:pt x="41" y="3"/>
                    <a:pt x="41" y="3"/>
                  </a:cubicBezTo>
                  <a:cubicBezTo>
                    <a:pt x="41" y="0"/>
                    <a:pt x="41" y="0"/>
                    <a:pt x="41" y="0"/>
                  </a:cubicBezTo>
                  <a:cubicBezTo>
                    <a:pt x="47" y="0"/>
                    <a:pt x="47" y="0"/>
                    <a:pt x="47" y="0"/>
                  </a:cubicBezTo>
                  <a:cubicBezTo>
                    <a:pt x="62" y="0"/>
                    <a:pt x="62" y="0"/>
                    <a:pt x="62" y="0"/>
                  </a:cubicBezTo>
                  <a:cubicBezTo>
                    <a:pt x="71" y="0"/>
                    <a:pt x="71" y="0"/>
                    <a:pt x="71" y="0"/>
                  </a:cubicBezTo>
                  <a:cubicBezTo>
                    <a:pt x="74" y="0"/>
                    <a:pt x="77" y="0"/>
                    <a:pt x="77" y="1"/>
                  </a:cubicBezTo>
                  <a:cubicBezTo>
                    <a:pt x="77" y="2"/>
                    <a:pt x="74" y="3"/>
                    <a:pt x="71" y="3"/>
                  </a:cubicBezTo>
                  <a:cubicBezTo>
                    <a:pt x="64" y="3"/>
                    <a:pt x="64" y="3"/>
                    <a:pt x="64" y="3"/>
                  </a:cubicBezTo>
                  <a:cubicBezTo>
                    <a:pt x="91" y="35"/>
                    <a:pt x="91" y="35"/>
                    <a:pt x="91" y="35"/>
                  </a:cubicBezTo>
                  <a:cubicBezTo>
                    <a:pt x="97" y="35"/>
                    <a:pt x="97" y="35"/>
                    <a:pt x="97" y="35"/>
                  </a:cubicBezTo>
                  <a:cubicBezTo>
                    <a:pt x="118" y="41"/>
                    <a:pt x="118" y="41"/>
                    <a:pt x="118" y="41"/>
                  </a:cubicBezTo>
                  <a:cubicBezTo>
                    <a:pt x="150" y="44"/>
                    <a:pt x="150" y="44"/>
                    <a:pt x="150" y="44"/>
                  </a:cubicBezTo>
                  <a:cubicBezTo>
                    <a:pt x="176" y="50"/>
                    <a:pt x="176" y="52"/>
                    <a:pt x="176" y="52"/>
                  </a:cubicBezTo>
                  <a:cubicBezTo>
                    <a:pt x="176" y="52"/>
                    <a:pt x="176" y="55"/>
                    <a:pt x="150" y="61"/>
                  </a:cubicBez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sp>
        <p:nvSpPr>
          <p:cNvPr id="67" name="Rectangle 45"/>
          <p:cNvSpPr>
            <a:spLocks noChangeArrowheads="1"/>
          </p:cNvSpPr>
          <p:nvPr/>
        </p:nvSpPr>
        <p:spPr bwMode="auto">
          <a:xfrm>
            <a:off x="1577334" y="457397"/>
            <a:ext cx="6022089" cy="47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zh-CN" altLang="en-US" sz="2500" b="1" dirty="0">
                <a:solidFill>
                  <a:srgbClr val="FFC000"/>
                </a:solidFill>
                <a:latin typeface="微软雅黑" panose="020B0503020204020204" charset="-122"/>
                <a:ea typeface="微软雅黑" panose="020B0503020204020204" charset="-122"/>
                <a:cs typeface="+mn-ea"/>
                <a:sym typeface="微软雅黑" panose="020B0503020204020204" charset="-122"/>
              </a:rPr>
              <a:t>工作存在不足</a:t>
            </a:r>
            <a:endParaRPr lang="en-US" altLang="zh-CN" sz="2500" b="1"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
        <p:nvSpPr>
          <p:cNvPr id="68" name="Rectangle 14"/>
          <p:cNvSpPr>
            <a:spLocks noChangeArrowheads="1"/>
          </p:cNvSpPr>
          <p:nvPr/>
        </p:nvSpPr>
        <p:spPr bwMode="auto">
          <a:xfrm>
            <a:off x="2437940" y="857177"/>
            <a:ext cx="4299617" cy="36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1000" dirty="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此处添加详细文本描述此处添加详细文本描述此处添加详细文本描述此处添加详细文本描述此处添加详细文本描述</a:t>
            </a:r>
            <a:endParaRPr lang="en-US" altLang="zh-CN" sz="1000"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pic>
        <p:nvPicPr>
          <p:cNvPr id="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69631">
            <a:off x="-1770091" y="1751124"/>
            <a:ext cx="3235299" cy="216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8"/>
                                        </p:tgtEl>
                                        <p:attrNameLst>
                                          <p:attrName>style.visibility</p:attrName>
                                        </p:attrNameLst>
                                      </p:cBhvr>
                                      <p:to>
                                        <p:strVal val="visible"/>
                                      </p:to>
                                    </p:set>
                                    <p:anim calcmode="lin" valueType="num">
                                      <p:cBhvr>
                                        <p:cTn id="13" dur="500" fill="hold"/>
                                        <p:tgtEl>
                                          <p:spTgt spid="68"/>
                                        </p:tgtEl>
                                        <p:attrNameLst>
                                          <p:attrName>ppt_w</p:attrName>
                                        </p:attrNameLst>
                                      </p:cBhvr>
                                      <p:tavLst>
                                        <p:tav tm="0">
                                          <p:val>
                                            <p:fltVal val="0"/>
                                          </p:val>
                                        </p:tav>
                                        <p:tav tm="100000">
                                          <p:val>
                                            <p:strVal val="#ppt_w"/>
                                          </p:val>
                                        </p:tav>
                                      </p:tavLst>
                                    </p:anim>
                                    <p:anim calcmode="lin" valueType="num">
                                      <p:cBhvr>
                                        <p:cTn id="14" dur="500" fill="hold"/>
                                        <p:tgtEl>
                                          <p:spTgt spid="68"/>
                                        </p:tgtEl>
                                        <p:attrNameLst>
                                          <p:attrName>ppt_h</p:attrName>
                                        </p:attrNameLst>
                                      </p:cBhvr>
                                      <p:tavLst>
                                        <p:tav tm="0">
                                          <p:val>
                                            <p:fltVal val="0"/>
                                          </p:val>
                                        </p:tav>
                                        <p:tav tm="100000">
                                          <p:val>
                                            <p:strVal val="#ppt_h"/>
                                          </p:val>
                                        </p:tav>
                                      </p:tavLst>
                                    </p:anim>
                                    <p:animEffect transition="in" filter="fade">
                                      <p:cBhvr>
                                        <p:cTn id="15" dur="500"/>
                                        <p:tgtEl>
                                          <p:spTgt spid="68"/>
                                        </p:tgtEl>
                                      </p:cBhvr>
                                    </p:animEffect>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ppt_x</p:attrName>
                                        </p:attrNameLst>
                                      </p:cBhvr>
                                      <p:tavLst>
                                        <p:tav tm="0">
                                          <p:val>
                                            <p:strVal val="0-#ppt_w/2"/>
                                          </p:val>
                                        </p:tav>
                                        <p:tav tm="100000">
                                          <p:val>
                                            <p:strVal val="#ppt_x"/>
                                          </p:val>
                                        </p:tav>
                                      </p:tavLst>
                                    </p:anim>
                                    <p:anim calcmode="lin" valueType="num">
                                      <p:cBhvr>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p:cTn id="24" dur="250" fill="hold"/>
                                        <p:tgtEl>
                                          <p:spTgt spid="69"/>
                                        </p:tgtEl>
                                        <p:attrNameLst>
                                          <p:attrName>ppt_x</p:attrName>
                                        </p:attrNameLst>
                                      </p:cBhvr>
                                      <p:tavLst>
                                        <p:tav tm="0">
                                          <p:val>
                                            <p:strVal val="0-#ppt_w/2"/>
                                          </p:val>
                                        </p:tav>
                                        <p:tav tm="100000">
                                          <p:val>
                                            <p:strVal val="#ppt_x"/>
                                          </p:val>
                                        </p:tav>
                                      </p:tavLst>
                                    </p:anim>
                                    <p:anim calcmode="lin" valueType="num">
                                      <p:cBhvr>
                                        <p:cTn id="25" dur="250" fill="hold"/>
                                        <p:tgtEl>
                                          <p:spTgt spid="6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31" presetClass="entr" presetSubtype="0"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1000" fill="hold"/>
                                        <p:tgtEl>
                                          <p:spTgt spid="37"/>
                                        </p:tgtEl>
                                        <p:attrNameLst>
                                          <p:attrName>ppt_w</p:attrName>
                                        </p:attrNameLst>
                                      </p:cBhvr>
                                      <p:tavLst>
                                        <p:tav tm="0">
                                          <p:val>
                                            <p:fltVal val="0"/>
                                          </p:val>
                                        </p:tav>
                                        <p:tav tm="100000">
                                          <p:val>
                                            <p:strVal val="#ppt_w"/>
                                          </p:val>
                                        </p:tav>
                                      </p:tavLst>
                                    </p:anim>
                                    <p:anim calcmode="lin" valueType="num">
                                      <p:cBhvr>
                                        <p:cTn id="30" dur="1000" fill="hold"/>
                                        <p:tgtEl>
                                          <p:spTgt spid="37"/>
                                        </p:tgtEl>
                                        <p:attrNameLst>
                                          <p:attrName>ppt_h</p:attrName>
                                        </p:attrNameLst>
                                      </p:cBhvr>
                                      <p:tavLst>
                                        <p:tav tm="0">
                                          <p:val>
                                            <p:fltVal val="0"/>
                                          </p:val>
                                        </p:tav>
                                        <p:tav tm="100000">
                                          <p:val>
                                            <p:strVal val="#ppt_h"/>
                                          </p:val>
                                        </p:tav>
                                      </p:tavLst>
                                    </p:anim>
                                    <p:anim calcmode="lin" valueType="num">
                                      <p:cBhvr>
                                        <p:cTn id="31" dur="1000" fill="hold"/>
                                        <p:tgtEl>
                                          <p:spTgt spid="37"/>
                                        </p:tgtEl>
                                        <p:attrNameLst>
                                          <p:attrName>style.rotation</p:attrName>
                                        </p:attrNameLst>
                                      </p:cBhvr>
                                      <p:tavLst>
                                        <p:tav tm="0">
                                          <p:val>
                                            <p:fltVal val="90"/>
                                          </p:val>
                                        </p:tav>
                                        <p:tav tm="100000">
                                          <p:val>
                                            <p:fltVal val="0"/>
                                          </p:val>
                                        </p:tav>
                                      </p:tavLst>
                                    </p:anim>
                                    <p:animEffect transition="in" filter="fade">
                                      <p:cBhvr>
                                        <p:cTn id="32" dur="1000"/>
                                        <p:tgtEl>
                                          <p:spTgt spid="37"/>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p:cTn id="40" dur="500" fill="hold"/>
                                        <p:tgtEl>
                                          <p:spTgt spid="49"/>
                                        </p:tgtEl>
                                        <p:attrNameLst>
                                          <p:attrName>ppt_w</p:attrName>
                                        </p:attrNameLst>
                                      </p:cBhvr>
                                      <p:tavLst>
                                        <p:tav tm="0">
                                          <p:val>
                                            <p:fltVal val="0"/>
                                          </p:val>
                                        </p:tav>
                                        <p:tav tm="100000">
                                          <p:val>
                                            <p:strVal val="#ppt_w"/>
                                          </p:val>
                                        </p:tav>
                                      </p:tavLst>
                                    </p:anim>
                                    <p:anim calcmode="lin" valueType="num">
                                      <p:cBhvr>
                                        <p:cTn id="41" dur="500" fill="hold"/>
                                        <p:tgtEl>
                                          <p:spTgt spid="49"/>
                                        </p:tgtEl>
                                        <p:attrNameLst>
                                          <p:attrName>ppt_h</p:attrName>
                                        </p:attrNameLst>
                                      </p:cBhvr>
                                      <p:tavLst>
                                        <p:tav tm="0">
                                          <p:val>
                                            <p:fltVal val="0"/>
                                          </p:val>
                                        </p:tav>
                                        <p:tav tm="100000">
                                          <p:val>
                                            <p:strVal val="#ppt_h"/>
                                          </p:val>
                                        </p:tav>
                                      </p:tavLst>
                                    </p:anim>
                                    <p:animEffect>
                                      <p:cBhvr>
                                        <p:cTn id="42" dur="500"/>
                                        <p:tgtEl>
                                          <p:spTgt spid="49"/>
                                        </p:tgtEl>
                                      </p:cBhvr>
                                    </p:animEffect>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par>
                          <p:cTn id="51" fill="hold">
                            <p:stCondLst>
                              <p:cond delay="5000"/>
                            </p:stCondLst>
                            <p:childTnLst>
                              <p:par>
                                <p:cTn id="52" presetID="10"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p:cBhvr>
                                        <p:cTn id="56" dur="500"/>
                                        <p:tgtEl>
                                          <p:spTgt spid="55"/>
                                        </p:tgtEl>
                                      </p:cBhvr>
                                    </p:animEffect>
                                  </p:childTnLst>
                                </p:cTn>
                              </p:par>
                            </p:childTnLst>
                          </p:cTn>
                        </p:par>
                        <p:par>
                          <p:cTn id="57" fill="hold">
                            <p:stCondLst>
                              <p:cond delay="5500"/>
                            </p:stCondLst>
                            <p:childTnLst>
                              <p:par>
                                <p:cTn id="58" presetID="22" presetClass="entr" presetSubtype="4" fill="hold"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down)">
                                      <p:cBhvr>
                                        <p:cTn id="60" dur="500"/>
                                        <p:tgtEl>
                                          <p:spTgt spid="16"/>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ipe(left)">
                                      <p:cBhvr>
                                        <p:cTn id="64" dur="500"/>
                                        <p:tgtEl>
                                          <p:spTgt spid="6"/>
                                        </p:tgtEl>
                                      </p:cBhvr>
                                    </p:animEffect>
                                  </p:childTnLst>
                                </p:cTn>
                              </p:par>
                            </p:childTnLst>
                          </p:cTn>
                        </p:par>
                        <p:par>
                          <p:cTn id="65" fill="hold">
                            <p:stCondLst>
                              <p:cond delay="6500"/>
                            </p:stCondLst>
                            <p:childTnLst>
                              <p:par>
                                <p:cTn id="66" presetID="10" presetClass="entr" presetSubtype="0" fill="hold" nodeType="afterEffect">
                                  <p:stCondLst>
                                    <p:cond delay="0"/>
                                  </p:stCondLst>
                                  <p:childTnLst>
                                    <p:set>
                                      <p:cBhvr>
                                        <p:cTn id="67" dur="1" fill="hold">
                                          <p:stCondLst>
                                            <p:cond delay="0"/>
                                          </p:stCondLst>
                                        </p:cTn>
                                        <p:tgtEl>
                                          <p:spTgt spid="61"/>
                                        </p:tgtEl>
                                        <p:attrNameLst>
                                          <p:attrName>style.visibility</p:attrName>
                                        </p:attrNameLst>
                                      </p:cBhvr>
                                      <p:to>
                                        <p:strVal val="visible"/>
                                      </p:to>
                                    </p:set>
                                    <p:anim calcmode="lin" valueType="num">
                                      <p:cBhvr>
                                        <p:cTn id="68" dur="500" fill="hold"/>
                                        <p:tgtEl>
                                          <p:spTgt spid="61"/>
                                        </p:tgtEl>
                                        <p:attrNameLst>
                                          <p:attrName>ppt_w</p:attrName>
                                        </p:attrNameLst>
                                      </p:cBhvr>
                                      <p:tavLst>
                                        <p:tav tm="0">
                                          <p:val>
                                            <p:fltVal val="0"/>
                                          </p:val>
                                        </p:tav>
                                        <p:tav tm="100000">
                                          <p:val>
                                            <p:strVal val="#ppt_w"/>
                                          </p:val>
                                        </p:tav>
                                      </p:tavLst>
                                    </p:anim>
                                    <p:anim calcmode="lin" valueType="num">
                                      <p:cBhvr>
                                        <p:cTn id="69" dur="500" fill="hold"/>
                                        <p:tgtEl>
                                          <p:spTgt spid="61"/>
                                        </p:tgtEl>
                                        <p:attrNameLst>
                                          <p:attrName>ppt_h</p:attrName>
                                        </p:attrNameLst>
                                      </p:cBhvr>
                                      <p:tavLst>
                                        <p:tav tm="0">
                                          <p:val>
                                            <p:fltVal val="0"/>
                                          </p:val>
                                        </p:tav>
                                        <p:tav tm="100000">
                                          <p:val>
                                            <p:strVal val="#ppt_h"/>
                                          </p:val>
                                        </p:tav>
                                      </p:tavLst>
                                    </p:anim>
                                    <p:animEffect>
                                      <p:cBhvr>
                                        <p:cTn id="70" dur="500"/>
                                        <p:tgtEl>
                                          <p:spTgt spid="61"/>
                                        </p:tgtEl>
                                      </p:cBhvr>
                                    </p:animEffect>
                                  </p:childTnLst>
                                </p:cTn>
                              </p:par>
                            </p:childTnLst>
                          </p:cTn>
                        </p:par>
                        <p:par>
                          <p:cTn id="71" fill="hold">
                            <p:stCondLst>
                              <p:cond delay="7000"/>
                            </p:stCondLst>
                            <p:childTnLst>
                              <p:par>
                                <p:cTn id="72" presetID="22" presetClass="entr" presetSubtype="4" fill="hold"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down)">
                                      <p:cBhvr>
                                        <p:cTn id="74" dur="500"/>
                                        <p:tgtEl>
                                          <p:spTgt spid="19"/>
                                        </p:tgtEl>
                                      </p:cBhvr>
                                    </p:animEffect>
                                  </p:childTnLst>
                                </p:cTn>
                              </p:par>
                            </p:childTnLst>
                          </p:cTn>
                        </p:par>
                        <p:par>
                          <p:cTn id="75" fill="hold">
                            <p:stCondLst>
                              <p:cond delay="7500"/>
                            </p:stCondLst>
                            <p:childTnLst>
                              <p:par>
                                <p:cTn id="76" presetID="22" presetClass="entr" presetSubtype="8"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ipe(left)">
                                      <p:cBhvr>
                                        <p:cTn id="78" dur="500"/>
                                        <p:tgtEl>
                                          <p:spTgt spid="7"/>
                                        </p:tgtEl>
                                      </p:cBhvr>
                                    </p:animEffect>
                                  </p:childTnLst>
                                </p:cTn>
                              </p:par>
                            </p:childTnLst>
                          </p:cTn>
                        </p:par>
                        <p:par>
                          <p:cTn id="79" fill="hold">
                            <p:stCondLst>
                              <p:cond delay="8000"/>
                            </p:stCondLst>
                            <p:childTnLst>
                              <p:par>
                                <p:cTn id="80" presetID="10" presetClass="entr" presetSubtype="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p:cBhvr>
                                        <p:cTn id="84" dur="500"/>
                                        <p:tgtEl>
                                          <p:spTgt spid="52"/>
                                        </p:tgtEl>
                                      </p:cBhvr>
                                    </p:animEffect>
                                  </p:childTnLst>
                                </p:cTn>
                              </p:par>
                            </p:childTnLst>
                          </p:cTn>
                        </p:par>
                        <p:par>
                          <p:cTn id="85" fill="hold">
                            <p:stCondLst>
                              <p:cond delay="8500"/>
                            </p:stCondLst>
                            <p:childTnLst>
                              <p:par>
                                <p:cTn id="86" presetID="22" presetClass="entr" presetSubtype="4" fill="hold"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500"/>
                                        <p:tgtEl>
                                          <p:spTgt spid="22"/>
                                        </p:tgtEl>
                                      </p:cBhvr>
                                    </p:animEffect>
                                  </p:childTnLst>
                                </p:cTn>
                              </p:par>
                            </p:childTnLst>
                          </p:cTn>
                        </p:par>
                        <p:par>
                          <p:cTn id="89" fill="hold">
                            <p:stCondLst>
                              <p:cond delay="9000"/>
                            </p:stCondLst>
                            <p:childTnLst>
                              <p:par>
                                <p:cTn id="90" presetID="22" presetClass="entr" presetSubtype="1" fill="hold"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up)">
                                      <p:cBhvr>
                                        <p:cTn id="92" dur="500"/>
                                        <p:tgtEl>
                                          <p:spTgt spid="8"/>
                                        </p:tgtEl>
                                      </p:cBhvr>
                                    </p:animEffect>
                                  </p:childTnLst>
                                </p:cTn>
                              </p:par>
                            </p:childTnLst>
                          </p:cTn>
                        </p:par>
                        <p:par>
                          <p:cTn id="93" fill="hold">
                            <p:stCondLst>
                              <p:cond delay="9500"/>
                            </p:stCondLst>
                            <p:childTnLst>
                              <p:par>
                                <p:cTn id="94" presetID="10" presetClass="entr" presetSubtype="0" fill="hold" nodeType="afterEffect">
                                  <p:stCondLst>
                                    <p:cond delay="0"/>
                                  </p:stCondLst>
                                  <p:childTnLst>
                                    <p:set>
                                      <p:cBhvr>
                                        <p:cTn id="95" dur="1" fill="hold">
                                          <p:stCondLst>
                                            <p:cond delay="0"/>
                                          </p:stCondLst>
                                        </p:cTn>
                                        <p:tgtEl>
                                          <p:spTgt spid="64"/>
                                        </p:tgtEl>
                                        <p:attrNameLst>
                                          <p:attrName>style.visibility</p:attrName>
                                        </p:attrNameLst>
                                      </p:cBhvr>
                                      <p:to>
                                        <p:strVal val="visible"/>
                                      </p:to>
                                    </p:set>
                                    <p:anim calcmode="lin" valueType="num">
                                      <p:cBhvr>
                                        <p:cTn id="96" dur="500" fill="hold"/>
                                        <p:tgtEl>
                                          <p:spTgt spid="64"/>
                                        </p:tgtEl>
                                        <p:attrNameLst>
                                          <p:attrName>ppt_w</p:attrName>
                                        </p:attrNameLst>
                                      </p:cBhvr>
                                      <p:tavLst>
                                        <p:tav tm="0">
                                          <p:val>
                                            <p:fltVal val="0"/>
                                          </p:val>
                                        </p:tav>
                                        <p:tav tm="100000">
                                          <p:val>
                                            <p:strVal val="#ppt_w"/>
                                          </p:val>
                                        </p:tav>
                                      </p:tavLst>
                                    </p:anim>
                                    <p:anim calcmode="lin" valueType="num">
                                      <p:cBhvr>
                                        <p:cTn id="97" dur="500" fill="hold"/>
                                        <p:tgtEl>
                                          <p:spTgt spid="64"/>
                                        </p:tgtEl>
                                        <p:attrNameLst>
                                          <p:attrName>ppt_h</p:attrName>
                                        </p:attrNameLst>
                                      </p:cBhvr>
                                      <p:tavLst>
                                        <p:tav tm="0">
                                          <p:val>
                                            <p:fltVal val="0"/>
                                          </p:val>
                                        </p:tav>
                                        <p:tav tm="100000">
                                          <p:val>
                                            <p:strVal val="#ppt_h"/>
                                          </p:val>
                                        </p:tav>
                                      </p:tavLst>
                                    </p:anim>
                                    <p:animEffect>
                                      <p:cBhvr>
                                        <p:cTn id="98" dur="500"/>
                                        <p:tgtEl>
                                          <p:spTgt spid="64"/>
                                        </p:tgtEl>
                                      </p:cBhvr>
                                    </p:animEffect>
                                  </p:childTnLst>
                                </p:cTn>
                              </p:par>
                            </p:childTnLst>
                          </p:cTn>
                        </p:par>
                        <p:par>
                          <p:cTn id="99" fill="hold">
                            <p:stCondLst>
                              <p:cond delay="10000"/>
                            </p:stCondLst>
                            <p:childTnLst>
                              <p:par>
                                <p:cTn id="100" presetID="22" presetClass="entr" presetSubtype="4" fill="hold" nodeType="after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wipe(down)">
                                      <p:cBhvr>
                                        <p:cTn id="102" dur="500"/>
                                        <p:tgtEl>
                                          <p:spTgt spid="25"/>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2"/>
                                        </p:tgtEl>
                                        <p:attrNameLst>
                                          <p:attrName>style.visibility</p:attrName>
                                        </p:attrNameLst>
                                      </p:cBhvr>
                                      <p:to>
                                        <p:strVal val="visible"/>
                                      </p:to>
                                    </p:set>
                                    <p:animEffect transition="in" filter="wipe(left)">
                                      <p:cBhvr>
                                        <p:cTn id="106" dur="500"/>
                                        <p:tgtEl>
                                          <p:spTgt spid="2"/>
                                        </p:tgtEl>
                                      </p:cBhvr>
                                    </p:animEffect>
                                  </p:childTnLst>
                                </p:cTn>
                              </p:par>
                            </p:childTnLst>
                          </p:cTn>
                        </p:par>
                        <p:par>
                          <p:cTn id="107" fill="hold">
                            <p:stCondLst>
                              <p:cond delay="11000"/>
                            </p:stCondLst>
                            <p:childTnLst>
                              <p:par>
                                <p:cTn id="108" presetID="10" presetClass="entr" presetSubtype="0" fill="hold" nodeType="afterEffect">
                                  <p:stCondLst>
                                    <p:cond delay="0"/>
                                  </p:stCondLst>
                                  <p:childTnLst>
                                    <p:set>
                                      <p:cBhvr>
                                        <p:cTn id="109" dur="1" fill="hold">
                                          <p:stCondLst>
                                            <p:cond delay="0"/>
                                          </p:stCondLst>
                                        </p:cTn>
                                        <p:tgtEl>
                                          <p:spTgt spid="46"/>
                                        </p:tgtEl>
                                        <p:attrNameLst>
                                          <p:attrName>style.visibility</p:attrName>
                                        </p:attrNameLst>
                                      </p:cBhvr>
                                      <p:to>
                                        <p:strVal val="visible"/>
                                      </p:to>
                                    </p:set>
                                    <p:anim calcmode="lin" valueType="num">
                                      <p:cBhvr>
                                        <p:cTn id="110" dur="500" fill="hold"/>
                                        <p:tgtEl>
                                          <p:spTgt spid="46"/>
                                        </p:tgtEl>
                                        <p:attrNameLst>
                                          <p:attrName>ppt_w</p:attrName>
                                        </p:attrNameLst>
                                      </p:cBhvr>
                                      <p:tavLst>
                                        <p:tav tm="0">
                                          <p:val>
                                            <p:fltVal val="0"/>
                                          </p:val>
                                        </p:tav>
                                        <p:tav tm="100000">
                                          <p:val>
                                            <p:strVal val="#ppt_w"/>
                                          </p:val>
                                        </p:tav>
                                      </p:tavLst>
                                    </p:anim>
                                    <p:anim calcmode="lin" valueType="num">
                                      <p:cBhvr>
                                        <p:cTn id="111" dur="500" fill="hold"/>
                                        <p:tgtEl>
                                          <p:spTgt spid="46"/>
                                        </p:tgtEl>
                                        <p:attrNameLst>
                                          <p:attrName>ppt_h</p:attrName>
                                        </p:attrNameLst>
                                      </p:cBhvr>
                                      <p:tavLst>
                                        <p:tav tm="0">
                                          <p:val>
                                            <p:fltVal val="0"/>
                                          </p:val>
                                        </p:tav>
                                        <p:tav tm="100000">
                                          <p:val>
                                            <p:strVal val="#ppt_h"/>
                                          </p:val>
                                        </p:tav>
                                      </p:tavLst>
                                    </p:anim>
                                    <p:animEffect>
                                      <p:cBhvr>
                                        <p:cTn id="112" dur="500"/>
                                        <p:tgtEl>
                                          <p:spTgt spid="46"/>
                                        </p:tgtEl>
                                      </p:cBhvr>
                                    </p:animEffect>
                                  </p:childTnLst>
                                </p:cTn>
                              </p:par>
                            </p:childTnLst>
                          </p:cTn>
                        </p:par>
                        <p:par>
                          <p:cTn id="113" fill="hold">
                            <p:stCondLst>
                              <p:cond delay="11500"/>
                            </p:stCondLst>
                            <p:childTnLst>
                              <p:par>
                                <p:cTn id="114" presetID="22" presetClass="entr" presetSubtype="4" fill="hold"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12000"/>
                            </p:stCondLst>
                            <p:childTnLst>
                              <p:par>
                                <p:cTn id="118" presetID="22" presetClass="entr" presetSubtype="8" fill="hold" grpId="0" nodeType="afterEffect">
                                  <p:stCondLst>
                                    <p:cond delay="0"/>
                                  </p:stCondLst>
                                  <p:childTnLst>
                                    <p:set>
                                      <p:cBhvr>
                                        <p:cTn id="119" dur="1" fill="hold">
                                          <p:stCondLst>
                                            <p:cond delay="0"/>
                                          </p:stCondLst>
                                        </p:cTn>
                                        <p:tgtEl>
                                          <p:spTgt spid="3"/>
                                        </p:tgtEl>
                                        <p:attrNameLst>
                                          <p:attrName>style.visibility</p:attrName>
                                        </p:attrNameLst>
                                      </p:cBhvr>
                                      <p:to>
                                        <p:strVal val="visible"/>
                                      </p:to>
                                    </p:set>
                                    <p:animEffect transition="in" filter="wipe(left)">
                                      <p:cBhvr>
                                        <p:cTn id="120" dur="500"/>
                                        <p:tgtEl>
                                          <p:spTgt spid="3"/>
                                        </p:tgtEl>
                                      </p:cBhvr>
                                    </p:animEffect>
                                  </p:childTnLst>
                                </p:cTn>
                              </p:par>
                            </p:childTnLst>
                          </p:cTn>
                        </p:par>
                        <p:par>
                          <p:cTn id="121" fill="hold">
                            <p:stCondLst>
                              <p:cond delay="12500"/>
                            </p:stCondLst>
                            <p:childTnLst>
                              <p:par>
                                <p:cTn id="122" presetID="10" presetClass="entr" presetSubtype="0" fill="hold" nodeType="afterEffect">
                                  <p:stCondLst>
                                    <p:cond delay="0"/>
                                  </p:stCondLst>
                                  <p:childTnLst>
                                    <p:set>
                                      <p:cBhvr>
                                        <p:cTn id="123" dur="1" fill="hold">
                                          <p:stCondLst>
                                            <p:cond delay="0"/>
                                          </p:stCondLst>
                                        </p:cTn>
                                        <p:tgtEl>
                                          <p:spTgt spid="40"/>
                                        </p:tgtEl>
                                        <p:attrNameLst>
                                          <p:attrName>style.visibility</p:attrName>
                                        </p:attrNameLst>
                                      </p:cBhvr>
                                      <p:to>
                                        <p:strVal val="visible"/>
                                      </p:to>
                                    </p:set>
                                    <p:anim calcmode="lin" valueType="num">
                                      <p:cBhvr>
                                        <p:cTn id="124" dur="500" fill="hold"/>
                                        <p:tgtEl>
                                          <p:spTgt spid="40"/>
                                        </p:tgtEl>
                                        <p:attrNameLst>
                                          <p:attrName>ppt_w</p:attrName>
                                        </p:attrNameLst>
                                      </p:cBhvr>
                                      <p:tavLst>
                                        <p:tav tm="0">
                                          <p:val>
                                            <p:fltVal val="0"/>
                                          </p:val>
                                        </p:tav>
                                        <p:tav tm="100000">
                                          <p:val>
                                            <p:strVal val="#ppt_w"/>
                                          </p:val>
                                        </p:tav>
                                      </p:tavLst>
                                    </p:anim>
                                    <p:anim calcmode="lin" valueType="num">
                                      <p:cBhvr>
                                        <p:cTn id="125" dur="500" fill="hold"/>
                                        <p:tgtEl>
                                          <p:spTgt spid="40"/>
                                        </p:tgtEl>
                                        <p:attrNameLst>
                                          <p:attrName>ppt_h</p:attrName>
                                        </p:attrNameLst>
                                      </p:cBhvr>
                                      <p:tavLst>
                                        <p:tav tm="0">
                                          <p:val>
                                            <p:fltVal val="0"/>
                                          </p:val>
                                        </p:tav>
                                        <p:tav tm="100000">
                                          <p:val>
                                            <p:strVal val="#ppt_h"/>
                                          </p:val>
                                        </p:tav>
                                      </p:tavLst>
                                    </p:anim>
                                    <p:animEffect>
                                      <p:cBhvr>
                                        <p:cTn id="126" dur="500"/>
                                        <p:tgtEl>
                                          <p:spTgt spid="40"/>
                                        </p:tgtEl>
                                      </p:cBhvr>
                                    </p:animEffect>
                                  </p:childTnLst>
                                </p:cTn>
                              </p:par>
                            </p:childTnLst>
                          </p:cTn>
                        </p:par>
                        <p:par>
                          <p:cTn id="127" fill="hold">
                            <p:stCondLst>
                              <p:cond delay="13000"/>
                            </p:stCondLst>
                            <p:childTnLst>
                              <p:par>
                                <p:cTn id="128" presetID="22" presetClass="entr" presetSubtype="4" fill="hold" nodeType="afterEffect">
                                  <p:stCondLst>
                                    <p:cond delay="0"/>
                                  </p:stCondLst>
                                  <p:childTnLst>
                                    <p:set>
                                      <p:cBhvr>
                                        <p:cTn id="129" dur="1" fill="hold">
                                          <p:stCondLst>
                                            <p:cond delay="0"/>
                                          </p:stCondLst>
                                        </p:cTn>
                                        <p:tgtEl>
                                          <p:spTgt spid="31"/>
                                        </p:tgtEl>
                                        <p:attrNameLst>
                                          <p:attrName>style.visibility</p:attrName>
                                        </p:attrNameLst>
                                      </p:cBhvr>
                                      <p:to>
                                        <p:strVal val="visible"/>
                                      </p:to>
                                    </p:set>
                                    <p:animEffect transition="in" filter="wipe(down)">
                                      <p:cBhvr>
                                        <p:cTn id="130" dur="500"/>
                                        <p:tgtEl>
                                          <p:spTgt spid="31"/>
                                        </p:tgtEl>
                                      </p:cBhvr>
                                    </p:animEffect>
                                  </p:childTnLst>
                                </p:cTn>
                              </p:par>
                            </p:childTnLst>
                          </p:cTn>
                        </p:par>
                        <p:par>
                          <p:cTn id="131" fill="hold">
                            <p:stCondLst>
                              <p:cond delay="13500"/>
                            </p:stCondLst>
                            <p:childTnLst>
                              <p:par>
                                <p:cTn id="132" presetID="22" presetClass="entr" presetSubtype="8" fill="hold" grpId="0" nodeType="afterEffect">
                                  <p:stCondLst>
                                    <p:cond delay="0"/>
                                  </p:stCondLst>
                                  <p:childTnLst>
                                    <p:set>
                                      <p:cBhvr>
                                        <p:cTn id="133" dur="1" fill="hold">
                                          <p:stCondLst>
                                            <p:cond delay="0"/>
                                          </p:stCondLst>
                                        </p:cTn>
                                        <p:tgtEl>
                                          <p:spTgt spid="4"/>
                                        </p:tgtEl>
                                        <p:attrNameLst>
                                          <p:attrName>style.visibility</p:attrName>
                                        </p:attrNameLst>
                                      </p:cBhvr>
                                      <p:to>
                                        <p:strVal val="visible"/>
                                      </p:to>
                                    </p:set>
                                    <p:animEffect transition="in" filter="wipe(left)">
                                      <p:cBhvr>
                                        <p:cTn id="134" dur="500"/>
                                        <p:tgtEl>
                                          <p:spTgt spid="4"/>
                                        </p:tgtEl>
                                      </p:cBhvr>
                                    </p:animEffect>
                                  </p:childTnLst>
                                </p:cTn>
                              </p:par>
                            </p:childTnLst>
                          </p:cTn>
                        </p:par>
                        <p:par>
                          <p:cTn id="135" fill="hold">
                            <p:stCondLst>
                              <p:cond delay="14000"/>
                            </p:stCondLst>
                            <p:childTnLst>
                              <p:par>
                                <p:cTn id="136" presetID="10" presetClass="entr" presetSubtype="0"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 calcmode="lin" valueType="num">
                                      <p:cBhvr>
                                        <p:cTn id="138" dur="500" fill="hold"/>
                                        <p:tgtEl>
                                          <p:spTgt spid="43"/>
                                        </p:tgtEl>
                                        <p:attrNameLst>
                                          <p:attrName>ppt_w</p:attrName>
                                        </p:attrNameLst>
                                      </p:cBhvr>
                                      <p:tavLst>
                                        <p:tav tm="0">
                                          <p:val>
                                            <p:fltVal val="0"/>
                                          </p:val>
                                        </p:tav>
                                        <p:tav tm="100000">
                                          <p:val>
                                            <p:strVal val="#ppt_w"/>
                                          </p:val>
                                        </p:tav>
                                      </p:tavLst>
                                    </p:anim>
                                    <p:anim calcmode="lin" valueType="num">
                                      <p:cBhvr>
                                        <p:cTn id="139" dur="500" fill="hold"/>
                                        <p:tgtEl>
                                          <p:spTgt spid="43"/>
                                        </p:tgtEl>
                                        <p:attrNameLst>
                                          <p:attrName>ppt_h</p:attrName>
                                        </p:attrNameLst>
                                      </p:cBhvr>
                                      <p:tavLst>
                                        <p:tav tm="0">
                                          <p:val>
                                            <p:fltVal val="0"/>
                                          </p:val>
                                        </p:tav>
                                        <p:tav tm="100000">
                                          <p:val>
                                            <p:strVal val="#ppt_h"/>
                                          </p:val>
                                        </p:tav>
                                      </p:tavLst>
                                    </p:anim>
                                    <p:animEffect>
                                      <p:cBhvr>
                                        <p:cTn id="140" dur="500"/>
                                        <p:tgtEl>
                                          <p:spTgt spid="43"/>
                                        </p:tgtEl>
                                      </p:cBhvr>
                                    </p:animEffect>
                                  </p:childTnLst>
                                </p:cTn>
                              </p:par>
                            </p:childTnLst>
                          </p:cTn>
                        </p:par>
                        <p:par>
                          <p:cTn id="141" fill="hold">
                            <p:stCondLst>
                              <p:cond delay="14500"/>
                            </p:stCondLst>
                            <p:childTnLst>
                              <p:par>
                                <p:cTn id="142" presetID="22" presetClass="entr" presetSubtype="4" fill="hold" nodeType="afterEffect">
                                  <p:stCondLst>
                                    <p:cond delay="0"/>
                                  </p:stCondLst>
                                  <p:childTnLst>
                                    <p:set>
                                      <p:cBhvr>
                                        <p:cTn id="143" dur="1" fill="hold">
                                          <p:stCondLst>
                                            <p:cond delay="0"/>
                                          </p:stCondLst>
                                        </p:cTn>
                                        <p:tgtEl>
                                          <p:spTgt spid="34"/>
                                        </p:tgtEl>
                                        <p:attrNameLst>
                                          <p:attrName>style.visibility</p:attrName>
                                        </p:attrNameLst>
                                      </p:cBhvr>
                                      <p:to>
                                        <p:strVal val="visible"/>
                                      </p:to>
                                    </p:set>
                                    <p:animEffect transition="in" filter="wipe(down)">
                                      <p:cBhvr>
                                        <p:cTn id="144" dur="500"/>
                                        <p:tgtEl>
                                          <p:spTgt spid="34"/>
                                        </p:tgtEl>
                                      </p:cBhvr>
                                    </p:animEffect>
                                  </p:childTnLst>
                                </p:cTn>
                              </p:par>
                            </p:childTnLst>
                          </p:cTn>
                        </p:par>
                        <p:par>
                          <p:cTn id="145" fill="hold">
                            <p:stCondLst>
                              <p:cond delay="15000"/>
                            </p:stCondLst>
                            <p:childTnLst>
                              <p:par>
                                <p:cTn id="146" presetID="22" presetClass="entr" presetSubtype="8" fill="hold" grpId="0" nodeType="afterEffect">
                                  <p:stCondLst>
                                    <p:cond delay="0"/>
                                  </p:stCondLst>
                                  <p:childTnLst>
                                    <p:set>
                                      <p:cBhvr>
                                        <p:cTn id="147" dur="1" fill="hold">
                                          <p:stCondLst>
                                            <p:cond delay="0"/>
                                          </p:stCondLst>
                                        </p:cTn>
                                        <p:tgtEl>
                                          <p:spTgt spid="10"/>
                                        </p:tgtEl>
                                        <p:attrNameLst>
                                          <p:attrName>style.visibility</p:attrName>
                                        </p:attrNameLst>
                                      </p:cBhvr>
                                      <p:to>
                                        <p:strVal val="visible"/>
                                      </p:to>
                                    </p:set>
                                    <p:animEffect transition="in" filter="wipe(left)">
                                      <p:cBhvr>
                                        <p:cTn id="148" dur="500"/>
                                        <p:tgtEl>
                                          <p:spTgt spid="10"/>
                                        </p:tgtEl>
                                      </p:cBhvr>
                                    </p:animEffect>
                                  </p:childTnLst>
                                </p:cTn>
                              </p:par>
                            </p:childTnLst>
                          </p:cTn>
                        </p:par>
                        <p:par>
                          <p:cTn id="149" fill="hold">
                            <p:stCondLst>
                              <p:cond delay="15500"/>
                            </p:stCondLst>
                            <p:childTnLst>
                              <p:par>
                                <p:cTn id="150" presetID="53" presetClass="entr" presetSubtype="16" fill="hold" nodeType="afterEffect">
                                  <p:stCondLst>
                                    <p:cond delay="0"/>
                                  </p:stCondLst>
                                  <p:childTnLst>
                                    <p:set>
                                      <p:cBhvr>
                                        <p:cTn id="151" dur="1" fill="hold">
                                          <p:stCondLst>
                                            <p:cond delay="0"/>
                                          </p:stCondLst>
                                        </p:cTn>
                                        <p:tgtEl>
                                          <p:spTgt spid="58"/>
                                        </p:tgtEl>
                                        <p:attrNameLst>
                                          <p:attrName>style.visibility</p:attrName>
                                        </p:attrNameLst>
                                      </p:cBhvr>
                                      <p:to>
                                        <p:strVal val="visible"/>
                                      </p:to>
                                    </p:set>
                                    <p:anim calcmode="lin" valueType="num">
                                      <p:cBhvr>
                                        <p:cTn id="152" dur="500" fill="hold"/>
                                        <p:tgtEl>
                                          <p:spTgt spid="58"/>
                                        </p:tgtEl>
                                        <p:attrNameLst>
                                          <p:attrName>ppt_w</p:attrName>
                                        </p:attrNameLst>
                                      </p:cBhvr>
                                      <p:tavLst>
                                        <p:tav tm="0">
                                          <p:val>
                                            <p:fltVal val="0"/>
                                          </p:val>
                                        </p:tav>
                                        <p:tav tm="100000">
                                          <p:val>
                                            <p:strVal val="#ppt_w"/>
                                          </p:val>
                                        </p:tav>
                                      </p:tavLst>
                                    </p:anim>
                                    <p:anim calcmode="lin" valueType="num">
                                      <p:cBhvr>
                                        <p:cTn id="153" dur="500" fill="hold"/>
                                        <p:tgtEl>
                                          <p:spTgt spid="58"/>
                                        </p:tgtEl>
                                        <p:attrNameLst>
                                          <p:attrName>ppt_h</p:attrName>
                                        </p:attrNameLst>
                                      </p:cBhvr>
                                      <p:tavLst>
                                        <p:tav tm="0">
                                          <p:val>
                                            <p:fltVal val="0"/>
                                          </p:val>
                                        </p:tav>
                                        <p:tav tm="100000">
                                          <p:val>
                                            <p:strVal val="#ppt_h"/>
                                          </p:val>
                                        </p:tav>
                                      </p:tavLst>
                                    </p:anim>
                                    <p:animEffect transition="in" filter="fade">
                                      <p:cBhvr>
                                        <p:cTn id="154" dur="500"/>
                                        <p:tgtEl>
                                          <p:spTgt spid="58"/>
                                        </p:tgtEl>
                                      </p:cBhvr>
                                    </p:animEffect>
                                  </p:childTnLst>
                                </p:cTn>
                              </p:par>
                            </p:childTnLst>
                          </p:cTn>
                        </p:par>
                        <p:par>
                          <p:cTn id="155" fill="hold">
                            <p:stCondLst>
                              <p:cond delay="16000"/>
                            </p:stCondLst>
                            <p:childTnLst>
                              <p:par>
                                <p:cTn id="156" presetID="10" presetClass="entr" presetSubtype="0" fill="hold" grpId="0" nodeType="afterEffect">
                                  <p:stCondLst>
                                    <p:cond delay="0"/>
                                  </p:stCondLst>
                                  <p:childTnLst>
                                    <p:set>
                                      <p:cBhvr>
                                        <p:cTn id="157" dur="1" fill="hold">
                                          <p:stCondLst>
                                            <p:cond delay="0"/>
                                          </p:stCondLst>
                                        </p:cTn>
                                        <p:tgtEl>
                                          <p:spTgt spid="15"/>
                                        </p:tgtEl>
                                        <p:attrNameLst>
                                          <p:attrName>style.visibility</p:attrName>
                                        </p:attrNameLst>
                                      </p:cBhvr>
                                      <p:to>
                                        <p:strVal val="visible"/>
                                      </p:to>
                                    </p:set>
                                    <p:animEffect>
                                      <p:cBhvr>
                                        <p:cTn id="1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9" grpId="0" animBg="1"/>
      <p:bldP spid="10" grpId="0" animBg="1"/>
      <p:bldP spid="14" grpId="0" bldLvl="0" autoUpdateAnimBg="0"/>
      <p:bldP spid="15" grpId="0" bldLvl="0" autoUpdateAnimBg="0"/>
      <p:bldP spid="67" grpId="0"/>
      <p:bldP spid="6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p:cNvSpPr>
            <a:spLocks noChangeArrowheads="1"/>
          </p:cNvSpPr>
          <p:nvPr/>
        </p:nvSpPr>
        <p:spPr bwMode="auto">
          <a:xfrm>
            <a:off x="3656088" y="1685939"/>
            <a:ext cx="1462688" cy="1461651"/>
          </a:xfrm>
          <a:prstGeom prst="ellipse">
            <a:avLst/>
          </a:prstGeom>
          <a:solidFill>
            <a:srgbClr val="FFC000"/>
          </a:solidFill>
          <a:ln w="25400">
            <a:solidFill>
              <a:srgbClr val="FFFFFF"/>
            </a:solidFill>
            <a:miter lim="800000"/>
          </a:ln>
        </p:spPr>
        <p:txBody>
          <a:bodyPr lIns="72567" tIns="36283" rIns="72567" bIns="36283"/>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3" name="Rectangle 3"/>
          <p:cNvSpPr>
            <a:spLocks noChangeArrowheads="1"/>
          </p:cNvSpPr>
          <p:nvPr/>
        </p:nvSpPr>
        <p:spPr bwMode="auto">
          <a:xfrm>
            <a:off x="3870263" y="1900147"/>
            <a:ext cx="1034338" cy="103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260" tIns="33260" rIns="33260" bIns="3326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buFont typeface="Arial" panose="020B0604020202020204" pitchFamily="34" charset="0"/>
              <a:buNone/>
            </a:pPr>
            <a:r>
              <a:rPr lang="en-US" altLang="zh-CN" sz="1300" b="1">
                <a:solidFill>
                  <a:srgbClr val="FFFFFF"/>
                </a:solidFill>
                <a:latin typeface="微软雅黑" panose="020B0503020204020204" charset="-122"/>
                <a:ea typeface="微软雅黑" panose="020B0503020204020204" charset="-122"/>
                <a:cs typeface="+mn-ea"/>
                <a:sym typeface="微软雅黑" panose="020B0503020204020204" charset="-122"/>
              </a:rPr>
              <a:t>45%</a:t>
            </a:r>
          </a:p>
        </p:txBody>
      </p:sp>
      <p:sp>
        <p:nvSpPr>
          <p:cNvPr id="4" name="Oval 4"/>
          <p:cNvSpPr>
            <a:spLocks noChangeArrowheads="1"/>
          </p:cNvSpPr>
          <p:nvPr/>
        </p:nvSpPr>
        <p:spPr bwMode="auto">
          <a:xfrm>
            <a:off x="4490110" y="1619158"/>
            <a:ext cx="163781" cy="162545"/>
          </a:xfrm>
          <a:prstGeom prst="ellipse">
            <a:avLst/>
          </a:prstGeom>
          <a:solidFill>
            <a:srgbClr val="F9EB39"/>
          </a:solidFill>
          <a:ln w="25400">
            <a:solidFill>
              <a:srgbClr val="FFFFFF"/>
            </a:solidFill>
            <a:miter lim="800000"/>
          </a:ln>
        </p:spPr>
        <p:txBody>
          <a:bodyPr lIns="72567" tIns="36283" rIns="72567" bIns="36283"/>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5" name="Oval 5"/>
          <p:cNvSpPr>
            <a:spLocks noChangeArrowheads="1"/>
          </p:cNvSpPr>
          <p:nvPr/>
        </p:nvSpPr>
        <p:spPr bwMode="auto">
          <a:xfrm>
            <a:off x="4105856" y="3039227"/>
            <a:ext cx="117166" cy="118444"/>
          </a:xfrm>
          <a:prstGeom prst="ellipse">
            <a:avLst/>
          </a:prstGeom>
          <a:solidFill>
            <a:schemeClr val="accent6">
              <a:lumMod val="50000"/>
            </a:schemeClr>
          </a:solidFill>
          <a:ln w="25400">
            <a:solidFill>
              <a:srgbClr val="FFFFFF"/>
            </a:solidFill>
            <a:miter lim="800000"/>
          </a:ln>
        </p:spPr>
        <p:txBody>
          <a:bodyPr lIns="72567" tIns="36283" rIns="72567" bIns="36283"/>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6" name="Oval 6"/>
          <p:cNvSpPr>
            <a:spLocks noChangeArrowheads="1"/>
          </p:cNvSpPr>
          <p:nvPr/>
        </p:nvSpPr>
        <p:spPr bwMode="auto">
          <a:xfrm>
            <a:off x="5213264" y="2279420"/>
            <a:ext cx="117167" cy="117184"/>
          </a:xfrm>
          <a:prstGeom prst="ellipse">
            <a:avLst/>
          </a:prstGeom>
          <a:solidFill>
            <a:srgbClr val="F9EB39"/>
          </a:solidFill>
          <a:ln w="25400">
            <a:solidFill>
              <a:srgbClr val="FFFFFF"/>
            </a:solidFill>
            <a:miter lim="800000"/>
          </a:ln>
        </p:spPr>
        <p:txBody>
          <a:bodyPr lIns="72567" tIns="36283" rIns="72567" bIns="36283"/>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7" name="Oval 7"/>
          <p:cNvSpPr>
            <a:spLocks noChangeArrowheads="1"/>
          </p:cNvSpPr>
          <p:nvPr/>
        </p:nvSpPr>
        <p:spPr bwMode="auto">
          <a:xfrm>
            <a:off x="4648851" y="3165231"/>
            <a:ext cx="163781" cy="162546"/>
          </a:xfrm>
          <a:prstGeom prst="ellipse">
            <a:avLst/>
          </a:prstGeom>
          <a:solidFill>
            <a:srgbClr val="F9EB39"/>
          </a:solidFill>
          <a:ln w="25400">
            <a:solidFill>
              <a:srgbClr val="FFFFFF"/>
            </a:solidFill>
            <a:miter lim="800000"/>
          </a:ln>
        </p:spPr>
        <p:txBody>
          <a:bodyPr lIns="72567" tIns="36283" rIns="72567" bIns="36283"/>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8" name="Oval 8"/>
          <p:cNvSpPr>
            <a:spLocks noChangeArrowheads="1"/>
          </p:cNvSpPr>
          <p:nvPr/>
        </p:nvSpPr>
        <p:spPr bwMode="auto">
          <a:xfrm>
            <a:off x="4138612" y="1849745"/>
            <a:ext cx="118426" cy="118444"/>
          </a:xfrm>
          <a:prstGeom prst="ellipse">
            <a:avLst/>
          </a:prstGeom>
          <a:solidFill>
            <a:schemeClr val="accent6">
              <a:lumMod val="50000"/>
            </a:schemeClr>
          </a:solidFill>
          <a:ln w="25400">
            <a:solidFill>
              <a:srgbClr val="FFFFFF"/>
            </a:solidFill>
            <a:miter lim="800000"/>
          </a:ln>
        </p:spPr>
        <p:txBody>
          <a:bodyPr lIns="72567" tIns="36283" rIns="72567" bIns="36283"/>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9" name="Oval 9"/>
          <p:cNvSpPr>
            <a:spLocks noChangeArrowheads="1"/>
          </p:cNvSpPr>
          <p:nvPr/>
        </p:nvSpPr>
        <p:spPr bwMode="auto">
          <a:xfrm>
            <a:off x="3768216" y="2525129"/>
            <a:ext cx="117166" cy="117184"/>
          </a:xfrm>
          <a:prstGeom prst="ellipse">
            <a:avLst/>
          </a:prstGeom>
          <a:solidFill>
            <a:srgbClr val="FFFFFF"/>
          </a:solidFill>
          <a:ln w="25400">
            <a:solidFill>
              <a:srgbClr val="FFFFFF"/>
            </a:solidFill>
            <a:miter lim="800000"/>
          </a:ln>
        </p:spPr>
        <p:txBody>
          <a:bodyPr lIns="72567" tIns="36283" rIns="72567" bIns="36283"/>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10" name="Oval 10"/>
          <p:cNvSpPr>
            <a:spLocks noChangeArrowheads="1"/>
          </p:cNvSpPr>
          <p:nvPr/>
        </p:nvSpPr>
        <p:spPr bwMode="auto">
          <a:xfrm>
            <a:off x="3198762" y="1949289"/>
            <a:ext cx="594650" cy="594741"/>
          </a:xfrm>
          <a:prstGeom prst="ellipse">
            <a:avLst/>
          </a:prstGeom>
          <a:solidFill>
            <a:srgbClr val="FFDB01"/>
          </a:solidFill>
          <a:ln w="25400">
            <a:solidFill>
              <a:srgbClr val="FFFFFF"/>
            </a:solidFill>
            <a:miter lim="800000"/>
          </a:ln>
        </p:spPr>
        <p:txBody>
          <a:bodyPr lIns="72567" tIns="36283" rIns="72567" bIns="36283"/>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11" name="Rectangle 11"/>
          <p:cNvSpPr>
            <a:spLocks noChangeArrowheads="1"/>
          </p:cNvSpPr>
          <p:nvPr/>
        </p:nvSpPr>
        <p:spPr bwMode="auto">
          <a:xfrm>
            <a:off x="3285692" y="2036232"/>
            <a:ext cx="420790" cy="42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260" tIns="33260" rIns="33260" bIns="3326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buFont typeface="Arial" panose="020B0604020202020204" pitchFamily="34" charset="0"/>
              <a:buNone/>
            </a:pPr>
            <a:r>
              <a:rPr lang="en-US" altLang="zh-CN" sz="1300" b="1" dirty="0">
                <a:solidFill>
                  <a:srgbClr val="FFFFFF"/>
                </a:solidFill>
                <a:latin typeface="微软雅黑" panose="020B0503020204020204" charset="-122"/>
                <a:ea typeface="微软雅黑" panose="020B0503020204020204" charset="-122"/>
                <a:cs typeface="+mn-ea"/>
                <a:sym typeface="微软雅黑" panose="020B0503020204020204" charset="-122"/>
              </a:rPr>
              <a:t>10%</a:t>
            </a:r>
          </a:p>
        </p:txBody>
      </p:sp>
      <p:sp>
        <p:nvSpPr>
          <p:cNvPr id="12" name="Oval 12"/>
          <p:cNvSpPr>
            <a:spLocks noChangeArrowheads="1"/>
          </p:cNvSpPr>
          <p:nvPr/>
        </p:nvSpPr>
        <p:spPr bwMode="auto">
          <a:xfrm>
            <a:off x="4326329" y="1854785"/>
            <a:ext cx="162521" cy="162546"/>
          </a:xfrm>
          <a:prstGeom prst="ellipse">
            <a:avLst/>
          </a:prstGeom>
          <a:solidFill>
            <a:srgbClr val="F9EB39"/>
          </a:solidFill>
          <a:ln w="25400">
            <a:solidFill>
              <a:srgbClr val="FFFFFF"/>
            </a:solidFill>
            <a:miter lim="800000"/>
          </a:ln>
        </p:spPr>
        <p:txBody>
          <a:bodyPr lIns="72567" tIns="36283" rIns="72567" bIns="36283"/>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13" name="Oval 13"/>
          <p:cNvSpPr>
            <a:spLocks noChangeArrowheads="1"/>
          </p:cNvSpPr>
          <p:nvPr/>
        </p:nvSpPr>
        <p:spPr bwMode="auto">
          <a:xfrm>
            <a:off x="3255455" y="2717916"/>
            <a:ext cx="293546" cy="294850"/>
          </a:xfrm>
          <a:prstGeom prst="ellipse">
            <a:avLst/>
          </a:prstGeom>
          <a:solidFill>
            <a:schemeClr val="accent6">
              <a:lumMod val="50000"/>
            </a:schemeClr>
          </a:solidFill>
          <a:ln w="25400">
            <a:solidFill>
              <a:srgbClr val="FFFFFF"/>
            </a:solidFill>
            <a:miter lim="800000"/>
          </a:ln>
        </p:spPr>
        <p:txBody>
          <a:bodyPr lIns="72567" tIns="36283" rIns="72567" bIns="36283"/>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14" name="Oval 14"/>
          <p:cNvSpPr>
            <a:spLocks noChangeArrowheads="1"/>
          </p:cNvSpPr>
          <p:nvPr/>
        </p:nvSpPr>
        <p:spPr bwMode="auto">
          <a:xfrm>
            <a:off x="5268698" y="1669559"/>
            <a:ext cx="594650" cy="594741"/>
          </a:xfrm>
          <a:prstGeom prst="ellipse">
            <a:avLst/>
          </a:prstGeom>
          <a:solidFill>
            <a:srgbClr val="FFC000"/>
          </a:solidFill>
          <a:ln w="25400">
            <a:solidFill>
              <a:srgbClr val="FFFFFF"/>
            </a:solidFill>
            <a:miter lim="800000"/>
          </a:ln>
        </p:spPr>
        <p:txBody>
          <a:bodyPr lIns="72567" tIns="36283" rIns="72567" bIns="36283"/>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15" name="Rectangle 15"/>
          <p:cNvSpPr>
            <a:spLocks noChangeArrowheads="1"/>
          </p:cNvSpPr>
          <p:nvPr/>
        </p:nvSpPr>
        <p:spPr bwMode="auto">
          <a:xfrm>
            <a:off x="5355628" y="1756502"/>
            <a:ext cx="420790" cy="42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260" tIns="33260" rIns="33260" bIns="3326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buFont typeface="Arial" panose="020B0604020202020204" pitchFamily="34" charset="0"/>
              <a:buNone/>
            </a:pPr>
            <a:r>
              <a:rPr lang="en-US" altLang="zh-CN" sz="1300" b="1">
                <a:solidFill>
                  <a:srgbClr val="FFFFFF"/>
                </a:solidFill>
                <a:latin typeface="微软雅黑" panose="020B0503020204020204" charset="-122"/>
                <a:ea typeface="微软雅黑" panose="020B0503020204020204" charset="-122"/>
                <a:cs typeface="+mn-ea"/>
                <a:sym typeface="微软雅黑" panose="020B0503020204020204" charset="-122"/>
              </a:rPr>
              <a:t>25%</a:t>
            </a:r>
          </a:p>
        </p:txBody>
      </p:sp>
      <p:sp>
        <p:nvSpPr>
          <p:cNvPr id="16" name="Oval 16"/>
          <p:cNvSpPr>
            <a:spLocks noChangeArrowheads="1"/>
          </p:cNvSpPr>
          <p:nvPr/>
        </p:nvSpPr>
        <p:spPr bwMode="auto">
          <a:xfrm>
            <a:off x="5002870" y="2080334"/>
            <a:ext cx="162520" cy="162545"/>
          </a:xfrm>
          <a:prstGeom prst="ellipse">
            <a:avLst/>
          </a:prstGeom>
          <a:solidFill>
            <a:srgbClr val="F9EB39"/>
          </a:solidFill>
          <a:ln w="25400">
            <a:solidFill>
              <a:srgbClr val="FFFFFF"/>
            </a:solidFill>
            <a:miter lim="800000"/>
          </a:ln>
        </p:spPr>
        <p:txBody>
          <a:bodyPr lIns="72567" tIns="36283" rIns="72567" bIns="36283"/>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17" name="Oval 17"/>
          <p:cNvSpPr>
            <a:spLocks noChangeArrowheads="1"/>
          </p:cNvSpPr>
          <p:nvPr/>
        </p:nvSpPr>
        <p:spPr bwMode="auto">
          <a:xfrm>
            <a:off x="3143329" y="3068208"/>
            <a:ext cx="117166" cy="117184"/>
          </a:xfrm>
          <a:prstGeom prst="ellipse">
            <a:avLst/>
          </a:prstGeom>
          <a:solidFill>
            <a:srgbClr val="F9EB39"/>
          </a:solidFill>
          <a:ln w="25400">
            <a:solidFill>
              <a:srgbClr val="FFFFFF"/>
            </a:solidFill>
            <a:miter lim="800000"/>
          </a:ln>
        </p:spPr>
        <p:txBody>
          <a:bodyPr lIns="72567" tIns="36283" rIns="72567" bIns="36283"/>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18" name="Oval 18"/>
          <p:cNvSpPr>
            <a:spLocks noChangeArrowheads="1"/>
          </p:cNvSpPr>
          <p:nvPr/>
        </p:nvSpPr>
        <p:spPr bwMode="auto">
          <a:xfrm>
            <a:off x="4317511" y="2900622"/>
            <a:ext cx="118426" cy="117184"/>
          </a:xfrm>
          <a:prstGeom prst="ellipse">
            <a:avLst/>
          </a:prstGeom>
          <a:solidFill>
            <a:srgbClr val="F9EB39"/>
          </a:solidFill>
          <a:ln w="25400">
            <a:solidFill>
              <a:srgbClr val="FFFFFF"/>
            </a:solidFill>
            <a:miter lim="800000"/>
          </a:ln>
        </p:spPr>
        <p:txBody>
          <a:bodyPr lIns="72567" tIns="36283" rIns="72567" bIns="36283"/>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19" name="Oval 19"/>
          <p:cNvSpPr>
            <a:spLocks noChangeArrowheads="1"/>
          </p:cNvSpPr>
          <p:nvPr/>
        </p:nvSpPr>
        <p:spPr bwMode="auto">
          <a:xfrm>
            <a:off x="5548385" y="2697755"/>
            <a:ext cx="594650" cy="593480"/>
          </a:xfrm>
          <a:prstGeom prst="ellipse">
            <a:avLst/>
          </a:prstGeom>
          <a:solidFill>
            <a:srgbClr val="FFDB01"/>
          </a:solidFill>
          <a:ln w="25400">
            <a:solidFill>
              <a:srgbClr val="FFFFFF"/>
            </a:solidFill>
            <a:miter lim="800000"/>
          </a:ln>
        </p:spPr>
        <p:txBody>
          <a:bodyPr lIns="72567" tIns="36283" rIns="72567" bIns="36283"/>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20" name="Rectangle 20"/>
          <p:cNvSpPr>
            <a:spLocks noChangeArrowheads="1"/>
          </p:cNvSpPr>
          <p:nvPr/>
        </p:nvSpPr>
        <p:spPr bwMode="auto">
          <a:xfrm>
            <a:off x="5635315" y="2784698"/>
            <a:ext cx="420790" cy="42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3260" tIns="33260" rIns="33260" bIns="3326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buFont typeface="Arial" panose="020B0604020202020204" pitchFamily="34" charset="0"/>
              <a:buNone/>
            </a:pPr>
            <a:r>
              <a:rPr lang="en-US" altLang="zh-CN" sz="1300" b="1">
                <a:solidFill>
                  <a:srgbClr val="FFFFFF"/>
                </a:solidFill>
                <a:latin typeface="微软雅黑" panose="020B0503020204020204" charset="-122"/>
                <a:ea typeface="微软雅黑" panose="020B0503020204020204" charset="-122"/>
                <a:cs typeface="+mn-ea"/>
                <a:sym typeface="微软雅黑" panose="020B0503020204020204" charset="-122"/>
              </a:rPr>
              <a:t>20%</a:t>
            </a:r>
          </a:p>
        </p:txBody>
      </p:sp>
      <p:sp>
        <p:nvSpPr>
          <p:cNvPr id="21" name="Oval 21"/>
          <p:cNvSpPr>
            <a:spLocks noChangeArrowheads="1"/>
          </p:cNvSpPr>
          <p:nvPr/>
        </p:nvSpPr>
        <p:spPr bwMode="auto">
          <a:xfrm>
            <a:off x="5380825" y="2676334"/>
            <a:ext cx="117166" cy="118444"/>
          </a:xfrm>
          <a:prstGeom prst="ellipse">
            <a:avLst/>
          </a:prstGeom>
          <a:solidFill>
            <a:schemeClr val="accent6">
              <a:lumMod val="50000"/>
            </a:schemeClr>
          </a:solidFill>
          <a:ln w="25400">
            <a:solidFill>
              <a:srgbClr val="FFFFFF"/>
            </a:solidFill>
            <a:miter lim="800000"/>
          </a:ln>
        </p:spPr>
        <p:txBody>
          <a:bodyPr lIns="72567" tIns="36283" rIns="72567" bIns="36283"/>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22" name="Rectangle 2"/>
          <p:cNvSpPr>
            <a:spLocks noChangeArrowheads="1"/>
          </p:cNvSpPr>
          <p:nvPr/>
        </p:nvSpPr>
        <p:spPr bwMode="auto">
          <a:xfrm>
            <a:off x="1736727" y="3679329"/>
            <a:ext cx="5780154" cy="677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25000"/>
              </a:lnSpc>
              <a:buFont typeface="Arial" panose="020B0604020202020204" pitchFamily="34" charset="0"/>
              <a:buNone/>
            </a:pP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1000" dirty="0">
                <a:solidFill>
                  <a:schemeClr val="bg1"/>
                </a:solidFill>
                <a:latin typeface="微软雅黑" panose="020B0503020204020204" charset="-122"/>
                <a:ea typeface="微软雅黑" panose="020B0503020204020204" charset="-122"/>
                <a:cs typeface="+mn-ea"/>
                <a:sym typeface="微软雅黑" panose="020B0503020204020204" charset="-122"/>
              </a:rPr>
              <a:t>200</a:t>
            </a: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字以内，据统计每页幻灯片的最好控制在</a:t>
            </a:r>
            <a:r>
              <a:rPr lang="en-US" altLang="zh-CN" sz="1000" dirty="0">
                <a:solidFill>
                  <a:schemeClr val="bg1"/>
                </a:solidFill>
                <a:latin typeface="微软雅黑" panose="020B0503020204020204" charset="-122"/>
                <a:ea typeface="微软雅黑" panose="020B0503020204020204" charset="-122"/>
                <a:cs typeface="+mn-ea"/>
                <a:sym typeface="微软雅黑" panose="020B0503020204020204" charset="-122"/>
              </a:rPr>
              <a:t>5</a:t>
            </a: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分钟之内。此处添加详细文本描述，建议与标题相关并符合整体语言风格，语言描述尽量简洁生动。尽量将每页幻灯片的字数控制在</a:t>
            </a:r>
            <a:r>
              <a:rPr lang="en-US" altLang="zh-CN" sz="1000" dirty="0">
                <a:solidFill>
                  <a:schemeClr val="bg1"/>
                </a:solidFill>
                <a:latin typeface="微软雅黑" panose="020B0503020204020204" charset="-122"/>
                <a:ea typeface="微软雅黑" panose="020B0503020204020204" charset="-122"/>
                <a:cs typeface="+mn-ea"/>
                <a:sym typeface="微软雅黑" panose="020B0503020204020204" charset="-122"/>
              </a:rPr>
              <a:t>200</a:t>
            </a: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字以内，据统计每页幻灯片的最好控制在</a:t>
            </a:r>
            <a:r>
              <a:rPr lang="en-US" altLang="zh-CN" sz="1000" dirty="0">
                <a:solidFill>
                  <a:schemeClr val="bg1"/>
                </a:solidFill>
                <a:latin typeface="微软雅黑" panose="020B0503020204020204" charset="-122"/>
                <a:ea typeface="微软雅黑" panose="020B0503020204020204" charset="-122"/>
                <a:cs typeface="+mn-ea"/>
                <a:sym typeface="微软雅黑" panose="020B0503020204020204" charset="-122"/>
              </a:rPr>
              <a:t>5</a:t>
            </a: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分钟之内。</a:t>
            </a:r>
            <a:endParaRPr lang="zh-CN" altLang="en-US"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23" name="Rectangle 45"/>
          <p:cNvSpPr>
            <a:spLocks noChangeArrowheads="1"/>
          </p:cNvSpPr>
          <p:nvPr/>
        </p:nvSpPr>
        <p:spPr bwMode="auto">
          <a:xfrm>
            <a:off x="1577334" y="457397"/>
            <a:ext cx="6022089" cy="47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zh-CN" altLang="en-US" sz="2500" b="1" dirty="0">
                <a:solidFill>
                  <a:srgbClr val="FFC000"/>
                </a:solidFill>
                <a:latin typeface="微软雅黑" panose="020B0503020204020204" charset="-122"/>
                <a:ea typeface="微软雅黑" panose="020B0503020204020204" charset="-122"/>
                <a:cs typeface="+mn-ea"/>
                <a:sym typeface="微软雅黑" panose="020B0503020204020204" charset="-122"/>
              </a:rPr>
              <a:t>工作存在不足</a:t>
            </a:r>
          </a:p>
        </p:txBody>
      </p:sp>
      <p:sp>
        <p:nvSpPr>
          <p:cNvPr id="24" name="Rectangle 14"/>
          <p:cNvSpPr>
            <a:spLocks noChangeArrowheads="1"/>
          </p:cNvSpPr>
          <p:nvPr/>
        </p:nvSpPr>
        <p:spPr bwMode="auto">
          <a:xfrm>
            <a:off x="2446093" y="857177"/>
            <a:ext cx="4283312" cy="36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1000" dirty="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此处添加详细文本描述此处添加详细文本描述此处添加详细文本描述此处添加详细文本描述此处添加详细文本描述</a:t>
            </a:r>
            <a:endParaRPr lang="en-US" altLang="zh-CN" sz="1000"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Effect transition="in" filter="fade">
                                      <p:cBhvr>
                                        <p:cTn id="21" dur="1000"/>
                                        <p:tgtEl>
                                          <p:spTgt spid="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Effect transition="in" filter="fade">
                                      <p:cBhvr>
                                        <p:cTn id="26" dur="1000"/>
                                        <p:tgtEl>
                                          <p:spTgt spid="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1000" fill="hold"/>
                                        <p:tgtEl>
                                          <p:spTgt spid="5"/>
                                        </p:tgtEl>
                                        <p:attrNameLst>
                                          <p:attrName>ppt_w</p:attrName>
                                        </p:attrNameLst>
                                      </p:cBhvr>
                                      <p:tavLst>
                                        <p:tav tm="0">
                                          <p:val>
                                            <p:fltVal val="0"/>
                                          </p:val>
                                        </p:tav>
                                        <p:tav tm="100000">
                                          <p:val>
                                            <p:strVal val="#ppt_w"/>
                                          </p:val>
                                        </p:tav>
                                      </p:tavLst>
                                    </p:anim>
                                    <p:anim calcmode="lin" valueType="num">
                                      <p:cBhvr>
                                        <p:cTn id="35" dur="1000" fill="hold"/>
                                        <p:tgtEl>
                                          <p:spTgt spid="5"/>
                                        </p:tgtEl>
                                        <p:attrNameLst>
                                          <p:attrName>ppt_h</p:attrName>
                                        </p:attrNameLst>
                                      </p:cBhvr>
                                      <p:tavLst>
                                        <p:tav tm="0">
                                          <p:val>
                                            <p:fltVal val="0"/>
                                          </p:val>
                                        </p:tav>
                                        <p:tav tm="100000">
                                          <p:val>
                                            <p:strVal val="#ppt_h"/>
                                          </p:val>
                                        </p:tav>
                                      </p:tavLst>
                                    </p:anim>
                                    <p:animEffect transition="in" filter="fade">
                                      <p:cBhvr>
                                        <p:cTn id="36" dur="1000"/>
                                        <p:tgtEl>
                                          <p:spTgt spid="5"/>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1000" fill="hold"/>
                                        <p:tgtEl>
                                          <p:spTgt spid="6"/>
                                        </p:tgtEl>
                                        <p:attrNameLst>
                                          <p:attrName>ppt_w</p:attrName>
                                        </p:attrNameLst>
                                      </p:cBhvr>
                                      <p:tavLst>
                                        <p:tav tm="0">
                                          <p:val>
                                            <p:fltVal val="0"/>
                                          </p:val>
                                        </p:tav>
                                        <p:tav tm="100000">
                                          <p:val>
                                            <p:strVal val="#ppt_w"/>
                                          </p:val>
                                        </p:tav>
                                      </p:tavLst>
                                    </p:anim>
                                    <p:anim calcmode="lin" valueType="num">
                                      <p:cBhvr>
                                        <p:cTn id="40" dur="1000" fill="hold"/>
                                        <p:tgtEl>
                                          <p:spTgt spid="6"/>
                                        </p:tgtEl>
                                        <p:attrNameLst>
                                          <p:attrName>ppt_h</p:attrName>
                                        </p:attrNameLst>
                                      </p:cBhvr>
                                      <p:tavLst>
                                        <p:tav tm="0">
                                          <p:val>
                                            <p:fltVal val="0"/>
                                          </p:val>
                                        </p:tav>
                                        <p:tav tm="100000">
                                          <p:val>
                                            <p:strVal val="#ppt_h"/>
                                          </p:val>
                                        </p:tav>
                                      </p:tavLst>
                                    </p:anim>
                                    <p:animEffect transition="in" filter="fade">
                                      <p:cBhvr>
                                        <p:cTn id="41" dur="1000"/>
                                        <p:tgtEl>
                                          <p:spTgt spid="6"/>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1000" fill="hold"/>
                                        <p:tgtEl>
                                          <p:spTgt spid="7"/>
                                        </p:tgtEl>
                                        <p:attrNameLst>
                                          <p:attrName>ppt_w</p:attrName>
                                        </p:attrNameLst>
                                      </p:cBhvr>
                                      <p:tavLst>
                                        <p:tav tm="0">
                                          <p:val>
                                            <p:fltVal val="0"/>
                                          </p:val>
                                        </p:tav>
                                        <p:tav tm="100000">
                                          <p:val>
                                            <p:strVal val="#ppt_w"/>
                                          </p:val>
                                        </p:tav>
                                      </p:tavLst>
                                    </p:anim>
                                    <p:anim calcmode="lin" valueType="num">
                                      <p:cBhvr>
                                        <p:cTn id="45" dur="1000" fill="hold"/>
                                        <p:tgtEl>
                                          <p:spTgt spid="7"/>
                                        </p:tgtEl>
                                        <p:attrNameLst>
                                          <p:attrName>ppt_h</p:attrName>
                                        </p:attrNameLst>
                                      </p:cBhvr>
                                      <p:tavLst>
                                        <p:tav tm="0">
                                          <p:val>
                                            <p:fltVal val="0"/>
                                          </p:val>
                                        </p:tav>
                                        <p:tav tm="100000">
                                          <p:val>
                                            <p:strVal val="#ppt_h"/>
                                          </p:val>
                                        </p:tav>
                                      </p:tavLst>
                                    </p:anim>
                                    <p:animEffect transition="in" filter="fade">
                                      <p:cBhvr>
                                        <p:cTn id="46" dur="1000"/>
                                        <p:tgtEl>
                                          <p:spTgt spid="7"/>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ppt_w</p:attrName>
                                        </p:attrNameLst>
                                      </p:cBhvr>
                                      <p:tavLst>
                                        <p:tav tm="0">
                                          <p:val>
                                            <p:fltVal val="0"/>
                                          </p:val>
                                        </p:tav>
                                        <p:tav tm="100000">
                                          <p:val>
                                            <p:strVal val="#ppt_w"/>
                                          </p:val>
                                        </p:tav>
                                      </p:tavLst>
                                    </p:anim>
                                    <p:anim calcmode="lin" valueType="num">
                                      <p:cBhvr>
                                        <p:cTn id="50" dur="1000" fill="hold"/>
                                        <p:tgtEl>
                                          <p:spTgt spid="8"/>
                                        </p:tgtEl>
                                        <p:attrNameLst>
                                          <p:attrName>ppt_h</p:attrName>
                                        </p:attrNameLst>
                                      </p:cBhvr>
                                      <p:tavLst>
                                        <p:tav tm="0">
                                          <p:val>
                                            <p:fltVal val="0"/>
                                          </p:val>
                                        </p:tav>
                                        <p:tav tm="100000">
                                          <p:val>
                                            <p:strVal val="#ppt_h"/>
                                          </p:val>
                                        </p:tav>
                                      </p:tavLst>
                                    </p:anim>
                                    <p:animEffect transition="in" filter="fade">
                                      <p:cBhvr>
                                        <p:cTn id="51" dur="1000"/>
                                        <p:tgtEl>
                                          <p:spTgt spid="8"/>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1000" fill="hold"/>
                                        <p:tgtEl>
                                          <p:spTgt spid="9"/>
                                        </p:tgtEl>
                                        <p:attrNameLst>
                                          <p:attrName>ppt_w</p:attrName>
                                        </p:attrNameLst>
                                      </p:cBhvr>
                                      <p:tavLst>
                                        <p:tav tm="0">
                                          <p:val>
                                            <p:fltVal val="0"/>
                                          </p:val>
                                        </p:tav>
                                        <p:tav tm="100000">
                                          <p:val>
                                            <p:strVal val="#ppt_w"/>
                                          </p:val>
                                        </p:tav>
                                      </p:tavLst>
                                    </p:anim>
                                    <p:anim calcmode="lin" valueType="num">
                                      <p:cBhvr>
                                        <p:cTn id="55" dur="1000" fill="hold"/>
                                        <p:tgtEl>
                                          <p:spTgt spid="9"/>
                                        </p:tgtEl>
                                        <p:attrNameLst>
                                          <p:attrName>ppt_h</p:attrName>
                                        </p:attrNameLst>
                                      </p:cBhvr>
                                      <p:tavLst>
                                        <p:tav tm="0">
                                          <p:val>
                                            <p:fltVal val="0"/>
                                          </p:val>
                                        </p:tav>
                                        <p:tav tm="100000">
                                          <p:val>
                                            <p:strVal val="#ppt_h"/>
                                          </p:val>
                                        </p:tav>
                                      </p:tavLst>
                                    </p:anim>
                                    <p:animEffect transition="in" filter="fade">
                                      <p:cBhvr>
                                        <p:cTn id="56" dur="1000"/>
                                        <p:tgtEl>
                                          <p:spTgt spid="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000" fill="hold"/>
                                        <p:tgtEl>
                                          <p:spTgt spid="10"/>
                                        </p:tgtEl>
                                        <p:attrNameLst>
                                          <p:attrName>ppt_w</p:attrName>
                                        </p:attrNameLst>
                                      </p:cBhvr>
                                      <p:tavLst>
                                        <p:tav tm="0">
                                          <p:val>
                                            <p:fltVal val="0"/>
                                          </p:val>
                                        </p:tav>
                                        <p:tav tm="100000">
                                          <p:val>
                                            <p:strVal val="#ppt_w"/>
                                          </p:val>
                                        </p:tav>
                                      </p:tavLst>
                                    </p:anim>
                                    <p:anim calcmode="lin" valueType="num">
                                      <p:cBhvr>
                                        <p:cTn id="60" dur="1000" fill="hold"/>
                                        <p:tgtEl>
                                          <p:spTgt spid="10"/>
                                        </p:tgtEl>
                                        <p:attrNameLst>
                                          <p:attrName>ppt_h</p:attrName>
                                        </p:attrNameLst>
                                      </p:cBhvr>
                                      <p:tavLst>
                                        <p:tav tm="0">
                                          <p:val>
                                            <p:fltVal val="0"/>
                                          </p:val>
                                        </p:tav>
                                        <p:tav tm="100000">
                                          <p:val>
                                            <p:strVal val="#ppt_h"/>
                                          </p:val>
                                        </p:tav>
                                      </p:tavLst>
                                    </p:anim>
                                    <p:animEffect transition="in" filter="fade">
                                      <p:cBhvr>
                                        <p:cTn id="61" dur="1000"/>
                                        <p:tgtEl>
                                          <p:spTgt spid="10"/>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p:cTn id="69" dur="1000" fill="hold"/>
                                        <p:tgtEl>
                                          <p:spTgt spid="12"/>
                                        </p:tgtEl>
                                        <p:attrNameLst>
                                          <p:attrName>ppt_w</p:attrName>
                                        </p:attrNameLst>
                                      </p:cBhvr>
                                      <p:tavLst>
                                        <p:tav tm="0">
                                          <p:val>
                                            <p:fltVal val="0"/>
                                          </p:val>
                                        </p:tav>
                                        <p:tav tm="100000">
                                          <p:val>
                                            <p:strVal val="#ppt_w"/>
                                          </p:val>
                                        </p:tav>
                                      </p:tavLst>
                                    </p:anim>
                                    <p:anim calcmode="lin" valueType="num">
                                      <p:cBhvr>
                                        <p:cTn id="70" dur="1000" fill="hold"/>
                                        <p:tgtEl>
                                          <p:spTgt spid="12"/>
                                        </p:tgtEl>
                                        <p:attrNameLst>
                                          <p:attrName>ppt_h</p:attrName>
                                        </p:attrNameLst>
                                      </p:cBhvr>
                                      <p:tavLst>
                                        <p:tav tm="0">
                                          <p:val>
                                            <p:fltVal val="0"/>
                                          </p:val>
                                        </p:tav>
                                        <p:tav tm="100000">
                                          <p:val>
                                            <p:strVal val="#ppt_h"/>
                                          </p:val>
                                        </p:tav>
                                      </p:tavLst>
                                    </p:anim>
                                    <p:animEffect transition="in" filter="fade">
                                      <p:cBhvr>
                                        <p:cTn id="71" dur="1000"/>
                                        <p:tgtEl>
                                          <p:spTgt spid="12"/>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1000" fill="hold"/>
                                        <p:tgtEl>
                                          <p:spTgt spid="13"/>
                                        </p:tgtEl>
                                        <p:attrNameLst>
                                          <p:attrName>ppt_w</p:attrName>
                                        </p:attrNameLst>
                                      </p:cBhvr>
                                      <p:tavLst>
                                        <p:tav tm="0">
                                          <p:val>
                                            <p:fltVal val="0"/>
                                          </p:val>
                                        </p:tav>
                                        <p:tav tm="100000">
                                          <p:val>
                                            <p:strVal val="#ppt_w"/>
                                          </p:val>
                                        </p:tav>
                                      </p:tavLst>
                                    </p:anim>
                                    <p:anim calcmode="lin" valueType="num">
                                      <p:cBhvr>
                                        <p:cTn id="75" dur="1000" fill="hold"/>
                                        <p:tgtEl>
                                          <p:spTgt spid="13"/>
                                        </p:tgtEl>
                                        <p:attrNameLst>
                                          <p:attrName>ppt_h</p:attrName>
                                        </p:attrNameLst>
                                      </p:cBhvr>
                                      <p:tavLst>
                                        <p:tav tm="0">
                                          <p:val>
                                            <p:fltVal val="0"/>
                                          </p:val>
                                        </p:tav>
                                        <p:tav tm="100000">
                                          <p:val>
                                            <p:strVal val="#ppt_h"/>
                                          </p:val>
                                        </p:tav>
                                      </p:tavLst>
                                    </p:anim>
                                    <p:animEffect transition="in" filter="fade">
                                      <p:cBhvr>
                                        <p:cTn id="76" dur="1000"/>
                                        <p:tgtEl>
                                          <p:spTgt spid="1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1000" fill="hold"/>
                                        <p:tgtEl>
                                          <p:spTgt spid="14"/>
                                        </p:tgtEl>
                                        <p:attrNameLst>
                                          <p:attrName>ppt_w</p:attrName>
                                        </p:attrNameLst>
                                      </p:cBhvr>
                                      <p:tavLst>
                                        <p:tav tm="0">
                                          <p:val>
                                            <p:fltVal val="0"/>
                                          </p:val>
                                        </p:tav>
                                        <p:tav tm="100000">
                                          <p:val>
                                            <p:strVal val="#ppt_w"/>
                                          </p:val>
                                        </p:tav>
                                      </p:tavLst>
                                    </p:anim>
                                    <p:anim calcmode="lin" valueType="num">
                                      <p:cBhvr>
                                        <p:cTn id="80" dur="1000" fill="hold"/>
                                        <p:tgtEl>
                                          <p:spTgt spid="14"/>
                                        </p:tgtEl>
                                        <p:attrNameLst>
                                          <p:attrName>ppt_h</p:attrName>
                                        </p:attrNameLst>
                                      </p:cBhvr>
                                      <p:tavLst>
                                        <p:tav tm="0">
                                          <p:val>
                                            <p:fltVal val="0"/>
                                          </p:val>
                                        </p:tav>
                                        <p:tav tm="100000">
                                          <p:val>
                                            <p:strVal val="#ppt_h"/>
                                          </p:val>
                                        </p:tav>
                                      </p:tavLst>
                                    </p:anim>
                                    <p:animEffect transition="in" filter="fade">
                                      <p:cBhvr>
                                        <p:cTn id="81" dur="1000"/>
                                        <p:tgtEl>
                                          <p:spTgt spid="14"/>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p:cTn id="84" dur="1000" fill="hold"/>
                                        <p:tgtEl>
                                          <p:spTgt spid="15"/>
                                        </p:tgtEl>
                                        <p:attrNameLst>
                                          <p:attrName>ppt_w</p:attrName>
                                        </p:attrNameLst>
                                      </p:cBhvr>
                                      <p:tavLst>
                                        <p:tav tm="0">
                                          <p:val>
                                            <p:fltVal val="0"/>
                                          </p:val>
                                        </p:tav>
                                        <p:tav tm="100000">
                                          <p:val>
                                            <p:strVal val="#ppt_w"/>
                                          </p:val>
                                        </p:tav>
                                      </p:tavLst>
                                    </p:anim>
                                    <p:anim calcmode="lin" valueType="num">
                                      <p:cBhvr>
                                        <p:cTn id="85" dur="1000" fill="hold"/>
                                        <p:tgtEl>
                                          <p:spTgt spid="15"/>
                                        </p:tgtEl>
                                        <p:attrNameLst>
                                          <p:attrName>ppt_h</p:attrName>
                                        </p:attrNameLst>
                                      </p:cBhvr>
                                      <p:tavLst>
                                        <p:tav tm="0">
                                          <p:val>
                                            <p:fltVal val="0"/>
                                          </p:val>
                                        </p:tav>
                                        <p:tav tm="100000">
                                          <p:val>
                                            <p:strVal val="#ppt_h"/>
                                          </p:val>
                                        </p:tav>
                                      </p:tavLst>
                                    </p:anim>
                                    <p:animEffect transition="in" filter="fade">
                                      <p:cBhvr>
                                        <p:cTn id="86" dur="1000"/>
                                        <p:tgtEl>
                                          <p:spTgt spid="15"/>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1000" fill="hold"/>
                                        <p:tgtEl>
                                          <p:spTgt spid="16"/>
                                        </p:tgtEl>
                                        <p:attrNameLst>
                                          <p:attrName>ppt_w</p:attrName>
                                        </p:attrNameLst>
                                      </p:cBhvr>
                                      <p:tavLst>
                                        <p:tav tm="0">
                                          <p:val>
                                            <p:fltVal val="0"/>
                                          </p:val>
                                        </p:tav>
                                        <p:tav tm="100000">
                                          <p:val>
                                            <p:strVal val="#ppt_w"/>
                                          </p:val>
                                        </p:tav>
                                      </p:tavLst>
                                    </p:anim>
                                    <p:anim calcmode="lin" valueType="num">
                                      <p:cBhvr>
                                        <p:cTn id="90" dur="1000" fill="hold"/>
                                        <p:tgtEl>
                                          <p:spTgt spid="16"/>
                                        </p:tgtEl>
                                        <p:attrNameLst>
                                          <p:attrName>ppt_h</p:attrName>
                                        </p:attrNameLst>
                                      </p:cBhvr>
                                      <p:tavLst>
                                        <p:tav tm="0">
                                          <p:val>
                                            <p:fltVal val="0"/>
                                          </p:val>
                                        </p:tav>
                                        <p:tav tm="100000">
                                          <p:val>
                                            <p:strVal val="#ppt_h"/>
                                          </p:val>
                                        </p:tav>
                                      </p:tavLst>
                                    </p:anim>
                                    <p:animEffect transition="in" filter="fade">
                                      <p:cBhvr>
                                        <p:cTn id="91" dur="1000"/>
                                        <p:tgtEl>
                                          <p:spTgt spid="1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7"/>
                                        </p:tgtEl>
                                        <p:attrNameLst>
                                          <p:attrName>style.visibility</p:attrName>
                                        </p:attrNameLst>
                                      </p:cBhvr>
                                      <p:to>
                                        <p:strVal val="visible"/>
                                      </p:to>
                                    </p:set>
                                    <p:anim calcmode="lin" valueType="num">
                                      <p:cBhvr>
                                        <p:cTn id="94" dur="1000" fill="hold"/>
                                        <p:tgtEl>
                                          <p:spTgt spid="17"/>
                                        </p:tgtEl>
                                        <p:attrNameLst>
                                          <p:attrName>ppt_w</p:attrName>
                                        </p:attrNameLst>
                                      </p:cBhvr>
                                      <p:tavLst>
                                        <p:tav tm="0">
                                          <p:val>
                                            <p:fltVal val="0"/>
                                          </p:val>
                                        </p:tav>
                                        <p:tav tm="100000">
                                          <p:val>
                                            <p:strVal val="#ppt_w"/>
                                          </p:val>
                                        </p:tav>
                                      </p:tavLst>
                                    </p:anim>
                                    <p:anim calcmode="lin" valueType="num">
                                      <p:cBhvr>
                                        <p:cTn id="95" dur="1000" fill="hold"/>
                                        <p:tgtEl>
                                          <p:spTgt spid="17"/>
                                        </p:tgtEl>
                                        <p:attrNameLst>
                                          <p:attrName>ppt_h</p:attrName>
                                        </p:attrNameLst>
                                      </p:cBhvr>
                                      <p:tavLst>
                                        <p:tav tm="0">
                                          <p:val>
                                            <p:fltVal val="0"/>
                                          </p:val>
                                        </p:tav>
                                        <p:tav tm="100000">
                                          <p:val>
                                            <p:strVal val="#ppt_h"/>
                                          </p:val>
                                        </p:tav>
                                      </p:tavLst>
                                    </p:anim>
                                    <p:animEffect transition="in" filter="fade">
                                      <p:cBhvr>
                                        <p:cTn id="96" dur="1000"/>
                                        <p:tgtEl>
                                          <p:spTgt spid="17"/>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8"/>
                                        </p:tgtEl>
                                        <p:attrNameLst>
                                          <p:attrName>style.visibility</p:attrName>
                                        </p:attrNameLst>
                                      </p:cBhvr>
                                      <p:to>
                                        <p:strVal val="visible"/>
                                      </p:to>
                                    </p:set>
                                    <p:anim calcmode="lin" valueType="num">
                                      <p:cBhvr>
                                        <p:cTn id="99" dur="1000" fill="hold"/>
                                        <p:tgtEl>
                                          <p:spTgt spid="18"/>
                                        </p:tgtEl>
                                        <p:attrNameLst>
                                          <p:attrName>ppt_w</p:attrName>
                                        </p:attrNameLst>
                                      </p:cBhvr>
                                      <p:tavLst>
                                        <p:tav tm="0">
                                          <p:val>
                                            <p:fltVal val="0"/>
                                          </p:val>
                                        </p:tav>
                                        <p:tav tm="100000">
                                          <p:val>
                                            <p:strVal val="#ppt_w"/>
                                          </p:val>
                                        </p:tav>
                                      </p:tavLst>
                                    </p:anim>
                                    <p:anim calcmode="lin" valueType="num">
                                      <p:cBhvr>
                                        <p:cTn id="100" dur="1000" fill="hold"/>
                                        <p:tgtEl>
                                          <p:spTgt spid="18"/>
                                        </p:tgtEl>
                                        <p:attrNameLst>
                                          <p:attrName>ppt_h</p:attrName>
                                        </p:attrNameLst>
                                      </p:cBhvr>
                                      <p:tavLst>
                                        <p:tav tm="0">
                                          <p:val>
                                            <p:fltVal val="0"/>
                                          </p:val>
                                        </p:tav>
                                        <p:tav tm="100000">
                                          <p:val>
                                            <p:strVal val="#ppt_h"/>
                                          </p:val>
                                        </p:tav>
                                      </p:tavLst>
                                    </p:anim>
                                    <p:animEffect transition="in" filter="fade">
                                      <p:cBhvr>
                                        <p:cTn id="101" dur="1000"/>
                                        <p:tgtEl>
                                          <p:spTgt spid="18"/>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p:cTn id="104" dur="1000" fill="hold"/>
                                        <p:tgtEl>
                                          <p:spTgt spid="19"/>
                                        </p:tgtEl>
                                        <p:attrNameLst>
                                          <p:attrName>ppt_w</p:attrName>
                                        </p:attrNameLst>
                                      </p:cBhvr>
                                      <p:tavLst>
                                        <p:tav tm="0">
                                          <p:val>
                                            <p:fltVal val="0"/>
                                          </p:val>
                                        </p:tav>
                                        <p:tav tm="100000">
                                          <p:val>
                                            <p:strVal val="#ppt_w"/>
                                          </p:val>
                                        </p:tav>
                                      </p:tavLst>
                                    </p:anim>
                                    <p:anim calcmode="lin" valueType="num">
                                      <p:cBhvr>
                                        <p:cTn id="105" dur="1000" fill="hold"/>
                                        <p:tgtEl>
                                          <p:spTgt spid="19"/>
                                        </p:tgtEl>
                                        <p:attrNameLst>
                                          <p:attrName>ppt_h</p:attrName>
                                        </p:attrNameLst>
                                      </p:cBhvr>
                                      <p:tavLst>
                                        <p:tav tm="0">
                                          <p:val>
                                            <p:fltVal val="0"/>
                                          </p:val>
                                        </p:tav>
                                        <p:tav tm="100000">
                                          <p:val>
                                            <p:strVal val="#ppt_h"/>
                                          </p:val>
                                        </p:tav>
                                      </p:tavLst>
                                    </p:anim>
                                    <p:animEffect transition="in" filter="fade">
                                      <p:cBhvr>
                                        <p:cTn id="106" dur="1000"/>
                                        <p:tgtEl>
                                          <p:spTgt spid="19"/>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p:cTn id="109" dur="1000" fill="hold"/>
                                        <p:tgtEl>
                                          <p:spTgt spid="20"/>
                                        </p:tgtEl>
                                        <p:attrNameLst>
                                          <p:attrName>ppt_w</p:attrName>
                                        </p:attrNameLst>
                                      </p:cBhvr>
                                      <p:tavLst>
                                        <p:tav tm="0">
                                          <p:val>
                                            <p:fltVal val="0"/>
                                          </p:val>
                                        </p:tav>
                                        <p:tav tm="100000">
                                          <p:val>
                                            <p:strVal val="#ppt_w"/>
                                          </p:val>
                                        </p:tav>
                                      </p:tavLst>
                                    </p:anim>
                                    <p:anim calcmode="lin" valueType="num">
                                      <p:cBhvr>
                                        <p:cTn id="110" dur="1000" fill="hold"/>
                                        <p:tgtEl>
                                          <p:spTgt spid="20"/>
                                        </p:tgtEl>
                                        <p:attrNameLst>
                                          <p:attrName>ppt_h</p:attrName>
                                        </p:attrNameLst>
                                      </p:cBhvr>
                                      <p:tavLst>
                                        <p:tav tm="0">
                                          <p:val>
                                            <p:fltVal val="0"/>
                                          </p:val>
                                        </p:tav>
                                        <p:tav tm="100000">
                                          <p:val>
                                            <p:strVal val="#ppt_h"/>
                                          </p:val>
                                        </p:tav>
                                      </p:tavLst>
                                    </p:anim>
                                    <p:animEffect transition="in" filter="fade">
                                      <p:cBhvr>
                                        <p:cTn id="111" dur="1000"/>
                                        <p:tgtEl>
                                          <p:spTgt spid="20"/>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1000" fill="hold"/>
                                        <p:tgtEl>
                                          <p:spTgt spid="21"/>
                                        </p:tgtEl>
                                        <p:attrNameLst>
                                          <p:attrName>ppt_w</p:attrName>
                                        </p:attrNameLst>
                                      </p:cBhvr>
                                      <p:tavLst>
                                        <p:tav tm="0">
                                          <p:val>
                                            <p:fltVal val="0"/>
                                          </p:val>
                                        </p:tav>
                                        <p:tav tm="100000">
                                          <p:val>
                                            <p:strVal val="#ppt_w"/>
                                          </p:val>
                                        </p:tav>
                                      </p:tavLst>
                                    </p:anim>
                                    <p:anim calcmode="lin" valueType="num">
                                      <p:cBhvr>
                                        <p:cTn id="115" dur="1000" fill="hold"/>
                                        <p:tgtEl>
                                          <p:spTgt spid="21"/>
                                        </p:tgtEl>
                                        <p:attrNameLst>
                                          <p:attrName>ppt_h</p:attrName>
                                        </p:attrNameLst>
                                      </p:cBhvr>
                                      <p:tavLst>
                                        <p:tav tm="0">
                                          <p:val>
                                            <p:fltVal val="0"/>
                                          </p:val>
                                        </p:tav>
                                        <p:tav tm="100000">
                                          <p:val>
                                            <p:strVal val="#ppt_h"/>
                                          </p:val>
                                        </p:tav>
                                      </p:tavLst>
                                    </p:anim>
                                    <p:animEffect transition="in" filter="fade">
                                      <p:cBhvr>
                                        <p:cTn id="116" dur="1000"/>
                                        <p:tgtEl>
                                          <p:spTgt spid="21"/>
                                        </p:tgtEl>
                                      </p:cBhvr>
                                    </p:animEffect>
                                  </p:childTnLst>
                                </p:cTn>
                              </p:par>
                            </p:childTnLst>
                          </p:cTn>
                        </p:par>
                        <p:par>
                          <p:cTn id="117" fill="hold">
                            <p:stCondLst>
                              <p:cond delay="2000"/>
                            </p:stCondLst>
                            <p:childTnLst>
                              <p:par>
                                <p:cTn id="118" presetID="22" presetClass="entr" presetSubtype="4" fill="hold" grpId="0" nodeType="after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wipe(down)">
                                      <p:cBhvr>
                                        <p:cTn id="1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animBg="1"/>
      <p:bldP spid="10" grpId="0" animBg="1"/>
      <p:bldP spid="11" grpId="0"/>
      <p:bldP spid="12" grpId="0" animBg="1"/>
      <p:bldP spid="13" grpId="0" animBg="1"/>
      <p:bldP spid="14" grpId="0" animBg="1"/>
      <p:bldP spid="15" grpId="0"/>
      <p:bldP spid="16" grpId="0" animBg="1"/>
      <p:bldP spid="17" grpId="0" animBg="1"/>
      <p:bldP spid="18" grpId="0" animBg="1"/>
      <p:bldP spid="19" grpId="0" animBg="1"/>
      <p:bldP spid="20" grpId="0"/>
      <p:bldP spid="21" grpId="0" animBg="1"/>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bwMode="auto">
          <a:xfrm>
            <a:off x="1771235" y="1800596"/>
            <a:ext cx="1601271" cy="1057205"/>
            <a:chOff x="0" y="0"/>
            <a:chExt cx="2656" cy="1777"/>
          </a:xfrm>
        </p:grpSpPr>
        <p:sp>
          <p:nvSpPr>
            <p:cNvPr id="3" name="Rectangle 16"/>
            <p:cNvSpPr>
              <a:spLocks noChangeArrowheads="1"/>
            </p:cNvSpPr>
            <p:nvPr/>
          </p:nvSpPr>
          <p:spPr bwMode="auto">
            <a:xfrm>
              <a:off x="0" y="513"/>
              <a:ext cx="2656" cy="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900" dirty="0">
                  <a:solidFill>
                    <a:schemeClr val="bg1"/>
                  </a:solidFill>
                  <a:latin typeface="微软雅黑" panose="020B0503020204020204" charset="-122"/>
                  <a:ea typeface="微软雅黑" panose="020B0503020204020204" charset="-122"/>
                  <a:cs typeface="+mn-ea"/>
                  <a:sym typeface="微软雅黑" panose="020B0503020204020204" charset="-122"/>
                </a:rPr>
                <a:t>200</a:t>
              </a: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字以内</a:t>
              </a:r>
              <a:endParaRPr lang="en-US" altLang="zh-CN" sz="900"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4" name="Rectangle 17"/>
            <p:cNvSpPr>
              <a:spLocks noChangeArrowheads="1"/>
            </p:cNvSpPr>
            <p:nvPr/>
          </p:nvSpPr>
          <p:spPr bwMode="auto">
            <a:xfrm>
              <a:off x="0" y="0"/>
              <a:ext cx="2656"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600" b="1" dirty="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grpSp>
      <p:grpSp>
        <p:nvGrpSpPr>
          <p:cNvPr id="5" name="Group 18"/>
          <p:cNvGrpSpPr/>
          <p:nvPr/>
        </p:nvGrpSpPr>
        <p:grpSpPr bwMode="auto">
          <a:xfrm>
            <a:off x="4238140" y="1800596"/>
            <a:ext cx="1600011" cy="1057205"/>
            <a:chOff x="0" y="0"/>
            <a:chExt cx="2656" cy="1777"/>
          </a:xfrm>
        </p:grpSpPr>
        <p:sp>
          <p:nvSpPr>
            <p:cNvPr id="6" name="Rectangle 19"/>
            <p:cNvSpPr>
              <a:spLocks noChangeArrowheads="1"/>
            </p:cNvSpPr>
            <p:nvPr/>
          </p:nvSpPr>
          <p:spPr bwMode="auto">
            <a:xfrm>
              <a:off x="0" y="513"/>
              <a:ext cx="2656" cy="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900" dirty="0">
                  <a:solidFill>
                    <a:schemeClr val="bg1"/>
                  </a:solidFill>
                  <a:latin typeface="微软雅黑" panose="020B0503020204020204" charset="-122"/>
                  <a:ea typeface="微软雅黑" panose="020B0503020204020204" charset="-122"/>
                  <a:cs typeface="+mn-ea"/>
                  <a:sym typeface="微软雅黑" panose="020B0503020204020204" charset="-122"/>
                </a:rPr>
                <a:t>200</a:t>
              </a: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字以内</a:t>
              </a:r>
              <a:endParaRPr lang="en-US" altLang="zh-CN" sz="900"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7" name="Rectangle 20"/>
            <p:cNvSpPr>
              <a:spLocks noChangeArrowheads="1"/>
            </p:cNvSpPr>
            <p:nvPr/>
          </p:nvSpPr>
          <p:spPr bwMode="auto">
            <a:xfrm>
              <a:off x="0" y="0"/>
              <a:ext cx="2656"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600" b="1" dirty="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grpSp>
      <p:grpSp>
        <p:nvGrpSpPr>
          <p:cNvPr id="8" name="Group 21"/>
          <p:cNvGrpSpPr/>
          <p:nvPr/>
        </p:nvGrpSpPr>
        <p:grpSpPr bwMode="auto">
          <a:xfrm>
            <a:off x="6571304" y="1800596"/>
            <a:ext cx="1601271" cy="1057205"/>
            <a:chOff x="0" y="0"/>
            <a:chExt cx="2656" cy="1777"/>
          </a:xfrm>
        </p:grpSpPr>
        <p:sp>
          <p:nvSpPr>
            <p:cNvPr id="9" name="Rectangle 22"/>
            <p:cNvSpPr>
              <a:spLocks noChangeArrowheads="1"/>
            </p:cNvSpPr>
            <p:nvPr/>
          </p:nvSpPr>
          <p:spPr bwMode="auto">
            <a:xfrm>
              <a:off x="0" y="513"/>
              <a:ext cx="2656" cy="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900" dirty="0">
                  <a:solidFill>
                    <a:schemeClr val="bg1"/>
                  </a:solidFill>
                  <a:latin typeface="微软雅黑" panose="020B0503020204020204" charset="-122"/>
                  <a:ea typeface="微软雅黑" panose="020B0503020204020204" charset="-122"/>
                  <a:cs typeface="+mn-ea"/>
                  <a:sym typeface="微软雅黑" panose="020B0503020204020204" charset="-122"/>
                </a:rPr>
                <a:t>200</a:t>
              </a: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字以内</a:t>
              </a:r>
              <a:endParaRPr lang="en-US" altLang="zh-CN" sz="900"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10" name="Rectangle 23"/>
            <p:cNvSpPr>
              <a:spLocks noChangeArrowheads="1"/>
            </p:cNvSpPr>
            <p:nvPr/>
          </p:nvSpPr>
          <p:spPr bwMode="auto">
            <a:xfrm>
              <a:off x="0" y="0"/>
              <a:ext cx="2656"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600" b="1" dirty="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grpSp>
      <p:grpSp>
        <p:nvGrpSpPr>
          <p:cNvPr id="11" name="Group 24"/>
          <p:cNvGrpSpPr/>
          <p:nvPr/>
        </p:nvGrpSpPr>
        <p:grpSpPr bwMode="auto">
          <a:xfrm>
            <a:off x="1771235" y="3354232"/>
            <a:ext cx="1601271" cy="1046495"/>
            <a:chOff x="0" y="0"/>
            <a:chExt cx="2656" cy="1759"/>
          </a:xfrm>
        </p:grpSpPr>
        <p:sp>
          <p:nvSpPr>
            <p:cNvPr id="12" name="Rectangle 25"/>
            <p:cNvSpPr>
              <a:spLocks noChangeArrowheads="1"/>
            </p:cNvSpPr>
            <p:nvPr/>
          </p:nvSpPr>
          <p:spPr bwMode="auto">
            <a:xfrm>
              <a:off x="0" y="495"/>
              <a:ext cx="2656" cy="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900" dirty="0">
                  <a:solidFill>
                    <a:schemeClr val="bg1"/>
                  </a:solidFill>
                  <a:latin typeface="微软雅黑" panose="020B0503020204020204" charset="-122"/>
                  <a:ea typeface="微软雅黑" panose="020B0503020204020204" charset="-122"/>
                  <a:cs typeface="+mn-ea"/>
                  <a:sym typeface="微软雅黑" panose="020B0503020204020204" charset="-122"/>
                </a:rPr>
                <a:t>200</a:t>
              </a: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字以内</a:t>
              </a:r>
              <a:endParaRPr lang="zh-CN" altLang="en-US"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13" name="Rectangle 26"/>
            <p:cNvSpPr>
              <a:spLocks noChangeArrowheads="1"/>
            </p:cNvSpPr>
            <p:nvPr/>
          </p:nvSpPr>
          <p:spPr bwMode="auto">
            <a:xfrm>
              <a:off x="0" y="0"/>
              <a:ext cx="2656"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900" b="1" dirty="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grpSp>
      <p:grpSp>
        <p:nvGrpSpPr>
          <p:cNvPr id="14" name="Group 27"/>
          <p:cNvGrpSpPr/>
          <p:nvPr/>
        </p:nvGrpSpPr>
        <p:grpSpPr bwMode="auto">
          <a:xfrm>
            <a:off x="4238140" y="3354232"/>
            <a:ext cx="1600011" cy="1046495"/>
            <a:chOff x="0" y="0"/>
            <a:chExt cx="2656" cy="1759"/>
          </a:xfrm>
        </p:grpSpPr>
        <p:sp>
          <p:nvSpPr>
            <p:cNvPr id="15" name="Rectangle 28"/>
            <p:cNvSpPr>
              <a:spLocks noChangeArrowheads="1"/>
            </p:cNvSpPr>
            <p:nvPr/>
          </p:nvSpPr>
          <p:spPr bwMode="auto">
            <a:xfrm>
              <a:off x="0" y="495"/>
              <a:ext cx="2656" cy="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900" dirty="0">
                  <a:solidFill>
                    <a:schemeClr val="bg1"/>
                  </a:solidFill>
                  <a:latin typeface="微软雅黑" panose="020B0503020204020204" charset="-122"/>
                  <a:ea typeface="微软雅黑" panose="020B0503020204020204" charset="-122"/>
                  <a:cs typeface="+mn-ea"/>
                  <a:sym typeface="微软雅黑" panose="020B0503020204020204" charset="-122"/>
                </a:rPr>
                <a:t>200</a:t>
              </a: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字以内</a:t>
              </a:r>
              <a:endParaRPr lang="zh-CN" altLang="en-US"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16" name="Rectangle 29"/>
            <p:cNvSpPr>
              <a:spLocks noChangeArrowheads="1"/>
            </p:cNvSpPr>
            <p:nvPr/>
          </p:nvSpPr>
          <p:spPr bwMode="auto">
            <a:xfrm>
              <a:off x="0" y="0"/>
              <a:ext cx="2656"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900" b="1" dirty="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grpSp>
      <p:grpSp>
        <p:nvGrpSpPr>
          <p:cNvPr id="17" name="Group 30"/>
          <p:cNvGrpSpPr/>
          <p:nvPr/>
        </p:nvGrpSpPr>
        <p:grpSpPr bwMode="auto">
          <a:xfrm>
            <a:off x="6571304" y="3354232"/>
            <a:ext cx="1601271" cy="1046495"/>
            <a:chOff x="0" y="0"/>
            <a:chExt cx="2656" cy="1759"/>
          </a:xfrm>
        </p:grpSpPr>
        <p:sp>
          <p:nvSpPr>
            <p:cNvPr id="18" name="Rectangle 31"/>
            <p:cNvSpPr>
              <a:spLocks noChangeArrowheads="1"/>
            </p:cNvSpPr>
            <p:nvPr/>
          </p:nvSpPr>
          <p:spPr bwMode="auto">
            <a:xfrm>
              <a:off x="0" y="495"/>
              <a:ext cx="2656" cy="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900" dirty="0">
                  <a:solidFill>
                    <a:schemeClr val="bg1"/>
                  </a:solidFill>
                  <a:latin typeface="微软雅黑" panose="020B0503020204020204" charset="-122"/>
                  <a:ea typeface="微软雅黑" panose="020B0503020204020204" charset="-122"/>
                  <a:cs typeface="+mn-ea"/>
                  <a:sym typeface="微软雅黑" panose="020B0503020204020204" charset="-122"/>
                </a:rPr>
                <a:t>200</a:t>
              </a: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字以内</a:t>
              </a:r>
              <a:endParaRPr lang="zh-CN" altLang="en-US"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19" name="Rectangle 32"/>
            <p:cNvSpPr>
              <a:spLocks noChangeArrowheads="1"/>
            </p:cNvSpPr>
            <p:nvPr/>
          </p:nvSpPr>
          <p:spPr bwMode="auto">
            <a:xfrm>
              <a:off x="0" y="0"/>
              <a:ext cx="2656"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900" b="1" dirty="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grpSp>
      <p:grpSp>
        <p:nvGrpSpPr>
          <p:cNvPr id="20" name="Group 33"/>
          <p:cNvGrpSpPr/>
          <p:nvPr/>
        </p:nvGrpSpPr>
        <p:grpSpPr bwMode="auto">
          <a:xfrm>
            <a:off x="1200523" y="1771616"/>
            <a:ext cx="380475" cy="378013"/>
            <a:chOff x="0" y="0"/>
            <a:chExt cx="763" cy="768"/>
          </a:xfrm>
        </p:grpSpPr>
        <p:sp>
          <p:nvSpPr>
            <p:cNvPr id="21" name="Oval 34"/>
            <p:cNvSpPr>
              <a:spLocks noChangeArrowheads="1"/>
            </p:cNvSpPr>
            <p:nvPr/>
          </p:nvSpPr>
          <p:spPr bwMode="auto">
            <a:xfrm>
              <a:off x="0" y="0"/>
              <a:ext cx="763" cy="768"/>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7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22" name="Rectangle 35"/>
            <p:cNvSpPr>
              <a:spLocks noChangeArrowheads="1"/>
            </p:cNvSpPr>
            <p:nvPr/>
          </p:nvSpPr>
          <p:spPr bwMode="auto">
            <a:xfrm>
              <a:off x="105" y="198"/>
              <a:ext cx="552" cy="4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en-US" altLang="zh-CN" sz="1700" dirty="0">
                  <a:solidFill>
                    <a:srgbClr val="FFFFFF"/>
                  </a:solidFill>
                  <a:latin typeface="微软雅黑" panose="020B0503020204020204" charset="-122"/>
                  <a:ea typeface="微软雅黑" panose="020B0503020204020204" charset="-122"/>
                  <a:cs typeface="+mn-ea"/>
                  <a:sym typeface="微软雅黑" panose="020B0503020204020204" charset="-122"/>
                </a:rPr>
                <a:t>1</a:t>
              </a:r>
              <a:endParaRPr lang="zh-CN" altLang="en-US" dirty="0">
                <a:latin typeface="微软雅黑" panose="020B0503020204020204" charset="-122"/>
                <a:ea typeface="微软雅黑" panose="020B0503020204020204" charset="-122"/>
                <a:cs typeface="+mn-ea"/>
                <a:sym typeface="微软雅黑" panose="020B0503020204020204" charset="-122"/>
              </a:endParaRPr>
            </a:p>
          </p:txBody>
        </p:sp>
      </p:grpSp>
      <p:grpSp>
        <p:nvGrpSpPr>
          <p:cNvPr id="23" name="Group 36"/>
          <p:cNvGrpSpPr/>
          <p:nvPr/>
        </p:nvGrpSpPr>
        <p:grpSpPr bwMode="auto">
          <a:xfrm>
            <a:off x="3667428" y="1771616"/>
            <a:ext cx="380475" cy="378013"/>
            <a:chOff x="0" y="0"/>
            <a:chExt cx="763" cy="768"/>
          </a:xfrm>
        </p:grpSpPr>
        <p:sp>
          <p:nvSpPr>
            <p:cNvPr id="24" name="Oval 37"/>
            <p:cNvSpPr>
              <a:spLocks noChangeArrowheads="1"/>
            </p:cNvSpPr>
            <p:nvPr/>
          </p:nvSpPr>
          <p:spPr bwMode="auto">
            <a:xfrm>
              <a:off x="0" y="0"/>
              <a:ext cx="763" cy="768"/>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7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25" name="Rectangle 38"/>
            <p:cNvSpPr>
              <a:spLocks noChangeArrowheads="1"/>
            </p:cNvSpPr>
            <p:nvPr/>
          </p:nvSpPr>
          <p:spPr bwMode="auto">
            <a:xfrm>
              <a:off x="121" y="198"/>
              <a:ext cx="552" cy="4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en-US" altLang="zh-CN" sz="1700" dirty="0">
                  <a:solidFill>
                    <a:srgbClr val="FFFFFF"/>
                  </a:solidFill>
                  <a:latin typeface="微软雅黑" panose="020B0503020204020204" charset="-122"/>
                  <a:ea typeface="微软雅黑" panose="020B0503020204020204" charset="-122"/>
                  <a:cs typeface="+mn-ea"/>
                  <a:sym typeface="微软雅黑" panose="020B0503020204020204" charset="-122"/>
                </a:rPr>
                <a:t>2</a:t>
              </a:r>
              <a:endParaRPr lang="zh-CN" altLang="en-US" dirty="0">
                <a:latin typeface="微软雅黑" panose="020B0503020204020204" charset="-122"/>
                <a:ea typeface="微软雅黑" panose="020B0503020204020204" charset="-122"/>
                <a:cs typeface="+mn-ea"/>
                <a:sym typeface="微软雅黑" panose="020B0503020204020204" charset="-122"/>
              </a:endParaRPr>
            </a:p>
          </p:txBody>
        </p:sp>
      </p:grpSp>
      <p:grpSp>
        <p:nvGrpSpPr>
          <p:cNvPr id="26" name="Group 39"/>
          <p:cNvGrpSpPr/>
          <p:nvPr/>
        </p:nvGrpSpPr>
        <p:grpSpPr bwMode="auto">
          <a:xfrm>
            <a:off x="6000592" y="1771616"/>
            <a:ext cx="380475" cy="378013"/>
            <a:chOff x="0" y="0"/>
            <a:chExt cx="763" cy="768"/>
          </a:xfrm>
        </p:grpSpPr>
        <p:sp>
          <p:nvSpPr>
            <p:cNvPr id="27" name="Oval 40"/>
            <p:cNvSpPr>
              <a:spLocks noChangeArrowheads="1"/>
            </p:cNvSpPr>
            <p:nvPr/>
          </p:nvSpPr>
          <p:spPr bwMode="auto">
            <a:xfrm>
              <a:off x="0" y="0"/>
              <a:ext cx="763" cy="768"/>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7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28" name="Rectangle 41"/>
            <p:cNvSpPr>
              <a:spLocks noChangeArrowheads="1"/>
            </p:cNvSpPr>
            <p:nvPr/>
          </p:nvSpPr>
          <p:spPr bwMode="auto">
            <a:xfrm>
              <a:off x="113" y="198"/>
              <a:ext cx="552" cy="4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en-US" altLang="zh-CN" sz="1700" dirty="0">
                  <a:solidFill>
                    <a:srgbClr val="FFFFFF"/>
                  </a:solidFill>
                  <a:latin typeface="微软雅黑" panose="020B0503020204020204" charset="-122"/>
                  <a:ea typeface="微软雅黑" panose="020B0503020204020204" charset="-122"/>
                  <a:cs typeface="+mn-ea"/>
                  <a:sym typeface="微软雅黑" panose="020B0503020204020204" charset="-122"/>
                </a:rPr>
                <a:t>3</a:t>
              </a:r>
              <a:endParaRPr lang="zh-CN" altLang="en-US" dirty="0">
                <a:latin typeface="微软雅黑" panose="020B0503020204020204" charset="-122"/>
                <a:ea typeface="微软雅黑" panose="020B0503020204020204" charset="-122"/>
                <a:cs typeface="+mn-ea"/>
                <a:sym typeface="微软雅黑" panose="020B0503020204020204" charset="-122"/>
              </a:endParaRPr>
            </a:p>
          </p:txBody>
        </p:sp>
      </p:grpSp>
      <p:grpSp>
        <p:nvGrpSpPr>
          <p:cNvPr id="29" name="Group 42"/>
          <p:cNvGrpSpPr/>
          <p:nvPr/>
        </p:nvGrpSpPr>
        <p:grpSpPr bwMode="auto">
          <a:xfrm>
            <a:off x="1200523" y="3365571"/>
            <a:ext cx="380475" cy="378013"/>
            <a:chOff x="0" y="0"/>
            <a:chExt cx="763" cy="768"/>
          </a:xfrm>
        </p:grpSpPr>
        <p:sp>
          <p:nvSpPr>
            <p:cNvPr id="30" name="Oval 43"/>
            <p:cNvSpPr>
              <a:spLocks noChangeArrowheads="1"/>
            </p:cNvSpPr>
            <p:nvPr/>
          </p:nvSpPr>
          <p:spPr bwMode="auto">
            <a:xfrm>
              <a:off x="0" y="0"/>
              <a:ext cx="763" cy="768"/>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7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31" name="Rectangle 44"/>
            <p:cNvSpPr>
              <a:spLocks noChangeArrowheads="1"/>
            </p:cNvSpPr>
            <p:nvPr/>
          </p:nvSpPr>
          <p:spPr bwMode="auto">
            <a:xfrm>
              <a:off x="105" y="214"/>
              <a:ext cx="552" cy="4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en-US" altLang="zh-CN" sz="1700" dirty="0">
                  <a:solidFill>
                    <a:srgbClr val="FFFFFF"/>
                  </a:solidFill>
                  <a:latin typeface="微软雅黑" panose="020B0503020204020204" charset="-122"/>
                  <a:ea typeface="微软雅黑" panose="020B0503020204020204" charset="-122"/>
                  <a:cs typeface="+mn-ea"/>
                  <a:sym typeface="微软雅黑" panose="020B0503020204020204" charset="-122"/>
                </a:rPr>
                <a:t>4</a:t>
              </a:r>
              <a:endParaRPr lang="zh-CN" altLang="en-US" dirty="0">
                <a:latin typeface="微软雅黑" panose="020B0503020204020204" charset="-122"/>
                <a:ea typeface="微软雅黑" panose="020B0503020204020204" charset="-122"/>
                <a:cs typeface="+mn-ea"/>
                <a:sym typeface="微软雅黑" panose="020B0503020204020204" charset="-122"/>
              </a:endParaRPr>
            </a:p>
          </p:txBody>
        </p:sp>
      </p:grpSp>
      <p:grpSp>
        <p:nvGrpSpPr>
          <p:cNvPr id="32" name="Group 45"/>
          <p:cNvGrpSpPr/>
          <p:nvPr/>
        </p:nvGrpSpPr>
        <p:grpSpPr bwMode="auto">
          <a:xfrm>
            <a:off x="3667428" y="3365571"/>
            <a:ext cx="380475" cy="378013"/>
            <a:chOff x="0" y="0"/>
            <a:chExt cx="763" cy="768"/>
          </a:xfrm>
        </p:grpSpPr>
        <p:sp>
          <p:nvSpPr>
            <p:cNvPr id="33" name="Oval 46"/>
            <p:cNvSpPr>
              <a:spLocks noChangeArrowheads="1"/>
            </p:cNvSpPr>
            <p:nvPr/>
          </p:nvSpPr>
          <p:spPr bwMode="auto">
            <a:xfrm>
              <a:off x="0" y="0"/>
              <a:ext cx="763" cy="768"/>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7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34" name="Rectangle 47"/>
            <p:cNvSpPr>
              <a:spLocks noChangeArrowheads="1"/>
            </p:cNvSpPr>
            <p:nvPr/>
          </p:nvSpPr>
          <p:spPr bwMode="auto">
            <a:xfrm>
              <a:off x="121" y="214"/>
              <a:ext cx="552" cy="4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en-US" altLang="zh-CN" sz="1700" dirty="0">
                  <a:solidFill>
                    <a:srgbClr val="FFFFFF"/>
                  </a:solidFill>
                  <a:latin typeface="微软雅黑" panose="020B0503020204020204" charset="-122"/>
                  <a:ea typeface="微软雅黑" panose="020B0503020204020204" charset="-122"/>
                  <a:cs typeface="+mn-ea"/>
                  <a:sym typeface="微软雅黑" panose="020B0503020204020204" charset="-122"/>
                </a:rPr>
                <a:t>5</a:t>
              </a:r>
              <a:endParaRPr lang="zh-CN" altLang="en-US" dirty="0">
                <a:latin typeface="微软雅黑" panose="020B0503020204020204" charset="-122"/>
                <a:ea typeface="微软雅黑" panose="020B0503020204020204" charset="-122"/>
                <a:cs typeface="+mn-ea"/>
                <a:sym typeface="微软雅黑" panose="020B0503020204020204" charset="-122"/>
              </a:endParaRPr>
            </a:p>
          </p:txBody>
        </p:sp>
      </p:grpSp>
      <p:grpSp>
        <p:nvGrpSpPr>
          <p:cNvPr id="35" name="Group 48"/>
          <p:cNvGrpSpPr/>
          <p:nvPr/>
        </p:nvGrpSpPr>
        <p:grpSpPr bwMode="auto">
          <a:xfrm>
            <a:off x="6000592" y="3365571"/>
            <a:ext cx="380475" cy="378013"/>
            <a:chOff x="0" y="0"/>
            <a:chExt cx="763" cy="768"/>
          </a:xfrm>
        </p:grpSpPr>
        <p:sp>
          <p:nvSpPr>
            <p:cNvPr id="36" name="Oval 49"/>
            <p:cNvSpPr>
              <a:spLocks noChangeArrowheads="1"/>
            </p:cNvSpPr>
            <p:nvPr/>
          </p:nvSpPr>
          <p:spPr bwMode="auto">
            <a:xfrm>
              <a:off x="0" y="0"/>
              <a:ext cx="763" cy="768"/>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17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37" name="Rectangle 50"/>
            <p:cNvSpPr>
              <a:spLocks noChangeArrowheads="1"/>
            </p:cNvSpPr>
            <p:nvPr/>
          </p:nvSpPr>
          <p:spPr bwMode="auto">
            <a:xfrm>
              <a:off x="113" y="214"/>
              <a:ext cx="55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en-US" altLang="zh-CN" sz="1700">
                  <a:solidFill>
                    <a:srgbClr val="FFFFFF"/>
                  </a:solidFill>
                  <a:latin typeface="微软雅黑" panose="020B0503020204020204" charset="-122"/>
                  <a:ea typeface="微软雅黑" panose="020B0503020204020204" charset="-122"/>
                  <a:cs typeface="+mn-ea"/>
                  <a:sym typeface="微软雅黑" panose="020B0503020204020204" charset="-122"/>
                </a:rPr>
                <a:t>6</a:t>
              </a:r>
              <a:endParaRPr lang="zh-CN" altLang="en-US">
                <a:latin typeface="微软雅黑" panose="020B0503020204020204" charset="-122"/>
                <a:ea typeface="微软雅黑" panose="020B0503020204020204" charset="-122"/>
                <a:cs typeface="+mn-ea"/>
                <a:sym typeface="微软雅黑" panose="020B0503020204020204" charset="-122"/>
              </a:endParaRPr>
            </a:p>
          </p:txBody>
        </p:sp>
      </p:grpSp>
      <p:sp>
        <p:nvSpPr>
          <p:cNvPr id="38" name="Rectangle 45"/>
          <p:cNvSpPr>
            <a:spLocks noChangeArrowheads="1"/>
          </p:cNvSpPr>
          <p:nvPr/>
        </p:nvSpPr>
        <p:spPr bwMode="auto">
          <a:xfrm>
            <a:off x="1577334" y="457397"/>
            <a:ext cx="6022089" cy="47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zh-CN" altLang="en-US" sz="2500" b="1">
                <a:solidFill>
                  <a:srgbClr val="FFC000"/>
                </a:solidFill>
                <a:latin typeface="微软雅黑" panose="020B0503020204020204" charset="-122"/>
                <a:ea typeface="微软雅黑" panose="020B0503020204020204" charset="-122"/>
                <a:cs typeface="+mn-ea"/>
                <a:sym typeface="微软雅黑" panose="020B0503020204020204" charset="-122"/>
              </a:rPr>
              <a:t>工作存在不足</a:t>
            </a:r>
          </a:p>
        </p:txBody>
      </p:sp>
      <p:sp>
        <p:nvSpPr>
          <p:cNvPr id="39" name="Rectangle 14"/>
          <p:cNvSpPr>
            <a:spLocks noChangeArrowheads="1"/>
          </p:cNvSpPr>
          <p:nvPr/>
        </p:nvSpPr>
        <p:spPr bwMode="auto">
          <a:xfrm>
            <a:off x="2519476" y="857177"/>
            <a:ext cx="4136545" cy="36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1000" dirty="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此处添加详细文本描述此处添加详细文本描述此处添加详细文本描述此处添加详细文本描述此处添加详细文本描述</a:t>
            </a:r>
            <a:endParaRPr lang="en-US" altLang="zh-CN" sz="1000"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animEffect transition="in" filter="fade">
                                      <p:cBhvr>
                                        <p:cTn id="15" dur="500"/>
                                        <p:tgtEl>
                                          <p:spTgt spid="3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childTnLst>
                          </p:cTn>
                        </p:par>
                        <p:par>
                          <p:cTn id="46" fill="hold">
                            <p:stCondLst>
                              <p:cond delay="4500"/>
                            </p:stCondLst>
                            <p:childTnLst>
                              <p:par>
                                <p:cTn id="47" presetID="42" presetClass="entr" presetSubtype="0"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animEffect transition="in" filter="fade">
                                      <p:cBhvr>
                                        <p:cTn id="57" dur="500"/>
                                        <p:tgtEl>
                                          <p:spTgt spid="29"/>
                                        </p:tgtEl>
                                      </p:cBhvr>
                                    </p:animEffect>
                                  </p:childTnLst>
                                </p:cTn>
                              </p:par>
                            </p:childTnLst>
                          </p:cTn>
                        </p:par>
                        <p:par>
                          <p:cTn id="58" fill="hold">
                            <p:stCondLst>
                              <p:cond delay="6000"/>
                            </p:stCondLst>
                            <p:childTnLst>
                              <p:par>
                                <p:cTn id="59" presetID="42" presetClass="entr" presetSubtype="0"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500"/>
                            </p:stCondLst>
                            <p:childTnLst>
                              <p:par>
                                <p:cTn id="71" presetID="42" presetClass="entr" presetSubtype="0"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53" presetClass="entr" presetSubtype="16"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p:cTn id="79" dur="500" fill="hold"/>
                                        <p:tgtEl>
                                          <p:spTgt spid="35"/>
                                        </p:tgtEl>
                                        <p:attrNameLst>
                                          <p:attrName>ppt_w</p:attrName>
                                        </p:attrNameLst>
                                      </p:cBhvr>
                                      <p:tavLst>
                                        <p:tav tm="0">
                                          <p:val>
                                            <p:fltVal val="0"/>
                                          </p:val>
                                        </p:tav>
                                        <p:tav tm="100000">
                                          <p:val>
                                            <p:strVal val="#ppt_w"/>
                                          </p:val>
                                        </p:tav>
                                      </p:tavLst>
                                    </p:anim>
                                    <p:anim calcmode="lin" valueType="num">
                                      <p:cBhvr>
                                        <p:cTn id="80" dur="500" fill="hold"/>
                                        <p:tgtEl>
                                          <p:spTgt spid="35"/>
                                        </p:tgtEl>
                                        <p:attrNameLst>
                                          <p:attrName>ppt_h</p:attrName>
                                        </p:attrNameLst>
                                      </p:cBhvr>
                                      <p:tavLst>
                                        <p:tav tm="0">
                                          <p:val>
                                            <p:fltVal val="0"/>
                                          </p:val>
                                        </p:tav>
                                        <p:tav tm="100000">
                                          <p:val>
                                            <p:strVal val="#ppt_h"/>
                                          </p:val>
                                        </p:tav>
                                      </p:tavLst>
                                    </p:anim>
                                    <p:animEffect transition="in" filter="fade">
                                      <p:cBhvr>
                                        <p:cTn id="81" dur="500"/>
                                        <p:tgtEl>
                                          <p:spTgt spid="35"/>
                                        </p:tgtEl>
                                      </p:cBhvr>
                                    </p:animEffect>
                                  </p:childTnLst>
                                </p:cTn>
                              </p:par>
                            </p:childTnLst>
                          </p:cTn>
                        </p:par>
                        <p:par>
                          <p:cTn id="82" fill="hold">
                            <p:stCondLst>
                              <p:cond delay="9000"/>
                            </p:stCondLst>
                            <p:childTnLst>
                              <p:par>
                                <p:cTn id="83" presetID="42" presetClass="entr" presetSubtype="0"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1000"/>
                                        <p:tgtEl>
                                          <p:spTgt spid="17"/>
                                        </p:tgtEl>
                                      </p:cBhvr>
                                    </p:animEffect>
                                    <p:anim calcmode="lin" valueType="num">
                                      <p:cBhvr>
                                        <p:cTn id="86" dur="1000" fill="hold"/>
                                        <p:tgtEl>
                                          <p:spTgt spid="17"/>
                                        </p:tgtEl>
                                        <p:attrNameLst>
                                          <p:attrName>ppt_x</p:attrName>
                                        </p:attrNameLst>
                                      </p:cBhvr>
                                      <p:tavLst>
                                        <p:tav tm="0">
                                          <p:val>
                                            <p:strVal val="#ppt_x"/>
                                          </p:val>
                                        </p:tav>
                                        <p:tav tm="100000">
                                          <p:val>
                                            <p:strVal val="#ppt_x"/>
                                          </p:val>
                                        </p:tav>
                                      </p:tavLst>
                                    </p:anim>
                                    <p:anim calcmode="lin" valueType="num">
                                      <p:cBhvr>
                                        <p:cTn id="8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42841" y="2343683"/>
            <a:ext cx="7572965" cy="55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zh-CN" altLang="en-US" sz="3200" b="1" dirty="0">
                <a:solidFill>
                  <a:srgbClr val="FFC000"/>
                </a:solidFill>
                <a:latin typeface="微软雅黑" panose="020B0503020204020204" charset="-122"/>
                <a:ea typeface="微软雅黑" panose="020B0503020204020204" charset="-122"/>
                <a:cs typeface="+mn-ea"/>
                <a:sym typeface="微软雅黑" panose="020B0503020204020204" charset="-122"/>
              </a:rPr>
              <a:t>明年工作计划</a:t>
            </a:r>
            <a:endParaRPr lang="en-US" altLang="zh-CN" sz="3200" b="1"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
        <p:nvSpPr>
          <p:cNvPr id="3" name="Rectangle 2"/>
          <p:cNvSpPr>
            <a:spLocks noChangeArrowheads="1"/>
          </p:cNvSpPr>
          <p:nvPr/>
        </p:nvSpPr>
        <p:spPr bwMode="auto">
          <a:xfrm>
            <a:off x="1290088" y="2799818"/>
            <a:ext cx="6677211" cy="33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100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1000">
                <a:solidFill>
                  <a:srgbClr val="FFC000"/>
                </a:solidFill>
                <a:latin typeface="微软雅黑" panose="020B0503020204020204" charset="-122"/>
                <a:ea typeface="微软雅黑" panose="020B0503020204020204" charset="-122"/>
                <a:cs typeface="+mn-ea"/>
                <a:sym typeface="微软雅黑" panose="020B0503020204020204" charset="-122"/>
              </a:rPr>
              <a:t>200</a:t>
            </a:r>
            <a:r>
              <a:rPr lang="zh-CN" altLang="en-US" sz="1000">
                <a:solidFill>
                  <a:srgbClr val="FFC000"/>
                </a:solidFill>
                <a:latin typeface="微软雅黑" panose="020B0503020204020204" charset="-122"/>
                <a:ea typeface="微软雅黑" panose="020B0503020204020204" charset="-122"/>
                <a:cs typeface="+mn-ea"/>
                <a:sym typeface="微软雅黑" panose="020B0503020204020204" charset="-122"/>
              </a:rPr>
              <a:t>字以内，据统计每页幻灯片的最好控制在</a:t>
            </a:r>
            <a:r>
              <a:rPr lang="en-US" altLang="zh-CN" sz="1000">
                <a:solidFill>
                  <a:srgbClr val="FFC000"/>
                </a:solidFill>
                <a:latin typeface="微软雅黑" panose="020B0503020204020204" charset="-122"/>
                <a:ea typeface="微软雅黑" panose="020B0503020204020204" charset="-122"/>
                <a:cs typeface="+mn-ea"/>
                <a:sym typeface="微软雅黑" panose="020B0503020204020204" charset="-122"/>
              </a:rPr>
              <a:t>5</a:t>
            </a:r>
            <a:r>
              <a:rPr lang="zh-CN" altLang="en-US" sz="1000">
                <a:solidFill>
                  <a:srgbClr val="FFC000"/>
                </a:solidFill>
                <a:latin typeface="微软雅黑" panose="020B0503020204020204" charset="-122"/>
                <a:ea typeface="微软雅黑" panose="020B0503020204020204" charset="-122"/>
                <a:cs typeface="+mn-ea"/>
                <a:sym typeface="微软雅黑" panose="020B0503020204020204" charset="-122"/>
              </a:rPr>
              <a:t>分钟之内。 此处添加详细文本描述，建议与标题相关并符合整体语言风格</a:t>
            </a:r>
            <a:endParaRPr lang="en-US" altLang="zh-CN" sz="100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
        <p:nvSpPr>
          <p:cNvPr id="4" name="Freeform 6"/>
          <p:cNvSpPr>
            <a:spLocks noEditPoints="1" noChangeArrowheads="1"/>
          </p:cNvSpPr>
          <p:nvPr/>
        </p:nvSpPr>
        <p:spPr bwMode="auto">
          <a:xfrm>
            <a:off x="4399400" y="1323047"/>
            <a:ext cx="458586" cy="724526"/>
          </a:xfrm>
          <a:custGeom>
            <a:avLst/>
            <a:gdLst>
              <a:gd name="T0" fmla="*/ 2147483647 w 94"/>
              <a:gd name="T1" fmla="*/ 0 h 151"/>
              <a:gd name="T2" fmla="*/ 0 w 94"/>
              <a:gd name="T3" fmla="*/ 2147483647 h 151"/>
              <a:gd name="T4" fmla="*/ 2147483647 w 94"/>
              <a:gd name="T5" fmla="*/ 2147483647 h 151"/>
              <a:gd name="T6" fmla="*/ 2147483647 w 94"/>
              <a:gd name="T7" fmla="*/ 2147483647 h 151"/>
              <a:gd name="T8" fmla="*/ 2147483647 w 94"/>
              <a:gd name="T9" fmla="*/ 0 h 151"/>
              <a:gd name="T10" fmla="*/ 2147483647 w 94"/>
              <a:gd name="T11" fmla="*/ 2147483647 h 151"/>
              <a:gd name="T12" fmla="*/ 2147483647 w 94"/>
              <a:gd name="T13" fmla="*/ 2147483647 h 151"/>
              <a:gd name="T14" fmla="*/ 2147483647 w 94"/>
              <a:gd name="T15" fmla="*/ 2147483647 h 151"/>
              <a:gd name="T16" fmla="*/ 2147483647 w 94"/>
              <a:gd name="T17" fmla="*/ 2147483647 h 151"/>
              <a:gd name="T18" fmla="*/ 2147483647 w 94"/>
              <a:gd name="T19" fmla="*/ 2147483647 h 1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151"/>
              <a:gd name="T32" fmla="*/ 94 w 94"/>
              <a:gd name="T33" fmla="*/ 151 h 1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151">
                <a:moveTo>
                  <a:pt x="47" y="0"/>
                </a:moveTo>
                <a:cubicBezTo>
                  <a:pt x="21" y="0"/>
                  <a:pt x="0" y="21"/>
                  <a:pt x="0" y="47"/>
                </a:cubicBezTo>
                <a:cubicBezTo>
                  <a:pt x="0" y="92"/>
                  <a:pt x="47" y="151"/>
                  <a:pt x="47" y="151"/>
                </a:cubicBezTo>
                <a:cubicBezTo>
                  <a:pt x="47" y="151"/>
                  <a:pt x="94" y="92"/>
                  <a:pt x="94" y="47"/>
                </a:cubicBezTo>
                <a:cubicBezTo>
                  <a:pt x="94" y="21"/>
                  <a:pt x="73" y="0"/>
                  <a:pt x="47" y="0"/>
                </a:cubicBezTo>
                <a:close/>
                <a:moveTo>
                  <a:pt x="47" y="73"/>
                </a:moveTo>
                <a:cubicBezTo>
                  <a:pt x="33" y="73"/>
                  <a:pt x="22" y="62"/>
                  <a:pt x="22" y="48"/>
                </a:cubicBezTo>
                <a:cubicBezTo>
                  <a:pt x="22" y="34"/>
                  <a:pt x="33" y="23"/>
                  <a:pt x="47" y="23"/>
                </a:cubicBezTo>
                <a:cubicBezTo>
                  <a:pt x="61" y="23"/>
                  <a:pt x="72" y="34"/>
                  <a:pt x="72" y="48"/>
                </a:cubicBezTo>
                <a:cubicBezTo>
                  <a:pt x="72" y="62"/>
                  <a:pt x="61" y="73"/>
                  <a:pt x="47" y="73"/>
                </a:cubicBezTo>
                <a:close/>
              </a:path>
            </a:pathLst>
          </a:custGeom>
          <a:solidFill>
            <a:srgbClr val="FFC000"/>
          </a:solidFill>
          <a:ln>
            <a:noFill/>
          </a:ln>
        </p:spPr>
        <p:txBody>
          <a:bodyPr lIns="72567" tIns="36283" rIns="72567" bIns="36283"/>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514" y="2343682"/>
            <a:ext cx="2282850" cy="280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42" presetClass="exit" presetSubtype="0" fill="hold" nodeType="afterEffect">
                                  <p:stCondLst>
                                    <p:cond delay="0"/>
                                  </p:stCondLst>
                                  <p:childTnLst>
                                    <p:animEffect transition="out" filter="fade">
                                      <p:cBhvr>
                                        <p:cTn id="29" dur="1000"/>
                                        <p:tgtEl>
                                          <p:spTgt spid="5"/>
                                        </p:tgtEl>
                                      </p:cBhvr>
                                    </p:animEffect>
                                    <p:anim calcmode="lin" valueType="num">
                                      <p:cBhvr>
                                        <p:cTn id="30" dur="1000"/>
                                        <p:tgtEl>
                                          <p:spTgt spid="5"/>
                                        </p:tgtEl>
                                        <p:attrNameLst>
                                          <p:attrName>ppt_x</p:attrName>
                                        </p:attrNameLst>
                                      </p:cBhvr>
                                      <p:tavLst>
                                        <p:tav tm="0">
                                          <p:val>
                                            <p:strVal val="ppt_x"/>
                                          </p:val>
                                        </p:tav>
                                        <p:tav tm="100000">
                                          <p:val>
                                            <p:strVal val="ppt_x"/>
                                          </p:val>
                                        </p:tav>
                                      </p:tavLst>
                                    </p:anim>
                                    <p:anim calcmode="lin" valueType="num">
                                      <p:cBhvr>
                                        <p:cTn id="31" dur="1000"/>
                                        <p:tgtEl>
                                          <p:spTgt spid="5"/>
                                        </p:tgtEl>
                                        <p:attrNameLst>
                                          <p:attrName>ppt_y</p:attrName>
                                        </p:attrNameLst>
                                      </p:cBhvr>
                                      <p:tavLst>
                                        <p:tav tm="0">
                                          <p:val>
                                            <p:strVal val="ppt_y"/>
                                          </p:val>
                                        </p:tav>
                                        <p:tav tm="100000">
                                          <p:val>
                                            <p:strVal val="ppt_y+.1"/>
                                          </p:val>
                                        </p:tav>
                                      </p:tavLst>
                                    </p:anim>
                                    <p:set>
                                      <p:cBhvr>
                                        <p:cTn id="3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1829304" y="3200512"/>
            <a:ext cx="1015440" cy="1044577"/>
            <a:chOff x="0" y="0"/>
            <a:chExt cx="1003300" cy="1044575"/>
          </a:xfrm>
        </p:grpSpPr>
        <p:sp>
          <p:nvSpPr>
            <p:cNvPr id="3" name="Freeform 9"/>
            <p:cNvSpPr>
              <a:spLocks noChangeArrowheads="1"/>
            </p:cNvSpPr>
            <p:nvPr/>
          </p:nvSpPr>
          <p:spPr bwMode="auto">
            <a:xfrm>
              <a:off x="3175" y="0"/>
              <a:ext cx="1000125" cy="227013"/>
            </a:xfrm>
            <a:custGeom>
              <a:avLst/>
              <a:gdLst>
                <a:gd name="T0" fmla="*/ 2147483647 w 630"/>
                <a:gd name="T1" fmla="*/ 0 h 143"/>
                <a:gd name="T2" fmla="*/ 2147483647 w 630"/>
                <a:gd name="T3" fmla="*/ 2147483647 h 143"/>
                <a:gd name="T4" fmla="*/ 0 w 630"/>
                <a:gd name="T5" fmla="*/ 2147483647 h 143"/>
                <a:gd name="T6" fmla="*/ 2147483647 w 630"/>
                <a:gd name="T7" fmla="*/ 0 h 143"/>
                <a:gd name="T8" fmla="*/ 0 60000 65536"/>
                <a:gd name="T9" fmla="*/ 0 60000 65536"/>
                <a:gd name="T10" fmla="*/ 0 60000 65536"/>
                <a:gd name="T11" fmla="*/ 0 60000 65536"/>
                <a:gd name="T12" fmla="*/ 0 w 630"/>
                <a:gd name="T13" fmla="*/ 0 h 143"/>
                <a:gd name="T14" fmla="*/ 630 w 630"/>
                <a:gd name="T15" fmla="*/ 143 h 143"/>
              </a:gdLst>
              <a:ahLst/>
              <a:cxnLst>
                <a:cxn ang="T8">
                  <a:pos x="T0" y="T1"/>
                </a:cxn>
                <a:cxn ang="T9">
                  <a:pos x="T2" y="T3"/>
                </a:cxn>
                <a:cxn ang="T10">
                  <a:pos x="T4" y="T5"/>
                </a:cxn>
                <a:cxn ang="T11">
                  <a:pos x="T6" y="T7"/>
                </a:cxn>
              </a:cxnLst>
              <a:rect l="T12" t="T13" r="T14" b="T15"/>
              <a:pathLst>
                <a:path w="630" h="143">
                  <a:moveTo>
                    <a:pt x="630" y="0"/>
                  </a:moveTo>
                  <a:lnTo>
                    <a:pt x="553" y="143"/>
                  </a:lnTo>
                  <a:lnTo>
                    <a:pt x="0" y="143"/>
                  </a:lnTo>
                  <a:lnTo>
                    <a:pt x="630"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4" name="Freeform 15"/>
            <p:cNvSpPr>
              <a:spLocks noChangeArrowheads="1"/>
            </p:cNvSpPr>
            <p:nvPr/>
          </p:nvSpPr>
          <p:spPr bwMode="auto">
            <a:xfrm>
              <a:off x="0" y="227012"/>
              <a:ext cx="881063" cy="817563"/>
            </a:xfrm>
            <a:custGeom>
              <a:avLst/>
              <a:gdLst>
                <a:gd name="T0" fmla="*/ 0 w 555"/>
                <a:gd name="T1" fmla="*/ 0 h 515"/>
                <a:gd name="T2" fmla="*/ 2147483647 w 555"/>
                <a:gd name="T3" fmla="*/ 0 h 515"/>
                <a:gd name="T4" fmla="*/ 2147483647 w 555"/>
                <a:gd name="T5" fmla="*/ 2147483647 h 515"/>
                <a:gd name="T6" fmla="*/ 0 w 555"/>
                <a:gd name="T7" fmla="*/ 0 h 515"/>
                <a:gd name="T8" fmla="*/ 0 60000 65536"/>
                <a:gd name="T9" fmla="*/ 0 60000 65536"/>
                <a:gd name="T10" fmla="*/ 0 60000 65536"/>
                <a:gd name="T11" fmla="*/ 0 60000 65536"/>
                <a:gd name="T12" fmla="*/ 0 w 555"/>
                <a:gd name="T13" fmla="*/ 0 h 515"/>
                <a:gd name="T14" fmla="*/ 555 w 555"/>
                <a:gd name="T15" fmla="*/ 515 h 515"/>
              </a:gdLst>
              <a:ahLst/>
              <a:cxnLst>
                <a:cxn ang="T8">
                  <a:pos x="T0" y="T1"/>
                </a:cxn>
                <a:cxn ang="T9">
                  <a:pos x="T2" y="T3"/>
                </a:cxn>
                <a:cxn ang="T10">
                  <a:pos x="T4" y="T5"/>
                </a:cxn>
                <a:cxn ang="T11">
                  <a:pos x="T6" y="T7"/>
                </a:cxn>
              </a:cxnLst>
              <a:rect l="T12" t="T13" r="T14" b="T15"/>
              <a:pathLst>
                <a:path w="555" h="515">
                  <a:moveTo>
                    <a:pt x="0" y="0"/>
                  </a:moveTo>
                  <a:lnTo>
                    <a:pt x="555" y="0"/>
                  </a:lnTo>
                  <a:lnTo>
                    <a:pt x="274" y="515"/>
                  </a:lnTo>
                  <a:lnTo>
                    <a:pt x="0" y="0"/>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5" name="Group 2"/>
          <p:cNvGrpSpPr/>
          <p:nvPr/>
        </p:nvGrpSpPr>
        <p:grpSpPr bwMode="auto">
          <a:xfrm>
            <a:off x="2282851" y="2365103"/>
            <a:ext cx="1031819" cy="1063477"/>
            <a:chOff x="0" y="0"/>
            <a:chExt cx="1019175" cy="1063625"/>
          </a:xfrm>
        </p:grpSpPr>
        <p:sp>
          <p:nvSpPr>
            <p:cNvPr id="6" name="Freeform 10"/>
            <p:cNvSpPr>
              <a:spLocks noChangeArrowheads="1"/>
            </p:cNvSpPr>
            <p:nvPr/>
          </p:nvSpPr>
          <p:spPr bwMode="auto">
            <a:xfrm>
              <a:off x="0" y="0"/>
              <a:ext cx="1019175" cy="231775"/>
            </a:xfrm>
            <a:custGeom>
              <a:avLst/>
              <a:gdLst>
                <a:gd name="T0" fmla="*/ 2147483647 w 642"/>
                <a:gd name="T1" fmla="*/ 0 h 146"/>
                <a:gd name="T2" fmla="*/ 2147483647 w 642"/>
                <a:gd name="T3" fmla="*/ 2147483647 h 146"/>
                <a:gd name="T4" fmla="*/ 0 w 642"/>
                <a:gd name="T5" fmla="*/ 2147483647 h 146"/>
                <a:gd name="T6" fmla="*/ 2147483647 w 642"/>
                <a:gd name="T7" fmla="*/ 0 h 146"/>
                <a:gd name="T8" fmla="*/ 0 60000 65536"/>
                <a:gd name="T9" fmla="*/ 0 60000 65536"/>
                <a:gd name="T10" fmla="*/ 0 60000 65536"/>
                <a:gd name="T11" fmla="*/ 0 60000 65536"/>
                <a:gd name="T12" fmla="*/ 0 w 642"/>
                <a:gd name="T13" fmla="*/ 0 h 146"/>
                <a:gd name="T14" fmla="*/ 642 w 642"/>
                <a:gd name="T15" fmla="*/ 146 h 146"/>
              </a:gdLst>
              <a:ahLst/>
              <a:cxnLst>
                <a:cxn ang="T8">
                  <a:pos x="T0" y="T1"/>
                </a:cxn>
                <a:cxn ang="T9">
                  <a:pos x="T2" y="T3"/>
                </a:cxn>
                <a:cxn ang="T10">
                  <a:pos x="T4" y="T5"/>
                </a:cxn>
                <a:cxn ang="T11">
                  <a:pos x="T6" y="T7"/>
                </a:cxn>
              </a:cxnLst>
              <a:rect l="T12" t="T13" r="T14" b="T15"/>
              <a:pathLst>
                <a:path w="642" h="146">
                  <a:moveTo>
                    <a:pt x="642" y="0"/>
                  </a:moveTo>
                  <a:lnTo>
                    <a:pt x="562" y="146"/>
                  </a:lnTo>
                  <a:lnTo>
                    <a:pt x="0" y="146"/>
                  </a:lnTo>
                  <a:lnTo>
                    <a:pt x="642"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7" name="Freeform 17"/>
            <p:cNvSpPr>
              <a:spLocks noChangeArrowheads="1"/>
            </p:cNvSpPr>
            <p:nvPr/>
          </p:nvSpPr>
          <p:spPr bwMode="auto">
            <a:xfrm>
              <a:off x="0" y="231775"/>
              <a:ext cx="892175" cy="831850"/>
            </a:xfrm>
            <a:custGeom>
              <a:avLst/>
              <a:gdLst>
                <a:gd name="T0" fmla="*/ 0 w 562"/>
                <a:gd name="T1" fmla="*/ 0 h 524"/>
                <a:gd name="T2" fmla="*/ 2147483647 w 562"/>
                <a:gd name="T3" fmla="*/ 0 h 524"/>
                <a:gd name="T4" fmla="*/ 2147483647 w 562"/>
                <a:gd name="T5" fmla="*/ 2147483647 h 524"/>
                <a:gd name="T6" fmla="*/ 2147483647 w 562"/>
                <a:gd name="T7" fmla="*/ 2147483647 h 524"/>
                <a:gd name="T8" fmla="*/ 0 w 562"/>
                <a:gd name="T9" fmla="*/ 0 h 524"/>
                <a:gd name="T10" fmla="*/ 0 60000 65536"/>
                <a:gd name="T11" fmla="*/ 0 60000 65536"/>
                <a:gd name="T12" fmla="*/ 0 60000 65536"/>
                <a:gd name="T13" fmla="*/ 0 60000 65536"/>
                <a:gd name="T14" fmla="*/ 0 60000 65536"/>
                <a:gd name="T15" fmla="*/ 0 w 562"/>
                <a:gd name="T16" fmla="*/ 0 h 524"/>
                <a:gd name="T17" fmla="*/ 562 w 562"/>
                <a:gd name="T18" fmla="*/ 524 h 524"/>
              </a:gdLst>
              <a:ahLst/>
              <a:cxnLst>
                <a:cxn ang="T10">
                  <a:pos x="T0" y="T1"/>
                </a:cxn>
                <a:cxn ang="T11">
                  <a:pos x="T2" y="T3"/>
                </a:cxn>
                <a:cxn ang="T12">
                  <a:pos x="T4" y="T5"/>
                </a:cxn>
                <a:cxn ang="T13">
                  <a:pos x="T6" y="T7"/>
                </a:cxn>
                <a:cxn ang="T14">
                  <a:pos x="T8" y="T9"/>
                </a:cxn>
              </a:cxnLst>
              <a:rect l="T15" t="T16" r="T17" b="T18"/>
              <a:pathLst>
                <a:path w="562" h="524">
                  <a:moveTo>
                    <a:pt x="0" y="0"/>
                  </a:moveTo>
                  <a:lnTo>
                    <a:pt x="562" y="0"/>
                  </a:lnTo>
                  <a:lnTo>
                    <a:pt x="279" y="524"/>
                  </a:lnTo>
                  <a:lnTo>
                    <a:pt x="278" y="524"/>
                  </a:lnTo>
                  <a:lnTo>
                    <a:pt x="0" y="0"/>
                  </a:lnTo>
                  <a:close/>
                </a:path>
              </a:pathLst>
            </a:custGeom>
            <a:solidFill>
              <a:srgbClr val="F9EB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8" name="组合 7"/>
          <p:cNvGrpSpPr/>
          <p:nvPr/>
        </p:nvGrpSpPr>
        <p:grpSpPr>
          <a:xfrm>
            <a:off x="2740177" y="1536801"/>
            <a:ext cx="1189498" cy="1064488"/>
            <a:chOff x="3452813" y="1936179"/>
            <a:chExt cx="1498850" cy="1341124"/>
          </a:xfrm>
        </p:grpSpPr>
        <p:sp>
          <p:nvSpPr>
            <p:cNvPr id="9" name="任意多边形 8"/>
            <p:cNvSpPr/>
            <p:nvPr/>
          </p:nvSpPr>
          <p:spPr>
            <a:xfrm>
              <a:off x="4545263" y="1936179"/>
              <a:ext cx="406400" cy="390358"/>
            </a:xfrm>
            <a:custGeom>
              <a:avLst/>
              <a:gdLst>
                <a:gd name="connsiteX0" fmla="*/ 208548 w 406400"/>
                <a:gd name="connsiteY0" fmla="*/ 0 h 390358"/>
                <a:gd name="connsiteX1" fmla="*/ 406400 w 406400"/>
                <a:gd name="connsiteY1" fmla="*/ 390358 h 390358"/>
                <a:gd name="connsiteX2" fmla="*/ 0 w 406400"/>
                <a:gd name="connsiteY2" fmla="*/ 379663 h 390358"/>
                <a:gd name="connsiteX3" fmla="*/ 208548 w 406400"/>
                <a:gd name="connsiteY3" fmla="*/ 0 h 390358"/>
              </a:gdLst>
              <a:ahLst/>
              <a:cxnLst>
                <a:cxn ang="0">
                  <a:pos x="connsiteX0" y="connsiteY0"/>
                </a:cxn>
                <a:cxn ang="0">
                  <a:pos x="connsiteX1" y="connsiteY1"/>
                </a:cxn>
                <a:cxn ang="0">
                  <a:pos x="connsiteX2" y="connsiteY2"/>
                </a:cxn>
                <a:cxn ang="0">
                  <a:pos x="connsiteX3" y="connsiteY3"/>
                </a:cxn>
              </a:cxnLst>
              <a:rect l="l" t="t" r="r" b="b"/>
              <a:pathLst>
                <a:path w="406400" h="390358">
                  <a:moveTo>
                    <a:pt x="208548" y="0"/>
                  </a:moveTo>
                  <a:lnTo>
                    <a:pt x="406400" y="390358"/>
                  </a:lnTo>
                  <a:lnTo>
                    <a:pt x="0" y="379663"/>
                  </a:lnTo>
                  <a:lnTo>
                    <a:pt x="208548" y="0"/>
                  </a:lnTo>
                  <a:close/>
                </a:path>
              </a:pathLst>
            </a:custGeom>
            <a:solidFill>
              <a:schemeClr val="accent2">
                <a:lumMod val="75000"/>
              </a:schemeClr>
            </a:solidFill>
          </p:spPr>
          <p:txBody>
            <a:bodyPr vert="horz" wrap="square" lIns="91440" tIns="45720" rIns="91440" bIns="45720" numCol="1" rtlCol="0" anchor="t" anchorCtr="0" compatLnSpc="1"/>
            <a:lstStyle/>
            <a:p>
              <a:pPr defTabSz="725170" eaLnBrk="1" hangingPunct="1"/>
              <a:endParaRPr lang="zh-CN" altLang="en-US" sz="1400"/>
            </a:p>
          </p:txBody>
        </p:sp>
        <p:grpSp>
          <p:nvGrpSpPr>
            <p:cNvPr id="10" name="Group 1"/>
            <p:cNvGrpSpPr/>
            <p:nvPr/>
          </p:nvGrpSpPr>
          <p:grpSpPr bwMode="auto">
            <a:xfrm>
              <a:off x="3452813" y="1942215"/>
              <a:ext cx="1300162" cy="1335088"/>
              <a:chOff x="0" y="16950"/>
              <a:chExt cx="1019175" cy="1060451"/>
            </a:xfrm>
          </p:grpSpPr>
          <p:sp>
            <p:nvSpPr>
              <p:cNvPr id="11" name="Freeform 11"/>
              <p:cNvSpPr>
                <a:spLocks noChangeArrowheads="1"/>
              </p:cNvSpPr>
              <p:nvPr/>
            </p:nvSpPr>
            <p:spPr bwMode="auto">
              <a:xfrm>
                <a:off x="0" y="16950"/>
                <a:ext cx="1019175" cy="230188"/>
              </a:xfrm>
              <a:custGeom>
                <a:avLst/>
                <a:gdLst>
                  <a:gd name="T0" fmla="*/ 2147483647 w 642"/>
                  <a:gd name="T1" fmla="*/ 0 h 145"/>
                  <a:gd name="T2" fmla="*/ 2147483647 w 642"/>
                  <a:gd name="T3" fmla="*/ 2147483647 h 145"/>
                  <a:gd name="T4" fmla="*/ 0 w 642"/>
                  <a:gd name="T5" fmla="*/ 2147483647 h 145"/>
                  <a:gd name="T6" fmla="*/ 2147483647 w 642"/>
                  <a:gd name="T7" fmla="*/ 0 h 145"/>
                  <a:gd name="T8" fmla="*/ 0 60000 65536"/>
                  <a:gd name="T9" fmla="*/ 0 60000 65536"/>
                  <a:gd name="T10" fmla="*/ 0 60000 65536"/>
                  <a:gd name="T11" fmla="*/ 0 60000 65536"/>
                  <a:gd name="T12" fmla="*/ 0 w 642"/>
                  <a:gd name="T13" fmla="*/ 0 h 145"/>
                  <a:gd name="T14" fmla="*/ 642 w 642"/>
                  <a:gd name="T15" fmla="*/ 145 h 145"/>
                </a:gdLst>
                <a:ahLst/>
                <a:cxnLst>
                  <a:cxn ang="T8">
                    <a:pos x="T0" y="T1"/>
                  </a:cxn>
                  <a:cxn ang="T9">
                    <a:pos x="T2" y="T3"/>
                  </a:cxn>
                  <a:cxn ang="T10">
                    <a:pos x="T4" y="T5"/>
                  </a:cxn>
                  <a:cxn ang="T11">
                    <a:pos x="T6" y="T7"/>
                  </a:cxn>
                </a:cxnLst>
                <a:rect l="T12" t="T13" r="T14" b="T15"/>
                <a:pathLst>
                  <a:path w="642" h="145">
                    <a:moveTo>
                      <a:pt x="642" y="0"/>
                    </a:moveTo>
                    <a:lnTo>
                      <a:pt x="564" y="145"/>
                    </a:lnTo>
                    <a:lnTo>
                      <a:pt x="0" y="145"/>
                    </a:lnTo>
                    <a:lnTo>
                      <a:pt x="642"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12" name="Freeform 19"/>
              <p:cNvSpPr>
                <a:spLocks noChangeArrowheads="1"/>
              </p:cNvSpPr>
              <p:nvPr/>
            </p:nvSpPr>
            <p:spPr bwMode="auto">
              <a:xfrm>
                <a:off x="0" y="247138"/>
                <a:ext cx="895350" cy="830263"/>
              </a:xfrm>
              <a:custGeom>
                <a:avLst/>
                <a:gdLst>
                  <a:gd name="T0" fmla="*/ 0 w 564"/>
                  <a:gd name="T1" fmla="*/ 0 h 523"/>
                  <a:gd name="T2" fmla="*/ 2147483647 w 564"/>
                  <a:gd name="T3" fmla="*/ 0 h 523"/>
                  <a:gd name="T4" fmla="*/ 2147483647 w 564"/>
                  <a:gd name="T5" fmla="*/ 2147483647 h 523"/>
                  <a:gd name="T6" fmla="*/ 2147483647 w 564"/>
                  <a:gd name="T7" fmla="*/ 2147483647 h 523"/>
                  <a:gd name="T8" fmla="*/ 0 w 564"/>
                  <a:gd name="T9" fmla="*/ 0 h 523"/>
                  <a:gd name="T10" fmla="*/ 0 60000 65536"/>
                  <a:gd name="T11" fmla="*/ 0 60000 65536"/>
                  <a:gd name="T12" fmla="*/ 0 60000 65536"/>
                  <a:gd name="T13" fmla="*/ 0 60000 65536"/>
                  <a:gd name="T14" fmla="*/ 0 60000 65536"/>
                  <a:gd name="T15" fmla="*/ 0 w 564"/>
                  <a:gd name="T16" fmla="*/ 0 h 523"/>
                  <a:gd name="T17" fmla="*/ 564 w 564"/>
                  <a:gd name="T18" fmla="*/ 523 h 523"/>
                </a:gdLst>
                <a:ahLst/>
                <a:cxnLst>
                  <a:cxn ang="T10">
                    <a:pos x="T0" y="T1"/>
                  </a:cxn>
                  <a:cxn ang="T11">
                    <a:pos x="T2" y="T3"/>
                  </a:cxn>
                  <a:cxn ang="T12">
                    <a:pos x="T4" y="T5"/>
                  </a:cxn>
                  <a:cxn ang="T13">
                    <a:pos x="T6" y="T7"/>
                  </a:cxn>
                  <a:cxn ang="T14">
                    <a:pos x="T8" y="T9"/>
                  </a:cxn>
                </a:cxnLst>
                <a:rect l="T15" t="T16" r="T17" b="T18"/>
                <a:pathLst>
                  <a:path w="564" h="523">
                    <a:moveTo>
                      <a:pt x="0" y="0"/>
                    </a:moveTo>
                    <a:lnTo>
                      <a:pt x="564" y="0"/>
                    </a:lnTo>
                    <a:lnTo>
                      <a:pt x="279" y="523"/>
                    </a:lnTo>
                    <a:lnTo>
                      <a:pt x="277" y="523"/>
                    </a:lnTo>
                    <a:lnTo>
                      <a:pt x="0" y="0"/>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sp>
        <p:nvSpPr>
          <p:cNvPr id="13" name="Freeform 14"/>
          <p:cNvSpPr>
            <a:spLocks noChangeArrowheads="1"/>
          </p:cNvSpPr>
          <p:nvPr/>
        </p:nvSpPr>
        <p:spPr bwMode="auto">
          <a:xfrm>
            <a:off x="2271512" y="3427320"/>
            <a:ext cx="2577656" cy="831629"/>
          </a:xfrm>
          <a:custGeom>
            <a:avLst/>
            <a:gdLst>
              <a:gd name="T0" fmla="*/ 2147483647 w 1604"/>
              <a:gd name="T1" fmla="*/ 0 h 524"/>
              <a:gd name="T2" fmla="*/ 2147483647 w 1604"/>
              <a:gd name="T3" fmla="*/ 0 h 524"/>
              <a:gd name="T4" fmla="*/ 2147483647 w 1604"/>
              <a:gd name="T5" fmla="*/ 2147483647 h 524"/>
              <a:gd name="T6" fmla="*/ 2147483647 w 1604"/>
              <a:gd name="T7" fmla="*/ 2147483647 h 524"/>
              <a:gd name="T8" fmla="*/ 0 w 1604"/>
              <a:gd name="T9" fmla="*/ 2147483647 h 524"/>
              <a:gd name="T10" fmla="*/ 2147483647 w 1604"/>
              <a:gd name="T11" fmla="*/ 0 h 524"/>
              <a:gd name="T12" fmla="*/ 0 60000 65536"/>
              <a:gd name="T13" fmla="*/ 0 60000 65536"/>
              <a:gd name="T14" fmla="*/ 0 60000 65536"/>
              <a:gd name="T15" fmla="*/ 0 60000 65536"/>
              <a:gd name="T16" fmla="*/ 0 60000 65536"/>
              <a:gd name="T17" fmla="*/ 0 60000 65536"/>
              <a:gd name="T18" fmla="*/ 0 w 1604"/>
              <a:gd name="T19" fmla="*/ 0 h 524"/>
              <a:gd name="T20" fmla="*/ 1604 w 1604"/>
              <a:gd name="T21" fmla="*/ 524 h 524"/>
            </a:gdLst>
            <a:ahLst/>
            <a:cxnLst>
              <a:cxn ang="T12">
                <a:pos x="T0" y="T1"/>
              </a:cxn>
              <a:cxn ang="T13">
                <a:pos x="T2" y="T3"/>
              </a:cxn>
              <a:cxn ang="T14">
                <a:pos x="T4" y="T5"/>
              </a:cxn>
              <a:cxn ang="T15">
                <a:pos x="T6" y="T7"/>
              </a:cxn>
              <a:cxn ang="T16">
                <a:pos x="T8" y="T9"/>
              </a:cxn>
              <a:cxn ang="T17">
                <a:pos x="T10" y="T11"/>
              </a:cxn>
            </a:cxnLst>
            <a:rect l="T18" t="T19" r="T20" b="T21"/>
            <a:pathLst>
              <a:path w="1604" h="524">
                <a:moveTo>
                  <a:pt x="281" y="0"/>
                </a:moveTo>
                <a:lnTo>
                  <a:pt x="1327" y="0"/>
                </a:lnTo>
                <a:lnTo>
                  <a:pt x="1604" y="524"/>
                </a:lnTo>
                <a:lnTo>
                  <a:pt x="6" y="524"/>
                </a:lnTo>
                <a:lnTo>
                  <a:pt x="0" y="515"/>
                </a:lnTo>
                <a:lnTo>
                  <a:pt x="281" y="0"/>
                </a:lnTo>
                <a:close/>
              </a:path>
            </a:pathLst>
          </a:custGeom>
          <a:solidFill>
            <a:srgbClr val="FFDB01"/>
          </a:solidFill>
          <a:ln>
            <a:noFill/>
          </a:ln>
        </p:spPr>
        <p:txBody>
          <a:bodyPr lIns="98183" tIns="49091" rIns="98183" bIns="49091"/>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14" name="Freeform 16"/>
          <p:cNvSpPr>
            <a:spLocks noChangeArrowheads="1"/>
          </p:cNvSpPr>
          <p:nvPr/>
        </p:nvSpPr>
        <p:spPr bwMode="auto">
          <a:xfrm>
            <a:off x="2686259" y="2596951"/>
            <a:ext cx="2570096" cy="831629"/>
          </a:xfrm>
          <a:custGeom>
            <a:avLst/>
            <a:gdLst>
              <a:gd name="T0" fmla="*/ 2147483647 w 1599"/>
              <a:gd name="T1" fmla="*/ 0 h 524"/>
              <a:gd name="T2" fmla="*/ 2147483647 w 1599"/>
              <a:gd name="T3" fmla="*/ 0 h 524"/>
              <a:gd name="T4" fmla="*/ 2147483647 w 1599"/>
              <a:gd name="T5" fmla="*/ 2147483647 h 524"/>
              <a:gd name="T6" fmla="*/ 0 w 1599"/>
              <a:gd name="T7" fmla="*/ 2147483647 h 524"/>
              <a:gd name="T8" fmla="*/ 2147483647 w 1599"/>
              <a:gd name="T9" fmla="*/ 0 h 524"/>
              <a:gd name="T10" fmla="*/ 0 60000 65536"/>
              <a:gd name="T11" fmla="*/ 0 60000 65536"/>
              <a:gd name="T12" fmla="*/ 0 60000 65536"/>
              <a:gd name="T13" fmla="*/ 0 60000 65536"/>
              <a:gd name="T14" fmla="*/ 0 60000 65536"/>
              <a:gd name="T15" fmla="*/ 0 w 1599"/>
              <a:gd name="T16" fmla="*/ 0 h 524"/>
              <a:gd name="T17" fmla="*/ 1599 w 1599"/>
              <a:gd name="T18" fmla="*/ 524 h 524"/>
            </a:gdLst>
            <a:ahLst/>
            <a:cxnLst>
              <a:cxn ang="T10">
                <a:pos x="T0" y="T1"/>
              </a:cxn>
              <a:cxn ang="T11">
                <a:pos x="T2" y="T3"/>
              </a:cxn>
              <a:cxn ang="T12">
                <a:pos x="T4" y="T5"/>
              </a:cxn>
              <a:cxn ang="T13">
                <a:pos x="T6" y="T7"/>
              </a:cxn>
              <a:cxn ang="T14">
                <a:pos x="T8" y="T9"/>
              </a:cxn>
            </a:cxnLst>
            <a:rect l="T15" t="T16" r="T17" b="T18"/>
            <a:pathLst>
              <a:path w="1599" h="524">
                <a:moveTo>
                  <a:pt x="283" y="0"/>
                </a:moveTo>
                <a:lnTo>
                  <a:pt x="1322" y="0"/>
                </a:lnTo>
                <a:lnTo>
                  <a:pt x="1599" y="524"/>
                </a:lnTo>
                <a:lnTo>
                  <a:pt x="0" y="524"/>
                </a:lnTo>
                <a:lnTo>
                  <a:pt x="283" y="0"/>
                </a:lnTo>
                <a:close/>
              </a:path>
            </a:pathLst>
          </a:custGeom>
          <a:solidFill>
            <a:srgbClr val="FFFF00"/>
          </a:solidFill>
          <a:ln>
            <a:noFill/>
          </a:ln>
        </p:spPr>
        <p:txBody>
          <a:bodyPr lIns="98183" tIns="49091" rIns="98183" bIns="49091"/>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15" name="Freeform 18"/>
          <p:cNvSpPr>
            <a:spLocks noChangeArrowheads="1"/>
          </p:cNvSpPr>
          <p:nvPr/>
        </p:nvSpPr>
        <p:spPr bwMode="auto">
          <a:xfrm>
            <a:off x="3160967" y="1769103"/>
            <a:ext cx="2570096" cy="830369"/>
          </a:xfrm>
          <a:custGeom>
            <a:avLst/>
            <a:gdLst>
              <a:gd name="T0" fmla="*/ 2147483647 w 1599"/>
              <a:gd name="T1" fmla="*/ 0 h 523"/>
              <a:gd name="T2" fmla="*/ 2147483647 w 1599"/>
              <a:gd name="T3" fmla="*/ 0 h 523"/>
              <a:gd name="T4" fmla="*/ 2147483647 w 1599"/>
              <a:gd name="T5" fmla="*/ 2147483647 h 523"/>
              <a:gd name="T6" fmla="*/ 0 w 1599"/>
              <a:gd name="T7" fmla="*/ 2147483647 h 523"/>
              <a:gd name="T8" fmla="*/ 2147483647 w 1599"/>
              <a:gd name="T9" fmla="*/ 0 h 523"/>
              <a:gd name="T10" fmla="*/ 0 60000 65536"/>
              <a:gd name="T11" fmla="*/ 0 60000 65536"/>
              <a:gd name="T12" fmla="*/ 0 60000 65536"/>
              <a:gd name="T13" fmla="*/ 0 60000 65536"/>
              <a:gd name="T14" fmla="*/ 0 60000 65536"/>
              <a:gd name="T15" fmla="*/ 0 w 1599"/>
              <a:gd name="T16" fmla="*/ 0 h 523"/>
              <a:gd name="T17" fmla="*/ 1599 w 1599"/>
              <a:gd name="T18" fmla="*/ 523 h 523"/>
            </a:gdLst>
            <a:ahLst/>
            <a:cxnLst>
              <a:cxn ang="T10">
                <a:pos x="T0" y="T1"/>
              </a:cxn>
              <a:cxn ang="T11">
                <a:pos x="T2" y="T3"/>
              </a:cxn>
              <a:cxn ang="T12">
                <a:pos x="T4" y="T5"/>
              </a:cxn>
              <a:cxn ang="T13">
                <a:pos x="T6" y="T7"/>
              </a:cxn>
              <a:cxn ang="T14">
                <a:pos x="T8" y="T9"/>
              </a:cxn>
            </a:cxnLst>
            <a:rect l="T15" t="T16" r="T17" b="T18"/>
            <a:pathLst>
              <a:path w="1599" h="523">
                <a:moveTo>
                  <a:pt x="285" y="0"/>
                </a:moveTo>
                <a:lnTo>
                  <a:pt x="1320" y="0"/>
                </a:lnTo>
                <a:lnTo>
                  <a:pt x="1599" y="523"/>
                </a:lnTo>
                <a:lnTo>
                  <a:pt x="0" y="523"/>
                </a:lnTo>
                <a:lnTo>
                  <a:pt x="285" y="0"/>
                </a:lnTo>
                <a:close/>
              </a:path>
            </a:pathLst>
          </a:custGeom>
          <a:solidFill>
            <a:srgbClr val="FFCC00"/>
          </a:solidFill>
          <a:ln>
            <a:noFill/>
          </a:ln>
        </p:spPr>
        <p:txBody>
          <a:bodyPr lIns="98183" tIns="49091" rIns="98183" bIns="49091"/>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16" name="Freeform 20"/>
          <p:cNvSpPr>
            <a:spLocks noChangeArrowheads="1"/>
          </p:cNvSpPr>
          <p:nvPr/>
        </p:nvSpPr>
        <p:spPr bwMode="auto">
          <a:xfrm>
            <a:off x="5259879" y="1769103"/>
            <a:ext cx="2570096" cy="830369"/>
          </a:xfrm>
          <a:custGeom>
            <a:avLst/>
            <a:gdLst>
              <a:gd name="T0" fmla="*/ 0 w 1599"/>
              <a:gd name="T1" fmla="*/ 0 h 523"/>
              <a:gd name="T2" fmla="*/ 2147483647 w 1599"/>
              <a:gd name="T3" fmla="*/ 0 h 523"/>
              <a:gd name="T4" fmla="*/ 2147483647 w 1599"/>
              <a:gd name="T5" fmla="*/ 2147483647 h 523"/>
              <a:gd name="T6" fmla="*/ 2147483647 w 1599"/>
              <a:gd name="T7" fmla="*/ 2147483647 h 523"/>
              <a:gd name="T8" fmla="*/ 0 w 1599"/>
              <a:gd name="T9" fmla="*/ 0 h 523"/>
              <a:gd name="T10" fmla="*/ 0 60000 65536"/>
              <a:gd name="T11" fmla="*/ 0 60000 65536"/>
              <a:gd name="T12" fmla="*/ 0 60000 65536"/>
              <a:gd name="T13" fmla="*/ 0 60000 65536"/>
              <a:gd name="T14" fmla="*/ 0 60000 65536"/>
              <a:gd name="T15" fmla="*/ 0 w 1599"/>
              <a:gd name="T16" fmla="*/ 0 h 523"/>
              <a:gd name="T17" fmla="*/ 1599 w 1599"/>
              <a:gd name="T18" fmla="*/ 523 h 523"/>
            </a:gdLst>
            <a:ahLst/>
            <a:cxnLst>
              <a:cxn ang="T10">
                <a:pos x="T0" y="T1"/>
              </a:cxn>
              <a:cxn ang="T11">
                <a:pos x="T2" y="T3"/>
              </a:cxn>
              <a:cxn ang="T12">
                <a:pos x="T4" y="T5"/>
              </a:cxn>
              <a:cxn ang="T13">
                <a:pos x="T6" y="T7"/>
              </a:cxn>
              <a:cxn ang="T14">
                <a:pos x="T8" y="T9"/>
              </a:cxn>
            </a:cxnLst>
            <a:rect l="T15" t="T16" r="T17" b="T18"/>
            <a:pathLst>
              <a:path w="1599" h="523">
                <a:moveTo>
                  <a:pt x="0" y="0"/>
                </a:moveTo>
                <a:lnTo>
                  <a:pt x="1599" y="0"/>
                </a:lnTo>
                <a:lnTo>
                  <a:pt x="1314" y="523"/>
                </a:lnTo>
                <a:lnTo>
                  <a:pt x="277" y="523"/>
                </a:lnTo>
                <a:lnTo>
                  <a:pt x="0" y="0"/>
                </a:lnTo>
                <a:close/>
              </a:path>
            </a:pathLst>
          </a:custGeom>
          <a:solidFill>
            <a:srgbClr val="F9EB39"/>
          </a:solidFill>
          <a:ln>
            <a:noFill/>
          </a:ln>
        </p:spPr>
        <p:txBody>
          <a:bodyPr lIns="98183" tIns="49091" rIns="98183" bIns="49091"/>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17" name="Freeform 22"/>
          <p:cNvSpPr>
            <a:spLocks noChangeArrowheads="1"/>
          </p:cNvSpPr>
          <p:nvPr/>
        </p:nvSpPr>
        <p:spPr bwMode="auto">
          <a:xfrm>
            <a:off x="4800575" y="2596951"/>
            <a:ext cx="2570096" cy="831629"/>
          </a:xfrm>
          <a:custGeom>
            <a:avLst/>
            <a:gdLst>
              <a:gd name="T0" fmla="*/ 0 w 1599"/>
              <a:gd name="T1" fmla="*/ 0 h 524"/>
              <a:gd name="T2" fmla="*/ 2147483647 w 1599"/>
              <a:gd name="T3" fmla="*/ 0 h 524"/>
              <a:gd name="T4" fmla="*/ 2147483647 w 1599"/>
              <a:gd name="T5" fmla="*/ 2147483647 h 524"/>
              <a:gd name="T6" fmla="*/ 2147483647 w 1599"/>
              <a:gd name="T7" fmla="*/ 2147483647 h 524"/>
              <a:gd name="T8" fmla="*/ 0 w 1599"/>
              <a:gd name="T9" fmla="*/ 0 h 524"/>
              <a:gd name="T10" fmla="*/ 0 60000 65536"/>
              <a:gd name="T11" fmla="*/ 0 60000 65536"/>
              <a:gd name="T12" fmla="*/ 0 60000 65536"/>
              <a:gd name="T13" fmla="*/ 0 60000 65536"/>
              <a:gd name="T14" fmla="*/ 0 60000 65536"/>
              <a:gd name="T15" fmla="*/ 0 w 1599"/>
              <a:gd name="T16" fmla="*/ 0 h 524"/>
              <a:gd name="T17" fmla="*/ 1599 w 1599"/>
              <a:gd name="T18" fmla="*/ 524 h 524"/>
            </a:gdLst>
            <a:ahLst/>
            <a:cxnLst>
              <a:cxn ang="T10">
                <a:pos x="T0" y="T1"/>
              </a:cxn>
              <a:cxn ang="T11">
                <a:pos x="T2" y="T3"/>
              </a:cxn>
              <a:cxn ang="T12">
                <a:pos x="T4" y="T5"/>
              </a:cxn>
              <a:cxn ang="T13">
                <a:pos x="T6" y="T7"/>
              </a:cxn>
              <a:cxn ang="T14">
                <a:pos x="T8" y="T9"/>
              </a:cxn>
            </a:cxnLst>
            <a:rect l="T15" t="T16" r="T17" b="T18"/>
            <a:pathLst>
              <a:path w="1599" h="524">
                <a:moveTo>
                  <a:pt x="0" y="0"/>
                </a:moveTo>
                <a:lnTo>
                  <a:pt x="1599" y="0"/>
                </a:lnTo>
                <a:lnTo>
                  <a:pt x="1316" y="524"/>
                </a:lnTo>
                <a:lnTo>
                  <a:pt x="279" y="524"/>
                </a:lnTo>
                <a:lnTo>
                  <a:pt x="0" y="0"/>
                </a:lnTo>
                <a:close/>
              </a:path>
            </a:pathLst>
          </a:custGeom>
          <a:solidFill>
            <a:srgbClr val="FFDB01">
              <a:alpha val="74117"/>
            </a:srgbClr>
          </a:solidFill>
          <a:ln>
            <a:noFill/>
          </a:ln>
        </p:spPr>
        <p:txBody>
          <a:bodyPr lIns="98183" tIns="49091" rIns="98183" bIns="49091"/>
          <a:lstStyle/>
          <a:p>
            <a:endParaRPr lang="zh-CN" altLang="en-US">
              <a:solidFill>
                <a:schemeClr val="accent6">
                  <a:lumMod val="7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18" name="Freeform 24"/>
          <p:cNvSpPr>
            <a:spLocks noChangeArrowheads="1"/>
          </p:cNvSpPr>
          <p:nvPr/>
        </p:nvSpPr>
        <p:spPr bwMode="auto">
          <a:xfrm>
            <a:off x="4405701" y="3427320"/>
            <a:ext cx="2566316" cy="831629"/>
          </a:xfrm>
          <a:custGeom>
            <a:avLst/>
            <a:gdLst>
              <a:gd name="T0" fmla="*/ 0 w 1597"/>
              <a:gd name="T1" fmla="*/ 0 h 524"/>
              <a:gd name="T2" fmla="*/ 2147483647 w 1597"/>
              <a:gd name="T3" fmla="*/ 0 h 524"/>
              <a:gd name="T4" fmla="*/ 2147483647 w 1597"/>
              <a:gd name="T5" fmla="*/ 2147483647 h 524"/>
              <a:gd name="T6" fmla="*/ 2147483647 w 1597"/>
              <a:gd name="T7" fmla="*/ 2147483647 h 524"/>
              <a:gd name="T8" fmla="*/ 0 w 1597"/>
              <a:gd name="T9" fmla="*/ 0 h 524"/>
              <a:gd name="T10" fmla="*/ 0 60000 65536"/>
              <a:gd name="T11" fmla="*/ 0 60000 65536"/>
              <a:gd name="T12" fmla="*/ 0 60000 65536"/>
              <a:gd name="T13" fmla="*/ 0 60000 65536"/>
              <a:gd name="T14" fmla="*/ 0 60000 65536"/>
              <a:gd name="T15" fmla="*/ 0 w 1597"/>
              <a:gd name="T16" fmla="*/ 0 h 524"/>
              <a:gd name="T17" fmla="*/ 1597 w 1597"/>
              <a:gd name="T18" fmla="*/ 524 h 524"/>
            </a:gdLst>
            <a:ahLst/>
            <a:cxnLst>
              <a:cxn ang="T10">
                <a:pos x="T0" y="T1"/>
              </a:cxn>
              <a:cxn ang="T11">
                <a:pos x="T2" y="T3"/>
              </a:cxn>
              <a:cxn ang="T12">
                <a:pos x="T4" y="T5"/>
              </a:cxn>
              <a:cxn ang="T13">
                <a:pos x="T6" y="T7"/>
              </a:cxn>
              <a:cxn ang="T14">
                <a:pos x="T8" y="T9"/>
              </a:cxn>
            </a:cxnLst>
            <a:rect l="T15" t="T16" r="T17" b="T18"/>
            <a:pathLst>
              <a:path w="1597" h="524">
                <a:moveTo>
                  <a:pt x="0" y="0"/>
                </a:moveTo>
                <a:lnTo>
                  <a:pt x="1597" y="0"/>
                </a:lnTo>
                <a:lnTo>
                  <a:pt x="1314" y="524"/>
                </a:lnTo>
                <a:lnTo>
                  <a:pt x="278" y="524"/>
                </a:lnTo>
                <a:lnTo>
                  <a:pt x="0" y="0"/>
                </a:lnTo>
                <a:close/>
              </a:path>
            </a:pathLst>
          </a:custGeom>
          <a:solidFill>
            <a:srgbClr val="F9EB39"/>
          </a:solidFill>
          <a:ln>
            <a:noFill/>
          </a:ln>
        </p:spPr>
        <p:txBody>
          <a:bodyPr lIns="98183" tIns="49091" rIns="98183" bIns="49091"/>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19" name="Rectangle 21"/>
          <p:cNvSpPr>
            <a:spLocks noChangeArrowheads="1"/>
          </p:cNvSpPr>
          <p:nvPr/>
        </p:nvSpPr>
        <p:spPr bwMode="auto">
          <a:xfrm>
            <a:off x="3729160" y="1887546"/>
            <a:ext cx="1537018" cy="55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dirty="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a:t>
            </a:r>
            <a:endParaRPr lang="en-US" altLang="zh-CN" sz="900" dirty="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endParaRPr>
          </a:p>
        </p:txBody>
      </p:sp>
      <p:grpSp>
        <p:nvGrpSpPr>
          <p:cNvPr id="20" name="Group 9"/>
          <p:cNvGrpSpPr/>
          <p:nvPr/>
        </p:nvGrpSpPr>
        <p:grpSpPr bwMode="auto">
          <a:xfrm>
            <a:off x="2994667" y="1858566"/>
            <a:ext cx="332601" cy="370270"/>
            <a:chOff x="0" y="0"/>
            <a:chExt cx="328613" cy="369664"/>
          </a:xfrm>
        </p:grpSpPr>
        <p:sp>
          <p:nvSpPr>
            <p:cNvPr id="21" name="Oval 20"/>
            <p:cNvSpPr>
              <a:spLocks noChangeArrowheads="1"/>
            </p:cNvSpPr>
            <p:nvPr/>
          </p:nvSpPr>
          <p:spPr bwMode="auto">
            <a:xfrm>
              <a:off x="4167" y="0"/>
              <a:ext cx="323850" cy="323851"/>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22" name="Rectangle 22"/>
            <p:cNvSpPr>
              <a:spLocks noChangeArrowheads="1"/>
            </p:cNvSpPr>
            <p:nvPr/>
          </p:nvSpPr>
          <p:spPr bwMode="auto">
            <a:xfrm>
              <a:off x="0" y="45813"/>
              <a:ext cx="328613"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en-US" altLang="zh-CN" sz="2100" dirty="0">
                  <a:solidFill>
                    <a:srgbClr val="FFC000"/>
                  </a:solidFill>
                  <a:latin typeface="微软雅黑" panose="020B0503020204020204" charset="-122"/>
                  <a:ea typeface="微软雅黑" panose="020B0503020204020204" charset="-122"/>
                  <a:cs typeface="+mn-ea"/>
                  <a:sym typeface="微软雅黑" panose="020B0503020204020204" charset="-122"/>
                </a:rPr>
                <a:t>1</a:t>
              </a:r>
              <a:endParaRPr lang="zh-CN" altLang="en-US"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grpSp>
      <p:sp>
        <p:nvSpPr>
          <p:cNvPr id="23" name="Rectangle 21"/>
          <p:cNvSpPr>
            <a:spLocks noChangeArrowheads="1"/>
          </p:cNvSpPr>
          <p:nvPr/>
        </p:nvSpPr>
        <p:spPr bwMode="auto">
          <a:xfrm>
            <a:off x="5909963" y="1887546"/>
            <a:ext cx="1537018" cy="55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dirty="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a:t>
            </a:r>
            <a:endParaRPr lang="en-US" altLang="zh-CN" sz="900" dirty="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endParaRPr>
          </a:p>
        </p:txBody>
      </p:sp>
      <p:sp>
        <p:nvSpPr>
          <p:cNvPr id="24" name="Rectangle 21"/>
          <p:cNvSpPr>
            <a:spLocks noChangeArrowheads="1"/>
          </p:cNvSpPr>
          <p:nvPr/>
        </p:nvSpPr>
        <p:spPr bwMode="auto">
          <a:xfrm>
            <a:off x="3305850" y="2765797"/>
            <a:ext cx="1537018" cy="55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dirty="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a:t>
            </a:r>
          </a:p>
        </p:txBody>
      </p:sp>
      <p:grpSp>
        <p:nvGrpSpPr>
          <p:cNvPr id="25" name="Group 11"/>
          <p:cNvGrpSpPr/>
          <p:nvPr/>
        </p:nvGrpSpPr>
        <p:grpSpPr bwMode="auto">
          <a:xfrm>
            <a:off x="2572616" y="2743116"/>
            <a:ext cx="332601" cy="374540"/>
            <a:chOff x="0" y="0"/>
            <a:chExt cx="328613" cy="374757"/>
          </a:xfrm>
        </p:grpSpPr>
        <p:sp>
          <p:nvSpPr>
            <p:cNvPr id="26" name="Oval 20"/>
            <p:cNvSpPr>
              <a:spLocks noChangeArrowheads="1"/>
            </p:cNvSpPr>
            <p:nvPr/>
          </p:nvSpPr>
          <p:spPr bwMode="auto">
            <a:xfrm>
              <a:off x="6" y="0"/>
              <a:ext cx="323850" cy="323851"/>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27" name="Rectangle 22"/>
            <p:cNvSpPr>
              <a:spLocks noChangeArrowheads="1"/>
            </p:cNvSpPr>
            <p:nvPr/>
          </p:nvSpPr>
          <p:spPr bwMode="auto">
            <a:xfrm>
              <a:off x="0" y="50906"/>
              <a:ext cx="328613"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en-US" altLang="zh-CN" sz="2100" dirty="0">
                  <a:solidFill>
                    <a:srgbClr val="FFC000"/>
                  </a:solidFill>
                  <a:latin typeface="微软雅黑" panose="020B0503020204020204" charset="-122"/>
                  <a:ea typeface="微软雅黑" panose="020B0503020204020204" charset="-122"/>
                  <a:cs typeface="+mn-ea"/>
                  <a:sym typeface="微软雅黑" panose="020B0503020204020204" charset="-122"/>
                </a:rPr>
                <a:t>2</a:t>
              </a:r>
              <a:endParaRPr lang="zh-CN" altLang="en-US"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grpSp>
      <p:sp>
        <p:nvSpPr>
          <p:cNvPr id="28" name="Rectangle 21"/>
          <p:cNvSpPr>
            <a:spLocks noChangeArrowheads="1"/>
          </p:cNvSpPr>
          <p:nvPr/>
        </p:nvSpPr>
        <p:spPr bwMode="auto">
          <a:xfrm>
            <a:off x="5486653" y="2765797"/>
            <a:ext cx="1537018" cy="55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dirty="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a:t>
            </a:r>
          </a:p>
        </p:txBody>
      </p:sp>
      <p:sp>
        <p:nvSpPr>
          <p:cNvPr id="29" name="Rectangle 21"/>
          <p:cNvSpPr>
            <a:spLocks noChangeArrowheads="1"/>
          </p:cNvSpPr>
          <p:nvPr/>
        </p:nvSpPr>
        <p:spPr bwMode="auto">
          <a:xfrm>
            <a:off x="2843485" y="3617587"/>
            <a:ext cx="1537018" cy="55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dirty="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a:t>
            </a:r>
          </a:p>
        </p:txBody>
      </p:sp>
      <p:grpSp>
        <p:nvGrpSpPr>
          <p:cNvPr id="30" name="Group 13"/>
          <p:cNvGrpSpPr/>
          <p:nvPr/>
        </p:nvGrpSpPr>
        <p:grpSpPr bwMode="auto">
          <a:xfrm>
            <a:off x="2125369" y="3543245"/>
            <a:ext cx="332601" cy="380533"/>
            <a:chOff x="0" y="0"/>
            <a:chExt cx="328613" cy="381008"/>
          </a:xfrm>
        </p:grpSpPr>
        <p:sp>
          <p:nvSpPr>
            <p:cNvPr id="31" name="Oval 20"/>
            <p:cNvSpPr>
              <a:spLocks noChangeArrowheads="1"/>
            </p:cNvSpPr>
            <p:nvPr/>
          </p:nvSpPr>
          <p:spPr bwMode="auto">
            <a:xfrm>
              <a:off x="4167" y="0"/>
              <a:ext cx="323850" cy="323851"/>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32" name="Rectangle 22"/>
            <p:cNvSpPr>
              <a:spLocks noChangeArrowheads="1"/>
            </p:cNvSpPr>
            <p:nvPr/>
          </p:nvSpPr>
          <p:spPr bwMode="auto">
            <a:xfrm>
              <a:off x="0" y="57157"/>
              <a:ext cx="328613"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en-US" altLang="zh-CN" sz="2100" dirty="0">
                  <a:solidFill>
                    <a:srgbClr val="FFC000"/>
                  </a:solidFill>
                  <a:latin typeface="微软雅黑" panose="020B0503020204020204" charset="-122"/>
                  <a:ea typeface="微软雅黑" panose="020B0503020204020204" charset="-122"/>
                  <a:cs typeface="+mn-ea"/>
                  <a:sym typeface="微软雅黑" panose="020B0503020204020204" charset="-122"/>
                </a:rPr>
                <a:t>3</a:t>
              </a:r>
              <a:endParaRPr lang="zh-CN" altLang="en-US"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grpSp>
      <p:sp>
        <p:nvSpPr>
          <p:cNvPr id="33" name="Rectangle 21"/>
          <p:cNvSpPr>
            <a:spLocks noChangeArrowheads="1"/>
          </p:cNvSpPr>
          <p:nvPr/>
        </p:nvSpPr>
        <p:spPr bwMode="auto">
          <a:xfrm>
            <a:off x="5024287" y="3617587"/>
            <a:ext cx="1537018" cy="554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a:t>
            </a:r>
          </a:p>
        </p:txBody>
      </p:sp>
      <p:sp>
        <p:nvSpPr>
          <p:cNvPr id="34" name="Rectangle 45"/>
          <p:cNvSpPr>
            <a:spLocks noChangeArrowheads="1"/>
          </p:cNvSpPr>
          <p:nvPr/>
        </p:nvSpPr>
        <p:spPr bwMode="auto">
          <a:xfrm>
            <a:off x="1600011" y="457397"/>
            <a:ext cx="6022089" cy="47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zh-CN" altLang="en-US" sz="2500" b="1" dirty="0">
                <a:solidFill>
                  <a:srgbClr val="FFC000"/>
                </a:solidFill>
                <a:latin typeface="微软雅黑" panose="020B0503020204020204" charset="-122"/>
                <a:ea typeface="微软雅黑" panose="020B0503020204020204" charset="-122"/>
                <a:cs typeface="+mn-ea"/>
                <a:sym typeface="微软雅黑" panose="020B0503020204020204" charset="-122"/>
              </a:rPr>
              <a:t>明年工作计划</a:t>
            </a:r>
            <a:endParaRPr lang="en-US" altLang="zh-CN" sz="2500" b="1"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
        <p:nvSpPr>
          <p:cNvPr id="35" name="Rectangle 14"/>
          <p:cNvSpPr>
            <a:spLocks noChangeArrowheads="1"/>
          </p:cNvSpPr>
          <p:nvPr/>
        </p:nvSpPr>
        <p:spPr bwMode="auto">
          <a:xfrm>
            <a:off x="2429787" y="857177"/>
            <a:ext cx="4315924" cy="36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1000" dirty="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此处添加详细文本描述此处添加详细文本描述此处添加详细文本描述此处添加详细文本描述此处添加详细文本描述</a:t>
            </a:r>
            <a:endParaRPr lang="en-US" altLang="zh-CN" sz="1000"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p:cBhvr>
                                        <p:cTn id="24" dur="500"/>
                                        <p:tgtEl>
                                          <p:spTgt spid="2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par>
                          <p:cTn id="38" fill="hold">
                            <p:stCondLst>
                              <p:cond delay="2500"/>
                            </p:stCondLst>
                            <p:childTnLst>
                              <p:par>
                                <p:cTn id="39" presetID="53" presetClass="entr" presetSubtype="16"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childTnLst>
                          </p:cTn>
                        </p:par>
                        <p:par>
                          <p:cTn id="44" fill="hold">
                            <p:stCondLst>
                              <p:cond delay="3000"/>
                            </p:stCondLst>
                            <p:childTnLst>
                              <p:par>
                                <p:cTn id="45" presetID="22" presetClass="entr" presetSubtype="4"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par>
                          <p:cTn id="48" fill="hold">
                            <p:stCondLst>
                              <p:cond delay="3500"/>
                            </p:stCondLst>
                            <p:childTnLst>
                              <p:par>
                                <p:cTn id="49" presetID="10" presetClass="entr" presetSubtype="0"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p:cBhvr>
                                        <p:cTn id="53" dur="500"/>
                                        <p:tgtEl>
                                          <p:spTgt spid="25"/>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left)">
                                      <p:cBhvr>
                                        <p:cTn id="67" dur="500"/>
                                        <p:tgtEl>
                                          <p:spTgt spid="17"/>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childTnLst>
                                </p:cTn>
                              </p:par>
                            </p:childTnLst>
                          </p:cTn>
                        </p:par>
                        <p:par>
                          <p:cTn id="74" fill="hold">
                            <p:stCondLst>
                              <p:cond delay="6000"/>
                            </p:stCondLst>
                            <p:childTnLst>
                              <p:par>
                                <p:cTn id="75" presetID="22" presetClass="entr" presetSubtype="4" fill="hold" nodeType="after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wipe(down)">
                                      <p:cBhvr>
                                        <p:cTn id="77" dur="500"/>
                                        <p:tgtEl>
                                          <p:spTgt spid="2"/>
                                        </p:tgtEl>
                                      </p:cBhvr>
                                    </p:animEffect>
                                  </p:childTnLst>
                                </p:cTn>
                              </p:par>
                            </p:childTnLst>
                          </p:cTn>
                        </p:par>
                        <p:par>
                          <p:cTn id="78" fill="hold">
                            <p:stCondLst>
                              <p:cond delay="6500"/>
                            </p:stCondLst>
                            <p:childTnLst>
                              <p:par>
                                <p:cTn id="79" presetID="10" presetClass="entr" presetSubtype="0"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Effect>
                                      <p:cBhvr>
                                        <p:cTn id="83" dur="500"/>
                                        <p:tgtEl>
                                          <p:spTgt spid="30"/>
                                        </p:tgtEl>
                                      </p:cBhvr>
                                    </p:animEffect>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wipe(left)">
                                      <p:cBhvr>
                                        <p:cTn id="87" dur="500"/>
                                        <p:tgtEl>
                                          <p:spTgt spid="13"/>
                                        </p:tgtEl>
                                      </p:cBhvr>
                                    </p:animEffect>
                                  </p:childTnLst>
                                </p:cTn>
                              </p:par>
                            </p:childTnLst>
                          </p:cTn>
                        </p:par>
                        <p:par>
                          <p:cTn id="88" fill="hold">
                            <p:stCondLst>
                              <p:cond delay="7500"/>
                            </p:stCondLst>
                            <p:childTnLst>
                              <p:par>
                                <p:cTn id="89" presetID="53" presetClass="entr" presetSubtype="16" fill="hold" grpId="0" nodeType="after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500" fill="hold"/>
                                        <p:tgtEl>
                                          <p:spTgt spid="29"/>
                                        </p:tgtEl>
                                        <p:attrNameLst>
                                          <p:attrName>ppt_w</p:attrName>
                                        </p:attrNameLst>
                                      </p:cBhvr>
                                      <p:tavLst>
                                        <p:tav tm="0">
                                          <p:val>
                                            <p:fltVal val="0"/>
                                          </p:val>
                                        </p:tav>
                                        <p:tav tm="100000">
                                          <p:val>
                                            <p:strVal val="#ppt_w"/>
                                          </p:val>
                                        </p:tav>
                                      </p:tavLst>
                                    </p:anim>
                                    <p:anim calcmode="lin" valueType="num">
                                      <p:cBhvr>
                                        <p:cTn id="92" dur="500" fill="hold"/>
                                        <p:tgtEl>
                                          <p:spTgt spid="29"/>
                                        </p:tgtEl>
                                        <p:attrNameLst>
                                          <p:attrName>ppt_h</p:attrName>
                                        </p:attrNameLst>
                                      </p:cBhvr>
                                      <p:tavLst>
                                        <p:tav tm="0">
                                          <p:val>
                                            <p:fltVal val="0"/>
                                          </p:val>
                                        </p:tav>
                                        <p:tav tm="100000">
                                          <p:val>
                                            <p:strVal val="#ppt_h"/>
                                          </p:val>
                                        </p:tav>
                                      </p:tavLst>
                                    </p:anim>
                                    <p:animEffect transition="in" filter="fade">
                                      <p:cBhvr>
                                        <p:cTn id="93" dur="500"/>
                                        <p:tgtEl>
                                          <p:spTgt spid="29"/>
                                        </p:tgtEl>
                                      </p:cBhvr>
                                    </p:animEffect>
                                  </p:childTnLst>
                                </p:cTn>
                              </p:par>
                            </p:childTnLst>
                          </p:cTn>
                        </p:par>
                        <p:par>
                          <p:cTn id="94" fill="hold">
                            <p:stCondLst>
                              <p:cond delay="8000"/>
                            </p:stCondLst>
                            <p:childTnLst>
                              <p:par>
                                <p:cTn id="95" presetID="22" presetClass="entr" presetSubtype="8"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wipe(left)">
                                      <p:cBhvr>
                                        <p:cTn id="97" dur="500"/>
                                        <p:tgtEl>
                                          <p:spTgt spid="18"/>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p:cTn id="101" dur="500" fill="hold"/>
                                        <p:tgtEl>
                                          <p:spTgt spid="33"/>
                                        </p:tgtEl>
                                        <p:attrNameLst>
                                          <p:attrName>ppt_w</p:attrName>
                                        </p:attrNameLst>
                                      </p:cBhvr>
                                      <p:tavLst>
                                        <p:tav tm="0">
                                          <p:val>
                                            <p:fltVal val="0"/>
                                          </p:val>
                                        </p:tav>
                                        <p:tav tm="100000">
                                          <p:val>
                                            <p:strVal val="#ppt_w"/>
                                          </p:val>
                                        </p:tav>
                                      </p:tavLst>
                                    </p:anim>
                                    <p:anim calcmode="lin" valueType="num">
                                      <p:cBhvr>
                                        <p:cTn id="102" dur="500" fill="hold"/>
                                        <p:tgtEl>
                                          <p:spTgt spid="33"/>
                                        </p:tgtEl>
                                        <p:attrNameLst>
                                          <p:attrName>ppt_h</p:attrName>
                                        </p:attrNameLst>
                                      </p:cBhvr>
                                      <p:tavLst>
                                        <p:tav tm="0">
                                          <p:val>
                                            <p:fltVal val="0"/>
                                          </p:val>
                                        </p:tav>
                                        <p:tav tm="100000">
                                          <p:val>
                                            <p:strVal val="#ppt_h"/>
                                          </p:val>
                                        </p:tav>
                                      </p:tavLst>
                                    </p:anim>
                                    <p:animEffect transition="in" filter="fade">
                                      <p:cBhvr>
                                        <p:cTn id="10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p:bldP spid="23" grpId="0"/>
      <p:bldP spid="24" grpId="0"/>
      <p:bldP spid="28" grpId="0"/>
      <p:bldP spid="29" grpId="0"/>
      <p:bldP spid="33" grpId="0"/>
      <p:bldP spid="34" grpId="0"/>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0" y="3830561"/>
            <a:ext cx="6704286" cy="531354"/>
          </a:xfrm>
          <a:prstGeom prst="rect">
            <a:avLst/>
          </a:prstGeom>
          <a:solidFill>
            <a:srgbClr val="FFE79B"/>
          </a:solidFill>
          <a:ln w="9525">
            <a:noFill/>
            <a:miter lim="800000"/>
          </a:ln>
        </p:spPr>
        <p:txBody>
          <a:bodyPr wrap="none" lIns="56029" tIns="28014" rIns="56029" bIns="28014" anchor="ctr"/>
          <a:lstStyle/>
          <a:p>
            <a:endParaRPr lang="zh-CN" altLang="en-US" kern="0" dirty="0">
              <a:solidFill>
                <a:sysClr val="windowText" lastClr="000000"/>
              </a:solidFill>
              <a:ea typeface="微软雅黑" panose="020B0503020204020204" charset="-122"/>
            </a:endParaRPr>
          </a:p>
        </p:txBody>
      </p:sp>
      <p:sp>
        <p:nvSpPr>
          <p:cNvPr id="3" name="Line 43"/>
          <p:cNvSpPr>
            <a:spLocks noChangeShapeType="1"/>
          </p:cNvSpPr>
          <p:nvPr/>
        </p:nvSpPr>
        <p:spPr bwMode="auto">
          <a:xfrm rot="5400000">
            <a:off x="4984163" y="2760064"/>
            <a:ext cx="0" cy="2661171"/>
          </a:xfrm>
          <a:prstGeom prst="line">
            <a:avLst/>
          </a:prstGeom>
          <a:noFill/>
          <a:ln w="28575">
            <a:solidFill>
              <a:schemeClr val="accent2">
                <a:lumMod val="75000"/>
              </a:schemeClr>
            </a:solidFill>
            <a:prstDash val="lgDash"/>
            <a:round/>
            <a:tailEnd type="triangle" w="lg" len="lg"/>
          </a:ln>
          <a:extLst>
            <a:ext uri="{909E8E84-426E-40DD-AFC4-6F175D3DCCD1}">
              <a14:hiddenFill xmlns:a14="http://schemas.microsoft.com/office/drawing/2010/main">
                <a:noFill/>
              </a14:hiddenFill>
            </a:ext>
          </a:extLst>
        </p:spPr>
        <p:txBody>
          <a:bodyPr lIns="56029" tIns="28014" rIns="56029" bIns="28014"/>
          <a:lstStyle/>
          <a:p>
            <a:pPr>
              <a:defRPr/>
            </a:pPr>
            <a:endParaRPr lang="zh-CN" altLang="en-US" kern="0" dirty="0">
              <a:solidFill>
                <a:sysClr val="windowText" lastClr="000000"/>
              </a:solidFill>
              <a:ea typeface="微软雅黑" panose="020B0503020204020204" charset="-122"/>
            </a:endParaRPr>
          </a:p>
        </p:txBody>
      </p:sp>
      <p:sp>
        <p:nvSpPr>
          <p:cNvPr id="4" name="Rectangle 6"/>
          <p:cNvSpPr>
            <a:spLocks noChangeArrowheads="1"/>
          </p:cNvSpPr>
          <p:nvPr/>
        </p:nvSpPr>
        <p:spPr bwMode="auto">
          <a:xfrm>
            <a:off x="3033109" y="2680278"/>
            <a:ext cx="3671175" cy="527941"/>
          </a:xfrm>
          <a:prstGeom prst="rect">
            <a:avLst/>
          </a:prstGeom>
          <a:solidFill>
            <a:srgbClr val="FFE79B"/>
          </a:solidFill>
          <a:ln w="9525">
            <a:noFill/>
            <a:miter lim="800000"/>
          </a:ln>
        </p:spPr>
        <p:txBody>
          <a:bodyPr wrap="none" lIns="56029" tIns="28014" rIns="56029" bIns="28014" anchor="ctr"/>
          <a:lstStyle/>
          <a:p>
            <a:pPr>
              <a:defRPr/>
            </a:pPr>
            <a:endParaRPr lang="zh-CN" altLang="en-US" kern="0" dirty="0">
              <a:solidFill>
                <a:sysClr val="windowText" lastClr="000000"/>
              </a:solidFill>
              <a:ea typeface="微软雅黑" panose="020B0503020204020204" charset="-122"/>
            </a:endParaRPr>
          </a:p>
        </p:txBody>
      </p:sp>
      <p:sp>
        <p:nvSpPr>
          <p:cNvPr id="5" name="Line 43"/>
          <p:cNvSpPr>
            <a:spLocks noChangeShapeType="1"/>
          </p:cNvSpPr>
          <p:nvPr/>
        </p:nvSpPr>
        <p:spPr bwMode="auto">
          <a:xfrm rot="16200000" flipH="1">
            <a:off x="5032099" y="1649400"/>
            <a:ext cx="0" cy="2565298"/>
          </a:xfrm>
          <a:prstGeom prst="line">
            <a:avLst/>
          </a:prstGeom>
          <a:noFill/>
          <a:ln w="28575">
            <a:solidFill>
              <a:schemeClr val="accent2">
                <a:lumMod val="75000"/>
              </a:schemeClr>
            </a:solidFill>
            <a:prstDash val="lgDash"/>
            <a:round/>
            <a:tailEnd type="triangle" w="lg" len="lg"/>
          </a:ln>
          <a:extLst>
            <a:ext uri="{909E8E84-426E-40DD-AFC4-6F175D3DCCD1}">
              <a14:hiddenFill xmlns:a14="http://schemas.microsoft.com/office/drawing/2010/main">
                <a:noFill/>
              </a14:hiddenFill>
            </a:ext>
          </a:extLst>
        </p:spPr>
        <p:txBody>
          <a:bodyPr lIns="56029" tIns="28014" rIns="56029" bIns="28014"/>
          <a:lstStyle/>
          <a:p>
            <a:pPr>
              <a:defRPr/>
            </a:pPr>
            <a:endParaRPr lang="zh-CN" altLang="en-US" kern="0" dirty="0">
              <a:solidFill>
                <a:sysClr val="windowText" lastClr="000000"/>
              </a:solidFill>
              <a:ea typeface="微软雅黑" panose="020B0503020204020204" charset="-122"/>
            </a:endParaRPr>
          </a:p>
        </p:txBody>
      </p:sp>
      <p:sp>
        <p:nvSpPr>
          <p:cNvPr id="6" name="Rectangle 5"/>
          <p:cNvSpPr>
            <a:spLocks noChangeArrowheads="1"/>
          </p:cNvSpPr>
          <p:nvPr/>
        </p:nvSpPr>
        <p:spPr bwMode="auto">
          <a:xfrm rot="5400000">
            <a:off x="6146182" y="3394632"/>
            <a:ext cx="1452946" cy="527780"/>
          </a:xfrm>
          <a:prstGeom prst="rect">
            <a:avLst/>
          </a:prstGeom>
          <a:solidFill>
            <a:srgbClr val="FFE79B"/>
          </a:solidFill>
          <a:ln w="9525">
            <a:noFill/>
            <a:miter lim="800000"/>
          </a:ln>
        </p:spPr>
        <p:txBody>
          <a:bodyPr wrap="none" lIns="56029" tIns="28014" rIns="56029" bIns="28014" anchor="ctr"/>
          <a:lstStyle/>
          <a:p>
            <a:pPr>
              <a:defRPr/>
            </a:pPr>
            <a:endParaRPr lang="zh-CN" altLang="en-US" kern="0" dirty="0">
              <a:solidFill>
                <a:sysClr val="windowText" lastClr="000000"/>
              </a:solidFill>
              <a:ea typeface="微软雅黑" panose="020B0503020204020204" charset="-122"/>
            </a:endParaRPr>
          </a:p>
        </p:txBody>
      </p:sp>
      <p:sp>
        <p:nvSpPr>
          <p:cNvPr id="7" name="Line 44"/>
          <p:cNvSpPr>
            <a:spLocks noChangeShapeType="1"/>
          </p:cNvSpPr>
          <p:nvPr/>
        </p:nvSpPr>
        <p:spPr bwMode="auto">
          <a:xfrm>
            <a:off x="6883743" y="3384569"/>
            <a:ext cx="0" cy="251770"/>
          </a:xfrm>
          <a:prstGeom prst="line">
            <a:avLst/>
          </a:prstGeom>
          <a:noFill/>
          <a:ln w="28575">
            <a:solidFill>
              <a:schemeClr val="accent2">
                <a:lumMod val="75000"/>
              </a:schemeClr>
            </a:solidFill>
            <a:prstDash val="lgDash"/>
            <a:round/>
            <a:tailEnd type="triangle" w="lg" len="lg"/>
          </a:ln>
          <a:extLst>
            <a:ext uri="{909E8E84-426E-40DD-AFC4-6F175D3DCCD1}">
              <a14:hiddenFill xmlns:a14="http://schemas.microsoft.com/office/drawing/2010/main">
                <a:noFill/>
              </a14:hiddenFill>
            </a:ext>
          </a:extLst>
        </p:spPr>
        <p:txBody>
          <a:bodyPr lIns="56029" tIns="28014" rIns="56029" bIns="28014"/>
          <a:lstStyle/>
          <a:p>
            <a:pPr>
              <a:defRPr/>
            </a:pPr>
            <a:endParaRPr lang="zh-CN" altLang="en-US" kern="0" dirty="0">
              <a:solidFill>
                <a:sysClr val="windowText" lastClr="000000"/>
              </a:solidFill>
              <a:ea typeface="微软雅黑" panose="020B0503020204020204" charset="-122"/>
            </a:endParaRPr>
          </a:p>
        </p:txBody>
      </p:sp>
      <p:sp>
        <p:nvSpPr>
          <p:cNvPr id="8" name="Rectangle 7"/>
          <p:cNvSpPr>
            <a:spLocks noChangeArrowheads="1"/>
          </p:cNvSpPr>
          <p:nvPr/>
        </p:nvSpPr>
        <p:spPr bwMode="auto">
          <a:xfrm>
            <a:off x="3334698" y="1573379"/>
            <a:ext cx="3369587" cy="531354"/>
          </a:xfrm>
          <a:prstGeom prst="rect">
            <a:avLst/>
          </a:prstGeom>
          <a:solidFill>
            <a:srgbClr val="FFE79B"/>
          </a:solidFill>
          <a:ln w="9525">
            <a:noFill/>
            <a:miter lim="800000"/>
          </a:ln>
        </p:spPr>
        <p:txBody>
          <a:bodyPr wrap="none" lIns="56029" tIns="28014" rIns="56029" bIns="28014" anchor="ctr"/>
          <a:lstStyle/>
          <a:p>
            <a:endParaRPr lang="zh-CN" altLang="en-US" kern="0" dirty="0">
              <a:solidFill>
                <a:sysClr val="windowText" lastClr="000000"/>
              </a:solidFill>
              <a:ea typeface="微软雅黑" panose="020B0503020204020204" charset="-122"/>
            </a:endParaRPr>
          </a:p>
        </p:txBody>
      </p:sp>
      <p:sp>
        <p:nvSpPr>
          <p:cNvPr id="9" name="Line 43"/>
          <p:cNvSpPr>
            <a:spLocks noChangeShapeType="1"/>
          </p:cNvSpPr>
          <p:nvPr/>
        </p:nvSpPr>
        <p:spPr bwMode="auto">
          <a:xfrm rot="5400000">
            <a:off x="4984163" y="502881"/>
            <a:ext cx="0" cy="2661171"/>
          </a:xfrm>
          <a:prstGeom prst="line">
            <a:avLst/>
          </a:prstGeom>
          <a:noFill/>
          <a:ln w="28575">
            <a:solidFill>
              <a:schemeClr val="accent2">
                <a:lumMod val="75000"/>
              </a:schemeClr>
            </a:solidFill>
            <a:prstDash val="lgDash"/>
            <a:round/>
            <a:tailEnd type="triangle" w="lg" len="lg"/>
          </a:ln>
          <a:extLst>
            <a:ext uri="{909E8E84-426E-40DD-AFC4-6F175D3DCCD1}">
              <a14:hiddenFill xmlns:a14="http://schemas.microsoft.com/office/drawing/2010/main">
                <a:noFill/>
              </a14:hiddenFill>
            </a:ext>
          </a:extLst>
        </p:spPr>
        <p:txBody>
          <a:bodyPr lIns="56029" tIns="28014" rIns="56029" bIns="28014"/>
          <a:lstStyle/>
          <a:p>
            <a:pPr>
              <a:defRPr/>
            </a:pPr>
            <a:endParaRPr lang="zh-CN" altLang="en-US" kern="0" dirty="0">
              <a:solidFill>
                <a:sysClr val="windowText" lastClr="000000"/>
              </a:solidFill>
              <a:ea typeface="微软雅黑" panose="020B0503020204020204" charset="-122"/>
            </a:endParaRPr>
          </a:p>
        </p:txBody>
      </p:sp>
      <p:sp>
        <p:nvSpPr>
          <p:cNvPr id="10" name="Rectangle 8"/>
          <p:cNvSpPr>
            <a:spLocks noChangeArrowheads="1"/>
          </p:cNvSpPr>
          <p:nvPr/>
        </p:nvSpPr>
        <p:spPr bwMode="auto">
          <a:xfrm rot="5400000">
            <a:off x="2277782" y="2126909"/>
            <a:ext cx="1634840" cy="527780"/>
          </a:xfrm>
          <a:prstGeom prst="rect">
            <a:avLst/>
          </a:prstGeom>
          <a:solidFill>
            <a:srgbClr val="FFE79B"/>
          </a:solidFill>
          <a:ln w="9525">
            <a:noFill/>
            <a:miter lim="800000"/>
          </a:ln>
        </p:spPr>
        <p:txBody>
          <a:bodyPr wrap="none" lIns="56029" tIns="28014" rIns="56029" bIns="28014" anchor="ctr"/>
          <a:lstStyle/>
          <a:p>
            <a:pPr>
              <a:defRPr/>
            </a:pPr>
            <a:endParaRPr lang="zh-CN" altLang="en-US" kern="0" dirty="0">
              <a:solidFill>
                <a:sysClr val="windowText" lastClr="000000"/>
              </a:solidFill>
              <a:ea typeface="微软雅黑" panose="020B0503020204020204" charset="-122"/>
            </a:endParaRPr>
          </a:p>
        </p:txBody>
      </p:sp>
      <p:sp>
        <p:nvSpPr>
          <p:cNvPr id="11" name="Line 42"/>
          <p:cNvSpPr>
            <a:spLocks noChangeShapeType="1"/>
          </p:cNvSpPr>
          <p:nvPr/>
        </p:nvSpPr>
        <p:spPr bwMode="auto">
          <a:xfrm>
            <a:off x="3083005" y="2246035"/>
            <a:ext cx="0" cy="283289"/>
          </a:xfrm>
          <a:prstGeom prst="line">
            <a:avLst/>
          </a:prstGeom>
          <a:noFill/>
          <a:ln w="28575">
            <a:solidFill>
              <a:schemeClr val="accent2">
                <a:lumMod val="75000"/>
              </a:schemeClr>
            </a:solidFill>
            <a:prstDash val="lgDash"/>
            <a:round/>
            <a:tailEnd type="triangle" w="lg" len="lg"/>
          </a:ln>
          <a:extLst>
            <a:ext uri="{909E8E84-426E-40DD-AFC4-6F175D3DCCD1}">
              <a14:hiddenFill xmlns:a14="http://schemas.microsoft.com/office/drawing/2010/main">
                <a:noFill/>
              </a14:hiddenFill>
            </a:ext>
          </a:extLst>
        </p:spPr>
        <p:txBody>
          <a:bodyPr lIns="56029" tIns="28014" rIns="56029" bIns="28014"/>
          <a:lstStyle/>
          <a:p>
            <a:pPr>
              <a:defRPr/>
            </a:pPr>
            <a:endParaRPr lang="zh-CN" altLang="en-US" kern="0" dirty="0">
              <a:solidFill>
                <a:sysClr val="windowText" lastClr="000000"/>
              </a:solidFill>
              <a:ea typeface="微软雅黑" panose="020B0503020204020204" charset="-122"/>
            </a:endParaRPr>
          </a:p>
        </p:txBody>
      </p:sp>
      <p:sp>
        <p:nvSpPr>
          <p:cNvPr id="12" name="Oval 38"/>
          <p:cNvSpPr>
            <a:spLocks noChangeArrowheads="1"/>
          </p:cNvSpPr>
          <p:nvPr/>
        </p:nvSpPr>
        <p:spPr bwMode="auto">
          <a:xfrm>
            <a:off x="6446006" y="1397469"/>
            <a:ext cx="862306" cy="848566"/>
          </a:xfrm>
          <a:prstGeom prst="ellipse">
            <a:avLst/>
          </a:prstGeom>
          <a:solidFill>
            <a:srgbClr val="FFC000"/>
          </a:solidFill>
          <a:ln w="19050">
            <a:noFill/>
            <a:round/>
          </a:ln>
        </p:spPr>
        <p:txBody>
          <a:bodyPr wrap="none" lIns="56029" tIns="28014" rIns="56029" bIns="28014" anchor="ctr"/>
          <a:lstStyle/>
          <a:p>
            <a:pPr algn="ctr">
              <a:defRPr/>
            </a:pPr>
            <a:r>
              <a:rPr lang="zh-CN" altLang="en-US" sz="1500" b="1" kern="0">
                <a:solidFill>
                  <a:schemeClr val="bg1"/>
                </a:solidFill>
                <a:ea typeface="微软雅黑" panose="020B0503020204020204" charset="-122"/>
              </a:rPr>
              <a:t>添加</a:t>
            </a:r>
            <a:endParaRPr lang="en-US" altLang="zh-CN" sz="1500" b="1" kern="0">
              <a:solidFill>
                <a:schemeClr val="bg1"/>
              </a:solidFill>
              <a:ea typeface="微软雅黑" panose="020B0503020204020204" charset="-122"/>
            </a:endParaRPr>
          </a:p>
          <a:p>
            <a:pPr algn="ctr">
              <a:defRPr/>
            </a:pPr>
            <a:r>
              <a:rPr lang="zh-CN" altLang="en-US" sz="1500" b="1" kern="0">
                <a:solidFill>
                  <a:schemeClr val="bg1"/>
                </a:solidFill>
                <a:ea typeface="微软雅黑" panose="020B0503020204020204" charset="-122"/>
              </a:rPr>
              <a:t>标题</a:t>
            </a:r>
            <a:endParaRPr lang="zh-CN" altLang="en-US" sz="1500" b="1" kern="0" dirty="0">
              <a:solidFill>
                <a:schemeClr val="bg1"/>
              </a:solidFill>
              <a:ea typeface="微软雅黑" panose="020B0503020204020204" charset="-122"/>
            </a:endParaRPr>
          </a:p>
        </p:txBody>
      </p:sp>
      <p:sp>
        <p:nvSpPr>
          <p:cNvPr id="13" name="Line 43"/>
          <p:cNvSpPr>
            <a:spLocks noChangeShapeType="1"/>
          </p:cNvSpPr>
          <p:nvPr/>
        </p:nvSpPr>
        <p:spPr bwMode="auto">
          <a:xfrm rot="5400000">
            <a:off x="2454240" y="3033981"/>
            <a:ext cx="0" cy="2113337"/>
          </a:xfrm>
          <a:prstGeom prst="line">
            <a:avLst/>
          </a:prstGeom>
          <a:noFill/>
          <a:ln w="28575">
            <a:solidFill>
              <a:schemeClr val="accent2">
                <a:lumMod val="75000"/>
              </a:schemeClr>
            </a:solidFill>
            <a:prstDash val="lgDash"/>
            <a:round/>
            <a:tailEnd type="triangle" w="lg" len="lg"/>
          </a:ln>
          <a:extLst>
            <a:ext uri="{909E8E84-426E-40DD-AFC4-6F175D3DCCD1}">
              <a14:hiddenFill xmlns:a14="http://schemas.microsoft.com/office/drawing/2010/main">
                <a:noFill/>
              </a14:hiddenFill>
            </a:ext>
          </a:extLst>
        </p:spPr>
        <p:txBody>
          <a:bodyPr lIns="56029" tIns="28014" rIns="56029" bIns="28014"/>
          <a:lstStyle/>
          <a:p>
            <a:pPr>
              <a:defRPr/>
            </a:pPr>
            <a:endParaRPr lang="zh-CN" altLang="en-US" kern="0" dirty="0">
              <a:solidFill>
                <a:sysClr val="windowText" lastClr="000000"/>
              </a:solidFill>
              <a:ea typeface="微软雅黑" panose="020B0503020204020204" charset="-122"/>
            </a:endParaRPr>
          </a:p>
        </p:txBody>
      </p:sp>
      <p:sp>
        <p:nvSpPr>
          <p:cNvPr id="14" name="矩形 13"/>
          <p:cNvSpPr/>
          <p:nvPr/>
        </p:nvSpPr>
        <p:spPr>
          <a:xfrm>
            <a:off x="3858737" y="1579007"/>
            <a:ext cx="2227427" cy="260221"/>
          </a:xfrm>
          <a:prstGeom prst="rect">
            <a:avLst/>
          </a:prstGeom>
        </p:spPr>
        <p:txBody>
          <a:bodyPr wrap="square" lIns="56029" tIns="28014" rIns="56029" bIns="28014" anchor="ctr">
            <a:spAutoFit/>
          </a:bodyPr>
          <a:lstStyle/>
          <a:p>
            <a:pPr algn="ctr">
              <a:lnSpc>
                <a:spcPct val="150000"/>
              </a:lnSpc>
            </a:pPr>
            <a:r>
              <a:rPr lang="zh-CN" altLang="en-US" sz="1000" dirty="0">
                <a:solidFill>
                  <a:schemeClr val="accent2">
                    <a:lumMod val="75000"/>
                  </a:schemeClr>
                </a:solidFill>
                <a:latin typeface="微软雅黑" panose="020B0503020204020204" charset="-122"/>
                <a:ea typeface="微软雅黑" panose="020B0503020204020204" charset="-122"/>
                <a:cs typeface="华文黑体" pitchFamily="2" charset="-122"/>
              </a:rPr>
              <a:t>点击添加文本点击添加文本点击添加</a:t>
            </a:r>
            <a:endParaRPr lang="zh-CN" altLang="en-US" sz="1000" dirty="0">
              <a:solidFill>
                <a:schemeClr val="accent2">
                  <a:lumMod val="75000"/>
                </a:schemeClr>
              </a:solidFill>
              <a:latin typeface="微软雅黑" panose="020B0503020204020204" charset="-122"/>
              <a:ea typeface="微软雅黑" panose="020B0503020204020204" charset="-122"/>
            </a:endParaRPr>
          </a:p>
        </p:txBody>
      </p:sp>
      <p:sp>
        <p:nvSpPr>
          <p:cNvPr id="15" name="Oval 38"/>
          <p:cNvSpPr>
            <a:spLocks noChangeArrowheads="1"/>
          </p:cNvSpPr>
          <p:nvPr/>
        </p:nvSpPr>
        <p:spPr bwMode="auto">
          <a:xfrm>
            <a:off x="2664049" y="1397469"/>
            <a:ext cx="862306" cy="848566"/>
          </a:xfrm>
          <a:prstGeom prst="ellipse">
            <a:avLst/>
          </a:prstGeom>
          <a:solidFill>
            <a:srgbClr val="C00000"/>
          </a:solidFill>
          <a:ln w="19050">
            <a:noFill/>
            <a:round/>
          </a:ln>
        </p:spPr>
        <p:txBody>
          <a:bodyPr wrap="none" lIns="56029" tIns="28014" rIns="56029" bIns="28014" anchor="ctr"/>
          <a:lstStyle/>
          <a:p>
            <a:pPr algn="ctr">
              <a:defRPr/>
            </a:pPr>
            <a:r>
              <a:rPr lang="zh-CN" altLang="en-US" sz="1500" b="1" kern="0" dirty="0">
                <a:solidFill>
                  <a:schemeClr val="bg1"/>
                </a:solidFill>
                <a:ea typeface="微软雅黑" panose="020B0503020204020204" charset="-122"/>
              </a:rPr>
              <a:t>添加</a:t>
            </a:r>
            <a:endParaRPr lang="en-US" altLang="zh-CN" sz="1500" b="1" kern="0" dirty="0">
              <a:solidFill>
                <a:schemeClr val="bg1"/>
              </a:solidFill>
              <a:ea typeface="微软雅黑" panose="020B0503020204020204" charset="-122"/>
            </a:endParaRPr>
          </a:p>
          <a:p>
            <a:pPr algn="ctr">
              <a:defRPr/>
            </a:pPr>
            <a:r>
              <a:rPr lang="zh-CN" altLang="en-US" sz="1500" b="1" kern="0" dirty="0">
                <a:solidFill>
                  <a:schemeClr val="bg1"/>
                </a:solidFill>
                <a:ea typeface="微软雅黑" panose="020B0503020204020204" charset="-122"/>
              </a:rPr>
              <a:t>标题</a:t>
            </a:r>
          </a:p>
        </p:txBody>
      </p:sp>
      <p:sp>
        <p:nvSpPr>
          <p:cNvPr id="16" name="Oval 38"/>
          <p:cNvSpPr>
            <a:spLocks noChangeArrowheads="1"/>
          </p:cNvSpPr>
          <p:nvPr/>
        </p:nvSpPr>
        <p:spPr bwMode="auto">
          <a:xfrm>
            <a:off x="2664049" y="2507765"/>
            <a:ext cx="862306" cy="848566"/>
          </a:xfrm>
          <a:prstGeom prst="ellipse">
            <a:avLst/>
          </a:prstGeom>
          <a:solidFill>
            <a:srgbClr val="FFC000"/>
          </a:solidFill>
          <a:ln w="19050">
            <a:noFill/>
            <a:round/>
          </a:ln>
        </p:spPr>
        <p:txBody>
          <a:bodyPr wrap="none" lIns="56029" tIns="28014" rIns="56029" bIns="28014" anchor="ctr"/>
          <a:lstStyle/>
          <a:p>
            <a:pPr algn="ctr">
              <a:defRPr/>
            </a:pPr>
            <a:r>
              <a:rPr lang="zh-CN" altLang="en-US" sz="1500" b="1" kern="0" dirty="0">
                <a:solidFill>
                  <a:schemeClr val="bg1"/>
                </a:solidFill>
                <a:ea typeface="微软雅黑" panose="020B0503020204020204" charset="-122"/>
              </a:rPr>
              <a:t>添加</a:t>
            </a:r>
            <a:endParaRPr lang="en-US" altLang="zh-CN" sz="1500" b="1" kern="0" dirty="0">
              <a:solidFill>
                <a:schemeClr val="bg1"/>
              </a:solidFill>
              <a:ea typeface="微软雅黑" panose="020B0503020204020204" charset="-122"/>
            </a:endParaRPr>
          </a:p>
          <a:p>
            <a:pPr algn="ctr">
              <a:defRPr/>
            </a:pPr>
            <a:r>
              <a:rPr lang="zh-CN" altLang="en-US" sz="1500" b="1" kern="0" dirty="0">
                <a:solidFill>
                  <a:schemeClr val="bg1"/>
                </a:solidFill>
                <a:ea typeface="微软雅黑" panose="020B0503020204020204" charset="-122"/>
              </a:rPr>
              <a:t>标题</a:t>
            </a:r>
          </a:p>
        </p:txBody>
      </p:sp>
      <p:sp>
        <p:nvSpPr>
          <p:cNvPr id="17" name="矩形 16"/>
          <p:cNvSpPr/>
          <p:nvPr/>
        </p:nvSpPr>
        <p:spPr>
          <a:xfrm>
            <a:off x="3858737" y="2660067"/>
            <a:ext cx="2227427" cy="260221"/>
          </a:xfrm>
          <a:prstGeom prst="rect">
            <a:avLst/>
          </a:prstGeom>
        </p:spPr>
        <p:txBody>
          <a:bodyPr wrap="square" lIns="56029" tIns="28014" rIns="56029" bIns="28014" anchor="ctr">
            <a:spAutoFit/>
          </a:bodyPr>
          <a:lstStyle/>
          <a:p>
            <a:pPr algn="ctr">
              <a:lnSpc>
                <a:spcPct val="150000"/>
              </a:lnSpc>
            </a:pPr>
            <a:r>
              <a:rPr lang="zh-CN" altLang="en-US" sz="1000" dirty="0">
                <a:solidFill>
                  <a:schemeClr val="accent2">
                    <a:lumMod val="75000"/>
                  </a:schemeClr>
                </a:solidFill>
                <a:latin typeface="微软雅黑" panose="020B0503020204020204" charset="-122"/>
                <a:ea typeface="微软雅黑" panose="020B0503020204020204" charset="-122"/>
                <a:cs typeface="华文黑体" pitchFamily="2" charset="-122"/>
              </a:rPr>
              <a:t>点击添加文本点击添加文本点击添加</a:t>
            </a:r>
            <a:endParaRPr lang="zh-CN" altLang="en-US" sz="1000" dirty="0">
              <a:solidFill>
                <a:schemeClr val="accent2">
                  <a:lumMod val="75000"/>
                </a:schemeClr>
              </a:solidFill>
              <a:latin typeface="微软雅黑" panose="020B0503020204020204" charset="-122"/>
              <a:ea typeface="微软雅黑" panose="020B0503020204020204" charset="-122"/>
            </a:endParaRPr>
          </a:p>
        </p:txBody>
      </p:sp>
      <p:sp>
        <p:nvSpPr>
          <p:cNvPr id="18" name="Oval 38"/>
          <p:cNvSpPr>
            <a:spLocks noChangeArrowheads="1"/>
          </p:cNvSpPr>
          <p:nvPr/>
        </p:nvSpPr>
        <p:spPr bwMode="auto">
          <a:xfrm>
            <a:off x="6452591" y="2507765"/>
            <a:ext cx="862306" cy="848566"/>
          </a:xfrm>
          <a:prstGeom prst="ellipse">
            <a:avLst/>
          </a:prstGeom>
          <a:solidFill>
            <a:srgbClr val="C00000"/>
          </a:solidFill>
          <a:ln w="19050">
            <a:noFill/>
            <a:round/>
          </a:ln>
        </p:spPr>
        <p:txBody>
          <a:bodyPr wrap="none" lIns="56029" tIns="28014" rIns="56029" bIns="28014" anchor="ctr"/>
          <a:lstStyle/>
          <a:p>
            <a:pPr algn="ctr">
              <a:defRPr/>
            </a:pPr>
            <a:r>
              <a:rPr lang="zh-CN" altLang="en-US" sz="1500" b="1" kern="0">
                <a:solidFill>
                  <a:schemeClr val="bg1"/>
                </a:solidFill>
                <a:ea typeface="微软雅黑" panose="020B0503020204020204" charset="-122"/>
              </a:rPr>
              <a:t>添加</a:t>
            </a:r>
            <a:endParaRPr lang="en-US" altLang="zh-CN" sz="1500" b="1" kern="0">
              <a:solidFill>
                <a:schemeClr val="bg1"/>
              </a:solidFill>
              <a:ea typeface="微软雅黑" panose="020B0503020204020204" charset="-122"/>
            </a:endParaRPr>
          </a:p>
          <a:p>
            <a:pPr algn="ctr">
              <a:defRPr/>
            </a:pPr>
            <a:r>
              <a:rPr lang="zh-CN" altLang="en-US" sz="1500" b="1" kern="0">
                <a:solidFill>
                  <a:schemeClr val="bg1"/>
                </a:solidFill>
                <a:ea typeface="微软雅黑" panose="020B0503020204020204" charset="-122"/>
              </a:rPr>
              <a:t>标题</a:t>
            </a:r>
            <a:endParaRPr lang="zh-CN" altLang="en-US" sz="1500" b="1" kern="0" dirty="0">
              <a:solidFill>
                <a:schemeClr val="bg1"/>
              </a:solidFill>
              <a:ea typeface="微软雅黑" panose="020B0503020204020204" charset="-122"/>
            </a:endParaRPr>
          </a:p>
        </p:txBody>
      </p:sp>
      <p:sp>
        <p:nvSpPr>
          <p:cNvPr id="19" name="Oval 38"/>
          <p:cNvSpPr>
            <a:spLocks noChangeArrowheads="1"/>
          </p:cNvSpPr>
          <p:nvPr/>
        </p:nvSpPr>
        <p:spPr bwMode="auto">
          <a:xfrm>
            <a:off x="6452591" y="3666366"/>
            <a:ext cx="862306" cy="848566"/>
          </a:xfrm>
          <a:prstGeom prst="ellipse">
            <a:avLst/>
          </a:prstGeom>
          <a:solidFill>
            <a:srgbClr val="FFC000"/>
          </a:solidFill>
          <a:ln w="19050">
            <a:noFill/>
            <a:round/>
          </a:ln>
        </p:spPr>
        <p:txBody>
          <a:bodyPr wrap="none" lIns="56029" tIns="28014" rIns="56029" bIns="28014" anchor="ctr"/>
          <a:lstStyle/>
          <a:p>
            <a:pPr algn="ctr">
              <a:defRPr/>
            </a:pPr>
            <a:r>
              <a:rPr lang="zh-CN" altLang="en-US" sz="1500" b="1" kern="0">
                <a:solidFill>
                  <a:schemeClr val="bg1"/>
                </a:solidFill>
                <a:ea typeface="微软雅黑" panose="020B0503020204020204" charset="-122"/>
              </a:rPr>
              <a:t>添加</a:t>
            </a:r>
            <a:endParaRPr lang="en-US" altLang="zh-CN" sz="1500" b="1" kern="0">
              <a:solidFill>
                <a:schemeClr val="bg1"/>
              </a:solidFill>
              <a:ea typeface="微软雅黑" panose="020B0503020204020204" charset="-122"/>
            </a:endParaRPr>
          </a:p>
          <a:p>
            <a:pPr algn="ctr">
              <a:defRPr/>
            </a:pPr>
            <a:r>
              <a:rPr lang="zh-CN" altLang="en-US" sz="1500" b="1" kern="0">
                <a:solidFill>
                  <a:schemeClr val="bg1"/>
                </a:solidFill>
                <a:ea typeface="微软雅黑" panose="020B0503020204020204" charset="-122"/>
              </a:rPr>
              <a:t>标题</a:t>
            </a:r>
            <a:endParaRPr lang="zh-CN" altLang="en-US" sz="1500" b="1" kern="0" dirty="0">
              <a:solidFill>
                <a:schemeClr val="bg1"/>
              </a:solidFill>
              <a:ea typeface="微软雅黑" panose="020B0503020204020204" charset="-122"/>
            </a:endParaRPr>
          </a:p>
        </p:txBody>
      </p:sp>
      <p:sp>
        <p:nvSpPr>
          <p:cNvPr id="20" name="矩形 19"/>
          <p:cNvSpPr/>
          <p:nvPr/>
        </p:nvSpPr>
        <p:spPr>
          <a:xfrm>
            <a:off x="2104353" y="3824642"/>
            <a:ext cx="4324688" cy="260221"/>
          </a:xfrm>
          <a:prstGeom prst="rect">
            <a:avLst/>
          </a:prstGeom>
        </p:spPr>
        <p:txBody>
          <a:bodyPr wrap="square" lIns="56029" tIns="28014" rIns="56029" bIns="28014" anchor="ctr">
            <a:spAutoFit/>
          </a:bodyPr>
          <a:lstStyle/>
          <a:p>
            <a:pPr algn="ctr">
              <a:lnSpc>
                <a:spcPct val="150000"/>
              </a:lnSpc>
            </a:pPr>
            <a:r>
              <a:rPr lang="zh-CN" altLang="en-US" sz="1000">
                <a:solidFill>
                  <a:schemeClr val="accent2">
                    <a:lumMod val="75000"/>
                  </a:schemeClr>
                </a:solidFill>
                <a:latin typeface="微软雅黑" panose="020B0503020204020204" charset="-122"/>
                <a:ea typeface="微软雅黑" panose="020B0503020204020204" charset="-122"/>
                <a:cs typeface="华文黑体" pitchFamily="2" charset="-122"/>
              </a:rPr>
              <a:t>点击添加文本点击添加文本点击添加文本点击添加文本</a:t>
            </a:r>
            <a:endParaRPr lang="zh-CN" altLang="en-US" sz="1000">
              <a:solidFill>
                <a:schemeClr val="accent2">
                  <a:lumMod val="75000"/>
                </a:schemeClr>
              </a:solidFill>
              <a:latin typeface="微软雅黑" panose="020B0503020204020204" charset="-122"/>
              <a:ea typeface="微软雅黑" panose="020B0503020204020204" charset="-122"/>
            </a:endParaRPr>
          </a:p>
        </p:txBody>
      </p:sp>
      <p:sp>
        <p:nvSpPr>
          <p:cNvPr id="21" name="Rectangle 45"/>
          <p:cNvSpPr>
            <a:spLocks noChangeArrowheads="1"/>
          </p:cNvSpPr>
          <p:nvPr/>
        </p:nvSpPr>
        <p:spPr bwMode="auto">
          <a:xfrm>
            <a:off x="1600011" y="457397"/>
            <a:ext cx="6022089" cy="47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zh-CN" altLang="en-US" sz="2500" b="1" dirty="0">
                <a:solidFill>
                  <a:srgbClr val="FFC000"/>
                </a:solidFill>
                <a:latin typeface="微软雅黑" panose="020B0503020204020204" charset="-122"/>
                <a:ea typeface="微软雅黑" panose="020B0503020204020204" charset="-122"/>
                <a:cs typeface="+mn-ea"/>
                <a:sym typeface="微软雅黑" panose="020B0503020204020204" charset="-122"/>
              </a:rPr>
              <a:t>明年工作计划</a:t>
            </a:r>
            <a:endParaRPr lang="en-US" altLang="zh-CN" sz="2500" b="1"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
        <p:nvSpPr>
          <p:cNvPr id="22" name="Rectangle 14"/>
          <p:cNvSpPr>
            <a:spLocks noChangeArrowheads="1"/>
          </p:cNvSpPr>
          <p:nvPr/>
        </p:nvSpPr>
        <p:spPr bwMode="auto">
          <a:xfrm>
            <a:off x="2429787" y="857177"/>
            <a:ext cx="4315924" cy="36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1000" dirty="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此处添加详细文本描述此处添加详细文本描述此处添加详细文本描述此处添加详细文本描述此处添加详细文本描述</a:t>
            </a:r>
            <a:endParaRPr lang="en-US" altLang="zh-CN" sz="1000"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par>
                              <p:cTn id="16" fill="hold">
                                <p:stCondLst>
                                  <p:cond delay="1000"/>
                                </p:stCondLst>
                                <p:childTnLst>
                                  <p:par>
                                    <p:cTn id="17" presetID="2" presetClass="entr" presetSubtype="1" fill="hold" grpId="0" nodeType="afterEffect" p14:presetBounceEnd="50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50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par>
                              <p:cTn id="28" fill="hold">
                                <p:stCondLst>
                                  <p:cond delay="2000"/>
                                </p:stCondLst>
                                <p:childTnLst>
                                  <p:par>
                                    <p:cTn id="29" presetID="2" presetClass="entr" presetSubtype="1" fill="hold" grpId="0" nodeType="afterEffect" p14:presetBounceEnd="50000">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14:bounceEnd="50000">
                                          <p:cBhvr additive="base">
                                            <p:cTn id="31" dur="500" fill="hold"/>
                                            <p:tgtEl>
                                              <p:spTgt spid="15"/>
                                            </p:tgtEl>
                                            <p:attrNameLst>
                                              <p:attrName>ppt_x</p:attrName>
                                            </p:attrNameLst>
                                          </p:cBhvr>
                                          <p:tavLst>
                                            <p:tav tm="0">
                                              <p:val>
                                                <p:strVal val="#ppt_x"/>
                                              </p:val>
                                            </p:tav>
                                            <p:tav tm="100000">
                                              <p:val>
                                                <p:strVal val="#ppt_x"/>
                                              </p:val>
                                            </p:tav>
                                          </p:tavLst>
                                        </p:anim>
                                        <p:anim calcmode="lin" valueType="num" p14:bounceEnd="50000">
                                          <p:cBhvr additive="base">
                                            <p:cTn id="32" dur="500" fill="hold"/>
                                            <p:tgtEl>
                                              <p:spTgt spid="15"/>
                                            </p:tgtEl>
                                            <p:attrNameLst>
                                              <p:attrName>ppt_y</p:attrName>
                                            </p:attrNameLst>
                                          </p:cBhvr>
                                          <p:tavLst>
                                            <p:tav tm="0">
                                              <p:val>
                                                <p:strVal val="0-#ppt_h/2"/>
                                              </p:val>
                                            </p:tav>
                                            <p:tav tm="100000">
                                              <p:val>
                                                <p:strVal val="#ppt_y"/>
                                              </p:val>
                                            </p:tav>
                                          </p:tavLst>
                                        </p:anim>
                                      </p:childTnLst>
                                    </p:cTn>
                                  </p:par>
                                </p:childTnLst>
                              </p:cTn>
                            </p:par>
                            <p:par>
                              <p:cTn id="33" fill="hold">
                                <p:stCondLst>
                                  <p:cond delay="2500"/>
                                </p:stCondLst>
                                <p:childTnLst>
                                  <p:par>
                                    <p:cTn id="34" presetID="22" presetClass="entr" presetSubtype="8" fill="hold" grpId="0" nodeType="afterEffect">
                                      <p:stCondLst>
                                        <p:cond delay="0"/>
                                      </p:stCondLst>
                                      <p:iterate type="lt">
                                        <p:tmPct val="30000"/>
                                      </p:iterate>
                                      <p:childTnLst>
                                        <p:set>
                                          <p:cBhvr>
                                            <p:cTn id="35" dur="1" fill="hold">
                                              <p:stCondLst>
                                                <p:cond delay="0"/>
                                              </p:stCondLst>
                                            </p:cTn>
                                            <p:tgtEl>
                                              <p:spTgt spid="14"/>
                                            </p:tgtEl>
                                            <p:attrNameLst>
                                              <p:attrName>style.visibility</p:attrName>
                                            </p:attrNameLst>
                                          </p:cBhvr>
                                          <p:to>
                                            <p:strVal val="visible"/>
                                          </p:to>
                                        </p:set>
                                        <p:animEffect transition="in" filter="wipe(left)">
                                          <p:cBhvr>
                                            <p:cTn id="36" dur="100"/>
                                            <p:tgtEl>
                                              <p:spTgt spid="14"/>
                                            </p:tgtEl>
                                          </p:cBhvr>
                                        </p:animEffect>
                                      </p:childTnLst>
                                    </p:cTn>
                                  </p:par>
                                  <p:par>
                                    <p:cTn id="37" presetID="36" presetClass="emph" presetSubtype="0" fill="hold" grpId="1" nodeType="withEffect">
                                      <p:stCondLst>
                                        <p:cond delay="0"/>
                                      </p:stCondLst>
                                      <p:iterate type="lt">
                                        <p:tmPct val="30000"/>
                                      </p:iterate>
                                      <p:childTnLst>
                                        <p:animScale>
                                          <p:cBhvr>
                                            <p:cTn id="38" dur="50" autoRev="1" fill="hold">
                                              <p:stCondLst>
                                                <p:cond delay="0"/>
                                              </p:stCondLst>
                                            </p:cTn>
                                            <p:tgtEl>
                                              <p:spTgt spid="14"/>
                                            </p:tgtEl>
                                          </p:cBhvr>
                                          <p:to x="80000" y="100000"/>
                                        </p:animScale>
                                        <p:anim by="(#ppt_w*0.10)" calcmode="lin" valueType="num">
                                          <p:cBhvr>
                                            <p:cTn id="39" dur="50" autoRev="1" fill="hold">
                                              <p:stCondLst>
                                                <p:cond delay="0"/>
                                              </p:stCondLst>
                                            </p:cTn>
                                            <p:tgtEl>
                                              <p:spTgt spid="14"/>
                                            </p:tgtEl>
                                            <p:attrNameLst>
                                              <p:attrName>ppt_x</p:attrName>
                                            </p:attrNameLst>
                                          </p:cBhvr>
                                        </p:anim>
                                        <p:anim by="(-#ppt_w*0.10)" calcmode="lin" valueType="num">
                                          <p:cBhvr>
                                            <p:cTn id="40" dur="50" autoRev="1" fill="hold">
                                              <p:stCondLst>
                                                <p:cond delay="0"/>
                                              </p:stCondLst>
                                            </p:cTn>
                                            <p:tgtEl>
                                              <p:spTgt spid="14"/>
                                            </p:tgtEl>
                                            <p:attrNameLst>
                                              <p:attrName>ppt_y</p:attrName>
                                            </p:attrNameLst>
                                          </p:cBhvr>
                                        </p:anim>
                                        <p:animRot by="-480000">
                                          <p:cBhvr>
                                            <p:cTn id="41" dur="50" autoRev="1" fill="hold">
                                              <p:stCondLst>
                                                <p:cond delay="0"/>
                                              </p:stCondLst>
                                            </p:cTn>
                                            <p:tgtEl>
                                              <p:spTgt spid="14"/>
                                            </p:tgtEl>
                                            <p:attrNameLst>
                                              <p:attrName>r</p:attrName>
                                            </p:attrNameLst>
                                          </p:cBhvr>
                                        </p:animRot>
                                      </p:childTnLst>
                                    </p:cTn>
                                  </p:par>
                                </p:childTnLst>
                              </p:cTn>
                            </p:par>
                            <p:par>
                              <p:cTn id="42" fill="hold">
                                <p:stCondLst>
                                  <p:cond delay="3049"/>
                                </p:stCondLst>
                                <p:childTnLst>
                                  <p:par>
                                    <p:cTn id="43" presetID="22" presetClass="entr" presetSubtype="1"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500"/>
                                            <p:tgtEl>
                                              <p:spTgt spid="10"/>
                                            </p:tgtEl>
                                          </p:cBhvr>
                                        </p:animEffect>
                                      </p:childTnLst>
                                    </p:cTn>
                                  </p:par>
                                </p:childTnLst>
                              </p:cTn>
                            </p:par>
                            <p:par>
                              <p:cTn id="49" fill="hold">
                                <p:stCondLst>
                                  <p:cond delay="3549"/>
                                </p:stCondLst>
                                <p:childTnLst>
                                  <p:par>
                                    <p:cTn id="50" presetID="2" presetClass="entr" presetSubtype="1" fill="hold" grpId="0" nodeType="afterEffect" p14:presetBounceEnd="50000">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14:bounceEnd="50000">
                                          <p:cBhvr additive="base">
                                            <p:cTn id="52" dur="500" fill="hold"/>
                                            <p:tgtEl>
                                              <p:spTgt spid="16"/>
                                            </p:tgtEl>
                                            <p:attrNameLst>
                                              <p:attrName>ppt_x</p:attrName>
                                            </p:attrNameLst>
                                          </p:cBhvr>
                                          <p:tavLst>
                                            <p:tav tm="0">
                                              <p:val>
                                                <p:strVal val="#ppt_x"/>
                                              </p:val>
                                            </p:tav>
                                            <p:tav tm="100000">
                                              <p:val>
                                                <p:strVal val="#ppt_x"/>
                                              </p:val>
                                            </p:tav>
                                          </p:tavLst>
                                        </p:anim>
                                        <p:anim calcmode="lin" valueType="num" p14:bounceEnd="50000">
                                          <p:cBhvr additive="base">
                                            <p:cTn id="53" dur="500" fill="hold"/>
                                            <p:tgtEl>
                                              <p:spTgt spid="16"/>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par>
                              <p:cTn id="61" fill="hold">
                                <p:stCondLst>
                                  <p:cond delay="4549"/>
                                </p:stCondLst>
                                <p:childTnLst>
                                  <p:par>
                                    <p:cTn id="62" presetID="2" presetClass="entr" presetSubtype="1" fill="hold" grpId="0" nodeType="afterEffect" p14:presetBounceEnd="50000">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14:bounceEnd="50000">
                                          <p:cBhvr additive="base">
                                            <p:cTn id="64" dur="5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65" dur="500" fill="hold"/>
                                            <p:tgtEl>
                                              <p:spTgt spid="18"/>
                                            </p:tgtEl>
                                            <p:attrNameLst>
                                              <p:attrName>ppt_y</p:attrName>
                                            </p:attrNameLst>
                                          </p:cBhvr>
                                          <p:tavLst>
                                            <p:tav tm="0">
                                              <p:val>
                                                <p:strVal val="0-#ppt_h/2"/>
                                              </p:val>
                                            </p:tav>
                                            <p:tav tm="100000">
                                              <p:val>
                                                <p:strVal val="#ppt_y"/>
                                              </p:val>
                                            </p:tav>
                                          </p:tavLst>
                                        </p:anim>
                                      </p:childTnLst>
                                    </p:cTn>
                                  </p:par>
                                </p:childTnLst>
                              </p:cTn>
                            </p:par>
                            <p:par>
                              <p:cTn id="66" fill="hold">
                                <p:stCondLst>
                                  <p:cond delay="5049"/>
                                </p:stCondLst>
                                <p:childTnLst>
                                  <p:par>
                                    <p:cTn id="67" presetID="22" presetClass="entr" presetSubtype="8" fill="hold" grpId="0" nodeType="afterEffect">
                                      <p:stCondLst>
                                        <p:cond delay="0"/>
                                      </p:stCondLst>
                                      <p:iterate type="lt">
                                        <p:tmPct val="30000"/>
                                      </p:iterate>
                                      <p:childTnLst>
                                        <p:set>
                                          <p:cBhvr>
                                            <p:cTn id="68" dur="1" fill="hold">
                                              <p:stCondLst>
                                                <p:cond delay="0"/>
                                              </p:stCondLst>
                                            </p:cTn>
                                            <p:tgtEl>
                                              <p:spTgt spid="17"/>
                                            </p:tgtEl>
                                            <p:attrNameLst>
                                              <p:attrName>style.visibility</p:attrName>
                                            </p:attrNameLst>
                                          </p:cBhvr>
                                          <p:to>
                                            <p:strVal val="visible"/>
                                          </p:to>
                                        </p:set>
                                        <p:animEffect transition="in" filter="wipe(left)">
                                          <p:cBhvr>
                                            <p:cTn id="69" dur="100"/>
                                            <p:tgtEl>
                                              <p:spTgt spid="17"/>
                                            </p:tgtEl>
                                          </p:cBhvr>
                                        </p:animEffect>
                                      </p:childTnLst>
                                    </p:cTn>
                                  </p:par>
                                  <p:par>
                                    <p:cTn id="70" presetID="36" presetClass="emph" presetSubtype="0" fill="hold" grpId="1" nodeType="withEffect">
                                      <p:stCondLst>
                                        <p:cond delay="0"/>
                                      </p:stCondLst>
                                      <p:iterate type="lt">
                                        <p:tmPct val="30000"/>
                                      </p:iterate>
                                      <p:childTnLst>
                                        <p:animScale>
                                          <p:cBhvr>
                                            <p:cTn id="71" dur="50" autoRev="1" fill="hold">
                                              <p:stCondLst>
                                                <p:cond delay="0"/>
                                              </p:stCondLst>
                                            </p:cTn>
                                            <p:tgtEl>
                                              <p:spTgt spid="17"/>
                                            </p:tgtEl>
                                          </p:cBhvr>
                                          <p:to x="80000" y="100000"/>
                                        </p:animScale>
                                        <p:anim by="(#ppt_w*0.10)" calcmode="lin" valueType="num">
                                          <p:cBhvr>
                                            <p:cTn id="72" dur="50" autoRev="1" fill="hold">
                                              <p:stCondLst>
                                                <p:cond delay="0"/>
                                              </p:stCondLst>
                                            </p:cTn>
                                            <p:tgtEl>
                                              <p:spTgt spid="17"/>
                                            </p:tgtEl>
                                            <p:attrNameLst>
                                              <p:attrName>ppt_x</p:attrName>
                                            </p:attrNameLst>
                                          </p:cBhvr>
                                        </p:anim>
                                        <p:anim by="(-#ppt_w*0.10)" calcmode="lin" valueType="num">
                                          <p:cBhvr>
                                            <p:cTn id="73" dur="50" autoRev="1" fill="hold">
                                              <p:stCondLst>
                                                <p:cond delay="0"/>
                                              </p:stCondLst>
                                            </p:cTn>
                                            <p:tgtEl>
                                              <p:spTgt spid="17"/>
                                            </p:tgtEl>
                                            <p:attrNameLst>
                                              <p:attrName>ppt_y</p:attrName>
                                            </p:attrNameLst>
                                          </p:cBhvr>
                                        </p:anim>
                                        <p:animRot by="-480000">
                                          <p:cBhvr>
                                            <p:cTn id="74" dur="50" autoRev="1" fill="hold">
                                              <p:stCondLst>
                                                <p:cond delay="0"/>
                                              </p:stCondLst>
                                            </p:cTn>
                                            <p:tgtEl>
                                              <p:spTgt spid="17"/>
                                            </p:tgtEl>
                                            <p:attrNameLst>
                                              <p:attrName>r</p:attrName>
                                            </p:attrNameLst>
                                          </p:cBhvr>
                                        </p:animRot>
                                      </p:childTnLst>
                                    </p:cTn>
                                  </p:par>
                                </p:childTnLst>
                              </p:cTn>
                            </p:par>
                            <p:par>
                              <p:cTn id="75" fill="hold">
                                <p:stCondLst>
                                  <p:cond delay="5599"/>
                                </p:stCondLst>
                                <p:childTnLst>
                                  <p:par>
                                    <p:cTn id="76" presetID="22" presetClass="entr" presetSubtype="1"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ipe(up)">
                                          <p:cBhvr>
                                            <p:cTn id="78" dur="500"/>
                                            <p:tgtEl>
                                              <p:spTgt spid="7"/>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wipe(up)">
                                          <p:cBhvr>
                                            <p:cTn id="81" dur="500"/>
                                            <p:tgtEl>
                                              <p:spTgt spid="6"/>
                                            </p:tgtEl>
                                          </p:cBhvr>
                                        </p:animEffect>
                                      </p:childTnLst>
                                    </p:cTn>
                                  </p:par>
                                </p:childTnLst>
                              </p:cTn>
                            </p:par>
                            <p:par>
                              <p:cTn id="82" fill="hold">
                                <p:stCondLst>
                                  <p:cond delay="6099"/>
                                </p:stCondLst>
                                <p:childTnLst>
                                  <p:par>
                                    <p:cTn id="83" presetID="2" presetClass="entr" presetSubtype="1" fill="hold" grpId="0" nodeType="afterEffect" p14:presetBounceEnd="50000">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14:bounceEnd="50000">
                                          <p:cBhvr additive="base">
                                            <p:cTn id="85"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86" dur="500" fill="hold"/>
                                            <p:tgtEl>
                                              <p:spTgt spid="19"/>
                                            </p:tgtEl>
                                            <p:attrNameLst>
                                              <p:attrName>ppt_y</p:attrName>
                                            </p:attrNameLst>
                                          </p:cBhvr>
                                          <p:tavLst>
                                            <p:tav tm="0">
                                              <p:val>
                                                <p:strVal val="0-#ppt_h/2"/>
                                              </p:val>
                                            </p:tav>
                                            <p:tav tm="100000">
                                              <p:val>
                                                <p:strVal val="#ppt_y"/>
                                              </p:val>
                                            </p:tav>
                                          </p:tavLst>
                                        </p:anim>
                                      </p:childTnLst>
                                    </p:cTn>
                                  </p:par>
                                </p:childTnLst>
                              </p:cTn>
                            </p:par>
                            <p:par>
                              <p:cTn id="87" fill="hold">
                                <p:stCondLst>
                                  <p:cond delay="6599"/>
                                </p:stCondLst>
                                <p:childTnLst>
                                  <p:par>
                                    <p:cTn id="88" presetID="22" presetClass="entr" presetSubtype="2" fill="hold" grpId="0" nodeType="afterEffect">
                                      <p:stCondLst>
                                        <p:cond delay="0"/>
                                      </p:stCondLst>
                                      <p:childTnLst>
                                        <p:set>
                                          <p:cBhvr>
                                            <p:cTn id="89" dur="1" fill="hold">
                                              <p:stCondLst>
                                                <p:cond delay="0"/>
                                              </p:stCondLst>
                                            </p:cTn>
                                            <p:tgtEl>
                                              <p:spTgt spid="2"/>
                                            </p:tgtEl>
                                            <p:attrNameLst>
                                              <p:attrName>style.visibility</p:attrName>
                                            </p:attrNameLst>
                                          </p:cBhvr>
                                          <p:to>
                                            <p:strVal val="visible"/>
                                          </p:to>
                                        </p:set>
                                        <p:animEffect transition="in" filter="wipe(right)">
                                          <p:cBhvr>
                                            <p:cTn id="90" dur="500"/>
                                            <p:tgtEl>
                                              <p:spTgt spid="2"/>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wipe(right)">
                                          <p:cBhvr>
                                            <p:cTn id="93" dur="500"/>
                                            <p:tgtEl>
                                              <p:spTgt spid="3"/>
                                            </p:tgtEl>
                                          </p:cBhvr>
                                        </p:animEffect>
                                      </p:childTnLst>
                                    </p:cTn>
                                  </p:par>
                                </p:childTnLst>
                              </p:cTn>
                            </p:par>
                            <p:par>
                              <p:cTn id="94" fill="hold">
                                <p:stCondLst>
                                  <p:cond delay="7099"/>
                                </p:stCondLst>
                                <p:childTnLst>
                                  <p:par>
                                    <p:cTn id="95" presetID="22" presetClass="entr" presetSubtype="2"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right)">
                                          <p:cBhvr>
                                            <p:cTn id="97" dur="500"/>
                                            <p:tgtEl>
                                              <p:spTgt spid="13"/>
                                            </p:tgtEl>
                                          </p:cBhvr>
                                        </p:animEffect>
                                      </p:childTnLst>
                                    </p:cTn>
                                  </p:par>
                                </p:childTnLst>
                              </p:cTn>
                            </p:par>
                            <p:par>
                              <p:cTn id="98" fill="hold">
                                <p:stCondLst>
                                  <p:cond delay="7599"/>
                                </p:stCondLst>
                                <p:childTnLst>
                                  <p:par>
                                    <p:cTn id="99" presetID="22" presetClass="entr" presetSubtype="8" fill="hold" grpId="0" nodeType="afterEffect">
                                      <p:stCondLst>
                                        <p:cond delay="0"/>
                                      </p:stCondLst>
                                      <p:iterate type="lt">
                                        <p:tmPct val="30000"/>
                                      </p:iterate>
                                      <p:childTnLst>
                                        <p:set>
                                          <p:cBhvr>
                                            <p:cTn id="100" dur="1" fill="hold">
                                              <p:stCondLst>
                                                <p:cond delay="0"/>
                                              </p:stCondLst>
                                            </p:cTn>
                                            <p:tgtEl>
                                              <p:spTgt spid="20"/>
                                            </p:tgtEl>
                                            <p:attrNameLst>
                                              <p:attrName>style.visibility</p:attrName>
                                            </p:attrNameLst>
                                          </p:cBhvr>
                                          <p:to>
                                            <p:strVal val="visible"/>
                                          </p:to>
                                        </p:set>
                                        <p:animEffect transition="in" filter="wipe(left)">
                                          <p:cBhvr>
                                            <p:cTn id="101" dur="100"/>
                                            <p:tgtEl>
                                              <p:spTgt spid="20"/>
                                            </p:tgtEl>
                                          </p:cBhvr>
                                        </p:animEffect>
                                      </p:childTnLst>
                                    </p:cTn>
                                  </p:par>
                                  <p:par>
                                    <p:cTn id="102" presetID="36" presetClass="emph" presetSubtype="0" fill="hold" grpId="1" nodeType="withEffect">
                                      <p:stCondLst>
                                        <p:cond delay="0"/>
                                      </p:stCondLst>
                                      <p:iterate type="lt">
                                        <p:tmPct val="30000"/>
                                      </p:iterate>
                                      <p:childTnLst>
                                        <p:animScale>
                                          <p:cBhvr>
                                            <p:cTn id="103" dur="50" autoRev="1" fill="hold">
                                              <p:stCondLst>
                                                <p:cond delay="0"/>
                                              </p:stCondLst>
                                            </p:cTn>
                                            <p:tgtEl>
                                              <p:spTgt spid="20"/>
                                            </p:tgtEl>
                                          </p:cBhvr>
                                          <p:to x="80000" y="100000"/>
                                        </p:animScale>
                                        <p:anim by="(#ppt_w*0.10)" calcmode="lin" valueType="num">
                                          <p:cBhvr>
                                            <p:cTn id="104" dur="50" autoRev="1" fill="hold">
                                              <p:stCondLst>
                                                <p:cond delay="0"/>
                                              </p:stCondLst>
                                            </p:cTn>
                                            <p:tgtEl>
                                              <p:spTgt spid="20"/>
                                            </p:tgtEl>
                                            <p:attrNameLst>
                                              <p:attrName>ppt_x</p:attrName>
                                            </p:attrNameLst>
                                          </p:cBhvr>
                                        </p:anim>
                                        <p:anim by="(-#ppt_w*0.10)" calcmode="lin" valueType="num">
                                          <p:cBhvr>
                                            <p:cTn id="105" dur="50" autoRev="1" fill="hold">
                                              <p:stCondLst>
                                                <p:cond delay="0"/>
                                              </p:stCondLst>
                                            </p:cTn>
                                            <p:tgtEl>
                                              <p:spTgt spid="20"/>
                                            </p:tgtEl>
                                            <p:attrNameLst>
                                              <p:attrName>ppt_y</p:attrName>
                                            </p:attrNameLst>
                                          </p:cBhvr>
                                        </p:anim>
                                        <p:animRot by="-480000">
                                          <p:cBhvr>
                                            <p:cTn id="106" dur="50" autoRev="1"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4" grpId="1"/>
          <p:bldP spid="15" grpId="0" animBg="1"/>
          <p:bldP spid="16" grpId="0" animBg="1"/>
          <p:bldP spid="17" grpId="0"/>
          <p:bldP spid="17" grpId="1"/>
          <p:bldP spid="18" grpId="0" animBg="1"/>
          <p:bldP spid="19" grpId="0" animBg="1"/>
          <p:bldP spid="20" grpId="0"/>
          <p:bldP spid="20" grpId="1"/>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par>
                              <p:cTn id="16" fill="hold">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2" presetClass="entr" presetSubtype="2"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par>
                              <p:cTn id="28" fill="hold">
                                <p:stCondLst>
                                  <p:cond delay="2000"/>
                                </p:stCondLst>
                                <p:childTnLst>
                                  <p:par>
                                    <p:cTn id="29" presetID="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0-#ppt_h/2"/>
                                              </p:val>
                                            </p:tav>
                                            <p:tav tm="100000">
                                              <p:val>
                                                <p:strVal val="#ppt_y"/>
                                              </p:val>
                                            </p:tav>
                                          </p:tavLst>
                                        </p:anim>
                                      </p:childTnLst>
                                    </p:cTn>
                                  </p:par>
                                </p:childTnLst>
                              </p:cTn>
                            </p:par>
                            <p:par>
                              <p:cTn id="33" fill="hold">
                                <p:stCondLst>
                                  <p:cond delay="2500"/>
                                </p:stCondLst>
                                <p:childTnLst>
                                  <p:par>
                                    <p:cTn id="34" presetID="22" presetClass="entr" presetSubtype="8" fill="hold" grpId="0" nodeType="afterEffect">
                                      <p:stCondLst>
                                        <p:cond delay="0"/>
                                      </p:stCondLst>
                                      <p:iterate type="lt">
                                        <p:tmPct val="30000"/>
                                      </p:iterate>
                                      <p:childTnLst>
                                        <p:set>
                                          <p:cBhvr>
                                            <p:cTn id="35" dur="1" fill="hold">
                                              <p:stCondLst>
                                                <p:cond delay="0"/>
                                              </p:stCondLst>
                                            </p:cTn>
                                            <p:tgtEl>
                                              <p:spTgt spid="14"/>
                                            </p:tgtEl>
                                            <p:attrNameLst>
                                              <p:attrName>style.visibility</p:attrName>
                                            </p:attrNameLst>
                                          </p:cBhvr>
                                          <p:to>
                                            <p:strVal val="visible"/>
                                          </p:to>
                                        </p:set>
                                        <p:animEffect transition="in" filter="wipe(left)">
                                          <p:cBhvr>
                                            <p:cTn id="36" dur="100"/>
                                            <p:tgtEl>
                                              <p:spTgt spid="14"/>
                                            </p:tgtEl>
                                          </p:cBhvr>
                                        </p:animEffect>
                                      </p:childTnLst>
                                    </p:cTn>
                                  </p:par>
                                  <p:par>
                                    <p:cTn id="37" presetID="36" presetClass="emph" presetSubtype="0" fill="hold" grpId="1" nodeType="withEffect">
                                      <p:stCondLst>
                                        <p:cond delay="0"/>
                                      </p:stCondLst>
                                      <p:iterate type="lt">
                                        <p:tmPct val="30000"/>
                                      </p:iterate>
                                      <p:childTnLst>
                                        <p:animScale>
                                          <p:cBhvr>
                                            <p:cTn id="38" dur="50" autoRev="1" fill="hold">
                                              <p:stCondLst>
                                                <p:cond delay="0"/>
                                              </p:stCondLst>
                                            </p:cTn>
                                            <p:tgtEl>
                                              <p:spTgt spid="14"/>
                                            </p:tgtEl>
                                          </p:cBhvr>
                                          <p:to x="80000" y="100000"/>
                                        </p:animScale>
                                        <p:anim by="(#ppt_w*0.10)" calcmode="lin" valueType="num">
                                          <p:cBhvr>
                                            <p:cTn id="39" dur="50" autoRev="1" fill="hold">
                                              <p:stCondLst>
                                                <p:cond delay="0"/>
                                              </p:stCondLst>
                                            </p:cTn>
                                            <p:tgtEl>
                                              <p:spTgt spid="14"/>
                                            </p:tgtEl>
                                            <p:attrNameLst>
                                              <p:attrName>ppt_x</p:attrName>
                                            </p:attrNameLst>
                                          </p:cBhvr>
                                        </p:anim>
                                        <p:anim by="(-#ppt_w*0.10)" calcmode="lin" valueType="num">
                                          <p:cBhvr>
                                            <p:cTn id="40" dur="50" autoRev="1" fill="hold">
                                              <p:stCondLst>
                                                <p:cond delay="0"/>
                                              </p:stCondLst>
                                            </p:cTn>
                                            <p:tgtEl>
                                              <p:spTgt spid="14"/>
                                            </p:tgtEl>
                                            <p:attrNameLst>
                                              <p:attrName>ppt_y</p:attrName>
                                            </p:attrNameLst>
                                          </p:cBhvr>
                                        </p:anim>
                                        <p:animRot by="-480000">
                                          <p:cBhvr>
                                            <p:cTn id="41" dur="50" autoRev="1" fill="hold">
                                              <p:stCondLst>
                                                <p:cond delay="0"/>
                                              </p:stCondLst>
                                            </p:cTn>
                                            <p:tgtEl>
                                              <p:spTgt spid="14"/>
                                            </p:tgtEl>
                                            <p:attrNameLst>
                                              <p:attrName>r</p:attrName>
                                            </p:attrNameLst>
                                          </p:cBhvr>
                                        </p:animRot>
                                      </p:childTnLst>
                                    </p:cTn>
                                  </p:par>
                                </p:childTnLst>
                              </p:cTn>
                            </p:par>
                            <p:par>
                              <p:cTn id="42" fill="hold">
                                <p:stCondLst>
                                  <p:cond delay="3049"/>
                                </p:stCondLst>
                                <p:childTnLst>
                                  <p:par>
                                    <p:cTn id="43" presetID="22" presetClass="entr" presetSubtype="1"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up)">
                                          <p:cBhvr>
                                            <p:cTn id="45" dur="500"/>
                                            <p:tgtEl>
                                              <p:spTgt spid="11"/>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up)">
                                          <p:cBhvr>
                                            <p:cTn id="48" dur="500"/>
                                            <p:tgtEl>
                                              <p:spTgt spid="10"/>
                                            </p:tgtEl>
                                          </p:cBhvr>
                                        </p:animEffect>
                                      </p:childTnLst>
                                    </p:cTn>
                                  </p:par>
                                </p:childTnLst>
                              </p:cTn>
                            </p:par>
                            <p:par>
                              <p:cTn id="49" fill="hold">
                                <p:stCondLst>
                                  <p:cond delay="3549"/>
                                </p:stCondLst>
                                <p:childTnLst>
                                  <p:par>
                                    <p:cTn id="50" presetID="2" presetClass="entr" presetSubtype="1"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0-#ppt_h/2"/>
                                              </p:val>
                                            </p:tav>
                                            <p:tav tm="100000">
                                              <p:val>
                                                <p:strVal val="#ppt_y"/>
                                              </p:val>
                                            </p:tav>
                                          </p:tavLst>
                                        </p:anim>
                                      </p:childTnLst>
                                    </p:cTn>
                                  </p:par>
                                </p:childTnLst>
                              </p:cTn>
                            </p:par>
                            <p:par>
                              <p:cTn id="54" fill="hold">
                                <p:stCondLst>
                                  <p:cond delay="4049"/>
                                </p:stCondLst>
                                <p:childTnLst>
                                  <p:par>
                                    <p:cTn id="55" presetID="22" presetClass="entr" presetSubtype="8"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left)">
                                          <p:cBhvr>
                                            <p:cTn id="57" dur="500"/>
                                            <p:tgtEl>
                                              <p:spTgt spid="4"/>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par>
                              <p:cTn id="61" fill="hold">
                                <p:stCondLst>
                                  <p:cond delay="4549"/>
                                </p:stCondLst>
                                <p:childTnLst>
                                  <p:par>
                                    <p:cTn id="62" presetID="2" presetClass="entr" presetSubtype="1"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ppt_x"/>
                                              </p:val>
                                            </p:tav>
                                            <p:tav tm="100000">
                                              <p:val>
                                                <p:strVal val="#ppt_x"/>
                                              </p:val>
                                            </p:tav>
                                          </p:tavLst>
                                        </p:anim>
                                        <p:anim calcmode="lin" valueType="num">
                                          <p:cBhvr additive="base">
                                            <p:cTn id="65" dur="500" fill="hold"/>
                                            <p:tgtEl>
                                              <p:spTgt spid="18"/>
                                            </p:tgtEl>
                                            <p:attrNameLst>
                                              <p:attrName>ppt_y</p:attrName>
                                            </p:attrNameLst>
                                          </p:cBhvr>
                                          <p:tavLst>
                                            <p:tav tm="0">
                                              <p:val>
                                                <p:strVal val="0-#ppt_h/2"/>
                                              </p:val>
                                            </p:tav>
                                            <p:tav tm="100000">
                                              <p:val>
                                                <p:strVal val="#ppt_y"/>
                                              </p:val>
                                            </p:tav>
                                          </p:tavLst>
                                        </p:anim>
                                      </p:childTnLst>
                                    </p:cTn>
                                  </p:par>
                                </p:childTnLst>
                              </p:cTn>
                            </p:par>
                            <p:par>
                              <p:cTn id="66" fill="hold">
                                <p:stCondLst>
                                  <p:cond delay="5049"/>
                                </p:stCondLst>
                                <p:childTnLst>
                                  <p:par>
                                    <p:cTn id="67" presetID="22" presetClass="entr" presetSubtype="8" fill="hold" grpId="0" nodeType="afterEffect">
                                      <p:stCondLst>
                                        <p:cond delay="0"/>
                                      </p:stCondLst>
                                      <p:iterate type="lt">
                                        <p:tmPct val="30000"/>
                                      </p:iterate>
                                      <p:childTnLst>
                                        <p:set>
                                          <p:cBhvr>
                                            <p:cTn id="68" dur="1" fill="hold">
                                              <p:stCondLst>
                                                <p:cond delay="0"/>
                                              </p:stCondLst>
                                            </p:cTn>
                                            <p:tgtEl>
                                              <p:spTgt spid="17"/>
                                            </p:tgtEl>
                                            <p:attrNameLst>
                                              <p:attrName>style.visibility</p:attrName>
                                            </p:attrNameLst>
                                          </p:cBhvr>
                                          <p:to>
                                            <p:strVal val="visible"/>
                                          </p:to>
                                        </p:set>
                                        <p:animEffect transition="in" filter="wipe(left)">
                                          <p:cBhvr>
                                            <p:cTn id="69" dur="100"/>
                                            <p:tgtEl>
                                              <p:spTgt spid="17"/>
                                            </p:tgtEl>
                                          </p:cBhvr>
                                        </p:animEffect>
                                      </p:childTnLst>
                                    </p:cTn>
                                  </p:par>
                                  <p:par>
                                    <p:cTn id="70" presetID="36" presetClass="emph" presetSubtype="0" fill="hold" grpId="1" nodeType="withEffect">
                                      <p:stCondLst>
                                        <p:cond delay="0"/>
                                      </p:stCondLst>
                                      <p:iterate type="lt">
                                        <p:tmPct val="30000"/>
                                      </p:iterate>
                                      <p:childTnLst>
                                        <p:animScale>
                                          <p:cBhvr>
                                            <p:cTn id="71" dur="50" autoRev="1" fill="hold">
                                              <p:stCondLst>
                                                <p:cond delay="0"/>
                                              </p:stCondLst>
                                            </p:cTn>
                                            <p:tgtEl>
                                              <p:spTgt spid="17"/>
                                            </p:tgtEl>
                                          </p:cBhvr>
                                          <p:to x="80000" y="100000"/>
                                        </p:animScale>
                                        <p:anim by="(#ppt_w*0.10)" calcmode="lin" valueType="num">
                                          <p:cBhvr>
                                            <p:cTn id="72" dur="50" autoRev="1" fill="hold">
                                              <p:stCondLst>
                                                <p:cond delay="0"/>
                                              </p:stCondLst>
                                            </p:cTn>
                                            <p:tgtEl>
                                              <p:spTgt spid="17"/>
                                            </p:tgtEl>
                                            <p:attrNameLst>
                                              <p:attrName>ppt_x</p:attrName>
                                            </p:attrNameLst>
                                          </p:cBhvr>
                                        </p:anim>
                                        <p:anim by="(-#ppt_w*0.10)" calcmode="lin" valueType="num">
                                          <p:cBhvr>
                                            <p:cTn id="73" dur="50" autoRev="1" fill="hold">
                                              <p:stCondLst>
                                                <p:cond delay="0"/>
                                              </p:stCondLst>
                                            </p:cTn>
                                            <p:tgtEl>
                                              <p:spTgt spid="17"/>
                                            </p:tgtEl>
                                            <p:attrNameLst>
                                              <p:attrName>ppt_y</p:attrName>
                                            </p:attrNameLst>
                                          </p:cBhvr>
                                        </p:anim>
                                        <p:animRot by="-480000">
                                          <p:cBhvr>
                                            <p:cTn id="74" dur="50" autoRev="1" fill="hold">
                                              <p:stCondLst>
                                                <p:cond delay="0"/>
                                              </p:stCondLst>
                                            </p:cTn>
                                            <p:tgtEl>
                                              <p:spTgt spid="17"/>
                                            </p:tgtEl>
                                            <p:attrNameLst>
                                              <p:attrName>r</p:attrName>
                                            </p:attrNameLst>
                                          </p:cBhvr>
                                        </p:animRot>
                                      </p:childTnLst>
                                    </p:cTn>
                                  </p:par>
                                </p:childTnLst>
                              </p:cTn>
                            </p:par>
                            <p:par>
                              <p:cTn id="75" fill="hold">
                                <p:stCondLst>
                                  <p:cond delay="5599"/>
                                </p:stCondLst>
                                <p:childTnLst>
                                  <p:par>
                                    <p:cTn id="76" presetID="22" presetClass="entr" presetSubtype="1"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wipe(up)">
                                          <p:cBhvr>
                                            <p:cTn id="78" dur="500"/>
                                            <p:tgtEl>
                                              <p:spTgt spid="7"/>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wipe(up)">
                                          <p:cBhvr>
                                            <p:cTn id="81" dur="500"/>
                                            <p:tgtEl>
                                              <p:spTgt spid="6"/>
                                            </p:tgtEl>
                                          </p:cBhvr>
                                        </p:animEffect>
                                      </p:childTnLst>
                                    </p:cTn>
                                  </p:par>
                                </p:childTnLst>
                              </p:cTn>
                            </p:par>
                            <p:par>
                              <p:cTn id="82" fill="hold">
                                <p:stCondLst>
                                  <p:cond delay="6099"/>
                                </p:stCondLst>
                                <p:childTnLst>
                                  <p:par>
                                    <p:cTn id="83" presetID="2" presetClass="entr" presetSubtype="1"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0-#ppt_h/2"/>
                                              </p:val>
                                            </p:tav>
                                            <p:tav tm="100000">
                                              <p:val>
                                                <p:strVal val="#ppt_y"/>
                                              </p:val>
                                            </p:tav>
                                          </p:tavLst>
                                        </p:anim>
                                      </p:childTnLst>
                                    </p:cTn>
                                  </p:par>
                                </p:childTnLst>
                              </p:cTn>
                            </p:par>
                            <p:par>
                              <p:cTn id="87" fill="hold">
                                <p:stCondLst>
                                  <p:cond delay="6599"/>
                                </p:stCondLst>
                                <p:childTnLst>
                                  <p:par>
                                    <p:cTn id="88" presetID="22" presetClass="entr" presetSubtype="2" fill="hold" grpId="0" nodeType="afterEffect">
                                      <p:stCondLst>
                                        <p:cond delay="0"/>
                                      </p:stCondLst>
                                      <p:childTnLst>
                                        <p:set>
                                          <p:cBhvr>
                                            <p:cTn id="89" dur="1" fill="hold">
                                              <p:stCondLst>
                                                <p:cond delay="0"/>
                                              </p:stCondLst>
                                            </p:cTn>
                                            <p:tgtEl>
                                              <p:spTgt spid="2"/>
                                            </p:tgtEl>
                                            <p:attrNameLst>
                                              <p:attrName>style.visibility</p:attrName>
                                            </p:attrNameLst>
                                          </p:cBhvr>
                                          <p:to>
                                            <p:strVal val="visible"/>
                                          </p:to>
                                        </p:set>
                                        <p:animEffect transition="in" filter="wipe(right)">
                                          <p:cBhvr>
                                            <p:cTn id="90" dur="500"/>
                                            <p:tgtEl>
                                              <p:spTgt spid="2"/>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wipe(right)">
                                          <p:cBhvr>
                                            <p:cTn id="93" dur="500"/>
                                            <p:tgtEl>
                                              <p:spTgt spid="3"/>
                                            </p:tgtEl>
                                          </p:cBhvr>
                                        </p:animEffect>
                                      </p:childTnLst>
                                    </p:cTn>
                                  </p:par>
                                </p:childTnLst>
                              </p:cTn>
                            </p:par>
                            <p:par>
                              <p:cTn id="94" fill="hold">
                                <p:stCondLst>
                                  <p:cond delay="7099"/>
                                </p:stCondLst>
                                <p:childTnLst>
                                  <p:par>
                                    <p:cTn id="95" presetID="22" presetClass="entr" presetSubtype="2" fill="hold" grpId="0" nodeType="after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right)">
                                          <p:cBhvr>
                                            <p:cTn id="97" dur="500"/>
                                            <p:tgtEl>
                                              <p:spTgt spid="13"/>
                                            </p:tgtEl>
                                          </p:cBhvr>
                                        </p:animEffect>
                                      </p:childTnLst>
                                    </p:cTn>
                                  </p:par>
                                </p:childTnLst>
                              </p:cTn>
                            </p:par>
                            <p:par>
                              <p:cTn id="98" fill="hold">
                                <p:stCondLst>
                                  <p:cond delay="7599"/>
                                </p:stCondLst>
                                <p:childTnLst>
                                  <p:par>
                                    <p:cTn id="99" presetID="22" presetClass="entr" presetSubtype="8" fill="hold" grpId="0" nodeType="afterEffect">
                                      <p:stCondLst>
                                        <p:cond delay="0"/>
                                      </p:stCondLst>
                                      <p:iterate type="lt">
                                        <p:tmPct val="30000"/>
                                      </p:iterate>
                                      <p:childTnLst>
                                        <p:set>
                                          <p:cBhvr>
                                            <p:cTn id="100" dur="1" fill="hold">
                                              <p:stCondLst>
                                                <p:cond delay="0"/>
                                              </p:stCondLst>
                                            </p:cTn>
                                            <p:tgtEl>
                                              <p:spTgt spid="20"/>
                                            </p:tgtEl>
                                            <p:attrNameLst>
                                              <p:attrName>style.visibility</p:attrName>
                                            </p:attrNameLst>
                                          </p:cBhvr>
                                          <p:to>
                                            <p:strVal val="visible"/>
                                          </p:to>
                                        </p:set>
                                        <p:animEffect transition="in" filter="wipe(left)">
                                          <p:cBhvr>
                                            <p:cTn id="101" dur="100"/>
                                            <p:tgtEl>
                                              <p:spTgt spid="20"/>
                                            </p:tgtEl>
                                          </p:cBhvr>
                                        </p:animEffect>
                                      </p:childTnLst>
                                    </p:cTn>
                                  </p:par>
                                  <p:par>
                                    <p:cTn id="102" presetID="36" presetClass="emph" presetSubtype="0" fill="hold" grpId="1" nodeType="withEffect">
                                      <p:stCondLst>
                                        <p:cond delay="0"/>
                                      </p:stCondLst>
                                      <p:iterate type="lt">
                                        <p:tmPct val="30000"/>
                                      </p:iterate>
                                      <p:childTnLst>
                                        <p:animScale>
                                          <p:cBhvr>
                                            <p:cTn id="103" dur="50" autoRev="1" fill="hold">
                                              <p:stCondLst>
                                                <p:cond delay="0"/>
                                              </p:stCondLst>
                                            </p:cTn>
                                            <p:tgtEl>
                                              <p:spTgt spid="20"/>
                                            </p:tgtEl>
                                          </p:cBhvr>
                                          <p:to x="80000" y="100000"/>
                                        </p:animScale>
                                        <p:anim by="(#ppt_w*0.10)" calcmode="lin" valueType="num">
                                          <p:cBhvr>
                                            <p:cTn id="104" dur="50" autoRev="1" fill="hold">
                                              <p:stCondLst>
                                                <p:cond delay="0"/>
                                              </p:stCondLst>
                                            </p:cTn>
                                            <p:tgtEl>
                                              <p:spTgt spid="20"/>
                                            </p:tgtEl>
                                            <p:attrNameLst>
                                              <p:attrName>ppt_x</p:attrName>
                                            </p:attrNameLst>
                                          </p:cBhvr>
                                        </p:anim>
                                        <p:anim by="(-#ppt_w*0.10)" calcmode="lin" valueType="num">
                                          <p:cBhvr>
                                            <p:cTn id="105" dur="50" autoRev="1" fill="hold">
                                              <p:stCondLst>
                                                <p:cond delay="0"/>
                                              </p:stCondLst>
                                            </p:cTn>
                                            <p:tgtEl>
                                              <p:spTgt spid="20"/>
                                            </p:tgtEl>
                                            <p:attrNameLst>
                                              <p:attrName>ppt_y</p:attrName>
                                            </p:attrNameLst>
                                          </p:cBhvr>
                                        </p:anim>
                                        <p:animRot by="-480000">
                                          <p:cBhvr>
                                            <p:cTn id="106" dur="50" autoRev="1" fill="hold">
                                              <p:stCondLst>
                                                <p:cond delay="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4" grpId="1"/>
          <p:bldP spid="15" grpId="0" animBg="1"/>
          <p:bldP spid="16" grpId="0" animBg="1"/>
          <p:bldP spid="17" grpId="0"/>
          <p:bldP spid="17" grpId="1"/>
          <p:bldP spid="18" grpId="0" animBg="1"/>
          <p:bldP spid="19" grpId="0" animBg="1"/>
          <p:bldP spid="20" grpId="0"/>
          <p:bldP spid="20" grpId="1"/>
          <p:bldP spid="21" grpId="0"/>
          <p:bldP spid="22"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a:spLocks noChangeArrowheads="1"/>
          </p:cNvSpPr>
          <p:nvPr/>
        </p:nvSpPr>
        <p:spPr bwMode="auto">
          <a:xfrm>
            <a:off x="2497025" y="2627739"/>
            <a:ext cx="1285048" cy="648922"/>
          </a:xfrm>
          <a:custGeom>
            <a:avLst/>
            <a:gdLst>
              <a:gd name="T0" fmla="*/ 2147483647 w 3360"/>
              <a:gd name="T1" fmla="*/ 2147483647 h 2115"/>
              <a:gd name="T2" fmla="*/ 2147483647 w 3360"/>
              <a:gd name="T3" fmla="*/ 0 h 2115"/>
              <a:gd name="T4" fmla="*/ 0 w 3360"/>
              <a:gd name="T5" fmla="*/ 2147483647 h 2115"/>
              <a:gd name="T6" fmla="*/ 2147483647 w 3360"/>
              <a:gd name="T7" fmla="*/ 2147483647 h 2115"/>
              <a:gd name="T8" fmla="*/ 0 60000 65536"/>
              <a:gd name="T9" fmla="*/ 0 60000 65536"/>
              <a:gd name="T10" fmla="*/ 0 60000 65536"/>
              <a:gd name="T11" fmla="*/ 0 60000 65536"/>
              <a:gd name="T12" fmla="*/ 0 w 3360"/>
              <a:gd name="T13" fmla="*/ 0 h 2115"/>
              <a:gd name="T14" fmla="*/ 3360 w 3360"/>
              <a:gd name="T15" fmla="*/ 2115 h 2115"/>
            </a:gdLst>
            <a:ahLst/>
            <a:cxnLst>
              <a:cxn ang="T8">
                <a:pos x="T0" y="T1"/>
              </a:cxn>
              <a:cxn ang="T9">
                <a:pos x="T2" y="T3"/>
              </a:cxn>
              <a:cxn ang="T10">
                <a:pos x="T4" y="T5"/>
              </a:cxn>
              <a:cxn ang="T11">
                <a:pos x="T6" y="T7"/>
              </a:cxn>
            </a:cxnLst>
            <a:rect l="T12" t="T13" r="T14" b="T15"/>
            <a:pathLst>
              <a:path w="3360" h="2115">
                <a:moveTo>
                  <a:pt x="3360" y="2115"/>
                </a:moveTo>
                <a:cubicBezTo>
                  <a:pt x="3360" y="2115"/>
                  <a:pt x="1956" y="1734"/>
                  <a:pt x="1680" y="0"/>
                </a:cubicBezTo>
                <a:cubicBezTo>
                  <a:pt x="1404" y="1734"/>
                  <a:pt x="0" y="2115"/>
                  <a:pt x="0" y="2115"/>
                </a:cubicBezTo>
                <a:lnTo>
                  <a:pt x="3360" y="2115"/>
                </a:lnTo>
                <a:close/>
              </a:path>
            </a:pathLst>
          </a:custGeom>
          <a:solidFill>
            <a:srgbClr val="FFC000"/>
          </a:solidFill>
          <a:ln>
            <a:noFill/>
          </a:ln>
        </p:spPr>
        <p:txBody>
          <a:bodyPr lIns="98183" tIns="49091" rIns="98183" bIns="49091"/>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3" name="Freeform 6"/>
          <p:cNvSpPr>
            <a:spLocks noChangeArrowheads="1"/>
          </p:cNvSpPr>
          <p:nvPr/>
        </p:nvSpPr>
        <p:spPr bwMode="auto">
          <a:xfrm>
            <a:off x="3211361" y="2089700"/>
            <a:ext cx="1286308" cy="1186962"/>
          </a:xfrm>
          <a:custGeom>
            <a:avLst/>
            <a:gdLst>
              <a:gd name="T0" fmla="*/ 2147483647 w 3360"/>
              <a:gd name="T1" fmla="*/ 2147483647 h 2115"/>
              <a:gd name="T2" fmla="*/ 2147483647 w 3360"/>
              <a:gd name="T3" fmla="*/ 0 h 2115"/>
              <a:gd name="T4" fmla="*/ 0 w 3360"/>
              <a:gd name="T5" fmla="*/ 2147483647 h 2115"/>
              <a:gd name="T6" fmla="*/ 2147483647 w 3360"/>
              <a:gd name="T7" fmla="*/ 2147483647 h 2115"/>
              <a:gd name="T8" fmla="*/ 0 60000 65536"/>
              <a:gd name="T9" fmla="*/ 0 60000 65536"/>
              <a:gd name="T10" fmla="*/ 0 60000 65536"/>
              <a:gd name="T11" fmla="*/ 0 60000 65536"/>
              <a:gd name="T12" fmla="*/ 0 w 3360"/>
              <a:gd name="T13" fmla="*/ 0 h 2115"/>
              <a:gd name="T14" fmla="*/ 3360 w 3360"/>
              <a:gd name="T15" fmla="*/ 2115 h 2115"/>
            </a:gdLst>
            <a:ahLst/>
            <a:cxnLst>
              <a:cxn ang="T8">
                <a:pos x="T0" y="T1"/>
              </a:cxn>
              <a:cxn ang="T9">
                <a:pos x="T2" y="T3"/>
              </a:cxn>
              <a:cxn ang="T10">
                <a:pos x="T4" y="T5"/>
              </a:cxn>
              <a:cxn ang="T11">
                <a:pos x="T6" y="T7"/>
              </a:cxn>
            </a:cxnLst>
            <a:rect l="T12" t="T13" r="T14" b="T15"/>
            <a:pathLst>
              <a:path w="3360" h="2115">
                <a:moveTo>
                  <a:pt x="3360" y="2115"/>
                </a:moveTo>
                <a:cubicBezTo>
                  <a:pt x="3360" y="2115"/>
                  <a:pt x="1956" y="1734"/>
                  <a:pt x="1680" y="0"/>
                </a:cubicBezTo>
                <a:cubicBezTo>
                  <a:pt x="1404" y="1734"/>
                  <a:pt x="0" y="2115"/>
                  <a:pt x="0" y="2115"/>
                </a:cubicBezTo>
                <a:lnTo>
                  <a:pt x="3360" y="2115"/>
                </a:lnTo>
                <a:close/>
              </a:path>
            </a:pathLst>
          </a:custGeom>
          <a:solidFill>
            <a:srgbClr val="FFFFFF">
              <a:alpha val="8901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183" tIns="49091" rIns="98183" bIns="49091"/>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4" name="Freeform 6"/>
          <p:cNvSpPr>
            <a:spLocks noChangeArrowheads="1"/>
          </p:cNvSpPr>
          <p:nvPr/>
        </p:nvSpPr>
        <p:spPr bwMode="auto">
          <a:xfrm>
            <a:off x="4013886" y="2339189"/>
            <a:ext cx="1285048" cy="937473"/>
          </a:xfrm>
          <a:custGeom>
            <a:avLst/>
            <a:gdLst>
              <a:gd name="T0" fmla="*/ 2147483647 w 3360"/>
              <a:gd name="T1" fmla="*/ 2147483647 h 2115"/>
              <a:gd name="T2" fmla="*/ 2147483647 w 3360"/>
              <a:gd name="T3" fmla="*/ 0 h 2115"/>
              <a:gd name="T4" fmla="*/ 0 w 3360"/>
              <a:gd name="T5" fmla="*/ 2147483647 h 2115"/>
              <a:gd name="T6" fmla="*/ 2147483647 w 3360"/>
              <a:gd name="T7" fmla="*/ 2147483647 h 2115"/>
              <a:gd name="T8" fmla="*/ 0 60000 65536"/>
              <a:gd name="T9" fmla="*/ 0 60000 65536"/>
              <a:gd name="T10" fmla="*/ 0 60000 65536"/>
              <a:gd name="T11" fmla="*/ 0 60000 65536"/>
              <a:gd name="T12" fmla="*/ 0 w 3360"/>
              <a:gd name="T13" fmla="*/ 0 h 2115"/>
              <a:gd name="T14" fmla="*/ 3360 w 3360"/>
              <a:gd name="T15" fmla="*/ 2115 h 2115"/>
            </a:gdLst>
            <a:ahLst/>
            <a:cxnLst>
              <a:cxn ang="T8">
                <a:pos x="T0" y="T1"/>
              </a:cxn>
              <a:cxn ang="T9">
                <a:pos x="T2" y="T3"/>
              </a:cxn>
              <a:cxn ang="T10">
                <a:pos x="T4" y="T5"/>
              </a:cxn>
              <a:cxn ang="T11">
                <a:pos x="T6" y="T7"/>
              </a:cxn>
            </a:cxnLst>
            <a:rect l="T12" t="T13" r="T14" b="T15"/>
            <a:pathLst>
              <a:path w="3360" h="2115">
                <a:moveTo>
                  <a:pt x="3360" y="2115"/>
                </a:moveTo>
                <a:cubicBezTo>
                  <a:pt x="3360" y="2115"/>
                  <a:pt x="1956" y="1734"/>
                  <a:pt x="1680" y="0"/>
                </a:cubicBezTo>
                <a:cubicBezTo>
                  <a:pt x="1404" y="1734"/>
                  <a:pt x="0" y="2115"/>
                  <a:pt x="0" y="2115"/>
                </a:cubicBezTo>
                <a:lnTo>
                  <a:pt x="3360" y="2115"/>
                </a:lnTo>
                <a:close/>
              </a:path>
            </a:pathLst>
          </a:custGeom>
          <a:solidFill>
            <a:srgbClr val="FFC000"/>
          </a:solidFill>
          <a:ln>
            <a:noFill/>
          </a:ln>
        </p:spPr>
        <p:txBody>
          <a:bodyPr lIns="98183" tIns="49091" rIns="98183" bIns="49091"/>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5" name="Freeform 6"/>
          <p:cNvSpPr>
            <a:spLocks noChangeArrowheads="1"/>
          </p:cNvSpPr>
          <p:nvPr/>
        </p:nvSpPr>
        <p:spPr bwMode="auto">
          <a:xfrm>
            <a:off x="4738301" y="1676406"/>
            <a:ext cx="1286308" cy="1600256"/>
          </a:xfrm>
          <a:custGeom>
            <a:avLst/>
            <a:gdLst>
              <a:gd name="T0" fmla="*/ 2147483647 w 3360"/>
              <a:gd name="T1" fmla="*/ 2147483647 h 2115"/>
              <a:gd name="T2" fmla="*/ 2147483647 w 3360"/>
              <a:gd name="T3" fmla="*/ 0 h 2115"/>
              <a:gd name="T4" fmla="*/ 0 w 3360"/>
              <a:gd name="T5" fmla="*/ 2147483647 h 2115"/>
              <a:gd name="T6" fmla="*/ 2147483647 w 3360"/>
              <a:gd name="T7" fmla="*/ 2147483647 h 2115"/>
              <a:gd name="T8" fmla="*/ 0 60000 65536"/>
              <a:gd name="T9" fmla="*/ 0 60000 65536"/>
              <a:gd name="T10" fmla="*/ 0 60000 65536"/>
              <a:gd name="T11" fmla="*/ 0 60000 65536"/>
              <a:gd name="T12" fmla="*/ 0 w 3360"/>
              <a:gd name="T13" fmla="*/ 0 h 2115"/>
              <a:gd name="T14" fmla="*/ 3360 w 3360"/>
              <a:gd name="T15" fmla="*/ 2115 h 2115"/>
            </a:gdLst>
            <a:ahLst/>
            <a:cxnLst>
              <a:cxn ang="T8">
                <a:pos x="T0" y="T1"/>
              </a:cxn>
              <a:cxn ang="T9">
                <a:pos x="T2" y="T3"/>
              </a:cxn>
              <a:cxn ang="T10">
                <a:pos x="T4" y="T5"/>
              </a:cxn>
              <a:cxn ang="T11">
                <a:pos x="T6" y="T7"/>
              </a:cxn>
            </a:cxnLst>
            <a:rect l="T12" t="T13" r="T14" b="T15"/>
            <a:pathLst>
              <a:path w="3360" h="2115">
                <a:moveTo>
                  <a:pt x="3360" y="2115"/>
                </a:moveTo>
                <a:cubicBezTo>
                  <a:pt x="3360" y="2115"/>
                  <a:pt x="1956" y="1734"/>
                  <a:pt x="1680" y="0"/>
                </a:cubicBezTo>
                <a:cubicBezTo>
                  <a:pt x="1404" y="1734"/>
                  <a:pt x="0" y="2115"/>
                  <a:pt x="0" y="2115"/>
                </a:cubicBezTo>
                <a:lnTo>
                  <a:pt x="3360" y="2115"/>
                </a:lnTo>
                <a:close/>
              </a:path>
            </a:pathLst>
          </a:custGeom>
          <a:solidFill>
            <a:srgbClr val="FFFFFF">
              <a:alpha val="98038"/>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183" tIns="49091" rIns="98183" bIns="49091"/>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6" name="Rectangle 148"/>
          <p:cNvSpPr>
            <a:spLocks noChangeArrowheads="1"/>
          </p:cNvSpPr>
          <p:nvPr/>
        </p:nvSpPr>
        <p:spPr bwMode="auto">
          <a:xfrm>
            <a:off x="2406316" y="3323554"/>
            <a:ext cx="965046" cy="27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3" tIns="49091" rIns="98183" bIns="49091"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buFont typeface="Arial" panose="020B0604020202020204" pitchFamily="34" charset="0"/>
              <a:buNone/>
            </a:pPr>
            <a:r>
              <a:rPr lang="zh-CN" altLang="en-US" sz="1300" b="1" dirty="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sp>
        <p:nvSpPr>
          <p:cNvPr id="7" name="Rectangle 149"/>
          <p:cNvSpPr>
            <a:spLocks noChangeArrowheads="1"/>
          </p:cNvSpPr>
          <p:nvPr/>
        </p:nvSpPr>
        <p:spPr bwMode="auto">
          <a:xfrm>
            <a:off x="3235298" y="3323554"/>
            <a:ext cx="965046" cy="27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3" tIns="49091" rIns="98183" bIns="49091"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buFont typeface="Arial" panose="020B0604020202020204" pitchFamily="34" charset="0"/>
              <a:buNone/>
            </a:pPr>
            <a:r>
              <a:rPr lang="zh-CN" altLang="en-US" sz="1300" b="1">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sp>
        <p:nvSpPr>
          <p:cNvPr id="8" name="Rectangle 159"/>
          <p:cNvSpPr>
            <a:spLocks noChangeArrowheads="1"/>
          </p:cNvSpPr>
          <p:nvPr/>
        </p:nvSpPr>
        <p:spPr bwMode="auto">
          <a:xfrm>
            <a:off x="4064280" y="3323554"/>
            <a:ext cx="963787" cy="27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3" tIns="49091" rIns="98183" bIns="49091"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buFont typeface="Arial" panose="020B0604020202020204" pitchFamily="34" charset="0"/>
              <a:buNone/>
            </a:pPr>
            <a:r>
              <a:rPr lang="zh-CN" altLang="en-US" sz="1300" b="1">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sp>
        <p:nvSpPr>
          <p:cNvPr id="9" name="Rectangle 160"/>
          <p:cNvSpPr>
            <a:spLocks noChangeArrowheads="1"/>
          </p:cNvSpPr>
          <p:nvPr/>
        </p:nvSpPr>
        <p:spPr bwMode="auto">
          <a:xfrm>
            <a:off x="4892002" y="3323554"/>
            <a:ext cx="963787" cy="27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3" tIns="49091" rIns="98183" bIns="49091"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buFont typeface="Arial" panose="020B0604020202020204" pitchFamily="34" charset="0"/>
              <a:buNone/>
            </a:pPr>
            <a:r>
              <a:rPr lang="zh-CN" altLang="en-US" sz="1300" b="1">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grpSp>
        <p:nvGrpSpPr>
          <p:cNvPr id="10" name="组合 9"/>
          <p:cNvGrpSpPr/>
          <p:nvPr/>
        </p:nvGrpSpPr>
        <p:grpSpPr>
          <a:xfrm>
            <a:off x="2881281" y="2359350"/>
            <a:ext cx="495121" cy="299890"/>
            <a:chOff x="3630613" y="2832100"/>
            <a:chExt cx="623887" cy="377825"/>
          </a:xfrm>
        </p:grpSpPr>
        <p:sp>
          <p:nvSpPr>
            <p:cNvPr id="11" name="Oval 162"/>
            <p:cNvSpPr>
              <a:spLocks noChangeArrowheads="1"/>
            </p:cNvSpPr>
            <p:nvPr/>
          </p:nvSpPr>
          <p:spPr bwMode="auto">
            <a:xfrm>
              <a:off x="3751263" y="2832100"/>
              <a:ext cx="382587" cy="377825"/>
            </a:xfrm>
            <a:prstGeom prst="ellipse">
              <a:avLst/>
            </a:prstGeom>
            <a:solidFill>
              <a:srgbClr val="FFC000"/>
            </a:solidFill>
            <a:ln w="25400">
              <a:solidFill>
                <a:srgbClr val="FFFFFF"/>
              </a:solid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9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12" name="Rectangle 163"/>
            <p:cNvSpPr>
              <a:spLocks noChangeArrowheads="1"/>
            </p:cNvSpPr>
            <p:nvPr/>
          </p:nvSpPr>
          <p:spPr bwMode="auto">
            <a:xfrm>
              <a:off x="3630613" y="2885922"/>
              <a:ext cx="623887" cy="29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900" dirty="0">
                  <a:solidFill>
                    <a:srgbClr val="FFFFFF"/>
                  </a:solidFill>
                  <a:latin typeface="微软雅黑" panose="020B0503020204020204" charset="-122"/>
                  <a:ea typeface="微软雅黑" panose="020B0503020204020204" charset="-122"/>
                  <a:cs typeface="+mn-ea"/>
                  <a:sym typeface="微软雅黑" panose="020B0503020204020204" charset="-122"/>
                </a:rPr>
                <a:t>45%</a:t>
              </a:r>
              <a:endParaRPr lang="zh-CN" altLang="en-US" dirty="0">
                <a:latin typeface="微软雅黑" panose="020B0503020204020204" charset="-122"/>
                <a:ea typeface="微软雅黑" panose="020B0503020204020204" charset="-122"/>
                <a:cs typeface="+mn-ea"/>
                <a:sym typeface="微软雅黑" panose="020B0503020204020204" charset="-122"/>
              </a:endParaRPr>
            </a:p>
          </p:txBody>
        </p:sp>
      </p:grpSp>
      <p:grpSp>
        <p:nvGrpSpPr>
          <p:cNvPr id="13" name="组合 12"/>
          <p:cNvGrpSpPr/>
          <p:nvPr/>
        </p:nvGrpSpPr>
        <p:grpSpPr>
          <a:xfrm>
            <a:off x="3603174" y="1837692"/>
            <a:ext cx="493862" cy="299890"/>
            <a:chOff x="4540250" y="2174875"/>
            <a:chExt cx="622300" cy="377825"/>
          </a:xfrm>
        </p:grpSpPr>
        <p:sp>
          <p:nvSpPr>
            <p:cNvPr id="14" name="Oval 165"/>
            <p:cNvSpPr>
              <a:spLocks noChangeArrowheads="1"/>
            </p:cNvSpPr>
            <p:nvPr/>
          </p:nvSpPr>
          <p:spPr bwMode="auto">
            <a:xfrm>
              <a:off x="4659313" y="2174875"/>
              <a:ext cx="382587" cy="377825"/>
            </a:xfrm>
            <a:prstGeom prst="ellipse">
              <a:avLst/>
            </a:prstGeom>
            <a:solidFill>
              <a:srgbClr val="FFC000"/>
            </a:solidFill>
            <a:ln w="25400">
              <a:solidFill>
                <a:srgbClr val="FFFFFF"/>
              </a:solid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9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15" name="Rectangle 166"/>
            <p:cNvSpPr>
              <a:spLocks noChangeArrowheads="1"/>
            </p:cNvSpPr>
            <p:nvPr/>
          </p:nvSpPr>
          <p:spPr bwMode="auto">
            <a:xfrm>
              <a:off x="4540250" y="2227110"/>
              <a:ext cx="622300" cy="29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rPr>
                <a:t>65%</a:t>
              </a:r>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16" name="组合 15"/>
          <p:cNvGrpSpPr/>
          <p:nvPr/>
        </p:nvGrpSpPr>
        <p:grpSpPr>
          <a:xfrm>
            <a:off x="4405700" y="2078361"/>
            <a:ext cx="495121" cy="299890"/>
            <a:chOff x="5551488" y="2478088"/>
            <a:chExt cx="623887" cy="377825"/>
          </a:xfrm>
        </p:grpSpPr>
        <p:sp>
          <p:nvSpPr>
            <p:cNvPr id="17" name="Oval 168"/>
            <p:cNvSpPr>
              <a:spLocks noChangeArrowheads="1"/>
            </p:cNvSpPr>
            <p:nvPr/>
          </p:nvSpPr>
          <p:spPr bwMode="auto">
            <a:xfrm>
              <a:off x="5672138" y="2478088"/>
              <a:ext cx="382587" cy="377825"/>
            </a:xfrm>
            <a:prstGeom prst="ellipse">
              <a:avLst/>
            </a:prstGeom>
            <a:solidFill>
              <a:srgbClr val="FFC000"/>
            </a:solidFill>
            <a:ln w="25400">
              <a:solidFill>
                <a:srgbClr val="FFFFFF"/>
              </a:solid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9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18" name="Rectangle 169"/>
            <p:cNvSpPr>
              <a:spLocks noChangeArrowheads="1"/>
            </p:cNvSpPr>
            <p:nvPr/>
          </p:nvSpPr>
          <p:spPr bwMode="auto">
            <a:xfrm>
              <a:off x="5551488" y="2531115"/>
              <a:ext cx="623887" cy="29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rPr>
                <a:t>50%</a:t>
              </a:r>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19" name="组合 18"/>
          <p:cNvGrpSpPr/>
          <p:nvPr/>
        </p:nvGrpSpPr>
        <p:grpSpPr>
          <a:xfrm>
            <a:off x="5127594" y="1481100"/>
            <a:ext cx="493862" cy="299890"/>
            <a:chOff x="6461125" y="1725613"/>
            <a:chExt cx="622300" cy="377825"/>
          </a:xfrm>
        </p:grpSpPr>
        <p:sp>
          <p:nvSpPr>
            <p:cNvPr id="20" name="Oval 171"/>
            <p:cNvSpPr>
              <a:spLocks noChangeArrowheads="1"/>
            </p:cNvSpPr>
            <p:nvPr/>
          </p:nvSpPr>
          <p:spPr bwMode="auto">
            <a:xfrm>
              <a:off x="6580188" y="1725613"/>
              <a:ext cx="382587" cy="377825"/>
            </a:xfrm>
            <a:prstGeom prst="ellipse">
              <a:avLst/>
            </a:prstGeom>
            <a:solidFill>
              <a:srgbClr val="FFC000"/>
            </a:solidFill>
            <a:ln w="25400">
              <a:solidFill>
                <a:srgbClr val="FFFFFF"/>
              </a:solid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9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21" name="Rectangle 172"/>
            <p:cNvSpPr>
              <a:spLocks noChangeArrowheads="1"/>
            </p:cNvSpPr>
            <p:nvPr/>
          </p:nvSpPr>
          <p:spPr bwMode="auto">
            <a:xfrm>
              <a:off x="6461125" y="1779434"/>
              <a:ext cx="622300" cy="29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rPr>
                <a:t>85%</a:t>
              </a:r>
              <a:endParaRPr lang="zh-CN" altLang="en-US">
                <a:latin typeface="微软雅黑" panose="020B0503020204020204" charset="-122"/>
                <a:ea typeface="微软雅黑" panose="020B0503020204020204" charset="-122"/>
                <a:cs typeface="+mn-ea"/>
                <a:sym typeface="微软雅黑" panose="020B0503020204020204" charset="-122"/>
              </a:endParaRPr>
            </a:p>
          </p:txBody>
        </p:sp>
      </p:grpSp>
      <p:sp>
        <p:nvSpPr>
          <p:cNvPr id="22" name="Freeform 6"/>
          <p:cNvSpPr>
            <a:spLocks noChangeArrowheads="1"/>
          </p:cNvSpPr>
          <p:nvPr/>
        </p:nvSpPr>
        <p:spPr bwMode="auto">
          <a:xfrm>
            <a:off x="5390904" y="2089700"/>
            <a:ext cx="1286308" cy="1186962"/>
          </a:xfrm>
          <a:custGeom>
            <a:avLst/>
            <a:gdLst>
              <a:gd name="T0" fmla="*/ 2147483647 w 3360"/>
              <a:gd name="T1" fmla="*/ 2147483647 h 2115"/>
              <a:gd name="T2" fmla="*/ 2147483647 w 3360"/>
              <a:gd name="T3" fmla="*/ 0 h 2115"/>
              <a:gd name="T4" fmla="*/ 0 w 3360"/>
              <a:gd name="T5" fmla="*/ 2147483647 h 2115"/>
              <a:gd name="T6" fmla="*/ 2147483647 w 3360"/>
              <a:gd name="T7" fmla="*/ 2147483647 h 2115"/>
              <a:gd name="T8" fmla="*/ 0 60000 65536"/>
              <a:gd name="T9" fmla="*/ 0 60000 65536"/>
              <a:gd name="T10" fmla="*/ 0 60000 65536"/>
              <a:gd name="T11" fmla="*/ 0 60000 65536"/>
              <a:gd name="T12" fmla="*/ 0 w 3360"/>
              <a:gd name="T13" fmla="*/ 0 h 2115"/>
              <a:gd name="T14" fmla="*/ 3360 w 3360"/>
              <a:gd name="T15" fmla="*/ 2115 h 2115"/>
            </a:gdLst>
            <a:ahLst/>
            <a:cxnLst>
              <a:cxn ang="T8">
                <a:pos x="T0" y="T1"/>
              </a:cxn>
              <a:cxn ang="T9">
                <a:pos x="T2" y="T3"/>
              </a:cxn>
              <a:cxn ang="T10">
                <a:pos x="T4" y="T5"/>
              </a:cxn>
              <a:cxn ang="T11">
                <a:pos x="T6" y="T7"/>
              </a:cxn>
            </a:cxnLst>
            <a:rect l="T12" t="T13" r="T14" b="T15"/>
            <a:pathLst>
              <a:path w="3360" h="2115">
                <a:moveTo>
                  <a:pt x="3360" y="2115"/>
                </a:moveTo>
                <a:cubicBezTo>
                  <a:pt x="3360" y="2115"/>
                  <a:pt x="1956" y="1734"/>
                  <a:pt x="1680" y="0"/>
                </a:cubicBezTo>
                <a:cubicBezTo>
                  <a:pt x="1404" y="1734"/>
                  <a:pt x="0" y="2115"/>
                  <a:pt x="0" y="2115"/>
                </a:cubicBezTo>
                <a:lnTo>
                  <a:pt x="3360" y="2115"/>
                </a:lnTo>
                <a:close/>
              </a:path>
            </a:pathLst>
          </a:custGeom>
          <a:solidFill>
            <a:srgbClr val="FFC000"/>
          </a:solidFill>
          <a:ln>
            <a:noFill/>
          </a:ln>
        </p:spPr>
        <p:txBody>
          <a:bodyPr lIns="98183" tIns="49091" rIns="98183" bIns="49091"/>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nvGrpSpPr>
          <p:cNvPr id="23" name="组合 22"/>
          <p:cNvGrpSpPr/>
          <p:nvPr/>
        </p:nvGrpSpPr>
        <p:grpSpPr>
          <a:xfrm>
            <a:off x="5782717" y="1837692"/>
            <a:ext cx="493862" cy="299890"/>
            <a:chOff x="7286625" y="2174875"/>
            <a:chExt cx="622300" cy="377825"/>
          </a:xfrm>
        </p:grpSpPr>
        <p:sp>
          <p:nvSpPr>
            <p:cNvPr id="24" name="Oval 178"/>
            <p:cNvSpPr>
              <a:spLocks noChangeArrowheads="1"/>
            </p:cNvSpPr>
            <p:nvPr/>
          </p:nvSpPr>
          <p:spPr bwMode="auto">
            <a:xfrm>
              <a:off x="7405688" y="2174875"/>
              <a:ext cx="382587" cy="377825"/>
            </a:xfrm>
            <a:prstGeom prst="ellipse">
              <a:avLst/>
            </a:prstGeom>
            <a:solidFill>
              <a:srgbClr val="FFC000"/>
            </a:solidFill>
            <a:ln w="25400">
              <a:solidFill>
                <a:srgbClr val="FFFFFF"/>
              </a:solidFill>
              <a:miter lim="800000"/>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90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25" name="Rectangle 179"/>
            <p:cNvSpPr>
              <a:spLocks noChangeArrowheads="1"/>
            </p:cNvSpPr>
            <p:nvPr/>
          </p:nvSpPr>
          <p:spPr bwMode="auto">
            <a:xfrm>
              <a:off x="7286625" y="2227110"/>
              <a:ext cx="622300" cy="29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900">
                  <a:solidFill>
                    <a:srgbClr val="FFFFFF"/>
                  </a:solidFill>
                  <a:latin typeface="微软雅黑" panose="020B0503020204020204" charset="-122"/>
                  <a:ea typeface="微软雅黑" panose="020B0503020204020204" charset="-122"/>
                  <a:cs typeface="+mn-ea"/>
                  <a:sym typeface="微软雅黑" panose="020B0503020204020204" charset="-122"/>
                </a:rPr>
                <a:t>65%</a:t>
              </a:r>
              <a:endParaRPr lang="zh-CN" altLang="en-US">
                <a:latin typeface="微软雅黑" panose="020B0503020204020204" charset="-122"/>
                <a:ea typeface="微软雅黑" panose="020B0503020204020204" charset="-122"/>
                <a:cs typeface="+mn-ea"/>
                <a:sym typeface="微软雅黑" panose="020B0503020204020204" charset="-122"/>
              </a:endParaRPr>
            </a:p>
          </p:txBody>
        </p:sp>
      </p:grpSp>
      <p:sp>
        <p:nvSpPr>
          <p:cNvPr id="26" name="Rectangle 180"/>
          <p:cNvSpPr>
            <a:spLocks noChangeArrowheads="1"/>
          </p:cNvSpPr>
          <p:nvPr/>
        </p:nvSpPr>
        <p:spPr bwMode="auto">
          <a:xfrm>
            <a:off x="5719725" y="3323554"/>
            <a:ext cx="965046" cy="27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183" tIns="49091" rIns="98183" bIns="49091"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buFont typeface="Arial" panose="020B0604020202020204" pitchFamily="34" charset="0"/>
              <a:buNone/>
            </a:pPr>
            <a:r>
              <a:rPr lang="zh-CN" altLang="en-US" sz="1300" b="1">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sp>
        <p:nvSpPr>
          <p:cNvPr id="27" name="Rectangle 43"/>
          <p:cNvSpPr>
            <a:spLocks noChangeArrowheads="1"/>
          </p:cNvSpPr>
          <p:nvPr/>
        </p:nvSpPr>
        <p:spPr bwMode="auto">
          <a:xfrm>
            <a:off x="1679650" y="3845655"/>
            <a:ext cx="5762024" cy="45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1000" dirty="0">
                <a:solidFill>
                  <a:schemeClr val="bg1"/>
                </a:solidFill>
                <a:latin typeface="微软雅黑" panose="020B0503020204020204" charset="-122"/>
                <a:ea typeface="微软雅黑" panose="020B0503020204020204" charset="-122"/>
                <a:cs typeface="+mn-ea"/>
                <a:sym typeface="微软雅黑" panose="020B0503020204020204" charset="-122"/>
              </a:rPr>
              <a:t>200</a:t>
            </a: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字之内。</a:t>
            </a:r>
            <a:r>
              <a:rPr lang="en-US" altLang="zh-CN" sz="1000" dirty="0">
                <a:solidFill>
                  <a:schemeClr val="bg1"/>
                </a:solidFill>
                <a:latin typeface="微软雅黑" panose="020B0503020204020204" charset="-122"/>
                <a:ea typeface="微软雅黑" panose="020B0503020204020204" charset="-122"/>
                <a:cs typeface="+mn-ea"/>
                <a:sym typeface="微软雅黑" panose="020B0503020204020204" charset="-122"/>
              </a:rPr>
              <a:t> </a:t>
            </a: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1000" dirty="0">
                <a:solidFill>
                  <a:schemeClr val="bg1"/>
                </a:solidFill>
                <a:latin typeface="微软雅黑" panose="020B0503020204020204" charset="-122"/>
                <a:ea typeface="微软雅黑" panose="020B0503020204020204" charset="-122"/>
                <a:cs typeface="+mn-ea"/>
                <a:sym typeface="微软雅黑" panose="020B0503020204020204" charset="-122"/>
              </a:rPr>
              <a:t>200</a:t>
            </a: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字以内</a:t>
            </a:r>
            <a:r>
              <a:rPr lang="en-US" altLang="zh-CN" sz="1000" dirty="0">
                <a:solidFill>
                  <a:schemeClr val="bg1"/>
                </a:solidFill>
                <a:latin typeface="微软雅黑" panose="020B0503020204020204" charset="-122"/>
                <a:ea typeface="微软雅黑" panose="020B0503020204020204" charset="-122"/>
                <a:cs typeface="+mn-ea"/>
                <a:sym typeface="微软雅黑" panose="020B0503020204020204" charset="-122"/>
              </a:rPr>
              <a:t> </a:t>
            </a: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1000" dirty="0">
                <a:solidFill>
                  <a:schemeClr val="bg1"/>
                </a:solidFill>
                <a:latin typeface="微软雅黑" panose="020B0503020204020204" charset="-122"/>
                <a:ea typeface="微软雅黑" panose="020B0503020204020204" charset="-122"/>
                <a:cs typeface="+mn-ea"/>
                <a:sym typeface="微软雅黑" panose="020B0503020204020204" charset="-122"/>
              </a:rPr>
              <a:t>200</a:t>
            </a: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字之内。</a:t>
            </a:r>
            <a:endParaRPr lang="en-US" altLang="zh-CN" sz="1000"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28" name="Rectangle 45"/>
          <p:cNvSpPr>
            <a:spLocks noChangeArrowheads="1"/>
          </p:cNvSpPr>
          <p:nvPr/>
        </p:nvSpPr>
        <p:spPr bwMode="auto">
          <a:xfrm>
            <a:off x="1600011" y="457397"/>
            <a:ext cx="6022089" cy="47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zh-CN" altLang="en-US" sz="2500" b="1" dirty="0">
                <a:solidFill>
                  <a:srgbClr val="FFC000"/>
                </a:solidFill>
                <a:latin typeface="微软雅黑" panose="020B0503020204020204" charset="-122"/>
                <a:ea typeface="微软雅黑" panose="020B0503020204020204" charset="-122"/>
                <a:cs typeface="+mn-ea"/>
                <a:sym typeface="微软雅黑" panose="020B0503020204020204" charset="-122"/>
              </a:rPr>
              <a:t>明年工作计划</a:t>
            </a:r>
            <a:endParaRPr lang="en-US" altLang="zh-CN" sz="2500" b="1"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
        <p:nvSpPr>
          <p:cNvPr id="29" name="Rectangle 14"/>
          <p:cNvSpPr>
            <a:spLocks noChangeArrowheads="1"/>
          </p:cNvSpPr>
          <p:nvPr/>
        </p:nvSpPr>
        <p:spPr bwMode="auto">
          <a:xfrm>
            <a:off x="2429787" y="857177"/>
            <a:ext cx="4315924" cy="36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1000" dirty="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此处添加详细文本描述此处添加详细文本描述此处添加详细文本描述此处添加详细文本描述此处添加详细文本描述</a:t>
            </a:r>
            <a:endParaRPr lang="en-US" altLang="zh-CN" sz="1000"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00"/>
                                        <p:tgtEl>
                                          <p:spTgt spid="3"/>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down)">
                                      <p:cBhvr>
                                        <p:cTn id="57" dur="500"/>
                                        <p:tgtEl>
                                          <p:spTgt spid="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500" fill="hold"/>
                                        <p:tgtEl>
                                          <p:spTgt spid="16"/>
                                        </p:tgtEl>
                                        <p:attrNameLst>
                                          <p:attrName>ppt_w</p:attrName>
                                        </p:attrNameLst>
                                      </p:cBhvr>
                                      <p:tavLst>
                                        <p:tav tm="0">
                                          <p:val>
                                            <p:fltVal val="0"/>
                                          </p:val>
                                        </p:tav>
                                        <p:tav tm="100000">
                                          <p:val>
                                            <p:strVal val="#ppt_w"/>
                                          </p:val>
                                        </p:tav>
                                      </p:tavLst>
                                    </p:anim>
                                    <p:anim calcmode="lin" valueType="num">
                                      <p:cBhvr>
                                        <p:cTn id="62" dur="500" fill="hold"/>
                                        <p:tgtEl>
                                          <p:spTgt spid="16"/>
                                        </p:tgtEl>
                                        <p:attrNameLst>
                                          <p:attrName>ppt_h</p:attrName>
                                        </p:attrNameLst>
                                      </p:cBhvr>
                                      <p:tavLst>
                                        <p:tav tm="0">
                                          <p:val>
                                            <p:fltVal val="0"/>
                                          </p:val>
                                        </p:tav>
                                        <p:tav tm="100000">
                                          <p:val>
                                            <p:strVal val="#ppt_h"/>
                                          </p:val>
                                        </p:tav>
                                      </p:tavLst>
                                    </p:anim>
                                    <p:animEffect transition="in" filter="fade">
                                      <p:cBhvr>
                                        <p:cTn id="63" dur="500"/>
                                        <p:tgtEl>
                                          <p:spTgt spid="16"/>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childTnLst>
                                </p:cTn>
                              </p:par>
                            </p:childTnLst>
                          </p:cTn>
                        </p:par>
                        <p:par>
                          <p:cTn id="70" fill="hold">
                            <p:stCondLst>
                              <p:cond delay="6000"/>
                            </p:stCondLst>
                            <p:childTnLst>
                              <p:par>
                                <p:cTn id="71" presetID="22" presetClass="entr" presetSubtype="4"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down)">
                                      <p:cBhvr>
                                        <p:cTn id="73" dur="500"/>
                                        <p:tgtEl>
                                          <p:spTgt spid="5"/>
                                        </p:tgtEl>
                                      </p:cBhvr>
                                    </p:animEffect>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childTnLst>
                                </p:cTn>
                              </p:par>
                            </p:childTnLst>
                          </p:cTn>
                        </p:par>
                        <p:par>
                          <p:cTn id="80" fill="hold">
                            <p:stCondLst>
                              <p:cond delay="7000"/>
                            </p:stCondLst>
                            <p:childTnLst>
                              <p:par>
                                <p:cTn id="81" presetID="53" presetClass="entr" presetSubtype="16"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p:cTn id="83" dur="500" fill="hold"/>
                                        <p:tgtEl>
                                          <p:spTgt spid="26"/>
                                        </p:tgtEl>
                                        <p:attrNameLst>
                                          <p:attrName>ppt_w</p:attrName>
                                        </p:attrNameLst>
                                      </p:cBhvr>
                                      <p:tavLst>
                                        <p:tav tm="0">
                                          <p:val>
                                            <p:fltVal val="0"/>
                                          </p:val>
                                        </p:tav>
                                        <p:tav tm="100000">
                                          <p:val>
                                            <p:strVal val="#ppt_w"/>
                                          </p:val>
                                        </p:tav>
                                      </p:tavLst>
                                    </p:anim>
                                    <p:anim calcmode="lin" valueType="num">
                                      <p:cBhvr>
                                        <p:cTn id="84" dur="500" fill="hold"/>
                                        <p:tgtEl>
                                          <p:spTgt spid="26"/>
                                        </p:tgtEl>
                                        <p:attrNameLst>
                                          <p:attrName>ppt_h</p:attrName>
                                        </p:attrNameLst>
                                      </p:cBhvr>
                                      <p:tavLst>
                                        <p:tav tm="0">
                                          <p:val>
                                            <p:fltVal val="0"/>
                                          </p:val>
                                        </p:tav>
                                        <p:tav tm="100000">
                                          <p:val>
                                            <p:strVal val="#ppt_h"/>
                                          </p:val>
                                        </p:tav>
                                      </p:tavLst>
                                    </p:anim>
                                    <p:animEffect transition="in" filter="fade">
                                      <p:cBhvr>
                                        <p:cTn id="85" dur="500"/>
                                        <p:tgtEl>
                                          <p:spTgt spid="26"/>
                                        </p:tgtEl>
                                      </p:cBhvr>
                                    </p:animEffect>
                                  </p:childTnLst>
                                </p:cTn>
                              </p:par>
                            </p:childTnLst>
                          </p:cTn>
                        </p:par>
                        <p:par>
                          <p:cTn id="86" fill="hold">
                            <p:stCondLst>
                              <p:cond delay="7500"/>
                            </p:stCondLst>
                            <p:childTnLst>
                              <p:par>
                                <p:cTn id="87" presetID="22" presetClass="entr" presetSubtype="4"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wipe(down)">
                                      <p:cBhvr>
                                        <p:cTn id="89" dur="500"/>
                                        <p:tgtEl>
                                          <p:spTgt spid="22"/>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p:cTn id="93" dur="500" fill="hold"/>
                                        <p:tgtEl>
                                          <p:spTgt spid="23"/>
                                        </p:tgtEl>
                                        <p:attrNameLst>
                                          <p:attrName>ppt_w</p:attrName>
                                        </p:attrNameLst>
                                      </p:cBhvr>
                                      <p:tavLst>
                                        <p:tav tm="0">
                                          <p:val>
                                            <p:fltVal val="0"/>
                                          </p:val>
                                        </p:tav>
                                        <p:tav tm="100000">
                                          <p:val>
                                            <p:strVal val="#ppt_w"/>
                                          </p:val>
                                        </p:tav>
                                      </p:tavLst>
                                    </p:anim>
                                    <p:anim calcmode="lin" valueType="num">
                                      <p:cBhvr>
                                        <p:cTn id="94" dur="500" fill="hold"/>
                                        <p:tgtEl>
                                          <p:spTgt spid="23"/>
                                        </p:tgtEl>
                                        <p:attrNameLst>
                                          <p:attrName>ppt_h</p:attrName>
                                        </p:attrNameLst>
                                      </p:cBhvr>
                                      <p:tavLst>
                                        <p:tav tm="0">
                                          <p:val>
                                            <p:fltVal val="0"/>
                                          </p:val>
                                        </p:tav>
                                        <p:tav tm="100000">
                                          <p:val>
                                            <p:strVal val="#ppt_h"/>
                                          </p:val>
                                        </p:tav>
                                      </p:tavLst>
                                    </p:anim>
                                    <p:animEffect transition="in" filter="fade">
                                      <p:cBhvr>
                                        <p:cTn id="95" dur="500"/>
                                        <p:tgtEl>
                                          <p:spTgt spid="23"/>
                                        </p:tgtEl>
                                      </p:cBhvr>
                                    </p:animEffect>
                                  </p:childTnLst>
                                </p:cTn>
                              </p:par>
                            </p:childTnLst>
                          </p:cTn>
                        </p:par>
                        <p:par>
                          <p:cTn id="96" fill="hold">
                            <p:stCondLst>
                              <p:cond delay="8500"/>
                            </p:stCondLst>
                            <p:childTnLst>
                              <p:par>
                                <p:cTn id="97" presetID="16" presetClass="entr" presetSubtype="37"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barn(outVertical)">
                                      <p:cBhvr>
                                        <p:cTn id="9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22" grpId="0" animBg="1"/>
      <p:bldP spid="26" grpId="0"/>
      <p:bldP spid="27" grpId="0" bldLvl="0" autoUpdateAnimBg="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 y="1314227"/>
            <a:ext cx="3771994" cy="1372188"/>
          </a:xfrm>
          <a:prstGeom prst="rect">
            <a:avLst/>
          </a:prstGeom>
          <a:solidFill>
            <a:srgbClr val="FFCC00">
              <a:alpha val="65097"/>
            </a:srgbClr>
          </a:solidFill>
          <a:ln>
            <a:noFill/>
          </a:ln>
        </p:spPr>
        <p:txBody>
          <a:bodyPr lIns="71559" tIns="37291" rIns="71559" bIns="3729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44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3" name="Rectangle 1"/>
          <p:cNvSpPr>
            <a:spLocks noChangeArrowheads="1"/>
          </p:cNvSpPr>
          <p:nvPr/>
        </p:nvSpPr>
        <p:spPr bwMode="auto">
          <a:xfrm>
            <a:off x="4001288" y="2285720"/>
            <a:ext cx="1884737" cy="438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3200" b="1" dirty="0">
                <a:solidFill>
                  <a:srgbClr val="FFC000"/>
                </a:solidFill>
                <a:latin typeface="微软雅黑" panose="020B0503020204020204" charset="-122"/>
                <a:ea typeface="微软雅黑" panose="020B0503020204020204" charset="-122"/>
                <a:cs typeface="+mn-ea"/>
                <a:sym typeface="微软雅黑" panose="020B0503020204020204" charset="-122"/>
              </a:rPr>
              <a:t>关于我们</a:t>
            </a:r>
          </a:p>
        </p:txBody>
      </p:sp>
      <p:sp>
        <p:nvSpPr>
          <p:cNvPr id="4" name="矩形 115"/>
          <p:cNvSpPr>
            <a:spLocks noChangeArrowheads="1"/>
          </p:cNvSpPr>
          <p:nvPr/>
        </p:nvSpPr>
        <p:spPr bwMode="auto">
          <a:xfrm>
            <a:off x="3943334" y="2826279"/>
            <a:ext cx="4056721" cy="130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567" tIns="36283" rIns="72567" bIns="36283">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000" dirty="0">
                <a:solidFill>
                  <a:srgbClr val="FFC000"/>
                </a:solidFill>
                <a:latin typeface="微软雅黑" panose="020B0503020204020204" charset="-122"/>
                <a:ea typeface="微软雅黑" panose="020B0503020204020204" charset="-122"/>
                <a:cs typeface="+mn-ea"/>
                <a:sym typeface="微软雅黑" panose="020B0503020204020204" charset="-122"/>
              </a:rPr>
              <a:t>此处添加公司简介文本描述此处添加公司简介文本描述此处添加公司简介文本描述此处添加公司简介文本描述此处添加公司简介文本描述此处添加公司简介文本描述此处添加公司简介文本描述此处添加公司简介文本描述此处添加公司简介文本描述此处添加公司简介文本描述此处添加公司简介文本描述此处添加公司简介文本描述此处添加公司简介文本描述此处添加公司简介文本描述此处添加公司简介文本描述此处添加公司简介文本描述此处添加公司简介文本描述此处添加公司简介文本描述此处添加公司简介文本描述此处添加公司简介文本描述</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5504" y="1629049"/>
            <a:ext cx="1322191" cy="7140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autoUpdateAnimBg="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024781" y="1684240"/>
            <a:ext cx="2478127" cy="1088678"/>
          </a:xfrm>
          <a:prstGeom prst="rect">
            <a:avLst/>
          </a:prstGeom>
          <a:noFill/>
          <a:ln w="3175">
            <a:solidFill>
              <a:srgbClr val="FFC000"/>
            </a:solidFill>
            <a:miter lim="800000"/>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grpSp>
        <p:nvGrpSpPr>
          <p:cNvPr id="3" name="Group 41"/>
          <p:cNvGrpSpPr/>
          <p:nvPr/>
        </p:nvGrpSpPr>
        <p:grpSpPr bwMode="auto">
          <a:xfrm>
            <a:off x="2866362" y="1864427"/>
            <a:ext cx="1457647" cy="798868"/>
            <a:chOff x="0" y="0"/>
            <a:chExt cx="2419" cy="1343"/>
          </a:xfrm>
        </p:grpSpPr>
        <p:sp>
          <p:nvSpPr>
            <p:cNvPr id="4" name="Rectangle 42"/>
            <p:cNvSpPr>
              <a:spLocks noChangeArrowheads="1"/>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70000"/>
                </a:lnSpc>
                <a:buFont typeface="Arial" panose="020B0604020202020204" pitchFamily="34" charset="0"/>
                <a:buNone/>
              </a:pPr>
              <a:r>
                <a:rPr lang="zh-CN" altLang="en-US" sz="1200" b="1" dirty="0">
                  <a:solidFill>
                    <a:schemeClr val="bg1"/>
                  </a:solidFill>
                  <a:latin typeface="微软雅黑" panose="020B0503020204020204" charset="-122"/>
                  <a:ea typeface="微软雅黑" panose="020B0503020204020204" charset="-122"/>
                  <a:cs typeface="+mn-ea"/>
                  <a:sym typeface="微软雅黑" panose="020B0503020204020204" charset="-122"/>
                </a:rPr>
                <a:t>单击此处添加标题</a:t>
              </a:r>
            </a:p>
          </p:txBody>
        </p:sp>
        <p:sp>
          <p:nvSpPr>
            <p:cNvPr id="5" name="Rectangle 43"/>
            <p:cNvSpPr>
              <a:spLocks noChangeArrowheads="1"/>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a:t>
              </a:r>
            </a:p>
          </p:txBody>
        </p:sp>
      </p:grpSp>
      <p:sp>
        <p:nvSpPr>
          <p:cNvPr id="6" name="Rectangle 1"/>
          <p:cNvSpPr/>
          <p:nvPr/>
        </p:nvSpPr>
        <p:spPr bwMode="auto">
          <a:xfrm>
            <a:off x="4836769" y="1684240"/>
            <a:ext cx="2478127" cy="1088678"/>
          </a:xfrm>
          <a:prstGeom prst="rect">
            <a:avLst/>
          </a:prstGeom>
          <a:noFill/>
          <a:ln w="3175">
            <a:solidFill>
              <a:srgbClr val="FFE79B"/>
            </a:solidFill>
            <a:miter lim="800000"/>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grpSp>
        <p:nvGrpSpPr>
          <p:cNvPr id="7" name="Group 41"/>
          <p:cNvGrpSpPr/>
          <p:nvPr/>
        </p:nvGrpSpPr>
        <p:grpSpPr bwMode="auto">
          <a:xfrm>
            <a:off x="5679609" y="1864427"/>
            <a:ext cx="1457648" cy="798868"/>
            <a:chOff x="0" y="0"/>
            <a:chExt cx="2419" cy="1343"/>
          </a:xfrm>
        </p:grpSpPr>
        <p:sp>
          <p:nvSpPr>
            <p:cNvPr id="8" name="Rectangle 42"/>
            <p:cNvSpPr>
              <a:spLocks noChangeArrowheads="1"/>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70000"/>
                </a:lnSpc>
                <a:buFont typeface="Arial" panose="020B0604020202020204" pitchFamily="34" charset="0"/>
                <a:buNone/>
              </a:pPr>
              <a:r>
                <a:rPr lang="zh-CN" altLang="en-US" sz="1200" b="1" dirty="0">
                  <a:solidFill>
                    <a:schemeClr val="bg1"/>
                  </a:solidFill>
                  <a:latin typeface="微软雅黑" panose="020B0503020204020204" charset="-122"/>
                  <a:ea typeface="微软雅黑" panose="020B0503020204020204" charset="-122"/>
                  <a:cs typeface="+mn-ea"/>
                  <a:sym typeface="微软雅黑" panose="020B0503020204020204" charset="-122"/>
                </a:rPr>
                <a:t>单击此处添加标题</a:t>
              </a:r>
            </a:p>
          </p:txBody>
        </p:sp>
        <p:sp>
          <p:nvSpPr>
            <p:cNvPr id="9" name="Rectangle 43"/>
            <p:cNvSpPr>
              <a:spLocks noChangeArrowheads="1"/>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a:t>
              </a:r>
            </a:p>
          </p:txBody>
        </p:sp>
      </p:grpSp>
      <p:sp>
        <p:nvSpPr>
          <p:cNvPr id="10" name="Rectangle 1"/>
          <p:cNvSpPr/>
          <p:nvPr/>
        </p:nvSpPr>
        <p:spPr bwMode="auto">
          <a:xfrm>
            <a:off x="2024781" y="3027447"/>
            <a:ext cx="2478127" cy="1087418"/>
          </a:xfrm>
          <a:prstGeom prst="rect">
            <a:avLst/>
          </a:prstGeom>
          <a:noFill/>
          <a:ln w="3175">
            <a:solidFill>
              <a:srgbClr val="FFE79B"/>
            </a:solidFill>
            <a:miter lim="800000"/>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grpSp>
        <p:nvGrpSpPr>
          <p:cNvPr id="11" name="Group 41"/>
          <p:cNvGrpSpPr/>
          <p:nvPr/>
        </p:nvGrpSpPr>
        <p:grpSpPr bwMode="auto">
          <a:xfrm>
            <a:off x="2866362" y="3206373"/>
            <a:ext cx="1457647" cy="798868"/>
            <a:chOff x="0" y="0"/>
            <a:chExt cx="2419" cy="1343"/>
          </a:xfrm>
        </p:grpSpPr>
        <p:sp>
          <p:nvSpPr>
            <p:cNvPr id="12" name="Rectangle 42"/>
            <p:cNvSpPr>
              <a:spLocks noChangeArrowheads="1"/>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70000"/>
                </a:lnSpc>
                <a:buFont typeface="Arial" panose="020B0604020202020204" pitchFamily="34" charset="0"/>
                <a:buNone/>
              </a:pPr>
              <a:r>
                <a:rPr lang="zh-CN" altLang="en-US" sz="1200" b="1" dirty="0">
                  <a:solidFill>
                    <a:schemeClr val="bg1"/>
                  </a:solidFill>
                  <a:latin typeface="微软雅黑" panose="020B0503020204020204" charset="-122"/>
                  <a:ea typeface="微软雅黑" panose="020B0503020204020204" charset="-122"/>
                  <a:cs typeface="+mn-ea"/>
                  <a:sym typeface="微软雅黑" panose="020B0503020204020204" charset="-122"/>
                </a:rPr>
                <a:t>单击此处添加标题</a:t>
              </a:r>
            </a:p>
          </p:txBody>
        </p:sp>
        <p:sp>
          <p:nvSpPr>
            <p:cNvPr id="13" name="Rectangle 43"/>
            <p:cNvSpPr>
              <a:spLocks noChangeArrowheads="1"/>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a:t>
              </a:r>
            </a:p>
          </p:txBody>
        </p:sp>
      </p:grpSp>
      <p:sp>
        <p:nvSpPr>
          <p:cNvPr id="14" name="Rectangle 1"/>
          <p:cNvSpPr/>
          <p:nvPr/>
        </p:nvSpPr>
        <p:spPr bwMode="auto">
          <a:xfrm>
            <a:off x="4836769" y="3027447"/>
            <a:ext cx="2478127" cy="1087418"/>
          </a:xfrm>
          <a:prstGeom prst="rect">
            <a:avLst/>
          </a:prstGeom>
          <a:noFill/>
          <a:ln w="3175">
            <a:solidFill>
              <a:srgbClr val="FFC000"/>
            </a:solidFill>
            <a:miter lim="800000"/>
          </a:ln>
          <a:extLst>
            <a:ext uri="{909E8E84-426E-40DD-AFC4-6F175D3DCCD1}">
              <a14:hiddenFill xmlns:a14="http://schemas.microsoft.com/office/drawing/2010/main">
                <a:solidFill>
                  <a:srgbClr val="FFFFFF"/>
                </a:solidFill>
              </a14:hiddenFill>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grpSp>
        <p:nvGrpSpPr>
          <p:cNvPr id="15" name="Group 41"/>
          <p:cNvGrpSpPr/>
          <p:nvPr/>
        </p:nvGrpSpPr>
        <p:grpSpPr bwMode="auto">
          <a:xfrm>
            <a:off x="5679609" y="3206373"/>
            <a:ext cx="1457648" cy="798868"/>
            <a:chOff x="0" y="0"/>
            <a:chExt cx="2419" cy="1343"/>
          </a:xfrm>
        </p:grpSpPr>
        <p:sp>
          <p:nvSpPr>
            <p:cNvPr id="16" name="Rectangle 42"/>
            <p:cNvSpPr>
              <a:spLocks noChangeArrowheads="1"/>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70000"/>
                </a:lnSpc>
                <a:buFont typeface="Arial" panose="020B0604020202020204" pitchFamily="34" charset="0"/>
                <a:buNone/>
              </a:pPr>
              <a:r>
                <a:rPr lang="zh-CN" altLang="en-US" sz="1200" b="1" dirty="0">
                  <a:solidFill>
                    <a:schemeClr val="bg1"/>
                  </a:solidFill>
                  <a:latin typeface="微软雅黑" panose="020B0503020204020204" charset="-122"/>
                  <a:ea typeface="微软雅黑" panose="020B0503020204020204" charset="-122"/>
                  <a:cs typeface="+mn-ea"/>
                  <a:sym typeface="微软雅黑" panose="020B0503020204020204" charset="-122"/>
                </a:rPr>
                <a:t>单击此处添加标题</a:t>
              </a:r>
            </a:p>
          </p:txBody>
        </p:sp>
        <p:sp>
          <p:nvSpPr>
            <p:cNvPr id="17" name="Rectangle 43"/>
            <p:cNvSpPr>
              <a:spLocks noChangeArrowheads="1"/>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a:t>
              </a:r>
            </a:p>
          </p:txBody>
        </p:sp>
      </p:grpSp>
      <p:grpSp>
        <p:nvGrpSpPr>
          <p:cNvPr id="18" name="Group 6"/>
          <p:cNvGrpSpPr/>
          <p:nvPr/>
        </p:nvGrpSpPr>
        <p:grpSpPr bwMode="auto">
          <a:xfrm>
            <a:off x="5011888" y="3216453"/>
            <a:ext cx="525358" cy="519138"/>
            <a:chOff x="0" y="0"/>
            <a:chExt cx="519113" cy="519113"/>
          </a:xfrm>
        </p:grpSpPr>
        <p:sp>
          <p:nvSpPr>
            <p:cNvPr id="19" name="Oval 51"/>
            <p:cNvSpPr>
              <a:spLocks noChangeArrowheads="1"/>
            </p:cNvSpPr>
            <p:nvPr/>
          </p:nvSpPr>
          <p:spPr bwMode="auto">
            <a:xfrm>
              <a:off x="0" y="0"/>
              <a:ext cx="519113" cy="519113"/>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20" name="Freeform 6"/>
            <p:cNvSpPr>
              <a:spLocks noEditPoints="1" noChangeArrowheads="1"/>
            </p:cNvSpPr>
            <p:nvPr/>
          </p:nvSpPr>
          <p:spPr bwMode="auto">
            <a:xfrm>
              <a:off x="131887" y="120031"/>
              <a:ext cx="268831" cy="276236"/>
            </a:xfrm>
            <a:custGeom>
              <a:avLst/>
              <a:gdLst>
                <a:gd name="T0" fmla="*/ 2147483647 w 154"/>
                <a:gd name="T1" fmla="*/ 2147483647 h 158"/>
                <a:gd name="T2" fmla="*/ 2147483647 w 154"/>
                <a:gd name="T3" fmla="*/ 2147483647 h 158"/>
                <a:gd name="T4" fmla="*/ 2147483647 w 154"/>
                <a:gd name="T5" fmla="*/ 2147483647 h 158"/>
                <a:gd name="T6" fmla="*/ 2147483647 w 154"/>
                <a:gd name="T7" fmla="*/ 2147483647 h 158"/>
                <a:gd name="T8" fmla="*/ 2147483647 w 154"/>
                <a:gd name="T9" fmla="*/ 2147483647 h 158"/>
                <a:gd name="T10" fmla="*/ 2147483647 w 154"/>
                <a:gd name="T11" fmla="*/ 2147483647 h 158"/>
                <a:gd name="T12" fmla="*/ 2147483647 w 154"/>
                <a:gd name="T13" fmla="*/ 2147483647 h 158"/>
                <a:gd name="T14" fmla="*/ 2147483647 w 154"/>
                <a:gd name="T15" fmla="*/ 2147483647 h 158"/>
                <a:gd name="T16" fmla="*/ 2147483647 w 154"/>
                <a:gd name="T17" fmla="*/ 2147483647 h 158"/>
                <a:gd name="T18" fmla="*/ 2147483647 w 154"/>
                <a:gd name="T19" fmla="*/ 2147483647 h 158"/>
                <a:gd name="T20" fmla="*/ 2147483647 w 154"/>
                <a:gd name="T21" fmla="*/ 2147483647 h 158"/>
                <a:gd name="T22" fmla="*/ 2147483647 w 154"/>
                <a:gd name="T23" fmla="*/ 2147483647 h 158"/>
                <a:gd name="T24" fmla="*/ 2147483647 w 154"/>
                <a:gd name="T25" fmla="*/ 2147483647 h 158"/>
                <a:gd name="T26" fmla="*/ 2147483647 w 154"/>
                <a:gd name="T27" fmla="*/ 2147483647 h 158"/>
                <a:gd name="T28" fmla="*/ 2147483647 w 154"/>
                <a:gd name="T29" fmla="*/ 2147483647 h 158"/>
                <a:gd name="T30" fmla="*/ 2147483647 w 154"/>
                <a:gd name="T31" fmla="*/ 2147483647 h 158"/>
                <a:gd name="T32" fmla="*/ 2147483647 w 154"/>
                <a:gd name="T33" fmla="*/ 2147483647 h 158"/>
                <a:gd name="T34" fmla="*/ 2147483647 w 154"/>
                <a:gd name="T35" fmla="*/ 2147483647 h 158"/>
                <a:gd name="T36" fmla="*/ 2147483647 w 154"/>
                <a:gd name="T37" fmla="*/ 0 h 158"/>
                <a:gd name="T38" fmla="*/ 2147483647 w 154"/>
                <a:gd name="T39" fmla="*/ 2147483647 h 158"/>
                <a:gd name="T40" fmla="*/ 2147483647 w 154"/>
                <a:gd name="T41" fmla="*/ 2147483647 h 158"/>
                <a:gd name="T42" fmla="*/ 0 w 154"/>
                <a:gd name="T43" fmla="*/ 2147483647 h 158"/>
                <a:gd name="T44" fmla="*/ 2147483647 w 154"/>
                <a:gd name="T45" fmla="*/ 2147483647 h 158"/>
                <a:gd name="T46" fmla="*/ 2147483647 w 154"/>
                <a:gd name="T47" fmla="*/ 2147483647 h 158"/>
                <a:gd name="T48" fmla="*/ 2147483647 w 154"/>
                <a:gd name="T49" fmla="*/ 2147483647 h 158"/>
                <a:gd name="T50" fmla="*/ 2147483647 w 154"/>
                <a:gd name="T51" fmla="*/ 2147483647 h 158"/>
                <a:gd name="T52" fmla="*/ 2147483647 w 154"/>
                <a:gd name="T53" fmla="*/ 2147483647 h 158"/>
                <a:gd name="T54" fmla="*/ 2147483647 w 154"/>
                <a:gd name="T55" fmla="*/ 2147483647 h 158"/>
                <a:gd name="T56" fmla="*/ 2147483647 w 154"/>
                <a:gd name="T57" fmla="*/ 2147483647 h 158"/>
                <a:gd name="T58" fmla="*/ 2147483647 w 154"/>
                <a:gd name="T59" fmla="*/ 2147483647 h 1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4"/>
                <a:gd name="T91" fmla="*/ 0 h 158"/>
                <a:gd name="T92" fmla="*/ 154 w 154"/>
                <a:gd name="T93" fmla="*/ 158 h 1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21" name="组合 20"/>
          <p:cNvGrpSpPr/>
          <p:nvPr/>
        </p:nvGrpSpPr>
        <p:grpSpPr>
          <a:xfrm>
            <a:off x="5011888" y="1874507"/>
            <a:ext cx="525358" cy="519138"/>
            <a:chOff x="6315327" y="2361647"/>
            <a:chExt cx="661988" cy="654050"/>
          </a:xfrm>
        </p:grpSpPr>
        <p:sp>
          <p:nvSpPr>
            <p:cNvPr id="22" name="Oval 51"/>
            <p:cNvSpPr>
              <a:spLocks noChangeArrowheads="1"/>
            </p:cNvSpPr>
            <p:nvPr/>
          </p:nvSpPr>
          <p:spPr bwMode="auto">
            <a:xfrm>
              <a:off x="6315327" y="2361647"/>
              <a:ext cx="661988" cy="654050"/>
            </a:xfrm>
            <a:prstGeom prst="ellipse">
              <a:avLst/>
            </a:prstGeom>
            <a:solidFill>
              <a:schemeClr val="bg1"/>
            </a:solidFill>
            <a:ln>
              <a:no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23" name="Freeform 7"/>
            <p:cNvSpPr>
              <a:spLocks noChangeArrowheads="1"/>
            </p:cNvSpPr>
            <p:nvPr/>
          </p:nvSpPr>
          <p:spPr bwMode="auto">
            <a:xfrm>
              <a:off x="6456615" y="2490234"/>
              <a:ext cx="373062" cy="374650"/>
            </a:xfrm>
            <a:custGeom>
              <a:avLst/>
              <a:gdLst>
                <a:gd name="T0" fmla="*/ 2147483647 w 167"/>
                <a:gd name="T1" fmla="*/ 2147483647 h 170"/>
                <a:gd name="T2" fmla="*/ 2147483647 w 167"/>
                <a:gd name="T3" fmla="*/ 2147483647 h 170"/>
                <a:gd name="T4" fmla="*/ 2147483647 w 167"/>
                <a:gd name="T5" fmla="*/ 2147483647 h 170"/>
                <a:gd name="T6" fmla="*/ 2147483647 w 167"/>
                <a:gd name="T7" fmla="*/ 2147483647 h 170"/>
                <a:gd name="T8" fmla="*/ 2147483647 w 167"/>
                <a:gd name="T9" fmla="*/ 2147483647 h 170"/>
                <a:gd name="T10" fmla="*/ 2147483647 w 167"/>
                <a:gd name="T11" fmla="*/ 2147483647 h 170"/>
                <a:gd name="T12" fmla="*/ 2147483647 w 167"/>
                <a:gd name="T13" fmla="*/ 2147483647 h 170"/>
                <a:gd name="T14" fmla="*/ 2147483647 w 167"/>
                <a:gd name="T15" fmla="*/ 2147483647 h 170"/>
                <a:gd name="T16" fmla="*/ 2147483647 w 167"/>
                <a:gd name="T17" fmla="*/ 2147483647 h 170"/>
                <a:gd name="T18" fmla="*/ 2147483647 w 167"/>
                <a:gd name="T19" fmla="*/ 2147483647 h 170"/>
                <a:gd name="T20" fmla="*/ 2147483647 w 167"/>
                <a:gd name="T21" fmla="*/ 2147483647 h 170"/>
                <a:gd name="T22" fmla="*/ 2147483647 w 167"/>
                <a:gd name="T23" fmla="*/ 2147483647 h 170"/>
                <a:gd name="T24" fmla="*/ 2147483647 w 167"/>
                <a:gd name="T25" fmla="*/ 2147483647 h 170"/>
                <a:gd name="T26" fmla="*/ 2147483647 w 167"/>
                <a:gd name="T27" fmla="*/ 2147483647 h 170"/>
                <a:gd name="T28" fmla="*/ 2147483647 w 167"/>
                <a:gd name="T29" fmla="*/ 2147483647 h 170"/>
                <a:gd name="T30" fmla="*/ 2147483647 w 167"/>
                <a:gd name="T31" fmla="*/ 2147483647 h 170"/>
                <a:gd name="T32" fmla="*/ 2147483647 w 167"/>
                <a:gd name="T33" fmla="*/ 2147483647 h 170"/>
                <a:gd name="T34" fmla="*/ 2147483647 w 167"/>
                <a:gd name="T35" fmla="*/ 2147483647 h 170"/>
                <a:gd name="T36" fmla="*/ 2147483647 w 167"/>
                <a:gd name="T37" fmla="*/ 2147483647 h 170"/>
                <a:gd name="T38" fmla="*/ 2147483647 w 167"/>
                <a:gd name="T39" fmla="*/ 2147483647 h 170"/>
                <a:gd name="T40" fmla="*/ 2147483647 w 167"/>
                <a:gd name="T41" fmla="*/ 2147483647 h 170"/>
                <a:gd name="T42" fmla="*/ 2147483647 w 167"/>
                <a:gd name="T43" fmla="*/ 2147483647 h 170"/>
                <a:gd name="T44" fmla="*/ 2147483647 w 167"/>
                <a:gd name="T45" fmla="*/ 2147483647 h 170"/>
                <a:gd name="T46" fmla="*/ 2147483647 w 167"/>
                <a:gd name="T47" fmla="*/ 2147483647 h 170"/>
                <a:gd name="T48" fmla="*/ 2147483647 w 167"/>
                <a:gd name="T49" fmla="*/ 2147483647 h 170"/>
                <a:gd name="T50" fmla="*/ 2147483647 w 167"/>
                <a:gd name="T51" fmla="*/ 2147483647 h 170"/>
                <a:gd name="T52" fmla="*/ 2147483647 w 167"/>
                <a:gd name="T53" fmla="*/ 2147483647 h 170"/>
                <a:gd name="T54" fmla="*/ 2147483647 w 167"/>
                <a:gd name="T55" fmla="*/ 2147483647 h 170"/>
                <a:gd name="T56" fmla="*/ 2147483647 w 167"/>
                <a:gd name="T57" fmla="*/ 2147483647 h 170"/>
                <a:gd name="T58" fmla="*/ 2147483647 w 167"/>
                <a:gd name="T59" fmla="*/ 2147483647 h 17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7"/>
                <a:gd name="T91" fmla="*/ 0 h 170"/>
                <a:gd name="T92" fmla="*/ 167 w 167"/>
                <a:gd name="T93" fmla="*/ 170 h 17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FFC000"/>
            </a:solidFill>
            <a:ln>
              <a:noFill/>
            </a:ln>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24" name="Group 5"/>
          <p:cNvGrpSpPr/>
          <p:nvPr/>
        </p:nvGrpSpPr>
        <p:grpSpPr bwMode="auto">
          <a:xfrm>
            <a:off x="2199900" y="3216453"/>
            <a:ext cx="525358" cy="519138"/>
            <a:chOff x="0" y="0"/>
            <a:chExt cx="519113" cy="519113"/>
          </a:xfrm>
        </p:grpSpPr>
        <p:sp>
          <p:nvSpPr>
            <p:cNvPr id="25" name="Oval 51"/>
            <p:cNvSpPr>
              <a:spLocks noChangeArrowheads="1"/>
            </p:cNvSpPr>
            <p:nvPr/>
          </p:nvSpPr>
          <p:spPr bwMode="auto">
            <a:xfrm>
              <a:off x="0" y="0"/>
              <a:ext cx="519113" cy="5191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26" name="Freeform 8"/>
            <p:cNvSpPr>
              <a:spLocks noEditPoints="1" noChangeArrowheads="1"/>
            </p:cNvSpPr>
            <p:nvPr/>
          </p:nvSpPr>
          <p:spPr bwMode="auto">
            <a:xfrm>
              <a:off x="133285" y="141828"/>
              <a:ext cx="241429" cy="242169"/>
            </a:xfrm>
            <a:custGeom>
              <a:avLst/>
              <a:gdLst>
                <a:gd name="T0" fmla="*/ 2147483647 w 138"/>
                <a:gd name="T1" fmla="*/ 2147483647 h 138"/>
                <a:gd name="T2" fmla="*/ 0 w 138"/>
                <a:gd name="T3" fmla="*/ 2147483647 h 138"/>
                <a:gd name="T4" fmla="*/ 0 w 138"/>
                <a:gd name="T5" fmla="*/ 2147483647 h 138"/>
                <a:gd name="T6" fmla="*/ 2147483647 w 138"/>
                <a:gd name="T7" fmla="*/ 2147483647 h 138"/>
                <a:gd name="T8" fmla="*/ 2147483647 w 138"/>
                <a:gd name="T9" fmla="*/ 2147483647 h 138"/>
                <a:gd name="T10" fmla="*/ 2147483647 w 138"/>
                <a:gd name="T11" fmla="*/ 2147483647 h 138"/>
                <a:gd name="T12" fmla="*/ 2147483647 w 138"/>
                <a:gd name="T13" fmla="*/ 2147483647 h 138"/>
                <a:gd name="T14" fmla="*/ 2147483647 w 138"/>
                <a:gd name="T15" fmla="*/ 2147483647 h 138"/>
                <a:gd name="T16" fmla="*/ 2147483647 w 138"/>
                <a:gd name="T17" fmla="*/ 2147483647 h 138"/>
                <a:gd name="T18" fmla="*/ 2147483647 w 138"/>
                <a:gd name="T19" fmla="*/ 2147483647 h 138"/>
                <a:gd name="T20" fmla="*/ 2147483647 w 138"/>
                <a:gd name="T21" fmla="*/ 2147483647 h 138"/>
                <a:gd name="T22" fmla="*/ 2147483647 w 138"/>
                <a:gd name="T23" fmla="*/ 2147483647 h 138"/>
                <a:gd name="T24" fmla="*/ 2147483647 w 138"/>
                <a:gd name="T25" fmla="*/ 2147483647 h 138"/>
                <a:gd name="T26" fmla="*/ 2147483647 w 138"/>
                <a:gd name="T27" fmla="*/ 0 h 138"/>
                <a:gd name="T28" fmla="*/ 2147483647 w 138"/>
                <a:gd name="T29" fmla="*/ 0 h 138"/>
                <a:gd name="T30" fmla="*/ 2147483647 w 138"/>
                <a:gd name="T31" fmla="*/ 2147483647 h 138"/>
                <a:gd name="T32" fmla="*/ 2147483647 w 138"/>
                <a:gd name="T33" fmla="*/ 2147483647 h 138"/>
                <a:gd name="T34" fmla="*/ 2147483647 w 138"/>
                <a:gd name="T35" fmla="*/ 2147483647 h 138"/>
                <a:gd name="T36" fmla="*/ 2147483647 w 138"/>
                <a:gd name="T37" fmla="*/ 2147483647 h 138"/>
                <a:gd name="T38" fmla="*/ 2147483647 w 138"/>
                <a:gd name="T39" fmla="*/ 2147483647 h 138"/>
                <a:gd name="T40" fmla="*/ 2147483647 w 138"/>
                <a:gd name="T41" fmla="*/ 2147483647 h 138"/>
                <a:gd name="T42" fmla="*/ 2147483647 w 138"/>
                <a:gd name="T43" fmla="*/ 0 h 1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8"/>
                <a:gd name="T67" fmla="*/ 0 h 138"/>
                <a:gd name="T68" fmla="*/ 138 w 138"/>
                <a:gd name="T69" fmla="*/ 138 h 1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nvGrpSpPr>
          <p:cNvPr id="27" name="组合 26"/>
          <p:cNvGrpSpPr/>
          <p:nvPr/>
        </p:nvGrpSpPr>
        <p:grpSpPr>
          <a:xfrm>
            <a:off x="2199900" y="1874507"/>
            <a:ext cx="525358" cy="519138"/>
            <a:chOff x="2772027" y="2361647"/>
            <a:chExt cx="661988" cy="654050"/>
          </a:xfrm>
        </p:grpSpPr>
        <p:sp>
          <p:nvSpPr>
            <p:cNvPr id="28" name="Oval 51"/>
            <p:cNvSpPr>
              <a:spLocks noChangeArrowheads="1"/>
            </p:cNvSpPr>
            <p:nvPr/>
          </p:nvSpPr>
          <p:spPr bwMode="auto">
            <a:xfrm>
              <a:off x="2772027" y="2361647"/>
              <a:ext cx="661988" cy="654050"/>
            </a:xfrm>
            <a:prstGeom prst="ellipse">
              <a:avLst/>
            </a:prstGeom>
            <a:solidFill>
              <a:srgbClr val="FFC000"/>
            </a:solidFill>
            <a:ln>
              <a:no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29" name="Freeform 9"/>
            <p:cNvSpPr>
              <a:spLocks noEditPoints="1" noChangeArrowheads="1"/>
            </p:cNvSpPr>
            <p:nvPr/>
          </p:nvSpPr>
          <p:spPr bwMode="auto">
            <a:xfrm>
              <a:off x="2911727" y="2544209"/>
              <a:ext cx="355600" cy="282575"/>
            </a:xfrm>
            <a:custGeom>
              <a:avLst/>
              <a:gdLst>
                <a:gd name="T0" fmla="*/ 2147483647 w 159"/>
                <a:gd name="T1" fmla="*/ 2147483647 h 128"/>
                <a:gd name="T2" fmla="*/ 2147483647 w 159"/>
                <a:gd name="T3" fmla="*/ 2147483647 h 128"/>
                <a:gd name="T4" fmla="*/ 2147483647 w 159"/>
                <a:gd name="T5" fmla="*/ 2147483647 h 128"/>
                <a:gd name="T6" fmla="*/ 2147483647 w 159"/>
                <a:gd name="T7" fmla="*/ 2147483647 h 128"/>
                <a:gd name="T8" fmla="*/ 2147483647 w 159"/>
                <a:gd name="T9" fmla="*/ 2147483647 h 128"/>
                <a:gd name="T10" fmla="*/ 2147483647 w 159"/>
                <a:gd name="T11" fmla="*/ 2147483647 h 128"/>
                <a:gd name="T12" fmla="*/ 2147483647 w 159"/>
                <a:gd name="T13" fmla="*/ 2147483647 h 128"/>
                <a:gd name="T14" fmla="*/ 2147483647 w 159"/>
                <a:gd name="T15" fmla="*/ 2147483647 h 128"/>
                <a:gd name="T16" fmla="*/ 2147483647 w 159"/>
                <a:gd name="T17" fmla="*/ 2147483647 h 128"/>
                <a:gd name="T18" fmla="*/ 2147483647 w 159"/>
                <a:gd name="T19" fmla="*/ 2147483647 h 128"/>
                <a:gd name="T20" fmla="*/ 2147483647 w 159"/>
                <a:gd name="T21" fmla="*/ 2147483647 h 128"/>
                <a:gd name="T22" fmla="*/ 2147483647 w 159"/>
                <a:gd name="T23" fmla="*/ 2147483647 h 128"/>
                <a:gd name="T24" fmla="*/ 2147483647 w 159"/>
                <a:gd name="T25" fmla="*/ 2147483647 h 128"/>
                <a:gd name="T26" fmla="*/ 2147483647 w 159"/>
                <a:gd name="T27" fmla="*/ 2147483647 h 128"/>
                <a:gd name="T28" fmla="*/ 2147483647 w 159"/>
                <a:gd name="T29" fmla="*/ 2147483647 h 128"/>
                <a:gd name="T30" fmla="*/ 2147483647 w 159"/>
                <a:gd name="T31" fmla="*/ 2147483647 h 128"/>
                <a:gd name="T32" fmla="*/ 2147483647 w 159"/>
                <a:gd name="T33" fmla="*/ 2147483647 h 128"/>
                <a:gd name="T34" fmla="*/ 2147483647 w 159"/>
                <a:gd name="T35" fmla="*/ 2147483647 h 128"/>
                <a:gd name="T36" fmla="*/ 2147483647 w 159"/>
                <a:gd name="T37" fmla="*/ 2147483647 h 128"/>
                <a:gd name="T38" fmla="*/ 2147483647 w 159"/>
                <a:gd name="T39" fmla="*/ 2147483647 h 128"/>
                <a:gd name="T40" fmla="*/ 2147483647 w 159"/>
                <a:gd name="T41" fmla="*/ 2147483647 h 128"/>
                <a:gd name="T42" fmla="*/ 2147483647 w 159"/>
                <a:gd name="T43" fmla="*/ 2147483647 h 1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128"/>
                <a:gd name="T68" fmla="*/ 159 w 159"/>
                <a:gd name="T69" fmla="*/ 128 h 1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sp>
        <p:nvSpPr>
          <p:cNvPr id="30" name="Rectangle 45"/>
          <p:cNvSpPr>
            <a:spLocks noChangeArrowheads="1"/>
          </p:cNvSpPr>
          <p:nvPr/>
        </p:nvSpPr>
        <p:spPr bwMode="auto">
          <a:xfrm>
            <a:off x="1577334" y="457397"/>
            <a:ext cx="6022089" cy="47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zh-CN" altLang="en-US" sz="2500" b="1" dirty="0">
                <a:solidFill>
                  <a:srgbClr val="FFC000"/>
                </a:solidFill>
                <a:latin typeface="微软雅黑" panose="020B0503020204020204" charset="-122"/>
                <a:ea typeface="微软雅黑" panose="020B0503020204020204" charset="-122"/>
                <a:cs typeface="+mn-ea"/>
                <a:sym typeface="微软雅黑" panose="020B0503020204020204" charset="-122"/>
              </a:rPr>
              <a:t>明年工作计划</a:t>
            </a:r>
            <a:endParaRPr lang="en-US" altLang="zh-CN" sz="2500" b="1"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
        <p:nvSpPr>
          <p:cNvPr id="31" name="Rectangle 14"/>
          <p:cNvSpPr>
            <a:spLocks noChangeArrowheads="1"/>
          </p:cNvSpPr>
          <p:nvPr/>
        </p:nvSpPr>
        <p:spPr bwMode="auto">
          <a:xfrm>
            <a:off x="2446094" y="857177"/>
            <a:ext cx="4283310" cy="36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1000" dirty="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此处添加详细文本描述此处添加详细文本描述此处添加详细文本描述此处添加详细文本描述此处添加详细文本描述</a:t>
            </a:r>
            <a:endParaRPr lang="en-US" altLang="zh-CN" sz="1000"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500" fill="hold"/>
                                        <p:tgtEl>
                                          <p:spTgt spid="18"/>
                                        </p:tgtEl>
                                        <p:attrNameLst>
                                          <p:attrName>ppt_w</p:attrName>
                                        </p:attrNameLst>
                                      </p:cBhvr>
                                      <p:tavLst>
                                        <p:tav tm="0">
                                          <p:val>
                                            <p:fltVal val="0"/>
                                          </p:val>
                                        </p:tav>
                                        <p:tav tm="100000">
                                          <p:val>
                                            <p:strVal val="#ppt_w"/>
                                          </p:val>
                                        </p:tav>
                                      </p:tavLst>
                                    </p:anim>
                                    <p:anim calcmode="lin" valueType="num">
                                      <p:cBhvr>
                                        <p:cTn id="80" dur="500" fill="hold"/>
                                        <p:tgtEl>
                                          <p:spTgt spid="18"/>
                                        </p:tgtEl>
                                        <p:attrNameLst>
                                          <p:attrName>ppt_h</p:attrName>
                                        </p:attrNameLst>
                                      </p:cBhvr>
                                      <p:tavLst>
                                        <p:tav tm="0">
                                          <p:val>
                                            <p:fltVal val="0"/>
                                          </p:val>
                                        </p:tav>
                                        <p:tav tm="100000">
                                          <p:val>
                                            <p:strVal val="#ppt_h"/>
                                          </p:val>
                                        </p:tav>
                                      </p:tavLst>
                                    </p:anim>
                                    <p:animEffect transition="in" filter="fade">
                                      <p:cBhvr>
                                        <p:cTn id="81" dur="500"/>
                                        <p:tgtEl>
                                          <p:spTgt spid="18"/>
                                        </p:tgtEl>
                                      </p:cBhvr>
                                    </p:animEffect>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p:cTn id="85" dur="500" fill="hold"/>
                                        <p:tgtEl>
                                          <p:spTgt spid="15"/>
                                        </p:tgtEl>
                                        <p:attrNameLst>
                                          <p:attrName>ppt_w</p:attrName>
                                        </p:attrNameLst>
                                      </p:cBhvr>
                                      <p:tavLst>
                                        <p:tav tm="0">
                                          <p:val>
                                            <p:fltVal val="0"/>
                                          </p:val>
                                        </p:tav>
                                        <p:tav tm="100000">
                                          <p:val>
                                            <p:strVal val="#ppt_w"/>
                                          </p:val>
                                        </p:tav>
                                      </p:tavLst>
                                    </p:anim>
                                    <p:anim calcmode="lin" valueType="num">
                                      <p:cBhvr>
                                        <p:cTn id="86" dur="500" fill="hold"/>
                                        <p:tgtEl>
                                          <p:spTgt spid="15"/>
                                        </p:tgtEl>
                                        <p:attrNameLst>
                                          <p:attrName>ppt_h</p:attrName>
                                        </p:attrNameLst>
                                      </p:cBhvr>
                                      <p:tavLst>
                                        <p:tav tm="0">
                                          <p:val>
                                            <p:fltVal val="0"/>
                                          </p:val>
                                        </p:tav>
                                        <p:tav tm="100000">
                                          <p:val>
                                            <p:strVal val="#ppt_h"/>
                                          </p:val>
                                        </p:tav>
                                      </p:tavLst>
                                    </p:anim>
                                    <p:animEffect transition="in" filter="fade">
                                      <p:cBhvr>
                                        <p:cTn id="8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4" grpId="0" animBg="1"/>
      <p:bldP spid="30" grpId="0"/>
      <p:bldP spid="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p:cNvSpPr>
            <a:spLocks noChangeArrowheads="1"/>
          </p:cNvSpPr>
          <p:nvPr/>
        </p:nvSpPr>
        <p:spPr bwMode="auto">
          <a:xfrm>
            <a:off x="2900691" y="1491630"/>
            <a:ext cx="3100085" cy="184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252" tIns="43626" rIns="87252" bIns="43626">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zh-CN" altLang="en-US" sz="5700" b="1" dirty="0">
                <a:solidFill>
                  <a:srgbClr val="FFC000"/>
                </a:solidFill>
                <a:latin typeface="华文琥珀" panose="02010800040101010101" pitchFamily="2" charset="-122"/>
                <a:ea typeface="华文琥珀" panose="02010800040101010101" pitchFamily="2" charset="-122"/>
                <a:cs typeface="+mn-ea"/>
                <a:sym typeface="微软雅黑" panose="020B0503020204020204" charset="-122"/>
              </a:rPr>
              <a:t>谢谢观看</a:t>
            </a:r>
            <a:endParaRPr lang="en-US" altLang="zh-CN" sz="5700" b="1" dirty="0">
              <a:solidFill>
                <a:srgbClr val="FFC000"/>
              </a:solidFill>
              <a:latin typeface="华文琥珀" panose="02010800040101010101" pitchFamily="2" charset="-122"/>
              <a:ea typeface="华文琥珀" panose="02010800040101010101" pitchFamily="2" charset="-122"/>
              <a:cs typeface="+mn-ea"/>
              <a:sym typeface="微软雅黑" panose="020B0503020204020204" charset="-122"/>
            </a:endParaRPr>
          </a:p>
          <a:p>
            <a:pPr algn="just" eaLnBrk="1" hangingPunct="1">
              <a:buFont typeface="Arial" panose="020B0604020202020204" pitchFamily="34" charset="0"/>
              <a:buNone/>
            </a:pPr>
            <a:r>
              <a:rPr lang="zh-CN" altLang="en-US" sz="5700" b="1" i="1" dirty="0">
                <a:solidFill>
                  <a:srgbClr val="FFC000"/>
                </a:solidFill>
                <a:latin typeface="华文琥珀" panose="02010800040101010101" pitchFamily="2" charset="-122"/>
                <a:ea typeface="华文琥珀" panose="02010800040101010101" pitchFamily="2" charset="-122"/>
                <a:cs typeface="+mn-ea"/>
                <a:sym typeface="微软雅黑" panose="020B0503020204020204" charset="-122"/>
              </a:rPr>
              <a:t>新年愉快</a:t>
            </a:r>
            <a:endParaRPr lang="en-US" altLang="zh-CN" sz="5700" b="1" i="1" dirty="0">
              <a:solidFill>
                <a:srgbClr val="FFC000"/>
              </a:solidFill>
              <a:latin typeface="华文琥珀" panose="02010800040101010101" pitchFamily="2" charset="-122"/>
              <a:ea typeface="华文琥珀" panose="02010800040101010101" pitchFamily="2" charset="-122"/>
              <a:cs typeface="+mn-ea"/>
              <a:sym typeface="微软雅黑" panose="020B0503020204020204" charset="-122"/>
            </a:endParaRPr>
          </a:p>
        </p:txBody>
      </p:sp>
      <p:sp>
        <p:nvSpPr>
          <p:cNvPr id="4" name="TextBox 6"/>
          <p:cNvSpPr>
            <a:spLocks noChangeArrowheads="1"/>
          </p:cNvSpPr>
          <p:nvPr/>
        </p:nvSpPr>
        <p:spPr bwMode="auto">
          <a:xfrm>
            <a:off x="971600" y="3939902"/>
            <a:ext cx="7133094" cy="318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567" tIns="36283" rIns="72567" bIns="36283">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spcBef>
                <a:spcPct val="0"/>
              </a:spcBef>
              <a:buNone/>
            </a:pPr>
            <a:r>
              <a:rPr lang="zh-CN" altLang="en-US" sz="1600" b="1" smtClean="0">
                <a:solidFill>
                  <a:srgbClr val="FFC000"/>
                </a:solidFill>
                <a:latin typeface="微软雅黑" panose="020B0503020204020204" charset="-122"/>
                <a:ea typeface="微软雅黑" panose="020B0503020204020204" charset="-122"/>
                <a:cs typeface="+mn-ea"/>
                <a:sym typeface="微软雅黑" panose="020B0503020204020204" charset="-122"/>
              </a:rPr>
              <a:t>汇报人：</a:t>
            </a:r>
            <a:r>
              <a:rPr lang="en-US" altLang="zh-CN" sz="1600" b="1" smtClean="0">
                <a:solidFill>
                  <a:srgbClr val="FFC000"/>
                </a:solidFill>
                <a:latin typeface="微软雅黑" panose="020B0503020204020204" charset="-122"/>
                <a:ea typeface="微软雅黑" panose="020B0503020204020204" charset="-122"/>
                <a:cs typeface="+mn-ea"/>
                <a:sym typeface="微软雅黑" panose="020B0503020204020204" charset="-122"/>
              </a:rPr>
              <a:t>PPT818</a:t>
            </a:r>
            <a:r>
              <a:rPr lang="zh-CN" altLang="en-US" sz="1600" b="1" smtClean="0">
                <a:solidFill>
                  <a:srgbClr val="FFC000"/>
                </a:solidFill>
                <a:latin typeface="微软雅黑" panose="020B0503020204020204" charset="-122"/>
                <a:ea typeface="微软雅黑" panose="020B0503020204020204" charset="-122"/>
                <a:cs typeface="+mn-ea"/>
                <a:sym typeface="微软雅黑" panose="020B0503020204020204" charset="-122"/>
              </a:rPr>
              <a:t>；汇报时间：</a:t>
            </a:r>
            <a:r>
              <a:rPr lang="en-US" altLang="zh-CN" sz="1600" b="1" smtClean="0">
                <a:solidFill>
                  <a:srgbClr val="FFC000"/>
                </a:solidFill>
                <a:latin typeface="微软雅黑" panose="020B0503020204020204" charset="-122"/>
                <a:ea typeface="微软雅黑" panose="020B0503020204020204" charset="-122"/>
                <a:cs typeface="+mn-ea"/>
                <a:sym typeface="微软雅黑" panose="020B0503020204020204" charset="-122"/>
              </a:rPr>
              <a:t>XX</a:t>
            </a:r>
            <a:r>
              <a:rPr lang="zh-CN" altLang="en-US" sz="1600" b="1" smtClean="0">
                <a:solidFill>
                  <a:srgbClr val="FFC000"/>
                </a:solidFill>
                <a:latin typeface="微软雅黑" panose="020B0503020204020204" charset="-122"/>
                <a:ea typeface="微软雅黑" panose="020B0503020204020204" charset="-122"/>
                <a:cs typeface="+mn-ea"/>
                <a:sym typeface="微软雅黑" panose="020B0503020204020204" charset="-122"/>
              </a:rPr>
              <a:t>年</a:t>
            </a:r>
            <a:r>
              <a:rPr lang="en-US" altLang="zh-CN" sz="1600" b="1" smtClean="0">
                <a:solidFill>
                  <a:srgbClr val="FFC000"/>
                </a:solidFill>
                <a:latin typeface="微软雅黑" panose="020B0503020204020204" charset="-122"/>
                <a:ea typeface="微软雅黑" panose="020B0503020204020204" charset="-122"/>
                <a:cs typeface="+mn-ea"/>
                <a:sym typeface="微软雅黑" panose="020B0503020204020204" charset="-122"/>
              </a:rPr>
              <a:t>XX</a:t>
            </a:r>
            <a:r>
              <a:rPr lang="zh-CN" altLang="en-US" sz="1600" b="1" smtClean="0">
                <a:solidFill>
                  <a:srgbClr val="FFC000"/>
                </a:solidFill>
                <a:latin typeface="微软雅黑" panose="020B0503020204020204" charset="-122"/>
                <a:ea typeface="微软雅黑" panose="020B0503020204020204" charset="-122"/>
                <a:cs typeface="+mn-ea"/>
                <a:sym typeface="微软雅黑" panose="020B0503020204020204" charset="-122"/>
              </a:rPr>
              <a:t>月</a:t>
            </a:r>
            <a:endParaRPr lang="zh-CN" altLang="en-US" sz="1600" b="1"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a:spLocks noChangeArrowheads="1"/>
          </p:cNvSpPr>
          <p:nvPr/>
        </p:nvSpPr>
        <p:spPr bwMode="auto">
          <a:xfrm>
            <a:off x="0" y="2489847"/>
            <a:ext cx="9144000" cy="2653653"/>
          </a:xfrm>
          <a:custGeom>
            <a:avLst/>
            <a:gdLst>
              <a:gd name="T0" fmla="*/ 2147483647 w 4268"/>
              <a:gd name="T1" fmla="*/ 2147483647 h 1326"/>
              <a:gd name="T2" fmla="*/ 2147483647 w 4268"/>
              <a:gd name="T3" fmla="*/ 2147483647 h 1326"/>
              <a:gd name="T4" fmla="*/ 2147483647 w 4268"/>
              <a:gd name="T5" fmla="*/ 2147483647 h 1326"/>
              <a:gd name="T6" fmla="*/ 2147483647 w 4268"/>
              <a:gd name="T7" fmla="*/ 2147483647 h 1326"/>
              <a:gd name="T8" fmla="*/ 2147483647 w 4268"/>
              <a:gd name="T9" fmla="*/ 2147483647 h 1326"/>
              <a:gd name="T10" fmla="*/ 2147483647 w 4268"/>
              <a:gd name="T11" fmla="*/ 2147483647 h 1326"/>
              <a:gd name="T12" fmla="*/ 2147483647 w 4268"/>
              <a:gd name="T13" fmla="*/ 2147483647 h 1326"/>
              <a:gd name="T14" fmla="*/ 2147483647 w 4268"/>
              <a:gd name="T15" fmla="*/ 2147483647 h 1326"/>
              <a:gd name="T16" fmla="*/ 2147483647 w 4268"/>
              <a:gd name="T17" fmla="*/ 2147483647 h 1326"/>
              <a:gd name="T18" fmla="*/ 2147483647 w 4268"/>
              <a:gd name="T19" fmla="*/ 2147483647 h 1326"/>
              <a:gd name="T20" fmla="*/ 2147483647 w 4268"/>
              <a:gd name="T21" fmla="*/ 2147483647 h 1326"/>
              <a:gd name="T22" fmla="*/ 2147483647 w 4268"/>
              <a:gd name="T23" fmla="*/ 2147483647 h 1326"/>
              <a:gd name="T24" fmla="*/ 2147483647 w 4268"/>
              <a:gd name="T25" fmla="*/ 2147483647 h 1326"/>
              <a:gd name="T26" fmla="*/ 2147483647 w 4268"/>
              <a:gd name="T27" fmla="*/ 2147483647 h 1326"/>
              <a:gd name="T28" fmla="*/ 2147483647 w 4268"/>
              <a:gd name="T29" fmla="*/ 2147483647 h 1326"/>
              <a:gd name="T30" fmla="*/ 2147483647 w 4268"/>
              <a:gd name="T31" fmla="*/ 2147483647 h 1326"/>
              <a:gd name="T32" fmla="*/ 2147483647 w 4268"/>
              <a:gd name="T33" fmla="*/ 2147483647 h 1326"/>
              <a:gd name="T34" fmla="*/ 2147483647 w 4268"/>
              <a:gd name="T35" fmla="*/ 2147483647 h 1326"/>
              <a:gd name="T36" fmla="*/ 2147483647 w 4268"/>
              <a:gd name="T37" fmla="*/ 2147483647 h 1326"/>
              <a:gd name="T38" fmla="*/ 2147483647 w 4268"/>
              <a:gd name="T39" fmla="*/ 2147483647 h 1326"/>
              <a:gd name="T40" fmla="*/ 2147483647 w 4268"/>
              <a:gd name="T41" fmla="*/ 2147483647 h 1326"/>
              <a:gd name="T42" fmla="*/ 2147483647 w 4268"/>
              <a:gd name="T43" fmla="*/ 2147483647 h 1326"/>
              <a:gd name="T44" fmla="*/ 2147483647 w 4268"/>
              <a:gd name="T45" fmla="*/ 2147483647 h 1326"/>
              <a:gd name="T46" fmla="*/ 2147483647 w 4268"/>
              <a:gd name="T47" fmla="*/ 2147483647 h 1326"/>
              <a:gd name="T48" fmla="*/ 2147483647 w 4268"/>
              <a:gd name="T49" fmla="*/ 2147483647 h 1326"/>
              <a:gd name="T50" fmla="*/ 2147483647 w 4268"/>
              <a:gd name="T51" fmla="*/ 2147483647 h 1326"/>
              <a:gd name="T52" fmla="*/ 2147483647 w 4268"/>
              <a:gd name="T53" fmla="*/ 2147483647 h 1326"/>
              <a:gd name="T54" fmla="*/ 2147483647 w 4268"/>
              <a:gd name="T55" fmla="*/ 2147483647 h 1326"/>
              <a:gd name="T56" fmla="*/ 2147483647 w 4268"/>
              <a:gd name="T57" fmla="*/ 2147483647 h 1326"/>
              <a:gd name="T58" fmla="*/ 2147483647 w 4268"/>
              <a:gd name="T59" fmla="*/ 2147483647 h 1326"/>
              <a:gd name="T60" fmla="*/ 2147483647 w 4268"/>
              <a:gd name="T61" fmla="*/ 2147483647 h 1326"/>
              <a:gd name="T62" fmla="*/ 2147483647 w 4268"/>
              <a:gd name="T63" fmla="*/ 2147483647 h 1326"/>
              <a:gd name="T64" fmla="*/ 2147483647 w 4268"/>
              <a:gd name="T65" fmla="*/ 2147483647 h 1326"/>
              <a:gd name="T66" fmla="*/ 2147483647 w 4268"/>
              <a:gd name="T67" fmla="*/ 2147483647 h 1326"/>
              <a:gd name="T68" fmla="*/ 2147483647 w 4268"/>
              <a:gd name="T69" fmla="*/ 2147483647 h 1326"/>
              <a:gd name="T70" fmla="*/ 2147483647 w 4268"/>
              <a:gd name="T71" fmla="*/ 2147483647 h 1326"/>
              <a:gd name="T72" fmla="*/ 2147483647 w 4268"/>
              <a:gd name="T73" fmla="*/ 2147483647 h 1326"/>
              <a:gd name="T74" fmla="*/ 2147483647 w 4268"/>
              <a:gd name="T75" fmla="*/ 2147483647 h 1326"/>
              <a:gd name="T76" fmla="*/ 2147483647 w 4268"/>
              <a:gd name="T77" fmla="*/ 2147483647 h 1326"/>
              <a:gd name="T78" fmla="*/ 2147483647 w 4268"/>
              <a:gd name="T79" fmla="*/ 2147483647 h 1326"/>
              <a:gd name="T80" fmla="*/ 2147483647 w 4268"/>
              <a:gd name="T81" fmla="*/ 2147483647 h 1326"/>
              <a:gd name="T82" fmla="*/ 2147483647 w 4268"/>
              <a:gd name="T83" fmla="*/ 2147483647 h 1326"/>
              <a:gd name="T84" fmla="*/ 2147483647 w 4268"/>
              <a:gd name="T85" fmla="*/ 2147483647 h 1326"/>
              <a:gd name="T86" fmla="*/ 2147483647 w 4268"/>
              <a:gd name="T87" fmla="*/ 2147483647 h 1326"/>
              <a:gd name="T88" fmla="*/ 2147483647 w 4268"/>
              <a:gd name="T89" fmla="*/ 2147483647 h 1326"/>
              <a:gd name="T90" fmla="*/ 2147483647 w 4268"/>
              <a:gd name="T91" fmla="*/ 2147483647 h 1326"/>
              <a:gd name="T92" fmla="*/ 2147483647 w 4268"/>
              <a:gd name="T93" fmla="*/ 2147483647 h 1326"/>
              <a:gd name="T94" fmla="*/ 2147483647 w 4268"/>
              <a:gd name="T95" fmla="*/ 2147483647 h 1326"/>
              <a:gd name="T96" fmla="*/ 2147483647 w 4268"/>
              <a:gd name="T97" fmla="*/ 2147483647 h 13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68"/>
              <a:gd name="T148" fmla="*/ 0 h 1326"/>
              <a:gd name="T149" fmla="*/ 4268 w 4268"/>
              <a:gd name="T150" fmla="*/ 1326 h 132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68" h="1326">
                <a:moveTo>
                  <a:pt x="2943" y="0"/>
                </a:moveTo>
                <a:lnTo>
                  <a:pt x="3078" y="3"/>
                </a:lnTo>
                <a:lnTo>
                  <a:pt x="3215" y="8"/>
                </a:lnTo>
                <a:lnTo>
                  <a:pt x="3355" y="18"/>
                </a:lnTo>
                <a:lnTo>
                  <a:pt x="3500" y="31"/>
                </a:lnTo>
                <a:lnTo>
                  <a:pt x="3647" y="50"/>
                </a:lnTo>
                <a:lnTo>
                  <a:pt x="3797" y="72"/>
                </a:lnTo>
                <a:lnTo>
                  <a:pt x="3951" y="100"/>
                </a:lnTo>
                <a:lnTo>
                  <a:pt x="4109" y="132"/>
                </a:lnTo>
                <a:lnTo>
                  <a:pt x="4268" y="168"/>
                </a:lnTo>
                <a:lnTo>
                  <a:pt x="4267" y="176"/>
                </a:lnTo>
                <a:lnTo>
                  <a:pt x="4106" y="140"/>
                </a:lnTo>
                <a:lnTo>
                  <a:pt x="3950" y="107"/>
                </a:lnTo>
                <a:lnTo>
                  <a:pt x="3795" y="80"/>
                </a:lnTo>
                <a:lnTo>
                  <a:pt x="3645" y="58"/>
                </a:lnTo>
                <a:lnTo>
                  <a:pt x="3499" y="40"/>
                </a:lnTo>
                <a:lnTo>
                  <a:pt x="3355" y="26"/>
                </a:lnTo>
                <a:lnTo>
                  <a:pt x="3215" y="16"/>
                </a:lnTo>
                <a:lnTo>
                  <a:pt x="3078" y="10"/>
                </a:lnTo>
                <a:lnTo>
                  <a:pt x="2943" y="9"/>
                </a:lnTo>
                <a:lnTo>
                  <a:pt x="2788" y="12"/>
                </a:lnTo>
                <a:lnTo>
                  <a:pt x="2636" y="18"/>
                </a:lnTo>
                <a:lnTo>
                  <a:pt x="2490" y="31"/>
                </a:lnTo>
                <a:lnTo>
                  <a:pt x="2348" y="48"/>
                </a:lnTo>
                <a:lnTo>
                  <a:pt x="2210" y="69"/>
                </a:lnTo>
                <a:lnTo>
                  <a:pt x="2077" y="93"/>
                </a:lnTo>
                <a:lnTo>
                  <a:pt x="1949" y="122"/>
                </a:lnTo>
                <a:lnTo>
                  <a:pt x="1825" y="153"/>
                </a:lnTo>
                <a:lnTo>
                  <a:pt x="1704" y="188"/>
                </a:lnTo>
                <a:lnTo>
                  <a:pt x="1589" y="225"/>
                </a:lnTo>
                <a:lnTo>
                  <a:pt x="1478" y="265"/>
                </a:lnTo>
                <a:lnTo>
                  <a:pt x="1370" y="308"/>
                </a:lnTo>
                <a:lnTo>
                  <a:pt x="1268" y="352"/>
                </a:lnTo>
                <a:lnTo>
                  <a:pt x="1169" y="398"/>
                </a:lnTo>
                <a:lnTo>
                  <a:pt x="1075" y="446"/>
                </a:lnTo>
                <a:lnTo>
                  <a:pt x="985" y="494"/>
                </a:lnTo>
                <a:lnTo>
                  <a:pt x="899" y="545"/>
                </a:lnTo>
                <a:lnTo>
                  <a:pt x="817" y="595"/>
                </a:lnTo>
                <a:lnTo>
                  <a:pt x="739" y="646"/>
                </a:lnTo>
                <a:lnTo>
                  <a:pt x="666" y="696"/>
                </a:lnTo>
                <a:lnTo>
                  <a:pt x="597" y="748"/>
                </a:lnTo>
                <a:lnTo>
                  <a:pt x="531" y="797"/>
                </a:lnTo>
                <a:lnTo>
                  <a:pt x="470" y="847"/>
                </a:lnTo>
                <a:lnTo>
                  <a:pt x="412" y="895"/>
                </a:lnTo>
                <a:lnTo>
                  <a:pt x="359" y="943"/>
                </a:lnTo>
                <a:lnTo>
                  <a:pt x="308" y="988"/>
                </a:lnTo>
                <a:lnTo>
                  <a:pt x="263" y="1032"/>
                </a:lnTo>
                <a:lnTo>
                  <a:pt x="221" y="1075"/>
                </a:lnTo>
                <a:lnTo>
                  <a:pt x="183" y="1115"/>
                </a:lnTo>
                <a:lnTo>
                  <a:pt x="149" y="1151"/>
                </a:lnTo>
                <a:lnTo>
                  <a:pt x="118" y="1186"/>
                </a:lnTo>
                <a:lnTo>
                  <a:pt x="91" y="1217"/>
                </a:lnTo>
                <a:lnTo>
                  <a:pt x="69" y="1246"/>
                </a:lnTo>
                <a:lnTo>
                  <a:pt x="49" y="1269"/>
                </a:lnTo>
                <a:lnTo>
                  <a:pt x="34" y="1288"/>
                </a:lnTo>
                <a:lnTo>
                  <a:pt x="22" y="1305"/>
                </a:lnTo>
                <a:lnTo>
                  <a:pt x="13" y="1317"/>
                </a:lnTo>
                <a:lnTo>
                  <a:pt x="8" y="1323"/>
                </a:lnTo>
                <a:lnTo>
                  <a:pt x="6" y="1326"/>
                </a:lnTo>
                <a:lnTo>
                  <a:pt x="0" y="1321"/>
                </a:lnTo>
                <a:lnTo>
                  <a:pt x="1" y="1318"/>
                </a:lnTo>
                <a:lnTo>
                  <a:pt x="8" y="1310"/>
                </a:lnTo>
                <a:lnTo>
                  <a:pt x="17" y="1298"/>
                </a:lnTo>
                <a:lnTo>
                  <a:pt x="30" y="1281"/>
                </a:lnTo>
                <a:lnTo>
                  <a:pt x="47" y="1259"/>
                </a:lnTo>
                <a:lnTo>
                  <a:pt x="67" y="1233"/>
                </a:lnTo>
                <a:lnTo>
                  <a:pt x="93" y="1203"/>
                </a:lnTo>
                <a:lnTo>
                  <a:pt x="122" y="1171"/>
                </a:lnTo>
                <a:lnTo>
                  <a:pt x="154" y="1135"/>
                </a:lnTo>
                <a:lnTo>
                  <a:pt x="190" y="1094"/>
                </a:lnTo>
                <a:lnTo>
                  <a:pt x="230" y="1053"/>
                </a:lnTo>
                <a:lnTo>
                  <a:pt x="276" y="1009"/>
                </a:lnTo>
                <a:lnTo>
                  <a:pt x="324" y="964"/>
                </a:lnTo>
                <a:lnTo>
                  <a:pt x="377" y="916"/>
                </a:lnTo>
                <a:lnTo>
                  <a:pt x="434" y="867"/>
                </a:lnTo>
                <a:lnTo>
                  <a:pt x="495" y="816"/>
                </a:lnTo>
                <a:lnTo>
                  <a:pt x="561" y="765"/>
                </a:lnTo>
                <a:lnTo>
                  <a:pt x="629" y="713"/>
                </a:lnTo>
                <a:lnTo>
                  <a:pt x="703" y="661"/>
                </a:lnTo>
                <a:lnTo>
                  <a:pt x="781" y="609"/>
                </a:lnTo>
                <a:lnTo>
                  <a:pt x="864" y="556"/>
                </a:lnTo>
                <a:lnTo>
                  <a:pt x="949" y="506"/>
                </a:lnTo>
                <a:lnTo>
                  <a:pt x="1040" y="455"/>
                </a:lnTo>
                <a:lnTo>
                  <a:pt x="1136" y="406"/>
                </a:lnTo>
                <a:lnTo>
                  <a:pt x="1235" y="358"/>
                </a:lnTo>
                <a:lnTo>
                  <a:pt x="1339" y="312"/>
                </a:lnTo>
                <a:lnTo>
                  <a:pt x="1448" y="268"/>
                </a:lnTo>
                <a:lnTo>
                  <a:pt x="1560" y="226"/>
                </a:lnTo>
                <a:lnTo>
                  <a:pt x="1678" y="188"/>
                </a:lnTo>
                <a:lnTo>
                  <a:pt x="1800" y="151"/>
                </a:lnTo>
                <a:lnTo>
                  <a:pt x="1927" y="119"/>
                </a:lnTo>
                <a:lnTo>
                  <a:pt x="2058" y="89"/>
                </a:lnTo>
                <a:lnTo>
                  <a:pt x="2194" y="63"/>
                </a:lnTo>
                <a:lnTo>
                  <a:pt x="2335" y="41"/>
                </a:lnTo>
                <a:lnTo>
                  <a:pt x="2480" y="23"/>
                </a:lnTo>
                <a:lnTo>
                  <a:pt x="2630" y="12"/>
                </a:lnTo>
                <a:lnTo>
                  <a:pt x="2784" y="3"/>
                </a:lnTo>
                <a:lnTo>
                  <a:pt x="2943" y="0"/>
                </a:lnTo>
                <a:close/>
              </a:path>
            </a:pathLst>
          </a:custGeom>
          <a:solidFill>
            <a:schemeClr val="accent1"/>
          </a:solidFill>
          <a:ln w="28575" cap="flat" cmpd="sng">
            <a:solidFill>
              <a:srgbClr val="FFC000"/>
            </a:solidFill>
            <a:miter lim="800000"/>
          </a:ln>
        </p:spPr>
        <p:txBody>
          <a:bodyPr lIns="97260" tIns="48378" rIns="97260" bIns="48378"/>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3" name="Oval Callout 10"/>
          <p:cNvSpPr>
            <a:spLocks noChangeArrowheads="1"/>
          </p:cNvSpPr>
          <p:nvPr/>
        </p:nvSpPr>
        <p:spPr bwMode="auto">
          <a:xfrm rot="-1939248">
            <a:off x="273921" y="2814628"/>
            <a:ext cx="1020674" cy="989702"/>
          </a:xfrm>
          <a:prstGeom prst="wedgeEllipseCallout">
            <a:avLst>
              <a:gd name="adj1" fmla="val -19995"/>
              <a:gd name="adj2" fmla="val 65000"/>
            </a:avLst>
          </a:prstGeom>
          <a:solidFill>
            <a:srgbClr val="FFC000"/>
          </a:solidFill>
          <a:ln>
            <a:noFill/>
          </a:ln>
        </p:spPr>
        <p:txBody>
          <a:bodyPr lIns="97260" tIns="48378" rIns="97260" bIns="48378"/>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4" name="Oval 9"/>
          <p:cNvSpPr>
            <a:spLocks noChangeArrowheads="1"/>
          </p:cNvSpPr>
          <p:nvPr/>
        </p:nvSpPr>
        <p:spPr bwMode="auto">
          <a:xfrm>
            <a:off x="886935" y="4017021"/>
            <a:ext cx="273388" cy="269649"/>
          </a:xfrm>
          <a:prstGeom prst="ellipse">
            <a:avLst/>
          </a:prstGeom>
          <a:solidFill>
            <a:srgbClr val="FFCC00"/>
          </a:solidFill>
          <a:ln>
            <a:noFill/>
          </a:ln>
        </p:spPr>
        <p:txBody>
          <a:bodyPr lIns="98183" tIns="49091" rIns="98183" bIns="4909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5" name="Rectangle 12"/>
          <p:cNvSpPr>
            <a:spLocks noChangeArrowheads="1"/>
          </p:cNvSpPr>
          <p:nvPr/>
        </p:nvSpPr>
        <p:spPr bwMode="auto">
          <a:xfrm>
            <a:off x="3344905" y="399435"/>
            <a:ext cx="2454190" cy="47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500" b="1" dirty="0">
                <a:solidFill>
                  <a:srgbClr val="FFC000"/>
                </a:solidFill>
                <a:latin typeface="微软雅黑" panose="020B0503020204020204" charset="-122"/>
                <a:ea typeface="微软雅黑" panose="020B0503020204020204" charset="-122"/>
                <a:cs typeface="+mn-ea"/>
                <a:sym typeface="微软雅黑" panose="020B0503020204020204" charset="-122"/>
              </a:rPr>
              <a:t>企业发展历程</a:t>
            </a:r>
          </a:p>
        </p:txBody>
      </p:sp>
      <p:sp>
        <p:nvSpPr>
          <p:cNvPr id="6" name="Rectangle 13"/>
          <p:cNvSpPr>
            <a:spLocks noChangeArrowheads="1"/>
          </p:cNvSpPr>
          <p:nvPr/>
        </p:nvSpPr>
        <p:spPr bwMode="auto">
          <a:xfrm>
            <a:off x="2794350" y="857177"/>
            <a:ext cx="3555301" cy="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1000" dirty="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此处添加详细文本描述此处添加详细文本描述此处添加详细文本描述此处添加详细文本描述此处添加详细文本描述</a:t>
            </a:r>
            <a:endParaRPr lang="en-US" altLang="zh-CN" sz="1000"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
        <p:nvSpPr>
          <p:cNvPr id="7" name="Rectangle 17"/>
          <p:cNvSpPr>
            <a:spLocks noChangeArrowheads="1"/>
          </p:cNvSpPr>
          <p:nvPr/>
        </p:nvSpPr>
        <p:spPr bwMode="auto">
          <a:xfrm>
            <a:off x="1030559" y="4286322"/>
            <a:ext cx="1198119" cy="55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endParaRPr lang="en-US" altLang="zh-CN" sz="1000"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8" name="Oval Callout 85"/>
          <p:cNvSpPr>
            <a:spLocks noChangeArrowheads="1"/>
          </p:cNvSpPr>
          <p:nvPr/>
        </p:nvSpPr>
        <p:spPr bwMode="auto">
          <a:xfrm rot="8037643">
            <a:off x="2435318" y="3524430"/>
            <a:ext cx="1007951" cy="1001356"/>
          </a:xfrm>
          <a:prstGeom prst="wedgeEllipseCallout">
            <a:avLst>
              <a:gd name="adj1" fmla="val -19995"/>
              <a:gd name="adj2" fmla="val 65000"/>
            </a:avLst>
          </a:prstGeom>
          <a:solidFill>
            <a:srgbClr val="FFC000"/>
          </a:solidFill>
          <a:ln>
            <a:noFill/>
          </a:ln>
        </p:spPr>
        <p:txBody>
          <a:bodyPr lIns="97260" tIns="48378" rIns="97260" bIns="48378"/>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9" name="Oval 86"/>
          <p:cNvSpPr>
            <a:spLocks noChangeArrowheads="1"/>
          </p:cNvSpPr>
          <p:nvPr/>
        </p:nvSpPr>
        <p:spPr bwMode="auto">
          <a:xfrm rot="8637565">
            <a:off x="2358441" y="3140031"/>
            <a:ext cx="273388" cy="269649"/>
          </a:xfrm>
          <a:prstGeom prst="ellipse">
            <a:avLst/>
          </a:prstGeom>
          <a:solidFill>
            <a:srgbClr val="FFCC00"/>
          </a:solidFill>
          <a:ln>
            <a:noFill/>
          </a:ln>
        </p:spPr>
        <p:txBody>
          <a:bodyPr lIns="98183" tIns="49091" rIns="98183" bIns="4909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10" name="Oval 94"/>
          <p:cNvSpPr>
            <a:spLocks noChangeArrowheads="1"/>
          </p:cNvSpPr>
          <p:nvPr/>
        </p:nvSpPr>
        <p:spPr bwMode="auto">
          <a:xfrm rot="9824874">
            <a:off x="5256099" y="2399125"/>
            <a:ext cx="272128" cy="269649"/>
          </a:xfrm>
          <a:prstGeom prst="ellipse">
            <a:avLst/>
          </a:prstGeom>
          <a:solidFill>
            <a:srgbClr val="FFCC00"/>
          </a:solidFill>
          <a:ln>
            <a:noFill/>
          </a:ln>
        </p:spPr>
        <p:txBody>
          <a:bodyPr lIns="98183" tIns="49091" rIns="98183" bIns="4909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11" name="Oval 99"/>
          <p:cNvSpPr>
            <a:spLocks noChangeArrowheads="1"/>
          </p:cNvSpPr>
          <p:nvPr/>
        </p:nvSpPr>
        <p:spPr bwMode="auto">
          <a:xfrm>
            <a:off x="3760657" y="2686415"/>
            <a:ext cx="273387" cy="269649"/>
          </a:xfrm>
          <a:prstGeom prst="ellipse">
            <a:avLst/>
          </a:prstGeom>
          <a:solidFill>
            <a:srgbClr val="FFCC00"/>
          </a:solidFill>
          <a:ln>
            <a:noFill/>
          </a:ln>
        </p:spPr>
        <p:txBody>
          <a:bodyPr lIns="98183" tIns="49091" rIns="98183" bIns="4909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12" name="Rectangle 17"/>
          <p:cNvSpPr>
            <a:spLocks noChangeArrowheads="1"/>
          </p:cNvSpPr>
          <p:nvPr/>
        </p:nvSpPr>
        <p:spPr bwMode="auto">
          <a:xfrm>
            <a:off x="3547741" y="2990182"/>
            <a:ext cx="1138905" cy="55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endParaRPr lang="en-US" altLang="zh-CN" sz="1000"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13" name="Rectangle 17"/>
          <p:cNvSpPr>
            <a:spLocks noChangeArrowheads="1"/>
          </p:cNvSpPr>
          <p:nvPr/>
        </p:nvSpPr>
        <p:spPr bwMode="auto">
          <a:xfrm>
            <a:off x="4857986" y="1699800"/>
            <a:ext cx="1103630" cy="52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endParaRPr lang="en-US" altLang="zh-CN" sz="1000"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14" name="Rectangle 17"/>
          <p:cNvSpPr>
            <a:spLocks noChangeArrowheads="1"/>
          </p:cNvSpPr>
          <p:nvPr/>
        </p:nvSpPr>
        <p:spPr bwMode="auto">
          <a:xfrm>
            <a:off x="1639067" y="2419285"/>
            <a:ext cx="1104889" cy="60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endParaRPr lang="en-US" altLang="zh-CN" sz="1000"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15" name="Oval Callout 10"/>
          <p:cNvSpPr>
            <a:spLocks noChangeArrowheads="1"/>
          </p:cNvSpPr>
          <p:nvPr/>
        </p:nvSpPr>
        <p:spPr bwMode="auto">
          <a:xfrm rot="-1939248">
            <a:off x="3132008" y="1501397"/>
            <a:ext cx="1019604" cy="988630"/>
          </a:xfrm>
          <a:prstGeom prst="wedgeEllipseCallout">
            <a:avLst>
              <a:gd name="adj1" fmla="val -19995"/>
              <a:gd name="adj2" fmla="val 65000"/>
            </a:avLst>
          </a:prstGeom>
          <a:solidFill>
            <a:srgbClr val="FFC000"/>
          </a:solidFill>
          <a:ln>
            <a:noFill/>
          </a:ln>
        </p:spPr>
        <p:txBody>
          <a:bodyPr lIns="97260" tIns="48378" rIns="97260" bIns="48378"/>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16" name="Oval 99"/>
          <p:cNvSpPr>
            <a:spLocks noChangeArrowheads="1"/>
          </p:cNvSpPr>
          <p:nvPr/>
        </p:nvSpPr>
        <p:spPr bwMode="auto">
          <a:xfrm>
            <a:off x="6614219" y="2358803"/>
            <a:ext cx="273388" cy="269649"/>
          </a:xfrm>
          <a:prstGeom prst="ellipse">
            <a:avLst/>
          </a:prstGeom>
          <a:solidFill>
            <a:srgbClr val="FFCC00"/>
          </a:solidFill>
          <a:ln>
            <a:noFill/>
          </a:ln>
        </p:spPr>
        <p:txBody>
          <a:bodyPr lIns="98183" tIns="49091" rIns="98183" bIns="4909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17" name="Oval 99"/>
          <p:cNvSpPr>
            <a:spLocks noChangeArrowheads="1"/>
          </p:cNvSpPr>
          <p:nvPr/>
        </p:nvSpPr>
        <p:spPr bwMode="auto">
          <a:xfrm>
            <a:off x="8052969" y="2515049"/>
            <a:ext cx="272128" cy="269649"/>
          </a:xfrm>
          <a:prstGeom prst="ellipse">
            <a:avLst/>
          </a:prstGeom>
          <a:solidFill>
            <a:srgbClr val="FFCC00"/>
          </a:solidFill>
          <a:ln>
            <a:noFill/>
          </a:ln>
        </p:spPr>
        <p:txBody>
          <a:bodyPr lIns="98183" tIns="49091" rIns="98183" bIns="49091"/>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18" name="Oval Callout 85"/>
          <p:cNvSpPr>
            <a:spLocks noChangeArrowheads="1"/>
          </p:cNvSpPr>
          <p:nvPr/>
        </p:nvSpPr>
        <p:spPr bwMode="auto">
          <a:xfrm rot="9305715">
            <a:off x="4998501" y="2908921"/>
            <a:ext cx="1007797" cy="1000438"/>
          </a:xfrm>
          <a:prstGeom prst="wedgeEllipseCallout">
            <a:avLst>
              <a:gd name="adj1" fmla="val -19995"/>
              <a:gd name="adj2" fmla="val 65000"/>
            </a:avLst>
          </a:prstGeom>
          <a:solidFill>
            <a:srgbClr val="FFC000"/>
          </a:solidFill>
          <a:ln>
            <a:noFill/>
          </a:ln>
        </p:spPr>
        <p:txBody>
          <a:bodyPr lIns="97260" tIns="48378" rIns="97260" bIns="48378"/>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19" name="Oval Callout 10"/>
          <p:cNvSpPr>
            <a:spLocks noChangeArrowheads="1"/>
          </p:cNvSpPr>
          <p:nvPr/>
        </p:nvSpPr>
        <p:spPr bwMode="auto">
          <a:xfrm rot="-895673">
            <a:off x="6304827" y="1067195"/>
            <a:ext cx="1020677" cy="989703"/>
          </a:xfrm>
          <a:prstGeom prst="wedgeEllipseCallout">
            <a:avLst>
              <a:gd name="adj1" fmla="val -19995"/>
              <a:gd name="adj2" fmla="val 65000"/>
            </a:avLst>
          </a:prstGeom>
          <a:solidFill>
            <a:srgbClr val="FFC000"/>
          </a:solidFill>
          <a:ln>
            <a:noFill/>
          </a:ln>
        </p:spPr>
        <p:txBody>
          <a:bodyPr lIns="97260" tIns="48378" rIns="97260" bIns="48378"/>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20" name="Oval Callout 85"/>
          <p:cNvSpPr>
            <a:spLocks noChangeArrowheads="1"/>
          </p:cNvSpPr>
          <p:nvPr/>
        </p:nvSpPr>
        <p:spPr bwMode="auto">
          <a:xfrm rot="9900337">
            <a:off x="7630331" y="3028005"/>
            <a:ext cx="1007797" cy="1001511"/>
          </a:xfrm>
          <a:prstGeom prst="wedgeEllipseCallout">
            <a:avLst>
              <a:gd name="adj1" fmla="val -19995"/>
              <a:gd name="adj2" fmla="val 65000"/>
            </a:avLst>
          </a:prstGeom>
          <a:solidFill>
            <a:srgbClr val="FFC000"/>
          </a:solidFill>
          <a:ln>
            <a:noFill/>
          </a:ln>
        </p:spPr>
        <p:txBody>
          <a:bodyPr lIns="97260" tIns="48378" rIns="97260" bIns="48378"/>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21" name="Rectangle 17"/>
          <p:cNvSpPr>
            <a:spLocks noChangeArrowheads="1"/>
          </p:cNvSpPr>
          <p:nvPr/>
        </p:nvSpPr>
        <p:spPr bwMode="auto">
          <a:xfrm>
            <a:off x="6258941" y="2799818"/>
            <a:ext cx="1103630" cy="52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endParaRPr lang="en-US" altLang="zh-CN" sz="1000"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22" name="Rectangle 17"/>
          <p:cNvSpPr>
            <a:spLocks noChangeArrowheads="1"/>
          </p:cNvSpPr>
          <p:nvPr/>
        </p:nvSpPr>
        <p:spPr bwMode="auto">
          <a:xfrm>
            <a:off x="7696432" y="1828324"/>
            <a:ext cx="1104889" cy="52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endParaRPr lang="en-US" altLang="zh-CN" sz="1000"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23" name="TextBox 79"/>
          <p:cNvSpPr>
            <a:spLocks noChangeArrowheads="1"/>
          </p:cNvSpPr>
          <p:nvPr/>
        </p:nvSpPr>
        <p:spPr bwMode="auto">
          <a:xfrm>
            <a:off x="343367" y="3092374"/>
            <a:ext cx="864048" cy="43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67" tIns="36283" rIns="72567" bIns="36283">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dirty="0">
                <a:solidFill>
                  <a:srgbClr val="FFFFFF"/>
                </a:solidFill>
                <a:latin typeface="微软雅黑" panose="020B0503020204020204" charset="-122"/>
                <a:ea typeface="微软雅黑" panose="020B0503020204020204" charset="-122"/>
                <a:cs typeface="+mn-ea"/>
                <a:sym typeface="微软雅黑" panose="020B0503020204020204" charset="-122"/>
              </a:rPr>
              <a:t>2008</a:t>
            </a:r>
            <a:endParaRPr lang="zh-CN" altLang="en-US" sz="2400"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24" name="TextBox 80"/>
          <p:cNvSpPr>
            <a:spLocks noChangeArrowheads="1"/>
          </p:cNvSpPr>
          <p:nvPr/>
        </p:nvSpPr>
        <p:spPr bwMode="auto">
          <a:xfrm>
            <a:off x="2516611" y="3871081"/>
            <a:ext cx="864048" cy="43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67" tIns="36283" rIns="72567" bIns="36283">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dirty="0">
                <a:solidFill>
                  <a:srgbClr val="FFFFFF"/>
                </a:solidFill>
                <a:latin typeface="微软雅黑" panose="020B0503020204020204" charset="-122"/>
                <a:ea typeface="微软雅黑" panose="020B0503020204020204" charset="-122"/>
                <a:cs typeface="+mn-ea"/>
                <a:sym typeface="微软雅黑" panose="020B0503020204020204" charset="-122"/>
              </a:rPr>
              <a:t>2010</a:t>
            </a:r>
            <a:endParaRPr lang="zh-CN" altLang="en-US" sz="2400"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25" name="TextBox 81"/>
          <p:cNvSpPr>
            <a:spLocks noChangeArrowheads="1"/>
          </p:cNvSpPr>
          <p:nvPr/>
        </p:nvSpPr>
        <p:spPr bwMode="auto">
          <a:xfrm>
            <a:off x="3250802" y="1771616"/>
            <a:ext cx="864048" cy="43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67" tIns="36283" rIns="72567" bIns="36283">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dirty="0">
                <a:solidFill>
                  <a:srgbClr val="FFFFFF"/>
                </a:solidFill>
                <a:latin typeface="微软雅黑" panose="020B0503020204020204" charset="-122"/>
                <a:ea typeface="微软雅黑" panose="020B0503020204020204" charset="-122"/>
                <a:cs typeface="+mn-ea"/>
                <a:sym typeface="微软雅黑" panose="020B0503020204020204" charset="-122"/>
              </a:rPr>
              <a:t>2012</a:t>
            </a:r>
            <a:endParaRPr lang="zh-CN" altLang="en-US" sz="2400"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26" name="TextBox 82"/>
          <p:cNvSpPr>
            <a:spLocks noChangeArrowheads="1"/>
          </p:cNvSpPr>
          <p:nvPr/>
        </p:nvSpPr>
        <p:spPr bwMode="auto">
          <a:xfrm>
            <a:off x="5069070" y="3189397"/>
            <a:ext cx="864048" cy="43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67" tIns="36283" rIns="72567" bIns="36283">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dirty="0">
                <a:solidFill>
                  <a:srgbClr val="FFFFFF"/>
                </a:solidFill>
                <a:latin typeface="微软雅黑" panose="020B0503020204020204" charset="-122"/>
                <a:ea typeface="微软雅黑" panose="020B0503020204020204" charset="-122"/>
                <a:cs typeface="+mn-ea"/>
                <a:sym typeface="微软雅黑" panose="020B0503020204020204" charset="-122"/>
              </a:rPr>
              <a:t>2014</a:t>
            </a:r>
            <a:endParaRPr lang="zh-CN" altLang="en-US" sz="2400"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27" name="TextBox 83"/>
          <p:cNvSpPr>
            <a:spLocks noChangeArrowheads="1"/>
          </p:cNvSpPr>
          <p:nvPr/>
        </p:nvSpPr>
        <p:spPr bwMode="auto">
          <a:xfrm>
            <a:off x="6455583" y="1318196"/>
            <a:ext cx="864048" cy="43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67" tIns="36283" rIns="72567" bIns="36283">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dirty="0">
                <a:solidFill>
                  <a:srgbClr val="FFFFFF"/>
                </a:solidFill>
                <a:latin typeface="微软雅黑" panose="020B0503020204020204" charset="-122"/>
                <a:ea typeface="微软雅黑" panose="020B0503020204020204" charset="-122"/>
                <a:cs typeface="+mn-ea"/>
                <a:sym typeface="微软雅黑" panose="020B0503020204020204" charset="-122"/>
              </a:rPr>
              <a:t>2017</a:t>
            </a:r>
            <a:endParaRPr lang="zh-CN" altLang="en-US" sz="2400"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
        <p:nvSpPr>
          <p:cNvPr id="28" name="TextBox 84"/>
          <p:cNvSpPr>
            <a:spLocks noChangeArrowheads="1"/>
          </p:cNvSpPr>
          <p:nvPr/>
        </p:nvSpPr>
        <p:spPr bwMode="auto">
          <a:xfrm>
            <a:off x="7936918" y="3275074"/>
            <a:ext cx="394623" cy="43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567" tIns="36283" rIns="72567" bIns="36283">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2400" dirty="0">
                <a:solidFill>
                  <a:srgbClr val="FFFFFF"/>
                </a:solidFill>
                <a:latin typeface="微软雅黑" panose="020B0503020204020204" charset="-122"/>
                <a:ea typeface="微软雅黑" panose="020B0503020204020204" charset="-122"/>
                <a:cs typeface="+mn-ea"/>
                <a:sym typeface="微软雅黑" panose="020B0503020204020204" charset="-122"/>
              </a:rPr>
              <a:t>…</a:t>
            </a:r>
            <a:endParaRPr lang="zh-CN" altLang="en-US" sz="2400" dirty="0">
              <a:solidFill>
                <a:srgbClr val="FFFFFF"/>
              </a:solidFill>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450" fill="hold"/>
                                        <p:tgtEl>
                                          <p:spTgt spid="5"/>
                                        </p:tgtEl>
                                        <p:attrNameLst>
                                          <p:attrName>ppt_x</p:attrName>
                                        </p:attrNameLst>
                                      </p:cBhvr>
                                      <p:tavLst>
                                        <p:tav tm="0">
                                          <p:val>
                                            <p:strVal val="0-#ppt_w/2"/>
                                          </p:val>
                                        </p:tav>
                                        <p:tav tm="100000">
                                          <p:val>
                                            <p:strVal val="#ppt_x"/>
                                          </p:val>
                                        </p:tav>
                                      </p:tavLst>
                                    </p:anim>
                                    <p:anim calcmode="lin" valueType="num">
                                      <p:cBhvr>
                                        <p:cTn id="8" dur="4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450" fill="hold"/>
                                        <p:tgtEl>
                                          <p:spTgt spid="6"/>
                                        </p:tgtEl>
                                        <p:attrNameLst>
                                          <p:attrName>ppt_x</p:attrName>
                                        </p:attrNameLst>
                                      </p:cBhvr>
                                      <p:tavLst>
                                        <p:tav tm="0">
                                          <p:val>
                                            <p:strVal val="0-#ppt_w/2"/>
                                          </p:val>
                                        </p:tav>
                                        <p:tav tm="100000">
                                          <p:val>
                                            <p:strVal val="#ppt_x"/>
                                          </p:val>
                                        </p:tav>
                                      </p:tavLst>
                                    </p:anim>
                                    <p:anim calcmode="lin" valueType="num">
                                      <p:cBhvr>
                                        <p:cTn id="13" dur="45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250" fill="hold"/>
                                        <p:tgtEl>
                                          <p:spTgt spid="4"/>
                                        </p:tgtEl>
                                        <p:attrNameLst>
                                          <p:attrName>ppt_w</p:attrName>
                                        </p:attrNameLst>
                                      </p:cBhvr>
                                      <p:tavLst>
                                        <p:tav tm="0">
                                          <p:val>
                                            <p:fltVal val="0"/>
                                          </p:val>
                                        </p:tav>
                                        <p:tav tm="100000">
                                          <p:val>
                                            <p:strVal val="#ppt_w"/>
                                          </p:val>
                                        </p:tav>
                                      </p:tavLst>
                                    </p:anim>
                                    <p:anim calcmode="lin" valueType="num">
                                      <p:cBhvr>
                                        <p:cTn id="22" dur="250" fill="hold"/>
                                        <p:tgtEl>
                                          <p:spTgt spid="4"/>
                                        </p:tgtEl>
                                        <p:attrNameLst>
                                          <p:attrName>ppt_h</p:attrName>
                                        </p:attrNameLst>
                                      </p:cBhvr>
                                      <p:tavLst>
                                        <p:tav tm="0">
                                          <p:val>
                                            <p:fltVal val="0"/>
                                          </p:val>
                                        </p:tav>
                                        <p:tav tm="100000">
                                          <p:val>
                                            <p:strVal val="#ppt_h"/>
                                          </p:val>
                                        </p:tav>
                                      </p:tavLst>
                                    </p:anim>
                                    <p:animEffect>
                                      <p:cBhvr>
                                        <p:cTn id="23" dur="250"/>
                                        <p:tgtEl>
                                          <p:spTgt spid="4"/>
                                        </p:tgtEl>
                                      </p:cBhvr>
                                    </p:animEffect>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250" fill="hold"/>
                                        <p:tgtEl>
                                          <p:spTgt spid="3"/>
                                        </p:tgtEl>
                                        <p:attrNameLst>
                                          <p:attrName>ppt_x</p:attrName>
                                        </p:attrNameLst>
                                      </p:cBhvr>
                                      <p:tavLst>
                                        <p:tav tm="0">
                                          <p:val>
                                            <p:strVal val="#ppt_x"/>
                                          </p:val>
                                        </p:tav>
                                        <p:tav tm="100000">
                                          <p:val>
                                            <p:strVal val="#ppt_x"/>
                                          </p:val>
                                        </p:tav>
                                      </p:tavLst>
                                    </p:anim>
                                    <p:anim calcmode="lin" valueType="num">
                                      <p:cBhvr>
                                        <p:cTn id="28" dur="250" fill="hold"/>
                                        <p:tgtEl>
                                          <p:spTgt spid="3"/>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p:cBhvr>
                                        <p:cTn id="32" dur="500"/>
                                        <p:tgtEl>
                                          <p:spTgt spid="2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250" fill="hold"/>
                                        <p:tgtEl>
                                          <p:spTgt spid="9"/>
                                        </p:tgtEl>
                                        <p:attrNameLst>
                                          <p:attrName>ppt_w</p:attrName>
                                        </p:attrNameLst>
                                      </p:cBhvr>
                                      <p:tavLst>
                                        <p:tav tm="0">
                                          <p:val>
                                            <p:fltVal val="0"/>
                                          </p:val>
                                        </p:tav>
                                        <p:tav tm="100000">
                                          <p:val>
                                            <p:strVal val="#ppt_w"/>
                                          </p:val>
                                        </p:tav>
                                      </p:tavLst>
                                    </p:anim>
                                    <p:anim calcmode="lin" valueType="num">
                                      <p:cBhvr>
                                        <p:cTn id="43" dur="250" fill="hold"/>
                                        <p:tgtEl>
                                          <p:spTgt spid="9"/>
                                        </p:tgtEl>
                                        <p:attrNameLst>
                                          <p:attrName>ppt_h</p:attrName>
                                        </p:attrNameLst>
                                      </p:cBhvr>
                                      <p:tavLst>
                                        <p:tav tm="0">
                                          <p:val>
                                            <p:fltVal val="0"/>
                                          </p:val>
                                        </p:tav>
                                        <p:tav tm="100000">
                                          <p:val>
                                            <p:strVal val="#ppt_h"/>
                                          </p:val>
                                        </p:tav>
                                      </p:tavLst>
                                    </p:anim>
                                    <p:animEffect>
                                      <p:cBhvr>
                                        <p:cTn id="44" dur="250"/>
                                        <p:tgtEl>
                                          <p:spTgt spid="9"/>
                                        </p:tgtEl>
                                      </p:cBhvr>
                                    </p:animEffect>
                                  </p:childTnLst>
                                </p:cTn>
                              </p:par>
                            </p:childTnLst>
                          </p:cTn>
                        </p:par>
                        <p:par>
                          <p:cTn id="45" fill="hold">
                            <p:stCondLst>
                              <p:cond delay="4500"/>
                            </p:stCondLst>
                            <p:childTnLst>
                              <p:par>
                                <p:cTn id="46" presetID="2" presetClass="entr" presetSubtype="4"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250" fill="hold"/>
                                        <p:tgtEl>
                                          <p:spTgt spid="8"/>
                                        </p:tgtEl>
                                        <p:attrNameLst>
                                          <p:attrName>ppt_x</p:attrName>
                                        </p:attrNameLst>
                                      </p:cBhvr>
                                      <p:tavLst>
                                        <p:tav tm="0">
                                          <p:val>
                                            <p:strVal val="#ppt_x"/>
                                          </p:val>
                                        </p:tav>
                                        <p:tav tm="100000">
                                          <p:val>
                                            <p:strVal val="#ppt_x"/>
                                          </p:val>
                                        </p:tav>
                                      </p:tavLst>
                                    </p:anim>
                                    <p:anim calcmode="lin" valueType="num">
                                      <p:cBhvr>
                                        <p:cTn id="49" dur="250" fill="hold"/>
                                        <p:tgtEl>
                                          <p:spTgt spid="8"/>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p:cBhvr>
                                        <p:cTn id="53" dur="500"/>
                                        <p:tgtEl>
                                          <p:spTgt spid="24"/>
                                        </p:tgtEl>
                                      </p:cBhvr>
                                    </p:animEffect>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250" fill="hold"/>
                                        <p:tgtEl>
                                          <p:spTgt spid="11"/>
                                        </p:tgtEl>
                                        <p:attrNameLst>
                                          <p:attrName>ppt_w</p:attrName>
                                        </p:attrNameLst>
                                      </p:cBhvr>
                                      <p:tavLst>
                                        <p:tav tm="0">
                                          <p:val>
                                            <p:fltVal val="0"/>
                                          </p:val>
                                        </p:tav>
                                        <p:tav tm="100000">
                                          <p:val>
                                            <p:strVal val="#ppt_w"/>
                                          </p:val>
                                        </p:tav>
                                      </p:tavLst>
                                    </p:anim>
                                    <p:anim calcmode="lin" valueType="num">
                                      <p:cBhvr>
                                        <p:cTn id="64" dur="250" fill="hold"/>
                                        <p:tgtEl>
                                          <p:spTgt spid="11"/>
                                        </p:tgtEl>
                                        <p:attrNameLst>
                                          <p:attrName>ppt_h</p:attrName>
                                        </p:attrNameLst>
                                      </p:cBhvr>
                                      <p:tavLst>
                                        <p:tav tm="0">
                                          <p:val>
                                            <p:fltVal val="0"/>
                                          </p:val>
                                        </p:tav>
                                        <p:tav tm="100000">
                                          <p:val>
                                            <p:strVal val="#ppt_h"/>
                                          </p:val>
                                        </p:tav>
                                      </p:tavLst>
                                    </p:anim>
                                    <p:animEffect>
                                      <p:cBhvr>
                                        <p:cTn id="65" dur="250"/>
                                        <p:tgtEl>
                                          <p:spTgt spid="11"/>
                                        </p:tgtEl>
                                      </p:cBhvr>
                                    </p:animEffect>
                                  </p:childTnLst>
                                </p:cTn>
                              </p:par>
                            </p:childTnLst>
                          </p:cTn>
                        </p:par>
                        <p:par>
                          <p:cTn id="66" fill="hold">
                            <p:stCondLst>
                              <p:cond delay="7000"/>
                            </p:stCondLst>
                            <p:childTnLst>
                              <p:par>
                                <p:cTn id="67" presetID="2" presetClass="entr" presetSubtype="1"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250" fill="hold"/>
                                        <p:tgtEl>
                                          <p:spTgt spid="15"/>
                                        </p:tgtEl>
                                        <p:attrNameLst>
                                          <p:attrName>ppt_x</p:attrName>
                                        </p:attrNameLst>
                                      </p:cBhvr>
                                      <p:tavLst>
                                        <p:tav tm="0">
                                          <p:val>
                                            <p:strVal val="#ppt_x"/>
                                          </p:val>
                                        </p:tav>
                                        <p:tav tm="100000">
                                          <p:val>
                                            <p:strVal val="#ppt_x"/>
                                          </p:val>
                                        </p:tav>
                                      </p:tavLst>
                                    </p:anim>
                                    <p:anim calcmode="lin" valueType="num">
                                      <p:cBhvr>
                                        <p:cTn id="70" dur="250" fill="hold"/>
                                        <p:tgtEl>
                                          <p:spTgt spid="15"/>
                                        </p:tgtEl>
                                        <p:attrNameLst>
                                          <p:attrName>ppt_y</p:attrName>
                                        </p:attrNameLst>
                                      </p:cBhvr>
                                      <p:tavLst>
                                        <p:tav tm="0">
                                          <p:val>
                                            <p:strVal val="0-#ppt_h/2"/>
                                          </p:val>
                                        </p:tav>
                                        <p:tav tm="100000">
                                          <p:val>
                                            <p:strVal val="#ppt_y"/>
                                          </p:val>
                                        </p:tav>
                                      </p:tavLst>
                                    </p:anim>
                                  </p:childTnLst>
                                </p:cTn>
                              </p:par>
                            </p:childTnLst>
                          </p:cTn>
                        </p:par>
                        <p:par>
                          <p:cTn id="71" fill="hold">
                            <p:stCondLst>
                              <p:cond delay="7500"/>
                            </p:stCondLst>
                            <p:childTnLst>
                              <p:par>
                                <p:cTn id="72" presetID="10" presetClass="entr" presetSubtype="0"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p:cBhvr>
                                        <p:cTn id="74" dur="500"/>
                                        <p:tgtEl>
                                          <p:spTgt spid="25"/>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1000"/>
                                        <p:tgtEl>
                                          <p:spTgt spid="12"/>
                                        </p:tgtEl>
                                      </p:cBhvr>
                                    </p:animEffect>
                                    <p:anim calcmode="lin" valueType="num">
                                      <p:cBhvr>
                                        <p:cTn id="79" dur="1000" fill="hold"/>
                                        <p:tgtEl>
                                          <p:spTgt spid="12"/>
                                        </p:tgtEl>
                                        <p:attrNameLst>
                                          <p:attrName>ppt_x</p:attrName>
                                        </p:attrNameLst>
                                      </p:cBhvr>
                                      <p:tavLst>
                                        <p:tav tm="0">
                                          <p:val>
                                            <p:strVal val="#ppt_x"/>
                                          </p:val>
                                        </p:tav>
                                        <p:tav tm="100000">
                                          <p:val>
                                            <p:strVal val="#ppt_x"/>
                                          </p:val>
                                        </p:tav>
                                      </p:tavLst>
                                    </p:anim>
                                    <p:anim calcmode="lin" valueType="num">
                                      <p:cBhvr>
                                        <p:cTn id="80" dur="1000" fill="hold"/>
                                        <p:tgtEl>
                                          <p:spTgt spid="12"/>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10" presetClass="entr" presetSubtype="0" fill="hold" grpId="0"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250" fill="hold"/>
                                        <p:tgtEl>
                                          <p:spTgt spid="10"/>
                                        </p:tgtEl>
                                        <p:attrNameLst>
                                          <p:attrName>ppt_w</p:attrName>
                                        </p:attrNameLst>
                                      </p:cBhvr>
                                      <p:tavLst>
                                        <p:tav tm="0">
                                          <p:val>
                                            <p:fltVal val="0"/>
                                          </p:val>
                                        </p:tav>
                                        <p:tav tm="100000">
                                          <p:val>
                                            <p:strVal val="#ppt_w"/>
                                          </p:val>
                                        </p:tav>
                                      </p:tavLst>
                                    </p:anim>
                                    <p:anim calcmode="lin" valueType="num">
                                      <p:cBhvr>
                                        <p:cTn id="85" dur="250" fill="hold"/>
                                        <p:tgtEl>
                                          <p:spTgt spid="10"/>
                                        </p:tgtEl>
                                        <p:attrNameLst>
                                          <p:attrName>ppt_h</p:attrName>
                                        </p:attrNameLst>
                                      </p:cBhvr>
                                      <p:tavLst>
                                        <p:tav tm="0">
                                          <p:val>
                                            <p:fltVal val="0"/>
                                          </p:val>
                                        </p:tav>
                                        <p:tav tm="100000">
                                          <p:val>
                                            <p:strVal val="#ppt_h"/>
                                          </p:val>
                                        </p:tav>
                                      </p:tavLst>
                                    </p:anim>
                                    <p:animEffect>
                                      <p:cBhvr>
                                        <p:cTn id="86" dur="250"/>
                                        <p:tgtEl>
                                          <p:spTgt spid="10"/>
                                        </p:tgtEl>
                                      </p:cBhvr>
                                    </p:animEffect>
                                  </p:childTnLst>
                                </p:cTn>
                              </p:par>
                            </p:childTnLst>
                          </p:cTn>
                        </p:par>
                        <p:par>
                          <p:cTn id="87" fill="hold">
                            <p:stCondLst>
                              <p:cond delay="9500"/>
                            </p:stCondLst>
                            <p:childTnLst>
                              <p:par>
                                <p:cTn id="88" presetID="2" presetClass="entr" presetSubtype="4" fill="hold" grpId="0" nodeType="after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250" fill="hold"/>
                                        <p:tgtEl>
                                          <p:spTgt spid="18"/>
                                        </p:tgtEl>
                                        <p:attrNameLst>
                                          <p:attrName>ppt_x</p:attrName>
                                        </p:attrNameLst>
                                      </p:cBhvr>
                                      <p:tavLst>
                                        <p:tav tm="0">
                                          <p:val>
                                            <p:strVal val="#ppt_x"/>
                                          </p:val>
                                        </p:tav>
                                        <p:tav tm="100000">
                                          <p:val>
                                            <p:strVal val="#ppt_x"/>
                                          </p:val>
                                        </p:tav>
                                      </p:tavLst>
                                    </p:anim>
                                    <p:anim calcmode="lin" valueType="num">
                                      <p:cBhvr>
                                        <p:cTn id="91" dur="250" fill="hold"/>
                                        <p:tgtEl>
                                          <p:spTgt spid="18"/>
                                        </p:tgtEl>
                                        <p:attrNameLst>
                                          <p:attrName>ppt_y</p:attrName>
                                        </p:attrNameLst>
                                      </p:cBhvr>
                                      <p:tavLst>
                                        <p:tav tm="0">
                                          <p:val>
                                            <p:strVal val="1+#ppt_h/2"/>
                                          </p:val>
                                        </p:tav>
                                        <p:tav tm="100000">
                                          <p:val>
                                            <p:strVal val="#ppt_y"/>
                                          </p:val>
                                        </p:tav>
                                      </p:tavLst>
                                    </p:anim>
                                  </p:childTnLst>
                                </p:cTn>
                              </p:par>
                            </p:childTnLst>
                          </p:cTn>
                        </p:par>
                        <p:par>
                          <p:cTn id="92" fill="hold">
                            <p:stCondLst>
                              <p:cond delay="10000"/>
                            </p:stCondLst>
                            <p:childTnLst>
                              <p:par>
                                <p:cTn id="93" presetID="10" presetClass="entr" presetSubtype="0" fill="hold" grpId="0"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p:cBhvr>
                                        <p:cTn id="95" dur="500"/>
                                        <p:tgtEl>
                                          <p:spTgt spid="26"/>
                                        </p:tgtEl>
                                      </p:cBhvr>
                                    </p:animEffect>
                                  </p:childTnLst>
                                </p:cTn>
                              </p:par>
                            </p:childTnLst>
                          </p:cTn>
                        </p:par>
                        <p:par>
                          <p:cTn id="96" fill="hold">
                            <p:stCondLst>
                              <p:cond delay="10500"/>
                            </p:stCondLst>
                            <p:childTnLst>
                              <p:par>
                                <p:cTn id="97" presetID="42" presetClass="entr" presetSubtype="0"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fade">
                                      <p:cBhvr>
                                        <p:cTn id="99" dur="1000"/>
                                        <p:tgtEl>
                                          <p:spTgt spid="13"/>
                                        </p:tgtEl>
                                      </p:cBhvr>
                                    </p:animEffect>
                                    <p:anim calcmode="lin" valueType="num">
                                      <p:cBhvr>
                                        <p:cTn id="100" dur="1000" fill="hold"/>
                                        <p:tgtEl>
                                          <p:spTgt spid="13"/>
                                        </p:tgtEl>
                                        <p:attrNameLst>
                                          <p:attrName>ppt_x</p:attrName>
                                        </p:attrNameLst>
                                      </p:cBhvr>
                                      <p:tavLst>
                                        <p:tav tm="0">
                                          <p:val>
                                            <p:strVal val="#ppt_x"/>
                                          </p:val>
                                        </p:tav>
                                        <p:tav tm="100000">
                                          <p:val>
                                            <p:strVal val="#ppt_x"/>
                                          </p:val>
                                        </p:tav>
                                      </p:tavLst>
                                    </p:anim>
                                    <p:anim calcmode="lin" valueType="num">
                                      <p:cBhvr>
                                        <p:cTn id="101" dur="1000" fill="hold"/>
                                        <p:tgtEl>
                                          <p:spTgt spid="13"/>
                                        </p:tgtEl>
                                        <p:attrNameLst>
                                          <p:attrName>ppt_y</p:attrName>
                                        </p:attrNameLst>
                                      </p:cBhvr>
                                      <p:tavLst>
                                        <p:tav tm="0">
                                          <p:val>
                                            <p:strVal val="#ppt_y+.1"/>
                                          </p:val>
                                        </p:tav>
                                        <p:tav tm="100000">
                                          <p:val>
                                            <p:strVal val="#ppt_y"/>
                                          </p:val>
                                        </p:tav>
                                      </p:tavLst>
                                    </p:anim>
                                  </p:childTnLst>
                                </p:cTn>
                              </p:par>
                            </p:childTnLst>
                          </p:cTn>
                        </p:par>
                        <p:par>
                          <p:cTn id="102" fill="hold">
                            <p:stCondLst>
                              <p:cond delay="11500"/>
                            </p:stCondLst>
                            <p:childTnLst>
                              <p:par>
                                <p:cTn id="103" presetID="10" presetClass="entr" presetSubtype="0"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 calcmode="lin" valueType="num">
                                      <p:cBhvr>
                                        <p:cTn id="105" dur="250" fill="hold"/>
                                        <p:tgtEl>
                                          <p:spTgt spid="16"/>
                                        </p:tgtEl>
                                        <p:attrNameLst>
                                          <p:attrName>ppt_w</p:attrName>
                                        </p:attrNameLst>
                                      </p:cBhvr>
                                      <p:tavLst>
                                        <p:tav tm="0">
                                          <p:val>
                                            <p:fltVal val="0"/>
                                          </p:val>
                                        </p:tav>
                                        <p:tav tm="100000">
                                          <p:val>
                                            <p:strVal val="#ppt_w"/>
                                          </p:val>
                                        </p:tav>
                                      </p:tavLst>
                                    </p:anim>
                                    <p:anim calcmode="lin" valueType="num">
                                      <p:cBhvr>
                                        <p:cTn id="106" dur="250" fill="hold"/>
                                        <p:tgtEl>
                                          <p:spTgt spid="16"/>
                                        </p:tgtEl>
                                        <p:attrNameLst>
                                          <p:attrName>ppt_h</p:attrName>
                                        </p:attrNameLst>
                                      </p:cBhvr>
                                      <p:tavLst>
                                        <p:tav tm="0">
                                          <p:val>
                                            <p:fltVal val="0"/>
                                          </p:val>
                                        </p:tav>
                                        <p:tav tm="100000">
                                          <p:val>
                                            <p:strVal val="#ppt_h"/>
                                          </p:val>
                                        </p:tav>
                                      </p:tavLst>
                                    </p:anim>
                                    <p:animEffect>
                                      <p:cBhvr>
                                        <p:cTn id="107" dur="250"/>
                                        <p:tgtEl>
                                          <p:spTgt spid="16"/>
                                        </p:tgtEl>
                                      </p:cBhvr>
                                    </p:animEffect>
                                  </p:childTnLst>
                                </p:cTn>
                              </p:par>
                            </p:childTnLst>
                          </p:cTn>
                        </p:par>
                        <p:par>
                          <p:cTn id="108" fill="hold">
                            <p:stCondLst>
                              <p:cond delay="12000"/>
                            </p:stCondLst>
                            <p:childTnLst>
                              <p:par>
                                <p:cTn id="109" presetID="2" presetClass="entr" presetSubtype="1" fill="hold" grpId="0" nodeType="afterEffect">
                                  <p:stCondLst>
                                    <p:cond delay="0"/>
                                  </p:stCondLst>
                                  <p:childTnLst>
                                    <p:set>
                                      <p:cBhvr>
                                        <p:cTn id="110" dur="1" fill="hold">
                                          <p:stCondLst>
                                            <p:cond delay="0"/>
                                          </p:stCondLst>
                                        </p:cTn>
                                        <p:tgtEl>
                                          <p:spTgt spid="19"/>
                                        </p:tgtEl>
                                        <p:attrNameLst>
                                          <p:attrName>style.visibility</p:attrName>
                                        </p:attrNameLst>
                                      </p:cBhvr>
                                      <p:to>
                                        <p:strVal val="visible"/>
                                      </p:to>
                                    </p:set>
                                    <p:anim calcmode="lin" valueType="num">
                                      <p:cBhvr>
                                        <p:cTn id="111" dur="250" fill="hold"/>
                                        <p:tgtEl>
                                          <p:spTgt spid="19"/>
                                        </p:tgtEl>
                                        <p:attrNameLst>
                                          <p:attrName>ppt_x</p:attrName>
                                        </p:attrNameLst>
                                      </p:cBhvr>
                                      <p:tavLst>
                                        <p:tav tm="0">
                                          <p:val>
                                            <p:strVal val="#ppt_x"/>
                                          </p:val>
                                        </p:tav>
                                        <p:tav tm="100000">
                                          <p:val>
                                            <p:strVal val="#ppt_x"/>
                                          </p:val>
                                        </p:tav>
                                      </p:tavLst>
                                    </p:anim>
                                    <p:anim calcmode="lin" valueType="num">
                                      <p:cBhvr>
                                        <p:cTn id="112" dur="250" fill="hold"/>
                                        <p:tgtEl>
                                          <p:spTgt spid="19"/>
                                        </p:tgtEl>
                                        <p:attrNameLst>
                                          <p:attrName>ppt_y</p:attrName>
                                        </p:attrNameLst>
                                      </p:cBhvr>
                                      <p:tavLst>
                                        <p:tav tm="0">
                                          <p:val>
                                            <p:strVal val="0-#ppt_h/2"/>
                                          </p:val>
                                        </p:tav>
                                        <p:tav tm="100000">
                                          <p:val>
                                            <p:strVal val="#ppt_y"/>
                                          </p:val>
                                        </p:tav>
                                      </p:tavLst>
                                    </p:anim>
                                  </p:childTnLst>
                                </p:cTn>
                              </p:par>
                            </p:childTnLst>
                          </p:cTn>
                        </p:par>
                        <p:par>
                          <p:cTn id="113" fill="hold">
                            <p:stCondLst>
                              <p:cond delay="12500"/>
                            </p:stCondLst>
                            <p:childTnLst>
                              <p:par>
                                <p:cTn id="114" presetID="10"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Effect>
                                      <p:cBhvr>
                                        <p:cTn id="116" dur="500"/>
                                        <p:tgtEl>
                                          <p:spTgt spid="27"/>
                                        </p:tgtEl>
                                      </p:cBhvr>
                                    </p:animEffect>
                                  </p:childTnLst>
                                </p:cTn>
                              </p:par>
                            </p:childTnLst>
                          </p:cTn>
                        </p:par>
                        <p:par>
                          <p:cTn id="117" fill="hold">
                            <p:stCondLst>
                              <p:cond delay="13000"/>
                            </p:stCondLst>
                            <p:childTnLst>
                              <p:par>
                                <p:cTn id="118" presetID="42" presetClass="entr" presetSubtype="0" fill="hold" grpId="0" nodeType="afterEffect">
                                  <p:stCondLst>
                                    <p:cond delay="0"/>
                                  </p:stCondLst>
                                  <p:childTnLst>
                                    <p:set>
                                      <p:cBhvr>
                                        <p:cTn id="119" dur="1" fill="hold">
                                          <p:stCondLst>
                                            <p:cond delay="0"/>
                                          </p:stCondLst>
                                        </p:cTn>
                                        <p:tgtEl>
                                          <p:spTgt spid="21"/>
                                        </p:tgtEl>
                                        <p:attrNameLst>
                                          <p:attrName>style.visibility</p:attrName>
                                        </p:attrNameLst>
                                      </p:cBhvr>
                                      <p:to>
                                        <p:strVal val="visible"/>
                                      </p:to>
                                    </p:set>
                                    <p:animEffect transition="in" filter="fade">
                                      <p:cBhvr>
                                        <p:cTn id="120" dur="1000"/>
                                        <p:tgtEl>
                                          <p:spTgt spid="21"/>
                                        </p:tgtEl>
                                      </p:cBhvr>
                                    </p:animEffect>
                                    <p:anim calcmode="lin" valueType="num">
                                      <p:cBhvr>
                                        <p:cTn id="121" dur="1000" fill="hold"/>
                                        <p:tgtEl>
                                          <p:spTgt spid="21"/>
                                        </p:tgtEl>
                                        <p:attrNameLst>
                                          <p:attrName>ppt_x</p:attrName>
                                        </p:attrNameLst>
                                      </p:cBhvr>
                                      <p:tavLst>
                                        <p:tav tm="0">
                                          <p:val>
                                            <p:strVal val="#ppt_x"/>
                                          </p:val>
                                        </p:tav>
                                        <p:tav tm="100000">
                                          <p:val>
                                            <p:strVal val="#ppt_x"/>
                                          </p:val>
                                        </p:tav>
                                      </p:tavLst>
                                    </p:anim>
                                    <p:anim calcmode="lin" valueType="num">
                                      <p:cBhvr>
                                        <p:cTn id="122" dur="1000" fill="hold"/>
                                        <p:tgtEl>
                                          <p:spTgt spid="21"/>
                                        </p:tgtEl>
                                        <p:attrNameLst>
                                          <p:attrName>ppt_y</p:attrName>
                                        </p:attrNameLst>
                                      </p:cBhvr>
                                      <p:tavLst>
                                        <p:tav tm="0">
                                          <p:val>
                                            <p:strVal val="#ppt_y+.1"/>
                                          </p:val>
                                        </p:tav>
                                        <p:tav tm="100000">
                                          <p:val>
                                            <p:strVal val="#ppt_y"/>
                                          </p:val>
                                        </p:tav>
                                      </p:tavLst>
                                    </p:anim>
                                  </p:childTnLst>
                                </p:cTn>
                              </p:par>
                            </p:childTnLst>
                          </p:cTn>
                        </p:par>
                        <p:par>
                          <p:cTn id="123" fill="hold">
                            <p:stCondLst>
                              <p:cond delay="14000"/>
                            </p:stCondLst>
                            <p:childTnLst>
                              <p:par>
                                <p:cTn id="124" presetID="10" presetClass="entr" presetSubtype="0" fill="hold" grpId="0" nodeType="afterEffect">
                                  <p:stCondLst>
                                    <p:cond delay="0"/>
                                  </p:stCondLst>
                                  <p:childTnLst>
                                    <p:set>
                                      <p:cBhvr>
                                        <p:cTn id="125" dur="1" fill="hold">
                                          <p:stCondLst>
                                            <p:cond delay="0"/>
                                          </p:stCondLst>
                                        </p:cTn>
                                        <p:tgtEl>
                                          <p:spTgt spid="17"/>
                                        </p:tgtEl>
                                        <p:attrNameLst>
                                          <p:attrName>style.visibility</p:attrName>
                                        </p:attrNameLst>
                                      </p:cBhvr>
                                      <p:to>
                                        <p:strVal val="visible"/>
                                      </p:to>
                                    </p:set>
                                    <p:anim calcmode="lin" valueType="num">
                                      <p:cBhvr>
                                        <p:cTn id="126" dur="250" fill="hold"/>
                                        <p:tgtEl>
                                          <p:spTgt spid="17"/>
                                        </p:tgtEl>
                                        <p:attrNameLst>
                                          <p:attrName>ppt_w</p:attrName>
                                        </p:attrNameLst>
                                      </p:cBhvr>
                                      <p:tavLst>
                                        <p:tav tm="0">
                                          <p:val>
                                            <p:fltVal val="0"/>
                                          </p:val>
                                        </p:tav>
                                        <p:tav tm="100000">
                                          <p:val>
                                            <p:strVal val="#ppt_w"/>
                                          </p:val>
                                        </p:tav>
                                      </p:tavLst>
                                    </p:anim>
                                    <p:anim calcmode="lin" valueType="num">
                                      <p:cBhvr>
                                        <p:cTn id="127" dur="250" fill="hold"/>
                                        <p:tgtEl>
                                          <p:spTgt spid="17"/>
                                        </p:tgtEl>
                                        <p:attrNameLst>
                                          <p:attrName>ppt_h</p:attrName>
                                        </p:attrNameLst>
                                      </p:cBhvr>
                                      <p:tavLst>
                                        <p:tav tm="0">
                                          <p:val>
                                            <p:fltVal val="0"/>
                                          </p:val>
                                        </p:tav>
                                        <p:tav tm="100000">
                                          <p:val>
                                            <p:strVal val="#ppt_h"/>
                                          </p:val>
                                        </p:tav>
                                      </p:tavLst>
                                    </p:anim>
                                    <p:animEffect>
                                      <p:cBhvr>
                                        <p:cTn id="128" dur="250"/>
                                        <p:tgtEl>
                                          <p:spTgt spid="17"/>
                                        </p:tgtEl>
                                      </p:cBhvr>
                                    </p:animEffect>
                                  </p:childTnLst>
                                </p:cTn>
                              </p:par>
                            </p:childTnLst>
                          </p:cTn>
                        </p:par>
                        <p:par>
                          <p:cTn id="129" fill="hold">
                            <p:stCondLst>
                              <p:cond delay="14500"/>
                            </p:stCondLst>
                            <p:childTnLst>
                              <p:par>
                                <p:cTn id="130" presetID="2" presetClass="entr" presetSubtype="4" fill="hold" grpId="0" nodeType="afterEffect">
                                  <p:stCondLst>
                                    <p:cond delay="0"/>
                                  </p:stCondLst>
                                  <p:childTnLst>
                                    <p:set>
                                      <p:cBhvr>
                                        <p:cTn id="131" dur="1" fill="hold">
                                          <p:stCondLst>
                                            <p:cond delay="0"/>
                                          </p:stCondLst>
                                        </p:cTn>
                                        <p:tgtEl>
                                          <p:spTgt spid="20"/>
                                        </p:tgtEl>
                                        <p:attrNameLst>
                                          <p:attrName>style.visibility</p:attrName>
                                        </p:attrNameLst>
                                      </p:cBhvr>
                                      <p:to>
                                        <p:strVal val="visible"/>
                                      </p:to>
                                    </p:set>
                                    <p:anim calcmode="lin" valueType="num">
                                      <p:cBhvr>
                                        <p:cTn id="132" dur="250" fill="hold"/>
                                        <p:tgtEl>
                                          <p:spTgt spid="20"/>
                                        </p:tgtEl>
                                        <p:attrNameLst>
                                          <p:attrName>ppt_x</p:attrName>
                                        </p:attrNameLst>
                                      </p:cBhvr>
                                      <p:tavLst>
                                        <p:tav tm="0">
                                          <p:val>
                                            <p:strVal val="#ppt_x"/>
                                          </p:val>
                                        </p:tav>
                                        <p:tav tm="100000">
                                          <p:val>
                                            <p:strVal val="#ppt_x"/>
                                          </p:val>
                                        </p:tav>
                                      </p:tavLst>
                                    </p:anim>
                                    <p:anim calcmode="lin" valueType="num">
                                      <p:cBhvr>
                                        <p:cTn id="133" dur="250" fill="hold"/>
                                        <p:tgtEl>
                                          <p:spTgt spid="20"/>
                                        </p:tgtEl>
                                        <p:attrNameLst>
                                          <p:attrName>ppt_y</p:attrName>
                                        </p:attrNameLst>
                                      </p:cBhvr>
                                      <p:tavLst>
                                        <p:tav tm="0">
                                          <p:val>
                                            <p:strVal val="1+#ppt_h/2"/>
                                          </p:val>
                                        </p:tav>
                                        <p:tav tm="100000">
                                          <p:val>
                                            <p:strVal val="#ppt_y"/>
                                          </p:val>
                                        </p:tav>
                                      </p:tavLst>
                                    </p:anim>
                                  </p:childTnLst>
                                </p:cTn>
                              </p:par>
                            </p:childTnLst>
                          </p:cTn>
                        </p:par>
                        <p:par>
                          <p:cTn id="134" fill="hold">
                            <p:stCondLst>
                              <p:cond delay="15000"/>
                            </p:stCondLst>
                            <p:childTnLst>
                              <p:par>
                                <p:cTn id="135" presetID="10" presetClass="entr" presetSubtype="0" fill="hold" grpId="0" nodeType="afterEffect">
                                  <p:stCondLst>
                                    <p:cond delay="0"/>
                                  </p:stCondLst>
                                  <p:childTnLst>
                                    <p:set>
                                      <p:cBhvr>
                                        <p:cTn id="136" dur="1" fill="hold">
                                          <p:stCondLst>
                                            <p:cond delay="0"/>
                                          </p:stCondLst>
                                        </p:cTn>
                                        <p:tgtEl>
                                          <p:spTgt spid="28"/>
                                        </p:tgtEl>
                                        <p:attrNameLst>
                                          <p:attrName>style.visibility</p:attrName>
                                        </p:attrNameLst>
                                      </p:cBhvr>
                                      <p:to>
                                        <p:strVal val="visible"/>
                                      </p:to>
                                    </p:set>
                                    <p:animEffect>
                                      <p:cBhvr>
                                        <p:cTn id="137" dur="500"/>
                                        <p:tgtEl>
                                          <p:spTgt spid="28"/>
                                        </p:tgtEl>
                                      </p:cBhvr>
                                    </p:animEffect>
                                  </p:childTnLst>
                                </p:cTn>
                              </p:par>
                            </p:childTnLst>
                          </p:cTn>
                        </p:par>
                        <p:par>
                          <p:cTn id="138" fill="hold">
                            <p:stCondLst>
                              <p:cond delay="15500"/>
                            </p:stCondLst>
                            <p:childTnLst>
                              <p:par>
                                <p:cTn id="139" presetID="42" presetClass="entr" presetSubtype="0" fill="hold" grpId="0" nodeType="afterEffect">
                                  <p:stCondLst>
                                    <p:cond delay="0"/>
                                  </p:stCondLst>
                                  <p:childTnLst>
                                    <p:set>
                                      <p:cBhvr>
                                        <p:cTn id="140" dur="1" fill="hold">
                                          <p:stCondLst>
                                            <p:cond delay="0"/>
                                          </p:stCondLst>
                                        </p:cTn>
                                        <p:tgtEl>
                                          <p:spTgt spid="22"/>
                                        </p:tgtEl>
                                        <p:attrNameLst>
                                          <p:attrName>style.visibility</p:attrName>
                                        </p:attrNameLst>
                                      </p:cBhvr>
                                      <p:to>
                                        <p:strVal val="visible"/>
                                      </p:to>
                                    </p:set>
                                    <p:animEffect transition="in" filter="fade">
                                      <p:cBhvr>
                                        <p:cTn id="141" dur="1000"/>
                                        <p:tgtEl>
                                          <p:spTgt spid="22"/>
                                        </p:tgtEl>
                                      </p:cBhvr>
                                    </p:animEffect>
                                    <p:anim calcmode="lin" valueType="num">
                                      <p:cBhvr>
                                        <p:cTn id="142" dur="1000" fill="hold"/>
                                        <p:tgtEl>
                                          <p:spTgt spid="22"/>
                                        </p:tgtEl>
                                        <p:attrNameLst>
                                          <p:attrName>ppt_x</p:attrName>
                                        </p:attrNameLst>
                                      </p:cBhvr>
                                      <p:tavLst>
                                        <p:tav tm="0">
                                          <p:val>
                                            <p:strVal val="#ppt_x"/>
                                          </p:val>
                                        </p:tav>
                                        <p:tav tm="100000">
                                          <p:val>
                                            <p:strVal val="#ppt_x"/>
                                          </p:val>
                                        </p:tav>
                                      </p:tavLst>
                                    </p:anim>
                                    <p:anim calcmode="lin" valueType="num">
                                      <p:cBhvr>
                                        <p:cTn id="14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0" animBg="1" autoUpdateAnimBg="0"/>
      <p:bldP spid="4" grpId="0" bldLvl="0" animBg="1" autoUpdateAnimBg="0"/>
      <p:bldP spid="5" grpId="0" bldLvl="0" autoUpdateAnimBg="0"/>
      <p:bldP spid="6" grpId="0" bldLvl="0" autoUpdateAnimBg="0"/>
      <p:bldP spid="7" grpId="0"/>
      <p:bldP spid="8" grpId="0" bldLvl="0" animBg="1" autoUpdateAnimBg="0"/>
      <p:bldP spid="9" grpId="0" bldLvl="0" animBg="1" autoUpdateAnimBg="0"/>
      <p:bldP spid="10" grpId="0" bldLvl="0" animBg="1" autoUpdateAnimBg="0"/>
      <p:bldP spid="11" grpId="0" bldLvl="0" animBg="1" autoUpdateAnimBg="0"/>
      <p:bldP spid="12" grpId="0"/>
      <p:bldP spid="13" grpId="0"/>
      <p:bldP spid="14" grpId="0"/>
      <p:bldP spid="15" grpId="0" bldLvl="0" animBg="1" autoUpdateAnimBg="0"/>
      <p:bldP spid="16" grpId="0" bldLvl="0" animBg="1" autoUpdateAnimBg="0"/>
      <p:bldP spid="17" grpId="0" bldLvl="0" animBg="1" autoUpdateAnimBg="0"/>
      <p:bldP spid="18" grpId="0" bldLvl="0" animBg="1" autoUpdateAnimBg="0"/>
      <p:bldP spid="19" grpId="0" bldLvl="0" animBg="1" autoUpdateAnimBg="0"/>
      <p:bldP spid="20" grpId="0" bldLvl="0" animBg="1" autoUpdateAnimBg="0"/>
      <p:bldP spid="21" grpId="0"/>
      <p:bldP spid="22" grpId="0"/>
      <p:bldP spid="23" grpId="0" bldLvl="0" autoUpdateAnimBg="0"/>
      <p:bldP spid="24" grpId="0" bldLvl="0" autoUpdateAnimBg="0"/>
      <p:bldP spid="25" grpId="0" bldLvl="0" autoUpdateAnimBg="0"/>
      <p:bldP spid="26" grpId="0" bldLvl="0" autoUpdateAnimBg="0"/>
      <p:bldP spid="27" grpId="0" bldLvl="0" autoUpdateAnimBg="0"/>
      <p:bldP spid="28"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857959" y="1747682"/>
            <a:ext cx="914000" cy="914140"/>
          </a:xfrm>
          <a:prstGeom prst="ellipse">
            <a:avLst/>
          </a:prstGeom>
          <a:blipFill>
            <a:blip r:embed="rId3" cstate="email"/>
            <a:stretch>
              <a:fillRect/>
            </a:stretch>
          </a:blipFill>
          <a:ln w="9525" cap="flat" cmpd="sng" algn="ctr">
            <a:noFill/>
            <a:prstDash val="solid"/>
            <a:round/>
            <a:headEnd type="none" w="med" len="med"/>
            <a:tailEnd type="none" w="med" len="med"/>
          </a:ln>
          <a:effectLst/>
        </p:spPr>
        <p:txBody>
          <a:bodyPr vert="horz" wrap="square" lIns="72567" tIns="36283" rIns="72567" bIns="36283" numCol="1" rtlCol="0" anchor="t" anchorCtr="0" compatLnSpc="1"/>
          <a:lstStyle/>
          <a:p>
            <a:pPr defTabSz="725170" eaLnBrk="1" hangingPunct="1"/>
            <a:endParaRPr lang="zh-CN" altLang="en-US" sz="1400"/>
          </a:p>
        </p:txBody>
      </p:sp>
      <p:sp>
        <p:nvSpPr>
          <p:cNvPr id="3" name="椭圆 2"/>
          <p:cNvSpPr/>
          <p:nvPr/>
        </p:nvSpPr>
        <p:spPr bwMode="auto">
          <a:xfrm>
            <a:off x="3396884" y="1747682"/>
            <a:ext cx="914000" cy="914140"/>
          </a:xfrm>
          <a:prstGeom prst="ellipse">
            <a:avLst/>
          </a:prstGeom>
          <a:blipFill>
            <a:blip r:embed="rId4" cstate="email"/>
            <a:stretch>
              <a:fillRect/>
            </a:stretch>
          </a:blipFill>
          <a:ln w="9525" cap="flat" cmpd="sng" algn="ctr">
            <a:noFill/>
            <a:prstDash val="solid"/>
            <a:round/>
            <a:headEnd type="none" w="med" len="med"/>
            <a:tailEnd type="none" w="med" len="med"/>
          </a:ln>
          <a:effectLst/>
        </p:spPr>
        <p:txBody>
          <a:bodyPr vert="horz" wrap="square" lIns="72567" tIns="36283" rIns="72567" bIns="36283" numCol="1" rtlCol="0" anchor="t" anchorCtr="0" compatLnSpc="1"/>
          <a:lstStyle/>
          <a:p>
            <a:pPr defTabSz="725170" eaLnBrk="1" hangingPunct="1"/>
            <a:endParaRPr lang="zh-CN" altLang="en-US" sz="1400"/>
          </a:p>
        </p:txBody>
      </p:sp>
      <p:sp>
        <p:nvSpPr>
          <p:cNvPr id="4" name="椭圆 3"/>
          <p:cNvSpPr/>
          <p:nvPr/>
        </p:nvSpPr>
        <p:spPr bwMode="auto">
          <a:xfrm>
            <a:off x="5942110" y="1747682"/>
            <a:ext cx="914000" cy="914140"/>
          </a:xfrm>
          <a:prstGeom prst="ellipse">
            <a:avLst/>
          </a:prstGeom>
          <a:blipFill>
            <a:blip r:embed="rId5" cstate="email"/>
            <a:stretch>
              <a:fillRect/>
            </a:stretch>
          </a:blipFill>
          <a:ln w="9525" cap="flat" cmpd="sng" algn="ctr">
            <a:noFill/>
            <a:prstDash val="solid"/>
            <a:round/>
            <a:headEnd type="none" w="med" len="med"/>
            <a:tailEnd type="none" w="med" len="med"/>
          </a:ln>
          <a:effectLst/>
        </p:spPr>
        <p:txBody>
          <a:bodyPr vert="horz" wrap="square" lIns="72567" tIns="36283" rIns="72567" bIns="36283" numCol="1" rtlCol="0" anchor="t" anchorCtr="0" compatLnSpc="1"/>
          <a:lstStyle/>
          <a:p>
            <a:pPr defTabSz="725170" eaLnBrk="1" hangingPunct="1"/>
            <a:endParaRPr lang="zh-CN" altLang="en-US" sz="1400"/>
          </a:p>
        </p:txBody>
      </p:sp>
      <p:sp>
        <p:nvSpPr>
          <p:cNvPr id="5" name="椭圆 4"/>
          <p:cNvSpPr/>
          <p:nvPr/>
        </p:nvSpPr>
        <p:spPr bwMode="auto">
          <a:xfrm>
            <a:off x="857959" y="3237706"/>
            <a:ext cx="914000" cy="914140"/>
          </a:xfrm>
          <a:prstGeom prst="ellipse">
            <a:avLst/>
          </a:prstGeom>
          <a:blipFill>
            <a:blip r:embed="rId6" cstate="email"/>
            <a:stretch>
              <a:fillRect/>
            </a:stretch>
          </a:blipFill>
          <a:ln w="9525" cap="flat" cmpd="sng" algn="ctr">
            <a:noFill/>
            <a:prstDash val="solid"/>
            <a:round/>
            <a:headEnd type="none" w="med" len="med"/>
            <a:tailEnd type="none" w="med" len="med"/>
          </a:ln>
          <a:effectLst/>
        </p:spPr>
        <p:txBody>
          <a:bodyPr vert="horz" wrap="square" lIns="72567" tIns="36283" rIns="72567" bIns="36283" numCol="1" rtlCol="0" anchor="t" anchorCtr="0" compatLnSpc="1"/>
          <a:lstStyle/>
          <a:p>
            <a:pPr defTabSz="725170" eaLnBrk="1" hangingPunct="1"/>
            <a:endParaRPr lang="zh-CN" altLang="en-US" sz="1400"/>
          </a:p>
        </p:txBody>
      </p:sp>
      <p:sp>
        <p:nvSpPr>
          <p:cNvPr id="6" name="椭圆 5"/>
          <p:cNvSpPr/>
          <p:nvPr/>
        </p:nvSpPr>
        <p:spPr bwMode="auto">
          <a:xfrm>
            <a:off x="3396884" y="3237706"/>
            <a:ext cx="914000" cy="914140"/>
          </a:xfrm>
          <a:prstGeom prst="ellipse">
            <a:avLst/>
          </a:prstGeom>
          <a:blipFill>
            <a:blip r:embed="rId7" cstate="email"/>
            <a:stretch>
              <a:fillRect/>
            </a:stretch>
          </a:blipFill>
          <a:ln w="9525" cap="flat" cmpd="sng" algn="ctr">
            <a:noFill/>
            <a:prstDash val="solid"/>
            <a:round/>
            <a:headEnd type="none" w="med" len="med"/>
            <a:tailEnd type="none" w="med" len="med"/>
          </a:ln>
          <a:effectLst/>
        </p:spPr>
        <p:txBody>
          <a:bodyPr vert="horz" wrap="square" lIns="72567" tIns="36283" rIns="72567" bIns="36283" numCol="1" rtlCol="0" anchor="t" anchorCtr="0" compatLnSpc="1"/>
          <a:lstStyle/>
          <a:p>
            <a:pPr defTabSz="725170" eaLnBrk="1" hangingPunct="1"/>
            <a:endParaRPr lang="zh-CN" altLang="en-US" sz="1400"/>
          </a:p>
        </p:txBody>
      </p:sp>
      <p:sp>
        <p:nvSpPr>
          <p:cNvPr id="7" name="椭圆 6"/>
          <p:cNvSpPr/>
          <p:nvPr/>
        </p:nvSpPr>
        <p:spPr bwMode="auto">
          <a:xfrm>
            <a:off x="5942110" y="3237706"/>
            <a:ext cx="914000" cy="914140"/>
          </a:xfrm>
          <a:prstGeom prst="ellipse">
            <a:avLst/>
          </a:prstGeom>
          <a:blipFill>
            <a:blip r:embed="rId8" cstate="email"/>
            <a:stretch>
              <a:fillRect/>
            </a:stretch>
          </a:blipFill>
          <a:ln w="9525" cap="flat" cmpd="sng" algn="ctr">
            <a:noFill/>
            <a:prstDash val="solid"/>
            <a:round/>
            <a:headEnd type="none" w="med" len="med"/>
            <a:tailEnd type="none" w="med" len="med"/>
          </a:ln>
          <a:effectLst/>
        </p:spPr>
        <p:txBody>
          <a:bodyPr vert="horz" wrap="square" lIns="72567" tIns="36283" rIns="72567" bIns="36283" numCol="1" rtlCol="0" anchor="t" anchorCtr="0" compatLnSpc="1"/>
          <a:lstStyle/>
          <a:p>
            <a:pPr defTabSz="725170" eaLnBrk="1" hangingPunct="1"/>
            <a:endParaRPr lang="zh-CN" altLang="en-US" sz="1400"/>
          </a:p>
        </p:txBody>
      </p:sp>
      <p:sp>
        <p:nvSpPr>
          <p:cNvPr id="8" name="Rectangle 13"/>
          <p:cNvSpPr>
            <a:spLocks noChangeArrowheads="1"/>
          </p:cNvSpPr>
          <p:nvPr/>
        </p:nvSpPr>
        <p:spPr bwMode="auto">
          <a:xfrm>
            <a:off x="3517505" y="406995"/>
            <a:ext cx="2054818" cy="47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500" b="1" dirty="0">
                <a:solidFill>
                  <a:srgbClr val="FFC000"/>
                </a:solidFill>
                <a:latin typeface="微软雅黑" panose="020B0503020204020204" charset="-122"/>
                <a:ea typeface="微软雅黑" panose="020B0503020204020204" charset="-122"/>
                <a:cs typeface="+mn-ea"/>
                <a:sym typeface="微软雅黑" panose="020B0503020204020204" charset="-122"/>
              </a:rPr>
              <a:t>我们的团队</a:t>
            </a:r>
          </a:p>
        </p:txBody>
      </p:sp>
      <p:sp>
        <p:nvSpPr>
          <p:cNvPr id="9" name="Rectangle 4"/>
          <p:cNvSpPr>
            <a:spLocks noChangeArrowheads="1"/>
          </p:cNvSpPr>
          <p:nvPr/>
        </p:nvSpPr>
        <p:spPr bwMode="auto">
          <a:xfrm>
            <a:off x="2372711" y="857177"/>
            <a:ext cx="4343145" cy="32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1000" dirty="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此处添加详细文本描述此处添加详细文本描述此处添加详细文本描述此处添加详细文本描述此处添加详细文本描述</a:t>
            </a:r>
            <a:endParaRPr lang="en-US" altLang="zh-CN" sz="1000"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
        <p:nvSpPr>
          <p:cNvPr id="10" name="Rectangle 4"/>
          <p:cNvSpPr>
            <a:spLocks noChangeArrowheads="1"/>
          </p:cNvSpPr>
          <p:nvPr/>
        </p:nvSpPr>
        <p:spPr bwMode="auto">
          <a:xfrm>
            <a:off x="1923794" y="1683420"/>
            <a:ext cx="1220795" cy="110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700" dirty="0">
                <a:solidFill>
                  <a:schemeClr val="bg1"/>
                </a:solidFill>
                <a:latin typeface="微软雅黑" panose="020B0503020204020204" charset="-122"/>
                <a:ea typeface="微软雅黑" panose="020B0503020204020204" charset="-122"/>
                <a:cs typeface="+mn-ea"/>
                <a:sym typeface="微软雅黑" panose="020B0503020204020204" charset="-122"/>
              </a:rPr>
              <a:t>无名氏</a:t>
            </a:r>
            <a:endParaRPr lang="en-US" altLang="zh-CN" sz="1700" dirty="0">
              <a:solidFill>
                <a:schemeClr val="bg1"/>
              </a:solidFill>
              <a:latin typeface="微软雅黑" panose="020B0503020204020204" charset="-122"/>
              <a:ea typeface="微软雅黑" panose="020B0503020204020204" charset="-122"/>
              <a:cs typeface="+mn-ea"/>
              <a:sym typeface="微软雅黑" panose="020B0503020204020204" charset="-122"/>
            </a:endParaRPr>
          </a:p>
          <a:p>
            <a:pPr eaLnBrk="1" hangingPunct="1">
              <a:buFont typeface="Arial" panose="020B0604020202020204" pitchFamily="34" charset="0"/>
              <a:buNone/>
            </a:pP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高级项目经理</a:t>
            </a:r>
            <a:endParaRPr lang="en-US" altLang="zh-CN" sz="900" dirty="0">
              <a:solidFill>
                <a:schemeClr val="bg1"/>
              </a:solidFill>
              <a:latin typeface="微软雅黑" panose="020B0503020204020204" charset="-122"/>
              <a:ea typeface="微软雅黑" panose="020B0503020204020204" charset="-122"/>
              <a:cs typeface="+mn-ea"/>
              <a:sym typeface="微软雅黑" panose="020B0503020204020204" charset="-122"/>
            </a:endParaRPr>
          </a:p>
          <a:p>
            <a:pPr eaLnBrk="1" hangingPunct="1">
              <a:buFont typeface="Arial" panose="020B0604020202020204" pitchFamily="34" charset="0"/>
              <a:buNone/>
            </a:pPr>
            <a:endPar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endParaRPr>
          </a:p>
          <a:p>
            <a:pPr eaLnBrk="1" hangingPunct="1">
              <a:lnSpc>
                <a:spcPct val="125000"/>
              </a:lnSpc>
              <a:buFont typeface="Arial" panose="020B0604020202020204" pitchFamily="34" charset="0"/>
              <a:buNone/>
            </a:pP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endParaRPr lang="en-US" altLang="zh-CN" sz="900"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11" name="Rectangle 4"/>
          <p:cNvSpPr>
            <a:spLocks noChangeArrowheads="1"/>
          </p:cNvSpPr>
          <p:nvPr/>
        </p:nvSpPr>
        <p:spPr bwMode="auto">
          <a:xfrm>
            <a:off x="4462393" y="1683420"/>
            <a:ext cx="1220796" cy="110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700" dirty="0">
                <a:solidFill>
                  <a:schemeClr val="bg1"/>
                </a:solidFill>
                <a:latin typeface="微软雅黑" panose="020B0503020204020204" charset="-122"/>
                <a:ea typeface="微软雅黑" panose="020B0503020204020204" charset="-122"/>
                <a:cs typeface="+mn-ea"/>
                <a:sym typeface="微软雅黑" panose="020B0503020204020204" charset="-122"/>
              </a:rPr>
              <a:t>无名氏</a:t>
            </a:r>
            <a:endParaRPr lang="en-US" altLang="zh-CN" sz="1700" dirty="0">
              <a:solidFill>
                <a:schemeClr val="bg1"/>
              </a:solidFill>
              <a:latin typeface="微软雅黑" panose="020B0503020204020204" charset="-122"/>
              <a:ea typeface="微软雅黑" panose="020B0503020204020204" charset="-122"/>
              <a:cs typeface="+mn-ea"/>
              <a:sym typeface="微软雅黑" panose="020B0503020204020204" charset="-122"/>
            </a:endParaRPr>
          </a:p>
          <a:p>
            <a:pPr eaLnBrk="1" hangingPunct="1">
              <a:buFont typeface="Arial" panose="020B0604020202020204" pitchFamily="34" charset="0"/>
              <a:buNone/>
            </a:pP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高级项目经理</a:t>
            </a:r>
            <a:endParaRPr lang="en-US" altLang="zh-CN" sz="900" dirty="0">
              <a:solidFill>
                <a:schemeClr val="bg1"/>
              </a:solidFill>
              <a:latin typeface="微软雅黑" panose="020B0503020204020204" charset="-122"/>
              <a:ea typeface="微软雅黑" panose="020B0503020204020204" charset="-122"/>
              <a:cs typeface="+mn-ea"/>
              <a:sym typeface="微软雅黑" panose="020B0503020204020204" charset="-122"/>
            </a:endParaRPr>
          </a:p>
          <a:p>
            <a:pPr eaLnBrk="1" hangingPunct="1">
              <a:buFont typeface="Arial" panose="020B0604020202020204" pitchFamily="34" charset="0"/>
              <a:buNone/>
            </a:pPr>
            <a:endPar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endParaRPr>
          </a:p>
          <a:p>
            <a:pPr eaLnBrk="1" hangingPunct="1">
              <a:lnSpc>
                <a:spcPct val="125000"/>
              </a:lnSpc>
              <a:buFont typeface="Arial" panose="020B0604020202020204" pitchFamily="34" charset="0"/>
              <a:buNone/>
            </a:pP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endParaRPr lang="en-US" altLang="zh-CN" sz="900"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12" name="Rectangle 4"/>
          <p:cNvSpPr>
            <a:spLocks noChangeArrowheads="1"/>
          </p:cNvSpPr>
          <p:nvPr/>
        </p:nvSpPr>
        <p:spPr bwMode="auto">
          <a:xfrm>
            <a:off x="7002253" y="1714921"/>
            <a:ext cx="1220796" cy="110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700" dirty="0">
                <a:solidFill>
                  <a:schemeClr val="bg1"/>
                </a:solidFill>
                <a:latin typeface="微软雅黑" panose="020B0503020204020204" charset="-122"/>
                <a:ea typeface="微软雅黑" panose="020B0503020204020204" charset="-122"/>
                <a:cs typeface="+mn-ea"/>
                <a:sym typeface="微软雅黑" panose="020B0503020204020204" charset="-122"/>
              </a:rPr>
              <a:t>无名氏</a:t>
            </a:r>
            <a:endParaRPr lang="en-US" altLang="zh-CN" sz="1700" dirty="0">
              <a:solidFill>
                <a:schemeClr val="bg1"/>
              </a:solidFill>
              <a:latin typeface="微软雅黑" panose="020B0503020204020204" charset="-122"/>
              <a:ea typeface="微软雅黑" panose="020B0503020204020204" charset="-122"/>
              <a:cs typeface="+mn-ea"/>
              <a:sym typeface="微软雅黑" panose="020B0503020204020204" charset="-122"/>
            </a:endParaRPr>
          </a:p>
          <a:p>
            <a:pPr eaLnBrk="1" hangingPunct="1">
              <a:buFont typeface="Arial" panose="020B0604020202020204" pitchFamily="34" charset="0"/>
              <a:buNone/>
            </a:pP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高级项目经理</a:t>
            </a:r>
            <a:endParaRPr lang="en-US" altLang="zh-CN" sz="900" dirty="0">
              <a:solidFill>
                <a:schemeClr val="bg1"/>
              </a:solidFill>
              <a:latin typeface="微软雅黑" panose="020B0503020204020204" charset="-122"/>
              <a:ea typeface="微软雅黑" panose="020B0503020204020204" charset="-122"/>
              <a:cs typeface="+mn-ea"/>
              <a:sym typeface="微软雅黑" panose="020B0503020204020204" charset="-122"/>
            </a:endParaRPr>
          </a:p>
          <a:p>
            <a:pPr eaLnBrk="1" hangingPunct="1">
              <a:buFont typeface="Arial" panose="020B0604020202020204" pitchFamily="34" charset="0"/>
              <a:buNone/>
            </a:pPr>
            <a:endPar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endParaRPr>
          </a:p>
          <a:p>
            <a:pPr eaLnBrk="1" hangingPunct="1">
              <a:lnSpc>
                <a:spcPct val="125000"/>
              </a:lnSpc>
              <a:buFont typeface="Arial" panose="020B0604020202020204" pitchFamily="34" charset="0"/>
              <a:buNone/>
            </a:pP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endParaRPr lang="en-US" altLang="zh-CN" sz="900"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13" name="Rectangle 4"/>
          <p:cNvSpPr>
            <a:spLocks noChangeArrowheads="1"/>
          </p:cNvSpPr>
          <p:nvPr/>
        </p:nvSpPr>
        <p:spPr bwMode="auto">
          <a:xfrm>
            <a:off x="1923794" y="3182873"/>
            <a:ext cx="1220795" cy="110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700">
                <a:solidFill>
                  <a:schemeClr val="bg1"/>
                </a:solidFill>
                <a:latin typeface="微软雅黑" panose="020B0503020204020204" charset="-122"/>
                <a:ea typeface="微软雅黑" panose="020B0503020204020204" charset="-122"/>
                <a:cs typeface="+mn-ea"/>
                <a:sym typeface="微软雅黑" panose="020B0503020204020204" charset="-122"/>
              </a:rPr>
              <a:t>无名氏</a:t>
            </a:r>
            <a:endParaRPr lang="en-US" altLang="zh-CN" sz="1700">
              <a:solidFill>
                <a:schemeClr val="bg1"/>
              </a:solidFill>
              <a:latin typeface="微软雅黑" panose="020B0503020204020204" charset="-122"/>
              <a:ea typeface="微软雅黑" panose="020B0503020204020204" charset="-122"/>
              <a:cs typeface="+mn-ea"/>
              <a:sym typeface="微软雅黑" panose="020B0503020204020204" charset="-122"/>
            </a:endParaRPr>
          </a:p>
          <a:p>
            <a:pPr eaLnBrk="1" hangingPunct="1">
              <a:buFont typeface="Arial" panose="020B0604020202020204" pitchFamily="34" charset="0"/>
              <a:buNone/>
            </a:pP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高级项目经理</a:t>
            </a:r>
            <a:endParaRPr lang="en-US" altLang="zh-CN" sz="900">
              <a:solidFill>
                <a:schemeClr val="bg1"/>
              </a:solidFill>
              <a:latin typeface="微软雅黑" panose="020B0503020204020204" charset="-122"/>
              <a:ea typeface="微软雅黑" panose="020B0503020204020204" charset="-122"/>
              <a:cs typeface="+mn-ea"/>
              <a:sym typeface="微软雅黑" panose="020B0503020204020204" charset="-122"/>
            </a:endParaRPr>
          </a:p>
          <a:p>
            <a:pPr eaLnBrk="1" hangingPunct="1">
              <a:buFont typeface="Arial" panose="020B0604020202020204" pitchFamily="34" charset="0"/>
              <a:buNone/>
            </a:pPr>
            <a:endPar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endParaRPr>
          </a:p>
          <a:p>
            <a:pPr eaLnBrk="1" hangingPunct="1">
              <a:lnSpc>
                <a:spcPct val="125000"/>
              </a:lnSpc>
              <a:buFont typeface="Arial" panose="020B0604020202020204" pitchFamily="34" charset="0"/>
              <a:buNone/>
            </a:pP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endParaRPr lang="en-US" altLang="zh-CN" sz="9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14" name="Rectangle 4"/>
          <p:cNvSpPr>
            <a:spLocks noChangeArrowheads="1"/>
          </p:cNvSpPr>
          <p:nvPr/>
        </p:nvSpPr>
        <p:spPr bwMode="auto">
          <a:xfrm>
            <a:off x="4462393" y="3182873"/>
            <a:ext cx="1220796" cy="110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700">
                <a:solidFill>
                  <a:schemeClr val="bg1"/>
                </a:solidFill>
                <a:latin typeface="微软雅黑" panose="020B0503020204020204" charset="-122"/>
                <a:ea typeface="微软雅黑" panose="020B0503020204020204" charset="-122"/>
                <a:cs typeface="+mn-ea"/>
                <a:sym typeface="微软雅黑" panose="020B0503020204020204" charset="-122"/>
              </a:rPr>
              <a:t>无名氏</a:t>
            </a:r>
            <a:endParaRPr lang="en-US" altLang="zh-CN" sz="1700">
              <a:solidFill>
                <a:schemeClr val="bg1"/>
              </a:solidFill>
              <a:latin typeface="微软雅黑" panose="020B0503020204020204" charset="-122"/>
              <a:ea typeface="微软雅黑" panose="020B0503020204020204" charset="-122"/>
              <a:cs typeface="+mn-ea"/>
              <a:sym typeface="微软雅黑" panose="020B0503020204020204" charset="-122"/>
            </a:endParaRPr>
          </a:p>
          <a:p>
            <a:pPr eaLnBrk="1" hangingPunct="1">
              <a:buFont typeface="Arial" panose="020B0604020202020204" pitchFamily="34" charset="0"/>
              <a:buNone/>
            </a:pP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高级项目经理</a:t>
            </a:r>
            <a:endParaRPr lang="en-US" altLang="zh-CN" sz="900">
              <a:solidFill>
                <a:schemeClr val="bg1"/>
              </a:solidFill>
              <a:latin typeface="微软雅黑" panose="020B0503020204020204" charset="-122"/>
              <a:ea typeface="微软雅黑" panose="020B0503020204020204" charset="-122"/>
              <a:cs typeface="+mn-ea"/>
              <a:sym typeface="微软雅黑" panose="020B0503020204020204" charset="-122"/>
            </a:endParaRPr>
          </a:p>
          <a:p>
            <a:pPr eaLnBrk="1" hangingPunct="1">
              <a:buFont typeface="Arial" panose="020B0604020202020204" pitchFamily="34" charset="0"/>
              <a:buNone/>
            </a:pPr>
            <a:endPar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endParaRPr>
          </a:p>
          <a:p>
            <a:pPr eaLnBrk="1" hangingPunct="1">
              <a:lnSpc>
                <a:spcPct val="125000"/>
              </a:lnSpc>
              <a:buFont typeface="Arial" panose="020B0604020202020204" pitchFamily="34" charset="0"/>
              <a:buNone/>
            </a:pP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endParaRPr lang="en-US" altLang="zh-CN" sz="9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
        <p:nvSpPr>
          <p:cNvPr id="15" name="Rectangle 4"/>
          <p:cNvSpPr>
            <a:spLocks noChangeArrowheads="1"/>
          </p:cNvSpPr>
          <p:nvPr/>
        </p:nvSpPr>
        <p:spPr bwMode="auto">
          <a:xfrm>
            <a:off x="7002253" y="3214373"/>
            <a:ext cx="1220796" cy="1105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700">
                <a:solidFill>
                  <a:schemeClr val="bg1"/>
                </a:solidFill>
                <a:latin typeface="微软雅黑" panose="020B0503020204020204" charset="-122"/>
                <a:ea typeface="微软雅黑" panose="020B0503020204020204" charset="-122"/>
                <a:cs typeface="+mn-ea"/>
                <a:sym typeface="微软雅黑" panose="020B0503020204020204" charset="-122"/>
              </a:rPr>
              <a:t>无名氏</a:t>
            </a:r>
            <a:endParaRPr lang="en-US" altLang="zh-CN" sz="1700">
              <a:solidFill>
                <a:schemeClr val="bg1"/>
              </a:solidFill>
              <a:latin typeface="微软雅黑" panose="020B0503020204020204" charset="-122"/>
              <a:ea typeface="微软雅黑" panose="020B0503020204020204" charset="-122"/>
              <a:cs typeface="+mn-ea"/>
              <a:sym typeface="微软雅黑" panose="020B0503020204020204" charset="-122"/>
            </a:endParaRPr>
          </a:p>
          <a:p>
            <a:pPr eaLnBrk="1" hangingPunct="1">
              <a:buFont typeface="Arial" panose="020B0604020202020204" pitchFamily="34" charset="0"/>
              <a:buNone/>
            </a:pP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高级项目经理</a:t>
            </a:r>
            <a:endParaRPr lang="en-US" altLang="zh-CN" sz="900">
              <a:solidFill>
                <a:schemeClr val="bg1"/>
              </a:solidFill>
              <a:latin typeface="微软雅黑" panose="020B0503020204020204" charset="-122"/>
              <a:ea typeface="微软雅黑" panose="020B0503020204020204" charset="-122"/>
              <a:cs typeface="+mn-ea"/>
              <a:sym typeface="微软雅黑" panose="020B0503020204020204" charset="-122"/>
            </a:endParaRPr>
          </a:p>
          <a:p>
            <a:pPr eaLnBrk="1" hangingPunct="1">
              <a:buFont typeface="Arial" panose="020B0604020202020204" pitchFamily="34" charset="0"/>
              <a:buNone/>
            </a:pPr>
            <a:endPar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endParaRPr>
          </a:p>
          <a:p>
            <a:pPr eaLnBrk="1" hangingPunct="1">
              <a:lnSpc>
                <a:spcPct val="125000"/>
              </a:lnSpc>
              <a:buFont typeface="Arial" panose="020B0604020202020204" pitchFamily="34" charset="0"/>
              <a:buNone/>
            </a:pP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endParaRPr lang="en-US" altLang="zh-CN" sz="9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31"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2500"/>
                            </p:stCondLst>
                            <p:childTnLst>
                              <p:par>
                                <p:cTn id="30" presetID="31"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 calcmode="lin" valueType="num">
                                      <p:cBhvr>
                                        <p:cTn id="34" dur="1000" fill="hold"/>
                                        <p:tgtEl>
                                          <p:spTgt spid="3"/>
                                        </p:tgtEl>
                                        <p:attrNameLst>
                                          <p:attrName>style.rotation</p:attrName>
                                        </p:attrNameLst>
                                      </p:cBhvr>
                                      <p:tavLst>
                                        <p:tav tm="0">
                                          <p:val>
                                            <p:fltVal val="90"/>
                                          </p:val>
                                        </p:tav>
                                        <p:tav tm="100000">
                                          <p:val>
                                            <p:fltVal val="0"/>
                                          </p:val>
                                        </p:tav>
                                      </p:tavLst>
                                    </p:anim>
                                    <p:animEffect transition="in" filter="fade">
                                      <p:cBhvr>
                                        <p:cTn id="35" dur="1000"/>
                                        <p:tgtEl>
                                          <p:spTgt spid="3"/>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fltVal val="0"/>
                                          </p:val>
                                        </p:tav>
                                        <p:tav tm="100000">
                                          <p:val>
                                            <p:strVal val="#ppt_w"/>
                                          </p:val>
                                        </p:tav>
                                      </p:tavLst>
                                    </p:anim>
                                    <p:anim calcmode="lin" valueType="num">
                                      <p:cBhvr>
                                        <p:cTn id="46" dur="1000" fill="hold"/>
                                        <p:tgtEl>
                                          <p:spTgt spid="4"/>
                                        </p:tgtEl>
                                        <p:attrNameLst>
                                          <p:attrName>ppt_h</p:attrName>
                                        </p:attrNameLst>
                                      </p:cBhvr>
                                      <p:tavLst>
                                        <p:tav tm="0">
                                          <p:val>
                                            <p:fltVal val="0"/>
                                          </p:val>
                                        </p:tav>
                                        <p:tav tm="100000">
                                          <p:val>
                                            <p:strVal val="#ppt_h"/>
                                          </p:val>
                                        </p:tav>
                                      </p:tavLst>
                                    </p:anim>
                                    <p:anim calcmode="lin" valueType="num">
                                      <p:cBhvr>
                                        <p:cTn id="47" dur="1000" fill="hold"/>
                                        <p:tgtEl>
                                          <p:spTgt spid="4"/>
                                        </p:tgtEl>
                                        <p:attrNameLst>
                                          <p:attrName>style.rotation</p:attrName>
                                        </p:attrNameLst>
                                      </p:cBhvr>
                                      <p:tavLst>
                                        <p:tav tm="0">
                                          <p:val>
                                            <p:fltVal val="90"/>
                                          </p:val>
                                        </p:tav>
                                        <p:tav tm="100000">
                                          <p:val>
                                            <p:fltVal val="0"/>
                                          </p:val>
                                        </p:tav>
                                      </p:tavLst>
                                    </p:anim>
                                    <p:animEffect transition="in" filter="fade">
                                      <p:cBhvr>
                                        <p:cTn id="48" dur="1000"/>
                                        <p:tgtEl>
                                          <p:spTgt spid="4"/>
                                        </p:tgtEl>
                                      </p:cBhvr>
                                    </p:animEffect>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5500"/>
                            </p:stCondLst>
                            <p:childTnLst>
                              <p:par>
                                <p:cTn id="56" presetID="31" presetClass="entr" presetSubtype="0"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p:cTn id="58" dur="1000" fill="hold"/>
                                        <p:tgtEl>
                                          <p:spTgt spid="5"/>
                                        </p:tgtEl>
                                        <p:attrNameLst>
                                          <p:attrName>ppt_w</p:attrName>
                                        </p:attrNameLst>
                                      </p:cBhvr>
                                      <p:tavLst>
                                        <p:tav tm="0">
                                          <p:val>
                                            <p:fltVal val="0"/>
                                          </p:val>
                                        </p:tav>
                                        <p:tav tm="100000">
                                          <p:val>
                                            <p:strVal val="#ppt_w"/>
                                          </p:val>
                                        </p:tav>
                                      </p:tavLst>
                                    </p:anim>
                                    <p:anim calcmode="lin" valueType="num">
                                      <p:cBhvr>
                                        <p:cTn id="59" dur="1000" fill="hold"/>
                                        <p:tgtEl>
                                          <p:spTgt spid="5"/>
                                        </p:tgtEl>
                                        <p:attrNameLst>
                                          <p:attrName>ppt_h</p:attrName>
                                        </p:attrNameLst>
                                      </p:cBhvr>
                                      <p:tavLst>
                                        <p:tav tm="0">
                                          <p:val>
                                            <p:fltVal val="0"/>
                                          </p:val>
                                        </p:tav>
                                        <p:tav tm="100000">
                                          <p:val>
                                            <p:strVal val="#ppt_h"/>
                                          </p:val>
                                        </p:tav>
                                      </p:tavLst>
                                    </p:anim>
                                    <p:anim calcmode="lin" valueType="num">
                                      <p:cBhvr>
                                        <p:cTn id="60" dur="1000" fill="hold"/>
                                        <p:tgtEl>
                                          <p:spTgt spid="5"/>
                                        </p:tgtEl>
                                        <p:attrNameLst>
                                          <p:attrName>style.rotation</p:attrName>
                                        </p:attrNameLst>
                                      </p:cBhvr>
                                      <p:tavLst>
                                        <p:tav tm="0">
                                          <p:val>
                                            <p:fltVal val="90"/>
                                          </p:val>
                                        </p:tav>
                                        <p:tav tm="100000">
                                          <p:val>
                                            <p:fltVal val="0"/>
                                          </p:val>
                                        </p:tav>
                                      </p:tavLst>
                                    </p:anim>
                                    <p:animEffect transition="in" filter="fade">
                                      <p:cBhvr>
                                        <p:cTn id="61" dur="1000"/>
                                        <p:tgtEl>
                                          <p:spTgt spid="5"/>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7000"/>
                            </p:stCondLst>
                            <p:childTnLst>
                              <p:par>
                                <p:cTn id="69" presetID="31" presetClass="entr" presetSubtype="0" fill="hold" grpId="0" nodeType="after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1000" fill="hold"/>
                                        <p:tgtEl>
                                          <p:spTgt spid="6"/>
                                        </p:tgtEl>
                                        <p:attrNameLst>
                                          <p:attrName>ppt_w</p:attrName>
                                        </p:attrNameLst>
                                      </p:cBhvr>
                                      <p:tavLst>
                                        <p:tav tm="0">
                                          <p:val>
                                            <p:fltVal val="0"/>
                                          </p:val>
                                        </p:tav>
                                        <p:tav tm="100000">
                                          <p:val>
                                            <p:strVal val="#ppt_w"/>
                                          </p:val>
                                        </p:tav>
                                      </p:tavLst>
                                    </p:anim>
                                    <p:anim calcmode="lin" valueType="num">
                                      <p:cBhvr>
                                        <p:cTn id="72" dur="1000" fill="hold"/>
                                        <p:tgtEl>
                                          <p:spTgt spid="6"/>
                                        </p:tgtEl>
                                        <p:attrNameLst>
                                          <p:attrName>ppt_h</p:attrName>
                                        </p:attrNameLst>
                                      </p:cBhvr>
                                      <p:tavLst>
                                        <p:tav tm="0">
                                          <p:val>
                                            <p:fltVal val="0"/>
                                          </p:val>
                                        </p:tav>
                                        <p:tav tm="100000">
                                          <p:val>
                                            <p:strVal val="#ppt_h"/>
                                          </p:val>
                                        </p:tav>
                                      </p:tavLst>
                                    </p:anim>
                                    <p:anim calcmode="lin" valueType="num">
                                      <p:cBhvr>
                                        <p:cTn id="73" dur="1000" fill="hold"/>
                                        <p:tgtEl>
                                          <p:spTgt spid="6"/>
                                        </p:tgtEl>
                                        <p:attrNameLst>
                                          <p:attrName>style.rotation</p:attrName>
                                        </p:attrNameLst>
                                      </p:cBhvr>
                                      <p:tavLst>
                                        <p:tav tm="0">
                                          <p:val>
                                            <p:fltVal val="90"/>
                                          </p:val>
                                        </p:tav>
                                        <p:tav tm="100000">
                                          <p:val>
                                            <p:fltVal val="0"/>
                                          </p:val>
                                        </p:tav>
                                      </p:tavLst>
                                    </p:anim>
                                    <p:animEffect transition="in" filter="fade">
                                      <p:cBhvr>
                                        <p:cTn id="74" dur="1000"/>
                                        <p:tgtEl>
                                          <p:spTgt spid="6"/>
                                        </p:tgtEl>
                                      </p:cBhvr>
                                    </p:animEffect>
                                  </p:childTnLst>
                                </p:cTn>
                              </p:par>
                            </p:childTnLst>
                          </p:cTn>
                        </p:par>
                        <p:par>
                          <p:cTn id="75" fill="hold">
                            <p:stCondLst>
                              <p:cond delay="8000"/>
                            </p:stCondLst>
                            <p:childTnLst>
                              <p:par>
                                <p:cTn id="76" presetID="53" presetClass="entr" presetSubtype="16"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 calcmode="lin" valueType="num">
                                      <p:cBhvr>
                                        <p:cTn id="78" dur="500" fill="hold"/>
                                        <p:tgtEl>
                                          <p:spTgt spid="14"/>
                                        </p:tgtEl>
                                        <p:attrNameLst>
                                          <p:attrName>ppt_w</p:attrName>
                                        </p:attrNameLst>
                                      </p:cBhvr>
                                      <p:tavLst>
                                        <p:tav tm="0">
                                          <p:val>
                                            <p:fltVal val="0"/>
                                          </p:val>
                                        </p:tav>
                                        <p:tav tm="100000">
                                          <p:val>
                                            <p:strVal val="#ppt_w"/>
                                          </p:val>
                                        </p:tav>
                                      </p:tavLst>
                                    </p:anim>
                                    <p:anim calcmode="lin" valueType="num">
                                      <p:cBhvr>
                                        <p:cTn id="79" dur="500" fill="hold"/>
                                        <p:tgtEl>
                                          <p:spTgt spid="14"/>
                                        </p:tgtEl>
                                        <p:attrNameLst>
                                          <p:attrName>ppt_h</p:attrName>
                                        </p:attrNameLst>
                                      </p:cBhvr>
                                      <p:tavLst>
                                        <p:tav tm="0">
                                          <p:val>
                                            <p:fltVal val="0"/>
                                          </p:val>
                                        </p:tav>
                                        <p:tav tm="100000">
                                          <p:val>
                                            <p:strVal val="#ppt_h"/>
                                          </p:val>
                                        </p:tav>
                                      </p:tavLst>
                                    </p:anim>
                                    <p:animEffect transition="in" filter="fade">
                                      <p:cBhvr>
                                        <p:cTn id="80" dur="500"/>
                                        <p:tgtEl>
                                          <p:spTgt spid="14"/>
                                        </p:tgtEl>
                                      </p:cBhvr>
                                    </p:animEffect>
                                  </p:childTnLst>
                                </p:cTn>
                              </p:par>
                            </p:childTnLst>
                          </p:cTn>
                        </p:par>
                        <p:par>
                          <p:cTn id="81" fill="hold">
                            <p:stCondLst>
                              <p:cond delay="8500"/>
                            </p:stCondLst>
                            <p:childTnLst>
                              <p:par>
                                <p:cTn id="82" presetID="31" presetClass="entr" presetSubtype="0" fill="hold" grpId="0" nodeType="after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p:cTn id="84" dur="1000" fill="hold"/>
                                        <p:tgtEl>
                                          <p:spTgt spid="7"/>
                                        </p:tgtEl>
                                        <p:attrNameLst>
                                          <p:attrName>ppt_w</p:attrName>
                                        </p:attrNameLst>
                                      </p:cBhvr>
                                      <p:tavLst>
                                        <p:tav tm="0">
                                          <p:val>
                                            <p:fltVal val="0"/>
                                          </p:val>
                                        </p:tav>
                                        <p:tav tm="100000">
                                          <p:val>
                                            <p:strVal val="#ppt_w"/>
                                          </p:val>
                                        </p:tav>
                                      </p:tavLst>
                                    </p:anim>
                                    <p:anim calcmode="lin" valueType="num">
                                      <p:cBhvr>
                                        <p:cTn id="85" dur="1000" fill="hold"/>
                                        <p:tgtEl>
                                          <p:spTgt spid="7"/>
                                        </p:tgtEl>
                                        <p:attrNameLst>
                                          <p:attrName>ppt_h</p:attrName>
                                        </p:attrNameLst>
                                      </p:cBhvr>
                                      <p:tavLst>
                                        <p:tav tm="0">
                                          <p:val>
                                            <p:fltVal val="0"/>
                                          </p:val>
                                        </p:tav>
                                        <p:tav tm="100000">
                                          <p:val>
                                            <p:strVal val="#ppt_h"/>
                                          </p:val>
                                        </p:tav>
                                      </p:tavLst>
                                    </p:anim>
                                    <p:anim calcmode="lin" valueType="num">
                                      <p:cBhvr>
                                        <p:cTn id="86" dur="1000" fill="hold"/>
                                        <p:tgtEl>
                                          <p:spTgt spid="7"/>
                                        </p:tgtEl>
                                        <p:attrNameLst>
                                          <p:attrName>style.rotation</p:attrName>
                                        </p:attrNameLst>
                                      </p:cBhvr>
                                      <p:tavLst>
                                        <p:tav tm="0">
                                          <p:val>
                                            <p:fltVal val="90"/>
                                          </p:val>
                                        </p:tav>
                                        <p:tav tm="100000">
                                          <p:val>
                                            <p:fltVal val="0"/>
                                          </p:val>
                                        </p:tav>
                                      </p:tavLst>
                                    </p:anim>
                                    <p:animEffect transition="in" filter="fade">
                                      <p:cBhvr>
                                        <p:cTn id="87" dur="1000"/>
                                        <p:tgtEl>
                                          <p:spTgt spid="7"/>
                                        </p:tgtEl>
                                      </p:cBhvr>
                                    </p:animEffect>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5943848" y="1034319"/>
            <a:ext cx="1742375" cy="465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effectLst>
                  <a:glow rad="317500">
                    <a:schemeClr val="accent4">
                      <a:satMod val="175000"/>
                      <a:alpha val="15000"/>
                    </a:schemeClr>
                  </a:glow>
                </a:effectLst>
                <a:latin typeface="微软雅黑" panose="020B0503020204020204" charset="-122"/>
                <a:ea typeface="微软雅黑" panose="020B0503020204020204" charset="-122"/>
                <a:cs typeface="+mn-ea"/>
                <a:sym typeface="微软雅黑" panose="020B0503020204020204" charset="-122"/>
              </a:rPr>
              <a:t>工作完成情况</a:t>
            </a:r>
            <a:endParaRPr lang="en-US" altLang="zh-CN" b="1" dirty="0">
              <a:solidFill>
                <a:schemeClr val="bg1"/>
              </a:solidFill>
              <a:effectLst>
                <a:glow rad="317500">
                  <a:schemeClr val="accent4">
                    <a:satMod val="175000"/>
                    <a:alpha val="15000"/>
                  </a:schemeClr>
                </a:glow>
              </a:effectLst>
              <a:latin typeface="微软雅黑" panose="020B0503020204020204" charset="-122"/>
              <a:ea typeface="微软雅黑" panose="020B0503020204020204" charset="-122"/>
              <a:cs typeface="+mn-ea"/>
              <a:sym typeface="微软雅黑" panose="020B0503020204020204" charset="-122"/>
            </a:endParaRPr>
          </a:p>
          <a:p>
            <a:pPr eaLnBrk="1" hangingPunct="1">
              <a:buFont typeface="Arial" panose="020B0604020202020204" pitchFamily="34" charset="0"/>
              <a:buNone/>
            </a:pPr>
            <a:r>
              <a:rPr lang="zh-CN" altLang="en-US" sz="1000" dirty="0">
                <a:solidFill>
                  <a:schemeClr val="bg1"/>
                </a:solidFill>
                <a:effectLst>
                  <a:glow rad="317500">
                    <a:schemeClr val="accent4">
                      <a:satMod val="175000"/>
                      <a:alpha val="15000"/>
                    </a:schemeClr>
                  </a:glow>
                </a:effectLst>
                <a:latin typeface="微软雅黑" panose="020B0503020204020204" charset="-122"/>
                <a:ea typeface="微软雅黑" panose="020B0503020204020204" charset="-122"/>
                <a:cs typeface="+mn-ea"/>
                <a:sym typeface="微软雅黑" panose="020B0503020204020204" charset="-122"/>
              </a:rPr>
              <a:t>此处添加详细文本描述</a:t>
            </a:r>
            <a:endParaRPr lang="en-US" altLang="zh-CN" sz="800" dirty="0">
              <a:solidFill>
                <a:schemeClr val="bg1"/>
              </a:solidFill>
              <a:effectLst>
                <a:glow rad="317500">
                  <a:schemeClr val="accent4">
                    <a:satMod val="175000"/>
                    <a:alpha val="15000"/>
                  </a:schemeClr>
                </a:glow>
              </a:effectLst>
              <a:latin typeface="微软雅黑" panose="020B0503020204020204" charset="-122"/>
              <a:ea typeface="微软雅黑" panose="020B0503020204020204" charset="-122"/>
              <a:cs typeface="+mn-ea"/>
              <a:sym typeface="微软雅黑" panose="020B0503020204020204" charset="-122"/>
            </a:endParaRPr>
          </a:p>
        </p:txBody>
      </p:sp>
      <p:sp>
        <p:nvSpPr>
          <p:cNvPr id="3" name="Rectangle 7"/>
          <p:cNvSpPr>
            <a:spLocks noChangeArrowheads="1"/>
          </p:cNvSpPr>
          <p:nvPr/>
        </p:nvSpPr>
        <p:spPr bwMode="auto">
          <a:xfrm>
            <a:off x="6599848" y="2374712"/>
            <a:ext cx="1743634" cy="431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effectLst>
                  <a:glow rad="317500">
                    <a:schemeClr val="accent4">
                      <a:satMod val="175000"/>
                      <a:alpha val="15000"/>
                    </a:schemeClr>
                  </a:glow>
                </a:effectLst>
                <a:latin typeface="微软雅黑" panose="020B0503020204020204" charset="-122"/>
                <a:ea typeface="微软雅黑" panose="020B0503020204020204" charset="-122"/>
                <a:cs typeface="+mn-ea"/>
                <a:sym typeface="微软雅黑" panose="020B0503020204020204" charset="-122"/>
              </a:rPr>
              <a:t>成功项目展示</a:t>
            </a:r>
            <a:endParaRPr lang="en-US" altLang="zh-CN" b="1" dirty="0">
              <a:solidFill>
                <a:schemeClr val="bg1"/>
              </a:solidFill>
              <a:effectLst>
                <a:glow rad="317500">
                  <a:schemeClr val="accent4">
                    <a:satMod val="175000"/>
                    <a:alpha val="15000"/>
                  </a:schemeClr>
                </a:glow>
              </a:effectLst>
              <a:latin typeface="微软雅黑" panose="020B0503020204020204" charset="-122"/>
              <a:ea typeface="微软雅黑" panose="020B0503020204020204" charset="-122"/>
              <a:cs typeface="+mn-ea"/>
              <a:sym typeface="微软雅黑" panose="020B0503020204020204" charset="-122"/>
            </a:endParaRPr>
          </a:p>
          <a:p>
            <a:pPr eaLnBrk="1" hangingPunct="1">
              <a:buFont typeface="Arial" panose="020B0604020202020204" pitchFamily="34" charset="0"/>
              <a:buNone/>
            </a:pPr>
            <a:r>
              <a:rPr lang="zh-CN" altLang="en-US" sz="1000" dirty="0">
                <a:solidFill>
                  <a:schemeClr val="bg1"/>
                </a:solidFill>
                <a:effectLst>
                  <a:glow rad="317500">
                    <a:schemeClr val="accent4">
                      <a:satMod val="175000"/>
                      <a:alpha val="15000"/>
                    </a:schemeClr>
                  </a:glow>
                </a:effectLst>
                <a:latin typeface="微软雅黑" panose="020B0503020204020204" charset="-122"/>
                <a:ea typeface="微软雅黑" panose="020B0503020204020204" charset="-122"/>
                <a:cs typeface="+mn-ea"/>
                <a:sym typeface="微软雅黑" panose="020B0503020204020204" charset="-122"/>
              </a:rPr>
              <a:t>此处添加详细文本描述</a:t>
            </a:r>
            <a:endParaRPr lang="en-US" altLang="zh-CN" sz="800" dirty="0">
              <a:solidFill>
                <a:schemeClr val="bg1"/>
              </a:solidFill>
              <a:effectLst>
                <a:glow rad="317500">
                  <a:schemeClr val="accent4">
                    <a:satMod val="175000"/>
                    <a:alpha val="15000"/>
                  </a:schemeClr>
                </a:glow>
              </a:effectLst>
              <a:latin typeface="微软雅黑" panose="020B0503020204020204" charset="-122"/>
              <a:ea typeface="微软雅黑" panose="020B0503020204020204" charset="-122"/>
              <a:cs typeface="+mn-ea"/>
              <a:sym typeface="微软雅黑" panose="020B0503020204020204" charset="-122"/>
            </a:endParaRPr>
          </a:p>
        </p:txBody>
      </p:sp>
      <p:sp>
        <p:nvSpPr>
          <p:cNvPr id="4" name="Rectangle 7"/>
          <p:cNvSpPr>
            <a:spLocks noChangeArrowheads="1"/>
          </p:cNvSpPr>
          <p:nvPr/>
        </p:nvSpPr>
        <p:spPr bwMode="auto">
          <a:xfrm>
            <a:off x="5972442" y="3917920"/>
            <a:ext cx="1742375" cy="431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effectLst>
                  <a:glow rad="317500">
                    <a:schemeClr val="accent4">
                      <a:satMod val="175000"/>
                      <a:alpha val="15000"/>
                    </a:schemeClr>
                  </a:glow>
                </a:effectLst>
                <a:latin typeface="微软雅黑" panose="020B0503020204020204" charset="-122"/>
                <a:ea typeface="微软雅黑" panose="020B0503020204020204" charset="-122"/>
                <a:cs typeface="+mn-ea"/>
                <a:sym typeface="微软雅黑" panose="020B0503020204020204" charset="-122"/>
              </a:rPr>
              <a:t>工作存在不足</a:t>
            </a:r>
            <a:endParaRPr lang="en-US" altLang="zh-CN" b="1" dirty="0">
              <a:solidFill>
                <a:schemeClr val="bg1"/>
              </a:solidFill>
              <a:effectLst>
                <a:glow rad="317500">
                  <a:schemeClr val="accent4">
                    <a:satMod val="175000"/>
                    <a:alpha val="15000"/>
                  </a:schemeClr>
                </a:glow>
              </a:effectLst>
              <a:latin typeface="微软雅黑" panose="020B0503020204020204" charset="-122"/>
              <a:ea typeface="微软雅黑" panose="020B0503020204020204" charset="-122"/>
              <a:cs typeface="+mn-ea"/>
              <a:sym typeface="微软雅黑" panose="020B0503020204020204" charset="-122"/>
            </a:endParaRPr>
          </a:p>
          <a:p>
            <a:pPr eaLnBrk="1" hangingPunct="1">
              <a:buFont typeface="Arial" panose="020B0604020202020204" pitchFamily="34" charset="0"/>
              <a:buNone/>
            </a:pPr>
            <a:r>
              <a:rPr lang="zh-CN" altLang="en-US" sz="1000" dirty="0">
                <a:solidFill>
                  <a:schemeClr val="bg1"/>
                </a:solidFill>
                <a:effectLst>
                  <a:glow rad="317500">
                    <a:schemeClr val="accent4">
                      <a:satMod val="175000"/>
                      <a:alpha val="15000"/>
                    </a:schemeClr>
                  </a:glow>
                </a:effectLst>
                <a:latin typeface="微软雅黑" panose="020B0503020204020204" charset="-122"/>
                <a:ea typeface="微软雅黑" panose="020B0503020204020204" charset="-122"/>
                <a:cs typeface="+mn-ea"/>
                <a:sym typeface="微软雅黑" panose="020B0503020204020204" charset="-122"/>
              </a:rPr>
              <a:t>此处添加详细文本描述</a:t>
            </a:r>
            <a:endParaRPr lang="en-US" altLang="zh-CN" sz="800" dirty="0">
              <a:solidFill>
                <a:schemeClr val="bg1"/>
              </a:solidFill>
              <a:effectLst>
                <a:glow rad="317500">
                  <a:schemeClr val="accent4">
                    <a:satMod val="175000"/>
                    <a:alpha val="15000"/>
                  </a:schemeClr>
                </a:glow>
              </a:effectLst>
              <a:latin typeface="微软雅黑" panose="020B0503020204020204" charset="-122"/>
              <a:ea typeface="微软雅黑" panose="020B0503020204020204" charset="-122"/>
              <a:cs typeface="+mn-ea"/>
              <a:sym typeface="微软雅黑" panose="020B0503020204020204" charset="-122"/>
            </a:endParaRPr>
          </a:p>
        </p:txBody>
      </p:sp>
      <p:sp>
        <p:nvSpPr>
          <p:cNvPr id="5" name="Freeform 12"/>
          <p:cNvSpPr>
            <a:spLocks noChangeArrowheads="1"/>
          </p:cNvSpPr>
          <p:nvPr/>
        </p:nvSpPr>
        <p:spPr bwMode="auto">
          <a:xfrm>
            <a:off x="5208973" y="1230539"/>
            <a:ext cx="811344" cy="1321787"/>
          </a:xfrm>
          <a:custGeom>
            <a:avLst/>
            <a:gdLst>
              <a:gd name="T0" fmla="*/ 2147483647 w 554"/>
              <a:gd name="T1" fmla="*/ 2147483647 h 915"/>
              <a:gd name="T2" fmla="*/ 0 w 554"/>
              <a:gd name="T3" fmla="*/ 0 h 915"/>
              <a:gd name="T4" fmla="*/ 0 60000 65536"/>
              <a:gd name="T5" fmla="*/ 0 60000 65536"/>
              <a:gd name="T6" fmla="*/ 0 w 554"/>
              <a:gd name="T7" fmla="*/ 0 h 915"/>
              <a:gd name="T8" fmla="*/ 554 w 554"/>
              <a:gd name="T9" fmla="*/ 915 h 915"/>
            </a:gdLst>
            <a:ahLst/>
            <a:cxnLst>
              <a:cxn ang="T4">
                <a:pos x="T0" y="T1"/>
              </a:cxn>
              <a:cxn ang="T5">
                <a:pos x="T2" y="T3"/>
              </a:cxn>
            </a:cxnLst>
            <a:rect l="T6" t="T7" r="T8" b="T9"/>
            <a:pathLst>
              <a:path w="554" h="915">
                <a:moveTo>
                  <a:pt x="554" y="915"/>
                </a:moveTo>
                <a:cubicBezTo>
                  <a:pt x="523" y="530"/>
                  <a:pt x="309" y="197"/>
                  <a:pt x="0" y="0"/>
                </a:cubicBezTo>
              </a:path>
            </a:pathLst>
          </a:custGeom>
          <a:noFill/>
          <a:ln w="22225" cap="flat" cmpd="sng">
            <a:solidFill>
              <a:srgbClr val="FFC000"/>
            </a:solidFill>
            <a:prstDash val="sysDot"/>
            <a:miter lim="800000"/>
          </a:ln>
          <a:extLst>
            <a:ext uri="{909E8E84-426E-40DD-AFC4-6F175D3DCCD1}">
              <a14:hiddenFill xmlns:a14="http://schemas.microsoft.com/office/drawing/2010/main">
                <a:solidFill>
                  <a:srgbClr val="FFFFFF"/>
                </a:solidFill>
              </a14:hiddenFill>
            </a:ext>
          </a:extLst>
        </p:spPr>
        <p:txBody>
          <a:bodyPr lIns="98183" tIns="49091" rIns="98183" bIns="49091"/>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6" name="Freeform 13"/>
          <p:cNvSpPr>
            <a:spLocks noChangeArrowheads="1"/>
          </p:cNvSpPr>
          <p:nvPr/>
        </p:nvSpPr>
        <p:spPr bwMode="auto">
          <a:xfrm>
            <a:off x="3780302" y="959630"/>
            <a:ext cx="1428671" cy="269649"/>
          </a:xfrm>
          <a:custGeom>
            <a:avLst/>
            <a:gdLst>
              <a:gd name="T0" fmla="*/ 2147483647 w 976"/>
              <a:gd name="T1" fmla="*/ 2147483647 h 187"/>
              <a:gd name="T2" fmla="*/ 2147483647 w 976"/>
              <a:gd name="T3" fmla="*/ 0 h 187"/>
              <a:gd name="T4" fmla="*/ 0 w 976"/>
              <a:gd name="T5" fmla="*/ 2147483647 h 187"/>
              <a:gd name="T6" fmla="*/ 0 60000 65536"/>
              <a:gd name="T7" fmla="*/ 0 60000 65536"/>
              <a:gd name="T8" fmla="*/ 0 60000 65536"/>
              <a:gd name="T9" fmla="*/ 0 w 976"/>
              <a:gd name="T10" fmla="*/ 0 h 187"/>
              <a:gd name="T11" fmla="*/ 976 w 976"/>
              <a:gd name="T12" fmla="*/ 187 h 187"/>
            </a:gdLst>
            <a:ahLst/>
            <a:cxnLst>
              <a:cxn ang="T6">
                <a:pos x="T0" y="T1"/>
              </a:cxn>
              <a:cxn ang="T7">
                <a:pos x="T2" y="T3"/>
              </a:cxn>
              <a:cxn ang="T8">
                <a:pos x="T4" y="T5"/>
              </a:cxn>
            </a:cxnLst>
            <a:rect l="T9" t="T10" r="T11" b="T12"/>
            <a:pathLst>
              <a:path w="976" h="187">
                <a:moveTo>
                  <a:pt x="976" y="187"/>
                </a:moveTo>
                <a:cubicBezTo>
                  <a:pt x="790" y="69"/>
                  <a:pt x="569" y="0"/>
                  <a:pt x="332" y="0"/>
                </a:cubicBezTo>
                <a:cubicBezTo>
                  <a:pt x="217" y="0"/>
                  <a:pt x="106" y="16"/>
                  <a:pt x="0" y="46"/>
                </a:cubicBezTo>
              </a:path>
            </a:pathLst>
          </a:custGeom>
          <a:noFill/>
          <a:ln w="22225" cap="flat" cmpd="sng">
            <a:solidFill>
              <a:srgbClr val="FFC000"/>
            </a:solidFill>
            <a:prstDash val="sysDot"/>
            <a:miter lim="800000"/>
          </a:ln>
          <a:extLst>
            <a:ext uri="{909E8E84-426E-40DD-AFC4-6F175D3DCCD1}">
              <a14:hiddenFill xmlns:a14="http://schemas.microsoft.com/office/drawing/2010/main">
                <a:solidFill>
                  <a:srgbClr val="FFFFFF"/>
                </a:solidFill>
              </a14:hiddenFill>
            </a:ext>
          </a:extLst>
        </p:spPr>
        <p:txBody>
          <a:bodyPr lIns="98183" tIns="49091" rIns="98183" bIns="49091"/>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7" name="Freeform 14"/>
          <p:cNvSpPr>
            <a:spLocks noChangeArrowheads="1"/>
          </p:cNvSpPr>
          <p:nvPr/>
        </p:nvSpPr>
        <p:spPr bwMode="auto">
          <a:xfrm>
            <a:off x="5449605" y="2552326"/>
            <a:ext cx="577012" cy="1432670"/>
          </a:xfrm>
          <a:custGeom>
            <a:avLst/>
            <a:gdLst>
              <a:gd name="T0" fmla="*/ 0 w 394"/>
              <a:gd name="T1" fmla="*/ 2147483647 h 991"/>
              <a:gd name="T2" fmla="*/ 2147483647 w 394"/>
              <a:gd name="T3" fmla="*/ 2147483647 h 991"/>
              <a:gd name="T4" fmla="*/ 2147483647 w 394"/>
              <a:gd name="T5" fmla="*/ 0 h 991"/>
              <a:gd name="T6" fmla="*/ 0 60000 65536"/>
              <a:gd name="T7" fmla="*/ 0 60000 65536"/>
              <a:gd name="T8" fmla="*/ 0 60000 65536"/>
              <a:gd name="T9" fmla="*/ 0 w 394"/>
              <a:gd name="T10" fmla="*/ 0 h 991"/>
              <a:gd name="T11" fmla="*/ 394 w 394"/>
              <a:gd name="T12" fmla="*/ 991 h 991"/>
            </a:gdLst>
            <a:ahLst/>
            <a:cxnLst>
              <a:cxn ang="T6">
                <a:pos x="T0" y="T1"/>
              </a:cxn>
              <a:cxn ang="T7">
                <a:pos x="T2" y="T3"/>
              </a:cxn>
              <a:cxn ang="T8">
                <a:pos x="T4" y="T5"/>
              </a:cxn>
            </a:cxnLst>
            <a:rect l="T9" t="T10" r="T11" b="T12"/>
            <a:pathLst>
              <a:path w="394" h="991">
                <a:moveTo>
                  <a:pt x="0" y="991"/>
                </a:moveTo>
                <a:cubicBezTo>
                  <a:pt x="242" y="771"/>
                  <a:pt x="394" y="454"/>
                  <a:pt x="394" y="101"/>
                </a:cubicBezTo>
                <a:cubicBezTo>
                  <a:pt x="394" y="67"/>
                  <a:pt x="392" y="34"/>
                  <a:pt x="389" y="0"/>
                </a:cubicBezTo>
              </a:path>
            </a:pathLst>
          </a:custGeom>
          <a:noFill/>
          <a:ln w="22225" cap="flat" cmpd="sng">
            <a:solidFill>
              <a:srgbClr val="FFC000"/>
            </a:solidFill>
            <a:prstDash val="sysDot"/>
            <a:miter lim="800000"/>
          </a:ln>
          <a:extLst>
            <a:ext uri="{909E8E84-426E-40DD-AFC4-6F175D3DCCD1}">
              <a14:hiddenFill xmlns:a14="http://schemas.microsoft.com/office/drawing/2010/main">
                <a:solidFill>
                  <a:srgbClr val="FFFFFF"/>
                </a:solidFill>
              </a14:hiddenFill>
            </a:ext>
          </a:extLst>
        </p:spPr>
        <p:txBody>
          <a:bodyPr lIns="98183" tIns="49091" rIns="98183" bIns="49091"/>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8" name="Freeform 15"/>
          <p:cNvSpPr>
            <a:spLocks noChangeArrowheads="1"/>
          </p:cNvSpPr>
          <p:nvPr/>
        </p:nvSpPr>
        <p:spPr bwMode="auto">
          <a:xfrm>
            <a:off x="3556048" y="3984996"/>
            <a:ext cx="1893557" cy="452356"/>
          </a:xfrm>
          <a:custGeom>
            <a:avLst/>
            <a:gdLst>
              <a:gd name="T0" fmla="*/ 0 w 1294"/>
              <a:gd name="T1" fmla="*/ 2147483647 h 313"/>
              <a:gd name="T2" fmla="*/ 2147483647 w 1294"/>
              <a:gd name="T3" fmla="*/ 2147483647 h 313"/>
              <a:gd name="T4" fmla="*/ 2147483647 w 1294"/>
              <a:gd name="T5" fmla="*/ 0 h 313"/>
              <a:gd name="T6" fmla="*/ 0 60000 65536"/>
              <a:gd name="T7" fmla="*/ 0 60000 65536"/>
              <a:gd name="T8" fmla="*/ 0 60000 65536"/>
              <a:gd name="T9" fmla="*/ 0 w 1294"/>
              <a:gd name="T10" fmla="*/ 0 h 313"/>
              <a:gd name="T11" fmla="*/ 1294 w 1294"/>
              <a:gd name="T12" fmla="*/ 313 h 313"/>
            </a:gdLst>
            <a:ahLst/>
            <a:cxnLst>
              <a:cxn ang="T6">
                <a:pos x="T0" y="T1"/>
              </a:cxn>
              <a:cxn ang="T7">
                <a:pos x="T2" y="T3"/>
              </a:cxn>
              <a:cxn ang="T8">
                <a:pos x="T4" y="T5"/>
              </a:cxn>
            </a:cxnLst>
            <a:rect l="T9" t="T10" r="T11" b="T12"/>
            <a:pathLst>
              <a:path w="1294" h="313">
                <a:moveTo>
                  <a:pt x="0" y="211"/>
                </a:moveTo>
                <a:cubicBezTo>
                  <a:pt x="148" y="277"/>
                  <a:pt x="312" y="313"/>
                  <a:pt x="485" y="313"/>
                </a:cubicBezTo>
                <a:cubicBezTo>
                  <a:pt x="797" y="313"/>
                  <a:pt x="1081" y="194"/>
                  <a:pt x="1294" y="0"/>
                </a:cubicBezTo>
              </a:path>
            </a:pathLst>
          </a:custGeom>
          <a:noFill/>
          <a:ln w="22225" cap="flat" cmpd="sng">
            <a:solidFill>
              <a:srgbClr val="FFC000"/>
            </a:solidFill>
            <a:prstDash val="sysDot"/>
            <a:miter lim="800000"/>
          </a:ln>
          <a:extLst>
            <a:ext uri="{909E8E84-426E-40DD-AFC4-6F175D3DCCD1}">
              <a14:hiddenFill xmlns:a14="http://schemas.microsoft.com/office/drawing/2010/main">
                <a:solidFill>
                  <a:srgbClr val="FFFFFF"/>
                </a:solidFill>
              </a14:hiddenFill>
            </a:ext>
          </a:extLst>
        </p:spPr>
        <p:txBody>
          <a:bodyPr lIns="98183" tIns="49091" rIns="98183" bIns="49091"/>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nvGrpSpPr>
          <p:cNvPr id="9" name="组合 299"/>
          <p:cNvGrpSpPr/>
          <p:nvPr/>
        </p:nvGrpSpPr>
        <p:grpSpPr bwMode="auto">
          <a:xfrm>
            <a:off x="3493055" y="1792519"/>
            <a:ext cx="1694500" cy="1834624"/>
            <a:chOff x="0" y="0"/>
            <a:chExt cx="2134335" cy="2311488"/>
          </a:xfrm>
        </p:grpSpPr>
        <p:grpSp>
          <p:nvGrpSpPr>
            <p:cNvPr id="10" name="Group 1"/>
            <p:cNvGrpSpPr/>
            <p:nvPr/>
          </p:nvGrpSpPr>
          <p:grpSpPr bwMode="auto">
            <a:xfrm>
              <a:off x="0" y="0"/>
              <a:ext cx="2134335" cy="2311488"/>
              <a:chOff x="0" y="0"/>
              <a:chExt cx="1673077" cy="1834694"/>
            </a:xfrm>
          </p:grpSpPr>
          <p:sp>
            <p:nvSpPr>
              <p:cNvPr id="12" name="Oval 11"/>
              <p:cNvSpPr>
                <a:spLocks noChangeArrowheads="1"/>
              </p:cNvSpPr>
              <p:nvPr/>
            </p:nvSpPr>
            <p:spPr bwMode="auto">
              <a:xfrm>
                <a:off x="79344" y="204441"/>
                <a:ext cx="1430856" cy="143085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grpSp>
            <p:nvGrpSpPr>
              <p:cNvPr id="13" name="Group 9"/>
              <p:cNvGrpSpPr/>
              <p:nvPr/>
            </p:nvGrpSpPr>
            <p:grpSpPr bwMode="auto">
              <a:xfrm>
                <a:off x="0" y="0"/>
                <a:ext cx="1673077" cy="1834694"/>
                <a:chOff x="0" y="0"/>
                <a:chExt cx="4387851" cy="4811712"/>
              </a:xfrm>
            </p:grpSpPr>
            <p:sp>
              <p:nvSpPr>
                <p:cNvPr id="14" name="Freeform 6"/>
                <p:cNvSpPr>
                  <a:spLocks noChangeArrowheads="1"/>
                </p:cNvSpPr>
                <p:nvPr/>
              </p:nvSpPr>
              <p:spPr bwMode="auto">
                <a:xfrm>
                  <a:off x="0" y="0"/>
                  <a:ext cx="2339975" cy="4616450"/>
                </a:xfrm>
                <a:custGeom>
                  <a:avLst/>
                  <a:gdLst>
                    <a:gd name="T0" fmla="*/ 2147483647 w 624"/>
                    <a:gd name="T1" fmla="*/ 2147483647 h 1231"/>
                    <a:gd name="T2" fmla="*/ 2147483647 w 624"/>
                    <a:gd name="T3" fmla="*/ 2147483647 h 1231"/>
                    <a:gd name="T4" fmla="*/ 2147483647 w 624"/>
                    <a:gd name="T5" fmla="*/ 2147483647 h 1231"/>
                    <a:gd name="T6" fmla="*/ 2147483647 w 624"/>
                    <a:gd name="T7" fmla="*/ 2147483647 h 1231"/>
                    <a:gd name="T8" fmla="*/ 2147483647 w 624"/>
                    <a:gd name="T9" fmla="*/ 2147483647 h 1231"/>
                    <a:gd name="T10" fmla="*/ 2147483647 w 624"/>
                    <a:gd name="T11" fmla="*/ 2147483647 h 1231"/>
                    <a:gd name="T12" fmla="*/ 2147483647 w 624"/>
                    <a:gd name="T13" fmla="*/ 2147483647 h 1231"/>
                    <a:gd name="T14" fmla="*/ 2147483647 w 624"/>
                    <a:gd name="T15" fmla="*/ 2147483647 h 1231"/>
                    <a:gd name="T16" fmla="*/ 2147483647 w 624"/>
                    <a:gd name="T17" fmla="*/ 2147483647 h 1231"/>
                    <a:gd name="T18" fmla="*/ 2147483647 w 624"/>
                    <a:gd name="T19" fmla="*/ 0 h 1231"/>
                    <a:gd name="T20" fmla="*/ 2147483647 w 624"/>
                    <a:gd name="T21" fmla="*/ 2147483647 h 1231"/>
                    <a:gd name="T22" fmla="*/ 0 w 624"/>
                    <a:gd name="T23" fmla="*/ 2147483647 h 1231"/>
                    <a:gd name="T24" fmla="*/ 2147483647 w 624"/>
                    <a:gd name="T25" fmla="*/ 2147483647 h 1231"/>
                    <a:gd name="T26" fmla="*/ 2147483647 w 624"/>
                    <a:gd name="T27" fmla="*/ 2147483647 h 1231"/>
                    <a:gd name="T28" fmla="*/ 2147483647 w 624"/>
                    <a:gd name="T29" fmla="*/ 2147483647 h 12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4"/>
                    <a:gd name="T46" fmla="*/ 0 h 1231"/>
                    <a:gd name="T47" fmla="*/ 624 w 624"/>
                    <a:gd name="T48" fmla="*/ 1231 h 12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4" h="1231">
                      <a:moveTo>
                        <a:pt x="528" y="1145"/>
                      </a:moveTo>
                      <a:cubicBezTo>
                        <a:pt x="600" y="1064"/>
                        <a:pt x="600" y="1064"/>
                        <a:pt x="600" y="1064"/>
                      </a:cubicBezTo>
                      <a:cubicBezTo>
                        <a:pt x="595" y="1064"/>
                        <a:pt x="590" y="1064"/>
                        <a:pt x="585" y="1064"/>
                      </a:cubicBezTo>
                      <a:cubicBezTo>
                        <a:pt x="354" y="1064"/>
                        <a:pt x="166" y="877"/>
                        <a:pt x="166" y="646"/>
                      </a:cubicBezTo>
                      <a:cubicBezTo>
                        <a:pt x="166" y="473"/>
                        <a:pt x="271" y="324"/>
                        <a:pt x="421" y="261"/>
                      </a:cubicBezTo>
                      <a:cubicBezTo>
                        <a:pt x="421" y="328"/>
                        <a:pt x="421" y="328"/>
                        <a:pt x="421" y="328"/>
                      </a:cubicBezTo>
                      <a:cubicBezTo>
                        <a:pt x="503" y="235"/>
                        <a:pt x="503" y="235"/>
                        <a:pt x="503" y="235"/>
                      </a:cubicBezTo>
                      <a:cubicBezTo>
                        <a:pt x="584" y="144"/>
                        <a:pt x="584" y="144"/>
                        <a:pt x="584" y="144"/>
                      </a:cubicBezTo>
                      <a:cubicBezTo>
                        <a:pt x="497" y="67"/>
                        <a:pt x="497" y="67"/>
                        <a:pt x="497" y="67"/>
                      </a:cubicBezTo>
                      <a:cubicBezTo>
                        <a:pt x="421" y="0"/>
                        <a:pt x="421" y="0"/>
                        <a:pt x="421" y="0"/>
                      </a:cubicBezTo>
                      <a:cubicBezTo>
                        <a:pt x="421" y="84"/>
                        <a:pt x="421" y="84"/>
                        <a:pt x="421" y="84"/>
                      </a:cubicBezTo>
                      <a:cubicBezTo>
                        <a:pt x="177" y="155"/>
                        <a:pt x="0" y="380"/>
                        <a:pt x="0" y="646"/>
                      </a:cubicBezTo>
                      <a:cubicBezTo>
                        <a:pt x="0" y="969"/>
                        <a:pt x="262" y="1231"/>
                        <a:pt x="585" y="1231"/>
                      </a:cubicBezTo>
                      <a:cubicBezTo>
                        <a:pt x="598" y="1231"/>
                        <a:pt x="611" y="1230"/>
                        <a:pt x="624" y="1230"/>
                      </a:cubicBezTo>
                      <a:lnTo>
                        <a:pt x="528" y="1145"/>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15" name="Freeform 7"/>
                <p:cNvSpPr>
                  <a:spLocks noChangeArrowheads="1"/>
                </p:cNvSpPr>
                <p:nvPr/>
              </p:nvSpPr>
              <p:spPr bwMode="auto">
                <a:xfrm>
                  <a:off x="2084388" y="225425"/>
                  <a:ext cx="2303463" cy="4586287"/>
                </a:xfrm>
                <a:custGeom>
                  <a:avLst/>
                  <a:gdLst>
                    <a:gd name="T0" fmla="*/ 2147483647 w 614"/>
                    <a:gd name="T1" fmla="*/ 0 h 1223"/>
                    <a:gd name="T2" fmla="*/ 0 w 614"/>
                    <a:gd name="T3" fmla="*/ 2147483647 h 1223"/>
                    <a:gd name="T4" fmla="*/ 2147483647 w 614"/>
                    <a:gd name="T5" fmla="*/ 2147483647 h 1223"/>
                    <a:gd name="T6" fmla="*/ 2147483647 w 614"/>
                    <a:gd name="T7" fmla="*/ 2147483647 h 1223"/>
                    <a:gd name="T8" fmla="*/ 2147483647 w 614"/>
                    <a:gd name="T9" fmla="*/ 2147483647 h 1223"/>
                    <a:gd name="T10" fmla="*/ 2147483647 w 614"/>
                    <a:gd name="T11" fmla="*/ 2147483647 h 1223"/>
                    <a:gd name="T12" fmla="*/ 2147483647 w 614"/>
                    <a:gd name="T13" fmla="*/ 2147483647 h 1223"/>
                    <a:gd name="T14" fmla="*/ 2147483647 w 614"/>
                    <a:gd name="T15" fmla="*/ 2147483647 h 1223"/>
                    <a:gd name="T16" fmla="*/ 2147483647 w 614"/>
                    <a:gd name="T17" fmla="*/ 2147483647 h 1223"/>
                    <a:gd name="T18" fmla="*/ 2147483647 w 614"/>
                    <a:gd name="T19" fmla="*/ 2147483647 h 1223"/>
                    <a:gd name="T20" fmla="*/ 2147483647 w 614"/>
                    <a:gd name="T21" fmla="*/ 2147483647 h 1223"/>
                    <a:gd name="T22" fmla="*/ 2147483647 w 614"/>
                    <a:gd name="T23" fmla="*/ 2147483647 h 1223"/>
                    <a:gd name="T24" fmla="*/ 2147483647 w 614"/>
                    <a:gd name="T25" fmla="*/ 2147483647 h 1223"/>
                    <a:gd name="T26" fmla="*/ 2147483647 w 614"/>
                    <a:gd name="T27" fmla="*/ 2147483647 h 1223"/>
                    <a:gd name="T28" fmla="*/ 2147483647 w 614"/>
                    <a:gd name="T29" fmla="*/ 0 h 12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1223"/>
                    <a:gd name="T47" fmla="*/ 614 w 614"/>
                    <a:gd name="T48" fmla="*/ 1223 h 12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1223">
                      <a:moveTo>
                        <a:pt x="29" y="0"/>
                      </a:moveTo>
                      <a:cubicBezTo>
                        <a:pt x="19" y="0"/>
                        <a:pt x="9" y="1"/>
                        <a:pt x="0" y="1"/>
                      </a:cubicBezTo>
                      <a:cubicBezTo>
                        <a:pt x="87" y="78"/>
                        <a:pt x="87" y="78"/>
                        <a:pt x="87" y="78"/>
                      </a:cubicBezTo>
                      <a:cubicBezTo>
                        <a:pt x="8" y="168"/>
                        <a:pt x="8" y="168"/>
                        <a:pt x="8" y="168"/>
                      </a:cubicBezTo>
                      <a:cubicBezTo>
                        <a:pt x="15" y="167"/>
                        <a:pt x="22" y="167"/>
                        <a:pt x="29" y="167"/>
                      </a:cubicBezTo>
                      <a:cubicBezTo>
                        <a:pt x="260" y="167"/>
                        <a:pt x="448" y="354"/>
                        <a:pt x="448" y="586"/>
                      </a:cubicBezTo>
                      <a:cubicBezTo>
                        <a:pt x="448" y="758"/>
                        <a:pt x="343" y="906"/>
                        <a:pt x="194" y="970"/>
                      </a:cubicBezTo>
                      <a:cubicBezTo>
                        <a:pt x="194" y="896"/>
                        <a:pt x="194" y="896"/>
                        <a:pt x="194" y="896"/>
                      </a:cubicBezTo>
                      <a:cubicBezTo>
                        <a:pt x="103" y="998"/>
                        <a:pt x="103" y="998"/>
                        <a:pt x="103" y="998"/>
                      </a:cubicBezTo>
                      <a:cubicBezTo>
                        <a:pt x="31" y="1079"/>
                        <a:pt x="31" y="1079"/>
                        <a:pt x="31" y="1079"/>
                      </a:cubicBezTo>
                      <a:cubicBezTo>
                        <a:pt x="126" y="1163"/>
                        <a:pt x="126" y="1163"/>
                        <a:pt x="126" y="1163"/>
                      </a:cubicBezTo>
                      <a:cubicBezTo>
                        <a:pt x="194" y="1223"/>
                        <a:pt x="194" y="1223"/>
                        <a:pt x="194" y="1223"/>
                      </a:cubicBezTo>
                      <a:cubicBezTo>
                        <a:pt x="194" y="1147"/>
                        <a:pt x="194" y="1147"/>
                        <a:pt x="194" y="1147"/>
                      </a:cubicBezTo>
                      <a:cubicBezTo>
                        <a:pt x="437" y="1076"/>
                        <a:pt x="614" y="851"/>
                        <a:pt x="614" y="586"/>
                      </a:cubicBezTo>
                      <a:cubicBezTo>
                        <a:pt x="614" y="262"/>
                        <a:pt x="352" y="0"/>
                        <a:pt x="29" y="0"/>
                      </a:cubicBez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grpSp>
        <p:sp>
          <p:nvSpPr>
            <p:cNvPr id="11" name="矩形 81"/>
            <p:cNvSpPr>
              <a:spLocks noChangeArrowheads="1"/>
            </p:cNvSpPr>
            <p:nvPr/>
          </p:nvSpPr>
          <p:spPr bwMode="auto">
            <a:xfrm>
              <a:off x="436131" y="783721"/>
              <a:ext cx="1404156" cy="736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dirty="0">
                  <a:solidFill>
                    <a:srgbClr val="FFC000"/>
                  </a:solidFill>
                  <a:latin typeface="微软雅黑" panose="020B0503020204020204" charset="-122"/>
                  <a:ea typeface="微软雅黑" panose="020B0503020204020204" charset="-122"/>
                  <a:cs typeface="+mn-ea"/>
                  <a:sym typeface="微软雅黑" panose="020B0503020204020204" charset="-122"/>
                </a:rPr>
                <a:t>目录</a:t>
              </a:r>
            </a:p>
          </p:txBody>
        </p:sp>
      </p:grpSp>
      <p:pic>
        <p:nvPicPr>
          <p:cNvPr id="1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1578">
            <a:off x="-361097" y="1754940"/>
            <a:ext cx="4167588" cy="338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7"/>
          <p:cNvSpPr>
            <a:spLocks noChangeArrowheads="1"/>
          </p:cNvSpPr>
          <p:nvPr/>
        </p:nvSpPr>
        <p:spPr bwMode="auto">
          <a:xfrm>
            <a:off x="1285796" y="806793"/>
            <a:ext cx="1743634" cy="456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zh-CN" altLang="en-US" b="1" dirty="0">
                <a:solidFill>
                  <a:schemeClr val="bg1"/>
                </a:solidFill>
                <a:effectLst>
                  <a:glow rad="317500">
                    <a:schemeClr val="accent4">
                      <a:satMod val="175000"/>
                      <a:alpha val="15000"/>
                    </a:schemeClr>
                  </a:glow>
                </a:effectLst>
                <a:latin typeface="微软雅黑" panose="020B0503020204020204" charset="-122"/>
                <a:ea typeface="微软雅黑" panose="020B0503020204020204" charset="-122"/>
                <a:cs typeface="+mn-ea"/>
                <a:sym typeface="微软雅黑" panose="020B0503020204020204" charset="-122"/>
              </a:rPr>
              <a:t>年度工作概述</a:t>
            </a:r>
            <a:endParaRPr lang="en-US" altLang="zh-CN" b="1" dirty="0">
              <a:solidFill>
                <a:schemeClr val="bg1"/>
              </a:solidFill>
              <a:effectLst>
                <a:glow rad="317500">
                  <a:schemeClr val="accent4">
                    <a:satMod val="175000"/>
                    <a:alpha val="15000"/>
                  </a:schemeClr>
                </a:glow>
              </a:effectLst>
              <a:latin typeface="微软雅黑" panose="020B0503020204020204" charset="-122"/>
              <a:ea typeface="微软雅黑" panose="020B0503020204020204" charset="-122"/>
              <a:cs typeface="+mn-ea"/>
              <a:sym typeface="微软雅黑" panose="020B0503020204020204" charset="-122"/>
            </a:endParaRPr>
          </a:p>
          <a:p>
            <a:pPr algn="r" eaLnBrk="1" hangingPunct="1">
              <a:buFont typeface="Arial" panose="020B0604020202020204" pitchFamily="34" charset="0"/>
              <a:buNone/>
            </a:pPr>
            <a:r>
              <a:rPr lang="zh-CN" altLang="en-US" sz="1000" dirty="0">
                <a:solidFill>
                  <a:schemeClr val="bg1"/>
                </a:solidFill>
                <a:effectLst>
                  <a:glow rad="317500">
                    <a:schemeClr val="accent4">
                      <a:satMod val="175000"/>
                      <a:alpha val="15000"/>
                    </a:schemeClr>
                  </a:glow>
                </a:effectLst>
                <a:latin typeface="微软雅黑" panose="020B0503020204020204" charset="-122"/>
                <a:ea typeface="微软雅黑" panose="020B0503020204020204" charset="-122"/>
                <a:cs typeface="+mn-ea"/>
                <a:sym typeface="微软雅黑" panose="020B0503020204020204" charset="-122"/>
              </a:rPr>
              <a:t>此处添加详细文本描述</a:t>
            </a:r>
            <a:endParaRPr lang="en-US" altLang="zh-CN" sz="800" dirty="0">
              <a:solidFill>
                <a:schemeClr val="bg1"/>
              </a:solidFill>
              <a:effectLst>
                <a:glow rad="317500">
                  <a:schemeClr val="accent4">
                    <a:satMod val="175000"/>
                    <a:alpha val="15000"/>
                  </a:schemeClr>
                </a:glow>
              </a:effectLst>
              <a:latin typeface="微软雅黑" panose="020B0503020204020204" charset="-122"/>
              <a:ea typeface="微软雅黑" panose="020B0503020204020204" charset="-122"/>
              <a:cs typeface="+mn-ea"/>
              <a:sym typeface="微软雅黑" panose="020B0503020204020204" charset="-122"/>
            </a:endParaRPr>
          </a:p>
        </p:txBody>
      </p:sp>
      <p:sp>
        <p:nvSpPr>
          <p:cNvPr id="18" name="Rectangle 7"/>
          <p:cNvSpPr>
            <a:spLocks noChangeArrowheads="1"/>
          </p:cNvSpPr>
          <p:nvPr/>
        </p:nvSpPr>
        <p:spPr bwMode="auto">
          <a:xfrm>
            <a:off x="1277416" y="4204277"/>
            <a:ext cx="1780169" cy="37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zh-CN" altLang="en-US" b="1" dirty="0">
                <a:solidFill>
                  <a:schemeClr val="bg1"/>
                </a:solidFill>
                <a:effectLst>
                  <a:glow rad="317500">
                    <a:schemeClr val="accent4">
                      <a:satMod val="175000"/>
                      <a:alpha val="15000"/>
                    </a:schemeClr>
                  </a:glow>
                </a:effectLst>
                <a:latin typeface="微软雅黑" panose="020B0503020204020204" charset="-122"/>
                <a:ea typeface="微软雅黑" panose="020B0503020204020204" charset="-122"/>
                <a:cs typeface="+mn-ea"/>
                <a:sym typeface="微软雅黑" panose="020B0503020204020204" charset="-122"/>
              </a:rPr>
              <a:t>明年工作计划</a:t>
            </a:r>
            <a:endParaRPr lang="en-US" altLang="zh-CN" b="1" dirty="0">
              <a:solidFill>
                <a:schemeClr val="bg1"/>
              </a:solidFill>
              <a:effectLst>
                <a:glow rad="317500">
                  <a:schemeClr val="accent4">
                    <a:satMod val="175000"/>
                    <a:alpha val="15000"/>
                  </a:schemeClr>
                </a:glow>
              </a:effectLst>
              <a:latin typeface="微软雅黑" panose="020B0503020204020204" charset="-122"/>
              <a:ea typeface="微软雅黑" panose="020B0503020204020204" charset="-122"/>
              <a:cs typeface="+mn-ea"/>
              <a:sym typeface="微软雅黑" panose="020B0503020204020204" charset="-122"/>
            </a:endParaRPr>
          </a:p>
          <a:p>
            <a:pPr algn="r" eaLnBrk="1" hangingPunct="1">
              <a:buFont typeface="Arial" panose="020B0604020202020204" pitchFamily="34" charset="0"/>
              <a:buNone/>
            </a:pPr>
            <a:r>
              <a:rPr lang="zh-CN" altLang="en-US" sz="1000" dirty="0">
                <a:solidFill>
                  <a:schemeClr val="bg1"/>
                </a:solidFill>
                <a:effectLst>
                  <a:glow rad="317500">
                    <a:schemeClr val="accent4">
                      <a:satMod val="175000"/>
                      <a:alpha val="15000"/>
                    </a:schemeClr>
                  </a:glow>
                </a:effectLst>
                <a:latin typeface="微软雅黑" panose="020B0503020204020204" charset="-122"/>
                <a:ea typeface="微软雅黑" panose="020B0503020204020204" charset="-122"/>
                <a:cs typeface="+mn-ea"/>
                <a:sym typeface="微软雅黑" panose="020B0503020204020204" charset="-122"/>
              </a:rPr>
              <a:t>此处添加详细文本描述</a:t>
            </a:r>
            <a:endParaRPr lang="en-US" altLang="zh-CN" sz="800" dirty="0">
              <a:solidFill>
                <a:schemeClr val="bg1"/>
              </a:solidFill>
              <a:effectLst>
                <a:glow rad="317500">
                  <a:schemeClr val="accent4">
                    <a:satMod val="175000"/>
                    <a:alpha val="15000"/>
                  </a:schemeClr>
                </a:glow>
              </a:effectLst>
              <a:latin typeface="微软雅黑" panose="020B0503020204020204" charset="-122"/>
              <a:ea typeface="微软雅黑" panose="020B0503020204020204" charset="-122"/>
              <a:cs typeface="+mn-ea"/>
              <a:sym typeface="微软雅黑" panose="020B0503020204020204" charset="-122"/>
            </a:endParaRPr>
          </a:p>
        </p:txBody>
      </p:sp>
      <p:grpSp>
        <p:nvGrpSpPr>
          <p:cNvPr id="19" name="组合 18"/>
          <p:cNvGrpSpPr/>
          <p:nvPr/>
        </p:nvGrpSpPr>
        <p:grpSpPr>
          <a:xfrm>
            <a:off x="5499998" y="2106270"/>
            <a:ext cx="956227" cy="943773"/>
            <a:chOff x="6894513" y="2430463"/>
            <a:chExt cx="1204912" cy="1189037"/>
          </a:xfrm>
        </p:grpSpPr>
        <p:sp>
          <p:nvSpPr>
            <p:cNvPr id="20" name="Oval 71"/>
            <p:cNvSpPr/>
            <p:nvPr/>
          </p:nvSpPr>
          <p:spPr bwMode="auto">
            <a:xfrm rot="10800000">
              <a:off x="6894513" y="2430463"/>
              <a:ext cx="1204912" cy="1189037"/>
            </a:xfrm>
            <a:prstGeom prst="ellipse">
              <a:avLst/>
            </a:prstGeom>
            <a:solidFill>
              <a:srgbClr val="FFC000"/>
            </a:solidFill>
            <a:ln w="22225" cap="rnd">
              <a:solidFill>
                <a:srgbClr val="FFC000"/>
              </a:solidFill>
              <a:prstDash val="sysDot"/>
              <a:miter lim="800000"/>
            </a:ln>
          </p:spPr>
          <p:txBody>
            <a:bodyPr lIns="90170" tIns="46990" rIns="90170" bIns="4699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grpSp>
          <p:nvGrpSpPr>
            <p:cNvPr id="21" name="组合 12"/>
            <p:cNvGrpSpPr/>
            <p:nvPr/>
          </p:nvGrpSpPr>
          <p:grpSpPr bwMode="auto">
            <a:xfrm>
              <a:off x="7160975" y="2736052"/>
              <a:ext cx="688207" cy="555301"/>
              <a:chOff x="0" y="0"/>
              <a:chExt cx="1088225" cy="869861"/>
            </a:xfrm>
            <a:solidFill>
              <a:schemeClr val="tx1"/>
            </a:solidFill>
          </p:grpSpPr>
          <p:sp>
            <p:nvSpPr>
              <p:cNvPr id="22" name="Freeform 17"/>
              <p:cNvSpPr>
                <a:spLocks noEditPoints="1" noChangeArrowheads="1"/>
              </p:cNvSpPr>
              <p:nvPr/>
            </p:nvSpPr>
            <p:spPr bwMode="auto">
              <a:xfrm>
                <a:off x="0" y="237562"/>
                <a:ext cx="824268" cy="632299"/>
              </a:xfrm>
              <a:custGeom>
                <a:avLst/>
                <a:gdLst>
                  <a:gd name="T0" fmla="*/ 274 w 291"/>
                  <a:gd name="T1" fmla="*/ 0 h 223"/>
                  <a:gd name="T2" fmla="*/ 17 w 291"/>
                  <a:gd name="T3" fmla="*/ 0 h 223"/>
                  <a:gd name="T4" fmla="*/ 0 w 291"/>
                  <a:gd name="T5" fmla="*/ 16 h 223"/>
                  <a:gd name="T6" fmla="*/ 0 w 291"/>
                  <a:gd name="T7" fmla="*/ 207 h 223"/>
                  <a:gd name="T8" fmla="*/ 17 w 291"/>
                  <a:gd name="T9" fmla="*/ 223 h 223"/>
                  <a:gd name="T10" fmla="*/ 274 w 291"/>
                  <a:gd name="T11" fmla="*/ 223 h 223"/>
                  <a:gd name="T12" fmla="*/ 291 w 291"/>
                  <a:gd name="T13" fmla="*/ 207 h 223"/>
                  <a:gd name="T14" fmla="*/ 291 w 291"/>
                  <a:gd name="T15" fmla="*/ 16 h 223"/>
                  <a:gd name="T16" fmla="*/ 274 w 291"/>
                  <a:gd name="T17" fmla="*/ 0 h 223"/>
                  <a:gd name="T18" fmla="*/ 270 w 291"/>
                  <a:gd name="T19" fmla="*/ 193 h 223"/>
                  <a:gd name="T20" fmla="*/ 256 w 291"/>
                  <a:gd name="T21" fmla="*/ 207 h 223"/>
                  <a:gd name="T22" fmla="*/ 35 w 291"/>
                  <a:gd name="T23" fmla="*/ 207 h 223"/>
                  <a:gd name="T24" fmla="*/ 21 w 291"/>
                  <a:gd name="T25" fmla="*/ 193 h 223"/>
                  <a:gd name="T26" fmla="*/ 21 w 291"/>
                  <a:gd name="T27" fmla="*/ 30 h 223"/>
                  <a:gd name="T28" fmla="*/ 35 w 291"/>
                  <a:gd name="T29" fmla="*/ 16 h 223"/>
                  <a:gd name="T30" fmla="*/ 256 w 291"/>
                  <a:gd name="T31" fmla="*/ 16 h 223"/>
                  <a:gd name="T32" fmla="*/ 270 w 291"/>
                  <a:gd name="T33" fmla="*/ 30 h 223"/>
                  <a:gd name="T34" fmla="*/ 270 w 291"/>
                  <a:gd name="T35" fmla="*/ 19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1"/>
                  <a:gd name="T55" fmla="*/ 0 h 223"/>
                  <a:gd name="T56" fmla="*/ 291 w 291"/>
                  <a:gd name="T57" fmla="*/ 223 h 2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1" h="223">
                    <a:moveTo>
                      <a:pt x="274" y="0"/>
                    </a:moveTo>
                    <a:cubicBezTo>
                      <a:pt x="17" y="0"/>
                      <a:pt x="17" y="0"/>
                      <a:pt x="17" y="0"/>
                    </a:cubicBezTo>
                    <a:cubicBezTo>
                      <a:pt x="8" y="0"/>
                      <a:pt x="0" y="7"/>
                      <a:pt x="0" y="16"/>
                    </a:cubicBezTo>
                    <a:cubicBezTo>
                      <a:pt x="0" y="207"/>
                      <a:pt x="0" y="207"/>
                      <a:pt x="0" y="207"/>
                    </a:cubicBezTo>
                    <a:cubicBezTo>
                      <a:pt x="0" y="215"/>
                      <a:pt x="8" y="223"/>
                      <a:pt x="17" y="223"/>
                    </a:cubicBezTo>
                    <a:cubicBezTo>
                      <a:pt x="274" y="223"/>
                      <a:pt x="274" y="223"/>
                      <a:pt x="274" y="223"/>
                    </a:cubicBezTo>
                    <a:cubicBezTo>
                      <a:pt x="283" y="223"/>
                      <a:pt x="291" y="215"/>
                      <a:pt x="291" y="207"/>
                    </a:cubicBezTo>
                    <a:cubicBezTo>
                      <a:pt x="291" y="16"/>
                      <a:pt x="291" y="16"/>
                      <a:pt x="291" y="16"/>
                    </a:cubicBezTo>
                    <a:cubicBezTo>
                      <a:pt x="291" y="7"/>
                      <a:pt x="283" y="0"/>
                      <a:pt x="274" y="0"/>
                    </a:cubicBezTo>
                    <a:moveTo>
                      <a:pt x="270" y="193"/>
                    </a:moveTo>
                    <a:cubicBezTo>
                      <a:pt x="270" y="201"/>
                      <a:pt x="264" y="207"/>
                      <a:pt x="256" y="207"/>
                    </a:cubicBezTo>
                    <a:cubicBezTo>
                      <a:pt x="35" y="207"/>
                      <a:pt x="35" y="207"/>
                      <a:pt x="35" y="207"/>
                    </a:cubicBezTo>
                    <a:cubicBezTo>
                      <a:pt x="27" y="207"/>
                      <a:pt x="21" y="201"/>
                      <a:pt x="21" y="193"/>
                    </a:cubicBezTo>
                    <a:cubicBezTo>
                      <a:pt x="21" y="30"/>
                      <a:pt x="21" y="30"/>
                      <a:pt x="21" y="30"/>
                    </a:cubicBezTo>
                    <a:cubicBezTo>
                      <a:pt x="21" y="22"/>
                      <a:pt x="27" y="16"/>
                      <a:pt x="35" y="16"/>
                    </a:cubicBezTo>
                    <a:cubicBezTo>
                      <a:pt x="256" y="16"/>
                      <a:pt x="256" y="16"/>
                      <a:pt x="256" y="16"/>
                    </a:cubicBezTo>
                    <a:cubicBezTo>
                      <a:pt x="264" y="16"/>
                      <a:pt x="270" y="22"/>
                      <a:pt x="270" y="30"/>
                    </a:cubicBezTo>
                    <a:lnTo>
                      <a:pt x="270" y="19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23" name="Freeform 18"/>
              <p:cNvSpPr>
                <a:spLocks noChangeArrowheads="1"/>
              </p:cNvSpPr>
              <p:nvPr/>
            </p:nvSpPr>
            <p:spPr bwMode="auto">
              <a:xfrm>
                <a:off x="137978" y="110382"/>
                <a:ext cx="821868" cy="632299"/>
              </a:xfrm>
              <a:custGeom>
                <a:avLst/>
                <a:gdLst>
                  <a:gd name="T0" fmla="*/ 274 w 290"/>
                  <a:gd name="T1" fmla="*/ 0 h 223"/>
                  <a:gd name="T2" fmla="*/ 16 w 290"/>
                  <a:gd name="T3" fmla="*/ 0 h 223"/>
                  <a:gd name="T4" fmla="*/ 0 w 290"/>
                  <a:gd name="T5" fmla="*/ 16 h 223"/>
                  <a:gd name="T6" fmla="*/ 0 w 290"/>
                  <a:gd name="T7" fmla="*/ 25 h 223"/>
                  <a:gd name="T8" fmla="*/ 249 w 290"/>
                  <a:gd name="T9" fmla="*/ 25 h 223"/>
                  <a:gd name="T10" fmla="*/ 265 w 290"/>
                  <a:gd name="T11" fmla="*/ 42 h 223"/>
                  <a:gd name="T12" fmla="*/ 265 w 290"/>
                  <a:gd name="T13" fmla="*/ 223 h 223"/>
                  <a:gd name="T14" fmla="*/ 274 w 290"/>
                  <a:gd name="T15" fmla="*/ 223 h 223"/>
                  <a:gd name="T16" fmla="*/ 290 w 290"/>
                  <a:gd name="T17" fmla="*/ 207 h 223"/>
                  <a:gd name="T18" fmla="*/ 290 w 290"/>
                  <a:gd name="T19" fmla="*/ 16 h 223"/>
                  <a:gd name="T20" fmla="*/ 274 w 290"/>
                  <a:gd name="T21" fmla="*/ 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3"/>
                  <a:gd name="T35" fmla="*/ 290 w 290"/>
                  <a:gd name="T36" fmla="*/ 223 h 2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3">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3"/>
                      <a:pt x="265" y="42"/>
                    </a:cubicBezTo>
                    <a:cubicBezTo>
                      <a:pt x="265" y="223"/>
                      <a:pt x="265" y="223"/>
                      <a:pt x="265" y="223"/>
                    </a:cubicBezTo>
                    <a:cubicBezTo>
                      <a:pt x="274" y="223"/>
                      <a:pt x="274" y="223"/>
                      <a:pt x="274" y="223"/>
                    </a:cubicBezTo>
                    <a:cubicBezTo>
                      <a:pt x="283" y="223"/>
                      <a:pt x="290" y="216"/>
                      <a:pt x="290" y="207"/>
                    </a:cubicBezTo>
                    <a:cubicBezTo>
                      <a:pt x="290" y="16"/>
                      <a:pt x="290" y="16"/>
                      <a:pt x="290" y="16"/>
                    </a:cubicBezTo>
                    <a:cubicBezTo>
                      <a:pt x="290" y="7"/>
                      <a:pt x="283" y="0"/>
                      <a:pt x="274" y="0"/>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24" name="Freeform 19"/>
              <p:cNvSpPr>
                <a:spLocks noChangeArrowheads="1"/>
              </p:cNvSpPr>
              <p:nvPr/>
            </p:nvSpPr>
            <p:spPr bwMode="auto">
              <a:xfrm>
                <a:off x="266357" y="0"/>
                <a:ext cx="821868" cy="628699"/>
              </a:xfrm>
              <a:custGeom>
                <a:avLst/>
                <a:gdLst>
                  <a:gd name="T0" fmla="*/ 274 w 290"/>
                  <a:gd name="T1" fmla="*/ 0 h 222"/>
                  <a:gd name="T2" fmla="*/ 16 w 290"/>
                  <a:gd name="T3" fmla="*/ 0 h 222"/>
                  <a:gd name="T4" fmla="*/ 0 w 290"/>
                  <a:gd name="T5" fmla="*/ 16 h 222"/>
                  <a:gd name="T6" fmla="*/ 0 w 290"/>
                  <a:gd name="T7" fmla="*/ 25 h 222"/>
                  <a:gd name="T8" fmla="*/ 249 w 290"/>
                  <a:gd name="T9" fmla="*/ 25 h 222"/>
                  <a:gd name="T10" fmla="*/ 265 w 290"/>
                  <a:gd name="T11" fmla="*/ 41 h 222"/>
                  <a:gd name="T12" fmla="*/ 265 w 290"/>
                  <a:gd name="T13" fmla="*/ 222 h 222"/>
                  <a:gd name="T14" fmla="*/ 274 w 290"/>
                  <a:gd name="T15" fmla="*/ 222 h 222"/>
                  <a:gd name="T16" fmla="*/ 290 w 290"/>
                  <a:gd name="T17" fmla="*/ 206 h 222"/>
                  <a:gd name="T18" fmla="*/ 290 w 290"/>
                  <a:gd name="T19" fmla="*/ 16 h 222"/>
                  <a:gd name="T20" fmla="*/ 274 w 290"/>
                  <a:gd name="T21" fmla="*/ 0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0"/>
                  <a:gd name="T34" fmla="*/ 0 h 222"/>
                  <a:gd name="T35" fmla="*/ 290 w 290"/>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0" h="222">
                    <a:moveTo>
                      <a:pt x="274" y="0"/>
                    </a:moveTo>
                    <a:cubicBezTo>
                      <a:pt x="16" y="0"/>
                      <a:pt x="16" y="0"/>
                      <a:pt x="16" y="0"/>
                    </a:cubicBezTo>
                    <a:cubicBezTo>
                      <a:pt x="7" y="0"/>
                      <a:pt x="0" y="7"/>
                      <a:pt x="0" y="16"/>
                    </a:cubicBezTo>
                    <a:cubicBezTo>
                      <a:pt x="0" y="25"/>
                      <a:pt x="0" y="25"/>
                      <a:pt x="0" y="25"/>
                    </a:cubicBezTo>
                    <a:cubicBezTo>
                      <a:pt x="249" y="25"/>
                      <a:pt x="249" y="25"/>
                      <a:pt x="249" y="25"/>
                    </a:cubicBezTo>
                    <a:cubicBezTo>
                      <a:pt x="258" y="25"/>
                      <a:pt x="265" y="32"/>
                      <a:pt x="265" y="41"/>
                    </a:cubicBezTo>
                    <a:cubicBezTo>
                      <a:pt x="265" y="222"/>
                      <a:pt x="265" y="222"/>
                      <a:pt x="265" y="222"/>
                    </a:cubicBezTo>
                    <a:cubicBezTo>
                      <a:pt x="274" y="222"/>
                      <a:pt x="274" y="222"/>
                      <a:pt x="274" y="222"/>
                    </a:cubicBezTo>
                    <a:cubicBezTo>
                      <a:pt x="283" y="222"/>
                      <a:pt x="290" y="215"/>
                      <a:pt x="290" y="206"/>
                    </a:cubicBezTo>
                    <a:cubicBezTo>
                      <a:pt x="290" y="16"/>
                      <a:pt x="290" y="16"/>
                      <a:pt x="290" y="16"/>
                    </a:cubicBezTo>
                    <a:cubicBezTo>
                      <a:pt x="290" y="7"/>
                      <a:pt x="283" y="0"/>
                      <a:pt x="274" y="0"/>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25" name="Freeform 20"/>
              <p:cNvSpPr>
                <a:spLocks noChangeArrowheads="1"/>
              </p:cNvSpPr>
              <p:nvPr/>
            </p:nvSpPr>
            <p:spPr bwMode="auto">
              <a:xfrm>
                <a:off x="110382" y="422332"/>
                <a:ext cx="569909" cy="353943"/>
              </a:xfrm>
              <a:custGeom>
                <a:avLst/>
                <a:gdLst>
                  <a:gd name="T0" fmla="*/ 71 w 201"/>
                  <a:gd name="T1" fmla="*/ 5 h 125"/>
                  <a:gd name="T2" fmla="*/ 11 w 201"/>
                  <a:gd name="T3" fmla="*/ 109 h 125"/>
                  <a:gd name="T4" fmla="*/ 11 w 201"/>
                  <a:gd name="T5" fmla="*/ 124 h 125"/>
                  <a:gd name="T6" fmla="*/ 192 w 201"/>
                  <a:gd name="T7" fmla="*/ 124 h 125"/>
                  <a:gd name="T8" fmla="*/ 192 w 201"/>
                  <a:gd name="T9" fmla="*/ 108 h 125"/>
                  <a:gd name="T10" fmla="*/ 151 w 201"/>
                  <a:gd name="T11" fmla="*/ 47 h 125"/>
                  <a:gd name="T12" fmla="*/ 117 w 201"/>
                  <a:gd name="T13" fmla="*/ 86 h 125"/>
                  <a:gd name="T14" fmla="*/ 110 w 201"/>
                  <a:gd name="T15" fmla="*/ 81 h 125"/>
                  <a:gd name="T16" fmla="*/ 122 w 201"/>
                  <a:gd name="T17" fmla="*/ 65 h 125"/>
                  <a:gd name="T18" fmla="*/ 81 w 201"/>
                  <a:gd name="T19" fmla="*/ 5 h 125"/>
                  <a:gd name="T20" fmla="*/ 71 w 201"/>
                  <a:gd name="T21" fmla="*/ 5 h 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25"/>
                  <a:gd name="T35" fmla="*/ 201 w 201"/>
                  <a:gd name="T36" fmla="*/ 125 h 1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25">
                    <a:moveTo>
                      <a:pt x="71" y="5"/>
                    </a:moveTo>
                    <a:cubicBezTo>
                      <a:pt x="11" y="109"/>
                      <a:pt x="11" y="109"/>
                      <a:pt x="11" y="109"/>
                    </a:cubicBezTo>
                    <a:cubicBezTo>
                      <a:pt x="11" y="109"/>
                      <a:pt x="0" y="124"/>
                      <a:pt x="11" y="124"/>
                    </a:cubicBezTo>
                    <a:cubicBezTo>
                      <a:pt x="25" y="125"/>
                      <a:pt x="192" y="124"/>
                      <a:pt x="192" y="124"/>
                    </a:cubicBezTo>
                    <a:cubicBezTo>
                      <a:pt x="192" y="124"/>
                      <a:pt x="201" y="121"/>
                      <a:pt x="192" y="108"/>
                    </a:cubicBezTo>
                    <a:cubicBezTo>
                      <a:pt x="182" y="94"/>
                      <a:pt x="158" y="46"/>
                      <a:pt x="151" y="47"/>
                    </a:cubicBezTo>
                    <a:cubicBezTo>
                      <a:pt x="144" y="47"/>
                      <a:pt x="120" y="83"/>
                      <a:pt x="117" y="86"/>
                    </a:cubicBezTo>
                    <a:cubicBezTo>
                      <a:pt x="115" y="89"/>
                      <a:pt x="108" y="84"/>
                      <a:pt x="110" y="81"/>
                    </a:cubicBezTo>
                    <a:cubicBezTo>
                      <a:pt x="116" y="74"/>
                      <a:pt x="122" y="65"/>
                      <a:pt x="122" y="65"/>
                    </a:cubicBezTo>
                    <a:cubicBezTo>
                      <a:pt x="122" y="65"/>
                      <a:pt x="84" y="9"/>
                      <a:pt x="81" y="5"/>
                    </a:cubicBezTo>
                    <a:cubicBezTo>
                      <a:pt x="78" y="0"/>
                      <a:pt x="73" y="1"/>
                      <a:pt x="71" y="5"/>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26" name="Oval 21"/>
              <p:cNvSpPr>
                <a:spLocks noChangeArrowheads="1"/>
              </p:cNvSpPr>
              <p:nvPr/>
            </p:nvSpPr>
            <p:spPr bwMode="auto">
              <a:xfrm>
                <a:off x="563909" y="331147"/>
                <a:ext cx="101984" cy="99584"/>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grpSp>
      </p:grpSp>
      <p:grpSp>
        <p:nvGrpSpPr>
          <p:cNvPr id="27" name="组合 26"/>
          <p:cNvGrpSpPr/>
          <p:nvPr/>
        </p:nvGrpSpPr>
        <p:grpSpPr>
          <a:xfrm>
            <a:off x="3171793" y="3799769"/>
            <a:ext cx="956227" cy="943773"/>
            <a:chOff x="3960813" y="4564063"/>
            <a:chExt cx="1204912" cy="1189037"/>
          </a:xfrm>
        </p:grpSpPr>
        <p:sp>
          <p:nvSpPr>
            <p:cNvPr id="28" name="Oval 68"/>
            <p:cNvSpPr/>
            <p:nvPr/>
          </p:nvSpPr>
          <p:spPr bwMode="auto">
            <a:xfrm rot="10800000">
              <a:off x="3960813" y="4564063"/>
              <a:ext cx="1204912" cy="1189037"/>
            </a:xfrm>
            <a:prstGeom prst="ellipse">
              <a:avLst/>
            </a:prstGeom>
            <a:solidFill>
              <a:srgbClr val="FFC000"/>
            </a:solidFill>
            <a:ln w="22225" cap="rnd">
              <a:solidFill>
                <a:srgbClr val="FFC000"/>
              </a:solidFill>
              <a:prstDash val="sysDot"/>
              <a:miter lim="800000"/>
            </a:ln>
          </p:spPr>
          <p:txBody>
            <a:bodyPr lIns="90170" tIns="46990" rIns="90170" bIns="4699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grpSp>
          <p:nvGrpSpPr>
            <p:cNvPr id="29" name="组合 28"/>
            <p:cNvGrpSpPr/>
            <p:nvPr/>
          </p:nvGrpSpPr>
          <p:grpSpPr bwMode="auto">
            <a:xfrm>
              <a:off x="4176927" y="4752192"/>
              <a:ext cx="798435" cy="805969"/>
              <a:chOff x="0" y="0"/>
              <a:chExt cx="881859" cy="881859"/>
            </a:xfrm>
            <a:solidFill>
              <a:schemeClr val="tx1"/>
            </a:solidFill>
          </p:grpSpPr>
          <p:sp>
            <p:nvSpPr>
              <p:cNvPr id="30" name="Freeform 22"/>
              <p:cNvSpPr>
                <a:spLocks noEditPoints="1" noChangeArrowheads="1"/>
              </p:cNvSpPr>
              <p:nvPr/>
            </p:nvSpPr>
            <p:spPr bwMode="auto">
              <a:xfrm>
                <a:off x="0" y="0"/>
                <a:ext cx="881859" cy="881859"/>
              </a:xfrm>
              <a:custGeom>
                <a:avLst/>
                <a:gdLst>
                  <a:gd name="T0" fmla="*/ 155 w 311"/>
                  <a:gd name="T1" fmla="*/ 0 h 311"/>
                  <a:gd name="T2" fmla="*/ 0 w 311"/>
                  <a:gd name="T3" fmla="*/ 155 h 311"/>
                  <a:gd name="T4" fmla="*/ 155 w 311"/>
                  <a:gd name="T5" fmla="*/ 311 h 311"/>
                  <a:gd name="T6" fmla="*/ 311 w 311"/>
                  <a:gd name="T7" fmla="*/ 155 h 311"/>
                  <a:gd name="T8" fmla="*/ 155 w 311"/>
                  <a:gd name="T9" fmla="*/ 0 h 311"/>
                  <a:gd name="T10" fmla="*/ 155 w 311"/>
                  <a:gd name="T11" fmla="*/ 289 h 311"/>
                  <a:gd name="T12" fmla="*/ 21 w 311"/>
                  <a:gd name="T13" fmla="*/ 155 h 311"/>
                  <a:gd name="T14" fmla="*/ 155 w 311"/>
                  <a:gd name="T15" fmla="*/ 21 h 311"/>
                  <a:gd name="T16" fmla="*/ 289 w 311"/>
                  <a:gd name="T17" fmla="*/ 155 h 311"/>
                  <a:gd name="T18" fmla="*/ 155 w 311"/>
                  <a:gd name="T19" fmla="*/ 289 h 3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1"/>
                  <a:gd name="T31" fmla="*/ 0 h 311"/>
                  <a:gd name="T32" fmla="*/ 311 w 311"/>
                  <a:gd name="T33" fmla="*/ 311 h 3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1" h="311">
                    <a:moveTo>
                      <a:pt x="155" y="0"/>
                    </a:moveTo>
                    <a:cubicBezTo>
                      <a:pt x="70" y="0"/>
                      <a:pt x="0" y="69"/>
                      <a:pt x="0" y="155"/>
                    </a:cubicBezTo>
                    <a:cubicBezTo>
                      <a:pt x="0" y="241"/>
                      <a:pt x="70" y="311"/>
                      <a:pt x="155" y="311"/>
                    </a:cubicBezTo>
                    <a:cubicBezTo>
                      <a:pt x="241" y="311"/>
                      <a:pt x="311" y="241"/>
                      <a:pt x="311" y="155"/>
                    </a:cubicBezTo>
                    <a:cubicBezTo>
                      <a:pt x="311" y="69"/>
                      <a:pt x="241" y="0"/>
                      <a:pt x="155" y="0"/>
                    </a:cubicBezTo>
                    <a:moveTo>
                      <a:pt x="155" y="289"/>
                    </a:moveTo>
                    <a:cubicBezTo>
                      <a:pt x="81" y="289"/>
                      <a:pt x="21" y="229"/>
                      <a:pt x="21" y="155"/>
                    </a:cubicBezTo>
                    <a:cubicBezTo>
                      <a:pt x="21" y="81"/>
                      <a:pt x="81" y="21"/>
                      <a:pt x="155" y="21"/>
                    </a:cubicBezTo>
                    <a:cubicBezTo>
                      <a:pt x="229" y="21"/>
                      <a:pt x="289" y="81"/>
                      <a:pt x="289" y="155"/>
                    </a:cubicBezTo>
                    <a:cubicBezTo>
                      <a:pt x="289" y="229"/>
                      <a:pt x="229" y="289"/>
                      <a:pt x="155" y="289"/>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31" name="Freeform 23"/>
              <p:cNvSpPr>
                <a:spLocks noChangeArrowheads="1"/>
              </p:cNvSpPr>
              <p:nvPr/>
            </p:nvSpPr>
            <p:spPr bwMode="auto">
              <a:xfrm>
                <a:off x="235162" y="70789"/>
                <a:ext cx="430731" cy="428331"/>
              </a:xfrm>
              <a:custGeom>
                <a:avLst/>
                <a:gdLst>
                  <a:gd name="T0" fmla="*/ 145 w 152"/>
                  <a:gd name="T1" fmla="*/ 53 h 151"/>
                  <a:gd name="T2" fmla="*/ 144 w 152"/>
                  <a:gd name="T3" fmla="*/ 52 h 151"/>
                  <a:gd name="T4" fmla="*/ 125 w 152"/>
                  <a:gd name="T5" fmla="*/ 52 h 151"/>
                  <a:gd name="T6" fmla="*/ 77 w 152"/>
                  <a:gd name="T7" fmla="*/ 106 h 151"/>
                  <a:gd name="T8" fmla="*/ 31 w 152"/>
                  <a:gd name="T9" fmla="*/ 12 h 151"/>
                  <a:gd name="T10" fmla="*/ 11 w 152"/>
                  <a:gd name="T11" fmla="*/ 4 h 151"/>
                  <a:gd name="T12" fmla="*/ 10 w 152"/>
                  <a:gd name="T13" fmla="*/ 4 h 151"/>
                  <a:gd name="T14" fmla="*/ 4 w 152"/>
                  <a:gd name="T15" fmla="*/ 25 h 151"/>
                  <a:gd name="T16" fmla="*/ 60 w 152"/>
                  <a:gd name="T17" fmla="*/ 140 h 151"/>
                  <a:gd name="T18" fmla="*/ 79 w 152"/>
                  <a:gd name="T19" fmla="*/ 148 h 151"/>
                  <a:gd name="T20" fmla="*/ 79 w 152"/>
                  <a:gd name="T21" fmla="*/ 148 h 151"/>
                  <a:gd name="T22" fmla="*/ 80 w 152"/>
                  <a:gd name="T23" fmla="*/ 148 h 151"/>
                  <a:gd name="T24" fmla="*/ 81 w 152"/>
                  <a:gd name="T25" fmla="*/ 147 h 151"/>
                  <a:gd name="T26" fmla="*/ 87 w 152"/>
                  <a:gd name="T27" fmla="*/ 141 h 151"/>
                  <a:gd name="T28" fmla="*/ 148 w 152"/>
                  <a:gd name="T29" fmla="*/ 72 h 151"/>
                  <a:gd name="T30" fmla="*/ 145 w 152"/>
                  <a:gd name="T31" fmla="*/ 53 h 1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1"/>
                  <a:gd name="T50" fmla="*/ 152 w 152"/>
                  <a:gd name="T51" fmla="*/ 151 h 15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1">
                    <a:moveTo>
                      <a:pt x="145" y="53"/>
                    </a:moveTo>
                    <a:cubicBezTo>
                      <a:pt x="144" y="52"/>
                      <a:pt x="144" y="52"/>
                      <a:pt x="144" y="52"/>
                    </a:cubicBezTo>
                    <a:cubicBezTo>
                      <a:pt x="138" y="47"/>
                      <a:pt x="129" y="47"/>
                      <a:pt x="125" y="52"/>
                    </a:cubicBezTo>
                    <a:cubicBezTo>
                      <a:pt x="77" y="106"/>
                      <a:pt x="77" y="106"/>
                      <a:pt x="77" y="106"/>
                    </a:cubicBezTo>
                    <a:cubicBezTo>
                      <a:pt x="31" y="12"/>
                      <a:pt x="31" y="12"/>
                      <a:pt x="31" y="12"/>
                    </a:cubicBezTo>
                    <a:cubicBezTo>
                      <a:pt x="27" y="4"/>
                      <a:pt x="18" y="0"/>
                      <a:pt x="11" y="4"/>
                    </a:cubicBezTo>
                    <a:cubicBezTo>
                      <a:pt x="10" y="4"/>
                      <a:pt x="10" y="4"/>
                      <a:pt x="10" y="4"/>
                    </a:cubicBezTo>
                    <a:cubicBezTo>
                      <a:pt x="3" y="8"/>
                      <a:pt x="0" y="17"/>
                      <a:pt x="4" y="25"/>
                    </a:cubicBezTo>
                    <a:cubicBezTo>
                      <a:pt x="60" y="140"/>
                      <a:pt x="60" y="140"/>
                      <a:pt x="60" y="140"/>
                    </a:cubicBezTo>
                    <a:cubicBezTo>
                      <a:pt x="63" y="148"/>
                      <a:pt x="72" y="151"/>
                      <a:pt x="79" y="148"/>
                    </a:cubicBezTo>
                    <a:cubicBezTo>
                      <a:pt x="79" y="148"/>
                      <a:pt x="79" y="148"/>
                      <a:pt x="79" y="148"/>
                    </a:cubicBezTo>
                    <a:cubicBezTo>
                      <a:pt x="79" y="148"/>
                      <a:pt x="80" y="148"/>
                      <a:pt x="80" y="148"/>
                    </a:cubicBezTo>
                    <a:cubicBezTo>
                      <a:pt x="81" y="147"/>
                      <a:pt x="81" y="147"/>
                      <a:pt x="81" y="147"/>
                    </a:cubicBezTo>
                    <a:cubicBezTo>
                      <a:pt x="84" y="146"/>
                      <a:pt x="86" y="144"/>
                      <a:pt x="87" y="141"/>
                    </a:cubicBezTo>
                    <a:cubicBezTo>
                      <a:pt x="148" y="72"/>
                      <a:pt x="148" y="72"/>
                      <a:pt x="148" y="72"/>
                    </a:cubicBezTo>
                    <a:cubicBezTo>
                      <a:pt x="152" y="67"/>
                      <a:pt x="151" y="59"/>
                      <a:pt x="145" y="53"/>
                    </a:cubicBezTo>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grpSp>
      </p:grpSp>
      <p:grpSp>
        <p:nvGrpSpPr>
          <p:cNvPr id="32" name="组合 31"/>
          <p:cNvGrpSpPr/>
          <p:nvPr/>
        </p:nvGrpSpPr>
        <p:grpSpPr>
          <a:xfrm>
            <a:off x="4873853" y="3578002"/>
            <a:ext cx="954967" cy="943773"/>
            <a:chOff x="6105525" y="4284663"/>
            <a:chExt cx="1203325" cy="1189037"/>
          </a:xfrm>
        </p:grpSpPr>
        <p:sp>
          <p:nvSpPr>
            <p:cNvPr id="33" name="Oval 69"/>
            <p:cNvSpPr/>
            <p:nvPr/>
          </p:nvSpPr>
          <p:spPr bwMode="auto">
            <a:xfrm rot="10800000">
              <a:off x="6105525" y="4284663"/>
              <a:ext cx="1203325" cy="1189037"/>
            </a:xfrm>
            <a:prstGeom prst="ellipse">
              <a:avLst/>
            </a:prstGeom>
            <a:solidFill>
              <a:srgbClr val="FFC000"/>
            </a:solidFill>
            <a:ln w="22225" cap="rnd">
              <a:solidFill>
                <a:srgbClr val="FFC000"/>
              </a:solidFill>
              <a:prstDash val="sysDot"/>
              <a:miter lim="800000"/>
            </a:ln>
          </p:spPr>
          <p:txBody>
            <a:bodyPr lIns="90170" tIns="46990" rIns="90170" bIns="4699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grpSp>
          <p:nvGrpSpPr>
            <p:cNvPr id="34" name="组合 21"/>
            <p:cNvGrpSpPr/>
            <p:nvPr/>
          </p:nvGrpSpPr>
          <p:grpSpPr bwMode="auto">
            <a:xfrm>
              <a:off x="6344002" y="4574821"/>
              <a:ext cx="760061" cy="636008"/>
              <a:chOff x="0" y="0"/>
              <a:chExt cx="961046" cy="796672"/>
            </a:xfrm>
            <a:solidFill>
              <a:schemeClr val="tx1"/>
            </a:solidFill>
          </p:grpSpPr>
          <p:sp>
            <p:nvSpPr>
              <p:cNvPr id="35" name="Freeform 24"/>
              <p:cNvSpPr>
                <a:spLocks noEditPoints="1" noChangeArrowheads="1"/>
              </p:cNvSpPr>
              <p:nvPr/>
            </p:nvSpPr>
            <p:spPr bwMode="auto">
              <a:xfrm>
                <a:off x="0" y="0"/>
                <a:ext cx="961046" cy="796672"/>
              </a:xfrm>
              <a:custGeom>
                <a:avLst/>
                <a:gdLst>
                  <a:gd name="T0" fmla="*/ 321 w 339"/>
                  <a:gd name="T1" fmla="*/ 0 h 281"/>
                  <a:gd name="T2" fmla="*/ 18 w 339"/>
                  <a:gd name="T3" fmla="*/ 0 h 281"/>
                  <a:gd name="T4" fmla="*/ 0 w 339"/>
                  <a:gd name="T5" fmla="*/ 18 h 281"/>
                  <a:gd name="T6" fmla="*/ 0 w 339"/>
                  <a:gd name="T7" fmla="*/ 263 h 281"/>
                  <a:gd name="T8" fmla="*/ 18 w 339"/>
                  <a:gd name="T9" fmla="*/ 281 h 281"/>
                  <a:gd name="T10" fmla="*/ 321 w 339"/>
                  <a:gd name="T11" fmla="*/ 281 h 281"/>
                  <a:gd name="T12" fmla="*/ 339 w 339"/>
                  <a:gd name="T13" fmla="*/ 263 h 281"/>
                  <a:gd name="T14" fmla="*/ 339 w 339"/>
                  <a:gd name="T15" fmla="*/ 18 h 281"/>
                  <a:gd name="T16" fmla="*/ 321 w 339"/>
                  <a:gd name="T17" fmla="*/ 0 h 281"/>
                  <a:gd name="T18" fmla="*/ 316 w 339"/>
                  <a:gd name="T19" fmla="*/ 246 h 281"/>
                  <a:gd name="T20" fmla="*/ 301 w 339"/>
                  <a:gd name="T21" fmla="*/ 262 h 281"/>
                  <a:gd name="T22" fmla="*/ 38 w 339"/>
                  <a:gd name="T23" fmla="*/ 262 h 281"/>
                  <a:gd name="T24" fmla="*/ 23 w 339"/>
                  <a:gd name="T25" fmla="*/ 246 h 281"/>
                  <a:gd name="T26" fmla="*/ 23 w 339"/>
                  <a:gd name="T27" fmla="*/ 35 h 281"/>
                  <a:gd name="T28" fmla="*/ 38 w 339"/>
                  <a:gd name="T29" fmla="*/ 19 h 281"/>
                  <a:gd name="T30" fmla="*/ 301 w 339"/>
                  <a:gd name="T31" fmla="*/ 19 h 281"/>
                  <a:gd name="T32" fmla="*/ 316 w 339"/>
                  <a:gd name="T33" fmla="*/ 35 h 281"/>
                  <a:gd name="T34" fmla="*/ 316 w 339"/>
                  <a:gd name="T35" fmla="*/ 246 h 2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9"/>
                  <a:gd name="T55" fmla="*/ 0 h 281"/>
                  <a:gd name="T56" fmla="*/ 339 w 339"/>
                  <a:gd name="T57" fmla="*/ 281 h 2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9" h="281">
                    <a:moveTo>
                      <a:pt x="321" y="0"/>
                    </a:moveTo>
                    <a:cubicBezTo>
                      <a:pt x="18" y="0"/>
                      <a:pt x="18" y="0"/>
                      <a:pt x="18" y="0"/>
                    </a:cubicBezTo>
                    <a:cubicBezTo>
                      <a:pt x="8" y="0"/>
                      <a:pt x="0" y="8"/>
                      <a:pt x="0" y="18"/>
                    </a:cubicBezTo>
                    <a:cubicBezTo>
                      <a:pt x="0" y="263"/>
                      <a:pt x="0" y="263"/>
                      <a:pt x="0" y="263"/>
                    </a:cubicBezTo>
                    <a:cubicBezTo>
                      <a:pt x="0" y="273"/>
                      <a:pt x="8" y="281"/>
                      <a:pt x="18" y="281"/>
                    </a:cubicBezTo>
                    <a:cubicBezTo>
                      <a:pt x="321" y="281"/>
                      <a:pt x="321" y="281"/>
                      <a:pt x="321" y="281"/>
                    </a:cubicBezTo>
                    <a:cubicBezTo>
                      <a:pt x="331" y="281"/>
                      <a:pt x="339" y="273"/>
                      <a:pt x="339" y="263"/>
                    </a:cubicBezTo>
                    <a:cubicBezTo>
                      <a:pt x="339" y="18"/>
                      <a:pt x="339" y="18"/>
                      <a:pt x="339" y="18"/>
                    </a:cubicBezTo>
                    <a:cubicBezTo>
                      <a:pt x="339" y="8"/>
                      <a:pt x="331" y="0"/>
                      <a:pt x="321" y="0"/>
                    </a:cubicBezTo>
                    <a:moveTo>
                      <a:pt x="316" y="246"/>
                    </a:moveTo>
                    <a:cubicBezTo>
                      <a:pt x="316" y="255"/>
                      <a:pt x="309" y="262"/>
                      <a:pt x="301" y="262"/>
                    </a:cubicBezTo>
                    <a:cubicBezTo>
                      <a:pt x="38" y="262"/>
                      <a:pt x="38" y="262"/>
                      <a:pt x="38" y="262"/>
                    </a:cubicBezTo>
                    <a:cubicBezTo>
                      <a:pt x="30" y="262"/>
                      <a:pt x="23" y="255"/>
                      <a:pt x="23" y="246"/>
                    </a:cubicBezTo>
                    <a:cubicBezTo>
                      <a:pt x="23" y="35"/>
                      <a:pt x="23" y="35"/>
                      <a:pt x="23" y="35"/>
                    </a:cubicBezTo>
                    <a:cubicBezTo>
                      <a:pt x="23" y="26"/>
                      <a:pt x="30" y="19"/>
                      <a:pt x="38" y="19"/>
                    </a:cubicBezTo>
                    <a:cubicBezTo>
                      <a:pt x="301" y="19"/>
                      <a:pt x="301" y="19"/>
                      <a:pt x="301" y="19"/>
                    </a:cubicBezTo>
                    <a:cubicBezTo>
                      <a:pt x="309" y="19"/>
                      <a:pt x="316" y="26"/>
                      <a:pt x="316" y="35"/>
                    </a:cubicBezTo>
                    <a:lnTo>
                      <a:pt x="316" y="24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36" name="Freeform 25"/>
              <p:cNvSpPr>
                <a:spLocks noChangeArrowheads="1"/>
              </p:cNvSpPr>
              <p:nvPr/>
            </p:nvSpPr>
            <p:spPr bwMode="auto">
              <a:xfrm>
                <a:off x="176371"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37" name="Freeform 26"/>
              <p:cNvSpPr>
                <a:spLocks noChangeArrowheads="1"/>
              </p:cNvSpPr>
              <p:nvPr/>
            </p:nvSpPr>
            <p:spPr bwMode="auto">
              <a:xfrm>
                <a:off x="176371"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38" name="Freeform 27"/>
              <p:cNvSpPr>
                <a:spLocks noChangeArrowheads="1"/>
              </p:cNvSpPr>
              <p:nvPr/>
            </p:nvSpPr>
            <p:spPr bwMode="auto">
              <a:xfrm>
                <a:off x="346744" y="116382"/>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39" name="Freeform 28"/>
              <p:cNvSpPr>
                <a:spLocks noChangeArrowheads="1"/>
              </p:cNvSpPr>
              <p:nvPr/>
            </p:nvSpPr>
            <p:spPr bwMode="auto">
              <a:xfrm>
                <a:off x="346744" y="274756"/>
                <a:ext cx="87586" cy="88786"/>
              </a:xfrm>
              <a:custGeom>
                <a:avLst/>
                <a:gdLst>
                  <a:gd name="T0" fmla="*/ 31 w 31"/>
                  <a:gd name="T1" fmla="*/ 24 h 31"/>
                  <a:gd name="T2" fmla="*/ 24 w 31"/>
                  <a:gd name="T3" fmla="*/ 31 h 31"/>
                  <a:gd name="T4" fmla="*/ 8 w 31"/>
                  <a:gd name="T5" fmla="*/ 31 h 31"/>
                  <a:gd name="T6" fmla="*/ 0 w 31"/>
                  <a:gd name="T7" fmla="*/ 24 h 31"/>
                  <a:gd name="T8" fmla="*/ 0 w 31"/>
                  <a:gd name="T9" fmla="*/ 8 h 31"/>
                  <a:gd name="T10" fmla="*/ 8 w 31"/>
                  <a:gd name="T11" fmla="*/ 0 h 31"/>
                  <a:gd name="T12" fmla="*/ 24 w 31"/>
                  <a:gd name="T13" fmla="*/ 0 h 31"/>
                  <a:gd name="T14" fmla="*/ 31 w 31"/>
                  <a:gd name="T15" fmla="*/ 8 h 31"/>
                  <a:gd name="T16" fmla="*/ 31 w 31"/>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1"/>
                  <a:gd name="T29" fmla="*/ 31 w 31"/>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1">
                    <a:moveTo>
                      <a:pt x="31" y="24"/>
                    </a:moveTo>
                    <a:cubicBezTo>
                      <a:pt x="31" y="28"/>
                      <a:pt x="28" y="31"/>
                      <a:pt x="24" y="31"/>
                    </a:cubicBezTo>
                    <a:cubicBezTo>
                      <a:pt x="8" y="31"/>
                      <a:pt x="8" y="31"/>
                      <a:pt x="8" y="31"/>
                    </a:cubicBezTo>
                    <a:cubicBezTo>
                      <a:pt x="4" y="31"/>
                      <a:pt x="0" y="28"/>
                      <a:pt x="0" y="24"/>
                    </a:cubicBezTo>
                    <a:cubicBezTo>
                      <a:pt x="0" y="8"/>
                      <a:pt x="0" y="8"/>
                      <a:pt x="0" y="8"/>
                    </a:cubicBezTo>
                    <a:cubicBezTo>
                      <a:pt x="0" y="4"/>
                      <a:pt x="4" y="0"/>
                      <a:pt x="8" y="0"/>
                    </a:cubicBezTo>
                    <a:cubicBezTo>
                      <a:pt x="24" y="0"/>
                      <a:pt x="24" y="0"/>
                      <a:pt x="24" y="0"/>
                    </a:cubicBezTo>
                    <a:cubicBezTo>
                      <a:pt x="28" y="0"/>
                      <a:pt x="31" y="4"/>
                      <a:pt x="31" y="8"/>
                    </a:cubicBezTo>
                    <a:lnTo>
                      <a:pt x="31" y="24"/>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40" name="Freeform 29"/>
              <p:cNvSpPr>
                <a:spLocks noChangeArrowheads="1"/>
              </p:cNvSpPr>
              <p:nvPr/>
            </p:nvSpPr>
            <p:spPr bwMode="auto">
              <a:xfrm>
                <a:off x="346744"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41" name="Freeform 30"/>
              <p:cNvSpPr>
                <a:spLocks noChangeArrowheads="1"/>
              </p:cNvSpPr>
              <p:nvPr/>
            </p:nvSpPr>
            <p:spPr bwMode="auto">
              <a:xfrm>
                <a:off x="519516" y="116382"/>
                <a:ext cx="83987"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42" name="Freeform 31"/>
              <p:cNvSpPr>
                <a:spLocks noChangeArrowheads="1"/>
              </p:cNvSpPr>
              <p:nvPr/>
            </p:nvSpPr>
            <p:spPr bwMode="auto">
              <a:xfrm>
                <a:off x="519516" y="274756"/>
                <a:ext cx="83987"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43" name="Freeform 32"/>
              <p:cNvSpPr>
                <a:spLocks noChangeArrowheads="1"/>
              </p:cNvSpPr>
              <p:nvPr/>
            </p:nvSpPr>
            <p:spPr bwMode="auto">
              <a:xfrm>
                <a:off x="688689" y="116382"/>
                <a:ext cx="85186" cy="85186"/>
              </a:xfrm>
              <a:custGeom>
                <a:avLst/>
                <a:gdLst>
                  <a:gd name="T0" fmla="*/ 30 w 30"/>
                  <a:gd name="T1" fmla="*/ 23 h 30"/>
                  <a:gd name="T2" fmla="*/ 23 w 30"/>
                  <a:gd name="T3" fmla="*/ 30 h 30"/>
                  <a:gd name="T4" fmla="*/ 7 w 30"/>
                  <a:gd name="T5" fmla="*/ 30 h 30"/>
                  <a:gd name="T6" fmla="*/ 0 w 30"/>
                  <a:gd name="T7" fmla="*/ 23 h 30"/>
                  <a:gd name="T8" fmla="*/ 0 w 30"/>
                  <a:gd name="T9" fmla="*/ 7 h 30"/>
                  <a:gd name="T10" fmla="*/ 7 w 30"/>
                  <a:gd name="T11" fmla="*/ 0 h 30"/>
                  <a:gd name="T12" fmla="*/ 23 w 30"/>
                  <a:gd name="T13" fmla="*/ 0 h 30"/>
                  <a:gd name="T14" fmla="*/ 30 w 30"/>
                  <a:gd name="T15" fmla="*/ 7 h 30"/>
                  <a:gd name="T16" fmla="*/ 30 w 30"/>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0"/>
                  <a:gd name="T29" fmla="*/ 30 w 30"/>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0">
                    <a:moveTo>
                      <a:pt x="30" y="23"/>
                    </a:moveTo>
                    <a:cubicBezTo>
                      <a:pt x="30" y="27"/>
                      <a:pt x="27" y="30"/>
                      <a:pt x="23" y="30"/>
                    </a:cubicBezTo>
                    <a:cubicBezTo>
                      <a:pt x="7" y="30"/>
                      <a:pt x="7" y="30"/>
                      <a:pt x="7" y="30"/>
                    </a:cubicBezTo>
                    <a:cubicBezTo>
                      <a:pt x="3" y="30"/>
                      <a:pt x="0" y="27"/>
                      <a:pt x="0" y="23"/>
                    </a:cubicBezTo>
                    <a:cubicBezTo>
                      <a:pt x="0" y="7"/>
                      <a:pt x="0" y="7"/>
                      <a:pt x="0" y="7"/>
                    </a:cubicBezTo>
                    <a:cubicBezTo>
                      <a:pt x="0" y="3"/>
                      <a:pt x="3" y="0"/>
                      <a:pt x="7" y="0"/>
                    </a:cubicBezTo>
                    <a:cubicBezTo>
                      <a:pt x="23" y="0"/>
                      <a:pt x="23" y="0"/>
                      <a:pt x="23" y="0"/>
                    </a:cubicBezTo>
                    <a:cubicBezTo>
                      <a:pt x="27" y="0"/>
                      <a:pt x="30" y="3"/>
                      <a:pt x="30" y="7"/>
                    </a:cubicBezTo>
                    <a:lnTo>
                      <a:pt x="30" y="2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44" name="Freeform 33"/>
              <p:cNvSpPr>
                <a:spLocks noChangeArrowheads="1"/>
              </p:cNvSpPr>
              <p:nvPr/>
            </p:nvSpPr>
            <p:spPr bwMode="auto">
              <a:xfrm>
                <a:off x="688689" y="274756"/>
                <a:ext cx="85186" cy="88786"/>
              </a:xfrm>
              <a:custGeom>
                <a:avLst/>
                <a:gdLst>
                  <a:gd name="T0" fmla="*/ 30 w 30"/>
                  <a:gd name="T1" fmla="*/ 24 h 31"/>
                  <a:gd name="T2" fmla="*/ 23 w 30"/>
                  <a:gd name="T3" fmla="*/ 31 h 31"/>
                  <a:gd name="T4" fmla="*/ 7 w 30"/>
                  <a:gd name="T5" fmla="*/ 31 h 31"/>
                  <a:gd name="T6" fmla="*/ 0 w 30"/>
                  <a:gd name="T7" fmla="*/ 24 h 31"/>
                  <a:gd name="T8" fmla="*/ 0 w 30"/>
                  <a:gd name="T9" fmla="*/ 8 h 31"/>
                  <a:gd name="T10" fmla="*/ 7 w 30"/>
                  <a:gd name="T11" fmla="*/ 0 h 31"/>
                  <a:gd name="T12" fmla="*/ 23 w 30"/>
                  <a:gd name="T13" fmla="*/ 0 h 31"/>
                  <a:gd name="T14" fmla="*/ 30 w 30"/>
                  <a:gd name="T15" fmla="*/ 8 h 31"/>
                  <a:gd name="T16" fmla="*/ 30 w 30"/>
                  <a:gd name="T17" fmla="*/ 24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1"/>
                  <a:gd name="T29" fmla="*/ 30 w 30"/>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1">
                    <a:moveTo>
                      <a:pt x="30" y="24"/>
                    </a:moveTo>
                    <a:cubicBezTo>
                      <a:pt x="30" y="28"/>
                      <a:pt x="27" y="31"/>
                      <a:pt x="23" y="31"/>
                    </a:cubicBezTo>
                    <a:cubicBezTo>
                      <a:pt x="7" y="31"/>
                      <a:pt x="7" y="31"/>
                      <a:pt x="7" y="31"/>
                    </a:cubicBezTo>
                    <a:cubicBezTo>
                      <a:pt x="3" y="31"/>
                      <a:pt x="0" y="28"/>
                      <a:pt x="0" y="24"/>
                    </a:cubicBezTo>
                    <a:cubicBezTo>
                      <a:pt x="0" y="8"/>
                      <a:pt x="0" y="8"/>
                      <a:pt x="0" y="8"/>
                    </a:cubicBezTo>
                    <a:cubicBezTo>
                      <a:pt x="0" y="4"/>
                      <a:pt x="3" y="0"/>
                      <a:pt x="7" y="0"/>
                    </a:cubicBezTo>
                    <a:cubicBezTo>
                      <a:pt x="23" y="0"/>
                      <a:pt x="23" y="0"/>
                      <a:pt x="23" y="0"/>
                    </a:cubicBezTo>
                    <a:cubicBezTo>
                      <a:pt x="27" y="0"/>
                      <a:pt x="30" y="4"/>
                      <a:pt x="30" y="8"/>
                    </a:cubicBezTo>
                    <a:lnTo>
                      <a:pt x="30" y="24"/>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45" name="Freeform 34"/>
              <p:cNvSpPr>
                <a:spLocks noChangeArrowheads="1"/>
              </p:cNvSpPr>
              <p:nvPr/>
            </p:nvSpPr>
            <p:spPr bwMode="auto">
              <a:xfrm>
                <a:off x="176371" y="436730"/>
                <a:ext cx="87586" cy="85186"/>
              </a:xfrm>
              <a:custGeom>
                <a:avLst/>
                <a:gdLst>
                  <a:gd name="T0" fmla="*/ 31 w 31"/>
                  <a:gd name="T1" fmla="*/ 23 h 30"/>
                  <a:gd name="T2" fmla="*/ 24 w 31"/>
                  <a:gd name="T3" fmla="*/ 30 h 30"/>
                  <a:gd name="T4" fmla="*/ 8 w 31"/>
                  <a:gd name="T5" fmla="*/ 30 h 30"/>
                  <a:gd name="T6" fmla="*/ 0 w 31"/>
                  <a:gd name="T7" fmla="*/ 23 h 30"/>
                  <a:gd name="T8" fmla="*/ 0 w 31"/>
                  <a:gd name="T9" fmla="*/ 7 h 30"/>
                  <a:gd name="T10" fmla="*/ 8 w 31"/>
                  <a:gd name="T11" fmla="*/ 0 h 30"/>
                  <a:gd name="T12" fmla="*/ 24 w 31"/>
                  <a:gd name="T13" fmla="*/ 0 h 30"/>
                  <a:gd name="T14" fmla="*/ 31 w 31"/>
                  <a:gd name="T15" fmla="*/ 7 h 30"/>
                  <a:gd name="T16" fmla="*/ 31 w 31"/>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0"/>
                  <a:gd name="T29" fmla="*/ 31 w 31"/>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0">
                    <a:moveTo>
                      <a:pt x="31" y="23"/>
                    </a:moveTo>
                    <a:cubicBezTo>
                      <a:pt x="31" y="27"/>
                      <a:pt x="28" y="30"/>
                      <a:pt x="24" y="30"/>
                    </a:cubicBezTo>
                    <a:cubicBezTo>
                      <a:pt x="8" y="30"/>
                      <a:pt x="8" y="30"/>
                      <a:pt x="8" y="30"/>
                    </a:cubicBezTo>
                    <a:cubicBezTo>
                      <a:pt x="4" y="30"/>
                      <a:pt x="0" y="27"/>
                      <a:pt x="0" y="23"/>
                    </a:cubicBezTo>
                    <a:cubicBezTo>
                      <a:pt x="0" y="7"/>
                      <a:pt x="0" y="7"/>
                      <a:pt x="0" y="7"/>
                    </a:cubicBezTo>
                    <a:cubicBezTo>
                      <a:pt x="0" y="3"/>
                      <a:pt x="4" y="0"/>
                      <a:pt x="8" y="0"/>
                    </a:cubicBezTo>
                    <a:cubicBezTo>
                      <a:pt x="24" y="0"/>
                      <a:pt x="24" y="0"/>
                      <a:pt x="24" y="0"/>
                    </a:cubicBezTo>
                    <a:cubicBezTo>
                      <a:pt x="28" y="0"/>
                      <a:pt x="31" y="3"/>
                      <a:pt x="31" y="7"/>
                    </a:cubicBezTo>
                    <a:lnTo>
                      <a:pt x="31" y="2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grpSp>
      </p:grpSp>
      <p:grpSp>
        <p:nvGrpSpPr>
          <p:cNvPr id="46" name="组合 45"/>
          <p:cNvGrpSpPr/>
          <p:nvPr/>
        </p:nvGrpSpPr>
        <p:grpSpPr>
          <a:xfrm>
            <a:off x="3171793" y="634539"/>
            <a:ext cx="956227" cy="943773"/>
            <a:chOff x="3960813" y="576263"/>
            <a:chExt cx="1204912" cy="1189037"/>
          </a:xfrm>
        </p:grpSpPr>
        <p:sp>
          <p:nvSpPr>
            <p:cNvPr id="47" name="Oval 208"/>
            <p:cNvSpPr/>
            <p:nvPr/>
          </p:nvSpPr>
          <p:spPr bwMode="auto">
            <a:xfrm rot="10800000">
              <a:off x="3960813" y="576263"/>
              <a:ext cx="1204912" cy="1189037"/>
            </a:xfrm>
            <a:prstGeom prst="ellipse">
              <a:avLst/>
            </a:prstGeom>
            <a:solidFill>
              <a:srgbClr val="FFC000"/>
            </a:solidFill>
            <a:ln w="22225" cap="rnd">
              <a:solidFill>
                <a:srgbClr val="FFC000"/>
              </a:solidFill>
              <a:prstDash val="sysDot"/>
              <a:miter lim="800000"/>
            </a:ln>
          </p:spPr>
          <p:txBody>
            <a:bodyPr lIns="90170" tIns="46990" rIns="90170" bIns="4699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48" name="Freeform 84"/>
            <p:cNvSpPr>
              <a:spLocks noChangeAspect="1" noEditPoints="1" noChangeArrowheads="1"/>
            </p:cNvSpPr>
            <p:nvPr/>
          </p:nvSpPr>
          <p:spPr bwMode="auto">
            <a:xfrm>
              <a:off x="4244486" y="855495"/>
              <a:ext cx="637565" cy="636008"/>
            </a:xfrm>
            <a:custGeom>
              <a:avLst/>
              <a:gdLst>
                <a:gd name="T0" fmla="*/ 170 w 170"/>
                <a:gd name="T1" fmla="*/ 0 h 168"/>
                <a:gd name="T2" fmla="*/ 162 w 170"/>
                <a:gd name="T3" fmla="*/ 16 h 168"/>
                <a:gd name="T4" fmla="*/ 170 w 170"/>
                <a:gd name="T5" fmla="*/ 103 h 168"/>
                <a:gd name="T6" fmla="*/ 93 w 170"/>
                <a:gd name="T7" fmla="*/ 119 h 168"/>
                <a:gd name="T8" fmla="*/ 128 w 170"/>
                <a:gd name="T9" fmla="*/ 152 h 168"/>
                <a:gd name="T10" fmla="*/ 42 w 170"/>
                <a:gd name="T11" fmla="*/ 168 h 168"/>
                <a:gd name="T12" fmla="*/ 77 w 170"/>
                <a:gd name="T13" fmla="*/ 152 h 168"/>
                <a:gd name="T14" fmla="*/ 0 w 170"/>
                <a:gd name="T15" fmla="*/ 119 h 168"/>
                <a:gd name="T16" fmla="*/ 6 w 170"/>
                <a:gd name="T17" fmla="*/ 103 h 168"/>
                <a:gd name="T18" fmla="*/ 0 w 170"/>
                <a:gd name="T19" fmla="*/ 16 h 168"/>
                <a:gd name="T20" fmla="*/ 0 w 170"/>
                <a:gd name="T21" fmla="*/ 0 h 168"/>
                <a:gd name="T22" fmla="*/ 122 w 170"/>
                <a:gd name="T23" fmla="*/ 40 h 168"/>
                <a:gd name="T24" fmla="*/ 115 w 170"/>
                <a:gd name="T25" fmla="*/ 44 h 168"/>
                <a:gd name="T26" fmla="*/ 75 w 170"/>
                <a:gd name="T27" fmla="*/ 52 h 168"/>
                <a:gd name="T28" fmla="*/ 73 w 170"/>
                <a:gd name="T29" fmla="*/ 50 h 168"/>
                <a:gd name="T30" fmla="*/ 50 w 170"/>
                <a:gd name="T31" fmla="*/ 67 h 168"/>
                <a:gd name="T32" fmla="*/ 85 w 170"/>
                <a:gd name="T33" fmla="*/ 65 h 168"/>
                <a:gd name="T34" fmla="*/ 89 w 170"/>
                <a:gd name="T35" fmla="*/ 67 h 168"/>
                <a:gd name="T36" fmla="*/ 120 w 170"/>
                <a:gd name="T37" fmla="*/ 52 h 168"/>
                <a:gd name="T38" fmla="*/ 128 w 170"/>
                <a:gd name="T39" fmla="*/ 40 h 168"/>
                <a:gd name="T40" fmla="*/ 113 w 170"/>
                <a:gd name="T41" fmla="*/ 58 h 168"/>
                <a:gd name="T42" fmla="*/ 122 w 170"/>
                <a:gd name="T43" fmla="*/ 85 h 168"/>
                <a:gd name="T44" fmla="*/ 113 w 170"/>
                <a:gd name="T45" fmla="*/ 58 h 168"/>
                <a:gd name="T46" fmla="*/ 101 w 170"/>
                <a:gd name="T47" fmla="*/ 67 h 168"/>
                <a:gd name="T48" fmla="*/ 109 w 170"/>
                <a:gd name="T49" fmla="*/ 85 h 168"/>
                <a:gd name="T50" fmla="*/ 101 w 170"/>
                <a:gd name="T51" fmla="*/ 67 h 168"/>
                <a:gd name="T52" fmla="*/ 87 w 170"/>
                <a:gd name="T53" fmla="*/ 77 h 168"/>
                <a:gd name="T54" fmla="*/ 95 w 170"/>
                <a:gd name="T55" fmla="*/ 85 h 168"/>
                <a:gd name="T56" fmla="*/ 87 w 170"/>
                <a:gd name="T57" fmla="*/ 77 h 168"/>
                <a:gd name="T58" fmla="*/ 75 w 170"/>
                <a:gd name="T59" fmla="*/ 69 h 168"/>
                <a:gd name="T60" fmla="*/ 83 w 170"/>
                <a:gd name="T61" fmla="*/ 85 h 168"/>
                <a:gd name="T62" fmla="*/ 75 w 170"/>
                <a:gd name="T63" fmla="*/ 69 h 168"/>
                <a:gd name="T64" fmla="*/ 63 w 170"/>
                <a:gd name="T65" fmla="*/ 69 h 168"/>
                <a:gd name="T66" fmla="*/ 71 w 170"/>
                <a:gd name="T67" fmla="*/ 85 h 168"/>
                <a:gd name="T68" fmla="*/ 63 w 170"/>
                <a:gd name="T69" fmla="*/ 69 h 168"/>
                <a:gd name="T70" fmla="*/ 48 w 170"/>
                <a:gd name="T71" fmla="*/ 73 h 168"/>
                <a:gd name="T72" fmla="*/ 56 w 170"/>
                <a:gd name="T73" fmla="*/ 85 h 168"/>
                <a:gd name="T74" fmla="*/ 48 w 170"/>
                <a:gd name="T75" fmla="*/ 73 h 168"/>
                <a:gd name="T76" fmla="*/ 146 w 170"/>
                <a:gd name="T77" fmla="*/ 18 h 168"/>
                <a:gd name="T78" fmla="*/ 24 w 170"/>
                <a:gd name="T79" fmla="*/ 101 h 168"/>
                <a:gd name="T80" fmla="*/ 146 w 170"/>
                <a:gd name="T81" fmla="*/ 1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168"/>
                <a:gd name="T125" fmla="*/ 170 w 170"/>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168">
                  <a:moveTo>
                    <a:pt x="0" y="0"/>
                  </a:moveTo>
                  <a:lnTo>
                    <a:pt x="170" y="0"/>
                  </a:lnTo>
                  <a:lnTo>
                    <a:pt x="170" y="16"/>
                  </a:lnTo>
                  <a:lnTo>
                    <a:pt x="162" y="16"/>
                  </a:lnTo>
                  <a:lnTo>
                    <a:pt x="162" y="103"/>
                  </a:lnTo>
                  <a:lnTo>
                    <a:pt x="170" y="103"/>
                  </a:lnTo>
                  <a:lnTo>
                    <a:pt x="170" y="119"/>
                  </a:lnTo>
                  <a:lnTo>
                    <a:pt x="93" y="119"/>
                  </a:lnTo>
                  <a:lnTo>
                    <a:pt x="93" y="152"/>
                  </a:lnTo>
                  <a:lnTo>
                    <a:pt x="128" y="152"/>
                  </a:lnTo>
                  <a:lnTo>
                    <a:pt x="128" y="168"/>
                  </a:lnTo>
                  <a:lnTo>
                    <a:pt x="42" y="168"/>
                  </a:lnTo>
                  <a:lnTo>
                    <a:pt x="42" y="152"/>
                  </a:lnTo>
                  <a:lnTo>
                    <a:pt x="77" y="152"/>
                  </a:lnTo>
                  <a:lnTo>
                    <a:pt x="77" y="119"/>
                  </a:lnTo>
                  <a:lnTo>
                    <a:pt x="0" y="119"/>
                  </a:lnTo>
                  <a:lnTo>
                    <a:pt x="0" y="103"/>
                  </a:lnTo>
                  <a:lnTo>
                    <a:pt x="6" y="103"/>
                  </a:lnTo>
                  <a:lnTo>
                    <a:pt x="6" y="16"/>
                  </a:lnTo>
                  <a:lnTo>
                    <a:pt x="0" y="16"/>
                  </a:lnTo>
                  <a:lnTo>
                    <a:pt x="0" y="0"/>
                  </a:lnTo>
                  <a:lnTo>
                    <a:pt x="0" y="0"/>
                  </a:lnTo>
                  <a:close/>
                  <a:moveTo>
                    <a:pt x="128" y="40"/>
                  </a:moveTo>
                  <a:lnTo>
                    <a:pt x="122" y="40"/>
                  </a:lnTo>
                  <a:lnTo>
                    <a:pt x="113" y="40"/>
                  </a:lnTo>
                  <a:lnTo>
                    <a:pt x="115" y="44"/>
                  </a:lnTo>
                  <a:lnTo>
                    <a:pt x="87" y="61"/>
                  </a:lnTo>
                  <a:lnTo>
                    <a:pt x="75" y="52"/>
                  </a:lnTo>
                  <a:lnTo>
                    <a:pt x="75" y="50"/>
                  </a:lnTo>
                  <a:lnTo>
                    <a:pt x="73" y="50"/>
                  </a:lnTo>
                  <a:lnTo>
                    <a:pt x="48" y="61"/>
                  </a:lnTo>
                  <a:lnTo>
                    <a:pt x="50" y="67"/>
                  </a:lnTo>
                  <a:lnTo>
                    <a:pt x="73" y="56"/>
                  </a:lnTo>
                  <a:lnTo>
                    <a:pt x="85" y="65"/>
                  </a:lnTo>
                  <a:lnTo>
                    <a:pt x="87" y="67"/>
                  </a:lnTo>
                  <a:lnTo>
                    <a:pt x="89" y="67"/>
                  </a:lnTo>
                  <a:lnTo>
                    <a:pt x="117" y="48"/>
                  </a:lnTo>
                  <a:lnTo>
                    <a:pt x="120" y="52"/>
                  </a:lnTo>
                  <a:lnTo>
                    <a:pt x="124" y="46"/>
                  </a:lnTo>
                  <a:lnTo>
                    <a:pt x="128" y="40"/>
                  </a:lnTo>
                  <a:lnTo>
                    <a:pt x="128" y="40"/>
                  </a:lnTo>
                  <a:close/>
                  <a:moveTo>
                    <a:pt x="113" y="58"/>
                  </a:moveTo>
                  <a:lnTo>
                    <a:pt x="113" y="85"/>
                  </a:lnTo>
                  <a:lnTo>
                    <a:pt x="122" y="85"/>
                  </a:lnTo>
                  <a:lnTo>
                    <a:pt x="122" y="58"/>
                  </a:lnTo>
                  <a:lnTo>
                    <a:pt x="113" y="58"/>
                  </a:lnTo>
                  <a:lnTo>
                    <a:pt x="113" y="58"/>
                  </a:lnTo>
                  <a:close/>
                  <a:moveTo>
                    <a:pt x="101" y="67"/>
                  </a:moveTo>
                  <a:lnTo>
                    <a:pt x="101" y="85"/>
                  </a:lnTo>
                  <a:lnTo>
                    <a:pt x="109" y="85"/>
                  </a:lnTo>
                  <a:lnTo>
                    <a:pt x="109" y="67"/>
                  </a:lnTo>
                  <a:lnTo>
                    <a:pt x="101" y="67"/>
                  </a:lnTo>
                  <a:lnTo>
                    <a:pt x="101" y="67"/>
                  </a:lnTo>
                  <a:close/>
                  <a:moveTo>
                    <a:pt x="87" y="77"/>
                  </a:moveTo>
                  <a:lnTo>
                    <a:pt x="87" y="85"/>
                  </a:lnTo>
                  <a:lnTo>
                    <a:pt x="95" y="85"/>
                  </a:lnTo>
                  <a:lnTo>
                    <a:pt x="95" y="77"/>
                  </a:lnTo>
                  <a:lnTo>
                    <a:pt x="87" y="77"/>
                  </a:lnTo>
                  <a:lnTo>
                    <a:pt x="87" y="77"/>
                  </a:lnTo>
                  <a:close/>
                  <a:moveTo>
                    <a:pt x="75" y="69"/>
                  </a:moveTo>
                  <a:lnTo>
                    <a:pt x="75" y="85"/>
                  </a:lnTo>
                  <a:lnTo>
                    <a:pt x="83" y="85"/>
                  </a:lnTo>
                  <a:lnTo>
                    <a:pt x="83" y="69"/>
                  </a:lnTo>
                  <a:lnTo>
                    <a:pt x="75" y="69"/>
                  </a:lnTo>
                  <a:lnTo>
                    <a:pt x="75" y="69"/>
                  </a:lnTo>
                  <a:close/>
                  <a:moveTo>
                    <a:pt x="63" y="69"/>
                  </a:moveTo>
                  <a:lnTo>
                    <a:pt x="63" y="85"/>
                  </a:lnTo>
                  <a:lnTo>
                    <a:pt x="71" y="85"/>
                  </a:lnTo>
                  <a:lnTo>
                    <a:pt x="71" y="69"/>
                  </a:lnTo>
                  <a:lnTo>
                    <a:pt x="63" y="69"/>
                  </a:lnTo>
                  <a:lnTo>
                    <a:pt x="63" y="69"/>
                  </a:lnTo>
                  <a:close/>
                  <a:moveTo>
                    <a:pt x="48" y="73"/>
                  </a:moveTo>
                  <a:lnTo>
                    <a:pt x="48" y="85"/>
                  </a:lnTo>
                  <a:lnTo>
                    <a:pt x="56" y="85"/>
                  </a:lnTo>
                  <a:lnTo>
                    <a:pt x="56" y="73"/>
                  </a:lnTo>
                  <a:lnTo>
                    <a:pt x="48" y="73"/>
                  </a:lnTo>
                  <a:lnTo>
                    <a:pt x="48" y="73"/>
                  </a:lnTo>
                  <a:close/>
                  <a:moveTo>
                    <a:pt x="146" y="18"/>
                  </a:moveTo>
                  <a:lnTo>
                    <a:pt x="24" y="18"/>
                  </a:lnTo>
                  <a:lnTo>
                    <a:pt x="24" y="101"/>
                  </a:lnTo>
                  <a:lnTo>
                    <a:pt x="146" y="101"/>
                  </a:lnTo>
                  <a:lnTo>
                    <a:pt x="146" y="18"/>
                  </a:lnTo>
                  <a:close/>
                </a:path>
              </a:pathLst>
            </a:custGeom>
            <a:solidFill>
              <a:schemeClr val="bg1"/>
            </a:solidFill>
            <a:ln>
              <a:noFill/>
            </a:ln>
          </p:spPr>
          <p:txBody>
            <a:bodyPr/>
            <a:lstStyle/>
            <a:p>
              <a:endParaRPr lang="zh-CN" altLang="zh-CN">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grpSp>
      <p:grpSp>
        <p:nvGrpSpPr>
          <p:cNvPr id="49" name="组合 48"/>
          <p:cNvGrpSpPr/>
          <p:nvPr/>
        </p:nvGrpSpPr>
        <p:grpSpPr>
          <a:xfrm>
            <a:off x="4873853" y="766843"/>
            <a:ext cx="956227" cy="943773"/>
            <a:chOff x="6105525" y="742950"/>
            <a:chExt cx="1204913" cy="1189038"/>
          </a:xfrm>
        </p:grpSpPr>
        <p:sp>
          <p:nvSpPr>
            <p:cNvPr id="50" name="Oval 206"/>
            <p:cNvSpPr/>
            <p:nvPr/>
          </p:nvSpPr>
          <p:spPr bwMode="auto">
            <a:xfrm rot="10800000">
              <a:off x="6105525" y="742950"/>
              <a:ext cx="1204913" cy="1189038"/>
            </a:xfrm>
            <a:prstGeom prst="ellipse">
              <a:avLst/>
            </a:prstGeom>
            <a:solidFill>
              <a:srgbClr val="FFC000"/>
            </a:solidFill>
            <a:ln w="22225" cap="rnd">
              <a:solidFill>
                <a:srgbClr val="FFC000"/>
              </a:solidFill>
              <a:prstDash val="sysDot"/>
              <a:miter lim="800000"/>
            </a:ln>
          </p:spPr>
          <p:txBody>
            <a:bodyPr lIns="90170" tIns="46990" rIns="90170" bIns="4699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51" name="Freeform 9"/>
            <p:cNvSpPr>
              <a:spLocks noChangeAspect="1" noEditPoints="1" noChangeArrowheads="1"/>
            </p:cNvSpPr>
            <p:nvPr/>
          </p:nvSpPr>
          <p:spPr bwMode="auto">
            <a:xfrm>
              <a:off x="6412899" y="1019464"/>
              <a:ext cx="691164" cy="636008"/>
            </a:xfrm>
            <a:custGeom>
              <a:avLst/>
              <a:gdLst>
                <a:gd name="T0" fmla="*/ 141 w 181"/>
                <a:gd name="T1" fmla="*/ 0 h 165"/>
                <a:gd name="T2" fmla="*/ 149 w 181"/>
                <a:gd name="T3" fmla="*/ 8 h 165"/>
                <a:gd name="T4" fmla="*/ 134 w 181"/>
                <a:gd name="T5" fmla="*/ 47 h 165"/>
                <a:gd name="T6" fmla="*/ 33 w 181"/>
                <a:gd name="T7" fmla="*/ 14 h 165"/>
                <a:gd name="T8" fmla="*/ 39 w 181"/>
                <a:gd name="T9" fmla="*/ 20 h 165"/>
                <a:gd name="T10" fmla="*/ 51 w 181"/>
                <a:gd name="T11" fmla="*/ 31 h 165"/>
                <a:gd name="T12" fmla="*/ 33 w 181"/>
                <a:gd name="T13" fmla="*/ 39 h 165"/>
                <a:gd name="T14" fmla="*/ 39 w 181"/>
                <a:gd name="T15" fmla="*/ 45 h 165"/>
                <a:gd name="T16" fmla="*/ 51 w 181"/>
                <a:gd name="T17" fmla="*/ 55 h 165"/>
                <a:gd name="T18" fmla="*/ 33 w 181"/>
                <a:gd name="T19" fmla="*/ 63 h 165"/>
                <a:gd name="T20" fmla="*/ 39 w 181"/>
                <a:gd name="T21" fmla="*/ 67 h 165"/>
                <a:gd name="T22" fmla="*/ 51 w 181"/>
                <a:gd name="T23" fmla="*/ 77 h 165"/>
                <a:gd name="T24" fmla="*/ 33 w 181"/>
                <a:gd name="T25" fmla="*/ 86 h 165"/>
                <a:gd name="T26" fmla="*/ 39 w 181"/>
                <a:gd name="T27" fmla="*/ 90 h 165"/>
                <a:gd name="T28" fmla="*/ 51 w 181"/>
                <a:gd name="T29" fmla="*/ 100 h 165"/>
                <a:gd name="T30" fmla="*/ 33 w 181"/>
                <a:gd name="T31" fmla="*/ 110 h 165"/>
                <a:gd name="T32" fmla="*/ 39 w 181"/>
                <a:gd name="T33" fmla="*/ 116 h 165"/>
                <a:gd name="T34" fmla="*/ 51 w 181"/>
                <a:gd name="T35" fmla="*/ 126 h 165"/>
                <a:gd name="T36" fmla="*/ 33 w 181"/>
                <a:gd name="T37" fmla="*/ 134 h 165"/>
                <a:gd name="T38" fmla="*/ 33 w 181"/>
                <a:gd name="T39" fmla="*/ 151 h 165"/>
                <a:gd name="T40" fmla="*/ 134 w 181"/>
                <a:gd name="T41" fmla="*/ 118 h 165"/>
                <a:gd name="T42" fmla="*/ 149 w 181"/>
                <a:gd name="T43" fmla="*/ 157 h 165"/>
                <a:gd name="T44" fmla="*/ 141 w 181"/>
                <a:gd name="T45" fmla="*/ 165 h 165"/>
                <a:gd name="T46" fmla="*/ 19 w 181"/>
                <a:gd name="T47" fmla="*/ 165 h 165"/>
                <a:gd name="T48" fmla="*/ 19 w 181"/>
                <a:gd name="T49" fmla="*/ 146 h 165"/>
                <a:gd name="T50" fmla="*/ 0 w 181"/>
                <a:gd name="T51" fmla="*/ 132 h 165"/>
                <a:gd name="T52" fmla="*/ 19 w 181"/>
                <a:gd name="T53" fmla="*/ 120 h 165"/>
                <a:gd name="T54" fmla="*/ 0 w 181"/>
                <a:gd name="T55" fmla="*/ 108 h 165"/>
                <a:gd name="T56" fmla="*/ 19 w 181"/>
                <a:gd name="T57" fmla="*/ 98 h 165"/>
                <a:gd name="T58" fmla="*/ 0 w 181"/>
                <a:gd name="T59" fmla="*/ 83 h 165"/>
                <a:gd name="T60" fmla="*/ 19 w 181"/>
                <a:gd name="T61" fmla="*/ 75 h 165"/>
                <a:gd name="T62" fmla="*/ 0 w 181"/>
                <a:gd name="T63" fmla="*/ 61 h 165"/>
                <a:gd name="T64" fmla="*/ 19 w 181"/>
                <a:gd name="T65" fmla="*/ 51 h 165"/>
                <a:gd name="T66" fmla="*/ 0 w 181"/>
                <a:gd name="T67" fmla="*/ 39 h 165"/>
                <a:gd name="T68" fmla="*/ 19 w 181"/>
                <a:gd name="T69" fmla="*/ 8 h 165"/>
                <a:gd name="T70" fmla="*/ 27 w 181"/>
                <a:gd name="T71" fmla="*/ 0 h 165"/>
                <a:gd name="T72" fmla="*/ 63 w 181"/>
                <a:gd name="T73" fmla="*/ 79 h 165"/>
                <a:gd name="T74" fmla="*/ 84 w 181"/>
                <a:gd name="T75" fmla="*/ 88 h 165"/>
                <a:gd name="T76" fmla="*/ 63 w 181"/>
                <a:gd name="T77" fmla="*/ 79 h 165"/>
                <a:gd name="T78" fmla="*/ 63 w 181"/>
                <a:gd name="T79" fmla="*/ 61 h 165"/>
                <a:gd name="T80" fmla="*/ 100 w 181"/>
                <a:gd name="T81" fmla="*/ 69 h 165"/>
                <a:gd name="T82" fmla="*/ 63 w 181"/>
                <a:gd name="T83" fmla="*/ 61 h 165"/>
                <a:gd name="T84" fmla="*/ 63 w 181"/>
                <a:gd name="T85" fmla="*/ 45 h 165"/>
                <a:gd name="T86" fmla="*/ 116 w 181"/>
                <a:gd name="T87" fmla="*/ 53 h 165"/>
                <a:gd name="T88" fmla="*/ 63 w 181"/>
                <a:gd name="T89" fmla="*/ 45 h 165"/>
                <a:gd name="T90" fmla="*/ 63 w 181"/>
                <a:gd name="T91" fmla="*/ 29 h 165"/>
                <a:gd name="T92" fmla="*/ 116 w 181"/>
                <a:gd name="T93" fmla="*/ 35 h 165"/>
                <a:gd name="T94" fmla="*/ 63 w 181"/>
                <a:gd name="T95" fmla="*/ 29 h 165"/>
                <a:gd name="T96" fmla="*/ 84 w 181"/>
                <a:gd name="T97" fmla="*/ 130 h 165"/>
                <a:gd name="T98" fmla="*/ 106 w 181"/>
                <a:gd name="T99" fmla="*/ 130 h 165"/>
                <a:gd name="T100" fmla="*/ 86 w 181"/>
                <a:gd name="T101" fmla="*/ 108 h 165"/>
                <a:gd name="T102" fmla="*/ 84 w 181"/>
                <a:gd name="T103" fmla="*/ 130 h 165"/>
                <a:gd name="T104" fmla="*/ 161 w 181"/>
                <a:gd name="T105" fmla="*/ 37 h 165"/>
                <a:gd name="T106" fmla="*/ 116 w 181"/>
                <a:gd name="T107" fmla="*/ 120 h 165"/>
                <a:gd name="T108" fmla="*/ 161 w 181"/>
                <a:gd name="T109" fmla="*/ 37 h 1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1"/>
                <a:gd name="T166" fmla="*/ 0 h 165"/>
                <a:gd name="T167" fmla="*/ 181 w 181"/>
                <a:gd name="T168" fmla="*/ 165 h 1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1" h="165">
                  <a:moveTo>
                    <a:pt x="27" y="0"/>
                  </a:moveTo>
                  <a:lnTo>
                    <a:pt x="141" y="0"/>
                  </a:lnTo>
                  <a:lnTo>
                    <a:pt x="149" y="0"/>
                  </a:lnTo>
                  <a:lnTo>
                    <a:pt x="149" y="8"/>
                  </a:lnTo>
                  <a:lnTo>
                    <a:pt x="149" y="35"/>
                  </a:lnTo>
                  <a:lnTo>
                    <a:pt x="134" y="47"/>
                  </a:lnTo>
                  <a:lnTo>
                    <a:pt x="134" y="14"/>
                  </a:lnTo>
                  <a:lnTo>
                    <a:pt x="33" y="14"/>
                  </a:lnTo>
                  <a:lnTo>
                    <a:pt x="33" y="25"/>
                  </a:lnTo>
                  <a:lnTo>
                    <a:pt x="39" y="20"/>
                  </a:lnTo>
                  <a:lnTo>
                    <a:pt x="47" y="18"/>
                  </a:lnTo>
                  <a:lnTo>
                    <a:pt x="51" y="31"/>
                  </a:lnTo>
                  <a:lnTo>
                    <a:pt x="45" y="35"/>
                  </a:lnTo>
                  <a:lnTo>
                    <a:pt x="33" y="39"/>
                  </a:lnTo>
                  <a:lnTo>
                    <a:pt x="33" y="47"/>
                  </a:lnTo>
                  <a:lnTo>
                    <a:pt x="39" y="45"/>
                  </a:lnTo>
                  <a:lnTo>
                    <a:pt x="47" y="41"/>
                  </a:lnTo>
                  <a:lnTo>
                    <a:pt x="51" y="55"/>
                  </a:lnTo>
                  <a:lnTo>
                    <a:pt x="45" y="57"/>
                  </a:lnTo>
                  <a:lnTo>
                    <a:pt x="33" y="63"/>
                  </a:lnTo>
                  <a:lnTo>
                    <a:pt x="33" y="71"/>
                  </a:lnTo>
                  <a:lnTo>
                    <a:pt x="39" y="67"/>
                  </a:lnTo>
                  <a:lnTo>
                    <a:pt x="47" y="65"/>
                  </a:lnTo>
                  <a:lnTo>
                    <a:pt x="51" y="77"/>
                  </a:lnTo>
                  <a:lnTo>
                    <a:pt x="45" y="81"/>
                  </a:lnTo>
                  <a:lnTo>
                    <a:pt x="33" y="86"/>
                  </a:lnTo>
                  <a:lnTo>
                    <a:pt x="33" y="94"/>
                  </a:lnTo>
                  <a:lnTo>
                    <a:pt x="39" y="90"/>
                  </a:lnTo>
                  <a:lnTo>
                    <a:pt x="47" y="88"/>
                  </a:lnTo>
                  <a:lnTo>
                    <a:pt x="51" y="100"/>
                  </a:lnTo>
                  <a:lnTo>
                    <a:pt x="45" y="104"/>
                  </a:lnTo>
                  <a:lnTo>
                    <a:pt x="33" y="110"/>
                  </a:lnTo>
                  <a:lnTo>
                    <a:pt x="33" y="118"/>
                  </a:lnTo>
                  <a:lnTo>
                    <a:pt x="39" y="116"/>
                  </a:lnTo>
                  <a:lnTo>
                    <a:pt x="47" y="112"/>
                  </a:lnTo>
                  <a:lnTo>
                    <a:pt x="51" y="126"/>
                  </a:lnTo>
                  <a:lnTo>
                    <a:pt x="45" y="128"/>
                  </a:lnTo>
                  <a:lnTo>
                    <a:pt x="33" y="134"/>
                  </a:lnTo>
                  <a:lnTo>
                    <a:pt x="33" y="146"/>
                  </a:lnTo>
                  <a:lnTo>
                    <a:pt x="33" y="151"/>
                  </a:lnTo>
                  <a:lnTo>
                    <a:pt x="134" y="151"/>
                  </a:lnTo>
                  <a:lnTo>
                    <a:pt x="134" y="118"/>
                  </a:lnTo>
                  <a:lnTo>
                    <a:pt x="149" y="106"/>
                  </a:lnTo>
                  <a:lnTo>
                    <a:pt x="149" y="157"/>
                  </a:lnTo>
                  <a:lnTo>
                    <a:pt x="149" y="165"/>
                  </a:lnTo>
                  <a:lnTo>
                    <a:pt x="141" y="165"/>
                  </a:lnTo>
                  <a:lnTo>
                    <a:pt x="27" y="165"/>
                  </a:lnTo>
                  <a:lnTo>
                    <a:pt x="19" y="165"/>
                  </a:lnTo>
                  <a:lnTo>
                    <a:pt x="19" y="157"/>
                  </a:lnTo>
                  <a:lnTo>
                    <a:pt x="19" y="146"/>
                  </a:lnTo>
                  <a:lnTo>
                    <a:pt x="4" y="146"/>
                  </a:lnTo>
                  <a:lnTo>
                    <a:pt x="0" y="132"/>
                  </a:lnTo>
                  <a:lnTo>
                    <a:pt x="19" y="124"/>
                  </a:lnTo>
                  <a:lnTo>
                    <a:pt x="19" y="120"/>
                  </a:lnTo>
                  <a:lnTo>
                    <a:pt x="4" y="120"/>
                  </a:lnTo>
                  <a:lnTo>
                    <a:pt x="0" y="108"/>
                  </a:lnTo>
                  <a:lnTo>
                    <a:pt x="19" y="100"/>
                  </a:lnTo>
                  <a:lnTo>
                    <a:pt x="19" y="98"/>
                  </a:lnTo>
                  <a:lnTo>
                    <a:pt x="4" y="98"/>
                  </a:lnTo>
                  <a:lnTo>
                    <a:pt x="0" y="83"/>
                  </a:lnTo>
                  <a:lnTo>
                    <a:pt x="19" y="77"/>
                  </a:lnTo>
                  <a:lnTo>
                    <a:pt x="19" y="75"/>
                  </a:lnTo>
                  <a:lnTo>
                    <a:pt x="4" y="75"/>
                  </a:lnTo>
                  <a:lnTo>
                    <a:pt x="0" y="61"/>
                  </a:lnTo>
                  <a:lnTo>
                    <a:pt x="19" y="53"/>
                  </a:lnTo>
                  <a:lnTo>
                    <a:pt x="19" y="51"/>
                  </a:lnTo>
                  <a:lnTo>
                    <a:pt x="4" y="51"/>
                  </a:lnTo>
                  <a:lnTo>
                    <a:pt x="0" y="39"/>
                  </a:lnTo>
                  <a:lnTo>
                    <a:pt x="19" y="31"/>
                  </a:lnTo>
                  <a:lnTo>
                    <a:pt x="19" y="8"/>
                  </a:lnTo>
                  <a:lnTo>
                    <a:pt x="19" y="0"/>
                  </a:lnTo>
                  <a:lnTo>
                    <a:pt x="27" y="0"/>
                  </a:lnTo>
                  <a:lnTo>
                    <a:pt x="27" y="0"/>
                  </a:lnTo>
                  <a:close/>
                  <a:moveTo>
                    <a:pt x="63" y="79"/>
                  </a:moveTo>
                  <a:lnTo>
                    <a:pt x="63" y="88"/>
                  </a:lnTo>
                  <a:lnTo>
                    <a:pt x="84" y="88"/>
                  </a:lnTo>
                  <a:lnTo>
                    <a:pt x="84" y="79"/>
                  </a:lnTo>
                  <a:lnTo>
                    <a:pt x="63" y="79"/>
                  </a:lnTo>
                  <a:lnTo>
                    <a:pt x="63" y="79"/>
                  </a:lnTo>
                  <a:close/>
                  <a:moveTo>
                    <a:pt x="63" y="61"/>
                  </a:moveTo>
                  <a:lnTo>
                    <a:pt x="63" y="69"/>
                  </a:lnTo>
                  <a:lnTo>
                    <a:pt x="100" y="69"/>
                  </a:lnTo>
                  <a:lnTo>
                    <a:pt x="100" y="61"/>
                  </a:lnTo>
                  <a:lnTo>
                    <a:pt x="63" y="61"/>
                  </a:lnTo>
                  <a:lnTo>
                    <a:pt x="63" y="61"/>
                  </a:lnTo>
                  <a:close/>
                  <a:moveTo>
                    <a:pt x="63" y="45"/>
                  </a:moveTo>
                  <a:lnTo>
                    <a:pt x="63" y="53"/>
                  </a:lnTo>
                  <a:lnTo>
                    <a:pt x="116" y="53"/>
                  </a:lnTo>
                  <a:lnTo>
                    <a:pt x="116" y="45"/>
                  </a:lnTo>
                  <a:lnTo>
                    <a:pt x="63" y="45"/>
                  </a:lnTo>
                  <a:lnTo>
                    <a:pt x="63" y="45"/>
                  </a:lnTo>
                  <a:close/>
                  <a:moveTo>
                    <a:pt x="63" y="29"/>
                  </a:moveTo>
                  <a:lnTo>
                    <a:pt x="63" y="35"/>
                  </a:lnTo>
                  <a:lnTo>
                    <a:pt x="116" y="35"/>
                  </a:lnTo>
                  <a:lnTo>
                    <a:pt x="116" y="29"/>
                  </a:lnTo>
                  <a:lnTo>
                    <a:pt x="63" y="29"/>
                  </a:lnTo>
                  <a:lnTo>
                    <a:pt x="63" y="29"/>
                  </a:lnTo>
                  <a:close/>
                  <a:moveTo>
                    <a:pt x="84" y="130"/>
                  </a:moveTo>
                  <a:lnTo>
                    <a:pt x="96" y="130"/>
                  </a:lnTo>
                  <a:lnTo>
                    <a:pt x="106" y="130"/>
                  </a:lnTo>
                  <a:lnTo>
                    <a:pt x="96" y="118"/>
                  </a:lnTo>
                  <a:lnTo>
                    <a:pt x="86" y="108"/>
                  </a:lnTo>
                  <a:lnTo>
                    <a:pt x="86" y="120"/>
                  </a:lnTo>
                  <a:lnTo>
                    <a:pt x="84" y="130"/>
                  </a:lnTo>
                  <a:lnTo>
                    <a:pt x="84" y="130"/>
                  </a:lnTo>
                  <a:close/>
                  <a:moveTo>
                    <a:pt x="161" y="37"/>
                  </a:moveTo>
                  <a:lnTo>
                    <a:pt x="96" y="100"/>
                  </a:lnTo>
                  <a:lnTo>
                    <a:pt x="116" y="120"/>
                  </a:lnTo>
                  <a:lnTo>
                    <a:pt x="181" y="57"/>
                  </a:lnTo>
                  <a:lnTo>
                    <a:pt x="161" y="37"/>
                  </a:lnTo>
                  <a:close/>
                </a:path>
              </a:pathLst>
            </a:custGeom>
            <a:solidFill>
              <a:schemeClr val="bg1"/>
            </a:solidFill>
            <a:ln>
              <a:noFill/>
            </a:ln>
          </p:spPr>
          <p:txBody>
            <a:bodyPr/>
            <a:lstStyle/>
            <a:p>
              <a:endParaRPr lang="zh-CN" altLang="zh-CN">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50" fill="hold"/>
                                        <p:tgtEl>
                                          <p:spTgt spid="16"/>
                                        </p:tgtEl>
                                        <p:attrNameLst>
                                          <p:attrName>ppt_x</p:attrName>
                                        </p:attrNameLst>
                                      </p:cBhvr>
                                      <p:tavLst>
                                        <p:tav tm="0">
                                          <p:val>
                                            <p:strVal val="0-#ppt_w/2"/>
                                          </p:val>
                                        </p:tav>
                                        <p:tav tm="100000">
                                          <p:val>
                                            <p:strVal val="#ppt_x"/>
                                          </p:val>
                                        </p:tav>
                                      </p:tavLst>
                                    </p:anim>
                                    <p:anim calcmode="lin" valueType="num">
                                      <p:cBhvr>
                                        <p:cTn id="8" dur="25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Effect transition="in" filter="fade">
                                      <p:cBhvr>
                                        <p:cTn id="20" dur="500"/>
                                        <p:tgtEl>
                                          <p:spTgt spid="4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0-#ppt_w/2"/>
                                          </p:val>
                                        </p:tav>
                                        <p:tav tm="100000">
                                          <p:val>
                                            <p:strVal val="#ppt_x"/>
                                          </p:val>
                                        </p:tav>
                                      </p:tavLst>
                                    </p:anim>
                                    <p:anim calcmode="lin" valueType="num">
                                      <p:cBhvr additive="base">
                                        <p:cTn id="49" dur="500" fill="hold"/>
                                        <p:tgtEl>
                                          <p:spTgt spid="17"/>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left)">
                                      <p:cBhvr>
                                        <p:cTn id="53" dur="500"/>
                                        <p:tgtEl>
                                          <p:spTgt spid="6"/>
                                        </p:tgtEl>
                                      </p:cBhvr>
                                    </p:animEffect>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1+#ppt_w/2"/>
                                          </p:val>
                                        </p:tav>
                                        <p:tav tm="100000">
                                          <p:val>
                                            <p:strVal val="#ppt_x"/>
                                          </p:val>
                                        </p:tav>
                                      </p:tavLst>
                                    </p:anim>
                                    <p:anim calcmode="lin" valueType="num">
                                      <p:cBhvr additive="base">
                                        <p:cTn id="58" dur="500" fill="hold"/>
                                        <p:tgtEl>
                                          <p:spTgt spid="2"/>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22" presetClass="entr" presetSubtype="1" fill="hold" grpId="0" nodeType="after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up)">
                                      <p:cBhvr>
                                        <p:cTn id="62" dur="500"/>
                                        <p:tgtEl>
                                          <p:spTgt spid="5"/>
                                        </p:tgtEl>
                                      </p:cBhvr>
                                    </p:animEffect>
                                  </p:childTnLst>
                                </p:cTn>
                              </p:par>
                            </p:childTnLst>
                          </p:cTn>
                        </p:par>
                        <p:par>
                          <p:cTn id="63" fill="hold">
                            <p:stCondLst>
                              <p:cond delay="5500"/>
                            </p:stCondLst>
                            <p:childTnLst>
                              <p:par>
                                <p:cTn id="64" presetID="2" presetClass="entr" presetSubtype="2" fill="hold" grpId="0"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additive="base">
                                        <p:cTn id="66" dur="500" fill="hold"/>
                                        <p:tgtEl>
                                          <p:spTgt spid="3"/>
                                        </p:tgtEl>
                                        <p:attrNameLst>
                                          <p:attrName>ppt_x</p:attrName>
                                        </p:attrNameLst>
                                      </p:cBhvr>
                                      <p:tavLst>
                                        <p:tav tm="0">
                                          <p:val>
                                            <p:strVal val="1+#ppt_w/2"/>
                                          </p:val>
                                        </p:tav>
                                        <p:tav tm="100000">
                                          <p:val>
                                            <p:strVal val="#ppt_x"/>
                                          </p:val>
                                        </p:tav>
                                      </p:tavLst>
                                    </p:anim>
                                    <p:anim calcmode="lin" valueType="num">
                                      <p:cBhvr additive="base">
                                        <p:cTn id="67" dur="500" fill="hold"/>
                                        <p:tgtEl>
                                          <p:spTgt spid="3"/>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up)">
                                      <p:cBhvr>
                                        <p:cTn id="71" dur="500"/>
                                        <p:tgtEl>
                                          <p:spTgt spid="7"/>
                                        </p:tgtEl>
                                      </p:cBhvr>
                                    </p:animEffect>
                                  </p:childTnLst>
                                </p:cTn>
                              </p:par>
                            </p:childTnLst>
                          </p:cTn>
                        </p:par>
                        <p:par>
                          <p:cTn id="72" fill="hold">
                            <p:stCondLst>
                              <p:cond delay="6500"/>
                            </p:stCondLst>
                            <p:childTnLst>
                              <p:par>
                                <p:cTn id="73" presetID="2" presetClass="entr" presetSubtype="2" fill="hold" grpId="0" nodeType="after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500" fill="hold"/>
                                        <p:tgtEl>
                                          <p:spTgt spid="4"/>
                                        </p:tgtEl>
                                        <p:attrNameLst>
                                          <p:attrName>ppt_x</p:attrName>
                                        </p:attrNameLst>
                                      </p:cBhvr>
                                      <p:tavLst>
                                        <p:tav tm="0">
                                          <p:val>
                                            <p:strVal val="1+#ppt_w/2"/>
                                          </p:val>
                                        </p:tav>
                                        <p:tav tm="100000">
                                          <p:val>
                                            <p:strVal val="#ppt_x"/>
                                          </p:val>
                                        </p:tav>
                                      </p:tavLst>
                                    </p:anim>
                                    <p:anim calcmode="lin" valueType="num">
                                      <p:cBhvr additive="base">
                                        <p:cTn id="76" dur="500" fill="hold"/>
                                        <p:tgtEl>
                                          <p:spTgt spid="4"/>
                                        </p:tgtEl>
                                        <p:attrNameLst>
                                          <p:attrName>ppt_y</p:attrName>
                                        </p:attrNameLst>
                                      </p:cBhvr>
                                      <p:tavLst>
                                        <p:tav tm="0">
                                          <p:val>
                                            <p:strVal val="#ppt_y"/>
                                          </p:val>
                                        </p:tav>
                                        <p:tav tm="100000">
                                          <p:val>
                                            <p:strVal val="#ppt_y"/>
                                          </p:val>
                                        </p:tav>
                                      </p:tavLst>
                                    </p:anim>
                                  </p:childTnLst>
                                </p:cTn>
                              </p:par>
                            </p:childTnLst>
                          </p:cTn>
                        </p:par>
                        <p:par>
                          <p:cTn id="77" fill="hold">
                            <p:stCondLst>
                              <p:cond delay="7000"/>
                            </p:stCondLst>
                            <p:childTnLst>
                              <p:par>
                                <p:cTn id="78" presetID="22" presetClass="entr" presetSubtype="2" fill="hold" grpId="0" nodeType="after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wipe(right)">
                                      <p:cBhvr>
                                        <p:cTn id="80" dur="500"/>
                                        <p:tgtEl>
                                          <p:spTgt spid="8"/>
                                        </p:tgtEl>
                                      </p:cBhvr>
                                    </p:animEffect>
                                  </p:childTnLst>
                                </p:cTn>
                              </p:par>
                            </p:childTnLst>
                          </p:cTn>
                        </p:par>
                        <p:par>
                          <p:cTn id="81" fill="hold">
                            <p:stCondLst>
                              <p:cond delay="7500"/>
                            </p:stCondLst>
                            <p:childTnLst>
                              <p:par>
                                <p:cTn id="82" presetID="2" presetClass="entr" presetSubtype="8" fill="hold" grpId="0" nodeType="after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additive="base">
                                        <p:cTn id="84" dur="500" fill="hold"/>
                                        <p:tgtEl>
                                          <p:spTgt spid="18"/>
                                        </p:tgtEl>
                                        <p:attrNameLst>
                                          <p:attrName>ppt_x</p:attrName>
                                        </p:attrNameLst>
                                      </p:cBhvr>
                                      <p:tavLst>
                                        <p:tav tm="0">
                                          <p:val>
                                            <p:strVal val="0-#ppt_w/2"/>
                                          </p:val>
                                        </p:tav>
                                        <p:tav tm="100000">
                                          <p:val>
                                            <p:strVal val="#ppt_x"/>
                                          </p:val>
                                        </p:tav>
                                      </p:tavLst>
                                    </p:anim>
                                    <p:anim calcmode="lin" valueType="num">
                                      <p:cBhvr additive="base">
                                        <p:cTn id="8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animBg="1"/>
      <p:bldP spid="8" grpId="0" animBg="1"/>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842841" y="2343683"/>
            <a:ext cx="7572965" cy="55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zh-CN" altLang="en-US" sz="3200" b="1" dirty="0">
                <a:solidFill>
                  <a:srgbClr val="FFC000"/>
                </a:solidFill>
                <a:latin typeface="微软雅黑" panose="020B0503020204020204" charset="-122"/>
                <a:ea typeface="微软雅黑" panose="020B0503020204020204" charset="-122"/>
                <a:cs typeface="+mn-ea"/>
                <a:sym typeface="微软雅黑" panose="020B0503020204020204" charset="-122"/>
              </a:rPr>
              <a:t>年度工作概述</a:t>
            </a:r>
            <a:endParaRPr lang="en-US" altLang="zh-CN" sz="3200" b="1"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
        <p:nvSpPr>
          <p:cNvPr id="3" name="Rectangle 2"/>
          <p:cNvSpPr>
            <a:spLocks noChangeArrowheads="1"/>
          </p:cNvSpPr>
          <p:nvPr/>
        </p:nvSpPr>
        <p:spPr bwMode="auto">
          <a:xfrm>
            <a:off x="1290088" y="2799818"/>
            <a:ext cx="6677211" cy="33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100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1000">
                <a:solidFill>
                  <a:srgbClr val="FFC000"/>
                </a:solidFill>
                <a:latin typeface="微软雅黑" panose="020B0503020204020204" charset="-122"/>
                <a:ea typeface="微软雅黑" panose="020B0503020204020204" charset="-122"/>
                <a:cs typeface="+mn-ea"/>
                <a:sym typeface="微软雅黑" panose="020B0503020204020204" charset="-122"/>
              </a:rPr>
              <a:t>200</a:t>
            </a:r>
            <a:r>
              <a:rPr lang="zh-CN" altLang="en-US" sz="1000">
                <a:solidFill>
                  <a:srgbClr val="FFC000"/>
                </a:solidFill>
                <a:latin typeface="微软雅黑" panose="020B0503020204020204" charset="-122"/>
                <a:ea typeface="微软雅黑" panose="020B0503020204020204" charset="-122"/>
                <a:cs typeface="+mn-ea"/>
                <a:sym typeface="微软雅黑" panose="020B0503020204020204" charset="-122"/>
              </a:rPr>
              <a:t>字以内，据统计每页幻灯片的最好控制在</a:t>
            </a:r>
            <a:r>
              <a:rPr lang="en-US" altLang="zh-CN" sz="1000">
                <a:solidFill>
                  <a:srgbClr val="FFC000"/>
                </a:solidFill>
                <a:latin typeface="微软雅黑" panose="020B0503020204020204" charset="-122"/>
                <a:ea typeface="微软雅黑" panose="020B0503020204020204" charset="-122"/>
                <a:cs typeface="+mn-ea"/>
                <a:sym typeface="微软雅黑" panose="020B0503020204020204" charset="-122"/>
              </a:rPr>
              <a:t>5</a:t>
            </a:r>
            <a:r>
              <a:rPr lang="zh-CN" altLang="en-US" sz="1000">
                <a:solidFill>
                  <a:srgbClr val="FFC000"/>
                </a:solidFill>
                <a:latin typeface="微软雅黑" panose="020B0503020204020204" charset="-122"/>
                <a:ea typeface="微软雅黑" panose="020B0503020204020204" charset="-122"/>
                <a:cs typeface="+mn-ea"/>
                <a:sym typeface="微软雅黑" panose="020B0503020204020204" charset="-122"/>
              </a:rPr>
              <a:t>分钟之内。 此处添加详细文本描述，建议与标题相关并符合整体语言风格</a:t>
            </a:r>
            <a:endParaRPr lang="en-US" altLang="zh-CN" sz="100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
        <p:nvSpPr>
          <p:cNvPr id="4" name="Freeform 6"/>
          <p:cNvSpPr>
            <a:spLocks noEditPoints="1" noChangeArrowheads="1"/>
          </p:cNvSpPr>
          <p:nvPr/>
        </p:nvSpPr>
        <p:spPr bwMode="auto">
          <a:xfrm>
            <a:off x="4399400" y="1323047"/>
            <a:ext cx="458586" cy="724526"/>
          </a:xfrm>
          <a:custGeom>
            <a:avLst/>
            <a:gdLst>
              <a:gd name="T0" fmla="*/ 2147483647 w 94"/>
              <a:gd name="T1" fmla="*/ 0 h 151"/>
              <a:gd name="T2" fmla="*/ 0 w 94"/>
              <a:gd name="T3" fmla="*/ 2147483647 h 151"/>
              <a:gd name="T4" fmla="*/ 2147483647 w 94"/>
              <a:gd name="T5" fmla="*/ 2147483647 h 151"/>
              <a:gd name="T6" fmla="*/ 2147483647 w 94"/>
              <a:gd name="T7" fmla="*/ 2147483647 h 151"/>
              <a:gd name="T8" fmla="*/ 2147483647 w 94"/>
              <a:gd name="T9" fmla="*/ 0 h 151"/>
              <a:gd name="T10" fmla="*/ 2147483647 w 94"/>
              <a:gd name="T11" fmla="*/ 2147483647 h 151"/>
              <a:gd name="T12" fmla="*/ 2147483647 w 94"/>
              <a:gd name="T13" fmla="*/ 2147483647 h 151"/>
              <a:gd name="T14" fmla="*/ 2147483647 w 94"/>
              <a:gd name="T15" fmla="*/ 2147483647 h 151"/>
              <a:gd name="T16" fmla="*/ 2147483647 w 94"/>
              <a:gd name="T17" fmla="*/ 2147483647 h 151"/>
              <a:gd name="T18" fmla="*/ 2147483647 w 94"/>
              <a:gd name="T19" fmla="*/ 2147483647 h 1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151"/>
              <a:gd name="T32" fmla="*/ 94 w 94"/>
              <a:gd name="T33" fmla="*/ 151 h 1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151">
                <a:moveTo>
                  <a:pt x="47" y="0"/>
                </a:moveTo>
                <a:cubicBezTo>
                  <a:pt x="21" y="0"/>
                  <a:pt x="0" y="21"/>
                  <a:pt x="0" y="47"/>
                </a:cubicBezTo>
                <a:cubicBezTo>
                  <a:pt x="0" y="92"/>
                  <a:pt x="47" y="151"/>
                  <a:pt x="47" y="151"/>
                </a:cubicBezTo>
                <a:cubicBezTo>
                  <a:pt x="47" y="151"/>
                  <a:pt x="94" y="92"/>
                  <a:pt x="94" y="47"/>
                </a:cubicBezTo>
                <a:cubicBezTo>
                  <a:pt x="94" y="21"/>
                  <a:pt x="73" y="0"/>
                  <a:pt x="47" y="0"/>
                </a:cubicBezTo>
                <a:close/>
                <a:moveTo>
                  <a:pt x="47" y="73"/>
                </a:moveTo>
                <a:cubicBezTo>
                  <a:pt x="33" y="73"/>
                  <a:pt x="22" y="62"/>
                  <a:pt x="22" y="48"/>
                </a:cubicBezTo>
                <a:cubicBezTo>
                  <a:pt x="22" y="34"/>
                  <a:pt x="33" y="23"/>
                  <a:pt x="47" y="23"/>
                </a:cubicBezTo>
                <a:cubicBezTo>
                  <a:pt x="61" y="23"/>
                  <a:pt x="72" y="34"/>
                  <a:pt x="72" y="48"/>
                </a:cubicBezTo>
                <a:cubicBezTo>
                  <a:pt x="72" y="62"/>
                  <a:pt x="61" y="73"/>
                  <a:pt x="47" y="73"/>
                </a:cubicBezTo>
                <a:close/>
              </a:path>
            </a:pathLst>
          </a:custGeom>
          <a:solidFill>
            <a:srgbClr val="FFC000"/>
          </a:solidFill>
          <a:ln>
            <a:noFill/>
          </a:ln>
        </p:spPr>
        <p:txBody>
          <a:bodyPr lIns="72567" tIns="36283" rIns="72567" bIns="36283"/>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4514" y="2343682"/>
            <a:ext cx="2282850" cy="280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42" presetClass="exit" presetSubtype="0" fill="hold" nodeType="afterEffect">
                                  <p:stCondLst>
                                    <p:cond delay="0"/>
                                  </p:stCondLst>
                                  <p:childTnLst>
                                    <p:animEffect transition="out" filter="fade">
                                      <p:cBhvr>
                                        <p:cTn id="29" dur="1000"/>
                                        <p:tgtEl>
                                          <p:spTgt spid="5"/>
                                        </p:tgtEl>
                                      </p:cBhvr>
                                    </p:animEffect>
                                    <p:anim calcmode="lin" valueType="num">
                                      <p:cBhvr>
                                        <p:cTn id="30" dur="1000"/>
                                        <p:tgtEl>
                                          <p:spTgt spid="5"/>
                                        </p:tgtEl>
                                        <p:attrNameLst>
                                          <p:attrName>ppt_x</p:attrName>
                                        </p:attrNameLst>
                                      </p:cBhvr>
                                      <p:tavLst>
                                        <p:tav tm="0">
                                          <p:val>
                                            <p:strVal val="ppt_x"/>
                                          </p:val>
                                        </p:tav>
                                        <p:tav tm="100000">
                                          <p:val>
                                            <p:strVal val="ppt_x"/>
                                          </p:val>
                                        </p:tav>
                                      </p:tavLst>
                                    </p:anim>
                                    <p:anim calcmode="lin" valueType="num">
                                      <p:cBhvr>
                                        <p:cTn id="31" dur="1000"/>
                                        <p:tgtEl>
                                          <p:spTgt spid="5"/>
                                        </p:tgtEl>
                                        <p:attrNameLst>
                                          <p:attrName>ppt_y</p:attrName>
                                        </p:attrNameLst>
                                      </p:cBhvr>
                                      <p:tavLst>
                                        <p:tav tm="0">
                                          <p:val>
                                            <p:strVal val="ppt_y"/>
                                          </p:val>
                                        </p:tav>
                                        <p:tav tm="100000">
                                          <p:val>
                                            <p:strVal val="ppt_y+.1"/>
                                          </p:val>
                                        </p:tav>
                                      </p:tavLst>
                                    </p:anim>
                                    <p:set>
                                      <p:cBhvr>
                                        <p:cTn id="3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891975" y="3799033"/>
            <a:ext cx="7344932" cy="659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25000"/>
              </a:lnSpc>
              <a:buFont typeface="Arial" panose="020B0604020202020204" pitchFamily="34" charset="0"/>
              <a:buNone/>
            </a:pP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1000" dirty="0">
                <a:solidFill>
                  <a:schemeClr val="bg1"/>
                </a:solidFill>
                <a:latin typeface="微软雅黑" panose="020B0503020204020204" charset="-122"/>
                <a:ea typeface="微软雅黑" panose="020B0503020204020204" charset="-122"/>
                <a:cs typeface="+mn-ea"/>
                <a:sym typeface="微软雅黑" panose="020B0503020204020204" charset="-122"/>
              </a:rPr>
              <a:t>200</a:t>
            </a: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字以内，据统计每页幻灯片的最好控制在</a:t>
            </a:r>
            <a:r>
              <a:rPr lang="en-US" altLang="zh-CN" sz="1000" dirty="0">
                <a:solidFill>
                  <a:schemeClr val="bg1"/>
                </a:solidFill>
                <a:latin typeface="微软雅黑" panose="020B0503020204020204" charset="-122"/>
                <a:ea typeface="微软雅黑" panose="020B0503020204020204" charset="-122"/>
                <a:cs typeface="+mn-ea"/>
                <a:sym typeface="微软雅黑" panose="020B0503020204020204" charset="-122"/>
              </a:rPr>
              <a:t>5</a:t>
            </a: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分钟之内。此处添加详细文本描述，建议与标题相关并符合整体语言风格，语言描述尽量简洁生动。尽量将每页幻灯片的字数控制在</a:t>
            </a:r>
            <a:r>
              <a:rPr lang="en-US" altLang="zh-CN" sz="1000" dirty="0">
                <a:solidFill>
                  <a:schemeClr val="bg1"/>
                </a:solidFill>
                <a:latin typeface="微软雅黑" panose="020B0503020204020204" charset="-122"/>
                <a:ea typeface="微软雅黑" panose="020B0503020204020204" charset="-122"/>
                <a:cs typeface="+mn-ea"/>
                <a:sym typeface="微软雅黑" panose="020B0503020204020204" charset="-122"/>
              </a:rPr>
              <a:t>200</a:t>
            </a: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字以内，据统计每页幻灯片的最好控制在</a:t>
            </a:r>
            <a:r>
              <a:rPr lang="en-US" altLang="zh-CN" sz="1000" dirty="0">
                <a:solidFill>
                  <a:schemeClr val="bg1"/>
                </a:solidFill>
                <a:latin typeface="微软雅黑" panose="020B0503020204020204" charset="-122"/>
                <a:ea typeface="微软雅黑" panose="020B0503020204020204" charset="-122"/>
                <a:cs typeface="+mn-ea"/>
                <a:sym typeface="微软雅黑" panose="020B0503020204020204" charset="-122"/>
              </a:rPr>
              <a:t>5</a:t>
            </a:r>
            <a:r>
              <a:rPr lang="zh-CN" altLang="en-US" sz="1000" dirty="0">
                <a:solidFill>
                  <a:schemeClr val="bg1"/>
                </a:solidFill>
                <a:latin typeface="微软雅黑" panose="020B0503020204020204" charset="-122"/>
                <a:ea typeface="微软雅黑" panose="020B0503020204020204" charset="-122"/>
                <a:cs typeface="+mn-ea"/>
                <a:sym typeface="微软雅黑" panose="020B0503020204020204" charset="-122"/>
              </a:rPr>
              <a:t>分钟之内。</a:t>
            </a:r>
            <a:endParaRPr lang="zh-CN" altLang="en-US"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grpSp>
        <p:nvGrpSpPr>
          <p:cNvPr id="3" name="Group 10"/>
          <p:cNvGrpSpPr/>
          <p:nvPr/>
        </p:nvGrpSpPr>
        <p:grpSpPr bwMode="auto">
          <a:xfrm>
            <a:off x="1422372" y="2119395"/>
            <a:ext cx="1642846" cy="966454"/>
            <a:chOff x="0" y="0"/>
            <a:chExt cx="2726" cy="1624"/>
          </a:xfrm>
        </p:grpSpPr>
        <p:sp>
          <p:nvSpPr>
            <p:cNvPr id="4" name="Rectangle 11"/>
            <p:cNvSpPr>
              <a:spLocks noChangeArrowheads="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300" b="1" dirty="0">
                  <a:solidFill>
                    <a:schemeClr val="bg1"/>
                  </a:solidFill>
                  <a:latin typeface="微软雅黑" panose="020B0503020204020204" charset="-122"/>
                  <a:ea typeface="微软雅黑" panose="020B0503020204020204" charset="-122"/>
                  <a:cs typeface="+mn-ea"/>
                  <a:sym typeface="微软雅黑" panose="020B0503020204020204" charset="-122"/>
                </a:rPr>
                <a:t>单击此处添加标题</a:t>
              </a:r>
            </a:p>
          </p:txBody>
        </p:sp>
        <p:sp>
          <p:nvSpPr>
            <p:cNvPr id="5" name="Rectangle 12"/>
            <p:cNvSpPr>
              <a:spLocks noChangeArrowheads="1"/>
            </p:cNvSpPr>
            <p:nvPr/>
          </p:nvSpPr>
          <p:spPr bwMode="auto">
            <a:xfrm>
              <a:off x="0" y="416"/>
              <a:ext cx="2726"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900" dirty="0">
                  <a:solidFill>
                    <a:schemeClr val="bg1"/>
                  </a:solidFill>
                  <a:latin typeface="微软雅黑" panose="020B0503020204020204" charset="-122"/>
                  <a:ea typeface="微软雅黑" panose="020B0503020204020204" charset="-122"/>
                  <a:cs typeface="+mn-ea"/>
                  <a:sym typeface="微软雅黑" panose="020B0503020204020204" charset="-122"/>
                </a:rPr>
                <a:t>200</a:t>
              </a: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字以内，据统计每页幻灯片的最好控制在</a:t>
              </a:r>
              <a:r>
                <a:rPr lang="en-US" altLang="zh-CN" sz="900" dirty="0">
                  <a:solidFill>
                    <a:schemeClr val="bg1"/>
                  </a:solidFill>
                  <a:latin typeface="微软雅黑" panose="020B0503020204020204" charset="-122"/>
                  <a:ea typeface="微软雅黑" panose="020B0503020204020204" charset="-122"/>
                  <a:cs typeface="+mn-ea"/>
                  <a:sym typeface="微软雅黑" panose="020B0503020204020204" charset="-122"/>
                </a:rPr>
                <a:t>5</a:t>
              </a: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分钟之内。</a:t>
              </a:r>
              <a:endParaRPr lang="en-US" altLang="zh-CN" sz="900"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grpSp>
      <p:grpSp>
        <p:nvGrpSpPr>
          <p:cNvPr id="6" name="组合 5"/>
          <p:cNvGrpSpPr/>
          <p:nvPr/>
        </p:nvGrpSpPr>
        <p:grpSpPr>
          <a:xfrm>
            <a:off x="913393" y="2106794"/>
            <a:ext cx="352758" cy="347772"/>
            <a:chOff x="1150938" y="2654300"/>
            <a:chExt cx="444500" cy="438150"/>
          </a:xfrm>
        </p:grpSpPr>
        <p:sp>
          <p:nvSpPr>
            <p:cNvPr id="7" name="Oval 14"/>
            <p:cNvSpPr>
              <a:spLocks noChangeArrowheads="1"/>
            </p:cNvSpPr>
            <p:nvPr/>
          </p:nvSpPr>
          <p:spPr bwMode="auto">
            <a:xfrm>
              <a:off x="1150938" y="2654300"/>
              <a:ext cx="444500" cy="438150"/>
            </a:xfrm>
            <a:prstGeom prst="ellipse">
              <a:avLst/>
            </a:prstGeom>
            <a:solidFill>
              <a:srgbClr val="FFC000"/>
            </a:solidFill>
            <a:ln>
              <a:no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8" name="Rectangle 15"/>
            <p:cNvSpPr>
              <a:spLocks noChangeArrowheads="1"/>
            </p:cNvSpPr>
            <p:nvPr/>
          </p:nvSpPr>
          <p:spPr bwMode="auto">
            <a:xfrm>
              <a:off x="1150938" y="2660650"/>
              <a:ext cx="4445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700" dirty="0">
                  <a:solidFill>
                    <a:srgbClr val="FFFFFF"/>
                  </a:solidFill>
                  <a:latin typeface="微软雅黑" panose="020B0503020204020204" charset="-122"/>
                  <a:ea typeface="微软雅黑" panose="020B0503020204020204" charset="-122"/>
                  <a:cs typeface="+mn-ea"/>
                  <a:sym typeface="微软雅黑" panose="020B0503020204020204" charset="-122"/>
                </a:rPr>
                <a:t>1</a:t>
              </a:r>
              <a:endParaRPr lang="zh-CN" altLang="en-US" dirty="0">
                <a:latin typeface="微软雅黑" panose="020B0503020204020204" charset="-122"/>
                <a:ea typeface="微软雅黑" panose="020B0503020204020204" charset="-122"/>
                <a:cs typeface="+mn-ea"/>
                <a:sym typeface="微软雅黑" panose="020B0503020204020204" charset="-122"/>
              </a:endParaRPr>
            </a:p>
          </p:txBody>
        </p:sp>
      </p:grpSp>
      <p:grpSp>
        <p:nvGrpSpPr>
          <p:cNvPr id="9" name="Group 4"/>
          <p:cNvGrpSpPr/>
          <p:nvPr/>
        </p:nvGrpSpPr>
        <p:grpSpPr bwMode="auto">
          <a:xfrm>
            <a:off x="800006" y="1680899"/>
            <a:ext cx="7435642" cy="212948"/>
            <a:chOff x="0" y="0"/>
            <a:chExt cx="7344815" cy="213386"/>
          </a:xfrm>
          <a:solidFill>
            <a:srgbClr val="FFC000"/>
          </a:solidFill>
        </p:grpSpPr>
        <p:sp>
          <p:nvSpPr>
            <p:cNvPr id="10" name="Rectangle 61"/>
            <p:cNvSpPr>
              <a:spLocks noChangeArrowheads="1"/>
            </p:cNvSpPr>
            <p:nvPr/>
          </p:nvSpPr>
          <p:spPr bwMode="auto">
            <a:xfrm>
              <a:off x="0" y="0"/>
              <a:ext cx="7344815" cy="320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11" name="Flowchart: Merge 3"/>
            <p:cNvSpPr>
              <a:spLocks noChangeArrowheads="1"/>
            </p:cNvSpPr>
            <p:nvPr/>
          </p:nvSpPr>
          <p:spPr bwMode="auto">
            <a:xfrm>
              <a:off x="199435" y="21985"/>
              <a:ext cx="210541" cy="191401"/>
            </a:xfrm>
            <a:prstGeom prst="flowChartMerg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12" name="Flowchart: Merge 64"/>
            <p:cNvSpPr>
              <a:spLocks noChangeArrowheads="1"/>
            </p:cNvSpPr>
            <p:nvPr/>
          </p:nvSpPr>
          <p:spPr bwMode="auto">
            <a:xfrm>
              <a:off x="2809071" y="21985"/>
              <a:ext cx="210541" cy="191401"/>
            </a:xfrm>
            <a:prstGeom prst="flowChartMerg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13" name="Flowchart: Merge 65"/>
            <p:cNvSpPr>
              <a:spLocks noChangeArrowheads="1"/>
            </p:cNvSpPr>
            <p:nvPr/>
          </p:nvSpPr>
          <p:spPr bwMode="auto">
            <a:xfrm>
              <a:off x="5274869" y="21985"/>
              <a:ext cx="210541" cy="191401"/>
            </a:xfrm>
            <a:prstGeom prst="flowChartMerge">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60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grpSp>
      <p:grpSp>
        <p:nvGrpSpPr>
          <p:cNvPr id="14" name="Group 10"/>
          <p:cNvGrpSpPr/>
          <p:nvPr/>
        </p:nvGrpSpPr>
        <p:grpSpPr bwMode="auto">
          <a:xfrm>
            <a:off x="4084438" y="2119395"/>
            <a:ext cx="1642846" cy="966454"/>
            <a:chOff x="0" y="0"/>
            <a:chExt cx="2726" cy="1624"/>
          </a:xfrm>
        </p:grpSpPr>
        <p:sp>
          <p:nvSpPr>
            <p:cNvPr id="15" name="Rectangle 11"/>
            <p:cNvSpPr>
              <a:spLocks noChangeArrowheads="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300" b="1" dirty="0">
                  <a:solidFill>
                    <a:schemeClr val="bg1"/>
                  </a:solidFill>
                  <a:latin typeface="微软雅黑" panose="020B0503020204020204" charset="-122"/>
                  <a:ea typeface="微软雅黑" panose="020B0503020204020204" charset="-122"/>
                  <a:cs typeface="+mn-ea"/>
                  <a:sym typeface="微软雅黑" panose="020B0503020204020204" charset="-122"/>
                </a:rPr>
                <a:t>单击此处添加标题</a:t>
              </a:r>
            </a:p>
          </p:txBody>
        </p:sp>
        <p:sp>
          <p:nvSpPr>
            <p:cNvPr id="16" name="Rectangle 12"/>
            <p:cNvSpPr>
              <a:spLocks noChangeArrowheads="1"/>
            </p:cNvSpPr>
            <p:nvPr/>
          </p:nvSpPr>
          <p:spPr bwMode="auto">
            <a:xfrm>
              <a:off x="0" y="416"/>
              <a:ext cx="2726"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900" dirty="0">
                  <a:solidFill>
                    <a:schemeClr val="bg1"/>
                  </a:solidFill>
                  <a:latin typeface="微软雅黑" panose="020B0503020204020204" charset="-122"/>
                  <a:ea typeface="微软雅黑" panose="020B0503020204020204" charset="-122"/>
                  <a:cs typeface="+mn-ea"/>
                  <a:sym typeface="微软雅黑" panose="020B0503020204020204" charset="-122"/>
                </a:rPr>
                <a:t>200</a:t>
              </a: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字以内，据统计每页幻灯片的最好控制在</a:t>
              </a:r>
              <a:r>
                <a:rPr lang="en-US" altLang="zh-CN" sz="900" dirty="0">
                  <a:solidFill>
                    <a:schemeClr val="bg1"/>
                  </a:solidFill>
                  <a:latin typeface="微软雅黑" panose="020B0503020204020204" charset="-122"/>
                  <a:ea typeface="微软雅黑" panose="020B0503020204020204" charset="-122"/>
                  <a:cs typeface="+mn-ea"/>
                  <a:sym typeface="微软雅黑" panose="020B0503020204020204" charset="-122"/>
                </a:rPr>
                <a:t>5</a:t>
              </a:r>
              <a:r>
                <a:rPr lang="zh-CN" altLang="en-US" sz="900" dirty="0">
                  <a:solidFill>
                    <a:schemeClr val="bg1"/>
                  </a:solidFill>
                  <a:latin typeface="微软雅黑" panose="020B0503020204020204" charset="-122"/>
                  <a:ea typeface="微软雅黑" panose="020B0503020204020204" charset="-122"/>
                  <a:cs typeface="+mn-ea"/>
                  <a:sym typeface="微软雅黑" panose="020B0503020204020204" charset="-122"/>
                </a:rPr>
                <a:t>分钟之内。</a:t>
              </a:r>
              <a:endParaRPr lang="en-US" altLang="zh-CN" sz="900" dirty="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grpSp>
      <p:grpSp>
        <p:nvGrpSpPr>
          <p:cNvPr id="17" name="Group 13"/>
          <p:cNvGrpSpPr/>
          <p:nvPr/>
        </p:nvGrpSpPr>
        <p:grpSpPr bwMode="auto">
          <a:xfrm>
            <a:off x="3570494" y="2106794"/>
            <a:ext cx="356463" cy="347772"/>
            <a:chOff x="46" y="0"/>
            <a:chExt cx="590" cy="584"/>
          </a:xfrm>
        </p:grpSpPr>
        <p:sp>
          <p:nvSpPr>
            <p:cNvPr id="18" name="Oval 14"/>
            <p:cNvSpPr>
              <a:spLocks noChangeArrowheads="1"/>
            </p:cNvSpPr>
            <p:nvPr/>
          </p:nvSpPr>
          <p:spPr bwMode="auto">
            <a:xfrm>
              <a:off x="52" y="0"/>
              <a:ext cx="584" cy="584"/>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19" name="Rectangle 15"/>
            <p:cNvSpPr>
              <a:spLocks noChangeArrowheads="1"/>
            </p:cNvSpPr>
            <p:nvPr/>
          </p:nvSpPr>
          <p:spPr bwMode="auto">
            <a:xfrm>
              <a:off x="46"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700" dirty="0">
                  <a:solidFill>
                    <a:srgbClr val="FFFFFF"/>
                  </a:solidFill>
                  <a:latin typeface="微软雅黑" panose="020B0503020204020204" charset="-122"/>
                  <a:ea typeface="微软雅黑" panose="020B0503020204020204" charset="-122"/>
                  <a:cs typeface="+mn-ea"/>
                  <a:sym typeface="微软雅黑" panose="020B0503020204020204" charset="-122"/>
                </a:rPr>
                <a:t>2</a:t>
              </a:r>
              <a:endParaRPr lang="zh-CN" altLang="en-US" dirty="0">
                <a:latin typeface="微软雅黑" panose="020B0503020204020204" charset="-122"/>
                <a:ea typeface="微软雅黑" panose="020B0503020204020204" charset="-122"/>
                <a:cs typeface="+mn-ea"/>
                <a:sym typeface="微软雅黑" panose="020B0503020204020204" charset="-122"/>
              </a:endParaRPr>
            </a:p>
          </p:txBody>
        </p:sp>
      </p:grpSp>
      <p:grpSp>
        <p:nvGrpSpPr>
          <p:cNvPr id="20" name="Group 10"/>
          <p:cNvGrpSpPr/>
          <p:nvPr/>
        </p:nvGrpSpPr>
        <p:grpSpPr bwMode="auto">
          <a:xfrm>
            <a:off x="6602881" y="2119395"/>
            <a:ext cx="1642846" cy="966454"/>
            <a:chOff x="0" y="0"/>
            <a:chExt cx="2726" cy="1624"/>
          </a:xfrm>
        </p:grpSpPr>
        <p:sp>
          <p:nvSpPr>
            <p:cNvPr id="21" name="Rectangle 11"/>
            <p:cNvSpPr>
              <a:spLocks noChangeArrowheads="1"/>
            </p:cNvSpPr>
            <p:nvPr/>
          </p:nvSpPr>
          <p:spPr bwMode="auto">
            <a:xfrm>
              <a:off x="0" y="0"/>
              <a:ext cx="2440"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300" b="1" dirty="0">
                  <a:solidFill>
                    <a:schemeClr val="bg1"/>
                  </a:solidFill>
                  <a:latin typeface="微软雅黑" panose="020B0503020204020204" charset="-122"/>
                  <a:ea typeface="微软雅黑" panose="020B0503020204020204" charset="-122"/>
                  <a:cs typeface="+mn-ea"/>
                  <a:sym typeface="微软雅黑" panose="020B0503020204020204" charset="-122"/>
                </a:rPr>
                <a:t>单击此处添加标题</a:t>
              </a:r>
            </a:p>
          </p:txBody>
        </p:sp>
        <p:sp>
          <p:nvSpPr>
            <p:cNvPr id="22" name="Rectangle 12"/>
            <p:cNvSpPr>
              <a:spLocks noChangeArrowheads="1"/>
            </p:cNvSpPr>
            <p:nvPr/>
          </p:nvSpPr>
          <p:spPr bwMode="auto">
            <a:xfrm>
              <a:off x="0" y="416"/>
              <a:ext cx="2726"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900">
                  <a:solidFill>
                    <a:schemeClr val="bg1"/>
                  </a:solidFill>
                  <a:latin typeface="微软雅黑" panose="020B0503020204020204" charset="-122"/>
                  <a:ea typeface="微软雅黑" panose="020B0503020204020204" charset="-122"/>
                  <a:cs typeface="+mn-ea"/>
                  <a:sym typeface="微软雅黑" panose="020B0503020204020204" charset="-122"/>
                </a:rPr>
                <a:t>200</a:t>
              </a: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字以内，据统计每页幻灯片的最好控制在</a:t>
              </a:r>
              <a:r>
                <a:rPr lang="en-US" altLang="zh-CN" sz="900">
                  <a:solidFill>
                    <a:schemeClr val="bg1"/>
                  </a:solidFill>
                  <a:latin typeface="微软雅黑" panose="020B0503020204020204" charset="-122"/>
                  <a:ea typeface="微软雅黑" panose="020B0503020204020204" charset="-122"/>
                  <a:cs typeface="+mn-ea"/>
                  <a:sym typeface="微软雅黑" panose="020B0503020204020204" charset="-122"/>
                </a:rPr>
                <a:t>5</a:t>
              </a: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分钟之内。</a:t>
              </a:r>
              <a:endParaRPr lang="en-US" altLang="zh-CN" sz="900">
                <a:solidFill>
                  <a:schemeClr val="bg1"/>
                </a:solidFill>
                <a:latin typeface="微软雅黑" panose="020B0503020204020204" charset="-122"/>
                <a:ea typeface="微软雅黑" panose="020B0503020204020204" charset="-122"/>
                <a:cs typeface="+mn-ea"/>
                <a:sym typeface="微软雅黑" panose="020B0503020204020204" charset="-122"/>
              </a:endParaRPr>
            </a:p>
          </p:txBody>
        </p:sp>
      </p:grpSp>
      <p:grpSp>
        <p:nvGrpSpPr>
          <p:cNvPr id="23" name="Group 13"/>
          <p:cNvGrpSpPr/>
          <p:nvPr/>
        </p:nvGrpSpPr>
        <p:grpSpPr bwMode="auto">
          <a:xfrm>
            <a:off x="6092641" y="2106794"/>
            <a:ext cx="352758" cy="347772"/>
            <a:chOff x="0" y="0"/>
            <a:chExt cx="584" cy="584"/>
          </a:xfrm>
        </p:grpSpPr>
        <p:sp>
          <p:nvSpPr>
            <p:cNvPr id="24" name="Oval 14"/>
            <p:cNvSpPr>
              <a:spLocks noChangeArrowheads="1"/>
            </p:cNvSpPr>
            <p:nvPr/>
          </p:nvSpPr>
          <p:spPr bwMode="auto">
            <a:xfrm>
              <a:off x="0" y="0"/>
              <a:ext cx="584" cy="584"/>
            </a:xfrm>
            <a:prstGeom prst="ellipse">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25" name="Rectangle 15"/>
            <p:cNvSpPr>
              <a:spLocks noChangeArrowheads="1"/>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700" dirty="0">
                  <a:solidFill>
                    <a:srgbClr val="FFFFFF"/>
                  </a:solidFill>
                  <a:latin typeface="微软雅黑" panose="020B0503020204020204" charset="-122"/>
                  <a:ea typeface="微软雅黑" panose="020B0503020204020204" charset="-122"/>
                  <a:cs typeface="+mn-ea"/>
                  <a:sym typeface="微软雅黑" panose="020B0503020204020204" charset="-122"/>
                </a:rPr>
                <a:t>3</a:t>
              </a:r>
              <a:endParaRPr lang="zh-CN" altLang="en-US" dirty="0">
                <a:latin typeface="微软雅黑" panose="020B0503020204020204" charset="-122"/>
                <a:ea typeface="微软雅黑" panose="020B0503020204020204" charset="-122"/>
                <a:cs typeface="+mn-ea"/>
                <a:sym typeface="微软雅黑" panose="020B0503020204020204" charset="-122"/>
              </a:endParaRPr>
            </a:p>
          </p:txBody>
        </p:sp>
      </p:grpSp>
      <p:sp>
        <p:nvSpPr>
          <p:cNvPr id="26" name="Rectangle 45"/>
          <p:cNvSpPr>
            <a:spLocks noChangeArrowheads="1"/>
          </p:cNvSpPr>
          <p:nvPr/>
        </p:nvSpPr>
        <p:spPr bwMode="auto">
          <a:xfrm>
            <a:off x="1577334" y="457397"/>
            <a:ext cx="6022089" cy="47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zh-CN" altLang="en-US" sz="2500" b="1" dirty="0">
                <a:solidFill>
                  <a:srgbClr val="FFC000"/>
                </a:solidFill>
                <a:latin typeface="微软雅黑" panose="020B0503020204020204" charset="-122"/>
                <a:ea typeface="微软雅黑" panose="020B0503020204020204" charset="-122"/>
                <a:cs typeface="+mn-ea"/>
                <a:sym typeface="微软雅黑" panose="020B0503020204020204" charset="-122"/>
              </a:rPr>
              <a:t>年度工作概述</a:t>
            </a:r>
          </a:p>
        </p:txBody>
      </p:sp>
      <p:sp>
        <p:nvSpPr>
          <p:cNvPr id="27" name="Rectangle 14"/>
          <p:cNvSpPr>
            <a:spLocks noChangeArrowheads="1"/>
          </p:cNvSpPr>
          <p:nvPr/>
        </p:nvSpPr>
        <p:spPr bwMode="auto">
          <a:xfrm>
            <a:off x="2372711" y="857177"/>
            <a:ext cx="4430076" cy="36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1000" dirty="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此处添加详细文本描述此处添加详细文本描述此处添加详细文本描述此处添加详细文本描述此处添加详细文本描述</a:t>
            </a:r>
            <a:endParaRPr lang="en-US" altLang="zh-CN" sz="1000"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500"/>
                                        <p:tgtEl>
                                          <p:spTgt spid="3"/>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2" presetClass="entr" presetSubtype="1"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left)">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ChangeArrowheads="1"/>
          </p:cNvSpPr>
          <p:nvPr/>
        </p:nvSpPr>
        <p:spPr bwMode="auto">
          <a:xfrm>
            <a:off x="3488528" y="1547620"/>
            <a:ext cx="2216078" cy="2188696"/>
          </a:xfrm>
          <a:custGeom>
            <a:avLst/>
            <a:gdLst>
              <a:gd name="T0" fmla="*/ 0 w 2189205"/>
              <a:gd name="T1" fmla="*/ 2187449 h 2189205"/>
              <a:gd name="T2" fmla="*/ 2271622 w 2189205"/>
              <a:gd name="T3" fmla="*/ 0 h 2189205"/>
              <a:gd name="T4" fmla="*/ 4543241 w 2189205"/>
              <a:gd name="T5" fmla="*/ 2187449 h 2189205"/>
              <a:gd name="T6" fmla="*/ 2271622 w 2189205"/>
              <a:gd name="T7" fmla="*/ 4374896 h 2189205"/>
              <a:gd name="T8" fmla="*/ 0 w 2189205"/>
              <a:gd name="T9" fmla="*/ 2187449 h 2189205"/>
              <a:gd name="T10" fmla="*/ 0 60000 65536"/>
              <a:gd name="T11" fmla="*/ 0 60000 65536"/>
              <a:gd name="T12" fmla="*/ 0 60000 65536"/>
              <a:gd name="T13" fmla="*/ 0 60000 65536"/>
              <a:gd name="T14" fmla="*/ 0 60000 65536"/>
              <a:gd name="T15" fmla="*/ 0 w 2189205"/>
              <a:gd name="T16" fmla="*/ 0 h 2189205"/>
              <a:gd name="T17" fmla="*/ 2189205 w 2189205"/>
              <a:gd name="T18" fmla="*/ 2189205 h 2189205"/>
            </a:gdLst>
            <a:ahLst/>
            <a:cxnLst>
              <a:cxn ang="T10">
                <a:pos x="T0" y="T1"/>
              </a:cxn>
              <a:cxn ang="T11">
                <a:pos x="T2" y="T3"/>
              </a:cxn>
              <a:cxn ang="T12">
                <a:pos x="T4" y="T5"/>
              </a:cxn>
              <a:cxn ang="T13">
                <a:pos x="T6" y="T7"/>
              </a:cxn>
              <a:cxn ang="T14">
                <a:pos x="T8" y="T9"/>
              </a:cxn>
            </a:cxnLst>
            <a:rect l="T15" t="T16" r="T17" b="T18"/>
            <a:pathLst>
              <a:path w="2189205" h="2189205">
                <a:moveTo>
                  <a:pt x="0" y="1094603"/>
                </a:moveTo>
                <a:cubicBezTo>
                  <a:pt x="0" y="490070"/>
                  <a:pt x="490070" y="0"/>
                  <a:pt x="1094603" y="0"/>
                </a:cubicBezTo>
                <a:cubicBezTo>
                  <a:pt x="1699136" y="0"/>
                  <a:pt x="2189206" y="490070"/>
                  <a:pt x="2189206" y="1094603"/>
                </a:cubicBezTo>
                <a:cubicBezTo>
                  <a:pt x="2189206" y="1699136"/>
                  <a:pt x="1699136" y="2189206"/>
                  <a:pt x="1094603" y="2189206"/>
                </a:cubicBezTo>
                <a:cubicBezTo>
                  <a:pt x="490070" y="2189206"/>
                  <a:pt x="0" y="1699136"/>
                  <a:pt x="0" y="1094603"/>
                </a:cubicBezTo>
                <a:close/>
              </a:path>
            </a:pathLst>
          </a:custGeom>
          <a:solidFill>
            <a:srgbClr val="F9EB39"/>
          </a:solidFill>
          <a:ln>
            <a:noFill/>
          </a:ln>
        </p:spPr>
        <p:txBody>
          <a:bodyPr lIns="938338" tIns="209169" rIns="938338" bIns="1972149"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buFont typeface="Arial" panose="020B0604020202020204" pitchFamily="34" charset="0"/>
              <a:buNone/>
            </a:pPr>
            <a:r>
              <a:rPr lang="en-US" altLang="zh-CN" sz="1300" dirty="0">
                <a:solidFill>
                  <a:srgbClr val="C00000"/>
                </a:solidFill>
                <a:latin typeface="微软雅黑" panose="020B0503020204020204" charset="-122"/>
                <a:ea typeface="微软雅黑" panose="020B0503020204020204" charset="-122"/>
                <a:cs typeface="+mn-ea"/>
                <a:sym typeface="微软雅黑" panose="020B0503020204020204" charset="-122"/>
              </a:rPr>
              <a:t>25%</a:t>
            </a:r>
            <a:endParaRPr lang="zh-CN" altLang="en-US" dirty="0">
              <a:solidFill>
                <a:srgbClr val="C00000"/>
              </a:solidFill>
              <a:latin typeface="微软雅黑" panose="020B0503020204020204" charset="-122"/>
              <a:ea typeface="微软雅黑" panose="020B0503020204020204" charset="-122"/>
              <a:cs typeface="+mn-ea"/>
              <a:sym typeface="微软雅黑" panose="020B0503020204020204" charset="-122"/>
            </a:endParaRPr>
          </a:p>
        </p:txBody>
      </p:sp>
      <p:sp>
        <p:nvSpPr>
          <p:cNvPr id="3" name="Freeform 4"/>
          <p:cNvSpPr>
            <a:spLocks noChangeArrowheads="1"/>
          </p:cNvSpPr>
          <p:nvPr/>
        </p:nvSpPr>
        <p:spPr bwMode="auto">
          <a:xfrm>
            <a:off x="3710262" y="1984855"/>
            <a:ext cx="1772610" cy="1751461"/>
          </a:xfrm>
          <a:custGeom>
            <a:avLst/>
            <a:gdLst>
              <a:gd name="T0" fmla="*/ 0 w 1751364"/>
              <a:gd name="T1" fmla="*/ 1751471 h 1751364"/>
              <a:gd name="T2" fmla="*/ 1816521 w 1751364"/>
              <a:gd name="T3" fmla="*/ 0 h 1751364"/>
              <a:gd name="T4" fmla="*/ 3633042 w 1751364"/>
              <a:gd name="T5" fmla="*/ 1751471 h 1751364"/>
              <a:gd name="T6" fmla="*/ 1816521 w 1751364"/>
              <a:gd name="T7" fmla="*/ 3502941 h 1751364"/>
              <a:gd name="T8" fmla="*/ 0 w 1751364"/>
              <a:gd name="T9" fmla="*/ 1751471 h 1751364"/>
              <a:gd name="T10" fmla="*/ 0 60000 65536"/>
              <a:gd name="T11" fmla="*/ 0 60000 65536"/>
              <a:gd name="T12" fmla="*/ 0 60000 65536"/>
              <a:gd name="T13" fmla="*/ 0 60000 65536"/>
              <a:gd name="T14" fmla="*/ 0 60000 65536"/>
              <a:gd name="T15" fmla="*/ 0 w 1751364"/>
              <a:gd name="T16" fmla="*/ 0 h 1751364"/>
              <a:gd name="T17" fmla="*/ 1751364 w 1751364"/>
              <a:gd name="T18" fmla="*/ 1751364 h 1751364"/>
            </a:gdLst>
            <a:ahLst/>
            <a:cxnLst>
              <a:cxn ang="T10">
                <a:pos x="T0" y="T1"/>
              </a:cxn>
              <a:cxn ang="T11">
                <a:pos x="T2" y="T3"/>
              </a:cxn>
              <a:cxn ang="T12">
                <a:pos x="T4" y="T5"/>
              </a:cxn>
              <a:cxn ang="T13">
                <a:pos x="T6" y="T7"/>
              </a:cxn>
              <a:cxn ang="T14">
                <a:pos x="T8" y="T9"/>
              </a:cxn>
            </a:cxnLst>
            <a:rect l="T15" t="T16" r="T17" b="T18"/>
            <a:pathLst>
              <a:path w="1751364" h="1751364">
                <a:moveTo>
                  <a:pt x="0" y="875682"/>
                </a:moveTo>
                <a:cubicBezTo>
                  <a:pt x="0" y="392056"/>
                  <a:pt x="392056" y="0"/>
                  <a:pt x="875682" y="0"/>
                </a:cubicBezTo>
                <a:cubicBezTo>
                  <a:pt x="1359308" y="0"/>
                  <a:pt x="1751364" y="392056"/>
                  <a:pt x="1751364" y="875682"/>
                </a:cubicBezTo>
                <a:cubicBezTo>
                  <a:pt x="1751364" y="1359308"/>
                  <a:pt x="1359308" y="1751364"/>
                  <a:pt x="875682" y="1751364"/>
                </a:cubicBezTo>
                <a:cubicBezTo>
                  <a:pt x="392056" y="1751364"/>
                  <a:pt x="0" y="1359308"/>
                  <a:pt x="0" y="875682"/>
                </a:cubicBezTo>
                <a:close/>
              </a:path>
            </a:pathLst>
          </a:custGeom>
          <a:solidFill>
            <a:srgbClr val="FFDB01"/>
          </a:solidFill>
          <a:ln>
            <a:noFill/>
          </a:ln>
        </p:spPr>
        <p:txBody>
          <a:bodyPr lIns="703273" tIns="204468" rIns="703275" bIns="1520826"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buFont typeface="Arial" panose="020B0604020202020204" pitchFamily="34" charset="0"/>
              <a:buNone/>
            </a:pPr>
            <a:r>
              <a:rPr lang="en-US" altLang="zh-CN" sz="1300" dirty="0">
                <a:solidFill>
                  <a:srgbClr val="C00000"/>
                </a:solidFill>
                <a:latin typeface="微软雅黑" panose="020B0503020204020204" charset="-122"/>
                <a:ea typeface="微软雅黑" panose="020B0503020204020204" charset="-122"/>
                <a:cs typeface="+mn-ea"/>
                <a:sym typeface="微软雅黑" panose="020B0503020204020204" charset="-122"/>
              </a:rPr>
              <a:t>36%</a:t>
            </a:r>
            <a:endParaRPr lang="zh-CN" altLang="en-US" dirty="0">
              <a:solidFill>
                <a:srgbClr val="C00000"/>
              </a:solidFill>
              <a:latin typeface="微软雅黑" panose="020B0503020204020204" charset="-122"/>
              <a:ea typeface="微软雅黑" panose="020B0503020204020204" charset="-122"/>
              <a:cs typeface="+mn-ea"/>
              <a:sym typeface="微软雅黑" panose="020B0503020204020204" charset="-122"/>
            </a:endParaRPr>
          </a:p>
        </p:txBody>
      </p:sp>
      <p:sp>
        <p:nvSpPr>
          <p:cNvPr id="4" name="Freeform 5"/>
          <p:cNvSpPr>
            <a:spLocks noChangeArrowheads="1"/>
          </p:cNvSpPr>
          <p:nvPr/>
        </p:nvSpPr>
        <p:spPr bwMode="auto">
          <a:xfrm>
            <a:off x="3931996" y="2423351"/>
            <a:ext cx="1330403" cy="1312966"/>
          </a:xfrm>
          <a:custGeom>
            <a:avLst/>
            <a:gdLst>
              <a:gd name="T0" fmla="*/ 0 w 1313523"/>
              <a:gd name="T1" fmla="*/ 1311715 h 1313523"/>
              <a:gd name="T2" fmla="*/ 1365300 w 1313523"/>
              <a:gd name="T3" fmla="*/ 0 h 1313523"/>
              <a:gd name="T4" fmla="*/ 2730599 w 1313523"/>
              <a:gd name="T5" fmla="*/ 1311715 h 1313523"/>
              <a:gd name="T6" fmla="*/ 1365300 w 1313523"/>
              <a:gd name="T7" fmla="*/ 2623429 h 1313523"/>
              <a:gd name="T8" fmla="*/ 0 w 1313523"/>
              <a:gd name="T9" fmla="*/ 1311715 h 1313523"/>
              <a:gd name="T10" fmla="*/ 0 60000 65536"/>
              <a:gd name="T11" fmla="*/ 0 60000 65536"/>
              <a:gd name="T12" fmla="*/ 0 60000 65536"/>
              <a:gd name="T13" fmla="*/ 0 60000 65536"/>
              <a:gd name="T14" fmla="*/ 0 60000 65536"/>
              <a:gd name="T15" fmla="*/ 0 w 1313523"/>
              <a:gd name="T16" fmla="*/ 0 h 1313523"/>
              <a:gd name="T17" fmla="*/ 1313523 w 1313523"/>
              <a:gd name="T18" fmla="*/ 1313523 h 1313523"/>
            </a:gdLst>
            <a:ahLst/>
            <a:cxnLst>
              <a:cxn ang="T10">
                <a:pos x="T0" y="T1"/>
              </a:cxn>
              <a:cxn ang="T11">
                <a:pos x="T2" y="T3"/>
              </a:cxn>
              <a:cxn ang="T12">
                <a:pos x="T4" y="T5"/>
              </a:cxn>
              <a:cxn ang="T13">
                <a:pos x="T6" y="T7"/>
              </a:cxn>
              <a:cxn ang="T14">
                <a:pos x="T8" y="T9"/>
              </a:cxn>
            </a:cxnLst>
            <a:rect l="T15" t="T16" r="T17" b="T18"/>
            <a:pathLst>
              <a:path w="1313523" h="1313523">
                <a:moveTo>
                  <a:pt x="0" y="656762"/>
                </a:moveTo>
                <a:cubicBezTo>
                  <a:pt x="0" y="294042"/>
                  <a:pt x="294042" y="0"/>
                  <a:pt x="656762" y="0"/>
                </a:cubicBezTo>
                <a:cubicBezTo>
                  <a:pt x="1019482" y="0"/>
                  <a:pt x="1313524" y="294042"/>
                  <a:pt x="1313524" y="656762"/>
                </a:cubicBezTo>
                <a:cubicBezTo>
                  <a:pt x="1313524" y="1019482"/>
                  <a:pt x="1019482" y="1313524"/>
                  <a:pt x="656762" y="1313524"/>
                </a:cubicBezTo>
                <a:cubicBezTo>
                  <a:pt x="294042" y="1313524"/>
                  <a:pt x="0" y="1019482"/>
                  <a:pt x="0" y="656762"/>
                </a:cubicBezTo>
                <a:close/>
              </a:path>
            </a:pathLst>
          </a:custGeom>
          <a:solidFill>
            <a:srgbClr val="FFC000"/>
          </a:solidFill>
          <a:ln>
            <a:noFill/>
          </a:ln>
        </p:spPr>
        <p:txBody>
          <a:bodyPr lIns="468210" tIns="197416" rIns="468210" bIns="1078906"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buFont typeface="Arial" panose="020B0604020202020204" pitchFamily="34" charset="0"/>
              <a:buNone/>
            </a:pPr>
            <a:r>
              <a:rPr lang="en-US" altLang="zh-CN" sz="1300" dirty="0">
                <a:solidFill>
                  <a:srgbClr val="C00000"/>
                </a:solidFill>
                <a:latin typeface="微软雅黑" panose="020B0503020204020204" charset="-122"/>
                <a:ea typeface="微软雅黑" panose="020B0503020204020204" charset="-122"/>
                <a:cs typeface="+mn-ea"/>
                <a:sym typeface="微软雅黑" panose="020B0503020204020204" charset="-122"/>
              </a:rPr>
              <a:t>15%</a:t>
            </a:r>
            <a:endParaRPr lang="zh-CN" altLang="en-US" dirty="0">
              <a:solidFill>
                <a:srgbClr val="C00000"/>
              </a:solidFill>
              <a:latin typeface="微软雅黑" panose="020B0503020204020204" charset="-122"/>
              <a:ea typeface="微软雅黑" panose="020B0503020204020204" charset="-122"/>
              <a:cs typeface="+mn-ea"/>
              <a:sym typeface="微软雅黑" panose="020B0503020204020204" charset="-122"/>
            </a:endParaRPr>
          </a:p>
        </p:txBody>
      </p:sp>
      <p:sp>
        <p:nvSpPr>
          <p:cNvPr id="5" name="Freeform 6"/>
          <p:cNvSpPr>
            <a:spLocks noChangeArrowheads="1"/>
          </p:cNvSpPr>
          <p:nvPr/>
        </p:nvSpPr>
        <p:spPr bwMode="auto">
          <a:xfrm>
            <a:off x="4153730" y="2860586"/>
            <a:ext cx="885675" cy="875730"/>
          </a:xfrm>
          <a:custGeom>
            <a:avLst/>
            <a:gdLst>
              <a:gd name="T0" fmla="*/ 0 w 875682"/>
              <a:gd name="T1" fmla="*/ 875734 h 875682"/>
              <a:gd name="T2" fmla="*/ 906324 w 875682"/>
              <a:gd name="T3" fmla="*/ 0 h 875682"/>
              <a:gd name="T4" fmla="*/ 1812649 w 875682"/>
              <a:gd name="T5" fmla="*/ 875734 h 875682"/>
              <a:gd name="T6" fmla="*/ 906324 w 875682"/>
              <a:gd name="T7" fmla="*/ 1751467 h 875682"/>
              <a:gd name="T8" fmla="*/ 0 w 875682"/>
              <a:gd name="T9" fmla="*/ 875734 h 875682"/>
              <a:gd name="T10" fmla="*/ 0 60000 65536"/>
              <a:gd name="T11" fmla="*/ 0 60000 65536"/>
              <a:gd name="T12" fmla="*/ 0 60000 65536"/>
              <a:gd name="T13" fmla="*/ 0 60000 65536"/>
              <a:gd name="T14" fmla="*/ 0 60000 65536"/>
              <a:gd name="T15" fmla="*/ 0 w 875682"/>
              <a:gd name="T16" fmla="*/ 0 h 875682"/>
              <a:gd name="T17" fmla="*/ 875682 w 875682"/>
              <a:gd name="T18" fmla="*/ 875682 h 875682"/>
            </a:gdLst>
            <a:ahLst/>
            <a:cxnLst>
              <a:cxn ang="T10">
                <a:pos x="T0" y="T1"/>
              </a:cxn>
              <a:cxn ang="T11">
                <a:pos x="T2" y="T3"/>
              </a:cxn>
              <a:cxn ang="T12">
                <a:pos x="T4" y="T5"/>
              </a:cxn>
              <a:cxn ang="T13">
                <a:pos x="T6" y="T7"/>
              </a:cxn>
              <a:cxn ang="T14">
                <a:pos x="T8" y="T9"/>
              </a:cxn>
            </a:cxnLst>
            <a:rect l="T15" t="T16" r="T17" b="T18"/>
            <a:pathLst>
              <a:path w="875682" h="875682">
                <a:moveTo>
                  <a:pt x="0" y="437841"/>
                </a:moveTo>
                <a:cubicBezTo>
                  <a:pt x="0" y="196028"/>
                  <a:pt x="196028" y="0"/>
                  <a:pt x="437841" y="0"/>
                </a:cubicBezTo>
                <a:cubicBezTo>
                  <a:pt x="679654" y="0"/>
                  <a:pt x="875682" y="196028"/>
                  <a:pt x="875682" y="437841"/>
                </a:cubicBezTo>
                <a:cubicBezTo>
                  <a:pt x="875682" y="679654"/>
                  <a:pt x="679654" y="875682"/>
                  <a:pt x="437841" y="875682"/>
                </a:cubicBezTo>
                <a:cubicBezTo>
                  <a:pt x="196028" y="875682"/>
                  <a:pt x="0" y="679654"/>
                  <a:pt x="0" y="437841"/>
                </a:cubicBezTo>
                <a:close/>
              </a:path>
            </a:pathLst>
          </a:custGeom>
          <a:solidFill>
            <a:srgbClr val="FFFFFF">
              <a:alpha val="50196"/>
            </a:srgbClr>
          </a:solidFill>
          <a:ln>
            <a:noFill/>
          </a:ln>
        </p:spPr>
        <p:txBody>
          <a:bodyPr lIns="229335" tIns="326702" rIns="229335" bIns="326701"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90000"/>
              </a:lnSpc>
              <a:spcAft>
                <a:spcPct val="35000"/>
              </a:spcAft>
              <a:buFont typeface="Arial" panose="020B0604020202020204" pitchFamily="34" charset="0"/>
              <a:buNone/>
            </a:pPr>
            <a:r>
              <a:rPr lang="en-US" altLang="zh-CN" sz="1300" dirty="0">
                <a:solidFill>
                  <a:srgbClr val="C00000"/>
                </a:solidFill>
                <a:latin typeface="微软雅黑" panose="020B0503020204020204" charset="-122"/>
                <a:ea typeface="微软雅黑" panose="020B0503020204020204" charset="-122"/>
                <a:cs typeface="+mn-ea"/>
                <a:sym typeface="微软雅黑" panose="020B0503020204020204" charset="-122"/>
              </a:rPr>
              <a:t>20%</a:t>
            </a:r>
            <a:endParaRPr lang="zh-CN" altLang="en-US" dirty="0">
              <a:solidFill>
                <a:srgbClr val="C00000"/>
              </a:solidFill>
              <a:latin typeface="微软雅黑" panose="020B0503020204020204" charset="-122"/>
              <a:ea typeface="微软雅黑" panose="020B0503020204020204" charset="-122"/>
              <a:cs typeface="+mn-ea"/>
              <a:sym typeface="微软雅黑" panose="020B0503020204020204" charset="-122"/>
            </a:endParaRPr>
          </a:p>
        </p:txBody>
      </p:sp>
      <p:grpSp>
        <p:nvGrpSpPr>
          <p:cNvPr id="6" name="Group 22"/>
          <p:cNvGrpSpPr/>
          <p:nvPr/>
        </p:nvGrpSpPr>
        <p:grpSpPr bwMode="auto">
          <a:xfrm>
            <a:off x="685359" y="1834910"/>
            <a:ext cx="1758752" cy="752246"/>
            <a:chOff x="0" y="0"/>
            <a:chExt cx="2360" cy="1264"/>
          </a:xfrm>
        </p:grpSpPr>
        <p:sp>
          <p:nvSpPr>
            <p:cNvPr id="7" name="Rectangle 23"/>
            <p:cNvSpPr>
              <a:spLocks noChangeArrowheads="1"/>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90000"/>
                </a:lnSpc>
                <a:buFont typeface="Arial" panose="020B0604020202020204" pitchFamily="34" charset="0"/>
                <a:buNone/>
              </a:pPr>
              <a:r>
                <a:rPr lang="zh-CN" altLang="en-US" sz="1700" dirty="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sp>
          <p:nvSpPr>
            <p:cNvPr id="8" name="Rectangle 24"/>
            <p:cNvSpPr>
              <a:spLocks noChangeArrowheads="1"/>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25000"/>
                </a:lnSpc>
                <a:buFont typeface="Arial" panose="020B0604020202020204" pitchFamily="34" charset="0"/>
                <a:buNone/>
              </a:pP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p>
          </p:txBody>
        </p:sp>
      </p:grpSp>
      <p:sp>
        <p:nvSpPr>
          <p:cNvPr id="9" name="Freeform 25"/>
          <p:cNvSpPr/>
          <p:nvPr/>
        </p:nvSpPr>
        <p:spPr bwMode="auto">
          <a:xfrm>
            <a:off x="2659547" y="1742927"/>
            <a:ext cx="1650405" cy="375493"/>
          </a:xfrm>
          <a:custGeom>
            <a:avLst/>
            <a:gdLst>
              <a:gd name="T0" fmla="*/ 0 w 21600"/>
              <a:gd name="T1" fmla="*/ 226925076 h 21600"/>
              <a:gd name="T2" fmla="*/ 2147483647 w 21600"/>
              <a:gd name="T3" fmla="*/ 226925076 h 21600"/>
              <a:gd name="T4" fmla="*/ 2147483647 w 21600"/>
              <a:gd name="T5" fmla="*/ 0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6860" y="21600"/>
                </a:lnTo>
                <a:lnTo>
                  <a:pt x="6860" y="0"/>
                </a:lnTo>
                <a:lnTo>
                  <a:pt x="21600" y="0"/>
                </a:lnTo>
              </a:path>
            </a:pathLst>
          </a:custGeom>
          <a:noFill/>
          <a:ln w="3175" cap="flat" cmpd="sng">
            <a:solidFill>
              <a:srgbClr val="FFCC00"/>
            </a:solidFill>
            <a:miter lim="800000"/>
            <a:headEnd type="arrow"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nvGrpSpPr>
          <p:cNvPr id="10" name="Group 41"/>
          <p:cNvGrpSpPr/>
          <p:nvPr/>
        </p:nvGrpSpPr>
        <p:grpSpPr bwMode="auto">
          <a:xfrm>
            <a:off x="1005362" y="4022346"/>
            <a:ext cx="7251703" cy="664043"/>
            <a:chOff x="0" y="0"/>
            <a:chExt cx="12032" cy="1117"/>
          </a:xfrm>
          <a:solidFill>
            <a:srgbClr val="0070C0"/>
          </a:solidFill>
        </p:grpSpPr>
        <p:sp>
          <p:nvSpPr>
            <p:cNvPr id="11" name="Rectangle 42"/>
            <p:cNvSpPr>
              <a:spLocks noChangeArrowheads="1"/>
            </p:cNvSpPr>
            <p:nvPr/>
          </p:nvSpPr>
          <p:spPr bwMode="auto">
            <a:xfrm rot="10800000" flipH="1">
              <a:off x="0" y="0"/>
              <a:ext cx="12032" cy="111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2200">
                <a:solidFill>
                  <a:srgbClr val="000000"/>
                </a:solidFill>
                <a:latin typeface="微软雅黑" panose="020B0503020204020204" charset="-122"/>
                <a:ea typeface="微软雅黑" panose="020B0503020204020204" charset="-122"/>
                <a:cs typeface="+mn-ea"/>
                <a:sym typeface="微软雅黑" panose="020B0503020204020204" charset="-122"/>
              </a:endParaRPr>
            </a:p>
          </p:txBody>
        </p:sp>
        <p:sp>
          <p:nvSpPr>
            <p:cNvPr id="12" name="Rectangle 43"/>
            <p:cNvSpPr>
              <a:spLocks noChangeArrowheads="1"/>
            </p:cNvSpPr>
            <p:nvPr/>
          </p:nvSpPr>
          <p:spPr bwMode="auto">
            <a:xfrm>
              <a:off x="2867" y="104"/>
              <a:ext cx="8830" cy="78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1000" dirty="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此处添加详细文本描述，建议与标题相关并符合整体语言风格，语言描述尽量简洁生动。尽量将每页幻灯片的字数控制在</a:t>
              </a:r>
              <a:r>
                <a:rPr lang="en-US" altLang="zh-CN" sz="1000" dirty="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rPr>
                <a:t>200</a:t>
              </a:r>
              <a:r>
                <a:rPr lang="zh-CN" altLang="en-US" sz="1000" dirty="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rPr>
                <a:t>字之内。此处添加详细文本描述，建议与标题相关并符合整体语言风格，语言描述尽量简洁生动。尽量将每页幻灯片的字数控制在</a:t>
              </a:r>
              <a:r>
                <a:rPr lang="en-US" altLang="zh-CN" sz="1000" dirty="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rPr>
                <a:t>200</a:t>
              </a:r>
              <a:r>
                <a:rPr lang="zh-CN" altLang="en-US" sz="1000" dirty="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rPr>
                <a:t>字之内。</a:t>
              </a:r>
              <a:r>
                <a:rPr lang="en-US" altLang="zh-CN" sz="1000" dirty="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rPr>
                <a:t> </a:t>
              </a:r>
            </a:p>
          </p:txBody>
        </p:sp>
        <p:sp>
          <p:nvSpPr>
            <p:cNvPr id="13" name="Rectangle 44"/>
            <p:cNvSpPr>
              <a:spLocks noChangeArrowheads="1"/>
            </p:cNvSpPr>
            <p:nvPr/>
          </p:nvSpPr>
          <p:spPr bwMode="auto">
            <a:xfrm>
              <a:off x="725" y="178"/>
              <a:ext cx="1680" cy="72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r>
                <a:rPr lang="zh-CN" altLang="en-US" sz="1600" dirty="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rPr>
                <a:t>单击此处</a:t>
              </a:r>
            </a:p>
            <a:p>
              <a:pPr algn="r" eaLnBrk="1" hangingPunct="1">
                <a:buFont typeface="Arial" panose="020B0604020202020204" pitchFamily="34" charset="0"/>
                <a:buNone/>
              </a:pPr>
              <a:r>
                <a:rPr lang="zh-CN" altLang="en-US" sz="1600" dirty="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rPr>
                <a:t>添加标题</a:t>
              </a:r>
              <a:endParaRPr lang="zh-CN" altLang="en-US" dirty="0">
                <a:solidFill>
                  <a:schemeClr val="accent2">
                    <a:lumMod val="75000"/>
                  </a:schemeClr>
                </a:solidFill>
                <a:latin typeface="微软雅黑" panose="020B0503020204020204" charset="-122"/>
                <a:ea typeface="微软雅黑" panose="020B0503020204020204" charset="-122"/>
                <a:cs typeface="+mn-ea"/>
                <a:sym typeface="微软雅黑" panose="020B0503020204020204" charset="-122"/>
              </a:endParaRPr>
            </a:p>
          </p:txBody>
        </p:sp>
      </p:grpSp>
      <p:sp>
        <p:nvSpPr>
          <p:cNvPr id="14" name="Rectangle 45"/>
          <p:cNvSpPr>
            <a:spLocks noChangeArrowheads="1"/>
          </p:cNvSpPr>
          <p:nvPr/>
        </p:nvSpPr>
        <p:spPr bwMode="auto">
          <a:xfrm>
            <a:off x="1577334" y="457397"/>
            <a:ext cx="6022089" cy="47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70000"/>
              </a:lnSpc>
              <a:buFont typeface="Arial" panose="020B0604020202020204" pitchFamily="34" charset="0"/>
              <a:buNone/>
            </a:pPr>
            <a:r>
              <a:rPr lang="zh-CN" altLang="en-US" sz="2500" b="1" dirty="0">
                <a:solidFill>
                  <a:srgbClr val="FFC000"/>
                </a:solidFill>
                <a:latin typeface="微软雅黑" panose="020B0503020204020204" charset="-122"/>
                <a:ea typeface="微软雅黑" panose="020B0503020204020204" charset="-122"/>
                <a:cs typeface="+mn-ea"/>
                <a:sym typeface="微软雅黑" panose="020B0503020204020204" charset="-122"/>
              </a:rPr>
              <a:t>年度工作概述</a:t>
            </a:r>
          </a:p>
        </p:txBody>
      </p:sp>
      <p:sp>
        <p:nvSpPr>
          <p:cNvPr id="15" name="Freeform 26"/>
          <p:cNvSpPr/>
          <p:nvPr/>
        </p:nvSpPr>
        <p:spPr bwMode="auto">
          <a:xfrm>
            <a:off x="2660806" y="2720720"/>
            <a:ext cx="1684421" cy="464957"/>
          </a:xfrm>
          <a:custGeom>
            <a:avLst/>
            <a:gdLst>
              <a:gd name="T0" fmla="*/ 0 w 21600"/>
              <a:gd name="T1" fmla="*/ 430837908 h 21600"/>
              <a:gd name="T2" fmla="*/ 2147483647 w 21600"/>
              <a:gd name="T3" fmla="*/ 430837908 h 21600"/>
              <a:gd name="T4" fmla="*/ 2147483647 w 21600"/>
              <a:gd name="T5" fmla="*/ 0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6860" y="21600"/>
                </a:lnTo>
                <a:lnTo>
                  <a:pt x="6860" y="0"/>
                </a:lnTo>
                <a:lnTo>
                  <a:pt x="21600" y="0"/>
                </a:lnTo>
              </a:path>
            </a:pathLst>
          </a:custGeom>
          <a:noFill/>
          <a:ln w="3175" cap="flat" cmpd="sng">
            <a:solidFill>
              <a:srgbClr val="FFCC00"/>
            </a:solidFill>
            <a:miter lim="800000"/>
            <a:headEnd type="arrow"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16" name="Freeform 30"/>
          <p:cNvSpPr/>
          <p:nvPr/>
        </p:nvSpPr>
        <p:spPr bwMode="auto">
          <a:xfrm>
            <a:off x="4957515" y="2113379"/>
            <a:ext cx="1608830" cy="85683"/>
          </a:xfrm>
          <a:custGeom>
            <a:avLst/>
            <a:gdLst>
              <a:gd name="T0" fmla="*/ 0 w 21600"/>
              <a:gd name="T1" fmla="*/ 2696251 h 21600"/>
              <a:gd name="T2" fmla="*/ 2147483647 w 21600"/>
              <a:gd name="T3" fmla="*/ 2696251 h 21600"/>
              <a:gd name="T4" fmla="*/ 2147483647 w 21600"/>
              <a:gd name="T5" fmla="*/ 0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15862" y="21600"/>
                </a:lnTo>
                <a:lnTo>
                  <a:pt x="15862" y="0"/>
                </a:lnTo>
                <a:lnTo>
                  <a:pt x="21600" y="0"/>
                </a:lnTo>
              </a:path>
            </a:pathLst>
          </a:custGeom>
          <a:noFill/>
          <a:ln w="3175" cap="flat" cmpd="sng">
            <a:solidFill>
              <a:srgbClr val="FFCC00"/>
            </a:solidFill>
            <a:miter lim="800000"/>
            <a:headEnd type="oval"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sp>
        <p:nvSpPr>
          <p:cNvPr id="17" name="Freeform 31"/>
          <p:cNvSpPr/>
          <p:nvPr/>
        </p:nvSpPr>
        <p:spPr bwMode="auto">
          <a:xfrm>
            <a:off x="4954996" y="3156696"/>
            <a:ext cx="1613869" cy="299890"/>
          </a:xfrm>
          <a:custGeom>
            <a:avLst/>
            <a:gdLst>
              <a:gd name="T0" fmla="*/ 0 w 21600"/>
              <a:gd name="T1" fmla="*/ 115601786 h 21600"/>
              <a:gd name="T2" fmla="*/ 2147483647 w 21600"/>
              <a:gd name="T3" fmla="*/ 115601786 h 21600"/>
              <a:gd name="T4" fmla="*/ 2147483647 w 21600"/>
              <a:gd name="T5" fmla="*/ 0 h 21600"/>
              <a:gd name="T6" fmla="*/ 2147483647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15862" y="21600"/>
                </a:lnTo>
                <a:lnTo>
                  <a:pt x="15862" y="0"/>
                </a:lnTo>
                <a:lnTo>
                  <a:pt x="21600" y="0"/>
                </a:lnTo>
              </a:path>
            </a:pathLst>
          </a:custGeom>
          <a:noFill/>
          <a:ln w="3175" cap="flat" cmpd="sng">
            <a:solidFill>
              <a:srgbClr val="FFCC00"/>
            </a:solidFill>
            <a:miter lim="800000"/>
            <a:headEnd type="oval" w="med" len="med"/>
            <a:tailEnd type="arrow"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latin typeface="微软雅黑" panose="020B0503020204020204" charset="-122"/>
              <a:ea typeface="微软雅黑" panose="020B0503020204020204" charset="-122"/>
              <a:cs typeface="+mn-ea"/>
              <a:sym typeface="微软雅黑" panose="020B0503020204020204" charset="-122"/>
            </a:endParaRPr>
          </a:p>
        </p:txBody>
      </p:sp>
      <p:grpSp>
        <p:nvGrpSpPr>
          <p:cNvPr id="18" name="Group 22"/>
          <p:cNvGrpSpPr/>
          <p:nvPr/>
        </p:nvGrpSpPr>
        <p:grpSpPr bwMode="auto">
          <a:xfrm>
            <a:off x="685359" y="2952569"/>
            <a:ext cx="1758752" cy="752247"/>
            <a:chOff x="0" y="0"/>
            <a:chExt cx="2360" cy="1264"/>
          </a:xfrm>
        </p:grpSpPr>
        <p:sp>
          <p:nvSpPr>
            <p:cNvPr id="19" name="Rectangle 23"/>
            <p:cNvSpPr>
              <a:spLocks noChangeArrowheads="1"/>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90000"/>
                </a:lnSpc>
                <a:buFont typeface="Arial" panose="020B0604020202020204" pitchFamily="34" charset="0"/>
                <a:buNone/>
              </a:pPr>
              <a:r>
                <a:rPr lang="zh-CN" altLang="en-US" sz="170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sp>
          <p:nvSpPr>
            <p:cNvPr id="20" name="Rectangle 24"/>
            <p:cNvSpPr>
              <a:spLocks noChangeArrowheads="1"/>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25000"/>
                </a:lnSpc>
                <a:buFont typeface="Arial" panose="020B0604020202020204" pitchFamily="34" charset="0"/>
                <a:buNone/>
              </a:pP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p>
          </p:txBody>
        </p:sp>
      </p:grpSp>
      <p:grpSp>
        <p:nvGrpSpPr>
          <p:cNvPr id="21" name="Group 22"/>
          <p:cNvGrpSpPr/>
          <p:nvPr/>
        </p:nvGrpSpPr>
        <p:grpSpPr bwMode="auto">
          <a:xfrm>
            <a:off x="6749024" y="1834910"/>
            <a:ext cx="1709618" cy="752246"/>
            <a:chOff x="0" y="0"/>
            <a:chExt cx="2360" cy="1264"/>
          </a:xfrm>
        </p:grpSpPr>
        <p:sp>
          <p:nvSpPr>
            <p:cNvPr id="22" name="Rectangle 23"/>
            <p:cNvSpPr>
              <a:spLocks noChangeArrowheads="1"/>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700" dirty="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sp>
          <p:nvSpPr>
            <p:cNvPr id="23" name="Rectangle 24"/>
            <p:cNvSpPr>
              <a:spLocks noChangeArrowheads="1"/>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p>
          </p:txBody>
        </p:sp>
      </p:grpSp>
      <p:grpSp>
        <p:nvGrpSpPr>
          <p:cNvPr id="24" name="Group 22"/>
          <p:cNvGrpSpPr/>
          <p:nvPr/>
        </p:nvGrpSpPr>
        <p:grpSpPr bwMode="auto">
          <a:xfrm>
            <a:off x="6749024" y="2952569"/>
            <a:ext cx="1709618" cy="752247"/>
            <a:chOff x="0" y="0"/>
            <a:chExt cx="2360" cy="1264"/>
          </a:xfrm>
        </p:grpSpPr>
        <p:sp>
          <p:nvSpPr>
            <p:cNvPr id="25" name="Rectangle 23"/>
            <p:cNvSpPr>
              <a:spLocks noChangeArrowheads="1"/>
            </p:cNvSpPr>
            <p:nvPr/>
          </p:nvSpPr>
          <p:spPr bwMode="auto">
            <a:xfrm>
              <a:off x="0" y="0"/>
              <a:ext cx="236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90000"/>
                </a:lnSpc>
                <a:buFont typeface="Arial" panose="020B0604020202020204" pitchFamily="34" charset="0"/>
                <a:buNone/>
              </a:pPr>
              <a:r>
                <a:rPr lang="zh-CN" altLang="en-US" sz="1700">
                  <a:solidFill>
                    <a:schemeClr val="bg1"/>
                  </a:solidFill>
                  <a:latin typeface="微软雅黑" panose="020B0503020204020204" charset="-122"/>
                  <a:ea typeface="微软雅黑" panose="020B0503020204020204" charset="-122"/>
                  <a:cs typeface="+mn-ea"/>
                  <a:sym typeface="微软雅黑" panose="020B0503020204020204" charset="-122"/>
                </a:rPr>
                <a:t>添加标题</a:t>
              </a:r>
            </a:p>
          </p:txBody>
        </p:sp>
        <p:sp>
          <p:nvSpPr>
            <p:cNvPr id="26" name="Rectangle 24"/>
            <p:cNvSpPr>
              <a:spLocks noChangeArrowheads="1"/>
            </p:cNvSpPr>
            <p:nvPr/>
          </p:nvSpPr>
          <p:spPr bwMode="auto">
            <a:xfrm>
              <a:off x="0" y="368"/>
              <a:ext cx="2360"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900">
                  <a:solidFill>
                    <a:schemeClr val="bg1"/>
                  </a:solidFill>
                  <a:latin typeface="微软雅黑" panose="020B0503020204020204" charset="-122"/>
                  <a:ea typeface="微软雅黑" panose="020B0503020204020204" charset="-122"/>
                  <a:cs typeface="+mn-ea"/>
                  <a:sym typeface="微软雅黑" panose="020B0503020204020204" charset="-122"/>
                </a:rPr>
                <a:t>此处添加详细文本描述，建议与标题相关并符合整体语言风格</a:t>
              </a:r>
            </a:p>
          </p:txBody>
        </p:sp>
      </p:grpSp>
      <p:sp>
        <p:nvSpPr>
          <p:cNvPr id="27" name="Rectangle 14"/>
          <p:cNvSpPr>
            <a:spLocks noChangeArrowheads="1"/>
          </p:cNvSpPr>
          <p:nvPr/>
        </p:nvSpPr>
        <p:spPr bwMode="auto">
          <a:xfrm>
            <a:off x="2405325" y="857177"/>
            <a:ext cx="4364847" cy="36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5000"/>
              </a:lnSpc>
              <a:buFont typeface="Arial" panose="020B0604020202020204" pitchFamily="34" charset="0"/>
              <a:buNone/>
            </a:pPr>
            <a:r>
              <a:rPr lang="zh-CN" altLang="en-US" sz="1000" dirty="0">
                <a:solidFill>
                  <a:srgbClr val="FFC000"/>
                </a:solidFill>
                <a:latin typeface="微软雅黑" panose="020B0503020204020204" charset="-122"/>
                <a:ea typeface="微软雅黑" panose="020B0503020204020204" charset="-122"/>
                <a:cs typeface="+mn-ea"/>
                <a:sym typeface="微软雅黑" panose="020B0503020204020204" charset="-122"/>
              </a:rPr>
              <a:t>此处添加详细文本描述此处添加详细文本描述此处添加详细文本描述此处添加详细文本描述此处添加详细文本描述</a:t>
            </a:r>
            <a:endParaRPr lang="en-US" altLang="zh-CN" sz="1000" dirty="0">
              <a:solidFill>
                <a:srgbClr val="FFC000"/>
              </a:solidFill>
              <a:latin typeface="微软雅黑" panose="020B0503020204020204" charset="-122"/>
              <a:ea typeface="微软雅黑" panose="020B0503020204020204" charset="-122"/>
              <a:cs typeface="+mn-ea"/>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Tm="3000">
        <p14:vortex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1+#ppt_w/2"/>
                                          </p:val>
                                        </p:tav>
                                        <p:tav tm="100000">
                                          <p:val>
                                            <p:strVal val="#ppt_x"/>
                                          </p:val>
                                        </p:tav>
                                      </p:tavLst>
                                    </p:anim>
                                    <p:anim calcmode="lin" valueType="num">
                                      <p:cBhvr additive="base">
                                        <p:cTn id="30" dur="500" fill="hold"/>
                                        <p:tgtEl>
                                          <p:spTgt spid="24"/>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500" fill="hold"/>
                                        <p:tgtEl>
                                          <p:spTgt spid="4"/>
                                        </p:tgtEl>
                                        <p:attrNameLst>
                                          <p:attrName>ppt_w</p:attrName>
                                        </p:attrNameLst>
                                      </p:cBhvr>
                                      <p:tavLst>
                                        <p:tav tm="0">
                                          <p:val>
                                            <p:fltVal val="0"/>
                                          </p:val>
                                        </p:tav>
                                        <p:tav tm="100000">
                                          <p:val>
                                            <p:strVal val="#ppt_w"/>
                                          </p:val>
                                        </p:tav>
                                      </p:tavLst>
                                    </p:anim>
                                    <p:anim calcmode="lin" valueType="num">
                                      <p:cBhvr>
                                        <p:cTn id="35" dur="500" fill="hold"/>
                                        <p:tgtEl>
                                          <p:spTgt spid="4"/>
                                        </p:tgtEl>
                                        <p:attrNameLst>
                                          <p:attrName>ppt_h</p:attrName>
                                        </p:attrNameLst>
                                      </p:cBhvr>
                                      <p:tavLst>
                                        <p:tav tm="0">
                                          <p:val>
                                            <p:fltVal val="0"/>
                                          </p:val>
                                        </p:tav>
                                        <p:tav tm="100000">
                                          <p:val>
                                            <p:strVal val="#ppt_h"/>
                                          </p:val>
                                        </p:tav>
                                      </p:tavLst>
                                    </p:anim>
                                    <p:animEffect transition="in" filter="fade">
                                      <p:cBhvr>
                                        <p:cTn id="36" dur="500"/>
                                        <p:tgtEl>
                                          <p:spTgt spid="4"/>
                                        </p:tgtEl>
                                      </p:cBhvr>
                                    </p:animEffect>
                                  </p:childTnLst>
                                </p:cTn>
                              </p:par>
                            </p:childTnLst>
                          </p:cTn>
                        </p:par>
                        <p:par>
                          <p:cTn id="37" fill="hold">
                            <p:stCondLst>
                              <p:cond delay="3000"/>
                            </p:stCondLst>
                            <p:childTnLst>
                              <p:par>
                                <p:cTn id="38" presetID="22" presetClass="entr" presetSubtype="2"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right)">
                                      <p:cBhvr>
                                        <p:cTn id="40" dur="500"/>
                                        <p:tgtEl>
                                          <p:spTgt spid="15"/>
                                        </p:tgtEl>
                                      </p:cBhvr>
                                    </p:animEffect>
                                  </p:childTnLst>
                                </p:cTn>
                              </p:par>
                            </p:childTnLst>
                          </p:cTn>
                        </p:par>
                        <p:par>
                          <p:cTn id="41" fill="hold">
                            <p:stCondLst>
                              <p:cond delay="3500"/>
                            </p:stCondLst>
                            <p:childTnLst>
                              <p:par>
                                <p:cTn id="42" presetID="2" presetClass="entr" presetSubtype="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0-#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1+#ppt_w/2"/>
                                          </p:val>
                                        </p:tav>
                                        <p:tav tm="100000">
                                          <p:val>
                                            <p:strVal val="#ppt_x"/>
                                          </p:val>
                                        </p:tav>
                                      </p:tavLst>
                                    </p:anim>
                                    <p:anim calcmode="lin" valueType="num">
                                      <p:cBhvr additive="base">
                                        <p:cTn id="60" dur="500" fill="hold"/>
                                        <p:tgtEl>
                                          <p:spTgt spid="21"/>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p:cTn id="64" dur="500" fill="hold"/>
                                        <p:tgtEl>
                                          <p:spTgt spid="2"/>
                                        </p:tgtEl>
                                        <p:attrNameLst>
                                          <p:attrName>ppt_w</p:attrName>
                                        </p:attrNameLst>
                                      </p:cBhvr>
                                      <p:tavLst>
                                        <p:tav tm="0">
                                          <p:val>
                                            <p:fltVal val="0"/>
                                          </p:val>
                                        </p:tav>
                                        <p:tav tm="100000">
                                          <p:val>
                                            <p:strVal val="#ppt_w"/>
                                          </p:val>
                                        </p:tav>
                                      </p:tavLst>
                                    </p:anim>
                                    <p:anim calcmode="lin" valueType="num">
                                      <p:cBhvr>
                                        <p:cTn id="65" dur="500" fill="hold"/>
                                        <p:tgtEl>
                                          <p:spTgt spid="2"/>
                                        </p:tgtEl>
                                        <p:attrNameLst>
                                          <p:attrName>ppt_h</p:attrName>
                                        </p:attrNameLst>
                                      </p:cBhvr>
                                      <p:tavLst>
                                        <p:tav tm="0">
                                          <p:val>
                                            <p:fltVal val="0"/>
                                          </p:val>
                                        </p:tav>
                                        <p:tav tm="100000">
                                          <p:val>
                                            <p:strVal val="#ppt_h"/>
                                          </p:val>
                                        </p:tav>
                                      </p:tavLst>
                                    </p:anim>
                                    <p:animEffect transition="in" filter="fade">
                                      <p:cBhvr>
                                        <p:cTn id="66" dur="500"/>
                                        <p:tgtEl>
                                          <p:spTgt spid="2"/>
                                        </p:tgtEl>
                                      </p:cBhvr>
                                    </p:animEffect>
                                  </p:childTnLst>
                                </p:cTn>
                              </p:par>
                            </p:childTnLst>
                          </p:cTn>
                        </p:par>
                        <p:par>
                          <p:cTn id="67" fill="hold">
                            <p:stCondLst>
                              <p:cond delay="6000"/>
                            </p:stCondLst>
                            <p:childTnLst>
                              <p:par>
                                <p:cTn id="68" presetID="22" presetClass="entr" presetSubtype="2" fill="hold" grpId="0"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right)">
                                      <p:cBhvr>
                                        <p:cTn id="70" dur="500"/>
                                        <p:tgtEl>
                                          <p:spTgt spid="9"/>
                                        </p:tgtEl>
                                      </p:cBhvr>
                                    </p:animEffect>
                                  </p:childTnLst>
                                </p:cTn>
                              </p:par>
                            </p:childTnLst>
                          </p:cTn>
                        </p:par>
                        <p:par>
                          <p:cTn id="71" fill="hold">
                            <p:stCondLst>
                              <p:cond delay="6500"/>
                            </p:stCondLst>
                            <p:childTnLst>
                              <p:par>
                                <p:cTn id="72" presetID="2" presetClass="entr" presetSubtype="8" fill="hold" nodeType="afterEffect">
                                  <p:stCondLst>
                                    <p:cond delay="0"/>
                                  </p:stCondLst>
                                  <p:childTnLst>
                                    <p:set>
                                      <p:cBhvr>
                                        <p:cTn id="73" dur="1" fill="hold">
                                          <p:stCondLst>
                                            <p:cond delay="0"/>
                                          </p:stCondLst>
                                        </p:cTn>
                                        <p:tgtEl>
                                          <p:spTgt spid="6"/>
                                        </p:tgtEl>
                                        <p:attrNameLst>
                                          <p:attrName>style.visibility</p:attrName>
                                        </p:attrNameLst>
                                      </p:cBhvr>
                                      <p:to>
                                        <p:strVal val="visible"/>
                                      </p:to>
                                    </p:set>
                                    <p:anim calcmode="lin" valueType="num">
                                      <p:cBhvr additive="base">
                                        <p:cTn id="74" dur="500" fill="hold"/>
                                        <p:tgtEl>
                                          <p:spTgt spid="6"/>
                                        </p:tgtEl>
                                        <p:attrNameLst>
                                          <p:attrName>ppt_x</p:attrName>
                                        </p:attrNameLst>
                                      </p:cBhvr>
                                      <p:tavLst>
                                        <p:tav tm="0">
                                          <p:val>
                                            <p:strVal val="0-#ppt_w/2"/>
                                          </p:val>
                                        </p:tav>
                                        <p:tav tm="100000">
                                          <p:val>
                                            <p:strVal val="#ppt_x"/>
                                          </p:val>
                                        </p:tav>
                                      </p:tavLst>
                                    </p:anim>
                                    <p:anim calcmode="lin" valueType="num">
                                      <p:cBhvr additive="base">
                                        <p:cTn id="75" dur="500" fill="hold"/>
                                        <p:tgtEl>
                                          <p:spTgt spid="6"/>
                                        </p:tgtEl>
                                        <p:attrNameLst>
                                          <p:attrName>ppt_y</p:attrName>
                                        </p:attrNameLst>
                                      </p:cBhvr>
                                      <p:tavLst>
                                        <p:tav tm="0">
                                          <p:val>
                                            <p:strVal val="#ppt_y"/>
                                          </p:val>
                                        </p:tav>
                                        <p:tav tm="100000">
                                          <p:val>
                                            <p:strVal val="#ppt_y"/>
                                          </p:val>
                                        </p:tav>
                                      </p:tavLst>
                                    </p:anim>
                                  </p:childTnLst>
                                </p:cTn>
                              </p:par>
                            </p:childTnLst>
                          </p:cTn>
                        </p:par>
                        <p:par>
                          <p:cTn id="76" fill="hold">
                            <p:stCondLst>
                              <p:cond delay="7000"/>
                            </p:stCondLst>
                            <p:childTnLst>
                              <p:par>
                                <p:cTn id="77" presetID="16" presetClass="entr" presetSubtype="37"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barn(outVertical)">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9" grpId="0" animBg="1"/>
      <p:bldP spid="14" grpId="0"/>
      <p:bldP spid="15" grpId="0" animBg="1"/>
      <p:bldP spid="16" grpId="0" animBg="1"/>
      <p:bldP spid="17" grpId="0" animBg="1"/>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9大红喜庆年终总结新年计划PPT模板"/>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3994</Words>
  <Application>Microsoft Office PowerPoint</Application>
  <PresentationFormat>全屏显示(16:9)</PresentationFormat>
  <Paragraphs>350</Paragraphs>
  <Slides>31</Slides>
  <Notes>31</Notes>
  <HiddenSlides>0</HiddenSlides>
  <MMClips>1</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31</vt:i4>
      </vt:variant>
    </vt:vector>
  </HeadingPairs>
  <TitlesOfParts>
    <vt:vector size="41" baseType="lpstr">
      <vt:lpstr>Gungsuh</vt:lpstr>
      <vt:lpstr>华文黑体</vt:lpstr>
      <vt:lpstr>华文琥珀</vt:lpstr>
      <vt:lpstr>宋体</vt:lpstr>
      <vt:lpstr>微软雅黑</vt:lpstr>
      <vt:lpstr>Arial</vt:lpstr>
      <vt:lpstr>Calibri</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2021-07-23T00:30:25Z</dcterms:created>
  <dcterms:modified xsi:type="dcterms:W3CDTF">2023-01-10T11:40:02Z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837BAB8EDD364BE1BA0BAFB4B55664FC</vt:lpwstr>
  </property>
  <property fmtid="{A09F084E-AD41-489F-8076-AA5BE3082BCA}" pid="100">
    <vt:ui4>5</vt:ui4>
  </property>
  <property fmtid="{64440492-4C8B-11D1-8B70-080036B11A03}" pid="11">
    <vt:lpwstr>www.2ppt.com-爱PPT提供资源下载</vt:lpwstr>
  </property>
</Properties>
</file>