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1" r:id="rId2"/>
    <p:sldId id="433" r:id="rId3"/>
    <p:sldId id="434" r:id="rId4"/>
    <p:sldId id="435" r:id="rId5"/>
    <p:sldId id="436" r:id="rId6"/>
    <p:sldId id="437" r:id="rId7"/>
    <p:sldId id="438" r:id="rId8"/>
    <p:sldId id="439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1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3BE2E0-8A40-4467-A605-5E96DE9039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F5F51B7-45F1-4B57-B72A-815F45201F8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758DA2-A4C4-4A58-A440-6B575938C82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545D89-AF34-4D62-A517-8E23EAFD0AC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9D3D01-27D1-419D-B39C-AEEBF6DB0B3D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B806B6-5DCC-42ED-95CF-8DCCED1F264D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210D17-3622-466F-BF22-179B118C4F7A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6BDC5B-5F8A-46B6-828C-7F1AEE71C43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70E4D1-AE29-459D-BD11-F18FDD40A98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E2206A77-B648-4E98-91DB-F330F514C1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A9AA678-9B9A-44D3-AE58-D407A76272B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8E01074-554D-4CB5-BDF5-15D265011D6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355724"/>
            <a:ext cx="527065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Ⅷ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Assessing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Your Progress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64319" y="691697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17897" y="1123893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1.Bears build up fat stores throughout the summer and fall to have enough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能量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)to last them through their winter sleep.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2.They gain good reputation among Chinese for their learned knowledge and great care for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普通的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)people.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 don’t believe what you said , but if you can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证明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)it , you may be able to convince 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palace caught fire three times in the last century, and little of 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原来的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)building remains now.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967" y="1559662"/>
            <a:ext cx="762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energy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32285" y="2401434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ordinary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92316" y="2768147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prove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250906" y="3600393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original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798910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5.Aliens’ visiting Earth is controversial but what happened in some places is hard to explain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leaving people puzzled about these strange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6.Little Jim was only too ready to perform on 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舞台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seldom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refusing them when someone asked him to do.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7.The development of industry has been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逐渐的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)process throughout human existence, from stone tools to modern technology.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8.Despite the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先前的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)rounds of talks, no agreement has been reached so far by the two sides.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55456" y="1241823"/>
            <a:ext cx="1202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phenomena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78066" y="1654969"/>
            <a:ext cx="607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stage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61335" y="2471738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gradual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28813" y="3305176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previous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9.The ____________(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目的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)of education is to teach young people to think for themselves and not follow others blindly.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10.Although more advanced ____________(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设备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)can provide you with more choices, it cannot take the place of practice and experience.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5653" y="1145382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63504" y="1955007"/>
            <a:ext cx="11131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equipment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05991" y="1113235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1.—Are you going to take part in the speech contest?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—That’s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sure.It’s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too good an opportunity ____________(miss).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2.Your ____________(perform)as a student will be excellent if you develop a habit of reflecting on how you learn.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3.His talents enable him ____________(stand)out among the applicants.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4.It was only after he had read the papers that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Mr.Gross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realized the task before him was extremely difficult ____________(complete).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5.It was so noisy ____________ we couldn’t hear ourselves speak.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7775" y="1576388"/>
            <a:ext cx="7989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miss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08473" y="1949054"/>
            <a:ext cx="13054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performance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87266" y="2807494"/>
            <a:ext cx="8548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stand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2206" y="3599260"/>
            <a:ext cx="12221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complete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76488" y="4049317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62746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number of smokers, ____________ is reported, has dropped by 17 percent in just one year.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7.Mo Yan ____________(award)the Nobel Prize for Literature in 2012, which made one of the Chinese people’s long-held dreams come true.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8.When deeply absorbed ____________ work, which he often was, he would forget all about eating or sleeping.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9.There were many ____________(talent)actors out there just waiting to be discovered.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10.In addition ____________ the school, the village has a clinic, which was also built with government support.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1147" y="658417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21606" y="1512094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awarded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06366" y="2333626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07457" y="3143251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talented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11004" y="357544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47663" y="58936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单元语法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51235" y="10215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1.He shows an interest in collecting stamps.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_________________________________ collecting stamps.(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过去分词作表语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 she said puzzled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过去分词作表语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3.Because it was written in a hurry, this article was not so good.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_____________________________, this article was not so good.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4.Even if I’m invited, I won’t take part in the party.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____________________________, I won’t take part in the party.(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513" y="1469232"/>
            <a:ext cx="14850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interested 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74019" y="2280048"/>
            <a:ext cx="30752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 felt puzzled at what she said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87091" y="3112294"/>
            <a:ext cx="17899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Written in a hurry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95438" y="3935017"/>
            <a:ext cx="15106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Even if invited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5.If the water is heated to a high temperature, it will change into vapor.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water will change into vapor.(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6.Everything had been prepared, and I felt relieved.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______________________________________, I felt relieved.(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7.Aunt Wu came in and she was supported by her daughter.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Aunt Wu came in, __________________________________.(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8.Don’t speak until you are asked to.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speak until ________________________.(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5438" y="1047751"/>
            <a:ext cx="28187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Heated to a high temperature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58554" y="2290763"/>
            <a:ext cx="20300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Everything prepared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52775" y="3143251"/>
            <a:ext cx="25558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supported by her daughter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8982" y="3965973"/>
            <a:ext cx="8929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asked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全屏显示(16:9)</PresentationFormat>
  <Paragraphs>78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43FB0EED95D743F09CF534C36882C00A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