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handoutMasterIdLst>
    <p:handoutMasterId r:id="rId35"/>
  </p:handoutMasterIdLst>
  <p:sldIdLst>
    <p:sldId id="340" r:id="rId2"/>
    <p:sldId id="1584" r:id="rId3"/>
    <p:sldId id="1585" r:id="rId4"/>
    <p:sldId id="1586" r:id="rId5"/>
    <p:sldId id="1588" r:id="rId6"/>
    <p:sldId id="1587" r:id="rId7"/>
    <p:sldId id="1592" r:id="rId8"/>
    <p:sldId id="518" r:id="rId9"/>
    <p:sldId id="1589" r:id="rId10"/>
    <p:sldId id="563" r:id="rId11"/>
    <p:sldId id="1565" r:id="rId12"/>
    <p:sldId id="1590" r:id="rId13"/>
    <p:sldId id="564" r:id="rId14"/>
    <p:sldId id="1591" r:id="rId15"/>
    <p:sldId id="1538" r:id="rId16"/>
    <p:sldId id="1567" r:id="rId17"/>
    <p:sldId id="519" r:id="rId18"/>
    <p:sldId id="1578" r:id="rId19"/>
    <p:sldId id="1595" r:id="rId20"/>
    <p:sldId id="1580" r:id="rId21"/>
    <p:sldId id="1596" r:id="rId22"/>
    <p:sldId id="1598" r:id="rId23"/>
    <p:sldId id="1597" r:id="rId24"/>
    <p:sldId id="1599" r:id="rId25"/>
    <p:sldId id="1600" r:id="rId26"/>
    <p:sldId id="1601" r:id="rId27"/>
    <p:sldId id="1603" r:id="rId28"/>
    <p:sldId id="1604" r:id="rId29"/>
    <p:sldId id="1606" r:id="rId30"/>
    <p:sldId id="539" r:id="rId31"/>
    <p:sldId id="1593" r:id="rId32"/>
    <p:sldId id="552" r:id="rId33"/>
  </p:sldIdLst>
  <p:sldSz cx="9144000" cy="5143500" type="screen16x9"/>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93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微软用户" initials="微"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913" autoAdjust="0"/>
  </p:normalViewPr>
  <p:slideViewPr>
    <p:cSldViewPr snapToGrid="0">
      <p:cViewPr>
        <p:scale>
          <a:sx n="130" d="100"/>
          <a:sy n="130" d="100"/>
        </p:scale>
        <p:origin x="-1074" y="-354"/>
      </p:cViewPr>
      <p:guideLst>
        <p:guide orient="horz" pos="1619"/>
        <p:guide pos="2931"/>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5C6F0-B5B9-4E5B-BE48-682C293DE264}"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F86D4-CD65-4638-B5DE-85256906A7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BF86D4-CD65-4638-B5DE-85256906A7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2BF86D4-CD65-4638-B5DE-85256906A7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70" y="342978"/>
            <a:ext cx="2949315" cy="1200422"/>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571" y="740736"/>
            <a:ext cx="4629365" cy="365604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4470" indent="0">
              <a:buNone/>
              <a:defRPr sz="1500"/>
            </a:lvl9pPr>
          </a:lstStyle>
          <a:p>
            <a:endParaRPr lang="zh-CN" altLang="en-US"/>
          </a:p>
        </p:txBody>
      </p:sp>
      <p:sp>
        <p:nvSpPr>
          <p:cNvPr id="4" name="文本占位符 3"/>
          <p:cNvSpPr>
            <a:spLocks noGrp="1"/>
          </p:cNvSpPr>
          <p:nvPr>
            <p:ph type="body" sz="half" idx="2" hasCustomPrompt="1"/>
          </p:nvPr>
        </p:nvSpPr>
        <p:spPr>
          <a:xfrm>
            <a:off x="629870" y="1543399"/>
            <a:ext cx="2949315"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447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628679" y="1369528"/>
            <a:ext cx="7887066" cy="326424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979" y="273906"/>
            <a:ext cx="1971766" cy="4359865"/>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79" y="273906"/>
            <a:ext cx="5800994" cy="435986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内容占位符 2"/>
          <p:cNvSpPr>
            <a:spLocks noGrp="1"/>
          </p:cNvSpPr>
          <p:nvPr>
            <p:ph idx="1" hasCustomPrompt="1"/>
          </p:nvPr>
        </p:nvSpPr>
        <p:spPr>
          <a:xfrm>
            <a:off x="628679" y="1369528"/>
            <a:ext cx="7887066" cy="326424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16" y="1282594"/>
            <a:ext cx="7887066" cy="21400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916" y="3442876"/>
            <a:ext cx="7887066" cy="1125395"/>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447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628679" y="1369528"/>
            <a:ext cx="3886380" cy="326424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365" y="1369528"/>
            <a:ext cx="3886380" cy="326424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70" y="273906"/>
            <a:ext cx="7887066" cy="994397"/>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70" y="1261158"/>
            <a:ext cx="3868520"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70" y="1879232"/>
            <a:ext cx="3868520" cy="276406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365" y="1261158"/>
            <a:ext cx="3887571" cy="61807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447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365" y="1879232"/>
            <a:ext cx="3887571" cy="276406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79" y="273906"/>
            <a:ext cx="7887066" cy="994397"/>
          </a:xfrm>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70" y="342978"/>
            <a:ext cx="2949315" cy="1200422"/>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571" y="740736"/>
            <a:ext cx="4629365" cy="3656046"/>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70" y="1543399"/>
            <a:ext cx="2949315" cy="285933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8035" indent="0">
              <a:buNone/>
              <a:defRPr sz="750"/>
            </a:lvl7pPr>
            <a:lvl8pPr marL="2400935" indent="0">
              <a:buNone/>
              <a:defRPr sz="750"/>
            </a:lvl8pPr>
            <a:lvl9pPr marL="274447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ADE29097-F538-4996-AD85-B9AE779776D6}" type="datetimeFigureOut">
              <a:rPr lang="zh-CN" altLang="en-US" smtClean="0"/>
              <a:t>2023-01-17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AF4F00-204B-4839-91A5-AB7ACB7638A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28679" y="4768341"/>
            <a:ext cx="2057495" cy="273906"/>
          </a:xfrm>
          <a:prstGeom prst="rect">
            <a:avLst/>
          </a:prstGeom>
        </p:spPr>
        <p:txBody>
          <a:bodyPr vert="horz" lIns="91440" tIns="45720" rIns="91440" bIns="45720" rtlCol="0" anchor="ctr"/>
          <a:lstStyle>
            <a:lvl1pPr algn="l">
              <a:defRPr sz="900">
                <a:solidFill>
                  <a:schemeClr val="tx1">
                    <a:tint val="75000"/>
                  </a:schemeClr>
                </a:solidFill>
              </a:defRPr>
            </a:lvl1pPr>
          </a:lstStyle>
          <a:p>
            <a:fld id="{ADE29097-F538-4996-AD85-B9AE779776D6}" type="datetimeFigureOut">
              <a:rPr lang="zh-CN" altLang="en-US" smtClean="0"/>
              <a:t>2023-01-17</a:t>
            </a:fld>
            <a:endParaRPr lang="zh-CN" altLang="en-US"/>
          </a:p>
        </p:txBody>
      </p:sp>
      <p:sp>
        <p:nvSpPr>
          <p:cNvPr id="5" name="页脚占位符 4"/>
          <p:cNvSpPr>
            <a:spLocks noGrp="1"/>
          </p:cNvSpPr>
          <p:nvPr>
            <p:ph type="ftr" sz="quarter" idx="3"/>
          </p:nvPr>
        </p:nvSpPr>
        <p:spPr>
          <a:xfrm>
            <a:off x="3029090" y="4768341"/>
            <a:ext cx="3086243" cy="27390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250" y="4768341"/>
            <a:ext cx="2057495" cy="273906"/>
          </a:xfrm>
          <a:prstGeom prst="rect">
            <a:avLst/>
          </a:prstGeom>
        </p:spPr>
        <p:txBody>
          <a:bodyPr vert="horz" lIns="91440" tIns="45720" rIns="91440" bIns="45720" rtlCol="0" anchor="ctr"/>
          <a:lstStyle>
            <a:lvl1pPr algn="r">
              <a:defRPr sz="900">
                <a:solidFill>
                  <a:schemeClr val="tx1">
                    <a:tint val="75000"/>
                  </a:schemeClr>
                </a:solidFill>
              </a:defRPr>
            </a:lvl1pPr>
          </a:lstStyle>
          <a:p>
            <a:fld id="{2BAF4F00-204B-4839-91A5-AB7ACB7638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92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447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1316650"/>
            <a:ext cx="9144000" cy="1835677"/>
          </a:xfrm>
          <a:prstGeom prst="rect">
            <a:avLst/>
          </a:prstGeom>
          <a:solidFill>
            <a:srgbClr val="22BFD5"/>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67" tIns="34283" rIns="68567" bIns="34283"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2" name="矩形 1"/>
          <p:cNvSpPr/>
          <p:nvPr/>
        </p:nvSpPr>
        <p:spPr>
          <a:xfrm>
            <a:off x="-1" y="1449079"/>
            <a:ext cx="9144001" cy="170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67" tIns="34283" rIns="68567" bIns="34283"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6" name="矩形 5"/>
          <p:cNvSpPr/>
          <p:nvPr/>
        </p:nvSpPr>
        <p:spPr>
          <a:xfrm>
            <a:off x="247016" y="1786947"/>
            <a:ext cx="8649970" cy="901401"/>
          </a:xfrm>
          <a:prstGeom prst="rect">
            <a:avLst/>
          </a:prstGeom>
        </p:spPr>
        <p:txBody>
          <a:bodyPr wrap="square">
            <a:spAutoFit/>
          </a:bodyPr>
          <a:lstStyle/>
          <a:p>
            <a:pPr algn="ctr" fontAlgn="auto">
              <a:lnSpc>
                <a:spcPct val="120000"/>
              </a:lnSpc>
            </a:pPr>
            <a:r>
              <a:rPr lang="en-US" altLang="zh-CN" sz="4800" b="1" dirty="0">
                <a:solidFill>
                  <a:srgbClr val="1EBED4"/>
                </a:solidFill>
                <a:effectLst/>
                <a:latin typeface="Times New Roman" panose="02020603050405020304" pitchFamily="18" charset="0"/>
                <a:ea typeface="方正粗黑宋简体" panose="02000000000000000000" charset="-122"/>
                <a:cs typeface="Times New Roman" panose="02020603050405020304" pitchFamily="18" charset="0"/>
                <a:sym typeface="+mn-ea"/>
              </a:rPr>
              <a:t>Unit1  </a:t>
            </a:r>
            <a:r>
              <a:rPr lang="en-US" sz="4800" b="1" dirty="0">
                <a:solidFill>
                  <a:srgbClr val="1EBED4"/>
                </a:solidFill>
                <a:latin typeface="Times New Roman" panose="02020603050405020304" pitchFamily="18" charset="0"/>
                <a:ea typeface="方正粗黑宋简体" panose="02000000000000000000" charset="-122"/>
                <a:cs typeface="Times New Roman" panose="02020603050405020304" pitchFamily="18" charset="0"/>
                <a:sym typeface="+mn-ea"/>
              </a:rPr>
              <a:t>They touch noses!</a:t>
            </a:r>
            <a:endParaRPr lang="en-US" sz="4800" b="1" dirty="0">
              <a:solidFill>
                <a:srgbClr val="1EBED4"/>
              </a:solidFill>
              <a:effectLst/>
              <a:latin typeface="Times New Roman" panose="02020603050405020304" pitchFamily="18" charset="0"/>
              <a:ea typeface="方正粗黑宋简体" panose="02000000000000000000" charset="-122"/>
              <a:cs typeface="Times New Roman" panose="02020603050405020304" pitchFamily="18" charset="0"/>
              <a:sym typeface="+mn-ea"/>
            </a:endParaRPr>
          </a:p>
        </p:txBody>
      </p:sp>
      <p:sp>
        <p:nvSpPr>
          <p:cNvPr id="5" name="矩形 4"/>
          <p:cNvSpPr/>
          <p:nvPr/>
        </p:nvSpPr>
        <p:spPr>
          <a:xfrm>
            <a:off x="1" y="4261434"/>
            <a:ext cx="9144000" cy="429895"/>
          </a:xfrm>
          <a:prstGeom prst="rect">
            <a:avLst/>
          </a:prstGeom>
        </p:spPr>
        <p:txBody>
          <a:bodyPr wrap="square">
            <a:spAutoFit/>
          </a:bodyPr>
          <a:lstStyle/>
          <a:p>
            <a:pPr marL="257175" indent="-257175" algn="ctr" fontAlgn="base">
              <a:lnSpc>
                <a:spcPct val="110000"/>
              </a:lnSpc>
              <a:spcBef>
                <a:spcPct val="0"/>
              </a:spcBef>
              <a:spcAft>
                <a:spcPct val="0"/>
              </a:spcAft>
            </a:pPr>
            <a:r>
              <a:rPr lang="en-US" altLang="zh-CN" sz="2000" b="1" kern="0" smtClean="0">
                <a:solidFill>
                  <a:srgbClr val="000000"/>
                </a:solidFill>
                <a:latin typeface="微软雅黑" panose="020B0503020204020204" charset="-122"/>
                <a:ea typeface="微软雅黑" panose="020B0503020204020204" charset="-122"/>
                <a:sym typeface="+mn-ea"/>
              </a:rPr>
              <a:t>WWW.PPT818.COM</a:t>
            </a:r>
            <a:endParaRPr lang="en-US" altLang="zh-CN" sz="2000" b="1" kern="0"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11" name="组合 10"/>
          <p:cNvGrpSpPr/>
          <p:nvPr/>
        </p:nvGrpSpPr>
        <p:grpSpPr>
          <a:xfrm>
            <a:off x="621665" y="158115"/>
            <a:ext cx="8137536" cy="577850"/>
            <a:chOff x="1177" y="555"/>
            <a:chExt cx="10624" cy="1812"/>
          </a:xfrm>
        </p:grpSpPr>
        <p:grpSp>
          <p:nvGrpSpPr>
            <p:cNvPr id="14" name="组合 13"/>
            <p:cNvGrpSpPr/>
            <p:nvPr/>
          </p:nvGrpSpPr>
          <p:grpSpPr>
            <a:xfrm>
              <a:off x="1177" y="555"/>
              <a:ext cx="10454" cy="1812"/>
              <a:chOff x="2003" y="739"/>
              <a:chExt cx="9202" cy="2014"/>
            </a:xfrm>
          </p:grpSpPr>
          <p:sp>
            <p:nvSpPr>
              <p:cNvPr id="15" name="矩形 14"/>
              <p:cNvSpPr/>
              <p:nvPr/>
            </p:nvSpPr>
            <p:spPr>
              <a:xfrm>
                <a:off x="2046" y="829"/>
                <a:ext cx="9159" cy="19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16" name="矩形 15"/>
              <p:cNvSpPr/>
              <p:nvPr/>
            </p:nvSpPr>
            <p:spPr>
              <a:xfrm>
                <a:off x="2003" y="739"/>
                <a:ext cx="9159" cy="19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grpSp>
        <p:sp>
          <p:nvSpPr>
            <p:cNvPr id="17" name="矩形 16"/>
            <p:cNvSpPr/>
            <p:nvPr/>
          </p:nvSpPr>
          <p:spPr>
            <a:xfrm>
              <a:off x="1637" y="650"/>
              <a:ext cx="10164" cy="1541"/>
            </a:xfrm>
            <a:prstGeom prst="rect">
              <a:avLst/>
            </a:prstGeom>
          </p:spPr>
          <p:txBody>
            <a:bodyPr wrap="square">
              <a:spAutoFit/>
            </a:bodyPr>
            <a:lstStyle/>
            <a:p>
              <a:pPr lvl="0">
                <a:buClr>
                  <a:srgbClr val="000000"/>
                </a:buClr>
                <a:buSzTx/>
                <a:defRPr/>
              </a:pPr>
              <a:r>
                <a:rPr lang="en-US" altLang="zh-CN" sz="2600" b="1" dirty="0">
                  <a:solidFill>
                    <a:schemeClr val="bg1"/>
                  </a:solidFill>
                  <a:latin typeface="Times New Roman" panose="02020603050405020304" pitchFamily="18" charset="0"/>
                  <a:sym typeface="+mn-ea"/>
                </a:rPr>
                <a:t>Now work in pairs and check.</a:t>
              </a:r>
            </a:p>
          </p:txBody>
        </p:sp>
      </p:grpSp>
      <p:pic>
        <p:nvPicPr>
          <p:cNvPr id="35" name="Picture 2" descr="F:\文件\png（数学）\feather.png"/>
          <p:cNvPicPr>
            <a:picLocks noChangeAspect="1" noChangeArrowheads="1"/>
          </p:cNvPicPr>
          <p:nvPr/>
        </p:nvPicPr>
        <p:blipFill>
          <a:blip r:embed="rId4" cstate="email"/>
          <a:stretch>
            <a:fillRect/>
          </a:stretch>
        </p:blipFill>
        <p:spPr bwMode="auto">
          <a:xfrm>
            <a:off x="363172" y="183937"/>
            <a:ext cx="591820" cy="591820"/>
          </a:xfrm>
          <a:prstGeom prst="rect">
            <a:avLst/>
          </a:prstGeom>
          <a:noFill/>
        </p:spPr>
      </p:pic>
      <p:sp>
        <p:nvSpPr>
          <p:cNvPr id="24" name="文本框 23"/>
          <p:cNvSpPr txBox="1"/>
          <p:nvPr/>
        </p:nvSpPr>
        <p:spPr>
          <a:xfrm>
            <a:off x="648371" y="1275991"/>
            <a:ext cx="7916494" cy="3039037"/>
          </a:xfrm>
          <a:prstGeom prst="rect">
            <a:avLst/>
          </a:prstGeom>
          <a:noFill/>
          <a:ln w="9525">
            <a:noFill/>
          </a:ln>
        </p:spPr>
        <p:txBody>
          <a:bodyPr wrap="square">
            <a:spAutoFit/>
          </a:bodyPr>
          <a:lstStyle/>
          <a:p>
            <a:pPr lvl="0">
              <a:lnSpc>
                <a:spcPct val="165000"/>
              </a:lnSpc>
              <a:defRPr/>
            </a:pPr>
            <a:r>
              <a:rPr lang="en-US" altLang="zh-CN" sz="3000" dirty="0">
                <a:solidFill>
                  <a:prstClr val="black"/>
                </a:solidFill>
                <a:latin typeface="Times New Roman" panose="02020603050405020304" pitchFamily="18" charset="0"/>
              </a:rPr>
              <a:t>— Are they Russian?</a:t>
            </a:r>
          </a:p>
          <a:p>
            <a:pPr lvl="0">
              <a:lnSpc>
                <a:spcPct val="165000"/>
              </a:lnSpc>
              <a:defRPr/>
            </a:pPr>
            <a:r>
              <a:rPr lang="en-US" altLang="zh-CN" sz="3000" dirty="0">
                <a:solidFill>
                  <a:prstClr val="black"/>
                </a:solidFill>
                <a:latin typeface="Times New Roman" panose="02020603050405020304" pitchFamily="18" charset="0"/>
              </a:rPr>
              <a:t>— Yes, they are.</a:t>
            </a:r>
          </a:p>
          <a:p>
            <a:pPr lvl="0">
              <a:lnSpc>
                <a:spcPct val="165000"/>
              </a:lnSpc>
              <a:defRPr/>
            </a:pPr>
            <a:r>
              <a:rPr lang="en-US" altLang="zh-CN" sz="3000" dirty="0">
                <a:solidFill>
                  <a:prstClr val="black"/>
                </a:solidFill>
                <a:latin typeface="Times New Roman" panose="02020603050405020304" pitchFamily="18" charset="0"/>
              </a:rPr>
              <a:t>— What are they doing?</a:t>
            </a:r>
          </a:p>
          <a:p>
            <a:pPr lvl="0">
              <a:lnSpc>
                <a:spcPct val="165000"/>
              </a:lnSpc>
              <a:defRPr/>
            </a:pPr>
            <a:r>
              <a:rPr lang="en-US" altLang="zh-CN" sz="3000" dirty="0">
                <a:solidFill>
                  <a:prstClr val="black"/>
                </a:solidFill>
                <a:latin typeface="Times New Roman" panose="02020603050405020304" pitchFamily="18" charset="0"/>
              </a:rPr>
              <a:t>— They’re shaking hands.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F:\1.ppt\ppt\2020堂堂(深色)\堂堂q1-1s.png堂堂q1-1s"/>
          <p:cNvPicPr>
            <a:picLocks noChangeAspect="1"/>
          </p:cNvPicPr>
          <p:nvPr/>
        </p:nvPicPr>
        <p:blipFill>
          <a:blip r:embed="rId3" cstate="email"/>
          <a:stretch>
            <a:fillRect/>
          </a:stretch>
        </p:blipFill>
        <p:spPr>
          <a:xfrm flipH="1">
            <a:off x="3076987" y="2478859"/>
            <a:ext cx="1162942" cy="2503992"/>
          </a:xfrm>
          <a:prstGeom prst="rect">
            <a:avLst/>
          </a:prstGeom>
        </p:spPr>
      </p:pic>
      <p:grpSp>
        <p:nvGrpSpPr>
          <p:cNvPr id="26" name="组合 25"/>
          <p:cNvGrpSpPr/>
          <p:nvPr/>
        </p:nvGrpSpPr>
        <p:grpSpPr>
          <a:xfrm>
            <a:off x="5840731" y="1752352"/>
            <a:ext cx="3028649" cy="717008"/>
            <a:chOff x="450" y="2252"/>
            <a:chExt cx="5481" cy="1491"/>
          </a:xfrm>
        </p:grpSpPr>
        <p:sp>
          <p:nvSpPr>
            <p:cNvPr id="27" name="圆角矩形标注 21"/>
            <p:cNvSpPr/>
            <p:nvPr/>
          </p:nvSpPr>
          <p:spPr>
            <a:xfrm>
              <a:off x="450" y="2252"/>
              <a:ext cx="5481" cy="1491"/>
            </a:xfrm>
            <a:prstGeom prst="wedgeRoundRectCallout">
              <a:avLst>
                <a:gd name="adj1" fmla="val -61591"/>
                <a:gd name="adj2" fmla="val 39953"/>
                <a:gd name="adj3" fmla="val 16667"/>
              </a:avLst>
            </a:prstGeom>
            <a:solidFill>
              <a:srgbClr val="F7F4F8"/>
            </a:solidFill>
            <a:ln w="19050" cmpd="sng">
              <a:solidFill>
                <a:srgbClr val="28CCF4"/>
              </a:solidFill>
              <a:prstDash val="solid"/>
            </a:ln>
            <a:effectLst>
              <a:glow rad="508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28" name="文本框 27"/>
            <p:cNvSpPr txBox="1"/>
            <p:nvPr/>
          </p:nvSpPr>
          <p:spPr>
            <a:xfrm>
              <a:off x="568" y="2360"/>
              <a:ext cx="5245" cy="700"/>
            </a:xfrm>
            <a:prstGeom prst="rect">
              <a:avLst/>
            </a:prstGeom>
            <a:noFill/>
          </p:spPr>
          <p:txBody>
            <a:bodyPr wrap="square" rtlCol="0">
              <a:spAutoFit/>
            </a:bodyPr>
            <a:lstStyle/>
            <a:p>
              <a:pPr>
                <a:buSzTx/>
              </a:pPr>
              <a:r>
                <a:rPr lang="en-US" altLang="zh-CN" sz="2800">
                  <a:latin typeface="Comic Sans MS" panose="030F0702030302020204" charset="0"/>
                  <a:ea typeface="方正艺黑简体" panose="03000509000000000000" pitchFamily="65" charset="-122"/>
                  <a:sym typeface="+mn-ea"/>
                </a:rPr>
                <a:t>Yes, they are.</a:t>
              </a:r>
            </a:p>
          </p:txBody>
        </p:sp>
      </p:grpSp>
      <p:grpSp>
        <p:nvGrpSpPr>
          <p:cNvPr id="29" name="组合 28"/>
          <p:cNvGrpSpPr/>
          <p:nvPr/>
        </p:nvGrpSpPr>
        <p:grpSpPr>
          <a:xfrm>
            <a:off x="1916657" y="366954"/>
            <a:ext cx="3827357" cy="717007"/>
            <a:chOff x="6149" y="2404"/>
            <a:chExt cx="6997" cy="913"/>
          </a:xfrm>
        </p:grpSpPr>
        <p:sp>
          <p:nvSpPr>
            <p:cNvPr id="30" name="圆角矩形标注 24"/>
            <p:cNvSpPr/>
            <p:nvPr/>
          </p:nvSpPr>
          <p:spPr>
            <a:xfrm>
              <a:off x="6149" y="2404"/>
              <a:ext cx="6939" cy="913"/>
            </a:xfrm>
            <a:prstGeom prst="wedgeRoundRectCallout">
              <a:avLst>
                <a:gd name="adj1" fmla="val -12975"/>
                <a:gd name="adj2" fmla="val 81931"/>
                <a:gd name="adj3" fmla="val 16667"/>
              </a:avLst>
            </a:prstGeom>
            <a:solidFill>
              <a:srgbClr val="F7F4F8"/>
            </a:solidFill>
            <a:ln w="19050" cmpd="sng">
              <a:solidFill>
                <a:srgbClr val="FF9CAF"/>
              </a:solidFill>
              <a:prstDash val="solid"/>
            </a:ln>
            <a:effectLst>
              <a:glow rad="50800">
                <a:srgbClr val="FFCBD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1" name="文本框 30"/>
            <p:cNvSpPr txBox="1"/>
            <p:nvPr/>
          </p:nvSpPr>
          <p:spPr>
            <a:xfrm>
              <a:off x="6268" y="2471"/>
              <a:ext cx="6878" cy="705"/>
            </a:xfrm>
            <a:prstGeom prst="rect">
              <a:avLst/>
            </a:prstGeom>
            <a:noFill/>
          </p:spPr>
          <p:txBody>
            <a:bodyPr wrap="square" rtlCol="0">
              <a:spAutoFit/>
            </a:bodyPr>
            <a:lstStyle/>
            <a:p>
              <a:pPr>
                <a:buSzTx/>
              </a:pPr>
              <a:r>
                <a:rPr lang="en-US" altLang="zh-CN" sz="3000">
                  <a:latin typeface="Comic Sans MS" panose="030F0702030302020204" charset="0"/>
                  <a:ea typeface="方正艺黑简体" panose="03000509000000000000" pitchFamily="65" charset="-122"/>
                  <a:sym typeface="+mn-ea"/>
                </a:rPr>
                <a:t>Are they French?</a:t>
              </a:r>
            </a:p>
          </p:txBody>
        </p:sp>
      </p:grpSp>
      <p:pic>
        <p:nvPicPr>
          <p:cNvPr id="32" name="图片 31" descr="F:\1.ppt\ppt\2020堂堂(深色)\堂哥q-1s.png堂哥q-1s"/>
          <p:cNvPicPr>
            <a:picLocks noChangeAspect="1"/>
          </p:cNvPicPr>
          <p:nvPr/>
        </p:nvPicPr>
        <p:blipFill>
          <a:blip r:embed="rId4" cstate="email"/>
          <a:stretch>
            <a:fillRect/>
          </a:stretch>
        </p:blipFill>
        <p:spPr>
          <a:xfrm>
            <a:off x="4346175" y="2405767"/>
            <a:ext cx="1115796" cy="2633525"/>
          </a:xfrm>
          <a:prstGeom prst="rect">
            <a:avLst/>
          </a:prstGeom>
        </p:spPr>
      </p:pic>
      <p:grpSp>
        <p:nvGrpSpPr>
          <p:cNvPr id="21" name="组合 20"/>
          <p:cNvGrpSpPr/>
          <p:nvPr/>
        </p:nvGrpSpPr>
        <p:grpSpPr>
          <a:xfrm>
            <a:off x="677008" y="1422906"/>
            <a:ext cx="4539941" cy="1068050"/>
            <a:chOff x="6149" y="2404"/>
            <a:chExt cx="6997" cy="1360"/>
          </a:xfrm>
        </p:grpSpPr>
        <p:sp>
          <p:nvSpPr>
            <p:cNvPr id="33" name="圆角矩形标注 24"/>
            <p:cNvSpPr/>
            <p:nvPr/>
          </p:nvSpPr>
          <p:spPr>
            <a:xfrm>
              <a:off x="6149" y="2404"/>
              <a:ext cx="6939" cy="913"/>
            </a:xfrm>
            <a:prstGeom prst="wedgeRoundRectCallout">
              <a:avLst>
                <a:gd name="adj1" fmla="val -12975"/>
                <a:gd name="adj2" fmla="val 81931"/>
                <a:gd name="adj3" fmla="val 16667"/>
              </a:avLst>
            </a:prstGeom>
            <a:solidFill>
              <a:srgbClr val="F7F4F8"/>
            </a:solidFill>
            <a:ln w="19050" cmpd="sng">
              <a:solidFill>
                <a:srgbClr val="FF9CAF"/>
              </a:solidFill>
              <a:prstDash val="solid"/>
            </a:ln>
            <a:effectLst>
              <a:glow rad="50800">
                <a:srgbClr val="FFCBD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4" name="文本框 33"/>
            <p:cNvSpPr txBox="1"/>
            <p:nvPr/>
          </p:nvSpPr>
          <p:spPr>
            <a:xfrm>
              <a:off x="6268" y="2471"/>
              <a:ext cx="6878" cy="1293"/>
            </a:xfrm>
            <a:prstGeom prst="rect">
              <a:avLst/>
            </a:prstGeom>
            <a:noFill/>
          </p:spPr>
          <p:txBody>
            <a:bodyPr wrap="square" rtlCol="0">
              <a:spAutoFit/>
            </a:bodyPr>
            <a:lstStyle/>
            <a:p>
              <a:pPr>
                <a:buSzTx/>
              </a:pPr>
              <a:r>
                <a:rPr lang="en-US" altLang="zh-CN" sz="3000">
                  <a:latin typeface="Comic Sans MS" panose="030F0702030302020204" charset="0"/>
                  <a:ea typeface="方正艺黑简体" panose="03000509000000000000" pitchFamily="65" charset="-122"/>
                  <a:sym typeface="+mn-ea"/>
                </a:rPr>
                <a:t>What are they doing?</a:t>
              </a:r>
            </a:p>
          </p:txBody>
        </p:sp>
      </p:grpSp>
      <p:grpSp>
        <p:nvGrpSpPr>
          <p:cNvPr id="35" name="组合 34"/>
          <p:cNvGrpSpPr/>
          <p:nvPr/>
        </p:nvGrpSpPr>
        <p:grpSpPr>
          <a:xfrm>
            <a:off x="5744014" y="2778487"/>
            <a:ext cx="3238066" cy="1115039"/>
            <a:chOff x="450" y="2252"/>
            <a:chExt cx="5481" cy="1491"/>
          </a:xfrm>
        </p:grpSpPr>
        <p:sp>
          <p:nvSpPr>
            <p:cNvPr id="36" name="圆角矩形标注 21"/>
            <p:cNvSpPr/>
            <p:nvPr/>
          </p:nvSpPr>
          <p:spPr>
            <a:xfrm>
              <a:off x="450" y="2252"/>
              <a:ext cx="5481" cy="1491"/>
            </a:xfrm>
            <a:prstGeom prst="wedgeRoundRectCallout">
              <a:avLst>
                <a:gd name="adj1" fmla="val -61591"/>
                <a:gd name="adj2" fmla="val 39953"/>
                <a:gd name="adj3" fmla="val 16667"/>
              </a:avLst>
            </a:prstGeom>
            <a:solidFill>
              <a:srgbClr val="F7F4F8"/>
            </a:solidFill>
            <a:ln w="19050" cmpd="sng">
              <a:solidFill>
                <a:srgbClr val="28CCF4"/>
              </a:solidFill>
              <a:prstDash val="solid"/>
            </a:ln>
            <a:effectLst>
              <a:glow rad="508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7" name="文本框 36"/>
            <p:cNvSpPr txBox="1"/>
            <p:nvPr/>
          </p:nvSpPr>
          <p:spPr>
            <a:xfrm>
              <a:off x="568" y="2360"/>
              <a:ext cx="5245" cy="1276"/>
            </a:xfrm>
            <a:prstGeom prst="rect">
              <a:avLst/>
            </a:prstGeom>
            <a:noFill/>
          </p:spPr>
          <p:txBody>
            <a:bodyPr wrap="square" rtlCol="0">
              <a:spAutoFit/>
            </a:bodyPr>
            <a:lstStyle/>
            <a:p>
              <a:pPr>
                <a:buSzTx/>
              </a:pPr>
              <a:r>
                <a:rPr lang="en-US" altLang="zh-CN" sz="2800">
                  <a:latin typeface="Comic Sans MS" panose="030F0702030302020204" charset="0"/>
                  <a:ea typeface="方正艺黑简体" panose="03000509000000000000" pitchFamily="65" charset="-122"/>
                  <a:sym typeface="+mn-ea"/>
                </a:rPr>
                <a:t>They’re saying hello and kissing.</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F:\1.ppt\ppt\2020堂堂(深色)\堂堂q1-1s.png堂堂q1-1s"/>
          <p:cNvPicPr>
            <a:picLocks noChangeAspect="1"/>
          </p:cNvPicPr>
          <p:nvPr/>
        </p:nvPicPr>
        <p:blipFill>
          <a:blip r:embed="rId3" cstate="email"/>
          <a:stretch>
            <a:fillRect/>
          </a:stretch>
        </p:blipFill>
        <p:spPr>
          <a:xfrm flipH="1">
            <a:off x="3076987" y="2478859"/>
            <a:ext cx="1162942" cy="2503992"/>
          </a:xfrm>
          <a:prstGeom prst="rect">
            <a:avLst/>
          </a:prstGeom>
        </p:spPr>
      </p:pic>
      <p:grpSp>
        <p:nvGrpSpPr>
          <p:cNvPr id="26" name="组合 25"/>
          <p:cNvGrpSpPr/>
          <p:nvPr/>
        </p:nvGrpSpPr>
        <p:grpSpPr>
          <a:xfrm>
            <a:off x="5840731" y="1752352"/>
            <a:ext cx="3028649" cy="717008"/>
            <a:chOff x="450" y="2252"/>
            <a:chExt cx="5481" cy="1491"/>
          </a:xfrm>
        </p:grpSpPr>
        <p:sp>
          <p:nvSpPr>
            <p:cNvPr id="27" name="圆角矩形标注 21"/>
            <p:cNvSpPr/>
            <p:nvPr/>
          </p:nvSpPr>
          <p:spPr>
            <a:xfrm>
              <a:off x="450" y="2252"/>
              <a:ext cx="5481" cy="1491"/>
            </a:xfrm>
            <a:prstGeom prst="wedgeRoundRectCallout">
              <a:avLst>
                <a:gd name="adj1" fmla="val -61591"/>
                <a:gd name="adj2" fmla="val 39953"/>
                <a:gd name="adj3" fmla="val 16667"/>
              </a:avLst>
            </a:prstGeom>
            <a:solidFill>
              <a:srgbClr val="F7F4F8"/>
            </a:solidFill>
            <a:ln w="19050" cmpd="sng">
              <a:solidFill>
                <a:srgbClr val="28CCF4"/>
              </a:solidFill>
              <a:prstDash val="solid"/>
            </a:ln>
            <a:effectLst>
              <a:glow rad="508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28" name="文本框 27"/>
            <p:cNvSpPr txBox="1"/>
            <p:nvPr/>
          </p:nvSpPr>
          <p:spPr>
            <a:xfrm>
              <a:off x="568" y="2360"/>
              <a:ext cx="5245" cy="700"/>
            </a:xfrm>
            <a:prstGeom prst="rect">
              <a:avLst/>
            </a:prstGeom>
            <a:noFill/>
          </p:spPr>
          <p:txBody>
            <a:bodyPr wrap="square" rtlCol="0">
              <a:spAutoFit/>
            </a:bodyPr>
            <a:lstStyle/>
            <a:p>
              <a:pPr>
                <a:buSzTx/>
              </a:pPr>
              <a:r>
                <a:rPr lang="en-US" altLang="zh-CN" sz="2800">
                  <a:latin typeface="Comic Sans MS" panose="030F0702030302020204" charset="0"/>
                  <a:ea typeface="方正艺黑简体" panose="03000509000000000000" pitchFamily="65" charset="-122"/>
                  <a:sym typeface="+mn-ea"/>
                </a:rPr>
                <a:t>Yes, they are.</a:t>
              </a:r>
            </a:p>
          </p:txBody>
        </p:sp>
      </p:grpSp>
      <p:grpSp>
        <p:nvGrpSpPr>
          <p:cNvPr id="29" name="组合 28"/>
          <p:cNvGrpSpPr/>
          <p:nvPr/>
        </p:nvGrpSpPr>
        <p:grpSpPr>
          <a:xfrm>
            <a:off x="1916657" y="366954"/>
            <a:ext cx="3827357" cy="717007"/>
            <a:chOff x="6149" y="2404"/>
            <a:chExt cx="6997" cy="913"/>
          </a:xfrm>
        </p:grpSpPr>
        <p:sp>
          <p:nvSpPr>
            <p:cNvPr id="30" name="圆角矩形标注 24"/>
            <p:cNvSpPr/>
            <p:nvPr/>
          </p:nvSpPr>
          <p:spPr>
            <a:xfrm>
              <a:off x="6149" y="2404"/>
              <a:ext cx="6939" cy="913"/>
            </a:xfrm>
            <a:prstGeom prst="wedgeRoundRectCallout">
              <a:avLst>
                <a:gd name="adj1" fmla="val -12975"/>
                <a:gd name="adj2" fmla="val 81931"/>
                <a:gd name="adj3" fmla="val 16667"/>
              </a:avLst>
            </a:prstGeom>
            <a:solidFill>
              <a:srgbClr val="F7F4F8"/>
            </a:solidFill>
            <a:ln w="19050" cmpd="sng">
              <a:solidFill>
                <a:srgbClr val="FF9CAF"/>
              </a:solidFill>
              <a:prstDash val="solid"/>
            </a:ln>
            <a:effectLst>
              <a:glow rad="50800">
                <a:srgbClr val="FFCBD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1" name="文本框 30"/>
            <p:cNvSpPr txBox="1"/>
            <p:nvPr/>
          </p:nvSpPr>
          <p:spPr>
            <a:xfrm>
              <a:off x="6268" y="2471"/>
              <a:ext cx="6878" cy="705"/>
            </a:xfrm>
            <a:prstGeom prst="rect">
              <a:avLst/>
            </a:prstGeom>
            <a:noFill/>
          </p:spPr>
          <p:txBody>
            <a:bodyPr wrap="square" rtlCol="0">
              <a:spAutoFit/>
            </a:bodyPr>
            <a:lstStyle/>
            <a:p>
              <a:pPr>
                <a:buSzTx/>
              </a:pPr>
              <a:r>
                <a:rPr lang="en-US" altLang="zh-CN" sz="3000">
                  <a:latin typeface="Comic Sans MS" panose="030F0702030302020204" charset="0"/>
                  <a:ea typeface="方正艺黑简体" panose="03000509000000000000" pitchFamily="65" charset="-122"/>
                  <a:sym typeface="+mn-ea"/>
                </a:rPr>
                <a:t>Are they Japanese?</a:t>
              </a:r>
            </a:p>
          </p:txBody>
        </p:sp>
      </p:grpSp>
      <p:pic>
        <p:nvPicPr>
          <p:cNvPr id="32" name="图片 31" descr="F:\1.ppt\ppt\2020堂堂(深色)\堂哥q-1s.png堂哥q-1s"/>
          <p:cNvPicPr>
            <a:picLocks noChangeAspect="1"/>
          </p:cNvPicPr>
          <p:nvPr/>
        </p:nvPicPr>
        <p:blipFill>
          <a:blip r:embed="rId4" cstate="email"/>
          <a:stretch>
            <a:fillRect/>
          </a:stretch>
        </p:blipFill>
        <p:spPr>
          <a:xfrm>
            <a:off x="4346175" y="2405767"/>
            <a:ext cx="1115796" cy="2633525"/>
          </a:xfrm>
          <a:prstGeom prst="rect">
            <a:avLst/>
          </a:prstGeom>
        </p:spPr>
      </p:pic>
      <p:grpSp>
        <p:nvGrpSpPr>
          <p:cNvPr id="21" name="组合 20"/>
          <p:cNvGrpSpPr/>
          <p:nvPr/>
        </p:nvGrpSpPr>
        <p:grpSpPr>
          <a:xfrm>
            <a:off x="677008" y="1422906"/>
            <a:ext cx="4539941" cy="1068050"/>
            <a:chOff x="6149" y="2404"/>
            <a:chExt cx="6997" cy="1360"/>
          </a:xfrm>
        </p:grpSpPr>
        <p:sp>
          <p:nvSpPr>
            <p:cNvPr id="33" name="圆角矩形标注 24"/>
            <p:cNvSpPr/>
            <p:nvPr/>
          </p:nvSpPr>
          <p:spPr>
            <a:xfrm>
              <a:off x="6149" y="2404"/>
              <a:ext cx="6939" cy="913"/>
            </a:xfrm>
            <a:prstGeom prst="wedgeRoundRectCallout">
              <a:avLst>
                <a:gd name="adj1" fmla="val -12975"/>
                <a:gd name="adj2" fmla="val 81931"/>
                <a:gd name="adj3" fmla="val 16667"/>
              </a:avLst>
            </a:prstGeom>
            <a:solidFill>
              <a:srgbClr val="F7F4F8"/>
            </a:solidFill>
            <a:ln w="19050" cmpd="sng">
              <a:solidFill>
                <a:srgbClr val="FF9CAF"/>
              </a:solidFill>
              <a:prstDash val="solid"/>
            </a:ln>
            <a:effectLst>
              <a:glow rad="50800">
                <a:srgbClr val="FFCBD5">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4" name="文本框 33"/>
            <p:cNvSpPr txBox="1"/>
            <p:nvPr/>
          </p:nvSpPr>
          <p:spPr>
            <a:xfrm>
              <a:off x="6268" y="2471"/>
              <a:ext cx="6878" cy="1293"/>
            </a:xfrm>
            <a:prstGeom prst="rect">
              <a:avLst/>
            </a:prstGeom>
            <a:noFill/>
          </p:spPr>
          <p:txBody>
            <a:bodyPr wrap="square" rtlCol="0">
              <a:spAutoFit/>
            </a:bodyPr>
            <a:lstStyle/>
            <a:p>
              <a:pPr>
                <a:buSzTx/>
              </a:pPr>
              <a:r>
                <a:rPr lang="en-US" altLang="zh-CN" sz="3000">
                  <a:latin typeface="Comic Sans MS" panose="030F0702030302020204" charset="0"/>
                  <a:ea typeface="方正艺黑简体" panose="03000509000000000000" pitchFamily="65" charset="-122"/>
                  <a:sym typeface="+mn-ea"/>
                </a:rPr>
                <a:t>What are they doing?</a:t>
              </a:r>
            </a:p>
          </p:txBody>
        </p:sp>
      </p:grpSp>
      <p:grpSp>
        <p:nvGrpSpPr>
          <p:cNvPr id="35" name="组合 34"/>
          <p:cNvGrpSpPr/>
          <p:nvPr/>
        </p:nvGrpSpPr>
        <p:grpSpPr>
          <a:xfrm>
            <a:off x="5744014" y="2778487"/>
            <a:ext cx="3238066" cy="1611823"/>
            <a:chOff x="450" y="2252"/>
            <a:chExt cx="5481" cy="1491"/>
          </a:xfrm>
        </p:grpSpPr>
        <p:sp>
          <p:nvSpPr>
            <p:cNvPr id="36" name="圆角矩形标注 21"/>
            <p:cNvSpPr/>
            <p:nvPr/>
          </p:nvSpPr>
          <p:spPr>
            <a:xfrm>
              <a:off x="450" y="2252"/>
              <a:ext cx="5481" cy="1491"/>
            </a:xfrm>
            <a:prstGeom prst="wedgeRoundRectCallout">
              <a:avLst>
                <a:gd name="adj1" fmla="val -61591"/>
                <a:gd name="adj2" fmla="val 39953"/>
                <a:gd name="adj3" fmla="val 16667"/>
              </a:avLst>
            </a:prstGeom>
            <a:solidFill>
              <a:srgbClr val="F7F4F8"/>
            </a:solidFill>
            <a:ln w="19050" cmpd="sng">
              <a:solidFill>
                <a:srgbClr val="28CCF4"/>
              </a:solidFill>
              <a:prstDash val="solid"/>
            </a:ln>
            <a:effectLst>
              <a:glow rad="508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scene3d>
                <a:camera prst="orthographicFront"/>
                <a:lightRig rig="threePt" dir="t"/>
              </a:scene3d>
            </a:bodyPr>
            <a:lstStyle/>
            <a:p>
              <a:pPr algn="ctr" fontAlgn="auto">
                <a:lnSpc>
                  <a:spcPts val="3500"/>
                </a:lnSpc>
              </a:pPr>
              <a:endParaRPr lang="en-US" altLang="zh-CN">
                <a:solidFill>
                  <a:schemeClr val="tx1">
                    <a:lumMod val="85000"/>
                    <a:lumOff val="15000"/>
                  </a:schemeClr>
                </a:solidFill>
                <a:latin typeface="Comic Sans MS" panose="030F0702030302020204" charset="0"/>
                <a:ea typeface="方正艺黑简体" panose="03000509000000000000" pitchFamily="65" charset="-122"/>
                <a:sym typeface="+mn-lt"/>
              </a:endParaRPr>
            </a:p>
          </p:txBody>
        </p:sp>
        <p:sp>
          <p:nvSpPr>
            <p:cNvPr id="37" name="文本框 36"/>
            <p:cNvSpPr txBox="1"/>
            <p:nvPr/>
          </p:nvSpPr>
          <p:spPr>
            <a:xfrm>
              <a:off x="568" y="2360"/>
              <a:ext cx="5363" cy="1281"/>
            </a:xfrm>
            <a:prstGeom prst="rect">
              <a:avLst/>
            </a:prstGeom>
            <a:noFill/>
          </p:spPr>
          <p:txBody>
            <a:bodyPr wrap="square" rtlCol="0">
              <a:spAutoFit/>
            </a:bodyPr>
            <a:lstStyle/>
            <a:p>
              <a:pPr>
                <a:buSzTx/>
              </a:pPr>
              <a:r>
                <a:rPr lang="en-US" altLang="zh-CN" sz="2800">
                  <a:latin typeface="Comic Sans MS" panose="030F0702030302020204" charset="0"/>
                  <a:ea typeface="方正艺黑简体" panose="03000509000000000000" pitchFamily="65" charset="-122"/>
                  <a:sym typeface="+mn-ea"/>
                </a:rPr>
                <a:t>They’re smiling at each other and bowing.</a:t>
              </a: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sp>
        <p:nvSpPr>
          <p:cNvPr id="6" name="AutoShape 5"/>
          <p:cNvSpPr>
            <a:spLocks noChangeArrowheads="1"/>
          </p:cNvSpPr>
          <p:nvPr/>
        </p:nvSpPr>
        <p:spPr bwMode="gray">
          <a:xfrm>
            <a:off x="755650" y="334010"/>
            <a:ext cx="3150870" cy="659130"/>
          </a:xfrm>
          <a:prstGeom prst="roundRect">
            <a:avLst>
              <a:gd name="adj" fmla="val 16667"/>
            </a:avLst>
          </a:prstGeom>
          <a:solidFill>
            <a:schemeClr val="bg1"/>
          </a:solidFill>
          <a:ln w="19050" algn="ctr">
            <a:solidFill>
              <a:srgbClr val="373545"/>
            </a:solidFill>
            <a:round/>
          </a:ln>
          <a:effectLst/>
        </p:spPr>
        <p:txBody>
          <a:bodyPr wrap="none" anchor="ctr"/>
          <a:lstStyle/>
          <a:p>
            <a:pPr algn="ctr">
              <a:defRPr/>
            </a:pPr>
            <a:endParaRPr lang="zh-CN" altLang="en-US" sz="1350"/>
          </a:p>
        </p:txBody>
      </p:sp>
      <p:sp>
        <p:nvSpPr>
          <p:cNvPr id="7" name="矩形 6"/>
          <p:cNvSpPr/>
          <p:nvPr/>
        </p:nvSpPr>
        <p:spPr>
          <a:xfrm>
            <a:off x="1200785" y="417830"/>
            <a:ext cx="3093720" cy="491490"/>
          </a:xfrm>
          <a:prstGeom prst="rect">
            <a:avLst/>
          </a:prstGeom>
        </p:spPr>
        <p:txBody>
          <a:bodyPr wrap="square">
            <a:spAutoFit/>
          </a:bodyPr>
          <a:lstStyle/>
          <a:p>
            <a:pPr lvl="0" algn="l">
              <a:buClrTx/>
              <a:buSzTx/>
              <a:buFontTx/>
            </a:pPr>
            <a:r>
              <a:rPr lang="en-US" altLang="zh-CN" sz="2600" b="1" dirty="0">
                <a:solidFill>
                  <a:srgbClr val="403152"/>
                </a:solidFill>
                <a:latin typeface="Times New Roman" panose="02020603050405020304" pitchFamily="18" charset="0"/>
                <a:sym typeface="+mn-ea"/>
              </a:rPr>
              <a:t>Listen and read. </a:t>
            </a:r>
          </a:p>
        </p:txBody>
      </p:sp>
      <p:grpSp>
        <p:nvGrpSpPr>
          <p:cNvPr id="14" name="组合 13"/>
          <p:cNvGrpSpPr/>
          <p:nvPr/>
        </p:nvGrpSpPr>
        <p:grpSpPr>
          <a:xfrm>
            <a:off x="335063" y="223781"/>
            <a:ext cx="746245" cy="703385"/>
            <a:chOff x="581" y="3015"/>
            <a:chExt cx="1567" cy="1477"/>
          </a:xfrm>
        </p:grpSpPr>
        <p:sp>
          <p:nvSpPr>
            <p:cNvPr id="8" name="圆角矩形 7"/>
            <p:cNvSpPr/>
            <p:nvPr/>
          </p:nvSpPr>
          <p:spPr>
            <a:xfrm>
              <a:off x="583" y="3153"/>
              <a:ext cx="1411" cy="1204"/>
            </a:xfrm>
            <a:prstGeom prst="roundRect">
              <a:avLst/>
            </a:prstGeom>
            <a:solidFill>
              <a:srgbClr val="33CCCC"/>
            </a:solidFill>
            <a:ln w="19050">
              <a:solidFill>
                <a:srgbClr val="373545"/>
              </a:solidFill>
            </a:ln>
            <a:effectLst>
              <a:outerShdw blurRad="673100" dist="38100" dir="2700000" sx="104000" sy="104000" algn="tl" rotWithShape="0">
                <a:schemeClr val="bg2">
                  <a:alpha val="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15" name="Text Box 8"/>
            <p:cNvSpPr txBox="1">
              <a:spLocks noChangeArrowheads="1"/>
            </p:cNvSpPr>
            <p:nvPr/>
          </p:nvSpPr>
          <p:spPr bwMode="gray">
            <a:xfrm>
              <a:off x="581" y="3015"/>
              <a:ext cx="1567" cy="1477"/>
            </a:xfrm>
            <a:prstGeom prst="rect">
              <a:avLst/>
            </a:prstGeom>
            <a:noFill/>
            <a:ln w="9525" algn="ctr">
              <a:noFill/>
              <a:miter lim="800000"/>
            </a:ln>
          </p:spPr>
          <p:txBody>
            <a:bodyPr wrap="square">
              <a:spAutoFit/>
            </a:bodyPr>
            <a:lstStyle/>
            <a:p>
              <a:pPr algn="ctr" eaLnBrk="0" hangingPunct="0"/>
              <a:r>
                <a:rPr lang="en-US" altLang="zh-CN" sz="3975"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p>
          </p:txBody>
        </p:sp>
      </p:grpSp>
      <p:sp>
        <p:nvSpPr>
          <p:cNvPr id="659464" name="文本框 659463"/>
          <p:cNvSpPr txBox="1"/>
          <p:nvPr/>
        </p:nvSpPr>
        <p:spPr>
          <a:xfrm>
            <a:off x="82751" y="1248770"/>
            <a:ext cx="9149823" cy="3411383"/>
          </a:xfrm>
          <a:prstGeom prst="rect">
            <a:avLst/>
          </a:prstGeom>
          <a:noFill/>
          <a:ln w="9525">
            <a:noFill/>
          </a:ln>
        </p:spPr>
        <p:txBody>
          <a:bodyPr wrap="square">
            <a:spAutoFit/>
          </a:bodyPr>
          <a:lstStyle/>
          <a:p>
            <a:pPr>
              <a:lnSpc>
                <a:spcPct val="120000"/>
              </a:lnSpc>
            </a:pPr>
            <a:r>
              <a:rPr lang="en-US" altLang="zh-CN" sz="2600" b="1" dirty="0" err="1">
                <a:solidFill>
                  <a:schemeClr val="bg1"/>
                </a:solidFill>
                <a:effectLst>
                  <a:outerShdw blurRad="38100" dist="38100" dir="2700000" algn="tl">
                    <a:srgbClr val="000000">
                      <a:alpha val="43137"/>
                    </a:srgbClr>
                  </a:outerShdw>
                </a:effectLst>
                <a:latin typeface="Times New Roman" panose="02020603050405020304" pitchFamily="18" charset="0"/>
              </a:rPr>
              <a:t>Lingling</a:t>
            </a:r>
            <a:r>
              <a:rPr lang="en-US" altLang="zh-CN" sz="2600" b="1" dirty="0">
                <a:solidFill>
                  <a:schemeClr val="bg1"/>
                </a:solidFill>
                <a:effectLst>
                  <a:outerShdw blurRad="38100" dist="38100" dir="2700000" algn="tl">
                    <a:srgbClr val="000000">
                      <a:alpha val="43137"/>
                    </a:srgbClr>
                  </a:outerShdw>
                </a:effectLst>
                <a:latin typeface="Times New Roman" panose="02020603050405020304" pitchFamily="18" charset="0"/>
              </a:rPr>
              <a:t>:</a:t>
            </a:r>
            <a:r>
              <a:rPr lang="en-US" altLang="zh-CN" sz="2600" dirty="0">
                <a:solidFill>
                  <a:schemeClr val="tx1"/>
                </a:solidFill>
                <a:effectLst/>
                <a:latin typeface="Times New Roman" panose="02020603050405020304" pitchFamily="18" charset="0"/>
              </a:rPr>
              <a:t> </a:t>
            </a:r>
            <a:r>
              <a:rPr lang="en-US" altLang="zh-CN" sz="2600" dirty="0">
                <a:latin typeface="Times New Roman" panose="02020603050405020304" pitchFamily="18" charset="0"/>
              </a:rPr>
              <a:t>We’re going to have some Russian teachers at school tomorrow, and I’m welcoming the visitors. How do I do that?</a:t>
            </a:r>
            <a:endParaRPr lang="en-US" altLang="zh-CN" sz="2600" dirty="0">
              <a:solidFill>
                <a:schemeClr val="tx1"/>
              </a:solidFill>
              <a:effectLst/>
              <a:latin typeface="Times New Roman" panose="02020603050405020304" pitchFamily="18" charset="0"/>
            </a:endParaRPr>
          </a:p>
          <a:p>
            <a:pPr>
              <a:lnSpc>
                <a:spcPct val="120000"/>
              </a:lnSpc>
            </a:pPr>
            <a:r>
              <a:rPr lang="en-US" altLang="zh-CN" sz="2600" b="1" dirty="0">
                <a:solidFill>
                  <a:schemeClr val="bg1"/>
                </a:solidFill>
                <a:effectLst>
                  <a:outerShdw blurRad="38100" dist="38100" dir="2700000" algn="tl">
                    <a:srgbClr val="000000">
                      <a:alpha val="43137"/>
                    </a:srgbClr>
                  </a:outerShdw>
                </a:effectLst>
                <a:latin typeface="Times New Roman" panose="02020603050405020304" pitchFamily="18" charset="0"/>
              </a:rPr>
              <a:t>Betty:</a:t>
            </a:r>
            <a:r>
              <a:rPr lang="en-US" altLang="zh-CN" sz="2600" dirty="0">
                <a:solidFill>
                  <a:schemeClr val="tx1"/>
                </a:solidFill>
                <a:effectLst/>
                <a:latin typeface="Times New Roman" panose="02020603050405020304" pitchFamily="18" charset="0"/>
              </a:rPr>
              <a:t> </a:t>
            </a:r>
            <a:r>
              <a:rPr lang="en-US" altLang="zh-CN" sz="2600" dirty="0" err="1">
                <a:latin typeface="Times New Roman" panose="02020603050405020304" pitchFamily="18" charset="0"/>
              </a:rPr>
              <a:t>Lingling</a:t>
            </a:r>
            <a:r>
              <a:rPr lang="en-US" altLang="zh-CN" sz="2600" dirty="0">
                <a:latin typeface="Times New Roman" panose="02020603050405020304" pitchFamily="18" charset="0"/>
              </a:rPr>
              <a:t>, you know, in Russia, people usually kiss three times, left, right, left.</a:t>
            </a:r>
          </a:p>
          <a:p>
            <a:pPr>
              <a:lnSpc>
                <a:spcPct val="120000"/>
              </a:lnSpc>
            </a:pPr>
            <a:r>
              <a:rPr lang="en-US" altLang="zh-CN" sz="2600" b="1" dirty="0" err="1">
                <a:solidFill>
                  <a:schemeClr val="bg1"/>
                </a:solidFill>
                <a:effectLst>
                  <a:outerShdw blurRad="38100" dist="38100" dir="2700000" algn="tl">
                    <a:srgbClr val="000000">
                      <a:alpha val="43137"/>
                    </a:srgbClr>
                  </a:outerShdw>
                </a:effectLst>
                <a:latin typeface="Times New Roman" panose="02020603050405020304" pitchFamily="18" charset="0"/>
              </a:rPr>
              <a:t>Lingling</a:t>
            </a:r>
            <a:r>
              <a:rPr lang="en-US" altLang="zh-CN" sz="2600" b="1" dirty="0">
                <a:solidFill>
                  <a:schemeClr val="bg1"/>
                </a:solidFill>
                <a:effectLst>
                  <a:outerShdw blurRad="38100" dist="38100" dir="2700000" algn="tl">
                    <a:srgbClr val="000000">
                      <a:alpha val="43137"/>
                    </a:srgbClr>
                  </a:outerShdw>
                </a:effectLst>
                <a:latin typeface="Times New Roman" panose="02020603050405020304" pitchFamily="18" charset="0"/>
              </a:rPr>
              <a:t> :</a:t>
            </a:r>
            <a:r>
              <a:rPr lang="en-US" altLang="zh-CN" sz="2600" dirty="0">
                <a:solidFill>
                  <a:schemeClr val="tx1"/>
                </a:solidFill>
                <a:effectLst/>
                <a:latin typeface="Times New Roman" panose="02020603050405020304" pitchFamily="18" charset="0"/>
              </a:rPr>
              <a:t> </a:t>
            </a:r>
            <a:r>
              <a:rPr lang="en-US" altLang="zh-CN" sz="2600" dirty="0">
                <a:latin typeface="Times New Roman" panose="02020603050405020304" pitchFamily="18" charset="0"/>
              </a:rPr>
              <a:t>What! No, I didn’t know that. We Chinese often shake hands and smile when we meet visitors, and sometimes we nod our heads. But we never kiss. Only parents and children do that.</a:t>
            </a:r>
          </a:p>
        </p:txBody>
      </p:sp>
      <p:pic>
        <p:nvPicPr>
          <p:cNvPr id="2" name="Unit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70300" y="397695"/>
            <a:ext cx="487363" cy="487363"/>
          </a:xfrm>
          <a:prstGeom prst="rect">
            <a:avLst/>
          </a:prstGeom>
        </p:spPr>
      </p:pic>
      <p:sp>
        <p:nvSpPr>
          <p:cNvPr id="24" name="矩形 23"/>
          <p:cNvSpPr/>
          <p:nvPr/>
        </p:nvSpPr>
        <p:spPr>
          <a:xfrm>
            <a:off x="4731424" y="1806942"/>
            <a:ext cx="1038440"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27" name="矩形 26"/>
          <p:cNvSpPr/>
          <p:nvPr/>
        </p:nvSpPr>
        <p:spPr>
          <a:xfrm>
            <a:off x="4170300" y="927166"/>
            <a:ext cx="2329930"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lt"/>
              </a:rPr>
              <a:t>n. </a:t>
            </a:r>
            <a:r>
              <a:rPr lang="zh-CN" altLang="en-US" sz="2400">
                <a:solidFill>
                  <a:schemeClr val="tx1"/>
                </a:solidFill>
                <a:latin typeface="+mn-ea"/>
                <a:cs typeface="+mn-ea"/>
                <a:sym typeface="+mn-ea"/>
              </a:rPr>
              <a:t>游客，观光者</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79777"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24"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659464" name="文本框 659463"/>
          <p:cNvSpPr txBox="1"/>
          <p:nvPr/>
        </p:nvSpPr>
        <p:spPr>
          <a:xfrm>
            <a:off x="64463" y="206354"/>
            <a:ext cx="9149823" cy="4371646"/>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ct val="0"/>
              </a:spcBef>
              <a:spcAft>
                <a:spcPct val="0"/>
              </a:spcAft>
              <a:buClrTx/>
              <a:buSzTx/>
              <a:buFontTx/>
              <a:buNone/>
              <a:defRPr/>
            </a:pPr>
            <a:r>
              <a:rPr kumimoji="0" lang="en-US" altLang="zh-CN" sz="26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mn-cs"/>
              </a:rPr>
              <a:t>Betty: </a:t>
            </a:r>
            <a:r>
              <a:rPr kumimoji="0" lang="en-US" altLang="zh-CN" sz="2600" b="0"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rPr>
              <a:t>That’s because people do different things in different countries.</a:t>
            </a:r>
          </a:p>
          <a:p>
            <a:pPr lvl="0">
              <a:lnSpc>
                <a:spcPct val="120000"/>
              </a:lnSpc>
              <a:defRPr/>
            </a:pPr>
            <a:r>
              <a:rPr lang="en-US" altLang="zh-CN" sz="2600" b="1" err="1">
                <a:solidFill>
                  <a:prstClr val="white"/>
                </a:solidFill>
                <a:effectLst>
                  <a:outerShdw blurRad="38100" dist="38100" dir="2700000" algn="tl">
                    <a:srgbClr val="000000">
                      <a:alpha val="43137"/>
                    </a:srgbClr>
                  </a:outerShdw>
                </a:effectLst>
                <a:latin typeface="Times New Roman" panose="02020603050405020304" pitchFamily="18" charset="0"/>
              </a:rPr>
              <a:t>Lingling:</a:t>
            </a:r>
            <a:r>
              <a:rPr lang="en-US" altLang="zh-CN" sz="2600">
                <a:solidFill>
                  <a:prstClr val="black"/>
                </a:solidFill>
                <a:latin typeface="Times New Roman" panose="02020603050405020304" pitchFamily="18" charset="0"/>
              </a:rPr>
              <a:t> So what do people in the US usually do when they meet?</a:t>
            </a:r>
          </a:p>
          <a:p>
            <a:pPr lvl="0">
              <a:lnSpc>
                <a:spcPct val="120000"/>
              </a:lnSpc>
              <a:defRPr/>
            </a:pPr>
            <a:r>
              <a:rPr lang="en-US" altLang="zh-CN" sz="2600" b="1">
                <a:solidFill>
                  <a:prstClr val="white"/>
                </a:solidFill>
                <a:effectLst>
                  <a:outerShdw blurRad="38100" dist="38100" dir="2700000" algn="tl">
                    <a:srgbClr val="000000">
                      <a:alpha val="43137"/>
                    </a:srgbClr>
                  </a:outerShdw>
                </a:effectLst>
                <a:latin typeface="Times New Roman" panose="02020603050405020304" pitchFamily="18" charset="0"/>
              </a:rPr>
              <a:t>Betty: </a:t>
            </a:r>
            <a:r>
              <a:rPr lang="en-US" altLang="zh-CN" sz="2600">
                <a:solidFill>
                  <a:prstClr val="black"/>
                </a:solidFill>
                <a:latin typeface="Times New Roman" panose="02020603050405020304" pitchFamily="18" charset="0"/>
              </a:rPr>
              <a:t>In the US some people shake hands, and some kiss or hug each other. In India people put their hands together and nod their heads. And do you know what Maori people in New Zealand do when they meet?</a:t>
            </a:r>
          </a:p>
          <a:p>
            <a:pPr lvl="0">
              <a:lnSpc>
                <a:spcPct val="120000"/>
              </a:lnSpc>
              <a:defRPr/>
            </a:pPr>
            <a:r>
              <a:rPr lang="en-US" altLang="zh-CN" sz="2600" b="1" err="1">
                <a:solidFill>
                  <a:prstClr val="white"/>
                </a:solidFill>
                <a:effectLst>
                  <a:outerShdw blurRad="38100" dist="38100" dir="2700000" algn="tl">
                    <a:srgbClr val="000000">
                      <a:alpha val="43137"/>
                    </a:srgbClr>
                  </a:outerShdw>
                </a:effectLst>
                <a:latin typeface="Times New Roman" panose="02020603050405020304" pitchFamily="18" charset="0"/>
              </a:rPr>
              <a:t>Lingling :</a:t>
            </a:r>
            <a:r>
              <a:rPr lang="en-US" altLang="zh-CN" sz="2600">
                <a:solidFill>
                  <a:prstClr val="black"/>
                </a:solidFill>
                <a:latin typeface="Times New Roman" panose="02020603050405020304" pitchFamily="18" charset="0"/>
              </a:rPr>
              <a:t> No. What do they do?</a:t>
            </a:r>
          </a:p>
          <a:p>
            <a:pPr>
              <a:lnSpc>
                <a:spcPct val="120000"/>
              </a:lnSpc>
              <a:defRPr/>
            </a:pPr>
            <a:r>
              <a:rPr lang="en-US" altLang="zh-CN" sz="2600" b="1">
                <a:solidFill>
                  <a:prstClr val="white"/>
                </a:solidFill>
                <a:effectLst>
                  <a:outerShdw blurRad="38100" dist="38100" dir="2700000" algn="tl">
                    <a:srgbClr val="000000">
                      <a:alpha val="43137"/>
                    </a:srgbClr>
                  </a:outerShdw>
                </a:effectLst>
                <a:latin typeface="Times New Roman" panose="02020603050405020304" pitchFamily="18" charset="0"/>
              </a:rPr>
              <a:t>Betty: </a:t>
            </a:r>
            <a:r>
              <a:rPr lang="en-US" altLang="zh-CN" sz="2600">
                <a:solidFill>
                  <a:prstClr val="black"/>
                </a:solidFill>
                <a:latin typeface="Times New Roman" panose="02020603050405020304" pitchFamily="18" charset="0"/>
              </a:rPr>
              <a:t>They touch noses!</a:t>
            </a:r>
          </a:p>
        </p:txBody>
      </p:sp>
      <p:sp>
        <p:nvSpPr>
          <p:cNvPr id="10" name="矩形 9"/>
          <p:cNvSpPr/>
          <p:nvPr/>
        </p:nvSpPr>
        <p:spPr>
          <a:xfrm>
            <a:off x="159424" y="2210567"/>
            <a:ext cx="1367624"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11" name="矩形 10"/>
          <p:cNvSpPr/>
          <p:nvPr/>
        </p:nvSpPr>
        <p:spPr>
          <a:xfrm>
            <a:off x="2458942" y="3106755"/>
            <a:ext cx="1878495"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tx1"/>
                </a:solidFill>
                <a:latin typeface="+mn-ea"/>
                <a:cs typeface="+mn-ea"/>
                <a:sym typeface="+mn-ea"/>
              </a:rPr>
              <a:t>互相，彼此</a:t>
            </a:r>
            <a:endParaRPr lang="zh-CN" altLang="zh-CN" sz="2400">
              <a:solidFill>
                <a:schemeClr val="tx1"/>
              </a:solidFill>
              <a:latin typeface="+mn-ea"/>
              <a:cs typeface="+mn-ea"/>
              <a:sym typeface="+mn-ea"/>
            </a:endParaRPr>
          </a:p>
        </p:txBody>
      </p:sp>
      <p:sp>
        <p:nvSpPr>
          <p:cNvPr id="13" name="矩形 12"/>
          <p:cNvSpPr/>
          <p:nvPr/>
        </p:nvSpPr>
        <p:spPr>
          <a:xfrm>
            <a:off x="5770792" y="2210567"/>
            <a:ext cx="1157312"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16" name="矩形 15"/>
          <p:cNvSpPr/>
          <p:nvPr/>
        </p:nvSpPr>
        <p:spPr>
          <a:xfrm>
            <a:off x="5410200" y="3106755"/>
            <a:ext cx="2497667"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tx1"/>
                </a:solidFill>
                <a:latin typeface="Times New Roman" panose="02020603050405020304" pitchFamily="18" charset="0"/>
                <a:cs typeface="Times New Roman" panose="02020603050405020304" pitchFamily="18" charset="0"/>
                <a:sym typeface="+mn-ea"/>
              </a:rPr>
              <a:t>adv. </a:t>
            </a:r>
            <a:r>
              <a:rPr lang="zh-CN" altLang="en-US" sz="2400">
                <a:solidFill>
                  <a:schemeClr val="tx1"/>
                </a:solidFill>
                <a:latin typeface="+mn-ea"/>
                <a:cs typeface="+mn-ea"/>
                <a:sym typeface="+mn-ea"/>
              </a:rPr>
              <a:t>一起，共同</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11" name="组合 10"/>
          <p:cNvGrpSpPr/>
          <p:nvPr/>
        </p:nvGrpSpPr>
        <p:grpSpPr>
          <a:xfrm>
            <a:off x="659130" y="462280"/>
            <a:ext cx="8137536" cy="577850"/>
            <a:chOff x="1177" y="555"/>
            <a:chExt cx="10624" cy="1812"/>
          </a:xfrm>
        </p:grpSpPr>
        <p:grpSp>
          <p:nvGrpSpPr>
            <p:cNvPr id="14" name="组合 13"/>
            <p:cNvGrpSpPr/>
            <p:nvPr/>
          </p:nvGrpSpPr>
          <p:grpSpPr>
            <a:xfrm>
              <a:off x="1177" y="555"/>
              <a:ext cx="9269" cy="1812"/>
              <a:chOff x="2003" y="739"/>
              <a:chExt cx="8159" cy="2014"/>
            </a:xfrm>
          </p:grpSpPr>
          <p:sp>
            <p:nvSpPr>
              <p:cNvPr id="15" name="矩形 14"/>
              <p:cNvSpPr/>
              <p:nvPr/>
            </p:nvSpPr>
            <p:spPr>
              <a:xfrm>
                <a:off x="2046" y="829"/>
                <a:ext cx="8116" cy="19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16" name="矩形 15"/>
              <p:cNvSpPr/>
              <p:nvPr/>
            </p:nvSpPr>
            <p:spPr>
              <a:xfrm>
                <a:off x="2003" y="739"/>
                <a:ext cx="8116" cy="19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grpSp>
        <p:sp>
          <p:nvSpPr>
            <p:cNvPr id="17" name="矩形 16"/>
            <p:cNvSpPr/>
            <p:nvPr/>
          </p:nvSpPr>
          <p:spPr>
            <a:xfrm>
              <a:off x="1637" y="650"/>
              <a:ext cx="10164" cy="1541"/>
            </a:xfrm>
            <a:prstGeom prst="rect">
              <a:avLst/>
            </a:prstGeom>
          </p:spPr>
          <p:txBody>
            <a:bodyPr wrap="square">
              <a:spAutoFit/>
            </a:bodyPr>
            <a:lstStyle/>
            <a:p>
              <a:pPr lvl="0">
                <a:buClr>
                  <a:srgbClr val="000000"/>
                </a:buClr>
                <a:buSzTx/>
                <a:defRPr/>
              </a:pPr>
              <a:r>
                <a:rPr lang="en-US" altLang="zh-CN" sz="2600" b="1">
                  <a:solidFill>
                    <a:prstClr val="white"/>
                  </a:solidFill>
                  <a:latin typeface="Times New Roman" panose="02020603050405020304" pitchFamily="18" charset="0"/>
                  <a:sym typeface="+mn-ea"/>
                </a:rPr>
                <a:t>True or false</a:t>
              </a:r>
              <a:r>
                <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mn-cs"/>
                  <a:sym typeface="+mn-ea"/>
                </a:rPr>
                <a:t>.</a:t>
              </a:r>
            </a:p>
          </p:txBody>
        </p:sp>
      </p:grpSp>
      <p:pic>
        <p:nvPicPr>
          <p:cNvPr id="20" name="Picture 2" descr="F:\文件\png（数学）\feather.png"/>
          <p:cNvPicPr>
            <a:picLocks noChangeAspect="1" noChangeArrowheads="1"/>
          </p:cNvPicPr>
          <p:nvPr/>
        </p:nvPicPr>
        <p:blipFill>
          <a:blip r:embed="rId4" cstate="email"/>
          <a:stretch>
            <a:fillRect/>
          </a:stretch>
        </p:blipFill>
        <p:spPr bwMode="auto">
          <a:xfrm>
            <a:off x="540727" y="492547"/>
            <a:ext cx="591820" cy="591820"/>
          </a:xfrm>
          <a:prstGeom prst="rect">
            <a:avLst/>
          </a:prstGeom>
          <a:noFill/>
        </p:spPr>
      </p:pic>
      <p:sp>
        <p:nvSpPr>
          <p:cNvPr id="25" name="Text Box 7"/>
          <p:cNvSpPr txBox="1"/>
          <p:nvPr/>
        </p:nvSpPr>
        <p:spPr>
          <a:xfrm>
            <a:off x="389556" y="1223984"/>
            <a:ext cx="8595577" cy="3645100"/>
          </a:xfrm>
          <a:prstGeom prst="rect">
            <a:avLst/>
          </a:prstGeom>
          <a:noFill/>
          <a:ln w="9525">
            <a:noFill/>
          </a:ln>
        </p:spPr>
        <p:txBody>
          <a:bodyPr wrap="square" anchor="t">
            <a:spAutoFit/>
          </a:bodyPr>
          <a:lstStyle/>
          <a:p>
            <a:pPr lvl="0">
              <a:lnSpc>
                <a:spcPct val="140000"/>
              </a:lnSpc>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   ) 1. In Russia,</a:t>
            </a:r>
            <a:r>
              <a:rPr kumimoji="0" lang="en-US" altLang="zh-CN" sz="2800" b="0" i="0" u="none" strike="noStrike" kern="1200" cap="none" spc="0" normalizeH="0" noProof="0" dirty="0">
                <a:ln>
                  <a:noFill/>
                </a:ln>
                <a:solidFill>
                  <a:prstClr val="black"/>
                </a:solidFill>
                <a:effectLst/>
                <a:uLnTx/>
                <a:uFillTx/>
                <a:latin typeface="Times New Roman" panose="02020603050405020304" pitchFamily="18" charset="0"/>
                <a:ea typeface="宋体" panose="02010600030101010101" pitchFamily="2" charset="-122"/>
                <a:cs typeface="+mn-cs"/>
              </a:rPr>
              <a:t> people usually kiss three times.</a:t>
            </a:r>
          </a:p>
          <a:p>
            <a:pPr lvl="0">
              <a:lnSpc>
                <a:spcPct val="140000"/>
              </a:lnSpc>
              <a:defRPr/>
            </a:pPr>
            <a:r>
              <a:rPr lang="en-US" altLang="zh-CN" sz="2800" dirty="0">
                <a:solidFill>
                  <a:prstClr val="black"/>
                </a:solidFill>
                <a:latin typeface="Times New Roman" panose="02020603050405020304" pitchFamily="18" charset="0"/>
                <a:ea typeface="宋体" panose="02010600030101010101" pitchFamily="2" charset="-122"/>
              </a:rPr>
              <a:t>(   ) 2. We Chinese often kiss and smile when we meet visitors.</a:t>
            </a:r>
          </a:p>
          <a:p>
            <a:pPr>
              <a:lnSpc>
                <a:spcPct val="140000"/>
              </a:lnSpc>
              <a:defRPr/>
            </a:pPr>
            <a:r>
              <a:rPr lang="en-US" altLang="zh-CN" sz="2800" dirty="0">
                <a:solidFill>
                  <a:prstClr val="black"/>
                </a:solidFill>
                <a:latin typeface="Times New Roman" panose="02020603050405020304" pitchFamily="18" charset="0"/>
                <a:ea typeface="宋体" panose="02010600030101010101" pitchFamily="2" charset="-122"/>
              </a:rPr>
              <a:t>(   ) 3. People do difficult things in difficult countries.</a:t>
            </a:r>
          </a:p>
          <a:p>
            <a:pPr>
              <a:lnSpc>
                <a:spcPct val="140000"/>
              </a:lnSpc>
              <a:defRPr/>
            </a:pPr>
            <a:r>
              <a:rPr lang="en-US" altLang="zh-CN" sz="2800" dirty="0">
                <a:solidFill>
                  <a:prstClr val="black"/>
                </a:solidFill>
                <a:latin typeface="Times New Roman" panose="02020603050405020304" pitchFamily="18" charset="0"/>
                <a:ea typeface="宋体" panose="02010600030101010101" pitchFamily="2" charset="-122"/>
              </a:rPr>
              <a:t>(   ) 4. Maori people in New Zealand touch hands when they meet.</a:t>
            </a:r>
          </a:p>
        </p:txBody>
      </p:sp>
      <p:sp>
        <p:nvSpPr>
          <p:cNvPr id="26" name="Rectangle 1"/>
          <p:cNvSpPr>
            <a:spLocks noChangeArrowheads="1"/>
          </p:cNvSpPr>
          <p:nvPr/>
        </p:nvSpPr>
        <p:spPr bwMode="auto">
          <a:xfrm>
            <a:off x="540756" y="1398563"/>
            <a:ext cx="358111" cy="500137"/>
          </a:xfrm>
          <a:prstGeom prst="rect">
            <a:avLst/>
          </a:prstGeom>
          <a:noFill/>
          <a:ln w="9525">
            <a:noFill/>
            <a:miter lim="800000"/>
          </a:ln>
          <a:effectLst/>
        </p:spPr>
        <p:txBody>
          <a:bodyPr vert="horz" wrap="none" lIns="68580" tIns="34290" rIns="68580" bIns="34290" numCol="1" anchor="ctr" anchorCtr="0" compatLnSpc="1">
            <a:spAutoFit/>
          </a:bodyPr>
          <a:lstStyle/>
          <a:p>
            <a:pPr defTabSz="685800"/>
            <a:r>
              <a:rPr lang="en-US" altLang="zh-CN" sz="2800">
                <a:solidFill>
                  <a:srgbClr val="C00000"/>
                </a:solidFill>
                <a:latin typeface="Times New Roman" panose="02020603050405020304"/>
                <a:ea typeface="宋体" panose="02010600030101010101" pitchFamily="2" charset="-122"/>
              </a:rPr>
              <a:t>T</a:t>
            </a:r>
            <a:endPar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Rectangle 1"/>
          <p:cNvSpPr>
            <a:spLocks noChangeArrowheads="1"/>
          </p:cNvSpPr>
          <p:nvPr/>
        </p:nvSpPr>
        <p:spPr bwMode="auto">
          <a:xfrm>
            <a:off x="534374" y="1945266"/>
            <a:ext cx="338875" cy="500137"/>
          </a:xfrm>
          <a:prstGeom prst="rect">
            <a:avLst/>
          </a:prstGeom>
          <a:noFill/>
          <a:ln w="9525">
            <a:noFill/>
            <a:miter lim="800000"/>
          </a:ln>
          <a:effectLst/>
        </p:spPr>
        <p:txBody>
          <a:bodyPr vert="horz" wrap="none" lIns="68580" tIns="34290" rIns="68580" bIns="34290" numCol="1" anchor="ctr" anchorCtr="0" compatLnSpc="1">
            <a:spAutoFit/>
          </a:bodyPr>
          <a:lstStyle/>
          <a:p>
            <a:pPr defTabSz="685800"/>
            <a:r>
              <a:rPr lang="en-US" altLang="zh-CN" sz="2800">
                <a:solidFill>
                  <a:srgbClr val="C00000"/>
                </a:solidFill>
                <a:latin typeface="Times New Roman" panose="02020603050405020304"/>
                <a:ea typeface="宋体" panose="02010600030101010101" pitchFamily="2" charset="-122"/>
              </a:rPr>
              <a:t>F</a:t>
            </a:r>
            <a:endPar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Rectangle 1"/>
          <p:cNvSpPr>
            <a:spLocks noChangeArrowheads="1"/>
          </p:cNvSpPr>
          <p:nvPr/>
        </p:nvSpPr>
        <p:spPr bwMode="auto">
          <a:xfrm>
            <a:off x="550183" y="3133823"/>
            <a:ext cx="358111" cy="500137"/>
          </a:xfrm>
          <a:prstGeom prst="rect">
            <a:avLst/>
          </a:prstGeom>
          <a:noFill/>
          <a:ln w="9525">
            <a:noFill/>
            <a:miter lim="800000"/>
          </a:ln>
          <a:effectLst/>
        </p:spPr>
        <p:txBody>
          <a:bodyPr vert="horz" wrap="none" lIns="68580" tIns="34290" rIns="68580" bIns="34290" numCol="1" anchor="ctr" anchorCtr="0" compatLnSpc="1">
            <a:spAutoFit/>
          </a:bodyPr>
          <a:lstStyle/>
          <a:p>
            <a:pPr defTabSz="685800"/>
            <a:r>
              <a:rPr lang="en-US" altLang="zh-CN" sz="2800">
                <a:solidFill>
                  <a:srgbClr val="C00000"/>
                </a:solidFill>
                <a:latin typeface="Times New Roman" panose="02020603050405020304"/>
                <a:ea typeface="宋体" panose="02010600030101010101" pitchFamily="2" charset="-122"/>
              </a:rPr>
              <a:t>T</a:t>
            </a:r>
            <a:endPar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9" name="Rectangle 1"/>
          <p:cNvSpPr>
            <a:spLocks noChangeArrowheads="1"/>
          </p:cNvSpPr>
          <p:nvPr/>
        </p:nvSpPr>
        <p:spPr bwMode="auto">
          <a:xfrm>
            <a:off x="559992" y="3808539"/>
            <a:ext cx="338875" cy="500137"/>
          </a:xfrm>
          <a:prstGeom prst="rect">
            <a:avLst/>
          </a:prstGeom>
          <a:noFill/>
          <a:ln w="9525">
            <a:noFill/>
            <a:miter lim="800000"/>
          </a:ln>
          <a:effectLst/>
        </p:spPr>
        <p:txBody>
          <a:bodyPr vert="horz" wrap="none" lIns="68580" tIns="34290" rIns="68580" bIns="34290" numCol="1" anchor="ctr" anchorCtr="0" compatLnSpc="1">
            <a:spAutoFit/>
          </a:bodyPr>
          <a:lstStyle/>
          <a:p>
            <a:pPr defTabSz="685800"/>
            <a:r>
              <a:rPr lang="en-US" altLang="zh-CN" sz="2800">
                <a:solidFill>
                  <a:srgbClr val="C00000"/>
                </a:solidFill>
                <a:latin typeface="Times New Roman" panose="02020603050405020304"/>
                <a:ea typeface="宋体" panose="02010600030101010101" pitchFamily="2" charset="-122"/>
              </a:rPr>
              <a:t>F</a:t>
            </a:r>
            <a:endParaRPr lang="en-US" altLang="zh-CN" sz="280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11" name="组合 10"/>
          <p:cNvGrpSpPr/>
          <p:nvPr/>
        </p:nvGrpSpPr>
        <p:grpSpPr>
          <a:xfrm>
            <a:off x="621665" y="158115"/>
            <a:ext cx="8137536" cy="577850"/>
            <a:chOff x="1177" y="555"/>
            <a:chExt cx="10624" cy="1812"/>
          </a:xfrm>
        </p:grpSpPr>
        <p:grpSp>
          <p:nvGrpSpPr>
            <p:cNvPr id="14" name="组合 13"/>
            <p:cNvGrpSpPr/>
            <p:nvPr/>
          </p:nvGrpSpPr>
          <p:grpSpPr>
            <a:xfrm>
              <a:off x="1177" y="555"/>
              <a:ext cx="10454" cy="1812"/>
              <a:chOff x="2003" y="739"/>
              <a:chExt cx="9202" cy="2014"/>
            </a:xfrm>
          </p:grpSpPr>
          <p:sp>
            <p:nvSpPr>
              <p:cNvPr id="15" name="矩形 14"/>
              <p:cNvSpPr/>
              <p:nvPr/>
            </p:nvSpPr>
            <p:spPr>
              <a:xfrm>
                <a:off x="2046" y="829"/>
                <a:ext cx="9159" cy="19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16" name="矩形 15"/>
              <p:cNvSpPr/>
              <p:nvPr/>
            </p:nvSpPr>
            <p:spPr>
              <a:xfrm>
                <a:off x="2003" y="739"/>
                <a:ext cx="9159" cy="19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grpSp>
        <p:sp>
          <p:nvSpPr>
            <p:cNvPr id="17" name="矩形 16"/>
            <p:cNvSpPr/>
            <p:nvPr/>
          </p:nvSpPr>
          <p:spPr>
            <a:xfrm>
              <a:off x="1637" y="650"/>
              <a:ext cx="10164" cy="1541"/>
            </a:xfrm>
            <a:prstGeom prst="rect">
              <a:avLst/>
            </a:prstGeom>
          </p:spPr>
          <p:txBody>
            <a:bodyPr wrap="square">
              <a:spAutoFit/>
            </a:bodyPr>
            <a:lstStyle/>
            <a:p>
              <a:pPr lvl="0">
                <a:buClr>
                  <a:srgbClr val="000000"/>
                </a:buClr>
                <a:buSzTx/>
                <a:defRPr/>
              </a:pPr>
              <a:r>
                <a:rPr lang="en-US" altLang="zh-CN" sz="2600" b="1">
                  <a:solidFill>
                    <a:prstClr val="white"/>
                  </a:solidFill>
                  <a:latin typeface="Times New Roman" panose="02020603050405020304" pitchFamily="18" charset="0"/>
                  <a:sym typeface="+mn-ea"/>
                </a:rPr>
                <a:t>Now work in pairs. Ask and answer the questions.</a:t>
              </a:r>
              <a:endParaRPr kumimoji="0" lang="en-US" altLang="zh-CN" sz="2600" b="1" i="0" u="none"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charset="-122"/>
                <a:cs typeface="+mn-cs"/>
                <a:sym typeface="+mn-ea"/>
              </a:endParaRPr>
            </a:p>
          </p:txBody>
        </p:sp>
      </p:grpSp>
      <p:sp>
        <p:nvSpPr>
          <p:cNvPr id="19" name="Text Box 7"/>
          <p:cNvSpPr txBox="1"/>
          <p:nvPr/>
        </p:nvSpPr>
        <p:spPr>
          <a:xfrm>
            <a:off x="346246" y="1297474"/>
            <a:ext cx="8595577" cy="3391378"/>
          </a:xfrm>
          <a:prstGeom prst="rect">
            <a:avLst/>
          </a:prstGeom>
          <a:noFill/>
          <a:ln w="9525">
            <a:noFill/>
          </a:ln>
        </p:spPr>
        <p:txBody>
          <a:bodyPr wrap="square" anchor="t">
            <a:spAutoFit/>
          </a:bodyPr>
          <a:lstStyle/>
          <a:p>
            <a:pPr lvl="0">
              <a:lnSpc>
                <a:spcPct val="140000"/>
              </a:lnSpc>
            </a:pPr>
            <a:r>
              <a:rPr lang="en-US" altLang="zh-CN" sz="2600">
                <a:solidFill>
                  <a:prstClr val="black"/>
                </a:solidFill>
                <a:latin typeface="Times New Roman" panose="02020603050405020304" pitchFamily="18" charset="0"/>
                <a:ea typeface="宋体" panose="02010600030101010101" pitchFamily="2" charset="-122"/>
              </a:rPr>
              <a:t>1. What do people in the US usually do when they meet?</a:t>
            </a:r>
          </a:p>
          <a:p>
            <a:pPr>
              <a:lnSpc>
                <a:spcPct val="140000"/>
              </a:lnSpc>
            </a:pPr>
            <a:r>
              <a:rPr lang="en-US" altLang="zh-CN" sz="2600" b="1">
                <a:solidFill>
                  <a:prstClr val="white"/>
                </a:solidFill>
                <a:effectLst>
                  <a:outerShdw blurRad="38100" dist="38100" dir="2700000" algn="tl">
                    <a:srgbClr val="000000">
                      <a:alpha val="43137"/>
                    </a:srgbClr>
                  </a:outerShdw>
                </a:effectLst>
                <a:latin typeface="Times New Roman" panose="02020603050405020304" pitchFamily="18" charset="0"/>
              </a:rPr>
              <a:t>In the US some people shake hands, and some kiss or hug each other.</a:t>
            </a:r>
            <a:endParaRPr lang="en-US" altLang="zh-CN" sz="2600">
              <a:solidFill>
                <a:prstClr val="black"/>
              </a:solidFill>
              <a:latin typeface="Times New Roman" panose="02020603050405020304" pitchFamily="18" charset="0"/>
              <a:ea typeface="宋体" panose="02010600030101010101" pitchFamily="2" charset="-122"/>
            </a:endParaRPr>
          </a:p>
          <a:p>
            <a:pPr lvl="0">
              <a:lnSpc>
                <a:spcPct val="140000"/>
              </a:lnSpc>
            </a:pPr>
            <a:r>
              <a:rPr lang="en-US" altLang="zh-CN" sz="2600">
                <a:solidFill>
                  <a:prstClr val="black"/>
                </a:solidFill>
                <a:latin typeface="Times New Roman" panose="02020603050405020304" pitchFamily="18" charset="0"/>
                <a:ea typeface="宋体" panose="02010600030101010101" pitchFamily="2" charset="-122"/>
              </a:rPr>
              <a:t>2. Do Maori people in New Zealand touch nose when they meet?</a:t>
            </a:r>
          </a:p>
          <a:p>
            <a:pPr lvl="0">
              <a:lnSpc>
                <a:spcPct val="140000"/>
              </a:lnSpc>
            </a:pPr>
            <a:r>
              <a:rPr lang="en-US" altLang="zh-CN" sz="2600" b="1">
                <a:solidFill>
                  <a:prstClr val="white"/>
                </a:solidFill>
                <a:effectLst>
                  <a:outerShdw blurRad="38100" dist="38100" dir="2700000" algn="tl">
                    <a:srgbClr val="000000">
                      <a:alpha val="43137"/>
                    </a:srgbClr>
                  </a:outerShdw>
                </a:effectLst>
                <a:latin typeface="Times New Roman" panose="02020603050405020304" pitchFamily="18" charset="0"/>
              </a:rPr>
              <a:t>Yes, they do.</a:t>
            </a:r>
            <a:endParaRPr lang="en-US" altLang="zh-CN" sz="2400" b="1">
              <a:solidFill>
                <a:prstClr val="white"/>
              </a:solidFill>
              <a:effectLst>
                <a:outerShdw blurRad="38100" dist="38100" dir="2700000" algn="tl">
                  <a:srgbClr val="000000">
                    <a:alpha val="43137"/>
                  </a:srgbClr>
                </a:outerShdw>
              </a:effectLst>
              <a:latin typeface="Times New Roman" panose="02020603050405020304" pitchFamily="18" charset="0"/>
            </a:endParaRPr>
          </a:p>
        </p:txBody>
      </p:sp>
      <p:pic>
        <p:nvPicPr>
          <p:cNvPr id="20" name="Picture 2" descr="F:\文件\png（数学）\feather.png"/>
          <p:cNvPicPr>
            <a:picLocks noChangeAspect="1" noChangeArrowheads="1"/>
          </p:cNvPicPr>
          <p:nvPr/>
        </p:nvPicPr>
        <p:blipFill>
          <a:blip r:embed="rId4" cstate="email"/>
          <a:stretch>
            <a:fillRect/>
          </a:stretch>
        </p:blipFill>
        <p:spPr bwMode="auto">
          <a:xfrm>
            <a:off x="307047" y="183937"/>
            <a:ext cx="591820" cy="59182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13" name="文本框 12"/>
          <p:cNvSpPr txBox="1"/>
          <p:nvPr/>
        </p:nvSpPr>
        <p:spPr>
          <a:xfrm>
            <a:off x="948504" y="1141300"/>
            <a:ext cx="7559896" cy="624284"/>
          </a:xfrm>
          <a:prstGeom prst="roundRect">
            <a:avLst/>
          </a:prstGeom>
          <a:solidFill>
            <a:schemeClr val="accent3">
              <a:lumMod val="40000"/>
              <a:lumOff val="60000"/>
            </a:schemeClr>
          </a:solidFill>
          <a:ln w="9525">
            <a:noFill/>
          </a:ln>
        </p:spPr>
        <p:txBody>
          <a:bodyPr wrap="square">
            <a:spAutoFit/>
          </a:bodyPr>
          <a:lstStyle/>
          <a:p>
            <a:pPr algn="ctr">
              <a:lnSpc>
                <a:spcPct val="120000"/>
              </a:lnSpc>
              <a:spcBef>
                <a:spcPct val="50000"/>
              </a:spcBef>
            </a:pPr>
            <a:r>
              <a:rPr lang="en-US" altLang="zh-CN" sz="2800" b="1">
                <a:latin typeface="Times New Roman" panose="02020603050405020304" pitchFamily="18" charset="0"/>
              </a:rPr>
              <a:t>India    kiss    Russia   together   touch   visitor</a:t>
            </a:r>
          </a:p>
        </p:txBody>
      </p:sp>
      <p:grpSp>
        <p:nvGrpSpPr>
          <p:cNvPr id="24" name="组合 23"/>
          <p:cNvGrpSpPr/>
          <p:nvPr/>
        </p:nvGrpSpPr>
        <p:grpSpPr>
          <a:xfrm>
            <a:off x="621665" y="158115"/>
            <a:ext cx="8137536" cy="922902"/>
            <a:chOff x="1177" y="555"/>
            <a:chExt cx="10624" cy="2894"/>
          </a:xfrm>
        </p:grpSpPr>
        <p:grpSp>
          <p:nvGrpSpPr>
            <p:cNvPr id="25" name="组合 24"/>
            <p:cNvGrpSpPr/>
            <p:nvPr/>
          </p:nvGrpSpPr>
          <p:grpSpPr>
            <a:xfrm>
              <a:off x="1177" y="555"/>
              <a:ext cx="10454" cy="2799"/>
              <a:chOff x="2003" y="739"/>
              <a:chExt cx="9202" cy="3111"/>
            </a:xfrm>
          </p:grpSpPr>
          <p:sp>
            <p:nvSpPr>
              <p:cNvPr id="27" name="矩形 26"/>
              <p:cNvSpPr/>
              <p:nvPr/>
            </p:nvSpPr>
            <p:spPr>
              <a:xfrm>
                <a:off x="2046" y="829"/>
                <a:ext cx="9159" cy="19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28" name="矩形 27"/>
              <p:cNvSpPr/>
              <p:nvPr/>
            </p:nvSpPr>
            <p:spPr>
              <a:xfrm>
                <a:off x="2003" y="739"/>
                <a:ext cx="9159" cy="311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grpSp>
        <p:sp>
          <p:nvSpPr>
            <p:cNvPr id="26" name="矩形 25"/>
            <p:cNvSpPr/>
            <p:nvPr/>
          </p:nvSpPr>
          <p:spPr>
            <a:xfrm>
              <a:off x="1637" y="650"/>
              <a:ext cx="10164" cy="2799"/>
            </a:xfrm>
            <a:prstGeom prst="rect">
              <a:avLst/>
            </a:prstGeom>
          </p:spPr>
          <p:txBody>
            <a:bodyPr wrap="square">
              <a:spAutoFit/>
            </a:bodyPr>
            <a:lstStyle/>
            <a:p>
              <a:pPr lvl="0">
                <a:buClr>
                  <a:srgbClr val="000000"/>
                </a:buClr>
                <a:buSzTx/>
                <a:defRPr/>
              </a:pPr>
              <a:r>
                <a:rPr lang="en-US" altLang="zh-CN" sz="2600" b="1">
                  <a:solidFill>
                    <a:schemeClr val="bg1"/>
                  </a:solidFill>
                  <a:latin typeface="Times New Roman" panose="02020603050405020304" pitchFamily="18" charset="0"/>
                  <a:sym typeface="+mn-ea"/>
                </a:rPr>
                <a:t>Now complete the table with the correct form of the words from the box.</a:t>
              </a:r>
            </a:p>
          </p:txBody>
        </p:sp>
      </p:grpSp>
      <p:pic>
        <p:nvPicPr>
          <p:cNvPr id="29" name="Picture 2" descr="F:\文件\png（数学）\feather.png"/>
          <p:cNvPicPr>
            <a:picLocks noChangeAspect="1" noChangeArrowheads="1"/>
          </p:cNvPicPr>
          <p:nvPr/>
        </p:nvPicPr>
        <p:blipFill>
          <a:blip r:embed="rId4" cstate="email"/>
          <a:stretch>
            <a:fillRect/>
          </a:stretch>
        </p:blipFill>
        <p:spPr bwMode="auto">
          <a:xfrm>
            <a:off x="363172" y="183937"/>
            <a:ext cx="591820" cy="591820"/>
          </a:xfrm>
          <a:prstGeom prst="rect">
            <a:avLst/>
          </a:prstGeom>
          <a:noFill/>
        </p:spPr>
      </p:pic>
      <p:graphicFrame>
        <p:nvGraphicFramePr>
          <p:cNvPr id="30" name="内容占位符 21505"/>
          <p:cNvGraphicFramePr>
            <a:graphicFrameLocks noGrp="1"/>
          </p:cNvGraphicFramePr>
          <p:nvPr/>
        </p:nvGraphicFramePr>
        <p:xfrm>
          <a:off x="363172" y="1868420"/>
          <a:ext cx="8426000" cy="3116965"/>
        </p:xfrm>
        <a:graphic>
          <a:graphicData uri="http://schemas.openxmlformats.org/drawingml/2006/table">
            <a:tbl>
              <a:tblPr>
                <a:tableStyleId>{F5AB1C69-6EDB-4FF4-983F-18BD219EF322}</a:tableStyleId>
              </a:tblPr>
              <a:tblGrid>
                <a:gridCol w="7107822">
                  <a:extLst>
                    <a:ext uri="{9D8B030D-6E8A-4147-A177-3AD203B41FA5}">
                      <a16:colId xmlns:a16="http://schemas.microsoft.com/office/drawing/2014/main" val="20000"/>
                    </a:ext>
                  </a:extLst>
                </a:gridCol>
                <a:gridCol w="1318178">
                  <a:extLst>
                    <a:ext uri="{9D8B030D-6E8A-4147-A177-3AD203B41FA5}">
                      <a16:colId xmlns:a16="http://schemas.microsoft.com/office/drawing/2014/main" val="20001"/>
                    </a:ext>
                  </a:extLst>
                </a:gridCol>
              </a:tblGrid>
              <a:tr h="75251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algn="l"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In China, people shake hands and smile</a:t>
                      </a:r>
                    </a:p>
                  </a:txBody>
                  <a:tcPr marL="76852" marR="76852" marT="38426" marB="38426" anchor="ctr"/>
                </a:tc>
                <a:tc rowSpan="5">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eaLnBrk="1" hangingPunct="1">
                        <a:spcBef>
                          <a:spcPct val="0"/>
                        </a:spcBef>
                        <a:buFontTx/>
                        <a:buNone/>
                      </a:pPr>
                      <a:endParaRPr lang="en-US" altLang="zh-CN" sz="2600" kern="1200">
                        <a:solidFill>
                          <a:schemeClr val="tx1"/>
                        </a:solidFill>
                        <a:latin typeface="Times New Roman" panose="02020603050405020304" pitchFamily="18" charset="0"/>
                        <a:ea typeface="+mn-ea"/>
                        <a:cs typeface="+mn-cs"/>
                      </a:endParaRPr>
                    </a:p>
                    <a:p>
                      <a:pPr marL="0" lvl="0" indent="0" eaLnBrk="1" hangingPunct="1">
                        <a:spcBef>
                          <a:spcPct val="0"/>
                        </a:spcBef>
                        <a:buFontTx/>
                        <a:buNone/>
                      </a:pPr>
                      <a:endParaRPr lang="en-US" altLang="zh-CN" sz="2600" kern="1200">
                        <a:solidFill>
                          <a:schemeClr val="tx1"/>
                        </a:solidFill>
                        <a:latin typeface="Times New Roman" panose="02020603050405020304" pitchFamily="18" charset="0"/>
                        <a:ea typeface="+mn-ea"/>
                        <a:cs typeface="+mn-cs"/>
                      </a:endParaRPr>
                    </a:p>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when they meet</a:t>
                      </a:r>
                    </a:p>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______.</a:t>
                      </a:r>
                    </a:p>
                  </a:txBody>
                  <a:tcPr marL="76852" marR="76852" marT="38426" marB="38426"/>
                </a:tc>
                <a:extLst>
                  <a:ext uri="{0D108BD9-81ED-4DB2-BD59-A6C34878D82A}">
                    <a16:rowId xmlns:a16="http://schemas.microsoft.com/office/drawing/2014/main" val="10000"/>
                  </a:ext>
                </a:extLst>
              </a:tr>
              <a:tr h="505678">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American people shake hands and sometimes _____</a:t>
                      </a:r>
                    </a:p>
                  </a:txBody>
                  <a:tcPr marL="76852" marR="76852" marT="38426" marB="38426"/>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extLst>
                  <a:ext uri="{0D108BD9-81ED-4DB2-BD59-A6C34878D82A}">
                    <a16:rowId xmlns:a16="http://schemas.microsoft.com/office/drawing/2014/main" val="10001"/>
                  </a:ext>
                </a:extLst>
              </a:tr>
              <a:tr h="752512">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In ______, people put their hands_________ and nod their heads.</a:t>
                      </a:r>
                    </a:p>
                  </a:txBody>
                  <a:tcPr marL="76852" marR="76852" marT="38426" marB="38426"/>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extLst>
                  <a:ext uri="{0D108BD9-81ED-4DB2-BD59-A6C34878D82A}">
                    <a16:rowId xmlns:a16="http://schemas.microsoft.com/office/drawing/2014/main" val="10002"/>
                  </a:ext>
                </a:extLst>
              </a:tr>
              <a:tr h="516351">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In ________, people kiss each other three times</a:t>
                      </a:r>
                    </a:p>
                  </a:txBody>
                  <a:tcPr marL="76852" marR="76852" marT="38426" marB="38426"/>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extLst>
                  <a:ext uri="{0D108BD9-81ED-4DB2-BD59-A6C34878D82A}">
                    <a16:rowId xmlns:a16="http://schemas.microsoft.com/office/drawing/2014/main" val="10003"/>
                  </a:ext>
                </a:extLst>
              </a:tr>
              <a:tr h="456311">
                <a:tc>
                  <a:txBody>
                    <a:bodyPr/>
                    <a:lstStyle>
                      <a:lvl1pPr marL="342900" lvl="0" indent="-342900" algn="l" defTabSz="914400" eaLnBrk="1" fontAlgn="base" latinLnBrk="0" hangingPunct="1">
                        <a:lnSpc>
                          <a:spcPct val="100000"/>
                        </a:lnSpc>
                        <a:spcBef>
                          <a:spcPct val="20000"/>
                        </a:spcBef>
                        <a:spcAft>
                          <a:spcPct val="0"/>
                        </a:spcAft>
                        <a:buClrTx/>
                        <a:buSzTx/>
                        <a:buFontTx/>
                        <a:buChar char="•"/>
                        <a:defRPr sz="2800" u="none" kern="1200" baseline="0">
                          <a:solidFill>
                            <a:schemeClr val="bg2"/>
                          </a:solidFill>
                          <a:latin typeface="Arial" panose="020B0604020202020204" pitchFamily="34" charset="0"/>
                          <a:ea typeface="微软雅黑" panose="020B0503020204020204" charset="-122"/>
                        </a:defRPr>
                      </a:lvl1pPr>
                      <a:lvl2pPr marL="742950" lvl="1" indent="-285750" algn="l" defTabSz="914400" eaLnBrk="1" fontAlgn="base" latinLnBrk="0" hangingPunct="1">
                        <a:lnSpc>
                          <a:spcPct val="100000"/>
                        </a:lnSpc>
                        <a:spcBef>
                          <a:spcPct val="20000"/>
                        </a:spcBef>
                        <a:spcAft>
                          <a:spcPct val="0"/>
                        </a:spcAft>
                        <a:buClrTx/>
                        <a:buSzTx/>
                        <a:buFontTx/>
                        <a:buChar char="–"/>
                        <a:defRPr sz="2400" b="0" i="0" u="none" kern="1200" baseline="0">
                          <a:solidFill>
                            <a:schemeClr val="bg2"/>
                          </a:solidFill>
                          <a:latin typeface="Arial" panose="020B0604020202020204" pitchFamily="34" charset="0"/>
                          <a:ea typeface="微软雅黑" panose="020B0503020204020204" charset="-122"/>
                        </a:defRPr>
                      </a:lvl2pPr>
                      <a:lvl3pPr marL="1143000" lvl="2" indent="-228600" algn="l" defTabSz="914400" eaLnBrk="1" fontAlgn="base" latinLnBrk="0" hangingPunct="1">
                        <a:lnSpc>
                          <a:spcPct val="100000"/>
                        </a:lnSpc>
                        <a:spcBef>
                          <a:spcPct val="20000"/>
                        </a:spcBef>
                        <a:spcAft>
                          <a:spcPct val="0"/>
                        </a:spcAft>
                        <a:buClrTx/>
                        <a:buSzTx/>
                        <a:buFontTx/>
                        <a:buChar char="•"/>
                        <a:defRPr sz="2000" b="0" i="0" u="none" kern="1200" baseline="0">
                          <a:solidFill>
                            <a:schemeClr val="bg2"/>
                          </a:solidFill>
                          <a:latin typeface="Arial" panose="020B0604020202020204" pitchFamily="34" charset="0"/>
                          <a:ea typeface="微软雅黑" panose="020B0503020204020204" charset="-122"/>
                        </a:defRPr>
                      </a:lvl3pPr>
                      <a:lvl4pPr marL="1600200" lvl="3"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4pPr>
                      <a:lvl5pPr marL="2057400" lvl="4" indent="-228600" algn="l" defTabSz="914400" eaLnBrk="1" fontAlgn="base" latinLnBrk="0" hangingPunct="1">
                        <a:lnSpc>
                          <a:spcPct val="100000"/>
                        </a:lnSpc>
                        <a:spcBef>
                          <a:spcPct val="20000"/>
                        </a:spcBef>
                        <a:spcAft>
                          <a:spcPct val="0"/>
                        </a:spcAft>
                        <a:buClrTx/>
                        <a:buSzTx/>
                        <a:buFontTx/>
                        <a:buChar char="»"/>
                        <a:defRPr sz="1800" b="0" i="0" u="none" kern="1200" baseline="0">
                          <a:solidFill>
                            <a:schemeClr val="bg2"/>
                          </a:solidFill>
                          <a:latin typeface="Arial" panose="020B0604020202020204" pitchFamily="34" charset="0"/>
                          <a:ea typeface="微软雅黑" panose="020B0503020204020204" charset="-122"/>
                        </a:defRPr>
                      </a:lvl5pPr>
                    </a:lstStyle>
                    <a:p>
                      <a:pPr marL="0" lvl="0" indent="0" eaLnBrk="1" hangingPunct="1">
                        <a:spcBef>
                          <a:spcPct val="0"/>
                        </a:spcBef>
                        <a:buFontTx/>
                        <a:buNone/>
                      </a:pPr>
                      <a:r>
                        <a:rPr lang="en-US" altLang="zh-CN" sz="2600" kern="1200">
                          <a:solidFill>
                            <a:schemeClr val="tx1"/>
                          </a:solidFill>
                          <a:latin typeface="Times New Roman" panose="02020603050405020304" pitchFamily="18" charset="0"/>
                          <a:ea typeface="+mn-ea"/>
                          <a:cs typeface="+mn-cs"/>
                        </a:rPr>
                        <a:t>Maori people _______noses.</a:t>
                      </a:r>
                    </a:p>
                  </a:txBody>
                  <a:tcPr marL="76852" marR="76852" marT="38426" marB="38426"/>
                </a:tc>
                <a:tc vMerge="1">
                  <a:txBody>
                    <a:bodyPr/>
                    <a:lstStyle/>
                    <a:p>
                      <a:endParaRPr lang="zh-CN"/>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
        <p:nvSpPr>
          <p:cNvPr id="31" name="TextBox 6"/>
          <p:cNvSpPr txBox="1">
            <a:spLocks noChangeArrowheads="1"/>
          </p:cNvSpPr>
          <p:nvPr/>
        </p:nvSpPr>
        <p:spPr bwMode="auto">
          <a:xfrm>
            <a:off x="6605967" y="2632469"/>
            <a:ext cx="14758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kiss</a:t>
            </a:r>
            <a:endParaRPr lang="zh-CN" altLang="en-US" sz="2600">
              <a:solidFill>
                <a:srgbClr val="FF0000"/>
              </a:solidFill>
              <a:latin typeface="Times New Roman" panose="02020603050405020304" pitchFamily="18" charset="0"/>
            </a:endParaRPr>
          </a:p>
        </p:txBody>
      </p:sp>
      <p:sp>
        <p:nvSpPr>
          <p:cNvPr id="32" name="TextBox 7"/>
          <p:cNvSpPr txBox="1">
            <a:spLocks noChangeArrowheads="1"/>
          </p:cNvSpPr>
          <p:nvPr/>
        </p:nvSpPr>
        <p:spPr bwMode="auto">
          <a:xfrm>
            <a:off x="887129" y="3179615"/>
            <a:ext cx="14758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India</a:t>
            </a:r>
            <a:endParaRPr lang="zh-CN" altLang="en-US" sz="2600">
              <a:solidFill>
                <a:srgbClr val="FF0000"/>
              </a:solidFill>
              <a:latin typeface="Times New Roman" panose="02020603050405020304" pitchFamily="18" charset="0"/>
            </a:endParaRPr>
          </a:p>
        </p:txBody>
      </p:sp>
      <p:sp>
        <p:nvSpPr>
          <p:cNvPr id="33" name="TextBox 8"/>
          <p:cNvSpPr txBox="1">
            <a:spLocks noChangeArrowheads="1"/>
          </p:cNvSpPr>
          <p:nvPr/>
        </p:nvSpPr>
        <p:spPr bwMode="auto">
          <a:xfrm>
            <a:off x="4981879" y="3119780"/>
            <a:ext cx="21203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together</a:t>
            </a:r>
            <a:endParaRPr lang="zh-CN" altLang="en-US" sz="2600">
              <a:solidFill>
                <a:srgbClr val="FF0000"/>
              </a:solidFill>
              <a:latin typeface="Times New Roman" panose="02020603050405020304" pitchFamily="18" charset="0"/>
            </a:endParaRPr>
          </a:p>
        </p:txBody>
      </p:sp>
      <p:sp>
        <p:nvSpPr>
          <p:cNvPr id="34" name="TextBox 9"/>
          <p:cNvSpPr txBox="1">
            <a:spLocks noChangeArrowheads="1"/>
          </p:cNvSpPr>
          <p:nvPr/>
        </p:nvSpPr>
        <p:spPr bwMode="auto">
          <a:xfrm>
            <a:off x="948504" y="3881426"/>
            <a:ext cx="14758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Russia</a:t>
            </a:r>
            <a:endParaRPr lang="zh-CN" altLang="en-US" sz="2600">
              <a:solidFill>
                <a:srgbClr val="FF0000"/>
              </a:solidFill>
              <a:latin typeface="Times New Roman" panose="02020603050405020304" pitchFamily="18" charset="0"/>
            </a:endParaRPr>
          </a:p>
        </p:txBody>
      </p:sp>
      <p:sp>
        <p:nvSpPr>
          <p:cNvPr id="35" name="TextBox 10"/>
          <p:cNvSpPr txBox="1">
            <a:spLocks noChangeArrowheads="1"/>
          </p:cNvSpPr>
          <p:nvPr/>
        </p:nvSpPr>
        <p:spPr bwMode="auto">
          <a:xfrm>
            <a:off x="2363013" y="4490810"/>
            <a:ext cx="14738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touch</a:t>
            </a:r>
            <a:endParaRPr lang="zh-CN" altLang="en-US" sz="2600">
              <a:solidFill>
                <a:srgbClr val="FF0000"/>
              </a:solidFill>
              <a:latin typeface="Times New Roman" panose="02020603050405020304" pitchFamily="18" charset="0"/>
            </a:endParaRPr>
          </a:p>
        </p:txBody>
      </p:sp>
      <p:sp>
        <p:nvSpPr>
          <p:cNvPr id="36" name="TextBox 11"/>
          <p:cNvSpPr txBox="1">
            <a:spLocks noChangeArrowheads="1"/>
          </p:cNvSpPr>
          <p:nvPr/>
        </p:nvSpPr>
        <p:spPr bwMode="auto">
          <a:xfrm>
            <a:off x="7452435" y="3869763"/>
            <a:ext cx="147385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768350" fontAlgn="base">
              <a:spcBef>
                <a:spcPct val="0"/>
              </a:spcBef>
              <a:spcAft>
                <a:spcPct val="0"/>
              </a:spcAft>
            </a:pPr>
            <a:r>
              <a:rPr lang="en-US" altLang="zh-CN" sz="2600">
                <a:solidFill>
                  <a:srgbClr val="FF0000"/>
                </a:solidFill>
                <a:latin typeface="Times New Roman" panose="02020603050405020304" pitchFamily="18" charset="0"/>
              </a:rPr>
              <a:t>visitors</a:t>
            </a:r>
            <a:endParaRPr lang="zh-CN" altLang="en-US" sz="2600">
              <a:solidFill>
                <a:srgbClr val="FF0000"/>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wipe(down)">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wipe(down)">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Effect transition="in" filter="wipe(down)">
                                      <p:cBhvr>
                                        <p:cTn id="17" dur="500"/>
                                        <p:tgtEl>
                                          <p:spTgt spid="3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wipe(down)">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wipe(down)">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wipe(down)">
                                      <p:cBhvr>
                                        <p:cTn id="32"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172720" y="1700343"/>
            <a:ext cx="8647430" cy="1653273"/>
          </a:xfrm>
          <a:prstGeom prst="rect">
            <a:avLst/>
          </a:prstGeom>
          <a:noFill/>
          <a:ln w="9525">
            <a:noFill/>
            <a:miter lim="800000"/>
          </a:ln>
          <a:effectLst/>
        </p:spPr>
        <p:txBody>
          <a:bodyPr wrap="square" anchor="ctr">
            <a:spAutoFit/>
          </a:bodyPr>
          <a:lstStyle/>
          <a:p>
            <a:pPr lvl="0">
              <a:lnSpc>
                <a:spcPct val="125000"/>
              </a:lnSpc>
            </a:pPr>
            <a:r>
              <a:rPr kumimoji="0" lang="en-US" altLang="zh-CN"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观察</a:t>
            </a:r>
            <a:r>
              <a:rPr kumimoji="0" lang="en-US" altLang="zh-CN"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1]</a:t>
            </a:r>
            <a:r>
              <a:rPr kumimoji="0" lang="en-US" sz="2400" b="0" i="0" u="none" strike="noStrike" kern="1200" cap="none" spc="0" normalizeH="0" baseline="0" noProof="0">
                <a:ln>
                  <a:noFill/>
                </a:ln>
                <a:solidFill>
                  <a:prstClr val="black"/>
                </a:solidFill>
                <a:effectLst/>
                <a:uLnTx/>
                <a:uFillTx/>
                <a:latin typeface="Agency FB" panose="020B0503020202020204"/>
                <a:ea typeface="微软雅黑" panose="020B0503020204020204" charset="-122"/>
                <a:cs typeface="+mn-cs"/>
              </a:rPr>
              <a:t> </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She welcomed us with a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smile</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她微笑着欢迎我们。</a:t>
            </a:r>
          </a:p>
          <a:p>
            <a:pPr lvl="0">
              <a:lnSpc>
                <a:spcPct val="125000"/>
              </a:lnSpc>
            </a:pP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baby is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smiling</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me. </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这个婴儿正在朝我笑。</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248285" y="459678"/>
            <a:ext cx="8647430" cy="3269100"/>
          </a:xfrm>
          <a:prstGeom prst="rect">
            <a:avLst/>
          </a:prstGeom>
          <a:noFill/>
          <a:ln w="9525">
            <a:noFill/>
            <a:miter lim="800000"/>
          </a:ln>
          <a:effectLst/>
        </p:spPr>
        <p:txBody>
          <a:bodyPr wrap="square" anchor="ctr">
            <a:spAutoFit/>
          </a:bodyPr>
          <a:lstStyle/>
          <a:p>
            <a:pPr marL="0" marR="0" lvl="0" indent="0" algn="l" defTabSz="914400" rtl="0" eaLnBrk="1" fontAlgn="auto" latinLnBrk="0" hangingPunct="1">
              <a:lnSpc>
                <a:spcPct val="125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探究</a:t>
            </a:r>
            <a:r>
              <a:rPr kumimoji="0" lang="en-US" altLang="zh-CN"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(1)smile</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作名词， 意为“微笑”， 常指无声的笑。</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____________</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意为“面带微笑”。若表示“一个</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微笑”， 中间可加入其他修饰语。例如：</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 sweet smile </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一个甜甜的微笑</a:t>
            </a:r>
          </a:p>
          <a:p>
            <a:pPr marL="0" marR="0" lvl="0" indent="0" algn="l" defTabSz="914400" rtl="0" eaLnBrk="1" fontAlgn="auto" latinLnBrk="0" hangingPunct="1">
              <a:lnSpc>
                <a:spcPct val="125000"/>
              </a:lnSpc>
              <a:spcBef>
                <a:spcPct val="0"/>
              </a:spcBef>
              <a:spcAft>
                <a:spcPct val="0"/>
              </a:spcAft>
              <a:buClrTx/>
              <a:buSzTx/>
              <a:buFontTx/>
              <a:buNone/>
              <a:defRPr/>
            </a:pP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(2)smile</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作动词， 意为“微笑”，为不及物动词。表示“对</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微笑”时，后接</a:t>
            </a:r>
            <a:r>
              <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a:t>
            </a:r>
            <a:r>
              <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a:t>
            </a:r>
          </a:p>
        </p:txBody>
      </p:sp>
      <p:sp>
        <p:nvSpPr>
          <p:cNvPr id="4" name="Rectangle 1"/>
          <p:cNvSpPr>
            <a:spLocks noChangeArrowheads="1"/>
          </p:cNvSpPr>
          <p:nvPr/>
        </p:nvSpPr>
        <p:spPr bwMode="auto">
          <a:xfrm>
            <a:off x="495845" y="1111992"/>
            <a:ext cx="1768754" cy="469359"/>
          </a:xfrm>
          <a:prstGeom prst="rect">
            <a:avLst/>
          </a:prstGeom>
          <a:noFill/>
          <a:ln w="9525">
            <a:noFill/>
            <a:miter lim="800000"/>
          </a:ln>
          <a:effectLst/>
        </p:spPr>
        <p:txBody>
          <a:bodyPr vert="horz" wrap="none" lIns="68580" tIns="34290" rIns="68580" bIns="34290" numCol="1" anchor="ctr" anchorCtr="0" compatLnSpc="1">
            <a:spAutoFit/>
          </a:bodyPr>
          <a:lstStyle/>
          <a:p>
            <a:pPr defTabSz="685800" fontAlgn="base">
              <a:spcBef>
                <a:spcPct val="0"/>
              </a:spcBef>
              <a:spcAft>
                <a:spcPct val="0"/>
              </a:spcAft>
            </a:pPr>
            <a:r>
              <a:rPr lang="en-US" altLang="zh-CN" sz="2600">
                <a:solidFill>
                  <a:srgbClr val="C00000"/>
                </a:solidFill>
                <a:latin typeface="Times New Roman" panose="02020603050405020304"/>
                <a:ea typeface="宋体" panose="02010600030101010101" pitchFamily="2" charset="-122"/>
              </a:rPr>
              <a:t>with a smile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sym typeface="+mn-ea"/>
                </a:rPr>
                <a:t>What do people do when they meet visitors?</a:t>
              </a:r>
            </a:p>
          </p:txBody>
        </p:sp>
      </p:grpSp>
      <p:sp>
        <p:nvSpPr>
          <p:cNvPr id="38" name="矩形 37"/>
          <p:cNvSpPr/>
          <p:nvPr/>
        </p:nvSpPr>
        <p:spPr>
          <a:xfrm>
            <a:off x="1001321" y="4174668"/>
            <a:ext cx="7381091" cy="602532"/>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Russian usually </a:t>
            </a:r>
            <a:r>
              <a:rPr lang="en-US" altLang="zh-CN" sz="2800" b="1" kern="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kiss</a:t>
            </a: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three times.</a:t>
            </a:r>
            <a:endPar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026" name="Picture 2" descr="https://timgsa.baidu.com/timg?image&amp;quality=80&amp;size=b9999_10000&amp;sec=1607038459588&amp;di=2ec8fc73a965b35efa4ae174255cbbfd&amp;imgtype=0&amp;src=http%3A%2F%2Fdingyue.ws.126.net%2F8ne3eSGCfPPTzOqeQtNzD5%3DAmBuQEtEsn1opsN8wBJklB1526279880227compressflag.jpg"/>
          <p:cNvPicPr>
            <a:picLocks noChangeAspect="1" noChangeArrowheads="1"/>
          </p:cNvPicPr>
          <p:nvPr/>
        </p:nvPicPr>
        <p:blipFill>
          <a:blip r:embed="rId5" cstate="email"/>
          <a:stretch>
            <a:fillRect/>
          </a:stretch>
        </p:blipFill>
        <p:spPr bwMode="auto">
          <a:xfrm>
            <a:off x="2725507" y="1298873"/>
            <a:ext cx="3692986" cy="23369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338667" y="2184400"/>
            <a:ext cx="1650932" cy="53378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kiss</a:t>
            </a:r>
          </a:p>
        </p:txBody>
      </p:sp>
      <p:sp>
        <p:nvSpPr>
          <p:cNvPr id="41" name="矩形 40"/>
          <p:cNvSpPr/>
          <p:nvPr/>
        </p:nvSpPr>
        <p:spPr>
          <a:xfrm>
            <a:off x="228600" y="2899184"/>
            <a:ext cx="2362200"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lt"/>
              </a:rPr>
              <a:t>v. &amp; n. </a:t>
            </a:r>
            <a:r>
              <a:rPr lang="zh-CN" altLang="en-US" sz="2400" dirty="0">
                <a:solidFill>
                  <a:prstClr val="black"/>
                </a:solidFill>
                <a:latin typeface="微软雅黑" panose="020B0503020204020204" charset="-122"/>
                <a:cs typeface="+mn-ea"/>
                <a:sym typeface="+mn-ea"/>
              </a:rPr>
              <a:t>吻，亲吻</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ea"/>
            </a:endParaRPr>
          </a:p>
        </p:txBody>
      </p:sp>
      <p:sp>
        <p:nvSpPr>
          <p:cNvPr id="42" name="矩形 41"/>
          <p:cNvSpPr/>
          <p:nvPr/>
        </p:nvSpPr>
        <p:spPr>
          <a:xfrm>
            <a:off x="2227012" y="4323947"/>
            <a:ext cx="1219573"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43" name="矩形 42"/>
          <p:cNvSpPr/>
          <p:nvPr/>
        </p:nvSpPr>
        <p:spPr>
          <a:xfrm>
            <a:off x="1989599" y="3693365"/>
            <a:ext cx="1780540"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chemeClr val="tx1"/>
                </a:solidFill>
                <a:latin typeface="Times New Roman" panose="02020603050405020304" pitchFamily="18" charset="0"/>
                <a:cs typeface="Times New Roman" panose="02020603050405020304" pitchFamily="18" charset="0"/>
                <a:sym typeface="+mn-ea"/>
              </a:rPr>
              <a:t>n. </a:t>
            </a:r>
            <a:r>
              <a:rPr lang="zh-CN" altLang="en-US" sz="2400" dirty="0">
                <a:solidFill>
                  <a:schemeClr val="tx1"/>
                </a:solidFill>
                <a:latin typeface="+mn-ea"/>
                <a:cs typeface="+mn-ea"/>
                <a:sym typeface="+mn-ea"/>
              </a:rPr>
              <a:t>俄罗斯人</a:t>
            </a:r>
            <a:endParaRPr lang="zh-CN" altLang="zh-CN" sz="2400" dirty="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grpSp>
        <p:nvGrpSpPr>
          <p:cNvPr id="2" name="组合 1"/>
          <p:cNvGrpSpPr/>
          <p:nvPr/>
        </p:nvGrpSpPr>
        <p:grpSpPr>
          <a:xfrm>
            <a:off x="512445" y="273050"/>
            <a:ext cx="1826895" cy="529590"/>
            <a:chOff x="4353204" y="1914082"/>
            <a:chExt cx="2224876" cy="2689640"/>
          </a:xfrm>
        </p:grpSpPr>
        <p:sp>
          <p:nvSpPr>
            <p:cNvPr id="7" name="MH_Other_5"/>
            <p:cNvSpPr/>
            <p:nvPr>
              <p:custDataLst>
                <p:tags r:id="rId1"/>
              </p:custDataLst>
            </p:nvPr>
          </p:nvSpPr>
          <p:spPr>
            <a:xfrm>
              <a:off x="4410044" y="2121415"/>
              <a:ext cx="2168036" cy="248230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ysClr val="window" lastClr="FFFFFF"/>
            </a:solidFill>
            <a:ln>
              <a:noFill/>
            </a:ln>
            <a:effectLst>
              <a:outerShdw blurRad="50800" dist="25400" dir="2700000" algn="tl" rotWithShape="0">
                <a:prstClr val="black">
                  <a:alpha val="50000"/>
                </a:prstClr>
              </a:outerShdw>
            </a:effectLst>
          </p:spPr>
          <p:style>
            <a:lnRef idx="2">
              <a:srgbClr val="FFE469">
                <a:shade val="50000"/>
              </a:srgbClr>
            </a:lnRef>
            <a:fillRef idx="1">
              <a:srgbClr val="FFE469"/>
            </a:fillRef>
            <a:effectRef idx="0">
              <a:srgbClr val="FFE469"/>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sp>
          <p:nvSpPr>
            <p:cNvPr id="29" name="MH_SubTitle_3"/>
            <p:cNvSpPr/>
            <p:nvPr>
              <p:custDataLst>
                <p:tags r:id="rId2"/>
              </p:custDataLst>
            </p:nvPr>
          </p:nvSpPr>
          <p:spPr>
            <a:xfrm>
              <a:off x="4353204" y="1914082"/>
              <a:ext cx="2160496" cy="249551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81D4DE"/>
            </a:solidFill>
            <a:ln>
              <a:noFill/>
            </a:ln>
          </p:spPr>
          <p:style>
            <a:lnRef idx="2">
              <a:srgbClr val="FFE469">
                <a:shade val="50000"/>
              </a:srgbClr>
            </a:lnRef>
            <a:fillRef idx="1">
              <a:srgbClr val="FFE469"/>
            </a:fillRef>
            <a:effectRef idx="0">
              <a:srgbClr val="FFE469"/>
            </a:effectRef>
            <a:fontRef idx="minor">
              <a:sysClr val="window" lastClr="FFFFFF"/>
            </a:fontRef>
          </p:style>
          <p:txBody>
            <a:bodyPr lIns="53997" tIns="35098" rIns="53997" bIns="80995" anchor="ctr">
              <a:normAutofit/>
            </a:bodyPr>
            <a:lstStyle/>
            <a:p>
              <a:pPr marL="0" marR="0" lvl="0" indent="0" algn="ctr" defTabSz="914400" rtl="0" eaLnBrk="1" fontAlgn="auto" latinLnBrk="0" hangingPunct="1">
                <a:lnSpc>
                  <a:spcPct val="11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grpSp>
      <p:sp>
        <p:nvSpPr>
          <p:cNvPr id="8" name="Rectangle 9"/>
          <p:cNvSpPr/>
          <p:nvPr/>
        </p:nvSpPr>
        <p:spPr>
          <a:xfrm>
            <a:off x="705247" y="121444"/>
            <a:ext cx="1402080" cy="64516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50" b="1" i="0" u="none" strike="noStrike" kern="1200" cap="none" spc="0" normalizeH="0" baseline="0" noProof="0" dirty="0">
                <a:ln>
                  <a:noFill/>
                </a:ln>
                <a:solidFill>
                  <a:srgbClr val="164D73"/>
                </a:solidFill>
                <a:effectLst/>
                <a:uLnTx/>
                <a:uFillTx/>
                <a:latin typeface="Times New Roman" panose="02020603050405020304" pitchFamily="18" charset="0"/>
                <a:ea typeface="微软雅黑" panose="020B0503020204020204" charset="-122"/>
                <a:cs typeface="Times New Roman" panose="02020603050405020304" pitchFamily="18" charset="0"/>
              </a:rPr>
              <a:t>活学活用 </a:t>
            </a:r>
          </a:p>
        </p:txBody>
      </p:sp>
      <p:sp>
        <p:nvSpPr>
          <p:cNvPr id="13" name="TextBox 3"/>
          <p:cNvSpPr txBox="1"/>
          <p:nvPr/>
        </p:nvSpPr>
        <p:spPr>
          <a:xfrm>
            <a:off x="398880" y="1290146"/>
            <a:ext cx="8445083" cy="2417072"/>
          </a:xfrm>
          <a:prstGeom prst="rect">
            <a:avLst/>
          </a:prstGeom>
          <a:noFill/>
        </p:spPr>
        <p:txBody>
          <a:bodyPr wrap="square" rtlCol="0">
            <a:spAutoFit/>
          </a:bodyPr>
          <a:lstStyle/>
          <a:p>
            <a:pPr defTabSz="685800">
              <a:lnSpc>
                <a:spcPct val="150000"/>
              </a:lnSpc>
            </a:pPr>
            <a:r>
              <a:rPr lang="en-US" altLang="zh-CN" sz="2600" dirty="0">
                <a:solidFill>
                  <a:prstClr val="black"/>
                </a:solidFill>
                <a:latin typeface="Times New Roman" panose="02020603050405020304"/>
                <a:ea typeface="宋体" panose="02010600030101010101" pitchFamily="2" charset="-122"/>
              </a:rPr>
              <a:t>1</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(1)</a:t>
            </a:r>
            <a:r>
              <a:rPr lang="zh-CN" altLang="en-US" sz="2600" dirty="0">
                <a:solidFill>
                  <a:prstClr val="black"/>
                </a:solidFill>
                <a:latin typeface="Times New Roman" panose="02020603050405020304"/>
                <a:ea typeface="宋体" panose="02010600030101010101" pitchFamily="2" charset="-122"/>
              </a:rPr>
              <a:t>他刚才冲我笑了笑。</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He ________ at me just now.</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(2)</a:t>
            </a:r>
            <a:r>
              <a:rPr lang="zh-CN" altLang="en-US" sz="2600" dirty="0">
                <a:solidFill>
                  <a:prstClr val="black"/>
                </a:solidFill>
                <a:latin typeface="Times New Roman" panose="02020603050405020304"/>
                <a:ea typeface="宋体" panose="02010600030101010101" pitchFamily="2" charset="-122"/>
              </a:rPr>
              <a:t>他微笑着问候学生们。</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He said hello to the students with________ ________</a:t>
            </a:r>
            <a:r>
              <a:rPr lang="zh-CN" altLang="en-US" sz="2600" dirty="0">
                <a:solidFill>
                  <a:prstClr val="black"/>
                </a:solidFill>
                <a:latin typeface="Times New Roman" panose="02020603050405020304"/>
                <a:ea typeface="宋体" panose="02010600030101010101" pitchFamily="2" charset="-122"/>
              </a:rPr>
              <a:t>．</a:t>
            </a:r>
          </a:p>
        </p:txBody>
      </p:sp>
      <p:sp>
        <p:nvSpPr>
          <p:cNvPr id="14" name="Rectangle 1"/>
          <p:cNvSpPr>
            <a:spLocks noChangeArrowheads="1"/>
          </p:cNvSpPr>
          <p:nvPr/>
        </p:nvSpPr>
        <p:spPr bwMode="auto">
          <a:xfrm>
            <a:off x="1042292" y="2029323"/>
            <a:ext cx="1065035" cy="469359"/>
          </a:xfrm>
          <a:prstGeom prst="rect">
            <a:avLst/>
          </a:prstGeom>
          <a:noFill/>
          <a:ln w="9525">
            <a:noFill/>
            <a:miter lim="800000"/>
          </a:ln>
          <a:effectLst/>
        </p:spPr>
        <p:txBody>
          <a:bodyPr vert="horz" wrap="none" lIns="68580" tIns="34290" rIns="68580" bIns="34290" numCol="1" anchor="ctr" anchorCtr="0" compatLnSpc="1">
            <a:spAutoFit/>
          </a:bodyPr>
          <a:lstStyle/>
          <a:p>
            <a:pPr defTabSz="685800" fontAlgn="base">
              <a:spcBef>
                <a:spcPct val="0"/>
              </a:spcBef>
              <a:spcAft>
                <a:spcPct val="0"/>
              </a:spcAft>
            </a:pPr>
            <a:r>
              <a:rPr lang="en-US" altLang="zh-CN" sz="2600">
                <a:solidFill>
                  <a:srgbClr val="C00000"/>
                </a:solidFill>
                <a:latin typeface="Times New Roman" panose="02020603050405020304"/>
                <a:ea typeface="宋体" panose="02010600030101010101" pitchFamily="2" charset="-122"/>
              </a:rPr>
              <a:t>smiled</a:t>
            </a:r>
            <a:endParaRPr lang="zh-CN" altLang="en-US" sz="2600">
              <a:solidFill>
                <a:srgbClr val="C00000"/>
              </a:solidFill>
              <a:latin typeface="Times New Roman" panose="02020603050405020304"/>
              <a:ea typeface="宋体" panose="02010600030101010101" pitchFamily="2" charset="-122"/>
            </a:endParaRPr>
          </a:p>
        </p:txBody>
      </p:sp>
      <p:sp>
        <p:nvSpPr>
          <p:cNvPr id="15" name="Rectangle 1"/>
          <p:cNvSpPr>
            <a:spLocks noChangeArrowheads="1"/>
          </p:cNvSpPr>
          <p:nvPr/>
        </p:nvSpPr>
        <p:spPr bwMode="auto">
          <a:xfrm>
            <a:off x="5338427" y="3155760"/>
            <a:ext cx="2046073" cy="469359"/>
          </a:xfrm>
          <a:prstGeom prst="rect">
            <a:avLst/>
          </a:prstGeom>
          <a:noFill/>
          <a:ln w="9525">
            <a:noFill/>
            <a:miter lim="800000"/>
          </a:ln>
          <a:effectLst/>
        </p:spPr>
        <p:txBody>
          <a:bodyPr vert="horz" wrap="none" lIns="68580" tIns="34290" rIns="68580" bIns="34290" numCol="1" anchor="ctr" anchorCtr="0" compatLnSpc="1">
            <a:spAutoFit/>
          </a:bodyPr>
          <a:lstStyle/>
          <a:p>
            <a:pPr defTabSz="685800" fontAlgn="base">
              <a:spcBef>
                <a:spcPct val="0"/>
              </a:spcBef>
              <a:spcAft>
                <a:spcPct val="0"/>
              </a:spcAft>
            </a:pPr>
            <a:r>
              <a:rPr lang="en-US" altLang="zh-CN" sz="2600">
                <a:solidFill>
                  <a:srgbClr val="C00000"/>
                </a:solidFill>
                <a:latin typeface="Times New Roman" panose="02020603050405020304"/>
                <a:ea typeface="宋体" panose="02010600030101010101" pitchFamily="2" charset="-122"/>
              </a:rPr>
              <a:t>a            smile</a:t>
            </a:r>
            <a:endParaRPr lang="zh-CN" altLang="en-US" sz="2600">
              <a:solidFill>
                <a:srgbClr val="C00000"/>
              </a:solidFill>
              <a:latin typeface="Times New Roman" panose="020206030504050203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172720" y="623125"/>
            <a:ext cx="8647430" cy="3807709"/>
          </a:xfrm>
          <a:prstGeom prst="rect">
            <a:avLst/>
          </a:prstGeom>
          <a:noFill/>
          <a:ln w="9525">
            <a:noFill/>
            <a:miter lim="800000"/>
          </a:ln>
          <a:effectLst/>
        </p:spPr>
        <p:txBody>
          <a:bodyPr wrap="square" anchor="ctr">
            <a:spAutoFit/>
          </a:bodyPr>
          <a:lstStyle/>
          <a:p>
            <a:pPr lvl="0">
              <a:lnSpc>
                <a:spcPct val="125000"/>
              </a:lnSpc>
            </a:pPr>
            <a:r>
              <a:rPr kumimoji="0" lang="en-US" altLang="zh-CN"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观察</a:t>
            </a:r>
            <a:r>
              <a:rPr kumimoji="0" lang="en-US" altLang="zh-CN"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2]</a:t>
            </a:r>
            <a:r>
              <a:rPr kumimoji="0" lang="en-US" sz="2400" b="0" i="0" u="none" strike="noStrike" kern="1200" cap="none" spc="0" normalizeH="0" baseline="0" noProof="0" dirty="0">
                <a:ln>
                  <a:noFill/>
                </a:ln>
                <a:solidFill>
                  <a:prstClr val="black"/>
                </a:solidFill>
                <a:effectLst/>
                <a:uLnTx/>
                <a:uFillTx/>
                <a:latin typeface="Agency FB" panose="020B0503020202020204"/>
                <a:ea typeface="微软雅黑" panose="020B0503020204020204" charset="-122"/>
                <a:cs typeface="+mn-cs"/>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Are they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Germans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他们是德国人吗？</a:t>
            </a:r>
          </a:p>
          <a:p>
            <a:pPr lvl="0">
              <a:lnSpc>
                <a:spcPct val="125000"/>
              </a:lnSpc>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The two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Germans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are from a town in Germany. </a:t>
            </a:r>
          </a:p>
          <a:p>
            <a:pPr lvl="0">
              <a:lnSpc>
                <a:spcPct val="125000"/>
              </a:lnSpc>
            </a:pP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这两个德国人来自德国的一个城镇。</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25000"/>
              </a:lnSpc>
            </a:pPr>
            <a:r>
              <a:rPr lang="en-US" altLang="zh-CN" sz="2800" b="1" dirty="0">
                <a:solidFill>
                  <a:srgbClr val="A1E6FF"/>
                </a:solidFill>
                <a:latin typeface="Times New Roman" panose="02020603050405020304" pitchFamily="18" charset="0"/>
                <a:cs typeface="Times New Roman" panose="02020603050405020304" pitchFamily="18" charset="0"/>
                <a:sym typeface="+mn-ea"/>
              </a:rPr>
              <a:t>[</a:t>
            </a:r>
            <a:r>
              <a:rPr lang="zh-CN" altLang="en-US" sz="2800" b="1" dirty="0">
                <a:solidFill>
                  <a:srgbClr val="A1E6FF"/>
                </a:solidFill>
                <a:latin typeface="Times New Roman" panose="02020603050405020304" pitchFamily="18" charset="0"/>
                <a:cs typeface="Times New Roman" panose="02020603050405020304" pitchFamily="18" charset="0"/>
                <a:sym typeface="+mn-ea"/>
              </a:rPr>
              <a:t>探究</a:t>
            </a:r>
            <a:r>
              <a:rPr lang="en-US" altLang="zh-CN" sz="2800" b="1" dirty="0">
                <a:solidFill>
                  <a:srgbClr val="A1E6FF"/>
                </a:solidFill>
                <a:latin typeface="Times New Roman" panose="02020603050405020304" pitchFamily="18" charset="0"/>
                <a:cs typeface="Times New Roman" panose="02020603050405020304" pitchFamily="18" charset="0"/>
                <a:sym typeface="+mn-ea"/>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German</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作形容词时，意为“德国的；德国人的；德语的”；作名词时，意为“德国人；德语”。</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German</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作“德国人”讲时，其复数形式为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________</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Germany</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为名词，意为“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________”</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p>
        </p:txBody>
      </p:sp>
      <p:sp>
        <p:nvSpPr>
          <p:cNvPr id="4" name="Rectangle 1"/>
          <p:cNvSpPr>
            <a:spLocks noChangeArrowheads="1"/>
          </p:cNvSpPr>
          <p:nvPr/>
        </p:nvSpPr>
        <p:spPr bwMode="auto">
          <a:xfrm>
            <a:off x="6792515" y="3419366"/>
            <a:ext cx="1392816" cy="469359"/>
          </a:xfrm>
          <a:prstGeom prst="rect">
            <a:avLst/>
          </a:prstGeom>
          <a:noFill/>
          <a:ln w="9525">
            <a:noFill/>
            <a:miter lim="800000"/>
          </a:ln>
          <a:effectLst/>
        </p:spPr>
        <p:txBody>
          <a:bodyPr vert="horz" wrap="square" lIns="68580" tIns="34290" rIns="68580" bIns="34290" numCol="1" anchor="ctr" anchorCtr="0" compatLnSpc="1">
            <a:spAutoFit/>
          </a:bodyPr>
          <a:lstStyle/>
          <a:p>
            <a:pPr defTabSz="685800" fontAlgn="base">
              <a:spcBef>
                <a:spcPct val="0"/>
              </a:spcBef>
              <a:spcAft>
                <a:spcPct val="0"/>
              </a:spcAft>
            </a:pPr>
            <a:r>
              <a:rPr lang="en-US" altLang="zh-CN" sz="2600">
                <a:solidFill>
                  <a:srgbClr val="C00000"/>
                </a:solidFill>
                <a:latin typeface="Times New Roman" panose="02020603050405020304"/>
                <a:ea typeface="宋体" panose="02010600030101010101" pitchFamily="2" charset="-122"/>
              </a:rPr>
              <a:t>Germans</a:t>
            </a:r>
            <a:endParaRPr lang="zh-CN" altLang="en-US" sz="2600">
              <a:solidFill>
                <a:srgbClr val="C00000"/>
              </a:solidFill>
              <a:latin typeface="Times New Roman" panose="02020603050405020304"/>
              <a:ea typeface="宋体" panose="02010600030101010101" pitchFamily="2" charset="-122"/>
            </a:endParaRPr>
          </a:p>
        </p:txBody>
      </p:sp>
      <p:sp>
        <p:nvSpPr>
          <p:cNvPr id="5" name="Rectangle 1"/>
          <p:cNvSpPr>
            <a:spLocks noChangeArrowheads="1"/>
          </p:cNvSpPr>
          <p:nvPr/>
        </p:nvSpPr>
        <p:spPr bwMode="auto">
          <a:xfrm>
            <a:off x="4333554" y="3904733"/>
            <a:ext cx="808555" cy="469359"/>
          </a:xfrm>
          <a:prstGeom prst="rect">
            <a:avLst/>
          </a:prstGeom>
          <a:noFill/>
          <a:ln w="9525">
            <a:noFill/>
            <a:miter lim="800000"/>
          </a:ln>
          <a:effectLst/>
        </p:spPr>
        <p:txBody>
          <a:bodyPr vert="horz" wrap="none" lIns="68580" tIns="34290" rIns="68580" bIns="34290" numCol="1" anchor="ctr" anchorCtr="0" compatLnSpc="1">
            <a:spAutoFit/>
          </a:bodyPr>
          <a:lstStyle/>
          <a:p>
            <a:pPr defTabSz="685800" fontAlgn="base">
              <a:spcBef>
                <a:spcPct val="0"/>
              </a:spcBef>
              <a:spcAft>
                <a:spcPct val="0"/>
              </a:spcAft>
            </a:pPr>
            <a:r>
              <a:rPr lang="zh-CN" altLang="en-US" sz="2600">
                <a:solidFill>
                  <a:srgbClr val="C00000"/>
                </a:solidFill>
                <a:latin typeface="Times New Roman" panose="02020603050405020304"/>
                <a:ea typeface="宋体" panose="02010600030101010101" pitchFamily="2" charset="-122"/>
              </a:rPr>
              <a:t>德国</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248285" y="0"/>
            <a:ext cx="8647430" cy="4884927"/>
          </a:xfrm>
          <a:prstGeom prst="rect">
            <a:avLst/>
          </a:prstGeom>
          <a:noFill/>
          <a:ln w="9525">
            <a:noFill/>
            <a:miter lim="800000"/>
          </a:ln>
          <a:effectLst/>
        </p:spPr>
        <p:txBody>
          <a:bodyPr wrap="square" anchor="ctr">
            <a:spAutoFit/>
          </a:bodyPr>
          <a:lstStyle/>
          <a:p>
            <a:pPr lvl="0">
              <a:lnSpc>
                <a:spcPct val="125000"/>
              </a:lnSpc>
              <a:defRPr/>
            </a:pPr>
            <a:r>
              <a:rPr kumimoji="0" lang="en-US" altLang="zh-CN" sz="2800" b="1" i="0" u="none" strike="noStrike" kern="1200" cap="none" spc="0" normalizeH="0" baseline="0" noProof="0" dirty="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zh-CN" sz="2800" b="1" i="0" u="none" strike="noStrike" kern="1200" cap="none" spc="0" normalizeH="0" baseline="0" noProof="0" dirty="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拓展</a:t>
            </a:r>
            <a:r>
              <a:rPr kumimoji="0" lang="en-US" altLang="zh-CN" sz="2800" b="1" i="0" u="none" strike="noStrike" kern="1200" cap="none" spc="0" normalizeH="0" baseline="0" noProof="0" dirty="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表示“某国人”的名词变复数形式一般可直接加</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­s</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。例如：</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American→Americans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美国人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Australian→Australians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澳大利亚人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Russian→Russians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俄罗斯人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Canadian→Canadians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加拿大人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p>
          <a:p>
            <a:pPr lvl="0">
              <a:lnSpc>
                <a:spcPct val="125000"/>
              </a:lnSpc>
              <a:defRPr/>
            </a:pP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Austrian→Austrians</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奥地利人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p>
          <a:p>
            <a:pPr lvl="0">
              <a:lnSpc>
                <a:spcPct val="125000"/>
              </a:lnSpc>
              <a:defRPr/>
            </a:pP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以</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800"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ese</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结尾的表示“某国人”的名词单复数同形。例如：</a:t>
            </a:r>
          </a:p>
          <a:p>
            <a:pPr lvl="0">
              <a:lnSpc>
                <a:spcPct val="125000"/>
              </a:lnSpc>
              <a:defRPr/>
            </a:pP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Chinese(</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中国人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 Japanese(</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日本人</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5" name="TextBox 5"/>
          <p:cNvSpPr txBox="1"/>
          <p:nvPr/>
        </p:nvSpPr>
        <p:spPr>
          <a:xfrm>
            <a:off x="267793" y="696986"/>
            <a:ext cx="8510447" cy="2417072"/>
          </a:xfrm>
          <a:prstGeom prst="rect">
            <a:avLst/>
          </a:prstGeom>
          <a:noFill/>
        </p:spPr>
        <p:txBody>
          <a:bodyPr wrap="square" rtlCol="0">
            <a:spAutoFit/>
          </a:bodyPr>
          <a:lstStyle/>
          <a:p>
            <a:pPr defTabSz="685800">
              <a:lnSpc>
                <a:spcPct val="150000"/>
              </a:lnSpc>
            </a:pPr>
            <a:r>
              <a:rPr lang="en-US" altLang="zh-CN" sz="2600" dirty="0">
                <a:solidFill>
                  <a:prstClr val="black"/>
                </a:solidFill>
                <a:latin typeface="Times New Roman" panose="02020603050405020304"/>
                <a:ea typeface="宋体" panose="02010600030101010101" pitchFamily="2" charset="-122"/>
              </a:rPr>
              <a:t>(3)</a:t>
            </a:r>
            <a:r>
              <a:rPr lang="zh-CN" altLang="en-US" sz="2600" dirty="0">
                <a:solidFill>
                  <a:prstClr val="black"/>
                </a:solidFill>
                <a:latin typeface="Times New Roman" panose="02020603050405020304"/>
                <a:ea typeface="宋体" panose="02010600030101010101" pitchFamily="2" charset="-122"/>
              </a:rPr>
              <a:t>以</a:t>
            </a:r>
            <a:r>
              <a:rPr lang="en-US" altLang="zh-CN" sz="2600" dirty="0">
                <a:solidFill>
                  <a:prstClr val="black"/>
                </a:solidFill>
                <a:latin typeface="Times New Roman" panose="02020603050405020304"/>
                <a:ea typeface="宋体" panose="02010600030101010101" pitchFamily="2" charset="-122"/>
              </a:rPr>
              <a:t>­man</a:t>
            </a:r>
            <a:r>
              <a:rPr lang="zh-CN" altLang="en-US" sz="2600" dirty="0">
                <a:solidFill>
                  <a:prstClr val="black"/>
                </a:solidFill>
                <a:latin typeface="Times New Roman" panose="02020603050405020304"/>
                <a:ea typeface="宋体" panose="02010600030101010101" pitchFamily="2" charset="-122"/>
              </a:rPr>
              <a:t>结尾的表示“某国人”的名词变复数时，将</a:t>
            </a:r>
            <a:r>
              <a:rPr lang="en-US" altLang="zh-CN" sz="2600" dirty="0">
                <a:solidFill>
                  <a:prstClr val="black"/>
                </a:solidFill>
                <a:latin typeface="Times New Roman" panose="02020603050405020304"/>
                <a:ea typeface="宋体" panose="02010600030101010101" pitchFamily="2" charset="-122"/>
              </a:rPr>
              <a:t>­man</a:t>
            </a:r>
            <a:r>
              <a:rPr lang="zh-CN" altLang="en-US" sz="2600" dirty="0">
                <a:solidFill>
                  <a:prstClr val="black"/>
                </a:solidFill>
                <a:latin typeface="Times New Roman" panose="02020603050405020304"/>
                <a:ea typeface="宋体" panose="02010600030101010101" pitchFamily="2" charset="-122"/>
              </a:rPr>
              <a:t>变成</a:t>
            </a:r>
            <a:r>
              <a:rPr lang="en-US" altLang="zh-CN" sz="2600" dirty="0">
                <a:solidFill>
                  <a:prstClr val="black"/>
                </a:solidFill>
                <a:latin typeface="Times New Roman" panose="02020603050405020304"/>
                <a:ea typeface="宋体" panose="02010600030101010101" pitchFamily="2" charset="-122"/>
              </a:rPr>
              <a:t>­men(German</a:t>
            </a:r>
            <a:r>
              <a:rPr lang="zh-CN" altLang="en-US" sz="2600" dirty="0">
                <a:solidFill>
                  <a:prstClr val="black"/>
                </a:solidFill>
                <a:latin typeface="Times New Roman" panose="02020603050405020304"/>
                <a:ea typeface="宋体" panose="02010600030101010101" pitchFamily="2" charset="-122"/>
              </a:rPr>
              <a:t>除外</a:t>
            </a:r>
            <a:r>
              <a:rPr lang="en-US" altLang="zh-CN" sz="2600" dirty="0">
                <a:solidFill>
                  <a:prstClr val="black"/>
                </a:solidFill>
                <a:latin typeface="Times New Roman" panose="02020603050405020304"/>
                <a:ea typeface="宋体" panose="02010600030101010101" pitchFamily="2" charset="-122"/>
              </a:rPr>
              <a:t>)</a:t>
            </a:r>
            <a:r>
              <a:rPr lang="zh-CN" altLang="en-US" sz="2600" dirty="0">
                <a:solidFill>
                  <a:prstClr val="black"/>
                </a:solidFill>
                <a:latin typeface="Times New Roman" panose="02020603050405020304"/>
                <a:ea typeface="宋体" panose="02010600030101010101" pitchFamily="2" charset="-122"/>
              </a:rPr>
              <a:t>。例如：</a:t>
            </a:r>
          </a:p>
          <a:p>
            <a:pPr defTabSz="685800">
              <a:lnSpc>
                <a:spcPct val="150000"/>
              </a:lnSpc>
            </a:pPr>
            <a:r>
              <a:rPr lang="en-US" altLang="zh-CN" sz="2600" dirty="0" err="1">
                <a:solidFill>
                  <a:prstClr val="black"/>
                </a:solidFill>
                <a:latin typeface="Times New Roman" panose="02020603050405020304"/>
                <a:ea typeface="宋体" panose="02010600030101010101" pitchFamily="2" charset="-122"/>
              </a:rPr>
              <a:t>Frenchman→Frenchmen</a:t>
            </a:r>
            <a:r>
              <a:rPr lang="en-US" altLang="zh-CN" sz="2600" dirty="0">
                <a:solidFill>
                  <a:prstClr val="black"/>
                </a:solidFill>
                <a:latin typeface="Times New Roman" panose="02020603050405020304"/>
                <a:ea typeface="宋体" panose="02010600030101010101" pitchFamily="2" charset="-122"/>
              </a:rPr>
              <a:t>(</a:t>
            </a:r>
            <a:r>
              <a:rPr lang="zh-CN" altLang="en-US" sz="2600" dirty="0">
                <a:solidFill>
                  <a:prstClr val="black"/>
                </a:solidFill>
                <a:latin typeface="Times New Roman" panose="02020603050405020304"/>
                <a:ea typeface="宋体" panose="02010600030101010101" pitchFamily="2" charset="-122"/>
              </a:rPr>
              <a:t>法国人</a:t>
            </a:r>
            <a:r>
              <a:rPr lang="en-US" altLang="zh-CN" sz="2600" dirty="0">
                <a:solidFill>
                  <a:prstClr val="black"/>
                </a:solidFill>
                <a:latin typeface="Times New Roman" panose="02020603050405020304"/>
                <a:ea typeface="宋体" panose="02010600030101010101" pitchFamily="2" charset="-122"/>
              </a:rPr>
              <a:t>)</a:t>
            </a:r>
            <a:r>
              <a:rPr lang="zh-CN" altLang="en-US" sz="2600" dirty="0">
                <a:solidFill>
                  <a:prstClr val="black"/>
                </a:solidFill>
                <a:latin typeface="Times New Roman" panose="02020603050405020304"/>
                <a:ea typeface="宋体" panose="02010600030101010101" pitchFamily="2" charset="-122"/>
              </a:rPr>
              <a:t>；</a:t>
            </a:r>
            <a:r>
              <a:rPr lang="en-US" altLang="zh-CN" sz="2600" dirty="0" err="1">
                <a:solidFill>
                  <a:prstClr val="black"/>
                </a:solidFill>
                <a:latin typeface="Times New Roman" panose="02020603050405020304"/>
                <a:ea typeface="宋体" panose="02010600030101010101" pitchFamily="2" charset="-122"/>
              </a:rPr>
              <a:t>Englishman→Englishmen</a:t>
            </a:r>
            <a:r>
              <a:rPr lang="en-US" altLang="zh-CN" sz="2600" dirty="0">
                <a:solidFill>
                  <a:prstClr val="black"/>
                </a:solidFill>
                <a:latin typeface="Times New Roman" panose="02020603050405020304"/>
                <a:ea typeface="宋体" panose="02010600030101010101" pitchFamily="2" charset="-122"/>
              </a:rPr>
              <a:t>(</a:t>
            </a:r>
            <a:r>
              <a:rPr lang="zh-CN" altLang="en-US" sz="2600" dirty="0">
                <a:solidFill>
                  <a:prstClr val="black"/>
                </a:solidFill>
                <a:latin typeface="Times New Roman" panose="02020603050405020304"/>
                <a:ea typeface="宋体" panose="02010600030101010101" pitchFamily="2" charset="-122"/>
              </a:rPr>
              <a:t>英国人</a:t>
            </a:r>
            <a:r>
              <a:rPr lang="en-US" altLang="zh-CN" sz="2600" dirty="0">
                <a:solidFill>
                  <a:prstClr val="black"/>
                </a:solidFill>
                <a:latin typeface="Times New Roman" panose="02020603050405020304"/>
                <a:ea typeface="宋体" panose="02010600030101010101" pitchFamily="2" charset="-122"/>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grpSp>
        <p:nvGrpSpPr>
          <p:cNvPr id="2" name="组合 1"/>
          <p:cNvGrpSpPr/>
          <p:nvPr/>
        </p:nvGrpSpPr>
        <p:grpSpPr>
          <a:xfrm>
            <a:off x="512445" y="273050"/>
            <a:ext cx="1826895" cy="529590"/>
            <a:chOff x="4353204" y="1914082"/>
            <a:chExt cx="2224876" cy="2689640"/>
          </a:xfrm>
        </p:grpSpPr>
        <p:sp>
          <p:nvSpPr>
            <p:cNvPr id="7" name="MH_Other_5"/>
            <p:cNvSpPr/>
            <p:nvPr>
              <p:custDataLst>
                <p:tags r:id="rId1"/>
              </p:custDataLst>
            </p:nvPr>
          </p:nvSpPr>
          <p:spPr>
            <a:xfrm>
              <a:off x="4410044" y="2121415"/>
              <a:ext cx="2168036" cy="248230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ysClr val="window" lastClr="FFFFFF"/>
            </a:solidFill>
            <a:ln>
              <a:noFill/>
            </a:ln>
            <a:effectLst>
              <a:outerShdw blurRad="50800" dist="25400" dir="2700000" algn="tl" rotWithShape="0">
                <a:prstClr val="black">
                  <a:alpha val="50000"/>
                </a:prstClr>
              </a:outerShdw>
            </a:effectLst>
          </p:spPr>
          <p:style>
            <a:lnRef idx="2">
              <a:srgbClr val="FFE469">
                <a:shade val="50000"/>
              </a:srgbClr>
            </a:lnRef>
            <a:fillRef idx="1">
              <a:srgbClr val="FFE469"/>
            </a:fillRef>
            <a:effectRef idx="0">
              <a:srgbClr val="FFE469"/>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sp>
          <p:nvSpPr>
            <p:cNvPr id="29" name="MH_SubTitle_3"/>
            <p:cNvSpPr/>
            <p:nvPr>
              <p:custDataLst>
                <p:tags r:id="rId2"/>
              </p:custDataLst>
            </p:nvPr>
          </p:nvSpPr>
          <p:spPr>
            <a:xfrm>
              <a:off x="4353204" y="1914082"/>
              <a:ext cx="2160496" cy="249551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81D4DE"/>
            </a:solidFill>
            <a:ln>
              <a:noFill/>
            </a:ln>
          </p:spPr>
          <p:style>
            <a:lnRef idx="2">
              <a:srgbClr val="FFE469">
                <a:shade val="50000"/>
              </a:srgbClr>
            </a:lnRef>
            <a:fillRef idx="1">
              <a:srgbClr val="FFE469"/>
            </a:fillRef>
            <a:effectRef idx="0">
              <a:srgbClr val="FFE469"/>
            </a:effectRef>
            <a:fontRef idx="minor">
              <a:sysClr val="window" lastClr="FFFFFF"/>
            </a:fontRef>
          </p:style>
          <p:txBody>
            <a:bodyPr lIns="53997" tIns="35098" rIns="53997" bIns="80995" anchor="ctr">
              <a:normAutofit/>
            </a:bodyPr>
            <a:lstStyle/>
            <a:p>
              <a:pPr marL="0" marR="0" lvl="0" indent="0" algn="ctr" defTabSz="914400" rtl="0" eaLnBrk="1" fontAlgn="auto" latinLnBrk="0" hangingPunct="1">
                <a:lnSpc>
                  <a:spcPct val="11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grpSp>
      <p:sp>
        <p:nvSpPr>
          <p:cNvPr id="8" name="Rectangle 9"/>
          <p:cNvSpPr/>
          <p:nvPr/>
        </p:nvSpPr>
        <p:spPr>
          <a:xfrm>
            <a:off x="705247" y="121444"/>
            <a:ext cx="1402080" cy="64516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164D73"/>
                </a:solidFill>
                <a:effectLst/>
                <a:uLnTx/>
                <a:uFillTx/>
                <a:latin typeface="Times New Roman" panose="02020603050405020304" pitchFamily="18" charset="0"/>
                <a:ea typeface="微软雅黑" panose="020B0503020204020204" charset="-122"/>
                <a:cs typeface="Times New Roman" panose="02020603050405020304" pitchFamily="18" charset="0"/>
              </a:rPr>
              <a:t>活学活用 </a:t>
            </a:r>
          </a:p>
        </p:txBody>
      </p:sp>
      <p:sp>
        <p:nvSpPr>
          <p:cNvPr id="10" name="TextBox 3"/>
          <p:cNvSpPr txBox="1"/>
          <p:nvPr/>
        </p:nvSpPr>
        <p:spPr>
          <a:xfrm>
            <a:off x="359230" y="1075635"/>
            <a:ext cx="8523514" cy="3017236"/>
          </a:xfrm>
          <a:prstGeom prst="rect">
            <a:avLst/>
          </a:prstGeom>
          <a:noFill/>
        </p:spPr>
        <p:txBody>
          <a:bodyPr wrap="square" rtlCol="0">
            <a:spAutoFit/>
          </a:bodyPr>
          <a:lstStyle/>
          <a:p>
            <a:pPr defTabSz="685800">
              <a:lnSpc>
                <a:spcPct val="150000"/>
              </a:lnSpc>
            </a:pPr>
            <a:r>
              <a:rPr lang="en-US" altLang="zh-CN" sz="2600" dirty="0">
                <a:solidFill>
                  <a:prstClr val="black"/>
                </a:solidFill>
                <a:latin typeface="Times New Roman" panose="02020603050405020304"/>
                <a:ea typeface="宋体" panose="02010600030101010101" pitchFamily="2" charset="-122"/>
              </a:rPr>
              <a:t>2</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—Are all the students from ________ in your class?</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—No, there are only 3 ________ in our class. The others are from other countries.</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A</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Germany; Germen               B</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Germany; Germans</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C</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German; Germans               D</a:t>
            </a:r>
            <a:r>
              <a:rPr lang="zh-CN" altLang="en-US" sz="2600" dirty="0">
                <a:solidFill>
                  <a:prstClr val="black"/>
                </a:solidFill>
                <a:latin typeface="Times New Roman" panose="02020603050405020304"/>
                <a:ea typeface="宋体" panose="02010600030101010101" pitchFamily="2" charset="-122"/>
              </a:rPr>
              <a:t>．</a:t>
            </a:r>
            <a:r>
              <a:rPr lang="en-US" altLang="zh-CN" sz="2600" dirty="0">
                <a:solidFill>
                  <a:prstClr val="black"/>
                </a:solidFill>
                <a:latin typeface="Times New Roman" panose="02020603050405020304"/>
                <a:ea typeface="宋体" panose="02010600030101010101" pitchFamily="2" charset="-122"/>
              </a:rPr>
              <a:t>German; Germany</a:t>
            </a:r>
          </a:p>
        </p:txBody>
      </p:sp>
      <p:sp>
        <p:nvSpPr>
          <p:cNvPr id="11" name="矩形 10"/>
          <p:cNvSpPr/>
          <p:nvPr/>
        </p:nvSpPr>
        <p:spPr>
          <a:xfrm>
            <a:off x="4758013" y="1119737"/>
            <a:ext cx="407484" cy="492443"/>
          </a:xfrm>
          <a:prstGeom prst="rect">
            <a:avLst/>
          </a:prstGeom>
        </p:spPr>
        <p:txBody>
          <a:bodyPr wrap="none">
            <a:spAutoFit/>
          </a:bodyPr>
          <a:lstStyle/>
          <a:p>
            <a:pPr defTabSz="685800" fontAlgn="base">
              <a:spcBef>
                <a:spcPct val="0"/>
              </a:spcBef>
              <a:spcAft>
                <a:spcPct val="0"/>
              </a:spcAft>
            </a:pPr>
            <a:r>
              <a:rPr lang="en-US" sz="2600">
                <a:solidFill>
                  <a:srgbClr val="C00000"/>
                </a:solidFill>
                <a:latin typeface="Times New Roman" panose="02020603050405020304"/>
                <a:ea typeface="宋体" panose="02010600030101010101" pitchFamily="2" charset="-122"/>
              </a:rPr>
              <a:t>B</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172720" y="1431038"/>
            <a:ext cx="8647430" cy="2191882"/>
          </a:xfrm>
          <a:prstGeom prst="rect">
            <a:avLst/>
          </a:prstGeom>
          <a:noFill/>
          <a:ln w="9525">
            <a:noFill/>
            <a:miter lim="800000"/>
          </a:ln>
          <a:effectLst/>
        </p:spPr>
        <p:txBody>
          <a:bodyPr wrap="square" anchor="ctr">
            <a:spAutoFit/>
          </a:bodyPr>
          <a:lstStyle/>
          <a:p>
            <a:pPr lvl="0">
              <a:lnSpc>
                <a:spcPct val="125000"/>
              </a:lnSpc>
            </a:pPr>
            <a:r>
              <a:rPr kumimoji="0" lang="en-US" altLang="zh-CN"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观察</a:t>
            </a:r>
            <a:r>
              <a:rPr kumimoji="0" lang="en-US" altLang="zh-CN" sz="2600" b="1" i="0" u="none" strike="noStrike" kern="1200" cap="none" spc="0" normalizeH="0" baseline="0" noProof="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3]</a:t>
            </a:r>
            <a:r>
              <a:rPr kumimoji="0" lang="en-US" sz="2400" b="0" i="0" u="none" strike="noStrike" kern="1200" cap="none" spc="0" normalizeH="0" baseline="0" noProof="0">
                <a:ln>
                  <a:noFill/>
                </a:ln>
                <a:solidFill>
                  <a:prstClr val="black"/>
                </a:solidFill>
                <a:effectLst/>
                <a:uLnTx/>
                <a:uFillTx/>
                <a:latin typeface="Agency FB" panose="020B0503020202020204"/>
                <a:ea typeface="微软雅黑" panose="020B0503020204020204" charset="-122"/>
                <a:cs typeface="+mn-cs"/>
              </a:rPr>
              <a:t> </a:t>
            </a:r>
            <a:r>
              <a:rPr lang="en-US" altLang="zh-CN" sz="28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That’s because </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people do different things in different countries. </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那是因为不同国家的人做法不同。</a:t>
            </a:r>
            <a:endPar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25000"/>
              </a:lnSpc>
            </a:pPr>
            <a:r>
              <a:rPr kumimoji="0" lang="en-US" altLang="zh-CN"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探究</a:t>
            </a:r>
            <a:r>
              <a:rPr kumimoji="0" lang="en-US" altLang="zh-CN" sz="2800" b="1" i="0" u="none" strike="noStrike" kern="1200" cap="none" spc="0" normalizeH="0" baseline="0" noProof="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“That’s because…”</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意为“那是因为</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rPr>
              <a:t>， 后接表示原因的句子。</a:t>
            </a:r>
            <a:endParaRPr kumimoji="0" lang="zh-CN" altLang="en-US"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248285" y="460590"/>
            <a:ext cx="8647430" cy="577081"/>
          </a:xfrm>
          <a:prstGeom prst="rect">
            <a:avLst/>
          </a:prstGeom>
          <a:noFill/>
          <a:ln w="9525">
            <a:noFill/>
            <a:miter lim="800000"/>
          </a:ln>
          <a:effectLst/>
        </p:spPr>
        <p:txBody>
          <a:bodyPr wrap="square" anchor="ctr">
            <a:spAutoFit/>
          </a:bodyPr>
          <a:lstStyle/>
          <a:p>
            <a:pPr lvl="0">
              <a:lnSpc>
                <a:spcPct val="125000"/>
              </a:lnSpc>
              <a:defRPr/>
            </a:pPr>
            <a:r>
              <a:rPr kumimoji="0" lang="en-US" altLang="zh-CN" sz="2800" b="1" i="0" u="none" strike="noStrike" kern="1200" cap="none" spc="0" normalizeH="0" baseline="0" noProof="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2800" b="1" i="0" u="none" strike="noStrike" kern="1200" cap="none" spc="0" normalizeH="0" baseline="0" noProof="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辨析</a:t>
            </a:r>
            <a:r>
              <a:rPr kumimoji="0" lang="en-US" altLang="zh-CN" sz="2800" b="1" i="0" u="none" strike="noStrike" kern="1200" cap="none" spc="0" normalizeH="0" baseline="0" noProof="0">
                <a:ln>
                  <a:noFill/>
                </a:ln>
                <a:solidFill>
                  <a:srgbClr val="FFE469"/>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that’s because</a:t>
            </a:r>
            <a:r>
              <a:rPr lang="zh-CN" altLang="en-US" sz="280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与</a:t>
            </a:r>
            <a:r>
              <a:rPr lang="en-US" altLang="zh-CN" sz="280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that’s why</a:t>
            </a:r>
            <a:endParaRPr kumimoji="0" lang="en-US" altLang="zh-CN" sz="2800"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p:txBody>
      </p:sp>
      <p:graphicFrame>
        <p:nvGraphicFramePr>
          <p:cNvPr id="4" name="表格 3"/>
          <p:cNvGraphicFramePr>
            <a:graphicFrameLocks noGrp="1"/>
          </p:cNvGraphicFramePr>
          <p:nvPr/>
        </p:nvGraphicFramePr>
        <p:xfrm>
          <a:off x="248285" y="1334004"/>
          <a:ext cx="8728650" cy="3566160"/>
        </p:xfrm>
        <a:graphic>
          <a:graphicData uri="http://schemas.openxmlformats.org/drawingml/2006/table">
            <a:tbl>
              <a:tblPr/>
              <a:tblGrid>
                <a:gridCol w="1306286">
                  <a:extLst>
                    <a:ext uri="{9D8B030D-6E8A-4147-A177-3AD203B41FA5}">
                      <a16:colId xmlns:a16="http://schemas.microsoft.com/office/drawing/2014/main" val="20000"/>
                    </a:ext>
                  </a:extLst>
                </a:gridCol>
                <a:gridCol w="7422364">
                  <a:extLst>
                    <a:ext uri="{9D8B030D-6E8A-4147-A177-3AD203B41FA5}">
                      <a16:colId xmlns:a16="http://schemas.microsoft.com/office/drawing/2014/main" val="20001"/>
                    </a:ext>
                  </a:extLst>
                </a:gridCol>
              </a:tblGrid>
              <a:tr h="1477947">
                <a:tc>
                  <a:txBody>
                    <a:bodyPr/>
                    <a:lstStyle/>
                    <a:p>
                      <a:pPr algn="ctr">
                        <a:lnSpc>
                          <a:spcPct val="150000"/>
                        </a:lnSpc>
                        <a:spcAft>
                          <a:spcPct val="0"/>
                        </a:spcAft>
                      </a:pPr>
                      <a:r>
                        <a:rPr lang="en-US" sz="2600" b="0" kern="100">
                          <a:latin typeface="Times New Roman" panose="02020603050405020304" pitchFamily="18" charset="0"/>
                          <a:ea typeface="+mn-ea"/>
                          <a:cs typeface="Times New Roman" panose="02020603050405020304" pitchFamily="18" charset="0"/>
                        </a:rPr>
                        <a:t>That’s</a:t>
                      </a:r>
                      <a:endParaRPr lang="zh-CN" sz="2600" b="0" kern="100">
                        <a:latin typeface="Times New Roman" panose="02020603050405020304" pitchFamily="18" charset="0"/>
                        <a:ea typeface="+mn-ea"/>
                        <a:cs typeface="Times New Roman" panose="02020603050405020304" pitchFamily="18" charset="0"/>
                      </a:endParaRPr>
                    </a:p>
                    <a:p>
                      <a:pPr algn="ctr">
                        <a:lnSpc>
                          <a:spcPct val="150000"/>
                        </a:lnSpc>
                        <a:spcAft>
                          <a:spcPct val="0"/>
                        </a:spcAft>
                      </a:pPr>
                      <a:r>
                        <a:rPr lang="en-US" sz="2600" b="0" kern="100">
                          <a:latin typeface="Times New Roman" panose="02020603050405020304" pitchFamily="18" charset="0"/>
                          <a:ea typeface="+mn-ea"/>
                          <a:cs typeface="Times New Roman" panose="02020603050405020304" pitchFamily="18" charset="0"/>
                        </a:rPr>
                        <a:t>because </a:t>
                      </a:r>
                      <a:endParaRPr lang="zh-CN" sz="2600" b="0" kern="100">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ct val="0"/>
                        </a:spcAft>
                      </a:pPr>
                      <a:r>
                        <a:rPr lang="zh-CN" sz="2600" b="0" kern="100">
                          <a:latin typeface="Times New Roman" panose="02020603050405020304" pitchFamily="18" charset="0"/>
                          <a:ea typeface="+mn-ea"/>
                          <a:cs typeface="Times New Roman" panose="02020603050405020304" pitchFamily="18" charset="0"/>
                        </a:rPr>
                        <a:t>意为</a:t>
                      </a:r>
                      <a:r>
                        <a:rPr lang="en-US" sz="2600" b="0" kern="100">
                          <a:latin typeface="Times New Roman" panose="02020603050405020304" pitchFamily="18" charset="0"/>
                          <a:ea typeface="+mn-ea"/>
                          <a:cs typeface="Times New Roman" panose="02020603050405020304" pitchFamily="18" charset="0"/>
                        </a:rPr>
                        <a:t>“</a:t>
                      </a:r>
                      <a:r>
                        <a:rPr lang="zh-CN" sz="2600" b="0" kern="100">
                          <a:latin typeface="Times New Roman" panose="02020603050405020304" pitchFamily="18" charset="0"/>
                          <a:ea typeface="+mn-ea"/>
                          <a:cs typeface="Times New Roman" panose="02020603050405020304" pitchFamily="18" charset="0"/>
                        </a:rPr>
                        <a:t>那是因为</a:t>
                      </a:r>
                      <a:r>
                        <a:rPr lang="en-US" sz="2600" b="0" kern="100">
                          <a:latin typeface="Times New Roman" panose="02020603050405020304" pitchFamily="18" charset="0"/>
                          <a:ea typeface="+mn-ea"/>
                          <a:cs typeface="Times New Roman" panose="02020603050405020304" pitchFamily="18" charset="0"/>
                        </a:rPr>
                        <a:t>……”</a:t>
                      </a:r>
                      <a:r>
                        <a:rPr lang="zh-CN" sz="2600" b="0" kern="100">
                          <a:latin typeface="Times New Roman" panose="02020603050405020304" pitchFamily="18" charset="0"/>
                          <a:ea typeface="+mn-ea"/>
                          <a:cs typeface="Times New Roman" panose="02020603050405020304" pitchFamily="18" charset="0"/>
                        </a:rPr>
                        <a:t>， 后接表示原因的句子。 例如：</a:t>
                      </a:r>
                      <a:r>
                        <a:rPr lang="en-US" sz="2600" b="0" kern="100">
                          <a:latin typeface="Times New Roman" panose="02020603050405020304" pitchFamily="18" charset="0"/>
                          <a:ea typeface="+mn-ea"/>
                          <a:cs typeface="Times New Roman" panose="02020603050405020304" pitchFamily="18" charset="0"/>
                        </a:rPr>
                        <a:t>That’s because I didn’t know about it. </a:t>
                      </a:r>
                      <a:endParaRPr lang="zh-CN" sz="2600" b="0" kern="100">
                        <a:latin typeface="Times New Roman" panose="02020603050405020304" pitchFamily="18" charset="0"/>
                        <a:ea typeface="+mn-ea"/>
                        <a:cs typeface="Times New Roman" panose="02020603050405020304" pitchFamily="18" charset="0"/>
                      </a:endParaRPr>
                    </a:p>
                    <a:p>
                      <a:pPr algn="ctr">
                        <a:lnSpc>
                          <a:spcPct val="150000"/>
                        </a:lnSpc>
                        <a:spcAft>
                          <a:spcPct val="0"/>
                        </a:spcAft>
                      </a:pPr>
                      <a:r>
                        <a:rPr lang="zh-CN" sz="2600" b="0" kern="100">
                          <a:latin typeface="Times New Roman" panose="02020603050405020304" pitchFamily="18" charset="0"/>
                          <a:ea typeface="+mn-ea"/>
                          <a:cs typeface="Times New Roman" panose="02020603050405020304" pitchFamily="18" charset="0"/>
                        </a:rPr>
                        <a:t>那是因为我不知道此事。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77947">
                <a:tc>
                  <a:txBody>
                    <a:bodyPr/>
                    <a:lstStyle/>
                    <a:p>
                      <a:pPr algn="ctr">
                        <a:lnSpc>
                          <a:spcPct val="150000"/>
                        </a:lnSpc>
                        <a:spcAft>
                          <a:spcPct val="0"/>
                        </a:spcAft>
                      </a:pPr>
                      <a:r>
                        <a:rPr lang="en-US" sz="2600" b="0" kern="100">
                          <a:latin typeface="Times New Roman" panose="02020603050405020304" pitchFamily="18" charset="0"/>
                          <a:ea typeface="+mn-ea"/>
                          <a:cs typeface="Times New Roman" panose="02020603050405020304" pitchFamily="18" charset="0"/>
                        </a:rPr>
                        <a:t>That’s why </a:t>
                      </a:r>
                      <a:endParaRPr lang="zh-CN" sz="2600" b="0" kern="100">
                        <a:latin typeface="Times New Roman" panose="02020603050405020304" pitchFamily="18" charset="0"/>
                        <a:ea typeface="+mn-ea"/>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50000"/>
                        </a:lnSpc>
                        <a:spcAft>
                          <a:spcPct val="0"/>
                        </a:spcAft>
                      </a:pPr>
                      <a:r>
                        <a:rPr lang="zh-CN" sz="2600" b="0" kern="100">
                          <a:latin typeface="Times New Roman" panose="02020603050405020304" pitchFamily="18" charset="0"/>
                          <a:ea typeface="+mn-ea"/>
                          <a:cs typeface="Times New Roman" panose="02020603050405020304" pitchFamily="18" charset="0"/>
                        </a:rPr>
                        <a:t>意为</a:t>
                      </a:r>
                      <a:r>
                        <a:rPr lang="en-US" sz="2600" b="0" kern="100">
                          <a:latin typeface="Times New Roman" panose="02020603050405020304" pitchFamily="18" charset="0"/>
                          <a:ea typeface="+mn-ea"/>
                          <a:cs typeface="Times New Roman" panose="02020603050405020304" pitchFamily="18" charset="0"/>
                        </a:rPr>
                        <a:t>“</a:t>
                      </a:r>
                      <a:r>
                        <a:rPr lang="zh-CN" sz="2600" b="0" kern="100">
                          <a:latin typeface="Times New Roman" panose="02020603050405020304" pitchFamily="18" charset="0"/>
                          <a:ea typeface="+mn-ea"/>
                          <a:cs typeface="Times New Roman" panose="02020603050405020304" pitchFamily="18" charset="0"/>
                        </a:rPr>
                        <a:t>那是为什么</a:t>
                      </a:r>
                      <a:r>
                        <a:rPr lang="en-US" sz="2600" b="0" kern="100">
                          <a:latin typeface="Times New Roman" panose="02020603050405020304" pitchFamily="18" charset="0"/>
                          <a:ea typeface="+mn-ea"/>
                          <a:cs typeface="Times New Roman" panose="02020603050405020304" pitchFamily="18" charset="0"/>
                        </a:rPr>
                        <a:t>……”</a:t>
                      </a:r>
                      <a:r>
                        <a:rPr lang="zh-CN" sz="2600" b="0" kern="100">
                          <a:latin typeface="Times New Roman" panose="02020603050405020304" pitchFamily="18" charset="0"/>
                          <a:ea typeface="+mn-ea"/>
                          <a:cs typeface="Times New Roman" panose="02020603050405020304" pitchFamily="18" charset="0"/>
                        </a:rPr>
                        <a:t>， 后接表示结果的句子。例如：</a:t>
                      </a:r>
                      <a:r>
                        <a:rPr lang="en-US" sz="2600" b="0" kern="100">
                          <a:latin typeface="Times New Roman" panose="02020603050405020304" pitchFamily="18" charset="0"/>
                          <a:ea typeface="+mn-ea"/>
                          <a:cs typeface="Times New Roman" panose="02020603050405020304" pitchFamily="18" charset="0"/>
                        </a:rPr>
                        <a:t>That’s why he came late. </a:t>
                      </a:r>
                      <a:endParaRPr lang="zh-CN" sz="2600" b="0" kern="100">
                        <a:latin typeface="Times New Roman" panose="02020603050405020304" pitchFamily="18" charset="0"/>
                        <a:ea typeface="+mn-ea"/>
                        <a:cs typeface="Times New Roman" panose="02020603050405020304" pitchFamily="18" charset="0"/>
                      </a:endParaRPr>
                    </a:p>
                    <a:p>
                      <a:pPr algn="ctr">
                        <a:lnSpc>
                          <a:spcPct val="150000"/>
                        </a:lnSpc>
                        <a:spcAft>
                          <a:spcPct val="0"/>
                        </a:spcAft>
                      </a:pPr>
                      <a:r>
                        <a:rPr lang="zh-CN" sz="2600" b="0" kern="100">
                          <a:latin typeface="Times New Roman" panose="02020603050405020304" pitchFamily="18" charset="0"/>
                          <a:ea typeface="+mn-ea"/>
                          <a:cs typeface="Times New Roman" panose="02020603050405020304" pitchFamily="18" charset="0"/>
                        </a:rPr>
                        <a:t>那就是他来晚了的原因。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grpSp>
        <p:nvGrpSpPr>
          <p:cNvPr id="2" name="组合 1"/>
          <p:cNvGrpSpPr/>
          <p:nvPr/>
        </p:nvGrpSpPr>
        <p:grpSpPr>
          <a:xfrm>
            <a:off x="512445" y="273050"/>
            <a:ext cx="1826895" cy="529590"/>
            <a:chOff x="4353204" y="1914082"/>
            <a:chExt cx="2224876" cy="2689640"/>
          </a:xfrm>
        </p:grpSpPr>
        <p:sp>
          <p:nvSpPr>
            <p:cNvPr id="7" name="MH_Other_5"/>
            <p:cNvSpPr/>
            <p:nvPr>
              <p:custDataLst>
                <p:tags r:id="rId1"/>
              </p:custDataLst>
            </p:nvPr>
          </p:nvSpPr>
          <p:spPr>
            <a:xfrm>
              <a:off x="4410044" y="2121415"/>
              <a:ext cx="2168036" cy="248230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ysClr val="window" lastClr="FFFFFF"/>
            </a:solidFill>
            <a:ln>
              <a:noFill/>
            </a:ln>
            <a:effectLst>
              <a:outerShdw blurRad="50800" dist="25400" dir="2700000" algn="tl" rotWithShape="0">
                <a:prstClr val="black">
                  <a:alpha val="50000"/>
                </a:prstClr>
              </a:outerShdw>
            </a:effectLst>
          </p:spPr>
          <p:style>
            <a:lnRef idx="2">
              <a:srgbClr val="FFE469">
                <a:shade val="50000"/>
              </a:srgbClr>
            </a:lnRef>
            <a:fillRef idx="1">
              <a:srgbClr val="FFE469"/>
            </a:fillRef>
            <a:effectRef idx="0">
              <a:srgbClr val="FFE469"/>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sp>
          <p:nvSpPr>
            <p:cNvPr id="29" name="MH_SubTitle_3"/>
            <p:cNvSpPr/>
            <p:nvPr>
              <p:custDataLst>
                <p:tags r:id="rId2"/>
              </p:custDataLst>
            </p:nvPr>
          </p:nvSpPr>
          <p:spPr>
            <a:xfrm>
              <a:off x="4353204" y="1914082"/>
              <a:ext cx="2160496" cy="249551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81D4DE"/>
            </a:solidFill>
            <a:ln>
              <a:noFill/>
            </a:ln>
          </p:spPr>
          <p:style>
            <a:lnRef idx="2">
              <a:srgbClr val="FFE469">
                <a:shade val="50000"/>
              </a:srgbClr>
            </a:lnRef>
            <a:fillRef idx="1">
              <a:srgbClr val="FFE469"/>
            </a:fillRef>
            <a:effectRef idx="0">
              <a:srgbClr val="FFE469"/>
            </a:effectRef>
            <a:fontRef idx="minor">
              <a:sysClr val="window" lastClr="FFFFFF"/>
            </a:fontRef>
          </p:style>
          <p:txBody>
            <a:bodyPr lIns="53997" tIns="35098" rIns="53997" bIns="80995" anchor="ctr">
              <a:normAutofit/>
            </a:bodyPr>
            <a:lstStyle/>
            <a:p>
              <a:pPr marL="0" marR="0" lvl="0" indent="0" algn="ctr" defTabSz="914400" rtl="0" eaLnBrk="1" fontAlgn="auto" latinLnBrk="0" hangingPunct="1">
                <a:lnSpc>
                  <a:spcPct val="11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grpSp>
      <p:sp>
        <p:nvSpPr>
          <p:cNvPr id="8" name="Rectangle 9"/>
          <p:cNvSpPr/>
          <p:nvPr/>
        </p:nvSpPr>
        <p:spPr>
          <a:xfrm>
            <a:off x="705247" y="121444"/>
            <a:ext cx="1402080" cy="64516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164D73"/>
                </a:solidFill>
                <a:effectLst/>
                <a:uLnTx/>
                <a:uFillTx/>
                <a:latin typeface="Times New Roman" panose="02020603050405020304" pitchFamily="18" charset="0"/>
                <a:ea typeface="微软雅黑" panose="020B0503020204020204" charset="-122"/>
                <a:cs typeface="Times New Roman" panose="02020603050405020304" pitchFamily="18" charset="0"/>
              </a:rPr>
              <a:t>活学活用 </a:t>
            </a:r>
          </a:p>
        </p:txBody>
      </p:sp>
      <p:sp>
        <p:nvSpPr>
          <p:cNvPr id="9" name="TextBox 3"/>
          <p:cNvSpPr txBox="1"/>
          <p:nvPr/>
        </p:nvSpPr>
        <p:spPr>
          <a:xfrm>
            <a:off x="440188" y="1186483"/>
            <a:ext cx="8425547" cy="3021276"/>
          </a:xfrm>
          <a:prstGeom prst="rect">
            <a:avLst/>
          </a:prstGeom>
          <a:noFill/>
        </p:spPr>
        <p:txBody>
          <a:bodyPr wrap="square" rtlCol="0">
            <a:spAutoFit/>
          </a:bodyPr>
          <a:lstStyle/>
          <a:p>
            <a:pPr defTabSz="685800">
              <a:lnSpc>
                <a:spcPct val="150000"/>
              </a:lnSpc>
            </a:pPr>
            <a:r>
              <a:rPr lang="en-US" altLang="zh-CN" sz="2600" dirty="0">
                <a:solidFill>
                  <a:prstClr val="black"/>
                </a:solidFill>
                <a:latin typeface="Times New Roman" panose="02020603050405020304"/>
                <a:ea typeface="宋体" panose="02010600030101010101" pitchFamily="2" charset="-122"/>
              </a:rPr>
              <a:t>1</a:t>
            </a:r>
            <a:r>
              <a:rPr lang="zh-CN" altLang="en-US" sz="2600" dirty="0">
                <a:solidFill>
                  <a:prstClr val="black"/>
                </a:solidFill>
                <a:latin typeface="Times New Roman" panose="02020603050405020304"/>
                <a:ea typeface="宋体" panose="02010600030101010101" pitchFamily="2" charset="-122"/>
              </a:rPr>
              <a:t>．用</a:t>
            </a:r>
            <a:r>
              <a:rPr lang="en-US" altLang="zh-CN" sz="2600" dirty="0">
                <a:solidFill>
                  <a:prstClr val="black"/>
                </a:solidFill>
                <a:latin typeface="Times New Roman" panose="02020603050405020304"/>
                <a:ea typeface="宋体" panose="02010600030101010101" pitchFamily="2" charset="-122"/>
              </a:rPr>
              <a:t>that’s because</a:t>
            </a:r>
            <a:r>
              <a:rPr lang="zh-CN" altLang="en-US" sz="2600" dirty="0">
                <a:solidFill>
                  <a:prstClr val="black"/>
                </a:solidFill>
                <a:latin typeface="Times New Roman" panose="02020603050405020304"/>
                <a:ea typeface="宋体" panose="02010600030101010101" pitchFamily="2" charset="-122"/>
              </a:rPr>
              <a:t>或</a:t>
            </a:r>
            <a:r>
              <a:rPr lang="en-US" altLang="zh-CN" sz="2600" dirty="0">
                <a:solidFill>
                  <a:prstClr val="black"/>
                </a:solidFill>
                <a:latin typeface="Times New Roman" panose="02020603050405020304"/>
                <a:ea typeface="宋体" panose="02010600030101010101" pitchFamily="2" charset="-122"/>
              </a:rPr>
              <a:t>that’s why</a:t>
            </a:r>
            <a:r>
              <a:rPr lang="zh-CN" altLang="en-US" sz="2600" dirty="0">
                <a:solidFill>
                  <a:prstClr val="black"/>
                </a:solidFill>
                <a:latin typeface="Times New Roman" panose="02020603050405020304"/>
                <a:ea typeface="宋体" panose="02010600030101010101" pitchFamily="2" charset="-122"/>
              </a:rPr>
              <a:t>填空</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(1)Jim overslept this morning. ____________ he was late for school. </a:t>
            </a:r>
          </a:p>
          <a:p>
            <a:pPr defTabSz="685800">
              <a:lnSpc>
                <a:spcPct val="150000"/>
              </a:lnSpc>
            </a:pPr>
            <a:r>
              <a:rPr lang="en-US" altLang="zh-CN" sz="2600" dirty="0">
                <a:solidFill>
                  <a:prstClr val="black"/>
                </a:solidFill>
                <a:latin typeface="Times New Roman" panose="02020603050405020304"/>
                <a:ea typeface="宋体" panose="02010600030101010101" pitchFamily="2" charset="-122"/>
              </a:rPr>
              <a:t>(2)Tony was late for school this morning. ____________  he overslept. </a:t>
            </a:r>
          </a:p>
        </p:txBody>
      </p:sp>
      <p:sp>
        <p:nvSpPr>
          <p:cNvPr id="13" name="矩形 12"/>
          <p:cNvSpPr/>
          <p:nvPr/>
        </p:nvSpPr>
        <p:spPr>
          <a:xfrm>
            <a:off x="4752537" y="1934206"/>
            <a:ext cx="1674689" cy="492443"/>
          </a:xfrm>
          <a:prstGeom prst="rect">
            <a:avLst/>
          </a:prstGeom>
        </p:spPr>
        <p:txBody>
          <a:bodyPr wrap="none">
            <a:spAutoFit/>
          </a:bodyPr>
          <a:lstStyle/>
          <a:p>
            <a:pPr defTabSz="685800"/>
            <a:r>
              <a:rPr lang="en-US" altLang="zh-CN" sz="2600">
                <a:solidFill>
                  <a:srgbClr val="C00000"/>
                </a:solidFill>
                <a:latin typeface="Times New Roman" panose="02020603050405020304"/>
                <a:ea typeface="宋体" panose="02010600030101010101" pitchFamily="2" charset="-122"/>
              </a:rPr>
              <a:t>That’s why</a:t>
            </a:r>
          </a:p>
        </p:txBody>
      </p:sp>
      <p:sp>
        <p:nvSpPr>
          <p:cNvPr id="14" name="矩形 13"/>
          <p:cNvSpPr/>
          <p:nvPr/>
        </p:nvSpPr>
        <p:spPr>
          <a:xfrm>
            <a:off x="5934724" y="3077206"/>
            <a:ext cx="2153988" cy="492443"/>
          </a:xfrm>
          <a:prstGeom prst="rect">
            <a:avLst/>
          </a:prstGeom>
        </p:spPr>
        <p:txBody>
          <a:bodyPr wrap="none">
            <a:spAutoFit/>
          </a:bodyPr>
          <a:lstStyle/>
          <a:p>
            <a:pPr defTabSz="685800"/>
            <a:r>
              <a:rPr lang="en-US" altLang="zh-CN" sz="2600">
                <a:solidFill>
                  <a:srgbClr val="C00000"/>
                </a:solidFill>
                <a:latin typeface="Times New Roman" panose="02020603050405020304"/>
                <a:ea typeface="宋体" panose="02010600030101010101" pitchFamily="2" charset="-122"/>
              </a:rPr>
              <a:t>That’s because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9" name="Rectangle 14"/>
          <p:cNvSpPr>
            <a:spLocks noChangeArrowheads="1"/>
          </p:cNvSpPr>
          <p:nvPr/>
        </p:nvSpPr>
        <p:spPr bwMode="auto">
          <a:xfrm>
            <a:off x="172720" y="596263"/>
            <a:ext cx="8647430" cy="3861435"/>
          </a:xfrm>
          <a:prstGeom prst="rect">
            <a:avLst/>
          </a:prstGeom>
          <a:noFill/>
          <a:ln w="9525">
            <a:noFill/>
            <a:miter lim="800000"/>
          </a:ln>
          <a:effectLst/>
        </p:spPr>
        <p:txBody>
          <a:bodyPr wrap="square" anchor="ctr">
            <a:spAutoFit/>
          </a:bodyPr>
          <a:lstStyle/>
          <a:p>
            <a:pPr lvl="0">
              <a:lnSpc>
                <a:spcPct val="125000"/>
              </a:lnSpc>
            </a:pPr>
            <a:r>
              <a:rPr kumimoji="0" lang="en-US" altLang="zh-CN"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zh-CN" altLang="en-US"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观察</a:t>
            </a:r>
            <a:r>
              <a:rPr kumimoji="0" lang="en-US" altLang="zh-CN" sz="2600" b="1" i="0" u="none" strike="noStrike" kern="1200" cap="none" spc="0" normalizeH="0" baseline="0" noProof="0" dirty="0">
                <a:ln>
                  <a:noFill/>
                </a:ln>
                <a:solidFill>
                  <a:srgbClr val="88E5A9"/>
                </a:solidFill>
                <a:effectLst/>
                <a:uLnTx/>
                <a:uFillTx/>
                <a:latin typeface="Times New Roman" panose="02020603050405020304" pitchFamily="18" charset="0"/>
                <a:ea typeface="微软雅黑" panose="020B0503020204020204" charset="-122"/>
                <a:cs typeface="Times New Roman" panose="02020603050405020304" pitchFamily="18" charset="0"/>
              </a:rPr>
              <a:t>4]</a:t>
            </a:r>
            <a:r>
              <a:rPr kumimoji="0" lang="en-US" sz="2400" b="0" i="0" u="none" strike="noStrike" kern="1200" cap="none" spc="0" normalizeH="0" baseline="0" noProof="0" dirty="0">
                <a:ln>
                  <a:noFill/>
                </a:ln>
                <a:solidFill>
                  <a:prstClr val="black"/>
                </a:solidFill>
                <a:effectLst/>
                <a:uLnTx/>
                <a:uFillTx/>
                <a:latin typeface="Agency FB" panose="020B0503020202020204"/>
                <a:ea typeface="微软雅黑" panose="020B0503020204020204" charset="-122"/>
                <a:cs typeface="+mn-cs"/>
              </a:rPr>
              <a:t> </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And do you know </a:t>
            </a:r>
            <a:r>
              <a:rPr lang="en-US" altLang="zh-CN" sz="2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what</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Maori people in New Zealand do when they meet?</a:t>
            </a:r>
            <a:endPar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25000"/>
              </a:lnSpc>
            </a:pP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你知道新西兰的毛利人见面时做什么吗？ </a:t>
            </a:r>
            <a:endPar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lvl="0">
              <a:lnSpc>
                <a:spcPct val="125000"/>
              </a:lnSpc>
            </a:pPr>
            <a:r>
              <a:rPr kumimoji="0" lang="en-US" altLang="zh-CN" sz="2800" b="1" i="0" u="none" strike="noStrike" kern="1200" cap="none" spc="0" normalizeH="0" baseline="0" noProof="0" dirty="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kumimoji="0" lang="zh-CN" altLang="en-US" sz="2800" b="1" i="0" u="none" strike="noStrike" kern="1200" cap="none" spc="0" normalizeH="0" baseline="0" noProof="0" dirty="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探究</a:t>
            </a:r>
            <a:r>
              <a:rPr kumimoji="0" lang="en-US" altLang="zh-CN" sz="2800" b="1" i="0" u="none" strike="noStrike" kern="1200" cap="none" spc="0" normalizeH="0" baseline="0" noProof="0" dirty="0">
                <a:ln>
                  <a:noFill/>
                </a:ln>
                <a:solidFill>
                  <a:srgbClr val="A1E6FF"/>
                </a:solidFill>
                <a:effectLst/>
                <a:uLnTx/>
                <a:uFillTx/>
                <a:latin typeface="Times New Roman" panose="02020603050405020304" pitchFamily="18" charset="0"/>
                <a:ea typeface="微软雅黑" panose="020B0503020204020204" charset="-122"/>
                <a:cs typeface="Times New Roman" panose="02020603050405020304" pitchFamily="18" charset="0"/>
                <a:sym typeface="+mn-ea"/>
              </a:rPr>
              <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该句中的“</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what Maori people in New Zealand do when they meet”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作动词</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know</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的宾语，是宾语从句。注意该宾语从句是由疑问词</a:t>
            </a:r>
            <a:r>
              <a:rPr lang="en-US" altLang="zh-CN"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what</a:t>
            </a:r>
            <a:r>
              <a:rPr lang="zh-CN" altLang="en-US" sz="2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ea"/>
              </a:rPr>
              <a:t>引导的且宾语从句要用陈述语序。</a:t>
            </a:r>
            <a:r>
              <a:rPr lang="zh-CN" altLang="en-US" sz="2800" b="1" dirty="0">
                <a:solidFill>
                  <a:srgbClr val="A1E6FF"/>
                </a:solidFill>
                <a:latin typeface="Times New Roman" panose="02020603050405020304" pitchFamily="18" charset="0"/>
                <a:cs typeface="Times New Roman" panose="02020603050405020304" pitchFamily="18" charset="0"/>
                <a:sym typeface="+mn-ea"/>
              </a:rPr>
              <a:t>　　　</a:t>
            </a:r>
            <a:endParaRPr kumimoji="0" lang="zh-C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grpSp>
        <p:nvGrpSpPr>
          <p:cNvPr id="2" name="组合 1"/>
          <p:cNvGrpSpPr/>
          <p:nvPr/>
        </p:nvGrpSpPr>
        <p:grpSpPr>
          <a:xfrm>
            <a:off x="512445" y="273050"/>
            <a:ext cx="1826895" cy="529590"/>
            <a:chOff x="4353204" y="1914082"/>
            <a:chExt cx="2224876" cy="2689640"/>
          </a:xfrm>
        </p:grpSpPr>
        <p:sp>
          <p:nvSpPr>
            <p:cNvPr id="7" name="MH_Other_5"/>
            <p:cNvSpPr/>
            <p:nvPr>
              <p:custDataLst>
                <p:tags r:id="rId1"/>
              </p:custDataLst>
            </p:nvPr>
          </p:nvSpPr>
          <p:spPr>
            <a:xfrm>
              <a:off x="4410044" y="2121415"/>
              <a:ext cx="2168036" cy="2482307"/>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ysClr val="window" lastClr="FFFFFF"/>
            </a:solidFill>
            <a:ln>
              <a:noFill/>
            </a:ln>
            <a:effectLst>
              <a:outerShdw blurRad="50800" dist="25400" dir="2700000" algn="tl" rotWithShape="0">
                <a:prstClr val="black">
                  <a:alpha val="50000"/>
                </a:prstClr>
              </a:outerShdw>
            </a:effectLst>
          </p:spPr>
          <p:style>
            <a:lnRef idx="2">
              <a:srgbClr val="FFE469">
                <a:shade val="50000"/>
              </a:srgbClr>
            </a:lnRef>
            <a:fillRef idx="1">
              <a:srgbClr val="FFE469"/>
            </a:fillRef>
            <a:effectRef idx="0">
              <a:srgbClr val="FFE469"/>
            </a:effectRef>
            <a:fontRef idx="minor">
              <a:sysClr val="window" lastClr="FFFFFF"/>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sp>
          <p:nvSpPr>
            <p:cNvPr id="29" name="MH_SubTitle_3"/>
            <p:cNvSpPr/>
            <p:nvPr>
              <p:custDataLst>
                <p:tags r:id="rId2"/>
              </p:custDataLst>
            </p:nvPr>
          </p:nvSpPr>
          <p:spPr>
            <a:xfrm>
              <a:off x="4353204" y="1914082"/>
              <a:ext cx="2160496" cy="2495514"/>
            </a:xfrm>
            <a:custGeom>
              <a:avLst/>
              <a:gdLst>
                <a:gd name="connsiteX0" fmla="*/ 0 w 1400175"/>
                <a:gd name="connsiteY0" fmla="*/ 0 h 2671762"/>
                <a:gd name="connsiteX1" fmla="*/ 0 w 1400175"/>
                <a:gd name="connsiteY1" fmla="*/ 2400300 h 2671762"/>
                <a:gd name="connsiteX2" fmla="*/ 142875 w 1400175"/>
                <a:gd name="connsiteY2" fmla="*/ 2328862 h 2671762"/>
                <a:gd name="connsiteX3" fmla="*/ 209550 w 1400175"/>
                <a:gd name="connsiteY3" fmla="*/ 2366962 h 2671762"/>
                <a:gd name="connsiteX4" fmla="*/ 271463 w 1400175"/>
                <a:gd name="connsiteY4" fmla="*/ 2509837 h 2671762"/>
                <a:gd name="connsiteX5" fmla="*/ 338138 w 1400175"/>
                <a:gd name="connsiteY5" fmla="*/ 2586037 h 2671762"/>
                <a:gd name="connsiteX6" fmla="*/ 495300 w 1400175"/>
                <a:gd name="connsiteY6" fmla="*/ 2671762 h 2671762"/>
                <a:gd name="connsiteX7" fmla="*/ 547688 w 1400175"/>
                <a:gd name="connsiteY7" fmla="*/ 2571750 h 2671762"/>
                <a:gd name="connsiteX8" fmla="*/ 600075 w 1400175"/>
                <a:gd name="connsiteY8" fmla="*/ 2524125 h 2671762"/>
                <a:gd name="connsiteX9" fmla="*/ 695325 w 1400175"/>
                <a:gd name="connsiteY9" fmla="*/ 2457450 h 2671762"/>
                <a:gd name="connsiteX10" fmla="*/ 752475 w 1400175"/>
                <a:gd name="connsiteY10" fmla="*/ 2400300 h 2671762"/>
                <a:gd name="connsiteX11" fmla="*/ 866775 w 1400175"/>
                <a:gd name="connsiteY11" fmla="*/ 2362200 h 2671762"/>
                <a:gd name="connsiteX12" fmla="*/ 933450 w 1400175"/>
                <a:gd name="connsiteY12" fmla="*/ 2481262 h 2671762"/>
                <a:gd name="connsiteX13" fmla="*/ 1085850 w 1400175"/>
                <a:gd name="connsiteY13" fmla="*/ 2533650 h 2671762"/>
                <a:gd name="connsiteX14" fmla="*/ 1176338 w 1400175"/>
                <a:gd name="connsiteY14" fmla="*/ 2552700 h 2671762"/>
                <a:gd name="connsiteX15" fmla="*/ 1223963 w 1400175"/>
                <a:gd name="connsiteY15" fmla="*/ 2514600 h 2671762"/>
                <a:gd name="connsiteX16" fmla="*/ 1281113 w 1400175"/>
                <a:gd name="connsiteY16" fmla="*/ 2476500 h 2671762"/>
                <a:gd name="connsiteX17" fmla="*/ 1323975 w 1400175"/>
                <a:gd name="connsiteY17" fmla="*/ 2447925 h 2671762"/>
                <a:gd name="connsiteX18" fmla="*/ 1366838 w 1400175"/>
                <a:gd name="connsiteY18" fmla="*/ 2428875 h 2671762"/>
                <a:gd name="connsiteX19" fmla="*/ 1400175 w 1400175"/>
                <a:gd name="connsiteY19" fmla="*/ 2457450 h 2671762"/>
                <a:gd name="connsiteX20" fmla="*/ 1400175 w 1400175"/>
                <a:gd name="connsiteY20" fmla="*/ 9525 h 2671762"/>
                <a:gd name="connsiteX21" fmla="*/ 0 w 1400175"/>
                <a:gd name="connsiteY21" fmla="*/ 0 h 2671762"/>
                <a:gd name="connsiteX0-1" fmla="*/ 0 w 1400175"/>
                <a:gd name="connsiteY0-2" fmla="*/ 0 h 2671762"/>
                <a:gd name="connsiteX1-3" fmla="*/ 0 w 1400175"/>
                <a:gd name="connsiteY1-4" fmla="*/ 2400300 h 2671762"/>
                <a:gd name="connsiteX2-5" fmla="*/ 142875 w 1400175"/>
                <a:gd name="connsiteY2-6" fmla="*/ 2328862 h 2671762"/>
                <a:gd name="connsiteX3-7" fmla="*/ 271463 w 1400175"/>
                <a:gd name="connsiteY3-8" fmla="*/ 2509837 h 2671762"/>
                <a:gd name="connsiteX4-9" fmla="*/ 338138 w 1400175"/>
                <a:gd name="connsiteY4-10" fmla="*/ 2586037 h 2671762"/>
                <a:gd name="connsiteX5-11" fmla="*/ 495300 w 1400175"/>
                <a:gd name="connsiteY5-12" fmla="*/ 2671762 h 2671762"/>
                <a:gd name="connsiteX6-13" fmla="*/ 547688 w 1400175"/>
                <a:gd name="connsiteY6-14" fmla="*/ 2571750 h 2671762"/>
                <a:gd name="connsiteX7-15" fmla="*/ 600075 w 1400175"/>
                <a:gd name="connsiteY7-16" fmla="*/ 2524125 h 2671762"/>
                <a:gd name="connsiteX8-17" fmla="*/ 695325 w 1400175"/>
                <a:gd name="connsiteY8-18" fmla="*/ 2457450 h 2671762"/>
                <a:gd name="connsiteX9-19" fmla="*/ 752475 w 1400175"/>
                <a:gd name="connsiteY9-20" fmla="*/ 2400300 h 2671762"/>
                <a:gd name="connsiteX10-21" fmla="*/ 866775 w 1400175"/>
                <a:gd name="connsiteY10-22" fmla="*/ 2362200 h 2671762"/>
                <a:gd name="connsiteX11-23" fmla="*/ 933450 w 1400175"/>
                <a:gd name="connsiteY11-24" fmla="*/ 2481262 h 2671762"/>
                <a:gd name="connsiteX12-25" fmla="*/ 1085850 w 1400175"/>
                <a:gd name="connsiteY12-26" fmla="*/ 2533650 h 2671762"/>
                <a:gd name="connsiteX13-27" fmla="*/ 1176338 w 1400175"/>
                <a:gd name="connsiteY13-28" fmla="*/ 2552700 h 2671762"/>
                <a:gd name="connsiteX14-29" fmla="*/ 1223963 w 1400175"/>
                <a:gd name="connsiteY14-30" fmla="*/ 2514600 h 2671762"/>
                <a:gd name="connsiteX15-31" fmla="*/ 1281113 w 1400175"/>
                <a:gd name="connsiteY15-32" fmla="*/ 2476500 h 2671762"/>
                <a:gd name="connsiteX16-33" fmla="*/ 1323975 w 1400175"/>
                <a:gd name="connsiteY16-34" fmla="*/ 2447925 h 2671762"/>
                <a:gd name="connsiteX17-35" fmla="*/ 1366838 w 1400175"/>
                <a:gd name="connsiteY17-36" fmla="*/ 2428875 h 2671762"/>
                <a:gd name="connsiteX18-37" fmla="*/ 1400175 w 1400175"/>
                <a:gd name="connsiteY18-38" fmla="*/ 2457450 h 2671762"/>
                <a:gd name="connsiteX19-39" fmla="*/ 1400175 w 1400175"/>
                <a:gd name="connsiteY19-40" fmla="*/ 9525 h 2671762"/>
                <a:gd name="connsiteX20-41" fmla="*/ 0 w 1400175"/>
                <a:gd name="connsiteY20-42" fmla="*/ 0 h 2671762"/>
                <a:gd name="connsiteX0-43" fmla="*/ 0 w 1400175"/>
                <a:gd name="connsiteY0-44" fmla="*/ 0 h 2671762"/>
                <a:gd name="connsiteX1-45" fmla="*/ 0 w 1400175"/>
                <a:gd name="connsiteY1-46" fmla="*/ 2400300 h 2671762"/>
                <a:gd name="connsiteX2-47" fmla="*/ 142875 w 1400175"/>
                <a:gd name="connsiteY2-48" fmla="*/ 2328862 h 2671762"/>
                <a:gd name="connsiteX3-49" fmla="*/ 271463 w 1400175"/>
                <a:gd name="connsiteY3-50" fmla="*/ 2509837 h 2671762"/>
                <a:gd name="connsiteX4-51" fmla="*/ 338138 w 1400175"/>
                <a:gd name="connsiteY4-52" fmla="*/ 2586037 h 2671762"/>
                <a:gd name="connsiteX5-53" fmla="*/ 495300 w 1400175"/>
                <a:gd name="connsiteY5-54" fmla="*/ 2671762 h 2671762"/>
                <a:gd name="connsiteX6-55" fmla="*/ 547688 w 1400175"/>
                <a:gd name="connsiteY6-56" fmla="*/ 2571750 h 2671762"/>
                <a:gd name="connsiteX7-57" fmla="*/ 600075 w 1400175"/>
                <a:gd name="connsiteY7-58" fmla="*/ 2524125 h 2671762"/>
                <a:gd name="connsiteX8-59" fmla="*/ 695325 w 1400175"/>
                <a:gd name="connsiteY8-60" fmla="*/ 2457450 h 2671762"/>
                <a:gd name="connsiteX9-61" fmla="*/ 752475 w 1400175"/>
                <a:gd name="connsiteY9-62" fmla="*/ 2400300 h 2671762"/>
                <a:gd name="connsiteX10-63" fmla="*/ 866775 w 1400175"/>
                <a:gd name="connsiteY10-64" fmla="*/ 2362200 h 2671762"/>
                <a:gd name="connsiteX11-65" fmla="*/ 933450 w 1400175"/>
                <a:gd name="connsiteY11-66" fmla="*/ 2481262 h 2671762"/>
                <a:gd name="connsiteX12-67" fmla="*/ 1085850 w 1400175"/>
                <a:gd name="connsiteY12-68" fmla="*/ 2533650 h 2671762"/>
                <a:gd name="connsiteX13-69" fmla="*/ 1176338 w 1400175"/>
                <a:gd name="connsiteY13-70" fmla="*/ 2552700 h 2671762"/>
                <a:gd name="connsiteX14-71" fmla="*/ 1223963 w 1400175"/>
                <a:gd name="connsiteY14-72" fmla="*/ 2514600 h 2671762"/>
                <a:gd name="connsiteX15-73" fmla="*/ 1281113 w 1400175"/>
                <a:gd name="connsiteY15-74" fmla="*/ 2476500 h 2671762"/>
                <a:gd name="connsiteX16-75" fmla="*/ 1323975 w 1400175"/>
                <a:gd name="connsiteY16-76" fmla="*/ 2447925 h 2671762"/>
                <a:gd name="connsiteX17-77" fmla="*/ 1366838 w 1400175"/>
                <a:gd name="connsiteY17-78" fmla="*/ 2428875 h 2671762"/>
                <a:gd name="connsiteX18-79" fmla="*/ 1400175 w 1400175"/>
                <a:gd name="connsiteY18-80" fmla="*/ 2457450 h 2671762"/>
                <a:gd name="connsiteX19-81" fmla="*/ 1400175 w 1400175"/>
                <a:gd name="connsiteY19-82" fmla="*/ 9525 h 2671762"/>
                <a:gd name="connsiteX20-83" fmla="*/ 0 w 1400175"/>
                <a:gd name="connsiteY20-84" fmla="*/ 0 h 2671762"/>
                <a:gd name="connsiteX0-85" fmla="*/ 0 w 1400175"/>
                <a:gd name="connsiteY0-86" fmla="*/ 0 h 2671762"/>
                <a:gd name="connsiteX1-87" fmla="*/ 0 w 1400175"/>
                <a:gd name="connsiteY1-88" fmla="*/ 2400300 h 2671762"/>
                <a:gd name="connsiteX2-89" fmla="*/ 157163 w 1400175"/>
                <a:gd name="connsiteY2-90" fmla="*/ 2328862 h 2671762"/>
                <a:gd name="connsiteX3-91" fmla="*/ 271463 w 1400175"/>
                <a:gd name="connsiteY3-92" fmla="*/ 2509837 h 2671762"/>
                <a:gd name="connsiteX4-93" fmla="*/ 338138 w 1400175"/>
                <a:gd name="connsiteY4-94" fmla="*/ 2586037 h 2671762"/>
                <a:gd name="connsiteX5-95" fmla="*/ 495300 w 1400175"/>
                <a:gd name="connsiteY5-96" fmla="*/ 2671762 h 2671762"/>
                <a:gd name="connsiteX6-97" fmla="*/ 547688 w 1400175"/>
                <a:gd name="connsiteY6-98" fmla="*/ 2571750 h 2671762"/>
                <a:gd name="connsiteX7-99" fmla="*/ 600075 w 1400175"/>
                <a:gd name="connsiteY7-100" fmla="*/ 2524125 h 2671762"/>
                <a:gd name="connsiteX8-101" fmla="*/ 695325 w 1400175"/>
                <a:gd name="connsiteY8-102" fmla="*/ 2457450 h 2671762"/>
                <a:gd name="connsiteX9-103" fmla="*/ 752475 w 1400175"/>
                <a:gd name="connsiteY9-104" fmla="*/ 2400300 h 2671762"/>
                <a:gd name="connsiteX10-105" fmla="*/ 866775 w 1400175"/>
                <a:gd name="connsiteY10-106" fmla="*/ 2362200 h 2671762"/>
                <a:gd name="connsiteX11-107" fmla="*/ 933450 w 1400175"/>
                <a:gd name="connsiteY11-108" fmla="*/ 2481262 h 2671762"/>
                <a:gd name="connsiteX12-109" fmla="*/ 1085850 w 1400175"/>
                <a:gd name="connsiteY12-110" fmla="*/ 2533650 h 2671762"/>
                <a:gd name="connsiteX13-111" fmla="*/ 1176338 w 1400175"/>
                <a:gd name="connsiteY13-112" fmla="*/ 2552700 h 2671762"/>
                <a:gd name="connsiteX14-113" fmla="*/ 1223963 w 1400175"/>
                <a:gd name="connsiteY14-114" fmla="*/ 2514600 h 2671762"/>
                <a:gd name="connsiteX15-115" fmla="*/ 1281113 w 1400175"/>
                <a:gd name="connsiteY15-116" fmla="*/ 2476500 h 2671762"/>
                <a:gd name="connsiteX16-117" fmla="*/ 1323975 w 1400175"/>
                <a:gd name="connsiteY16-118" fmla="*/ 2447925 h 2671762"/>
                <a:gd name="connsiteX17-119" fmla="*/ 1366838 w 1400175"/>
                <a:gd name="connsiteY17-120" fmla="*/ 2428875 h 2671762"/>
                <a:gd name="connsiteX18-121" fmla="*/ 1400175 w 1400175"/>
                <a:gd name="connsiteY18-122" fmla="*/ 2457450 h 2671762"/>
                <a:gd name="connsiteX19-123" fmla="*/ 1400175 w 1400175"/>
                <a:gd name="connsiteY19-124" fmla="*/ 9525 h 2671762"/>
                <a:gd name="connsiteX20-125" fmla="*/ 0 w 1400175"/>
                <a:gd name="connsiteY20-126" fmla="*/ 0 h 2671762"/>
                <a:gd name="connsiteX0-127" fmla="*/ 0 w 1400175"/>
                <a:gd name="connsiteY0-128" fmla="*/ 0 h 2671762"/>
                <a:gd name="connsiteX1-129" fmla="*/ 0 w 1400175"/>
                <a:gd name="connsiteY1-130" fmla="*/ 2400300 h 2671762"/>
                <a:gd name="connsiteX2-131" fmla="*/ 157163 w 1400175"/>
                <a:gd name="connsiteY2-132" fmla="*/ 2328862 h 2671762"/>
                <a:gd name="connsiteX3-133" fmla="*/ 271463 w 1400175"/>
                <a:gd name="connsiteY3-134" fmla="*/ 2509837 h 2671762"/>
                <a:gd name="connsiteX4-135" fmla="*/ 338138 w 1400175"/>
                <a:gd name="connsiteY4-136" fmla="*/ 2586037 h 2671762"/>
                <a:gd name="connsiteX5-137" fmla="*/ 495300 w 1400175"/>
                <a:gd name="connsiteY5-138" fmla="*/ 2671762 h 2671762"/>
                <a:gd name="connsiteX6-139" fmla="*/ 547688 w 1400175"/>
                <a:gd name="connsiteY6-140" fmla="*/ 2571750 h 2671762"/>
                <a:gd name="connsiteX7-141" fmla="*/ 600075 w 1400175"/>
                <a:gd name="connsiteY7-142" fmla="*/ 2524125 h 2671762"/>
                <a:gd name="connsiteX8-143" fmla="*/ 695325 w 1400175"/>
                <a:gd name="connsiteY8-144" fmla="*/ 2457450 h 2671762"/>
                <a:gd name="connsiteX9-145" fmla="*/ 752475 w 1400175"/>
                <a:gd name="connsiteY9-146" fmla="*/ 2400300 h 2671762"/>
                <a:gd name="connsiteX10-147" fmla="*/ 866775 w 1400175"/>
                <a:gd name="connsiteY10-148" fmla="*/ 2362200 h 2671762"/>
                <a:gd name="connsiteX11-149" fmla="*/ 933450 w 1400175"/>
                <a:gd name="connsiteY11-150" fmla="*/ 2481262 h 2671762"/>
                <a:gd name="connsiteX12-151" fmla="*/ 1085850 w 1400175"/>
                <a:gd name="connsiteY12-152" fmla="*/ 2533650 h 2671762"/>
                <a:gd name="connsiteX13-153" fmla="*/ 1176338 w 1400175"/>
                <a:gd name="connsiteY13-154" fmla="*/ 2552700 h 2671762"/>
                <a:gd name="connsiteX14-155" fmla="*/ 1223963 w 1400175"/>
                <a:gd name="connsiteY14-156" fmla="*/ 2514600 h 2671762"/>
                <a:gd name="connsiteX15-157" fmla="*/ 1281113 w 1400175"/>
                <a:gd name="connsiteY15-158" fmla="*/ 2476500 h 2671762"/>
                <a:gd name="connsiteX16-159" fmla="*/ 1323975 w 1400175"/>
                <a:gd name="connsiteY16-160" fmla="*/ 2447925 h 2671762"/>
                <a:gd name="connsiteX17-161" fmla="*/ 1366838 w 1400175"/>
                <a:gd name="connsiteY17-162" fmla="*/ 2428875 h 2671762"/>
                <a:gd name="connsiteX18-163" fmla="*/ 1400175 w 1400175"/>
                <a:gd name="connsiteY18-164" fmla="*/ 2457450 h 2671762"/>
                <a:gd name="connsiteX19-165" fmla="*/ 1400175 w 1400175"/>
                <a:gd name="connsiteY19-166" fmla="*/ 9525 h 2671762"/>
                <a:gd name="connsiteX20-167" fmla="*/ 0 w 1400175"/>
                <a:gd name="connsiteY20-168" fmla="*/ 0 h 2671762"/>
                <a:gd name="connsiteX0-169" fmla="*/ 0 w 1400175"/>
                <a:gd name="connsiteY0-170" fmla="*/ 0 h 2671762"/>
                <a:gd name="connsiteX1-171" fmla="*/ 0 w 1400175"/>
                <a:gd name="connsiteY1-172" fmla="*/ 2400300 h 2671762"/>
                <a:gd name="connsiteX2-173" fmla="*/ 157163 w 1400175"/>
                <a:gd name="connsiteY2-174" fmla="*/ 2328862 h 2671762"/>
                <a:gd name="connsiteX3-175" fmla="*/ 271463 w 1400175"/>
                <a:gd name="connsiteY3-176" fmla="*/ 2509837 h 2671762"/>
                <a:gd name="connsiteX4-177" fmla="*/ 338138 w 1400175"/>
                <a:gd name="connsiteY4-178" fmla="*/ 2586037 h 2671762"/>
                <a:gd name="connsiteX5-179" fmla="*/ 495300 w 1400175"/>
                <a:gd name="connsiteY5-180" fmla="*/ 2671762 h 2671762"/>
                <a:gd name="connsiteX6-181" fmla="*/ 547688 w 1400175"/>
                <a:gd name="connsiteY6-182" fmla="*/ 2571750 h 2671762"/>
                <a:gd name="connsiteX7-183" fmla="*/ 600075 w 1400175"/>
                <a:gd name="connsiteY7-184" fmla="*/ 2524125 h 2671762"/>
                <a:gd name="connsiteX8-185" fmla="*/ 695325 w 1400175"/>
                <a:gd name="connsiteY8-186" fmla="*/ 2457450 h 2671762"/>
                <a:gd name="connsiteX9-187" fmla="*/ 752475 w 1400175"/>
                <a:gd name="connsiteY9-188" fmla="*/ 2400300 h 2671762"/>
                <a:gd name="connsiteX10-189" fmla="*/ 866775 w 1400175"/>
                <a:gd name="connsiteY10-190" fmla="*/ 2362200 h 2671762"/>
                <a:gd name="connsiteX11-191" fmla="*/ 933450 w 1400175"/>
                <a:gd name="connsiteY11-192" fmla="*/ 2481262 h 2671762"/>
                <a:gd name="connsiteX12-193" fmla="*/ 1085850 w 1400175"/>
                <a:gd name="connsiteY12-194" fmla="*/ 2533650 h 2671762"/>
                <a:gd name="connsiteX13-195" fmla="*/ 1176338 w 1400175"/>
                <a:gd name="connsiteY13-196" fmla="*/ 2552700 h 2671762"/>
                <a:gd name="connsiteX14-197" fmla="*/ 1223963 w 1400175"/>
                <a:gd name="connsiteY14-198" fmla="*/ 2514600 h 2671762"/>
                <a:gd name="connsiteX15-199" fmla="*/ 1281113 w 1400175"/>
                <a:gd name="connsiteY15-200" fmla="*/ 2476500 h 2671762"/>
                <a:gd name="connsiteX16-201" fmla="*/ 1323975 w 1400175"/>
                <a:gd name="connsiteY16-202" fmla="*/ 2447925 h 2671762"/>
                <a:gd name="connsiteX17-203" fmla="*/ 1366838 w 1400175"/>
                <a:gd name="connsiteY17-204" fmla="*/ 2428875 h 2671762"/>
                <a:gd name="connsiteX18-205" fmla="*/ 1400175 w 1400175"/>
                <a:gd name="connsiteY18-206" fmla="*/ 2457450 h 2671762"/>
                <a:gd name="connsiteX19-207" fmla="*/ 1400175 w 1400175"/>
                <a:gd name="connsiteY19-208" fmla="*/ 9525 h 2671762"/>
                <a:gd name="connsiteX20-209" fmla="*/ 0 w 1400175"/>
                <a:gd name="connsiteY20-210" fmla="*/ 0 h 2671762"/>
                <a:gd name="connsiteX0-211" fmla="*/ 0 w 1400175"/>
                <a:gd name="connsiteY0-212" fmla="*/ 0 h 2671762"/>
                <a:gd name="connsiteX1-213" fmla="*/ 0 w 1400175"/>
                <a:gd name="connsiteY1-214" fmla="*/ 2400300 h 2671762"/>
                <a:gd name="connsiteX2-215" fmla="*/ 157163 w 1400175"/>
                <a:gd name="connsiteY2-216" fmla="*/ 2328862 h 2671762"/>
                <a:gd name="connsiteX3-217" fmla="*/ 271463 w 1400175"/>
                <a:gd name="connsiteY3-218" fmla="*/ 2509837 h 2671762"/>
                <a:gd name="connsiteX4-219" fmla="*/ 338138 w 1400175"/>
                <a:gd name="connsiteY4-220" fmla="*/ 2586037 h 2671762"/>
                <a:gd name="connsiteX5-221" fmla="*/ 495300 w 1400175"/>
                <a:gd name="connsiteY5-222" fmla="*/ 2671762 h 2671762"/>
                <a:gd name="connsiteX6-223" fmla="*/ 547688 w 1400175"/>
                <a:gd name="connsiteY6-224" fmla="*/ 2571750 h 2671762"/>
                <a:gd name="connsiteX7-225" fmla="*/ 600075 w 1400175"/>
                <a:gd name="connsiteY7-226" fmla="*/ 2524125 h 2671762"/>
                <a:gd name="connsiteX8-227" fmla="*/ 695325 w 1400175"/>
                <a:gd name="connsiteY8-228" fmla="*/ 2457450 h 2671762"/>
                <a:gd name="connsiteX9-229" fmla="*/ 752475 w 1400175"/>
                <a:gd name="connsiteY9-230" fmla="*/ 2400300 h 2671762"/>
                <a:gd name="connsiteX10-231" fmla="*/ 866775 w 1400175"/>
                <a:gd name="connsiteY10-232" fmla="*/ 2362200 h 2671762"/>
                <a:gd name="connsiteX11-233" fmla="*/ 933450 w 1400175"/>
                <a:gd name="connsiteY11-234" fmla="*/ 2481262 h 2671762"/>
                <a:gd name="connsiteX12-235" fmla="*/ 1085850 w 1400175"/>
                <a:gd name="connsiteY12-236" fmla="*/ 2533650 h 2671762"/>
                <a:gd name="connsiteX13-237" fmla="*/ 1176338 w 1400175"/>
                <a:gd name="connsiteY13-238" fmla="*/ 2552700 h 2671762"/>
                <a:gd name="connsiteX14-239" fmla="*/ 1223963 w 1400175"/>
                <a:gd name="connsiteY14-240" fmla="*/ 2514600 h 2671762"/>
                <a:gd name="connsiteX15-241" fmla="*/ 1281113 w 1400175"/>
                <a:gd name="connsiteY15-242" fmla="*/ 2476500 h 2671762"/>
                <a:gd name="connsiteX16-243" fmla="*/ 1323975 w 1400175"/>
                <a:gd name="connsiteY16-244" fmla="*/ 2447925 h 2671762"/>
                <a:gd name="connsiteX17-245" fmla="*/ 1366838 w 1400175"/>
                <a:gd name="connsiteY17-246" fmla="*/ 2428875 h 2671762"/>
                <a:gd name="connsiteX18-247" fmla="*/ 1400175 w 1400175"/>
                <a:gd name="connsiteY18-248" fmla="*/ 2457450 h 2671762"/>
                <a:gd name="connsiteX19-249" fmla="*/ 1400175 w 1400175"/>
                <a:gd name="connsiteY19-250" fmla="*/ 9525 h 2671762"/>
                <a:gd name="connsiteX20-251" fmla="*/ 0 w 1400175"/>
                <a:gd name="connsiteY20-252" fmla="*/ 0 h 2671762"/>
                <a:gd name="connsiteX0-253" fmla="*/ 0 w 1400175"/>
                <a:gd name="connsiteY0-254" fmla="*/ 0 h 2671762"/>
                <a:gd name="connsiteX1-255" fmla="*/ 0 w 1400175"/>
                <a:gd name="connsiteY1-256" fmla="*/ 2400300 h 2671762"/>
                <a:gd name="connsiteX2-257" fmla="*/ 157163 w 1400175"/>
                <a:gd name="connsiteY2-258" fmla="*/ 2328862 h 2671762"/>
                <a:gd name="connsiteX3-259" fmla="*/ 271463 w 1400175"/>
                <a:gd name="connsiteY3-260" fmla="*/ 2509837 h 2671762"/>
                <a:gd name="connsiteX4-261" fmla="*/ 338138 w 1400175"/>
                <a:gd name="connsiteY4-262" fmla="*/ 2586037 h 2671762"/>
                <a:gd name="connsiteX5-263" fmla="*/ 495300 w 1400175"/>
                <a:gd name="connsiteY5-264" fmla="*/ 2671762 h 2671762"/>
                <a:gd name="connsiteX6-265" fmla="*/ 547688 w 1400175"/>
                <a:gd name="connsiteY6-266" fmla="*/ 2571750 h 2671762"/>
                <a:gd name="connsiteX7-267" fmla="*/ 600075 w 1400175"/>
                <a:gd name="connsiteY7-268" fmla="*/ 2524125 h 2671762"/>
                <a:gd name="connsiteX8-269" fmla="*/ 695325 w 1400175"/>
                <a:gd name="connsiteY8-270" fmla="*/ 2457450 h 2671762"/>
                <a:gd name="connsiteX9-271" fmla="*/ 752475 w 1400175"/>
                <a:gd name="connsiteY9-272" fmla="*/ 2400300 h 2671762"/>
                <a:gd name="connsiteX10-273" fmla="*/ 866775 w 1400175"/>
                <a:gd name="connsiteY10-274" fmla="*/ 2362200 h 2671762"/>
                <a:gd name="connsiteX11-275" fmla="*/ 933450 w 1400175"/>
                <a:gd name="connsiteY11-276" fmla="*/ 2481262 h 2671762"/>
                <a:gd name="connsiteX12-277" fmla="*/ 1085850 w 1400175"/>
                <a:gd name="connsiteY12-278" fmla="*/ 2533650 h 2671762"/>
                <a:gd name="connsiteX13-279" fmla="*/ 1176338 w 1400175"/>
                <a:gd name="connsiteY13-280" fmla="*/ 2552700 h 2671762"/>
                <a:gd name="connsiteX14-281" fmla="*/ 1223963 w 1400175"/>
                <a:gd name="connsiteY14-282" fmla="*/ 2514600 h 2671762"/>
                <a:gd name="connsiteX15-283" fmla="*/ 1281113 w 1400175"/>
                <a:gd name="connsiteY15-284" fmla="*/ 2476500 h 2671762"/>
                <a:gd name="connsiteX16-285" fmla="*/ 1323975 w 1400175"/>
                <a:gd name="connsiteY16-286" fmla="*/ 2447925 h 2671762"/>
                <a:gd name="connsiteX17-287" fmla="*/ 1366838 w 1400175"/>
                <a:gd name="connsiteY17-288" fmla="*/ 2428875 h 2671762"/>
                <a:gd name="connsiteX18-289" fmla="*/ 1400175 w 1400175"/>
                <a:gd name="connsiteY18-290" fmla="*/ 2457450 h 2671762"/>
                <a:gd name="connsiteX19-291" fmla="*/ 1400175 w 1400175"/>
                <a:gd name="connsiteY19-292" fmla="*/ 9525 h 2671762"/>
                <a:gd name="connsiteX20-293" fmla="*/ 0 w 1400175"/>
                <a:gd name="connsiteY20-294" fmla="*/ 0 h 2671762"/>
                <a:gd name="connsiteX0-295" fmla="*/ 0 w 1400175"/>
                <a:gd name="connsiteY0-296" fmla="*/ 0 h 2671762"/>
                <a:gd name="connsiteX1-297" fmla="*/ 0 w 1400175"/>
                <a:gd name="connsiteY1-298" fmla="*/ 2400300 h 2671762"/>
                <a:gd name="connsiteX2-299" fmla="*/ 157163 w 1400175"/>
                <a:gd name="connsiteY2-300" fmla="*/ 2328862 h 2671762"/>
                <a:gd name="connsiteX3-301" fmla="*/ 271463 w 1400175"/>
                <a:gd name="connsiteY3-302" fmla="*/ 2509837 h 2671762"/>
                <a:gd name="connsiteX4-303" fmla="*/ 338138 w 1400175"/>
                <a:gd name="connsiteY4-304" fmla="*/ 2586037 h 2671762"/>
                <a:gd name="connsiteX5-305" fmla="*/ 495300 w 1400175"/>
                <a:gd name="connsiteY5-306" fmla="*/ 2671762 h 2671762"/>
                <a:gd name="connsiteX6-307" fmla="*/ 547688 w 1400175"/>
                <a:gd name="connsiteY6-308" fmla="*/ 2571750 h 2671762"/>
                <a:gd name="connsiteX7-309" fmla="*/ 600075 w 1400175"/>
                <a:gd name="connsiteY7-310" fmla="*/ 2524125 h 2671762"/>
                <a:gd name="connsiteX8-311" fmla="*/ 695325 w 1400175"/>
                <a:gd name="connsiteY8-312" fmla="*/ 2457450 h 2671762"/>
                <a:gd name="connsiteX9-313" fmla="*/ 752475 w 1400175"/>
                <a:gd name="connsiteY9-314" fmla="*/ 2400300 h 2671762"/>
                <a:gd name="connsiteX10-315" fmla="*/ 866775 w 1400175"/>
                <a:gd name="connsiteY10-316" fmla="*/ 2362200 h 2671762"/>
                <a:gd name="connsiteX11-317" fmla="*/ 933450 w 1400175"/>
                <a:gd name="connsiteY11-318" fmla="*/ 2481262 h 2671762"/>
                <a:gd name="connsiteX12-319" fmla="*/ 1085850 w 1400175"/>
                <a:gd name="connsiteY12-320" fmla="*/ 2533650 h 2671762"/>
                <a:gd name="connsiteX13-321" fmla="*/ 1176338 w 1400175"/>
                <a:gd name="connsiteY13-322" fmla="*/ 2552700 h 2671762"/>
                <a:gd name="connsiteX14-323" fmla="*/ 1223963 w 1400175"/>
                <a:gd name="connsiteY14-324" fmla="*/ 2514600 h 2671762"/>
                <a:gd name="connsiteX15-325" fmla="*/ 1281113 w 1400175"/>
                <a:gd name="connsiteY15-326" fmla="*/ 2476500 h 2671762"/>
                <a:gd name="connsiteX16-327" fmla="*/ 1323975 w 1400175"/>
                <a:gd name="connsiteY16-328" fmla="*/ 2447925 h 2671762"/>
                <a:gd name="connsiteX17-329" fmla="*/ 1366838 w 1400175"/>
                <a:gd name="connsiteY17-330" fmla="*/ 2428875 h 2671762"/>
                <a:gd name="connsiteX18-331" fmla="*/ 1400175 w 1400175"/>
                <a:gd name="connsiteY18-332" fmla="*/ 2457450 h 2671762"/>
                <a:gd name="connsiteX19-333" fmla="*/ 1400175 w 1400175"/>
                <a:gd name="connsiteY19-334" fmla="*/ 9525 h 2671762"/>
                <a:gd name="connsiteX20-335" fmla="*/ 0 w 1400175"/>
                <a:gd name="connsiteY20-336" fmla="*/ 0 h 2671762"/>
                <a:gd name="connsiteX0-337" fmla="*/ 0 w 1400175"/>
                <a:gd name="connsiteY0-338" fmla="*/ 0 h 2671762"/>
                <a:gd name="connsiteX1-339" fmla="*/ 0 w 1400175"/>
                <a:gd name="connsiteY1-340" fmla="*/ 2400300 h 2671762"/>
                <a:gd name="connsiteX2-341" fmla="*/ 157163 w 1400175"/>
                <a:gd name="connsiteY2-342" fmla="*/ 2328862 h 2671762"/>
                <a:gd name="connsiteX3-343" fmla="*/ 271463 w 1400175"/>
                <a:gd name="connsiteY3-344" fmla="*/ 2509837 h 2671762"/>
                <a:gd name="connsiteX4-345" fmla="*/ 338138 w 1400175"/>
                <a:gd name="connsiteY4-346" fmla="*/ 2586037 h 2671762"/>
                <a:gd name="connsiteX5-347" fmla="*/ 495300 w 1400175"/>
                <a:gd name="connsiteY5-348" fmla="*/ 2671762 h 2671762"/>
                <a:gd name="connsiteX6-349" fmla="*/ 547688 w 1400175"/>
                <a:gd name="connsiteY6-350" fmla="*/ 2571750 h 2671762"/>
                <a:gd name="connsiteX7-351" fmla="*/ 600075 w 1400175"/>
                <a:gd name="connsiteY7-352" fmla="*/ 2524125 h 2671762"/>
                <a:gd name="connsiteX8-353" fmla="*/ 695325 w 1400175"/>
                <a:gd name="connsiteY8-354" fmla="*/ 2457450 h 2671762"/>
                <a:gd name="connsiteX9-355" fmla="*/ 752475 w 1400175"/>
                <a:gd name="connsiteY9-356" fmla="*/ 2400300 h 2671762"/>
                <a:gd name="connsiteX10-357" fmla="*/ 866775 w 1400175"/>
                <a:gd name="connsiteY10-358" fmla="*/ 2362200 h 2671762"/>
                <a:gd name="connsiteX11-359" fmla="*/ 933450 w 1400175"/>
                <a:gd name="connsiteY11-360" fmla="*/ 2481262 h 2671762"/>
                <a:gd name="connsiteX12-361" fmla="*/ 1085850 w 1400175"/>
                <a:gd name="connsiteY12-362" fmla="*/ 2533650 h 2671762"/>
                <a:gd name="connsiteX13-363" fmla="*/ 1176338 w 1400175"/>
                <a:gd name="connsiteY13-364" fmla="*/ 2552700 h 2671762"/>
                <a:gd name="connsiteX14-365" fmla="*/ 1223963 w 1400175"/>
                <a:gd name="connsiteY14-366" fmla="*/ 2514600 h 2671762"/>
                <a:gd name="connsiteX15-367" fmla="*/ 1281113 w 1400175"/>
                <a:gd name="connsiteY15-368" fmla="*/ 2476500 h 2671762"/>
                <a:gd name="connsiteX16-369" fmla="*/ 1323975 w 1400175"/>
                <a:gd name="connsiteY16-370" fmla="*/ 2447925 h 2671762"/>
                <a:gd name="connsiteX17-371" fmla="*/ 1366838 w 1400175"/>
                <a:gd name="connsiteY17-372" fmla="*/ 2428875 h 2671762"/>
                <a:gd name="connsiteX18-373" fmla="*/ 1385888 w 1400175"/>
                <a:gd name="connsiteY18-374" fmla="*/ 2443163 h 2671762"/>
                <a:gd name="connsiteX19-375" fmla="*/ 1400175 w 1400175"/>
                <a:gd name="connsiteY19-376" fmla="*/ 9525 h 2671762"/>
                <a:gd name="connsiteX20-377" fmla="*/ 0 w 1400175"/>
                <a:gd name="connsiteY20-378" fmla="*/ 0 h 26717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Lst>
              <a:rect l="l" t="t" r="r" b="b"/>
              <a:pathLst>
                <a:path w="1400175" h="2671762">
                  <a:moveTo>
                    <a:pt x="0" y="0"/>
                  </a:moveTo>
                  <a:lnTo>
                    <a:pt x="0" y="2400300"/>
                  </a:lnTo>
                  <a:lnTo>
                    <a:pt x="157163" y="2328862"/>
                  </a:lnTo>
                  <a:cubicBezTo>
                    <a:pt x="261938" y="2370137"/>
                    <a:pt x="228600" y="2449512"/>
                    <a:pt x="271463" y="2509837"/>
                  </a:cubicBezTo>
                  <a:lnTo>
                    <a:pt x="338138" y="2586037"/>
                  </a:lnTo>
                  <a:lnTo>
                    <a:pt x="495300" y="2671762"/>
                  </a:lnTo>
                  <a:cubicBezTo>
                    <a:pt x="530225" y="2669381"/>
                    <a:pt x="530226" y="2596356"/>
                    <a:pt x="547688" y="2571750"/>
                  </a:cubicBezTo>
                  <a:cubicBezTo>
                    <a:pt x="565150" y="2547144"/>
                    <a:pt x="575469" y="2543175"/>
                    <a:pt x="600075" y="2524125"/>
                  </a:cubicBezTo>
                  <a:lnTo>
                    <a:pt x="695325" y="2457450"/>
                  </a:lnTo>
                  <a:lnTo>
                    <a:pt x="752475" y="2400300"/>
                  </a:lnTo>
                  <a:lnTo>
                    <a:pt x="866775" y="2362200"/>
                  </a:lnTo>
                  <a:cubicBezTo>
                    <a:pt x="896937" y="2375694"/>
                    <a:pt x="896938" y="2452687"/>
                    <a:pt x="933450" y="2481262"/>
                  </a:cubicBezTo>
                  <a:cubicBezTo>
                    <a:pt x="969962" y="2509837"/>
                    <a:pt x="1055687" y="2527300"/>
                    <a:pt x="1085850" y="2533650"/>
                  </a:cubicBezTo>
                  <a:lnTo>
                    <a:pt x="1176338" y="2552700"/>
                  </a:lnTo>
                  <a:cubicBezTo>
                    <a:pt x="1199357" y="2549525"/>
                    <a:pt x="1206501" y="2527300"/>
                    <a:pt x="1223963" y="2514600"/>
                  </a:cubicBezTo>
                  <a:cubicBezTo>
                    <a:pt x="1241426" y="2501900"/>
                    <a:pt x="1264444" y="2487612"/>
                    <a:pt x="1281113" y="2476500"/>
                  </a:cubicBezTo>
                  <a:lnTo>
                    <a:pt x="1323975" y="2447925"/>
                  </a:lnTo>
                  <a:cubicBezTo>
                    <a:pt x="1338262" y="2438400"/>
                    <a:pt x="1354138" y="2427288"/>
                    <a:pt x="1366838" y="2428875"/>
                  </a:cubicBezTo>
                  <a:lnTo>
                    <a:pt x="1385888" y="2443163"/>
                  </a:lnTo>
                  <a:cubicBezTo>
                    <a:pt x="1390650" y="1631950"/>
                    <a:pt x="1395413" y="820738"/>
                    <a:pt x="1400175" y="9525"/>
                  </a:cubicBezTo>
                  <a:lnTo>
                    <a:pt x="0" y="0"/>
                  </a:lnTo>
                  <a:close/>
                </a:path>
              </a:pathLst>
            </a:custGeom>
            <a:solidFill>
              <a:srgbClr val="81D4DE"/>
            </a:solidFill>
            <a:ln>
              <a:noFill/>
            </a:ln>
          </p:spPr>
          <p:style>
            <a:lnRef idx="2">
              <a:srgbClr val="FFE469">
                <a:shade val="50000"/>
              </a:srgbClr>
            </a:lnRef>
            <a:fillRef idx="1">
              <a:srgbClr val="FFE469"/>
            </a:fillRef>
            <a:effectRef idx="0">
              <a:srgbClr val="FFE469"/>
            </a:effectRef>
            <a:fontRef idx="minor">
              <a:sysClr val="window" lastClr="FFFFFF"/>
            </a:fontRef>
          </p:style>
          <p:txBody>
            <a:bodyPr lIns="53997" tIns="35098" rIns="53997" bIns="80995" anchor="ctr">
              <a:normAutofit/>
            </a:bodyPr>
            <a:lstStyle/>
            <a:p>
              <a:pPr marL="0" marR="0" lvl="0" indent="0" algn="ctr" defTabSz="914400" rtl="0" eaLnBrk="1" fontAlgn="auto" latinLnBrk="0" hangingPunct="1">
                <a:lnSpc>
                  <a:spcPct val="110000"/>
                </a:lnSpc>
                <a:spcBef>
                  <a:spcPct val="0"/>
                </a:spcBef>
                <a:spcAft>
                  <a:spcPct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gency FB" panose="020B0503020202020204"/>
                <a:ea typeface="微软雅黑" panose="020B0503020204020204" charset="-122"/>
                <a:cs typeface="+mn-cs"/>
              </a:endParaRPr>
            </a:p>
          </p:txBody>
        </p:sp>
      </p:grpSp>
      <p:sp>
        <p:nvSpPr>
          <p:cNvPr id="8" name="Rectangle 9"/>
          <p:cNvSpPr/>
          <p:nvPr/>
        </p:nvSpPr>
        <p:spPr>
          <a:xfrm>
            <a:off x="705247" y="121444"/>
            <a:ext cx="1402080" cy="645160"/>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marR="0" lvl="0" indent="0" algn="l" defTabSz="914400" rtl="0" eaLnBrk="0" fontAlgn="base" latinLnBrk="0" hangingPunct="0">
              <a:lnSpc>
                <a:spcPct val="150000"/>
              </a:lnSpc>
              <a:spcBef>
                <a:spcPct val="0"/>
              </a:spcBef>
              <a:spcAft>
                <a:spcPct val="0"/>
              </a:spcAft>
              <a:buClrTx/>
              <a:buSzTx/>
              <a:buFontTx/>
              <a:buNone/>
              <a:defRPr/>
            </a:pPr>
            <a:r>
              <a:rPr kumimoji="0" lang="zh-CN" altLang="en-US" sz="2250" b="1" i="0" u="none" strike="noStrike" kern="1200" cap="none" spc="0" normalizeH="0" baseline="0" noProof="0">
                <a:ln>
                  <a:noFill/>
                </a:ln>
                <a:solidFill>
                  <a:srgbClr val="164D73"/>
                </a:solidFill>
                <a:effectLst/>
                <a:uLnTx/>
                <a:uFillTx/>
                <a:latin typeface="Times New Roman" panose="02020603050405020304" pitchFamily="18" charset="0"/>
                <a:ea typeface="微软雅黑" panose="020B0503020204020204" charset="-122"/>
                <a:cs typeface="Times New Roman" panose="02020603050405020304" pitchFamily="18" charset="0"/>
              </a:rPr>
              <a:t>活学活用 </a:t>
            </a:r>
          </a:p>
        </p:txBody>
      </p:sp>
      <p:sp>
        <p:nvSpPr>
          <p:cNvPr id="10" name="TextBox 3"/>
          <p:cNvSpPr txBox="1"/>
          <p:nvPr/>
        </p:nvSpPr>
        <p:spPr>
          <a:xfrm>
            <a:off x="440188" y="1179498"/>
            <a:ext cx="8425547" cy="1891665"/>
          </a:xfrm>
          <a:prstGeom prst="rect">
            <a:avLst/>
          </a:prstGeom>
          <a:noFill/>
        </p:spPr>
        <p:txBody>
          <a:bodyPr wrap="square" rtlCol="0">
            <a:spAutoFit/>
          </a:bodyPr>
          <a:lstStyle/>
          <a:p>
            <a:pPr defTabSz="685800">
              <a:lnSpc>
                <a:spcPct val="150000"/>
              </a:lnSpc>
            </a:pPr>
            <a:r>
              <a:rPr lang="en-US" altLang="zh-CN" sz="2600">
                <a:solidFill>
                  <a:prstClr val="black"/>
                </a:solidFill>
                <a:latin typeface="Times New Roman" panose="02020603050405020304"/>
                <a:ea typeface="宋体" panose="02010600030101010101" pitchFamily="2" charset="-122"/>
              </a:rPr>
              <a:t>2</a:t>
            </a:r>
            <a:r>
              <a:rPr lang="zh-CN" altLang="en-US" sz="2600">
                <a:solidFill>
                  <a:prstClr val="black"/>
                </a:solidFill>
                <a:latin typeface="Times New Roman" panose="02020603050405020304"/>
                <a:ea typeface="宋体" panose="02010600030101010101" pitchFamily="2" charset="-122"/>
              </a:rPr>
              <a:t>．</a:t>
            </a:r>
            <a:r>
              <a:rPr lang="en-US" altLang="zh-CN" sz="2600">
                <a:solidFill>
                  <a:prstClr val="black"/>
                </a:solidFill>
                <a:latin typeface="Times New Roman" panose="02020603050405020304"/>
                <a:ea typeface="宋体" panose="02010600030101010101" pitchFamily="2" charset="-122"/>
              </a:rPr>
              <a:t>—Do you know ________________________________ (</a:t>
            </a:r>
            <a:r>
              <a:rPr lang="zh-CN" altLang="en-US" sz="2600">
                <a:solidFill>
                  <a:prstClr val="black"/>
                </a:solidFill>
                <a:latin typeface="Times New Roman" panose="02020603050405020304"/>
                <a:ea typeface="宋体" panose="02010600030101010101" pitchFamily="2" charset="-122"/>
              </a:rPr>
              <a:t>为什么彼得没有去上学</a:t>
            </a:r>
            <a:r>
              <a:rPr lang="en-US" altLang="zh-CN" sz="2600">
                <a:solidFill>
                  <a:prstClr val="black"/>
                </a:solidFill>
                <a:latin typeface="Times New Roman" panose="02020603050405020304"/>
                <a:ea typeface="宋体" panose="02010600030101010101" pitchFamily="2" charset="-122"/>
              </a:rPr>
              <a:t>) yesterday? </a:t>
            </a:r>
          </a:p>
          <a:p>
            <a:pPr defTabSz="685800">
              <a:lnSpc>
                <a:spcPct val="150000"/>
              </a:lnSpc>
            </a:pPr>
            <a:r>
              <a:rPr lang="en-US" altLang="zh-CN" sz="2600">
                <a:solidFill>
                  <a:prstClr val="black"/>
                </a:solidFill>
                <a:latin typeface="Times New Roman" panose="02020603050405020304"/>
                <a:ea typeface="宋体" panose="02010600030101010101" pitchFamily="2" charset="-122"/>
              </a:rPr>
              <a:t>—Yes. He went for the boat race. </a:t>
            </a:r>
          </a:p>
        </p:txBody>
      </p:sp>
      <p:sp>
        <p:nvSpPr>
          <p:cNvPr id="11" name="矩形 10"/>
          <p:cNvSpPr/>
          <p:nvPr/>
        </p:nvSpPr>
        <p:spPr>
          <a:xfrm>
            <a:off x="3353056" y="1298783"/>
            <a:ext cx="4114011" cy="492443"/>
          </a:xfrm>
          <a:prstGeom prst="rect">
            <a:avLst/>
          </a:prstGeom>
        </p:spPr>
        <p:txBody>
          <a:bodyPr wrap="none">
            <a:spAutoFit/>
          </a:bodyPr>
          <a:lstStyle/>
          <a:p>
            <a:pPr defTabSz="685800"/>
            <a:r>
              <a:rPr lang="en-US" altLang="zh-CN" sz="2600">
                <a:solidFill>
                  <a:srgbClr val="C00000"/>
                </a:solidFill>
                <a:latin typeface="Times New Roman" panose="02020603050405020304"/>
                <a:ea typeface="宋体" panose="02010600030101010101" pitchFamily="2" charset="-122"/>
              </a:rPr>
              <a:t>why Peter didn’t go to school</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sym typeface="+mn-ea"/>
                </a:rPr>
                <a:t>What do people do when they meet visitors?</a:t>
              </a:r>
            </a:p>
          </p:txBody>
        </p:sp>
      </p:grpSp>
      <p:sp>
        <p:nvSpPr>
          <p:cNvPr id="38" name="矩形 37"/>
          <p:cNvSpPr/>
          <p:nvPr/>
        </p:nvSpPr>
        <p:spPr>
          <a:xfrm>
            <a:off x="1001321" y="4174668"/>
            <a:ext cx="7381091" cy="602532"/>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Chinese often </a:t>
            </a:r>
            <a:r>
              <a:rPr lang="en-US" altLang="zh-CN" sz="2800" b="1" kern="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shake hands </a:t>
            </a: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and </a:t>
            </a:r>
            <a:r>
              <a:rPr lang="en-US" altLang="zh-CN" sz="2800" b="1" kern="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smile</a:t>
            </a: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a:t>
            </a:r>
            <a:endPar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7410" name="Picture 2" descr="https://timgsa.baidu.com/timg?image&amp;quality=80&amp;size=b9999_10000&amp;sec=1607038497489&amp;di=59f9e8bb430d085e90dc7e6d4264632f&amp;imgtype=0&amp;src=http%3A%2F%2Fimg1.juimg.com%2F180529%2F330771-1P52913240756.jpg"/>
          <p:cNvPicPr>
            <a:picLocks noChangeAspect="1" noChangeArrowheads="1"/>
          </p:cNvPicPr>
          <p:nvPr/>
        </p:nvPicPr>
        <p:blipFill>
          <a:blip r:embed="rId5" cstate="email"/>
          <a:stretch>
            <a:fillRect/>
          </a:stretch>
        </p:blipFill>
        <p:spPr bwMode="auto">
          <a:xfrm>
            <a:off x="2480102" y="1195612"/>
            <a:ext cx="4183795" cy="2794948"/>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417076" y="2857909"/>
            <a:ext cx="2646485" cy="4895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shake hands</a:t>
            </a:r>
          </a:p>
        </p:txBody>
      </p:sp>
      <p:sp>
        <p:nvSpPr>
          <p:cNvPr id="10" name="矩形 9"/>
          <p:cNvSpPr/>
          <p:nvPr/>
        </p:nvSpPr>
        <p:spPr>
          <a:xfrm>
            <a:off x="7149356" y="3444872"/>
            <a:ext cx="1575172"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zh-CN" altLang="en-US" sz="2400" noProof="0" dirty="0">
                <a:solidFill>
                  <a:prstClr val="black"/>
                </a:solidFill>
                <a:latin typeface="微软雅黑" panose="020B0503020204020204" charset="-122"/>
                <a:cs typeface="+mn-ea"/>
                <a:sym typeface="+mn-ea"/>
              </a:rPr>
              <a:t>握手</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ea"/>
            </a:endParaRPr>
          </a:p>
        </p:txBody>
      </p:sp>
      <p:sp>
        <p:nvSpPr>
          <p:cNvPr id="11" name="矩形 10"/>
          <p:cNvSpPr/>
          <p:nvPr/>
        </p:nvSpPr>
        <p:spPr>
          <a:xfrm>
            <a:off x="364068" y="1351240"/>
            <a:ext cx="1630576" cy="57045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3200" b="1" dirty="0">
                <a:solidFill>
                  <a:prstClr val="white"/>
                </a:solidFill>
                <a:effectLst>
                  <a:outerShdw blurRad="38100" dist="38100" dir="2700000" algn="tl">
                    <a:srgbClr val="000000">
                      <a:alpha val="43137"/>
                    </a:srgbClr>
                  </a:outerShdw>
                </a:effectLst>
                <a:latin typeface="Times New Roman" panose="02020603050405020304" pitchFamily="18" charset="0"/>
                <a:ea typeface="微软雅黑" panose="020B0503020204020204" charset="-122"/>
                <a:cs typeface="Times New Roman" panose="02020603050405020304" pitchFamily="18" charset="0"/>
                <a:sym typeface="+mn-lt"/>
              </a:rPr>
              <a:t>smile</a:t>
            </a:r>
            <a:endPar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endParaRPr>
          </a:p>
        </p:txBody>
      </p:sp>
      <p:sp>
        <p:nvSpPr>
          <p:cNvPr id="13" name="矩形 12"/>
          <p:cNvSpPr/>
          <p:nvPr/>
        </p:nvSpPr>
        <p:spPr>
          <a:xfrm>
            <a:off x="287866" y="2105799"/>
            <a:ext cx="2093893"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400" dirty="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lt"/>
              </a:rPr>
              <a:t>v. &amp; n. </a:t>
            </a:r>
            <a:r>
              <a:rPr lang="zh-CN" altLang="en-US" sz="2400" dirty="0">
                <a:solidFill>
                  <a:prstClr val="black"/>
                </a:solidFill>
                <a:latin typeface="微软雅黑" panose="020B0503020204020204" charset="-122"/>
                <a:cs typeface="+mn-ea"/>
                <a:sym typeface="+mn-ea"/>
              </a:rPr>
              <a:t>微笑</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1000"/>
                                        <p:tgtEl>
                                          <p:spTgt spid="17410"/>
                                        </p:tgtEl>
                                      </p:cBhvr>
                                    </p:animEffect>
                                    <p:anim calcmode="lin" valueType="num">
                                      <p:cBhvr>
                                        <p:cTn id="8" dur="1000" fill="hold"/>
                                        <p:tgtEl>
                                          <p:spTgt spid="17410"/>
                                        </p:tgtEl>
                                        <p:attrNameLst>
                                          <p:attrName>ppt_x</p:attrName>
                                        </p:attrNameLst>
                                      </p:cBhvr>
                                      <p:tavLst>
                                        <p:tav tm="0">
                                          <p:val>
                                            <p:strVal val="#ppt_x"/>
                                          </p:val>
                                        </p:tav>
                                        <p:tav tm="100000">
                                          <p:val>
                                            <p:strVal val="#ppt_x"/>
                                          </p:val>
                                        </p:tav>
                                      </p:tavLst>
                                    </p:anim>
                                    <p:anim calcmode="lin" valueType="num">
                                      <p:cBhvr>
                                        <p:cTn id="9"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10" grpId="0" animBg="1"/>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sp>
        <p:nvSpPr>
          <p:cNvPr id="2" name="AutoShape 5"/>
          <p:cNvSpPr>
            <a:spLocks noChangeArrowheads="1"/>
          </p:cNvSpPr>
          <p:nvPr/>
        </p:nvSpPr>
        <p:spPr bwMode="gray">
          <a:xfrm>
            <a:off x="755650" y="152400"/>
            <a:ext cx="3844925" cy="659130"/>
          </a:xfrm>
          <a:prstGeom prst="roundRect">
            <a:avLst>
              <a:gd name="adj" fmla="val 16667"/>
            </a:avLst>
          </a:prstGeom>
          <a:solidFill>
            <a:schemeClr val="bg1"/>
          </a:solidFill>
          <a:ln w="19050" algn="ctr">
            <a:solidFill>
              <a:srgbClr val="373545"/>
            </a:solidFill>
            <a:round/>
          </a:ln>
          <a:effectLst/>
        </p:spPr>
        <p:txBody>
          <a:bodyPr wrap="none" anchor="ctr"/>
          <a:lstStyle/>
          <a:p>
            <a:pPr algn="ctr">
              <a:defRPr/>
            </a:pPr>
            <a:endParaRPr lang="zh-CN" altLang="en-US" sz="1350"/>
          </a:p>
        </p:txBody>
      </p:sp>
      <p:grpSp>
        <p:nvGrpSpPr>
          <p:cNvPr id="3" name="组合 2"/>
          <p:cNvGrpSpPr/>
          <p:nvPr/>
        </p:nvGrpSpPr>
        <p:grpSpPr>
          <a:xfrm>
            <a:off x="335063" y="42171"/>
            <a:ext cx="746245" cy="703385"/>
            <a:chOff x="581" y="3015"/>
            <a:chExt cx="1567" cy="1477"/>
          </a:xfrm>
        </p:grpSpPr>
        <p:sp>
          <p:nvSpPr>
            <p:cNvPr id="4" name="圆角矩形 3"/>
            <p:cNvSpPr/>
            <p:nvPr/>
          </p:nvSpPr>
          <p:spPr>
            <a:xfrm>
              <a:off x="583" y="3153"/>
              <a:ext cx="1411" cy="1204"/>
            </a:xfrm>
            <a:prstGeom prst="roundRect">
              <a:avLst/>
            </a:prstGeom>
            <a:solidFill>
              <a:srgbClr val="33CCCC"/>
            </a:solidFill>
            <a:ln w="19050">
              <a:solidFill>
                <a:srgbClr val="373545"/>
              </a:solidFill>
            </a:ln>
            <a:effectLst>
              <a:outerShdw blurRad="673100" dist="38100" dir="2700000" sx="104000" sy="104000" algn="tl" rotWithShape="0">
                <a:schemeClr val="bg2">
                  <a:alpha val="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5" name="Text Box 8"/>
            <p:cNvSpPr txBox="1">
              <a:spLocks noChangeArrowheads="1"/>
            </p:cNvSpPr>
            <p:nvPr/>
          </p:nvSpPr>
          <p:spPr bwMode="gray">
            <a:xfrm>
              <a:off x="581" y="3015"/>
              <a:ext cx="1567" cy="1477"/>
            </a:xfrm>
            <a:prstGeom prst="rect">
              <a:avLst/>
            </a:prstGeom>
            <a:noFill/>
            <a:ln w="9525" algn="ctr">
              <a:noFill/>
              <a:miter lim="800000"/>
            </a:ln>
          </p:spPr>
          <p:txBody>
            <a:bodyPr wrap="square">
              <a:spAutoFit/>
            </a:bodyPr>
            <a:lstStyle/>
            <a:p>
              <a:pPr algn="ctr" eaLnBrk="0" hangingPunct="0"/>
              <a:r>
                <a:rPr lang="en-US" altLang="zh-CN" sz="3975"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p>
          </p:txBody>
        </p:sp>
      </p:grpSp>
      <p:sp>
        <p:nvSpPr>
          <p:cNvPr id="7" name="矩形 6"/>
          <p:cNvSpPr/>
          <p:nvPr/>
        </p:nvSpPr>
        <p:spPr>
          <a:xfrm>
            <a:off x="1081405" y="236220"/>
            <a:ext cx="4416425" cy="491490"/>
          </a:xfrm>
          <a:prstGeom prst="rect">
            <a:avLst/>
          </a:prstGeom>
        </p:spPr>
        <p:txBody>
          <a:bodyPr wrap="square">
            <a:spAutoFit/>
          </a:bodyPr>
          <a:lstStyle/>
          <a:p>
            <a:pPr lvl="0" algn="l">
              <a:buClrTx/>
              <a:buSzTx/>
              <a:buFontTx/>
            </a:pPr>
            <a:r>
              <a:rPr lang="en-US" altLang="zh-CN" sz="2600" b="1">
                <a:solidFill>
                  <a:srgbClr val="403152"/>
                </a:solidFill>
                <a:latin typeface="Times New Roman" panose="02020603050405020304" pitchFamily="18" charset="0"/>
                <a:sym typeface="+mn-ea"/>
              </a:rPr>
              <a:t>Listen and repeat.</a:t>
            </a:r>
          </a:p>
        </p:txBody>
      </p:sp>
      <p:pic>
        <p:nvPicPr>
          <p:cNvPr id="6" name="Unit 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81058" y="324167"/>
            <a:ext cx="487363" cy="487363"/>
          </a:xfrm>
          <a:prstGeom prst="rect">
            <a:avLst/>
          </a:prstGeom>
        </p:spPr>
      </p:pic>
      <p:sp>
        <p:nvSpPr>
          <p:cNvPr id="11" name="文本框 10"/>
          <p:cNvSpPr txBox="1"/>
          <p:nvPr/>
        </p:nvSpPr>
        <p:spPr>
          <a:xfrm>
            <a:off x="499621" y="1115755"/>
            <a:ext cx="8144758" cy="3494290"/>
          </a:xfrm>
          <a:prstGeom prst="rect">
            <a:avLst/>
          </a:prstGeom>
          <a:noFill/>
          <a:ln w="9525">
            <a:noFill/>
          </a:ln>
        </p:spPr>
        <p:txBody>
          <a:bodyPr wrap="square">
            <a:spAutoFit/>
          </a:bodyPr>
          <a:lstStyle/>
          <a:p>
            <a:pPr lvl="0">
              <a:lnSpc>
                <a:spcPct val="120000"/>
              </a:lnSpc>
              <a:spcBef>
                <a:spcPct val="50000"/>
              </a:spcBef>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lang="en-US" altLang="zh-CN" sz="2800" b="1" dirty="0" err="1">
                <a:solidFill>
                  <a:srgbClr val="FF0000"/>
                </a:solidFill>
                <a:latin typeface="Times New Roman" panose="02020603050405020304" pitchFamily="18" charset="0"/>
                <a:cs typeface="Times New Roman" panose="02020603050405020304" pitchFamily="18" charset="0"/>
              </a:rPr>
              <a:t>tʃ</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Ch</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inese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ea</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Fren</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tea</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er</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tou</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ch</a:t>
            </a:r>
            <a:endPar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20000"/>
              </a:lnSpc>
              <a:spcBef>
                <a:spcPct val="50000"/>
              </a:spcBef>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lang="en-US" altLang="zh-CN" sz="2800" b="1" dirty="0">
                <a:solidFill>
                  <a:srgbClr val="FF0000"/>
                </a:solidFill>
                <a:latin typeface="Times New Roman" panose="02020603050405020304" pitchFamily="18" charset="0"/>
                <a:cs typeface="Times New Roman" panose="02020603050405020304" pitchFamily="18" charset="0"/>
              </a:rPr>
              <a:t>ʃ</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Briti</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sh</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sh</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ake</a:t>
            </a:r>
            <a:endPar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endParaRPr>
          </a:p>
          <a:p>
            <a:pPr marL="0" marR="0" lvl="0" indent="0" algn="l" defTabSz="914400" rtl="0" eaLnBrk="1" fontAlgn="auto" latinLnBrk="0" hangingPunct="1">
              <a:lnSpc>
                <a:spcPct val="120000"/>
              </a:lnSpc>
              <a:spcBef>
                <a:spcPct val="50000"/>
              </a:spcBef>
              <a:spcAft>
                <a:spcPct val="0"/>
              </a:spcAft>
              <a:buClrTx/>
              <a:buSzTx/>
              <a:buFontTx/>
              <a:buNone/>
              <a:defRPr/>
            </a:pP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a:t>
            </a:r>
            <a:r>
              <a:rPr kumimoji="0" lang="en-US" altLang="zh-CN" sz="28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pl</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28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panose="020B0503020204020204" charset="-122"/>
                <a:cs typeface="Times New Roman" panose="02020603050405020304" pitchFamily="18" charset="0"/>
              </a:rPr>
              <a:t>peo</a:t>
            </a:r>
            <a:r>
              <a:rPr lang="en-US" altLang="zh-CN" sz="2800" b="1" dirty="0" err="1">
                <a:solidFill>
                  <a:srgbClr val="FF0000"/>
                </a:solidFill>
                <a:latin typeface="Times New Roman" panose="02020603050405020304" pitchFamily="18" charset="0"/>
                <a:ea typeface="微软雅黑" panose="020B0503020204020204" charset="-122"/>
                <a:cs typeface="Times New Roman" panose="02020603050405020304" pitchFamily="18" charset="0"/>
              </a:rPr>
              <a:t>ple</a:t>
            </a:r>
            <a:endPar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endParaRPr>
          </a:p>
          <a:p>
            <a:pPr lvl="0">
              <a:lnSpc>
                <a:spcPct val="120000"/>
              </a:lnSpc>
              <a:spcBef>
                <a:spcPct val="50000"/>
              </a:spcBef>
              <a:defRPr/>
            </a:pPr>
            <a:r>
              <a:rPr lang="en-US" altLang="zh-CN" sz="2800" b="1" dirty="0">
                <a:solidFill>
                  <a:prstClr val="black"/>
                </a:solidFill>
                <a:latin typeface="Times New Roman" panose="02020603050405020304" pitchFamily="18" charset="0"/>
                <a:cs typeface="Times New Roman" panose="02020603050405020304" pitchFamily="18" charset="0"/>
              </a:rPr>
              <a:t>/</a:t>
            </a:r>
            <a:r>
              <a:rPr lang="en-US" altLang="zh-CN" sz="2800" b="1" dirty="0" err="1">
                <a:solidFill>
                  <a:srgbClr val="FF0000"/>
                </a:solidFill>
                <a:latin typeface="Times New Roman" panose="02020603050405020304" pitchFamily="18" charset="0"/>
                <a:cs typeface="Times New Roman" panose="02020603050405020304" pitchFamily="18" charset="0"/>
              </a:rPr>
              <a:t>fr</a:t>
            </a:r>
            <a:r>
              <a:rPr lang="en-US" altLang="zh-CN" sz="2800" b="1" dirty="0">
                <a:solidFill>
                  <a:prstClr val="black"/>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Fr</a:t>
            </a:r>
            <a:r>
              <a:rPr lang="en-US" altLang="zh-CN" sz="2800" b="1" dirty="0">
                <a:solidFill>
                  <a:prstClr val="black"/>
                </a:solidFill>
                <a:latin typeface="Times New Roman" panose="02020603050405020304" pitchFamily="18" charset="0"/>
                <a:cs typeface="Times New Roman" panose="02020603050405020304" pitchFamily="18" charset="0"/>
              </a:rPr>
              <a:t>ench</a:t>
            </a:r>
          </a:p>
          <a:p>
            <a:pPr lvl="0">
              <a:lnSpc>
                <a:spcPct val="120000"/>
              </a:lnSpc>
              <a:spcBef>
                <a:spcPct val="50000"/>
              </a:spcBef>
              <a:defRPr/>
            </a:pPr>
            <a:r>
              <a:rPr lang="en-US" altLang="zh-CN" sz="2800" b="1" dirty="0">
                <a:solidFill>
                  <a:prstClr val="black"/>
                </a:solidFill>
                <a:latin typeface="Times New Roman" panose="02020603050405020304" pitchFamily="18" charset="0"/>
                <a:cs typeface="Times New Roman" panose="02020603050405020304" pitchFamily="18" charset="0"/>
              </a:rPr>
              <a:t>/</a:t>
            </a:r>
            <a:r>
              <a:rPr lang="en-US" altLang="zh-CN" sz="2800" b="1" dirty="0" err="1">
                <a:solidFill>
                  <a:srgbClr val="FF0000"/>
                </a:solidFill>
                <a:latin typeface="Times New Roman" panose="02020603050405020304" pitchFamily="18" charset="0"/>
                <a:cs typeface="Times New Roman" panose="02020603050405020304" pitchFamily="18" charset="0"/>
              </a:rPr>
              <a:t>br</a:t>
            </a:r>
            <a:r>
              <a:rPr lang="en-US" altLang="zh-CN" sz="2800" b="1" dirty="0">
                <a:solidFill>
                  <a:srgbClr val="FF0000"/>
                </a:solidFill>
                <a:latin typeface="Times New Roman" panose="02020603050405020304" pitchFamily="18" charset="0"/>
                <a:cs typeface="Times New Roman" panose="02020603050405020304" pitchFamily="18" charset="0"/>
              </a:rPr>
              <a:t> </a:t>
            </a:r>
            <a:r>
              <a:rPr lang="en-US" altLang="zh-CN" sz="2800" b="1" dirty="0">
                <a:solidFill>
                  <a:prstClr val="black"/>
                </a:solidFill>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Br</a:t>
            </a:r>
            <a:r>
              <a:rPr lang="en-US" altLang="zh-CN" sz="2800" b="1" dirty="0">
                <a:solidFill>
                  <a:prstClr val="black"/>
                </a:solidFill>
                <a:latin typeface="Times New Roman" panose="02020603050405020304" pitchFamily="18" charset="0"/>
                <a:cs typeface="Times New Roman" panose="02020603050405020304" pitchFamily="18" charset="0"/>
              </a:rPr>
              <a:t>itish</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0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2" name="AutoShape 5"/>
          <p:cNvSpPr>
            <a:spLocks noChangeArrowheads="1"/>
          </p:cNvSpPr>
          <p:nvPr/>
        </p:nvSpPr>
        <p:spPr bwMode="gray">
          <a:xfrm>
            <a:off x="755650" y="152400"/>
            <a:ext cx="7964144" cy="963356"/>
          </a:xfrm>
          <a:prstGeom prst="roundRect">
            <a:avLst>
              <a:gd name="adj" fmla="val 16667"/>
            </a:avLst>
          </a:prstGeom>
          <a:solidFill>
            <a:schemeClr val="bg1"/>
          </a:solidFill>
          <a:ln w="19050" algn="ctr">
            <a:solidFill>
              <a:srgbClr val="373545"/>
            </a:solidFill>
            <a:round/>
          </a:ln>
          <a:effectLst/>
        </p:spPr>
        <p:txBody>
          <a:bodyPr wrap="none"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grpSp>
        <p:nvGrpSpPr>
          <p:cNvPr id="3" name="组合 2"/>
          <p:cNvGrpSpPr/>
          <p:nvPr/>
        </p:nvGrpSpPr>
        <p:grpSpPr>
          <a:xfrm>
            <a:off x="335063" y="42171"/>
            <a:ext cx="746245" cy="703385"/>
            <a:chOff x="581" y="3015"/>
            <a:chExt cx="1567" cy="1477"/>
          </a:xfrm>
        </p:grpSpPr>
        <p:sp>
          <p:nvSpPr>
            <p:cNvPr id="4" name="圆角矩形 3"/>
            <p:cNvSpPr/>
            <p:nvPr/>
          </p:nvSpPr>
          <p:spPr>
            <a:xfrm>
              <a:off x="583" y="3153"/>
              <a:ext cx="1411" cy="1204"/>
            </a:xfrm>
            <a:prstGeom prst="roundRect">
              <a:avLst/>
            </a:prstGeom>
            <a:solidFill>
              <a:srgbClr val="33CCCC"/>
            </a:solidFill>
            <a:ln w="19050">
              <a:solidFill>
                <a:srgbClr val="373545"/>
              </a:solidFill>
            </a:ln>
            <a:effectLst>
              <a:outerShdw blurRad="673100" dist="38100" dir="2700000" sx="104000" sy="104000" algn="tl" rotWithShape="0">
                <a:schemeClr val="bg2">
                  <a:alpha val="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5" name="Text Box 8"/>
            <p:cNvSpPr txBox="1">
              <a:spLocks noChangeArrowheads="1"/>
            </p:cNvSpPr>
            <p:nvPr/>
          </p:nvSpPr>
          <p:spPr bwMode="gray">
            <a:xfrm>
              <a:off x="581" y="3015"/>
              <a:ext cx="1567" cy="1477"/>
            </a:xfrm>
            <a:prstGeom prst="rect">
              <a:avLst/>
            </a:prstGeom>
            <a:noFill/>
            <a:ln w="9525" algn="ctr">
              <a:noFill/>
              <a:miter lim="800000"/>
            </a:ln>
          </p:spPr>
          <p:txBody>
            <a:bodyPr wrap="squar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3975"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rPr>
                <a:t>5</a:t>
              </a:r>
            </a:p>
          </p:txBody>
        </p:sp>
      </p:grpSp>
      <p:sp>
        <p:nvSpPr>
          <p:cNvPr id="7" name="矩形 6"/>
          <p:cNvSpPr/>
          <p:nvPr/>
        </p:nvSpPr>
        <p:spPr>
          <a:xfrm>
            <a:off x="1081405" y="236220"/>
            <a:ext cx="7082207" cy="892552"/>
          </a:xfrm>
          <a:prstGeom prst="rect">
            <a:avLst/>
          </a:prstGeom>
        </p:spPr>
        <p:txBody>
          <a:bodyPr wrap="square">
            <a:spAutoFit/>
          </a:bodyPr>
          <a:lstStyle/>
          <a:p>
            <a:pPr lvl="0"/>
            <a:r>
              <a:rPr lang="en-US" altLang="zh-CN" sz="2600" b="1">
                <a:solidFill>
                  <a:srgbClr val="403152"/>
                </a:solidFill>
                <a:latin typeface="Times New Roman" panose="02020603050405020304" pitchFamily="18" charset="0"/>
                <a:sym typeface="+mn-ea"/>
              </a:rPr>
              <a:t>Work in groups. Talk about what you do and say when you meet:</a:t>
            </a:r>
            <a:endParaRPr kumimoji="0" lang="en-US" altLang="zh-CN" sz="2600" b="1" i="0" u="none" strike="noStrike" kern="1200" cap="none" spc="0" normalizeH="0" baseline="0" noProof="0">
              <a:ln>
                <a:noFill/>
              </a:ln>
              <a:solidFill>
                <a:srgbClr val="403152"/>
              </a:solidFill>
              <a:effectLst/>
              <a:uLnTx/>
              <a:uFillTx/>
              <a:latin typeface="Times New Roman" panose="02020603050405020304" pitchFamily="18" charset="0"/>
              <a:ea typeface="微软雅黑" panose="020B0503020204020204" charset="-122"/>
              <a:cs typeface="+mn-cs"/>
              <a:sym typeface="+mn-ea"/>
            </a:endParaRPr>
          </a:p>
        </p:txBody>
      </p:sp>
      <p:sp>
        <p:nvSpPr>
          <p:cNvPr id="10" name="Text Box 7"/>
          <p:cNvSpPr txBox="1"/>
          <p:nvPr/>
        </p:nvSpPr>
        <p:spPr>
          <a:xfrm>
            <a:off x="335063" y="1472132"/>
            <a:ext cx="4489705" cy="1692771"/>
          </a:xfrm>
          <a:prstGeom prst="rect">
            <a:avLst/>
          </a:prstGeom>
          <a:noFill/>
          <a:ln w="9525">
            <a:noFill/>
          </a:ln>
        </p:spPr>
        <p:txBody>
          <a:bodyPr wrap="square" anchor="t">
            <a:spAutoFit/>
          </a:bodyPr>
          <a:lstStyle/>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teacher</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head teacher</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parents after school</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best friend</a:t>
            </a:r>
          </a:p>
        </p:txBody>
      </p:sp>
      <p:sp>
        <p:nvSpPr>
          <p:cNvPr id="13" name="Text Box 7"/>
          <p:cNvSpPr txBox="1"/>
          <p:nvPr/>
        </p:nvSpPr>
        <p:spPr>
          <a:xfrm>
            <a:off x="94268" y="3614618"/>
            <a:ext cx="8843914" cy="1291590"/>
          </a:xfrm>
          <a:prstGeom prst="rect">
            <a:avLst/>
          </a:prstGeom>
          <a:noFill/>
          <a:ln w="9525">
            <a:noFill/>
          </a:ln>
        </p:spPr>
        <p:txBody>
          <a:bodyPr wrap="square" anchor="t">
            <a:spAutoFit/>
          </a:bodyPr>
          <a:lstStyle/>
          <a:p>
            <a:pPr lvl="0"/>
            <a:r>
              <a:rPr lang="en-US" altLang="zh-CN" sz="26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—What do you do and say when you meet your teacher in the morning?</a:t>
            </a:r>
          </a:p>
          <a:p>
            <a:pPr lvl="0"/>
            <a:r>
              <a:rPr lang="en-US" altLang="zh-CN" sz="2600" b="1">
                <a:solidFill>
                  <a:schemeClr val="bg1"/>
                </a:solidFill>
                <a:effectLst>
                  <a:outerShdw blurRad="38100" dist="38100" dir="2700000" algn="tl">
                    <a:srgbClr val="000000">
                      <a:alpha val="43137"/>
                    </a:srgbClr>
                  </a:outerShdw>
                </a:effectLst>
                <a:latin typeface="Times New Roman" panose="02020603050405020304" pitchFamily="18" charset="0"/>
                <a:ea typeface="宋体" panose="02010600030101010101" pitchFamily="2" charset="-122"/>
              </a:rPr>
              <a:t>—I smile and say good morning.</a:t>
            </a:r>
          </a:p>
        </p:txBody>
      </p:sp>
      <p:sp>
        <p:nvSpPr>
          <p:cNvPr id="14" name="Text Box 7"/>
          <p:cNvSpPr txBox="1"/>
          <p:nvPr/>
        </p:nvSpPr>
        <p:spPr>
          <a:xfrm>
            <a:off x="4448477" y="1272078"/>
            <a:ext cx="4489705" cy="2092881"/>
          </a:xfrm>
          <a:prstGeom prst="rect">
            <a:avLst/>
          </a:prstGeom>
          <a:noFill/>
          <a:ln w="9525">
            <a:noFill/>
          </a:ln>
        </p:spPr>
        <p:txBody>
          <a:bodyPr wrap="square" anchor="t">
            <a:spAutoFit/>
          </a:bodyPr>
          <a:lstStyle/>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best friend’s parents</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your favourite film star</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a visitor to your school</a:t>
            </a:r>
          </a:p>
          <a:p>
            <a:pPr marL="457200" lvl="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an American</a:t>
            </a:r>
          </a:p>
          <a:p>
            <a:pPr marL="457200" indent="-457200">
              <a:buFont typeface="Arial" panose="020B0604020202020204" pitchFamily="34" charset="0"/>
              <a:buChar char="•"/>
            </a:pPr>
            <a:r>
              <a:rPr lang="en-US" altLang="zh-CN" sz="2600">
                <a:solidFill>
                  <a:prstClr val="black"/>
                </a:solidFill>
                <a:latin typeface="Times New Roman" panose="02020603050405020304" pitchFamily="18" charset="0"/>
                <a:ea typeface="宋体" panose="02010600030101010101" pitchFamily="2" charset="-122"/>
              </a:rPr>
              <a:t>a Russian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cxnSp>
        <p:nvCxnSpPr>
          <p:cNvPr id="124" name="直接连接符 123"/>
          <p:cNvCxnSpPr/>
          <p:nvPr/>
        </p:nvCxnSpPr>
        <p:spPr>
          <a:xfrm flipH="1" flipV="1">
            <a:off x="2664616" y="-28800"/>
            <a:ext cx="0" cy="449502"/>
          </a:xfrm>
          <a:prstGeom prst="line">
            <a:avLst/>
          </a:prstGeom>
          <a:ln w="317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H="1" flipV="1">
            <a:off x="541390" y="-28800"/>
            <a:ext cx="0" cy="449502"/>
          </a:xfrm>
          <a:prstGeom prst="line">
            <a:avLst/>
          </a:prstGeom>
          <a:ln w="31750">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9" name="组合 44"/>
          <p:cNvGrpSpPr/>
          <p:nvPr/>
        </p:nvGrpSpPr>
        <p:grpSpPr>
          <a:xfrm>
            <a:off x="147125" y="248328"/>
            <a:ext cx="2946994" cy="892812"/>
            <a:chOff x="13772370" y="9890148"/>
            <a:chExt cx="3260171" cy="1044000"/>
          </a:xfrm>
        </p:grpSpPr>
        <p:sp>
          <p:nvSpPr>
            <p:cNvPr id="100" name="Oval 11"/>
            <p:cNvSpPr>
              <a:spLocks noChangeArrowheads="1"/>
            </p:cNvSpPr>
            <p:nvPr/>
          </p:nvSpPr>
          <p:spPr bwMode="auto">
            <a:xfrm>
              <a:off x="13772370" y="9890148"/>
              <a:ext cx="3260171" cy="1044000"/>
            </a:xfrm>
            <a:prstGeom prst="ellipse">
              <a:avLst/>
            </a:prstGeom>
            <a:solidFill>
              <a:schemeClr val="bg1"/>
            </a:solidFill>
            <a:ln w="38100">
              <a:noFill/>
              <a:prstDash val="sysDash"/>
              <a:round/>
            </a:ln>
            <a:effectLst>
              <a:outerShdw blurRad="50800" dist="38100" dir="7680000" sx="104000" sy="104000" algn="tl" rotWithShape="0">
                <a:schemeClr val="bg2">
                  <a:lumMod val="25000"/>
                  <a:alpha val="40000"/>
                </a:schemeClr>
              </a:outerShdw>
            </a:effectLst>
          </p:spPr>
          <p:txBody>
            <a:bodyPr wrap="none" lIns="68553" tIns="34275" rIns="68553" bIns="34275" anchor="ctr"/>
            <a:lstStyle/>
            <a:p>
              <a:pPr>
                <a:lnSpc>
                  <a:spcPct val="150000"/>
                </a:lnSpc>
                <a:defRPr/>
              </a:pPr>
              <a:endParaRPr lang="zh-CN" altLang="en-US" sz="2700">
                <a:solidFill>
                  <a:srgbClr val="FFFF00"/>
                </a:solidFill>
                <a:effectLst>
                  <a:outerShdw blurRad="38100" dist="38100" dir="2700000" algn="tl">
                    <a:srgbClr val="000000">
                      <a:alpha val="43137"/>
                    </a:srgbClr>
                  </a:outerShdw>
                </a:effectLst>
                <a:latin typeface="方正艺黑简体" panose="03000509000000000000" pitchFamily="65" charset="-122"/>
                <a:ea typeface="方正艺黑简体" panose="03000509000000000000" pitchFamily="65" charset="-122"/>
              </a:endParaRPr>
            </a:p>
          </p:txBody>
        </p:sp>
        <p:sp>
          <p:nvSpPr>
            <p:cNvPr id="118" name="Oval 11"/>
            <p:cNvSpPr>
              <a:spLocks noChangeArrowheads="1"/>
            </p:cNvSpPr>
            <p:nvPr/>
          </p:nvSpPr>
          <p:spPr bwMode="auto">
            <a:xfrm>
              <a:off x="14024784" y="10018736"/>
              <a:ext cx="2786082" cy="785818"/>
            </a:xfrm>
            <a:prstGeom prst="ellipse">
              <a:avLst/>
            </a:prstGeom>
            <a:solidFill>
              <a:srgbClr val="1EBED4"/>
            </a:solidFill>
            <a:ln w="38100">
              <a:noFill/>
              <a:prstDash val="sysDash"/>
              <a:round/>
            </a:ln>
            <a:effectLst>
              <a:innerShdw blurRad="63500" dist="50800" dir="13500000">
                <a:prstClr val="black">
                  <a:alpha val="50000"/>
                </a:prstClr>
              </a:innerShdw>
            </a:effectLst>
          </p:spPr>
          <p:txBody>
            <a:bodyPr wrap="none" lIns="68553" tIns="34275" rIns="68553" bIns="34275" anchor="ctr"/>
            <a:lstStyle/>
            <a:p>
              <a:pPr>
                <a:lnSpc>
                  <a:spcPct val="150000"/>
                </a:lnSpc>
                <a:defRPr/>
              </a:pPr>
              <a:endParaRPr lang="zh-CN" altLang="en-US" sz="3000">
                <a:solidFill>
                  <a:srgbClr val="FFFF00"/>
                </a:solidFill>
                <a:effectLst>
                  <a:outerShdw blurRad="38100" dist="38100" dir="2700000" algn="tl">
                    <a:srgbClr val="000000">
                      <a:alpha val="43137"/>
                    </a:srgbClr>
                  </a:outerShdw>
                </a:effectLst>
                <a:latin typeface="方正艺黑简体" panose="03000509000000000000" pitchFamily="65" charset="-122"/>
                <a:ea typeface="方正艺黑简体" panose="03000509000000000000" pitchFamily="65" charset="-122"/>
              </a:endParaRPr>
            </a:p>
          </p:txBody>
        </p:sp>
        <p:sp>
          <p:nvSpPr>
            <p:cNvPr id="122" name="Oval 11"/>
            <p:cNvSpPr>
              <a:spLocks noChangeArrowheads="1"/>
            </p:cNvSpPr>
            <p:nvPr/>
          </p:nvSpPr>
          <p:spPr bwMode="auto">
            <a:xfrm>
              <a:off x="13920008" y="9951550"/>
              <a:ext cx="2916000" cy="900000"/>
            </a:xfrm>
            <a:prstGeom prst="ellipse">
              <a:avLst/>
            </a:prstGeom>
            <a:noFill/>
            <a:ln w="12700">
              <a:solidFill>
                <a:schemeClr val="bg2">
                  <a:lumMod val="25000"/>
                </a:schemeClr>
              </a:solidFill>
              <a:prstDash val="sysDash"/>
              <a:round/>
            </a:ln>
            <a:effectLst>
              <a:outerShdw blurRad="50800" dist="38100" dir="2700000" algn="tl" rotWithShape="0">
                <a:prstClr val="black">
                  <a:alpha val="40000"/>
                </a:prstClr>
              </a:outerShdw>
            </a:effectLst>
          </p:spPr>
          <p:txBody>
            <a:bodyPr wrap="none" lIns="68553" tIns="34275" rIns="68553" bIns="34275" anchor="ctr"/>
            <a:lstStyle/>
            <a:p>
              <a:pPr>
                <a:lnSpc>
                  <a:spcPct val="150000"/>
                </a:lnSpc>
                <a:defRPr/>
              </a:pPr>
              <a:endParaRPr lang="zh-CN" altLang="en-US" sz="2700">
                <a:solidFill>
                  <a:srgbClr val="FFFF00"/>
                </a:solidFill>
                <a:effectLst>
                  <a:outerShdw blurRad="38100" dist="38100" dir="2700000" algn="tl">
                    <a:srgbClr val="000000">
                      <a:alpha val="43137"/>
                    </a:srgbClr>
                  </a:outerShdw>
                </a:effectLst>
                <a:latin typeface="方正艺黑简体" panose="03000509000000000000" pitchFamily="65" charset="-122"/>
                <a:ea typeface="方正艺黑简体" panose="03000509000000000000" pitchFamily="65" charset="-122"/>
              </a:endParaRPr>
            </a:p>
          </p:txBody>
        </p:sp>
      </p:grpSp>
      <p:sp>
        <p:nvSpPr>
          <p:cNvPr id="6" name="文本框 5"/>
          <p:cNvSpPr txBox="1"/>
          <p:nvPr/>
        </p:nvSpPr>
        <p:spPr>
          <a:xfrm>
            <a:off x="412750" y="421005"/>
            <a:ext cx="2416175" cy="475615"/>
          </a:xfrm>
          <a:prstGeom prst="rect">
            <a:avLst/>
          </a:prstGeom>
          <a:noFill/>
        </p:spPr>
        <p:txBody>
          <a:bodyPr wrap="square" rtlCol="0">
            <a:spAutoFit/>
          </a:bodyPr>
          <a:lstStyle/>
          <a:p>
            <a:pPr algn="ctr"/>
            <a:r>
              <a:rPr lang="en-US" altLang="zh-CN" sz="2500" dirty="0">
                <a:solidFill>
                  <a:schemeClr val="bg1"/>
                </a:solidFill>
                <a:effectLst>
                  <a:outerShdw blurRad="38100" dist="38100" dir="2700000" algn="tl">
                    <a:srgbClr val="000000">
                      <a:alpha val="43137"/>
                    </a:srgbClr>
                  </a:outerShdw>
                </a:effectLst>
                <a:latin typeface="Comic Sans MS" panose="030F0702030302020204" charset="0"/>
                <a:ea typeface="方正艺黑简体" panose="03000509000000000000" pitchFamily="65" charset="-122"/>
              </a:rPr>
              <a:t>Exercise</a:t>
            </a:r>
          </a:p>
        </p:txBody>
      </p:sp>
      <p:grpSp>
        <p:nvGrpSpPr>
          <p:cNvPr id="11" name="组合 10"/>
          <p:cNvGrpSpPr/>
          <p:nvPr/>
        </p:nvGrpSpPr>
        <p:grpSpPr>
          <a:xfrm>
            <a:off x="3420110" y="381635"/>
            <a:ext cx="5723890" cy="582930"/>
            <a:chOff x="1177" y="555"/>
            <a:chExt cx="10627" cy="1812"/>
          </a:xfrm>
        </p:grpSpPr>
        <p:grpSp>
          <p:nvGrpSpPr>
            <p:cNvPr id="14" name="组合 13"/>
            <p:cNvGrpSpPr/>
            <p:nvPr/>
          </p:nvGrpSpPr>
          <p:grpSpPr>
            <a:xfrm>
              <a:off x="1177" y="555"/>
              <a:ext cx="10454" cy="1812"/>
              <a:chOff x="2003" y="739"/>
              <a:chExt cx="9202" cy="2014"/>
            </a:xfrm>
          </p:grpSpPr>
          <p:sp>
            <p:nvSpPr>
              <p:cNvPr id="15" name="矩形 14"/>
              <p:cNvSpPr/>
              <p:nvPr/>
            </p:nvSpPr>
            <p:spPr>
              <a:xfrm>
                <a:off x="2046" y="829"/>
                <a:ext cx="9159" cy="19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16" name="矩形 15"/>
              <p:cNvSpPr/>
              <p:nvPr/>
            </p:nvSpPr>
            <p:spPr>
              <a:xfrm>
                <a:off x="2003" y="739"/>
                <a:ext cx="9159" cy="19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grpSp>
        <p:sp>
          <p:nvSpPr>
            <p:cNvPr id="17" name="矩形 16"/>
            <p:cNvSpPr/>
            <p:nvPr/>
          </p:nvSpPr>
          <p:spPr>
            <a:xfrm>
              <a:off x="1691" y="681"/>
              <a:ext cx="10113" cy="1431"/>
            </a:xfrm>
            <a:prstGeom prst="rect">
              <a:avLst/>
            </a:prstGeom>
          </p:spPr>
          <p:txBody>
            <a:bodyPr wrap="square">
              <a:spAutoFit/>
            </a:bodyPr>
            <a:lstStyle/>
            <a:p>
              <a:pPr lvl="0">
                <a:buClr>
                  <a:srgbClr val="000000"/>
                </a:buClr>
                <a:buSzTx/>
                <a:defRPr/>
              </a:pPr>
              <a:r>
                <a:rPr lang="zh-CN" altLang="en-US" sz="2400" b="1" dirty="0">
                  <a:solidFill>
                    <a:schemeClr val="bg1"/>
                  </a:solidFill>
                  <a:latin typeface="Times New Roman" panose="02020603050405020304" pitchFamily="18" charset="0"/>
                  <a:sym typeface="+mn-ea"/>
                </a:rPr>
                <a:t>根据句意及图片提示写出单词</a:t>
              </a:r>
            </a:p>
          </p:txBody>
        </p:sp>
      </p:grpSp>
      <p:pic>
        <p:nvPicPr>
          <p:cNvPr id="13" name="Picture 2" descr="F:\文件\png（数学）\feather.png"/>
          <p:cNvPicPr>
            <a:picLocks noChangeAspect="1" noChangeArrowheads="1"/>
          </p:cNvPicPr>
          <p:nvPr/>
        </p:nvPicPr>
        <p:blipFill>
          <a:blip r:embed="rId4" cstate="email"/>
          <a:stretch>
            <a:fillRect/>
          </a:stretch>
        </p:blipFill>
        <p:spPr bwMode="auto">
          <a:xfrm>
            <a:off x="3227705" y="346710"/>
            <a:ext cx="591820" cy="591820"/>
          </a:xfrm>
          <a:prstGeom prst="rect">
            <a:avLst/>
          </a:prstGeom>
          <a:noFill/>
        </p:spPr>
      </p:pic>
      <p:sp>
        <p:nvSpPr>
          <p:cNvPr id="22" name="TextBox 8"/>
          <p:cNvSpPr txBox="1"/>
          <p:nvPr/>
        </p:nvSpPr>
        <p:spPr>
          <a:xfrm>
            <a:off x="427466" y="1399082"/>
            <a:ext cx="8365466" cy="2421112"/>
          </a:xfrm>
          <a:prstGeom prst="rect">
            <a:avLst/>
          </a:prstGeom>
          <a:noFill/>
        </p:spPr>
        <p:txBody>
          <a:bodyPr wrap="square" rtlCol="0">
            <a:spAutoFit/>
          </a:bodyPr>
          <a:lstStyle/>
          <a:p>
            <a:pPr defTabSz="685800">
              <a:lnSpc>
                <a:spcPct val="150000"/>
              </a:lnSpc>
            </a:pPr>
            <a:r>
              <a:rPr 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1.Chinese people usually </a:t>
            </a:r>
            <a:r>
              <a:rPr lang="en-US" sz="2600" dirty="0">
                <a:solidFill>
                  <a:prstClr val="black"/>
                </a:solidFill>
                <a:latin typeface="Times New Roman" panose="02020603050405020304"/>
                <a:ea typeface="宋体" panose="02010600030101010101" pitchFamily="2" charset="-122"/>
              </a:rPr>
              <a:t>____________ </a:t>
            </a:r>
            <a:r>
              <a:rPr 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p>
          <a:p>
            <a:pPr defTabSz="685800">
              <a:lnSpc>
                <a:spcPct val="150000"/>
              </a:lnSpc>
            </a:pPr>
            <a:r>
              <a:rPr 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when they meet each other for the first time. </a:t>
            </a:r>
          </a:p>
          <a:p>
            <a:pPr defTabSz="685800">
              <a:lnSpc>
                <a:spcPct val="150000"/>
              </a:lnSpc>
            </a:pPr>
            <a:r>
              <a:rPr 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2.Japanese students usually </a:t>
            </a:r>
            <a:r>
              <a:rPr lang="en-US" sz="2600" dirty="0">
                <a:solidFill>
                  <a:prstClr val="black"/>
                </a:solidFill>
                <a:latin typeface="Times New Roman" panose="02020603050405020304"/>
                <a:ea typeface="宋体" panose="02010600030101010101" pitchFamily="2" charset="-122"/>
              </a:rPr>
              <a:t>________ </a:t>
            </a:r>
            <a:r>
              <a:rPr lang="en-US" sz="2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when they say hello to their teachers. </a:t>
            </a:r>
          </a:p>
        </p:txBody>
      </p:sp>
      <p:sp>
        <p:nvSpPr>
          <p:cNvPr id="23" name="矩形 22"/>
          <p:cNvSpPr/>
          <p:nvPr/>
        </p:nvSpPr>
        <p:spPr>
          <a:xfrm>
            <a:off x="3939841" y="1558016"/>
            <a:ext cx="1803699" cy="492443"/>
          </a:xfrm>
          <a:prstGeom prst="rect">
            <a:avLst/>
          </a:prstGeom>
        </p:spPr>
        <p:txBody>
          <a:bodyPr wrap="none">
            <a:spAutoFit/>
          </a:bodyPr>
          <a:lstStyle/>
          <a:p>
            <a:pPr defTabSz="685800"/>
            <a:r>
              <a:rPr lang="en-US" sz="2600">
                <a:solidFill>
                  <a:srgbClr val="C00000"/>
                </a:solidFill>
                <a:latin typeface="Times New Roman" panose="02020603050405020304"/>
                <a:ea typeface="宋体" panose="02010600030101010101" pitchFamily="2" charset="-122"/>
              </a:rPr>
              <a:t>shake hands</a:t>
            </a:r>
          </a:p>
        </p:txBody>
      </p:sp>
      <p:sp>
        <p:nvSpPr>
          <p:cNvPr id="24" name="矩形 23"/>
          <p:cNvSpPr/>
          <p:nvPr/>
        </p:nvSpPr>
        <p:spPr>
          <a:xfrm>
            <a:off x="4512069" y="2689105"/>
            <a:ext cx="777777" cy="492443"/>
          </a:xfrm>
          <a:prstGeom prst="rect">
            <a:avLst/>
          </a:prstGeom>
        </p:spPr>
        <p:txBody>
          <a:bodyPr wrap="none">
            <a:spAutoFit/>
          </a:bodyPr>
          <a:lstStyle/>
          <a:p>
            <a:pPr defTabSz="685800"/>
            <a:r>
              <a:rPr lang="en-US" sz="2600">
                <a:solidFill>
                  <a:srgbClr val="C00000"/>
                </a:solidFill>
                <a:latin typeface="Times New Roman" panose="02020603050405020304"/>
                <a:ea typeface="宋体" panose="02010600030101010101" pitchFamily="2" charset="-122"/>
              </a:rPr>
              <a:t>bow</a:t>
            </a:r>
          </a:p>
        </p:txBody>
      </p:sp>
      <p:pic>
        <p:nvPicPr>
          <p:cNvPr id="25" name="Picture 2"/>
          <p:cNvPicPr>
            <a:picLocks noChangeAspect="1" noChangeArrowheads="1"/>
          </p:cNvPicPr>
          <p:nvPr/>
        </p:nvPicPr>
        <p:blipFill>
          <a:blip r:embed="rId5" cstate="email"/>
          <a:stretch>
            <a:fillRect/>
          </a:stretch>
        </p:blipFill>
        <p:spPr bwMode="auto">
          <a:xfrm>
            <a:off x="6420479" y="1172119"/>
            <a:ext cx="2286000" cy="1178719"/>
          </a:xfrm>
          <a:prstGeom prst="rect">
            <a:avLst/>
          </a:prstGeom>
          <a:noFill/>
          <a:ln w="9525">
            <a:noFill/>
            <a:miter lim="800000"/>
            <a:headEnd/>
            <a:tailEnd/>
          </a:ln>
          <a:effectLst/>
        </p:spPr>
      </p:pic>
      <p:pic>
        <p:nvPicPr>
          <p:cNvPr id="126" name="New picture"/>
          <p:cNvPicPr/>
          <p:nvPr/>
        </p:nvPicPr>
        <p:blipFill>
          <a:blip r:embed="rId6"/>
          <a:stretch>
            <a:fillRect/>
          </a:stretch>
        </p:blipFill>
        <p:spPr>
          <a:xfrm>
            <a:off x="11404600" y="12598400"/>
            <a:ext cx="330200" cy="254000"/>
          </a:xfrm>
          <a:prstGeom prst="cube">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ox(in)">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defTabSz="913765"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sym typeface="+mn-ea"/>
                </a:rPr>
                <a:t>What do people do when they meet visitors?</a:t>
              </a:r>
            </a:p>
          </p:txBody>
        </p:sp>
      </p:grpSp>
      <p:sp>
        <p:nvSpPr>
          <p:cNvPr id="38" name="矩形 37"/>
          <p:cNvSpPr/>
          <p:nvPr/>
        </p:nvSpPr>
        <p:spPr>
          <a:xfrm>
            <a:off x="1001321" y="4174668"/>
            <a:ext cx="7381091" cy="863324"/>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In India, people put their hands together and </a:t>
            </a:r>
            <a:r>
              <a:rPr lang="en-US" altLang="zh-CN" sz="2800" b="1" kern="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nod their heads</a:t>
            </a: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a:t>
            </a:r>
            <a:endPar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8434" name="Picture 2" descr="https://timgsa.baidu.com/timg?image&amp;quality=80&amp;size=b9999_10000&amp;sec=1607038551524&amp;di=3d3740590d73c3f5d370ece5ee0004d4&amp;imgtype=0&amp;src=http%3A%2F%2F5b0988e595225.cdn.sohucs.com%2Fq_mini%2Cc_zoom%2Cw_640%2Fimages%2F20170818%2F67916ef9fb1d40689844552bdc1be11d.jpeg"/>
          <p:cNvPicPr>
            <a:picLocks noChangeAspect="1" noChangeArrowheads="1"/>
          </p:cNvPicPr>
          <p:nvPr/>
        </p:nvPicPr>
        <p:blipFill>
          <a:blip r:embed="rId5" cstate="email"/>
          <a:stretch>
            <a:fillRect/>
          </a:stretch>
        </p:blipFill>
        <p:spPr bwMode="auto">
          <a:xfrm>
            <a:off x="2482362" y="1203694"/>
            <a:ext cx="4032738" cy="278511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p:nvSpPr>
        <p:spPr>
          <a:xfrm>
            <a:off x="219808" y="2228597"/>
            <a:ext cx="2074984" cy="4895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nod heads</a:t>
            </a:r>
          </a:p>
        </p:txBody>
      </p:sp>
      <p:sp>
        <p:nvSpPr>
          <p:cNvPr id="13" name="矩形 12"/>
          <p:cNvSpPr/>
          <p:nvPr/>
        </p:nvSpPr>
        <p:spPr>
          <a:xfrm>
            <a:off x="651840" y="2899184"/>
            <a:ext cx="1575172"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zh-CN" altLang="en-US" sz="2400" noProof="0">
                <a:solidFill>
                  <a:prstClr val="black"/>
                </a:solidFill>
                <a:latin typeface="微软雅黑" panose="020B0503020204020204" charset="-122"/>
                <a:cs typeface="+mn-ea"/>
                <a:sym typeface="+mn-ea"/>
              </a:rPr>
              <a:t>点</a:t>
            </a:r>
            <a:r>
              <a:rPr lang="zh-CN" altLang="en-US" sz="2400">
                <a:solidFill>
                  <a:prstClr val="black"/>
                </a:solidFill>
                <a:latin typeface="微软雅黑" panose="020B0503020204020204" charset="-122"/>
                <a:cs typeface="+mn-ea"/>
                <a:sym typeface="+mn-ea"/>
              </a:rPr>
              <a:t>头</a:t>
            </a:r>
            <a:endParaRPr kumimoji="0" lang="zh-CN" altLang="zh-CN"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ea"/>
            </a:endParaRPr>
          </a:p>
        </p:txBody>
      </p:sp>
      <p:sp>
        <p:nvSpPr>
          <p:cNvPr id="14" name="矩形 13"/>
          <p:cNvSpPr/>
          <p:nvPr/>
        </p:nvSpPr>
        <p:spPr>
          <a:xfrm>
            <a:off x="1646400" y="4198245"/>
            <a:ext cx="864577"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15" name="矩形 14"/>
          <p:cNvSpPr/>
          <p:nvPr/>
        </p:nvSpPr>
        <p:spPr>
          <a:xfrm>
            <a:off x="61732" y="4155480"/>
            <a:ext cx="1161587"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tx1"/>
                </a:solidFill>
                <a:latin typeface="+mn-ea"/>
                <a:cs typeface="+mn-ea"/>
                <a:sym typeface="+mn-ea"/>
              </a:rPr>
              <a:t>印度</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1"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sym typeface="+mn-ea"/>
                </a:rPr>
                <a:t>What do people do when they meet visitors?</a:t>
              </a:r>
            </a:p>
          </p:txBody>
        </p:sp>
      </p:grpSp>
      <p:sp>
        <p:nvSpPr>
          <p:cNvPr id="38" name="矩形 37"/>
          <p:cNvSpPr/>
          <p:nvPr/>
        </p:nvSpPr>
        <p:spPr>
          <a:xfrm>
            <a:off x="1001321" y="4174668"/>
            <a:ext cx="7381091" cy="602532"/>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Japanese smile at each other and </a:t>
            </a:r>
            <a:r>
              <a:rPr kumimoji="0" lang="en-US" altLang="zh-CN" sz="2800" b="1" i="0" u="none" strike="noStrike" kern="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bow</a:t>
            </a:r>
            <a:r>
              <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rPr>
              <a:t>.</a:t>
            </a:r>
          </a:p>
        </p:txBody>
      </p:sp>
      <p:pic>
        <p:nvPicPr>
          <p:cNvPr id="19460" name="Picture 4" descr="https://timgsa.baidu.com/timg?image&amp;quality=80&amp;size=b9999_10000&amp;sec=1607038582574&amp;di=630d3c368ebe124646c8f6b4cc115543&amp;imgtype=0&amp;src=http%3A%2F%2Fp0.ifengimg.com%2Fpmop%2F2017%2F0710%2FDC0774606FAE2FE22B1FB367C0273CFA8EBF4E18_size90_w600_h448.jpeg"/>
          <p:cNvPicPr>
            <a:picLocks noChangeAspect="1" noChangeArrowheads="1"/>
          </p:cNvPicPr>
          <p:nvPr/>
        </p:nvPicPr>
        <p:blipFill>
          <a:blip r:embed="rId5" cstate="email"/>
          <a:stretch>
            <a:fillRect/>
          </a:stretch>
        </p:blipFill>
        <p:spPr bwMode="auto">
          <a:xfrm>
            <a:off x="2725615" y="1284010"/>
            <a:ext cx="3692769" cy="2757268"/>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533400" y="2228597"/>
            <a:ext cx="1456199" cy="4895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bow</a:t>
            </a:r>
          </a:p>
        </p:txBody>
      </p:sp>
      <p:sp>
        <p:nvSpPr>
          <p:cNvPr id="11" name="矩形 10"/>
          <p:cNvSpPr/>
          <p:nvPr/>
        </p:nvSpPr>
        <p:spPr>
          <a:xfrm>
            <a:off x="374257" y="2851572"/>
            <a:ext cx="2059958"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40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lt"/>
              </a:rPr>
              <a:t>v. </a:t>
            </a:r>
            <a:r>
              <a:rPr lang="zh-CN" altLang="en-US" sz="2400" noProof="0">
                <a:solidFill>
                  <a:prstClr val="black"/>
                </a:solidFill>
                <a:latin typeface="微软雅黑" panose="020B0503020204020204" charset="-122"/>
                <a:cs typeface="+mn-ea"/>
                <a:sym typeface="+mn-ea"/>
              </a:rPr>
              <a:t>鞠躬，弯腰</a:t>
            </a:r>
            <a:endParaRPr kumimoji="0" lang="zh-CN" altLang="zh-CN"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ea"/>
            </a:endParaRPr>
          </a:p>
        </p:txBody>
      </p:sp>
      <p:sp>
        <p:nvSpPr>
          <p:cNvPr id="13" name="矩形 12"/>
          <p:cNvSpPr/>
          <p:nvPr/>
        </p:nvSpPr>
        <p:spPr>
          <a:xfrm>
            <a:off x="1777827" y="4327771"/>
            <a:ext cx="1368767"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14" name="矩形 13"/>
          <p:cNvSpPr/>
          <p:nvPr/>
        </p:nvSpPr>
        <p:spPr>
          <a:xfrm>
            <a:off x="1895531" y="3743531"/>
            <a:ext cx="1368768"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tx1"/>
                </a:solidFill>
                <a:latin typeface="+mn-ea"/>
                <a:cs typeface="+mn-ea"/>
                <a:sym typeface="+mn-ea"/>
              </a:rPr>
              <a:t>日本人</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1000"/>
                                        <p:tgtEl>
                                          <p:spTgt spid="19460"/>
                                        </p:tgtEl>
                                      </p:cBhvr>
                                    </p:animEffect>
                                    <p:anim calcmode="lin" valueType="num">
                                      <p:cBhvr>
                                        <p:cTn id="8" dur="1000" fill="hold"/>
                                        <p:tgtEl>
                                          <p:spTgt spid="19460"/>
                                        </p:tgtEl>
                                        <p:attrNameLst>
                                          <p:attrName>ppt_x</p:attrName>
                                        </p:attrNameLst>
                                      </p:cBhvr>
                                      <p:tavLst>
                                        <p:tav tm="0">
                                          <p:val>
                                            <p:strVal val="#ppt_x"/>
                                          </p:val>
                                        </p:tav>
                                        <p:tav tm="100000">
                                          <p:val>
                                            <p:strVal val="#ppt_x"/>
                                          </p:val>
                                        </p:tav>
                                      </p:tavLst>
                                    </p:anim>
                                    <p:anim calcmode="lin" valueType="num">
                                      <p:cBhvr>
                                        <p:cTn id="9"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sym typeface="+mn-ea"/>
                </a:rPr>
                <a:t>What do people do when they meet visitors?</a:t>
              </a:r>
            </a:p>
          </p:txBody>
        </p:sp>
      </p:grpSp>
      <p:sp>
        <p:nvSpPr>
          <p:cNvPr id="38" name="矩形 37"/>
          <p:cNvSpPr/>
          <p:nvPr/>
        </p:nvSpPr>
        <p:spPr>
          <a:xfrm>
            <a:off x="1001321" y="4174668"/>
            <a:ext cx="7381091" cy="602532"/>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Maori people in New Zealand </a:t>
            </a:r>
            <a:r>
              <a:rPr lang="en-US" altLang="zh-CN" sz="2800" b="1" kern="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touch noses</a:t>
            </a:r>
            <a:r>
              <a:rPr lang="en-US" altLang="zh-CN" sz="2800" b="1" kern="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a:t>
            </a:r>
            <a:endParaRPr kumimoji="0" lang="en-US" altLang="zh-CN" sz="28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20482" name="Picture 2" descr="https://timgsa.baidu.com/timg?image&amp;quality=80&amp;size=b9999_10000&amp;sec=1607038645664&amp;di=4ec764ff566ef5b22a76bc24d32c51a1&amp;imgtype=0&amp;src=http%3A%2F%2Fimg.mp.itc.cn%2Fq_mini%2Cc_zoom%2Cw_640%2Fupload%2F20170717%2F823cfb8d9dd84f1da9e3c06bfe596cf1_th.jpg"/>
          <p:cNvPicPr>
            <a:picLocks noChangeAspect="1" noChangeArrowheads="1"/>
          </p:cNvPicPr>
          <p:nvPr/>
        </p:nvPicPr>
        <p:blipFill>
          <a:blip r:embed="rId5" cstate="email"/>
          <a:stretch>
            <a:fillRect/>
          </a:stretch>
        </p:blipFill>
        <p:spPr bwMode="auto">
          <a:xfrm>
            <a:off x="2508374" y="1688122"/>
            <a:ext cx="3889630" cy="218928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80362" y="2229519"/>
            <a:ext cx="2350112" cy="4895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touch noses</a:t>
            </a:r>
          </a:p>
        </p:txBody>
      </p:sp>
      <p:sp>
        <p:nvSpPr>
          <p:cNvPr id="10" name="矩形 9"/>
          <p:cNvSpPr/>
          <p:nvPr/>
        </p:nvSpPr>
        <p:spPr>
          <a:xfrm>
            <a:off x="467832" y="2899184"/>
            <a:ext cx="1575172"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zh-CN" altLang="en-US" sz="2400" noProof="0" dirty="0">
                <a:solidFill>
                  <a:prstClr val="black"/>
                </a:solidFill>
                <a:latin typeface="微软雅黑" panose="020B0503020204020204" charset="-122"/>
                <a:cs typeface="+mn-ea"/>
                <a:sym typeface="+mn-ea"/>
              </a:rPr>
              <a:t>触摸鼻子</a:t>
            </a:r>
            <a:endParaRPr kumimoji="0" lang="zh-CN" altLang="zh-CN" sz="2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ea"/>
              <a:sym typeface="+mn-ea"/>
            </a:endParaRPr>
          </a:p>
        </p:txBody>
      </p:sp>
      <p:sp>
        <p:nvSpPr>
          <p:cNvPr id="11" name="矩形 10"/>
          <p:cNvSpPr/>
          <p:nvPr/>
        </p:nvSpPr>
        <p:spPr>
          <a:xfrm>
            <a:off x="1443372" y="4294324"/>
            <a:ext cx="987102"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13" name="矩形 12"/>
          <p:cNvSpPr/>
          <p:nvPr/>
        </p:nvSpPr>
        <p:spPr>
          <a:xfrm>
            <a:off x="1152734" y="3687954"/>
            <a:ext cx="1780540" cy="45085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zh-CN" altLang="en-US" sz="2400">
                <a:solidFill>
                  <a:schemeClr val="tx1"/>
                </a:solidFill>
                <a:latin typeface="+mn-ea"/>
                <a:cs typeface="+mn-ea"/>
                <a:sym typeface="+mn-ea"/>
              </a:rPr>
              <a:t>毛利人的</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9" grpId="0" animBg="1"/>
      <p:bldP spid="10"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grpSp>
        <p:nvGrpSpPr>
          <p:cNvPr id="34" name="组合 33"/>
          <p:cNvGrpSpPr/>
          <p:nvPr/>
        </p:nvGrpSpPr>
        <p:grpSpPr>
          <a:xfrm>
            <a:off x="80362" y="0"/>
            <a:ext cx="8983199" cy="1150620"/>
            <a:chOff x="268" y="43"/>
            <a:chExt cx="12261" cy="1560"/>
          </a:xfrm>
        </p:grpSpPr>
        <p:sp>
          <p:nvSpPr>
            <p:cNvPr id="35" name="对角圆角矩形 7"/>
            <p:cNvSpPr/>
            <p:nvPr/>
          </p:nvSpPr>
          <p:spPr bwMode="auto">
            <a:xfrm>
              <a:off x="1062" y="527"/>
              <a:ext cx="11467" cy="864"/>
            </a:xfrm>
            <a:prstGeom prst="round2DiagRect">
              <a:avLst>
                <a:gd name="adj1" fmla="val 50000"/>
                <a:gd name="adj2" fmla="val 0"/>
              </a:avLst>
            </a:prstGeom>
            <a:solidFill>
              <a:sysClr val="window" lastClr="FFFFFF"/>
            </a:solidFill>
            <a:ln w="25400" cap="flat" cmpd="sng" algn="ctr">
              <a:solidFill>
                <a:srgbClr val="1EBED4"/>
              </a:solidFill>
              <a:prstDash val="solid"/>
              <a:round/>
              <a:headEnd type="none" w="med" len="med"/>
              <a:tailEnd type="none" w="med" len="med"/>
            </a:ln>
            <a:effectLst/>
          </p:spPr>
          <p:txBody>
            <a:bodyPr vert="horz" wrap="square" lIns="91428" tIns="45714" rIns="91428" bIns="45714" numCol="1" rtlCol="0" anchor="t" anchorCtr="0" compatLnSpc="1"/>
            <a:lstStyle/>
            <a:p>
              <a:pPr marL="0" marR="0" lvl="0" indent="0" algn="l" defTabSz="913765"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pic>
          <p:nvPicPr>
            <p:cNvPr id="36" name="图片 35" descr="预览图_千图网_编号33854238"/>
            <p:cNvPicPr>
              <a:picLocks noChangeAspect="1"/>
            </p:cNvPicPr>
            <p:nvPr/>
          </p:nvPicPr>
          <p:blipFill>
            <a:blip r:embed="rId4" cstate="email"/>
            <a:stretch>
              <a:fillRect/>
            </a:stretch>
          </p:blipFill>
          <p:spPr>
            <a:xfrm>
              <a:off x="268" y="43"/>
              <a:ext cx="1560" cy="1560"/>
            </a:xfrm>
            <a:prstGeom prst="rect">
              <a:avLst/>
            </a:prstGeom>
          </p:spPr>
        </p:pic>
        <p:sp>
          <p:nvSpPr>
            <p:cNvPr id="37" name="文本框 36"/>
            <p:cNvSpPr txBox="1"/>
            <p:nvPr/>
          </p:nvSpPr>
          <p:spPr>
            <a:xfrm>
              <a:off x="1525" y="527"/>
              <a:ext cx="10814" cy="79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a:ln>
                    <a:noFill/>
                  </a:ln>
                  <a:solidFill>
                    <a:prstClr val="black"/>
                  </a:solidFill>
                  <a:effectLst/>
                  <a:uLnTx/>
                  <a:uFillTx/>
                  <a:latin typeface="Times New Roman" panose="02020603050405020304" pitchFamily="18" charset="0"/>
                  <a:ea typeface="等线" panose="02010600030101010101" pitchFamily="2" charset="-122"/>
                  <a:cs typeface="+mn-cs"/>
                  <a:sym typeface="+mn-ea"/>
                </a:rPr>
                <a:t>What do people do when they meet visitors?</a:t>
              </a:r>
            </a:p>
          </p:txBody>
        </p:sp>
      </p:grpSp>
      <p:sp>
        <p:nvSpPr>
          <p:cNvPr id="38" name="矩形 37"/>
          <p:cNvSpPr/>
          <p:nvPr/>
        </p:nvSpPr>
        <p:spPr>
          <a:xfrm>
            <a:off x="1001321" y="3952526"/>
            <a:ext cx="7381091" cy="921390"/>
          </a:xfrm>
          <a:prstGeom prst="rect">
            <a:avLst/>
          </a:prstGeom>
          <a:solidFill>
            <a:srgbClr val="5B9BD5">
              <a:lumMod val="60000"/>
              <a:lumOff val="40000"/>
            </a:srgbClr>
          </a:solidFill>
          <a:ln w="12700" cap="flat" cmpd="sng" algn="ctr">
            <a:noFill/>
            <a:prstDash val="solid"/>
            <a:miter lim="800000"/>
          </a:ln>
          <a:effectLst/>
        </p:spPr>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8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In the US some people shake hands, and some kiss or </a:t>
            </a:r>
            <a:r>
              <a:rPr lang="en-US" altLang="zh-CN" sz="2800" b="1" kern="0" dirty="0">
                <a:solidFill>
                  <a:srgbClr val="FF0000"/>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hug</a:t>
            </a:r>
            <a:r>
              <a:rPr lang="en-US" altLang="zh-CN" sz="2800" b="1" kern="0" dirty="0">
                <a:solidFill>
                  <a:prstClr val="white"/>
                </a:solidFill>
                <a:effectLst>
                  <a:outerShdw blurRad="38100" dist="38100" dir="2700000" algn="tl">
                    <a:srgbClr val="000000">
                      <a:alpha val="43137"/>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each other. </a:t>
            </a:r>
            <a:endParaRPr kumimoji="0" lang="en-US" altLang="zh-CN" sz="28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026" name="Picture 2"/>
          <p:cNvPicPr>
            <a:picLocks noChangeAspect="1" noChangeArrowheads="1"/>
          </p:cNvPicPr>
          <p:nvPr/>
        </p:nvPicPr>
        <p:blipFill>
          <a:blip r:embed="rId5" cstate="email"/>
          <a:stretch>
            <a:fillRect/>
          </a:stretch>
        </p:blipFill>
        <p:spPr bwMode="auto">
          <a:xfrm>
            <a:off x="2819274" y="1298873"/>
            <a:ext cx="3505452" cy="2336968"/>
          </a:xfrm>
          <a:prstGeom prst="rect">
            <a:avLst/>
          </a:prstGeom>
          <a:noFill/>
          <a:extLst>
            <a:ext uri="{909E8E84-426E-40DD-AFC4-6F175D3DCCD1}">
              <a14:hiddenFill xmlns:a14="http://schemas.microsoft.com/office/drawing/2010/main">
                <a:solidFill>
                  <a:srgbClr val="FFFFFF"/>
                </a:solidFill>
              </a14:hiddenFill>
            </a:ext>
          </a:extLst>
        </p:spPr>
      </p:pic>
      <p:sp>
        <p:nvSpPr>
          <p:cNvPr id="40" name="矩形 39"/>
          <p:cNvSpPr/>
          <p:nvPr/>
        </p:nvSpPr>
        <p:spPr>
          <a:xfrm>
            <a:off x="818873" y="2228597"/>
            <a:ext cx="1170726" cy="48958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sym typeface="+mn-lt"/>
              </a:rPr>
              <a:t>hug</a:t>
            </a:r>
          </a:p>
        </p:txBody>
      </p:sp>
      <p:sp>
        <p:nvSpPr>
          <p:cNvPr id="41" name="矩形 40"/>
          <p:cNvSpPr/>
          <p:nvPr/>
        </p:nvSpPr>
        <p:spPr>
          <a:xfrm>
            <a:off x="651840" y="2899184"/>
            <a:ext cx="1575172" cy="448310"/>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lvl="0" algn="ctr">
              <a:defRPr/>
            </a:pPr>
            <a:r>
              <a:rPr lang="en-US" altLang="zh-CN" sz="2400">
                <a:solidFill>
                  <a:schemeClr val="tx1">
                    <a:lumMod val="95000"/>
                    <a:lumOff val="5000"/>
                  </a:schemeClr>
                </a:solidFill>
                <a:latin typeface="Times New Roman" panose="02020603050405020304" pitchFamily="18" charset="0"/>
                <a:ea typeface="微软雅黑" panose="020B0503020204020204" charset="-122"/>
                <a:cs typeface="Times New Roman" panose="02020603050405020304" pitchFamily="18" charset="0"/>
                <a:sym typeface="+mn-lt"/>
              </a:rPr>
              <a:t>v. </a:t>
            </a:r>
            <a:r>
              <a:rPr kumimoji="0" lang="zh-CN" altLang="en-US"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ea"/>
              </a:rPr>
              <a:t>拥抱</a:t>
            </a:r>
            <a:endParaRPr kumimoji="0" lang="zh-CN" altLang="zh-CN" sz="24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3" cstate="email"/>
          <a:srcRect/>
          <a:stretch>
            <a:fillRect/>
          </a:stretch>
        </p:blipFill>
        <p:spPr>
          <a:xfrm>
            <a:off x="1887113" y="-1232"/>
            <a:ext cx="4717073" cy="5145048"/>
          </a:xfrm>
          <a:prstGeom prst="rect">
            <a:avLst/>
          </a:prstGeom>
        </p:spPr>
      </p:pic>
      <p:sp>
        <p:nvSpPr>
          <p:cNvPr id="6" name="AutoShape 5"/>
          <p:cNvSpPr>
            <a:spLocks noChangeArrowheads="1"/>
          </p:cNvSpPr>
          <p:nvPr/>
        </p:nvSpPr>
        <p:spPr bwMode="gray">
          <a:xfrm>
            <a:off x="777875" y="210185"/>
            <a:ext cx="5423218" cy="1002469"/>
          </a:xfrm>
          <a:prstGeom prst="roundRect">
            <a:avLst>
              <a:gd name="adj" fmla="val 16667"/>
            </a:avLst>
          </a:prstGeom>
          <a:solidFill>
            <a:schemeClr val="bg1"/>
          </a:solidFill>
          <a:ln w="19050" algn="ctr">
            <a:solidFill>
              <a:srgbClr val="373545"/>
            </a:solidFill>
            <a:round/>
          </a:ln>
          <a:effectLst/>
        </p:spPr>
        <p:txBody>
          <a:bodyPr wrap="none" anchor="ctr"/>
          <a:lstStyle/>
          <a:p>
            <a:pPr algn="ctr">
              <a:defRPr/>
            </a:pPr>
            <a:endParaRPr lang="zh-CN" altLang="en-US" sz="1350"/>
          </a:p>
        </p:txBody>
      </p:sp>
      <p:sp>
        <p:nvSpPr>
          <p:cNvPr id="7" name="矩形 6"/>
          <p:cNvSpPr/>
          <p:nvPr/>
        </p:nvSpPr>
        <p:spPr>
          <a:xfrm>
            <a:off x="1081406" y="294005"/>
            <a:ext cx="5119688" cy="892552"/>
          </a:xfrm>
          <a:prstGeom prst="rect">
            <a:avLst/>
          </a:prstGeom>
        </p:spPr>
        <p:txBody>
          <a:bodyPr wrap="square">
            <a:spAutoFit/>
          </a:bodyPr>
          <a:lstStyle/>
          <a:p>
            <a:pPr lvl="0"/>
            <a:r>
              <a:rPr lang="en-US" altLang="zh-CN" sz="2600" b="1">
                <a:solidFill>
                  <a:srgbClr val="403152"/>
                </a:solidFill>
                <a:latin typeface="Times New Roman" panose="02020603050405020304" pitchFamily="18" charset="0"/>
                <a:sym typeface="+mn-ea"/>
              </a:rPr>
              <a:t>Match the pictures with the words and expression from the box.</a:t>
            </a:r>
          </a:p>
        </p:txBody>
      </p:sp>
      <p:grpSp>
        <p:nvGrpSpPr>
          <p:cNvPr id="14" name="组合 13"/>
          <p:cNvGrpSpPr/>
          <p:nvPr/>
        </p:nvGrpSpPr>
        <p:grpSpPr>
          <a:xfrm>
            <a:off x="335063" y="82176"/>
            <a:ext cx="746245" cy="703385"/>
            <a:chOff x="581" y="3015"/>
            <a:chExt cx="1567" cy="1477"/>
          </a:xfrm>
        </p:grpSpPr>
        <p:sp>
          <p:nvSpPr>
            <p:cNvPr id="8" name="圆角矩形 7"/>
            <p:cNvSpPr/>
            <p:nvPr/>
          </p:nvSpPr>
          <p:spPr>
            <a:xfrm>
              <a:off x="583" y="3153"/>
              <a:ext cx="1411" cy="1204"/>
            </a:xfrm>
            <a:prstGeom prst="roundRect">
              <a:avLst/>
            </a:prstGeom>
            <a:solidFill>
              <a:srgbClr val="33CCCC"/>
            </a:solidFill>
            <a:ln w="19050">
              <a:solidFill>
                <a:srgbClr val="373545"/>
              </a:solidFill>
            </a:ln>
            <a:effectLst>
              <a:outerShdw blurRad="673100" dist="38100" dir="2700000" sx="104000" sy="104000" algn="tl" rotWithShape="0">
                <a:schemeClr val="bg2">
                  <a:alpha val="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algn="ctr"/>
              <a:endParaRPr lang="zh-CN" altLang="en-US" sz="1350">
                <a:solidFill>
                  <a:schemeClr val="tx1">
                    <a:lumMod val="65000"/>
                    <a:lumOff val="35000"/>
                  </a:schemeClr>
                </a:solidFill>
                <a:cs typeface="+mn-ea"/>
                <a:sym typeface="+mn-lt"/>
              </a:endParaRPr>
            </a:p>
          </p:txBody>
        </p:sp>
        <p:sp>
          <p:nvSpPr>
            <p:cNvPr id="15" name="Text Box 8"/>
            <p:cNvSpPr txBox="1">
              <a:spLocks noChangeArrowheads="1"/>
            </p:cNvSpPr>
            <p:nvPr/>
          </p:nvSpPr>
          <p:spPr bwMode="gray">
            <a:xfrm>
              <a:off x="581" y="3015"/>
              <a:ext cx="1567" cy="1477"/>
            </a:xfrm>
            <a:prstGeom prst="rect">
              <a:avLst/>
            </a:prstGeom>
            <a:noFill/>
            <a:ln w="9525" algn="ctr">
              <a:noFill/>
              <a:miter lim="800000"/>
            </a:ln>
          </p:spPr>
          <p:txBody>
            <a:bodyPr wrap="square">
              <a:spAutoFit/>
            </a:bodyPr>
            <a:lstStyle/>
            <a:p>
              <a:pPr algn="ctr" eaLnBrk="0" hangingPunct="0"/>
              <a:r>
                <a:rPr lang="en-US" altLang="zh-CN" sz="3975"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p>
          </p:txBody>
        </p:sp>
      </p:grpSp>
      <p:sp>
        <p:nvSpPr>
          <p:cNvPr id="9219" name="文本框 9218"/>
          <p:cNvSpPr txBox="1"/>
          <p:nvPr/>
        </p:nvSpPr>
        <p:spPr>
          <a:xfrm>
            <a:off x="1291796" y="1805053"/>
            <a:ext cx="2979637" cy="2724150"/>
          </a:xfrm>
          <a:prstGeom prst="roundRect">
            <a:avLst/>
          </a:prstGeom>
          <a:solidFill>
            <a:schemeClr val="accent3">
              <a:lumMod val="40000"/>
              <a:lumOff val="60000"/>
            </a:schemeClr>
          </a:solidFill>
          <a:ln w="9525">
            <a:noFill/>
          </a:ln>
        </p:spPr>
        <p:txBody>
          <a:bodyPr wrap="square">
            <a:spAutoFit/>
          </a:bodyPr>
          <a:lstStyle/>
          <a:p>
            <a:pPr>
              <a:spcBef>
                <a:spcPct val="50000"/>
              </a:spcBef>
            </a:pPr>
            <a:r>
              <a:rPr lang="en-US" altLang="zh-CN" sz="2800" b="1">
                <a:latin typeface="Times New Roman" panose="02020603050405020304" pitchFamily="18" charset="0"/>
              </a:rPr>
              <a:t>bow</a:t>
            </a:r>
          </a:p>
          <a:p>
            <a:pPr>
              <a:spcBef>
                <a:spcPct val="50000"/>
              </a:spcBef>
            </a:pPr>
            <a:r>
              <a:rPr lang="en-US" altLang="zh-CN" sz="2800" b="1">
                <a:latin typeface="Times New Roman" panose="02020603050405020304" pitchFamily="18" charset="0"/>
              </a:rPr>
              <a:t>kiss </a:t>
            </a:r>
          </a:p>
          <a:p>
            <a:pPr>
              <a:spcBef>
                <a:spcPct val="50000"/>
              </a:spcBef>
            </a:pPr>
            <a:r>
              <a:rPr lang="en-US" altLang="zh-CN" sz="2800" b="1">
                <a:latin typeface="Times New Roman" panose="02020603050405020304" pitchFamily="18" charset="0"/>
              </a:rPr>
              <a:t>shake hands</a:t>
            </a:r>
          </a:p>
          <a:p>
            <a:pPr>
              <a:spcBef>
                <a:spcPct val="50000"/>
              </a:spcBef>
            </a:pPr>
            <a:r>
              <a:rPr lang="en-US" altLang="zh-CN" sz="2800" b="1">
                <a:latin typeface="Times New Roman" panose="02020603050405020304" pitchFamily="18" charset="0"/>
              </a:rPr>
              <a:t>smile</a:t>
            </a:r>
          </a:p>
        </p:txBody>
      </p:sp>
      <p:sp>
        <p:nvSpPr>
          <p:cNvPr id="9221" name="矩形 9220"/>
          <p:cNvSpPr/>
          <p:nvPr/>
        </p:nvSpPr>
        <p:spPr>
          <a:xfrm>
            <a:off x="2700338" y="1125538"/>
            <a:ext cx="2762" cy="5906"/>
          </a:xfrm>
          <a:prstGeom prst="rect">
            <a:avLst/>
          </a:prstGeom>
        </p:spPr>
        <p:txBody>
          <a:bodyPr wrap="none" fromWordArt="1">
            <a:prstTxWarp prst="textPlain">
              <a:avLst>
                <a:gd name="adj" fmla="val 50000"/>
              </a:avLst>
            </a:prstTxWarp>
            <a:normAutofit fontScale="25000" lnSpcReduction="20000"/>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1</a:t>
            </a:r>
          </a:p>
        </p:txBody>
      </p:sp>
      <p:sp>
        <p:nvSpPr>
          <p:cNvPr id="9222" name="矩形 9221"/>
          <p:cNvSpPr/>
          <p:nvPr/>
        </p:nvSpPr>
        <p:spPr>
          <a:xfrm>
            <a:off x="6443663" y="1125538"/>
            <a:ext cx="4334" cy="5906"/>
          </a:xfrm>
          <a:prstGeom prst="rect">
            <a:avLst/>
          </a:prstGeom>
        </p:spPr>
        <p:txBody>
          <a:bodyPr wrap="none" fromWordArt="1">
            <a:prstTxWarp prst="textPlain">
              <a:avLst>
                <a:gd name="adj" fmla="val 50000"/>
              </a:avLst>
            </a:prstTxWarp>
            <a:noAutofit/>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2</a:t>
            </a:r>
          </a:p>
        </p:txBody>
      </p:sp>
      <p:sp>
        <p:nvSpPr>
          <p:cNvPr id="9224" name="矩形 9223"/>
          <p:cNvSpPr/>
          <p:nvPr/>
        </p:nvSpPr>
        <p:spPr>
          <a:xfrm>
            <a:off x="6201093" y="1416811"/>
            <a:ext cx="4318" cy="5906"/>
          </a:xfrm>
          <a:prstGeom prst="rect">
            <a:avLst/>
          </a:prstGeom>
        </p:spPr>
        <p:txBody>
          <a:bodyPr wrap="none" fromWordArt="1">
            <a:prstTxWarp prst="textPlain">
              <a:avLst>
                <a:gd name="adj" fmla="val 50000"/>
              </a:avLst>
            </a:prstTxWarp>
            <a:noAutofit/>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4</a:t>
            </a:r>
          </a:p>
        </p:txBody>
      </p:sp>
      <p:sp>
        <p:nvSpPr>
          <p:cNvPr id="9225" name="矩形 9224"/>
          <p:cNvSpPr/>
          <p:nvPr/>
        </p:nvSpPr>
        <p:spPr>
          <a:xfrm>
            <a:off x="3793119" y="2026525"/>
            <a:ext cx="4318" cy="5906"/>
          </a:xfrm>
          <a:prstGeom prst="rect">
            <a:avLst/>
          </a:prstGeom>
        </p:spPr>
        <p:txBody>
          <a:bodyPr wrap="none" fromWordArt="1">
            <a:prstTxWarp prst="textPlain">
              <a:avLst>
                <a:gd name="adj" fmla="val 50000"/>
              </a:avLst>
            </a:prstTxWarp>
            <a:noAutofit/>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7</a:t>
            </a:r>
          </a:p>
        </p:txBody>
      </p:sp>
      <p:sp>
        <p:nvSpPr>
          <p:cNvPr id="9226" name="矩形 9225"/>
          <p:cNvSpPr/>
          <p:nvPr/>
        </p:nvSpPr>
        <p:spPr>
          <a:xfrm>
            <a:off x="6272531" y="2208973"/>
            <a:ext cx="3604" cy="5906"/>
          </a:xfrm>
          <a:prstGeom prst="rect">
            <a:avLst/>
          </a:prstGeom>
        </p:spPr>
        <p:txBody>
          <a:bodyPr wrap="none" fromWordArt="1">
            <a:prstTxWarp prst="textPlain">
              <a:avLst>
                <a:gd name="adj" fmla="val 50000"/>
              </a:avLst>
            </a:prstTxWarp>
            <a:noAutofit/>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6</a:t>
            </a:r>
          </a:p>
        </p:txBody>
      </p:sp>
      <p:sp>
        <p:nvSpPr>
          <p:cNvPr id="9227" name="矩形 9226"/>
          <p:cNvSpPr/>
          <p:nvPr/>
        </p:nvSpPr>
        <p:spPr>
          <a:xfrm>
            <a:off x="3793117" y="2758730"/>
            <a:ext cx="3604" cy="5906"/>
          </a:xfrm>
          <a:prstGeom prst="rect">
            <a:avLst/>
          </a:prstGeom>
        </p:spPr>
        <p:txBody>
          <a:bodyPr wrap="none" fromWordArt="1">
            <a:prstTxWarp prst="textPlain">
              <a:avLst>
                <a:gd name="adj" fmla="val 50000"/>
              </a:avLst>
            </a:prstTxWarp>
            <a:noAutofit/>
          </a:bodyPr>
          <a:lstStyle/>
          <a:p>
            <a:pPr algn="ctr" eaLnBrk="0" hangingPunct="0"/>
            <a:r>
              <a:rPr lang="zh-CN" altLang="en-US" sz="2800" b="1">
                <a:ln w="12700" cap="flat" cmpd="sng">
                  <a:noFill/>
                  <a:prstDash val="solid"/>
                  <a:headEnd type="none" w="med" len="med"/>
                  <a:tailEnd type="none" w="med" len="med"/>
                </a:ln>
                <a:solidFill>
                  <a:srgbClr val="C00000"/>
                </a:solidFill>
                <a:latin typeface="Times New Roman" panose="02020603050405020304" pitchFamily="18" charset="0"/>
                <a:ea typeface="叶根友毛笔行书2.0版" panose="02010601030101010101" charset="-122"/>
                <a:cs typeface="Times New Roman" panose="02020603050405020304" pitchFamily="18" charset="0"/>
              </a:rPr>
              <a:t>5</a:t>
            </a:r>
          </a:p>
        </p:txBody>
      </p:sp>
      <p:sp>
        <p:nvSpPr>
          <p:cNvPr id="2" name="矩形: 圆角 1"/>
          <p:cNvSpPr/>
          <p:nvPr/>
        </p:nvSpPr>
        <p:spPr>
          <a:xfrm>
            <a:off x="3576761" y="1979538"/>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26" name="矩形: 圆角 25"/>
          <p:cNvSpPr/>
          <p:nvPr/>
        </p:nvSpPr>
        <p:spPr>
          <a:xfrm>
            <a:off x="3576760" y="2533661"/>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27" name="矩形: 圆角 26"/>
          <p:cNvSpPr/>
          <p:nvPr/>
        </p:nvSpPr>
        <p:spPr>
          <a:xfrm>
            <a:off x="3573835" y="3252732"/>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23559" name="矩形 23558"/>
          <p:cNvSpPr/>
          <p:nvPr/>
        </p:nvSpPr>
        <p:spPr>
          <a:xfrm>
            <a:off x="3612773" y="2440662"/>
            <a:ext cx="364202" cy="523220"/>
          </a:xfrm>
          <a:prstGeom prst="rect">
            <a:avLst/>
          </a:prstGeom>
          <a:noFill/>
          <a:ln w="9525">
            <a:noFill/>
          </a:ln>
        </p:spPr>
        <p:txBody>
          <a:bodyPr wrap="none" anchor="t">
            <a:spAutoFit/>
          </a:bodyPr>
          <a:lstStyle/>
          <a:p>
            <a:pPr algn="l"/>
            <a:r>
              <a:rPr lang="en-US" altLang="zh-CN" sz="2800" b="1">
                <a:solidFill>
                  <a:srgbClr val="C00000"/>
                </a:solidFill>
                <a:latin typeface="Times New Roman" panose="02020603050405020304" pitchFamily="18" charset="0"/>
                <a:ea typeface="宋体" panose="02010600030101010101" pitchFamily="2" charset="-122"/>
              </a:rPr>
              <a:t>1</a:t>
            </a:r>
          </a:p>
        </p:txBody>
      </p:sp>
      <p:sp>
        <p:nvSpPr>
          <p:cNvPr id="5" name="矩形 4"/>
          <p:cNvSpPr/>
          <p:nvPr/>
        </p:nvSpPr>
        <p:spPr>
          <a:xfrm>
            <a:off x="3617652" y="3153540"/>
            <a:ext cx="360680" cy="521970"/>
          </a:xfrm>
          <a:prstGeom prst="rect">
            <a:avLst/>
          </a:prstGeom>
          <a:noFill/>
          <a:ln w="9525">
            <a:noFill/>
          </a:ln>
        </p:spPr>
        <p:txBody>
          <a:bodyPr wrap="none" anchor="t">
            <a:spAutoFit/>
          </a:bodyPr>
          <a:lstStyle/>
          <a:p>
            <a:pPr algn="l"/>
            <a:r>
              <a:rPr lang="en-US" altLang="zh-CN" sz="2800" b="1">
                <a:solidFill>
                  <a:srgbClr val="C00000"/>
                </a:solidFill>
                <a:latin typeface="Times New Roman" panose="02020603050405020304" pitchFamily="18" charset="0"/>
                <a:ea typeface="宋体" panose="02010600030101010101" pitchFamily="2" charset="-122"/>
              </a:rPr>
              <a:t>2</a:t>
            </a:r>
          </a:p>
        </p:txBody>
      </p:sp>
      <p:sp>
        <p:nvSpPr>
          <p:cNvPr id="16" name="矩形 15"/>
          <p:cNvSpPr/>
          <p:nvPr/>
        </p:nvSpPr>
        <p:spPr>
          <a:xfrm>
            <a:off x="3648791" y="1873103"/>
            <a:ext cx="364202" cy="523220"/>
          </a:xfrm>
          <a:prstGeom prst="rect">
            <a:avLst/>
          </a:prstGeom>
          <a:noFill/>
          <a:ln w="9525">
            <a:noFill/>
          </a:ln>
        </p:spPr>
        <p:txBody>
          <a:bodyPr wrap="none" anchor="t">
            <a:spAutoFit/>
          </a:bodyPr>
          <a:lstStyle/>
          <a:p>
            <a:pPr algn="l"/>
            <a:r>
              <a:rPr lang="en-US" altLang="zh-CN" sz="2800" b="1">
                <a:solidFill>
                  <a:srgbClr val="C00000"/>
                </a:solidFill>
                <a:latin typeface="Times New Roman" panose="02020603050405020304" pitchFamily="18" charset="0"/>
                <a:ea typeface="宋体" panose="02010600030101010101" pitchFamily="2" charset="-122"/>
              </a:rPr>
              <a:t>3</a:t>
            </a:r>
          </a:p>
        </p:txBody>
      </p:sp>
      <p:sp>
        <p:nvSpPr>
          <p:cNvPr id="25" name="矩形: 圆角 24"/>
          <p:cNvSpPr/>
          <p:nvPr/>
        </p:nvSpPr>
        <p:spPr>
          <a:xfrm>
            <a:off x="3573835" y="3975628"/>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28" name="矩形 27"/>
          <p:cNvSpPr/>
          <p:nvPr/>
        </p:nvSpPr>
        <p:spPr>
          <a:xfrm>
            <a:off x="3329166" y="3888341"/>
            <a:ext cx="922047" cy="523220"/>
          </a:xfrm>
          <a:prstGeom prst="rect">
            <a:avLst/>
          </a:prstGeom>
          <a:noFill/>
          <a:ln w="9525">
            <a:noFill/>
          </a:ln>
        </p:spPr>
        <p:txBody>
          <a:bodyPr wrap="none" anchor="t">
            <a:spAutoFit/>
          </a:bodyPr>
          <a:lstStyle/>
          <a:p>
            <a:pPr algn="l"/>
            <a:r>
              <a:rPr lang="en-US" altLang="zh-CN" sz="2800" b="1">
                <a:solidFill>
                  <a:srgbClr val="C00000"/>
                </a:solidFill>
                <a:latin typeface="Times New Roman" panose="02020603050405020304" pitchFamily="18" charset="0"/>
                <a:ea typeface="宋体" panose="02010600030101010101" pitchFamily="2" charset="-122"/>
              </a:rPr>
              <a:t>1/2/3</a:t>
            </a:r>
          </a:p>
        </p:txBody>
      </p:sp>
      <p:pic>
        <p:nvPicPr>
          <p:cNvPr id="3" name="图片 2"/>
          <p:cNvPicPr>
            <a:picLocks noChangeAspect="1"/>
          </p:cNvPicPr>
          <p:nvPr/>
        </p:nvPicPr>
        <p:blipFill>
          <a:blip r:embed="rId4" cstate="email"/>
          <a:stretch>
            <a:fillRect/>
          </a:stretch>
        </p:blipFill>
        <p:spPr>
          <a:xfrm>
            <a:off x="6443662" y="297946"/>
            <a:ext cx="2404597" cy="4657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animEffect transition="in" filter="fade">
                                      <p:cBhvr>
                                        <p:cTn id="15" dur="1000"/>
                                        <p:tgtEl>
                                          <p:spTgt spid="23559"/>
                                        </p:tgtEl>
                                      </p:cBhvr>
                                    </p:animEffect>
                                    <p:anim calcmode="lin" valueType="num">
                                      <p:cBhvr>
                                        <p:cTn id="16" dur="1000" fill="hold"/>
                                        <p:tgtEl>
                                          <p:spTgt spid="23559"/>
                                        </p:tgtEl>
                                        <p:attrNameLst>
                                          <p:attrName>ppt_x</p:attrName>
                                        </p:attrNameLst>
                                      </p:cBhvr>
                                      <p:tavLst>
                                        <p:tav tm="0">
                                          <p:val>
                                            <p:strVal val="#ppt_x"/>
                                          </p:val>
                                        </p:tav>
                                        <p:tav tm="100000">
                                          <p:val>
                                            <p:strVal val="#ppt_x"/>
                                          </p:val>
                                        </p:tav>
                                      </p:tavLst>
                                    </p:anim>
                                    <p:anim calcmode="lin" valueType="num">
                                      <p:cBhvr>
                                        <p:cTn id="17" dur="900" decel="100000" fill="hold"/>
                                        <p:tgtEl>
                                          <p:spTgt spid="2355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55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900" decel="100000" fill="hold"/>
                                        <p:tgtEl>
                                          <p:spTgt spid="2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5" grpId="0"/>
      <p:bldP spid="16"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hidden="1"/>
          <p:cNvPicPr>
            <a:picLocks noChangeAspect="1"/>
          </p:cNvPicPr>
          <p:nvPr/>
        </p:nvPicPr>
        <p:blipFill>
          <a:blip r:embed="rId5" cstate="email"/>
          <a:srcRect/>
          <a:stretch>
            <a:fillRect/>
          </a:stretch>
        </p:blipFill>
        <p:spPr>
          <a:xfrm>
            <a:off x="1887113" y="-1232"/>
            <a:ext cx="4717073" cy="5145048"/>
          </a:xfrm>
          <a:prstGeom prst="rect">
            <a:avLst/>
          </a:prstGeom>
        </p:spPr>
      </p:pic>
      <p:sp>
        <p:nvSpPr>
          <p:cNvPr id="6" name="AutoShape 5"/>
          <p:cNvSpPr>
            <a:spLocks noChangeArrowheads="1"/>
          </p:cNvSpPr>
          <p:nvPr/>
        </p:nvSpPr>
        <p:spPr bwMode="gray">
          <a:xfrm>
            <a:off x="777875" y="210185"/>
            <a:ext cx="5423218" cy="1002469"/>
          </a:xfrm>
          <a:prstGeom prst="roundRect">
            <a:avLst>
              <a:gd name="adj" fmla="val 16667"/>
            </a:avLst>
          </a:prstGeom>
          <a:solidFill>
            <a:schemeClr val="bg1"/>
          </a:solidFill>
          <a:ln w="19050" algn="ctr">
            <a:solidFill>
              <a:srgbClr val="373545"/>
            </a:solidFill>
            <a:round/>
          </a:ln>
          <a:effectLst/>
        </p:spPr>
        <p:txBody>
          <a:bodyPr wrap="none"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Agency FB" panose="020B0503020202020204"/>
              <a:ea typeface="微软雅黑" panose="020B0503020204020204" charset="-122"/>
              <a:cs typeface="+mn-cs"/>
            </a:endParaRPr>
          </a:p>
        </p:txBody>
      </p:sp>
      <p:sp>
        <p:nvSpPr>
          <p:cNvPr id="7" name="矩形 6"/>
          <p:cNvSpPr/>
          <p:nvPr/>
        </p:nvSpPr>
        <p:spPr>
          <a:xfrm>
            <a:off x="1081406" y="294005"/>
            <a:ext cx="5119688" cy="892552"/>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600" b="1" i="0" u="none" strike="noStrike" kern="1200" cap="none" spc="0" normalizeH="0" baseline="0" noProof="0" dirty="0">
                <a:ln>
                  <a:noFill/>
                </a:ln>
                <a:solidFill>
                  <a:srgbClr val="403152"/>
                </a:solidFill>
                <a:effectLst/>
                <a:uLnTx/>
                <a:uFillTx/>
                <a:latin typeface="Times New Roman" panose="02020603050405020304" pitchFamily="18" charset="0"/>
                <a:ea typeface="微软雅黑" panose="020B0503020204020204" charset="-122"/>
                <a:cs typeface="+mn-cs"/>
                <a:sym typeface="+mn-ea"/>
              </a:rPr>
              <a:t>Listen and match the pictures with the nationality.</a:t>
            </a:r>
          </a:p>
        </p:txBody>
      </p:sp>
      <p:grpSp>
        <p:nvGrpSpPr>
          <p:cNvPr id="14" name="组合 13"/>
          <p:cNvGrpSpPr/>
          <p:nvPr/>
        </p:nvGrpSpPr>
        <p:grpSpPr>
          <a:xfrm>
            <a:off x="335063" y="82176"/>
            <a:ext cx="746245" cy="703385"/>
            <a:chOff x="581" y="3015"/>
            <a:chExt cx="1567" cy="1477"/>
          </a:xfrm>
        </p:grpSpPr>
        <p:sp>
          <p:nvSpPr>
            <p:cNvPr id="8" name="圆角矩形 7"/>
            <p:cNvSpPr/>
            <p:nvPr/>
          </p:nvSpPr>
          <p:spPr>
            <a:xfrm>
              <a:off x="583" y="3153"/>
              <a:ext cx="1411" cy="1204"/>
            </a:xfrm>
            <a:prstGeom prst="roundRect">
              <a:avLst/>
            </a:prstGeom>
            <a:solidFill>
              <a:srgbClr val="33CCCC"/>
            </a:solidFill>
            <a:ln w="19050">
              <a:solidFill>
                <a:srgbClr val="373545"/>
              </a:solidFill>
            </a:ln>
            <a:effectLst>
              <a:outerShdw blurRad="673100" dist="38100" dir="2700000" sx="104000" sy="104000" algn="tl" rotWithShape="0">
                <a:schemeClr val="bg2">
                  <a:alpha val="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68576" tIns="34288" rIns="68576" bIns="34288"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15" name="Text Box 8"/>
            <p:cNvSpPr txBox="1">
              <a:spLocks noChangeArrowheads="1"/>
            </p:cNvSpPr>
            <p:nvPr/>
          </p:nvSpPr>
          <p:spPr bwMode="gray">
            <a:xfrm>
              <a:off x="581" y="3015"/>
              <a:ext cx="1567" cy="1477"/>
            </a:xfrm>
            <a:prstGeom prst="rect">
              <a:avLst/>
            </a:prstGeom>
            <a:noFill/>
            <a:ln w="9525" algn="ctr">
              <a:noFill/>
              <a:miter lim="800000"/>
            </a:ln>
          </p:spPr>
          <p:txBody>
            <a:bodyPr wrap="square">
              <a:sp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en-US" altLang="zh-CN" sz="3975"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微软雅黑" panose="020B0503020204020204" charset="-122"/>
                  <a:cs typeface="Times New Roman" panose="02020603050405020304" pitchFamily="18" charset="0"/>
                </a:rPr>
                <a:t>2</a:t>
              </a:r>
            </a:p>
          </p:txBody>
        </p:sp>
      </p:grpSp>
      <p:sp>
        <p:nvSpPr>
          <p:cNvPr id="9219" name="文本框 9218"/>
          <p:cNvSpPr txBox="1"/>
          <p:nvPr/>
        </p:nvSpPr>
        <p:spPr>
          <a:xfrm>
            <a:off x="1968636" y="1416811"/>
            <a:ext cx="2979637" cy="3379113"/>
          </a:xfrm>
          <a:prstGeom prst="roundRect">
            <a:avLst/>
          </a:prstGeom>
          <a:solidFill>
            <a:schemeClr val="accent3">
              <a:lumMod val="40000"/>
              <a:lumOff val="60000"/>
            </a:schemeClr>
          </a:solidFill>
          <a:ln w="9525">
            <a:noFill/>
          </a:ln>
        </p:spPr>
        <p:txBody>
          <a:bodyPr wrap="square">
            <a:spAutoFit/>
          </a:bodyPr>
          <a:lstStyle/>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rPr>
              <a:t>British</a:t>
            </a:r>
          </a:p>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rPr>
              <a:t>French </a:t>
            </a:r>
          </a:p>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rPr>
              <a:t>German</a:t>
            </a:r>
          </a:p>
          <a:p>
            <a:pPr marL="0" marR="0" lvl="0" indent="0" algn="l" defTabSz="914400" rtl="0" eaLnBrk="1" fontAlgn="auto" latinLnBrk="0" hangingPunct="1">
              <a:lnSpc>
                <a:spcPct val="100000"/>
              </a:lnSpc>
              <a:spcBef>
                <a:spcPct val="50000"/>
              </a:spcBef>
              <a:spcAft>
                <a:spcPct val="0"/>
              </a:spcAft>
              <a:buClrTx/>
              <a:buSzTx/>
              <a:buFontTx/>
              <a:buNone/>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rPr>
              <a:t>Japanese</a:t>
            </a:r>
          </a:p>
          <a:p>
            <a:pPr marL="0" marR="0" lvl="0" indent="0" algn="l" defTabSz="914400" rtl="0" eaLnBrk="1" fontAlgn="auto" latinLnBrk="0" hangingPunct="1">
              <a:lnSpc>
                <a:spcPct val="100000"/>
              </a:lnSpc>
              <a:spcBef>
                <a:spcPct val="50000"/>
              </a:spcBef>
              <a:spcAft>
                <a:spcPct val="0"/>
              </a:spcAft>
              <a:buClrTx/>
              <a:buSzTx/>
              <a:buFontTx/>
              <a:buNone/>
              <a:defRPr/>
            </a:pPr>
            <a:r>
              <a:rPr lang="en-US" altLang="zh-CN" sz="2800" b="1">
                <a:solidFill>
                  <a:prstClr val="black"/>
                </a:solidFill>
                <a:latin typeface="Times New Roman" panose="02020603050405020304" pitchFamily="18" charset="0"/>
                <a:ea typeface="微软雅黑" panose="020B0503020204020204" charset="-122"/>
              </a:rPr>
              <a:t>Russian</a:t>
            </a:r>
            <a:endPar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微软雅黑" panose="020B0503020204020204" charset="-122"/>
              <a:cs typeface="+mn-cs"/>
            </a:endParaRPr>
          </a:p>
        </p:txBody>
      </p:sp>
      <p:sp>
        <p:nvSpPr>
          <p:cNvPr id="9221" name="矩形 9220"/>
          <p:cNvSpPr/>
          <p:nvPr/>
        </p:nvSpPr>
        <p:spPr>
          <a:xfrm>
            <a:off x="3458455" y="1125538"/>
            <a:ext cx="2762" cy="5906"/>
          </a:xfrm>
          <a:prstGeom prst="rect">
            <a:avLst/>
          </a:prstGeom>
        </p:spPr>
        <p:txBody>
          <a:bodyPr wrap="none" fromWordArt="1">
            <a:prstTxWarp prst="textPlain">
              <a:avLst>
                <a:gd name="adj" fmla="val 50000"/>
              </a:avLst>
            </a:prstTxWarp>
            <a:normAutofit fontScale="25000" lnSpcReduction="20000"/>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1</a:t>
            </a:r>
          </a:p>
        </p:txBody>
      </p:sp>
      <p:sp>
        <p:nvSpPr>
          <p:cNvPr id="9222" name="矩形 9221"/>
          <p:cNvSpPr/>
          <p:nvPr/>
        </p:nvSpPr>
        <p:spPr>
          <a:xfrm>
            <a:off x="6443663" y="1125538"/>
            <a:ext cx="4334" cy="5906"/>
          </a:xfrm>
          <a:prstGeom prst="rect">
            <a:avLst/>
          </a:prstGeom>
        </p:spPr>
        <p:txBody>
          <a:bodyPr wrap="none" fromWordArt="1">
            <a:prstTxWarp prst="textPlain">
              <a:avLst>
                <a:gd name="adj" fmla="val 50000"/>
              </a:avLst>
            </a:prstTxWarp>
            <a:no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2</a:t>
            </a:r>
          </a:p>
        </p:txBody>
      </p:sp>
      <p:sp>
        <p:nvSpPr>
          <p:cNvPr id="9224" name="矩形 9223"/>
          <p:cNvSpPr/>
          <p:nvPr/>
        </p:nvSpPr>
        <p:spPr>
          <a:xfrm>
            <a:off x="6201093" y="1416811"/>
            <a:ext cx="4318" cy="5906"/>
          </a:xfrm>
          <a:prstGeom prst="rect">
            <a:avLst/>
          </a:prstGeom>
        </p:spPr>
        <p:txBody>
          <a:bodyPr wrap="none" fromWordArt="1">
            <a:prstTxWarp prst="textPlain">
              <a:avLst>
                <a:gd name="adj" fmla="val 50000"/>
              </a:avLst>
            </a:prstTxWarp>
            <a:no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4</a:t>
            </a:r>
          </a:p>
        </p:txBody>
      </p:sp>
      <p:sp>
        <p:nvSpPr>
          <p:cNvPr id="9225" name="矩形 9224"/>
          <p:cNvSpPr/>
          <p:nvPr/>
        </p:nvSpPr>
        <p:spPr>
          <a:xfrm>
            <a:off x="4469959" y="1638283"/>
            <a:ext cx="4318" cy="5906"/>
          </a:xfrm>
          <a:prstGeom prst="rect">
            <a:avLst/>
          </a:prstGeom>
        </p:spPr>
        <p:txBody>
          <a:bodyPr wrap="none" fromWordArt="1">
            <a:prstTxWarp prst="textPlain">
              <a:avLst>
                <a:gd name="adj" fmla="val 50000"/>
              </a:avLst>
            </a:prstTxWarp>
            <a:no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7</a:t>
            </a:r>
          </a:p>
        </p:txBody>
      </p:sp>
      <p:sp>
        <p:nvSpPr>
          <p:cNvPr id="9226" name="矩形 9225"/>
          <p:cNvSpPr/>
          <p:nvPr/>
        </p:nvSpPr>
        <p:spPr>
          <a:xfrm>
            <a:off x="6272531" y="2208973"/>
            <a:ext cx="3604" cy="5906"/>
          </a:xfrm>
          <a:prstGeom prst="rect">
            <a:avLst/>
          </a:prstGeom>
        </p:spPr>
        <p:txBody>
          <a:bodyPr wrap="none" fromWordArt="1">
            <a:prstTxWarp prst="textPlain">
              <a:avLst>
                <a:gd name="adj" fmla="val 50000"/>
              </a:avLst>
            </a:prstTxWarp>
            <a:no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6</a:t>
            </a:r>
          </a:p>
        </p:txBody>
      </p:sp>
      <p:sp>
        <p:nvSpPr>
          <p:cNvPr id="9227" name="矩形 9226"/>
          <p:cNvSpPr/>
          <p:nvPr/>
        </p:nvSpPr>
        <p:spPr>
          <a:xfrm>
            <a:off x="4469960" y="2447742"/>
            <a:ext cx="3604" cy="5906"/>
          </a:xfrm>
          <a:prstGeom prst="rect">
            <a:avLst/>
          </a:prstGeom>
        </p:spPr>
        <p:txBody>
          <a:bodyPr wrap="none" fromWordArt="1">
            <a:prstTxWarp prst="textPlain">
              <a:avLst>
                <a:gd name="adj" fmla="val 50000"/>
              </a:avLst>
            </a:prstTxWarp>
            <a:noAutofit/>
          </a:bodyPr>
          <a:lstStyle/>
          <a:p>
            <a:pPr marL="0" marR="0" lvl="0" indent="0" algn="ctr" defTabSz="914400" rtl="0" eaLnBrk="0" fontAlgn="auto" latinLnBrk="0" hangingPunct="0">
              <a:lnSpc>
                <a:spcPct val="100000"/>
              </a:lnSpc>
              <a:spcBef>
                <a:spcPct val="0"/>
              </a:spcBef>
              <a:spcAft>
                <a:spcPct val="0"/>
              </a:spcAft>
              <a:buClrTx/>
              <a:buSzTx/>
              <a:buFontTx/>
              <a:buNone/>
              <a:defRPr/>
            </a:pPr>
            <a:r>
              <a:rPr kumimoji="0" lang="zh-CN" altLang="en-US" sz="2800" b="1" i="0" u="none" strike="noStrike" kern="1200" cap="none" spc="0" normalizeH="0" baseline="0" noProof="0">
                <a:ln w="12700" cap="flat" cmpd="sng">
                  <a:noFill/>
                  <a:prstDash val="solid"/>
                  <a:headEnd type="none" w="med" len="med"/>
                  <a:tailEnd type="none" w="med" len="med"/>
                </a:ln>
                <a:solidFill>
                  <a:srgbClr val="C00000"/>
                </a:solidFill>
                <a:effectLst/>
                <a:uLnTx/>
                <a:uFillTx/>
                <a:latin typeface="Times New Roman" panose="02020603050405020304" pitchFamily="18" charset="0"/>
                <a:ea typeface="叶根友毛笔行书2.0版" panose="02010601030101010101" charset="-122"/>
                <a:cs typeface="Times New Roman" panose="02020603050405020304" pitchFamily="18" charset="0"/>
              </a:rPr>
              <a:t>5</a:t>
            </a:r>
          </a:p>
        </p:txBody>
      </p:sp>
      <p:sp>
        <p:nvSpPr>
          <p:cNvPr id="2" name="矩形: 圆角 1"/>
          <p:cNvSpPr/>
          <p:nvPr/>
        </p:nvSpPr>
        <p:spPr>
          <a:xfrm>
            <a:off x="4253601" y="1591296"/>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26" name="矩形: 圆角 25"/>
          <p:cNvSpPr/>
          <p:nvPr/>
        </p:nvSpPr>
        <p:spPr>
          <a:xfrm>
            <a:off x="4253603" y="2222673"/>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27" name="矩形: 圆角 26"/>
          <p:cNvSpPr/>
          <p:nvPr/>
        </p:nvSpPr>
        <p:spPr>
          <a:xfrm>
            <a:off x="4250675" y="2864490"/>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23559" name="矩形 23558"/>
          <p:cNvSpPr/>
          <p:nvPr/>
        </p:nvSpPr>
        <p:spPr>
          <a:xfrm>
            <a:off x="4289616" y="2129674"/>
            <a:ext cx="36420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cs typeface="+mn-cs"/>
              </a:rPr>
              <a:t>1</a:t>
            </a:r>
          </a:p>
        </p:txBody>
      </p:sp>
      <p:sp>
        <p:nvSpPr>
          <p:cNvPr id="25" name="矩形: 圆角 24"/>
          <p:cNvSpPr/>
          <p:nvPr/>
        </p:nvSpPr>
        <p:spPr>
          <a:xfrm>
            <a:off x="4250675" y="3587386"/>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28" name="矩形 27"/>
          <p:cNvSpPr/>
          <p:nvPr/>
        </p:nvSpPr>
        <p:spPr>
          <a:xfrm>
            <a:off x="4275308" y="3500099"/>
            <a:ext cx="36420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cs typeface="+mn-cs"/>
              </a:rPr>
              <a:t>3</a:t>
            </a:r>
          </a:p>
        </p:txBody>
      </p:sp>
      <p:pic>
        <p:nvPicPr>
          <p:cNvPr id="3" name="图片 2"/>
          <p:cNvPicPr>
            <a:picLocks noChangeAspect="1"/>
          </p:cNvPicPr>
          <p:nvPr/>
        </p:nvPicPr>
        <p:blipFill>
          <a:blip r:embed="rId6" cstate="email"/>
          <a:stretch>
            <a:fillRect/>
          </a:stretch>
        </p:blipFill>
        <p:spPr>
          <a:xfrm>
            <a:off x="6443662" y="297946"/>
            <a:ext cx="2404597" cy="4657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矩形: 圆角 23"/>
          <p:cNvSpPr/>
          <p:nvPr/>
        </p:nvSpPr>
        <p:spPr>
          <a:xfrm>
            <a:off x="4257122" y="4251826"/>
            <a:ext cx="432711" cy="3773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65000"/>
                  <a:lumOff val="35000"/>
                </a:prstClr>
              </a:solidFill>
              <a:effectLst/>
              <a:uLnTx/>
              <a:uFillTx/>
              <a:latin typeface="Agency FB" panose="020B0503020202020204"/>
              <a:ea typeface="微软雅黑" panose="020B0503020204020204" charset="-122"/>
              <a:cs typeface="+mn-ea"/>
              <a:sym typeface="+mn-lt"/>
            </a:endParaRPr>
          </a:p>
        </p:txBody>
      </p:sp>
      <p:sp>
        <p:nvSpPr>
          <p:cNvPr id="29" name="矩形 28"/>
          <p:cNvSpPr/>
          <p:nvPr/>
        </p:nvSpPr>
        <p:spPr>
          <a:xfrm>
            <a:off x="4281755" y="4164539"/>
            <a:ext cx="364202" cy="523220"/>
          </a:xfrm>
          <a:prstGeom prst="rect">
            <a:avLst/>
          </a:prstGeom>
          <a:noFill/>
          <a:ln w="9525">
            <a:noFill/>
          </a:ln>
        </p:spPr>
        <p:txBody>
          <a:bodyPr wrap="none" anchor="t">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a:ln>
                  <a:noFill/>
                </a:ln>
                <a:solidFill>
                  <a:srgbClr val="C00000"/>
                </a:solidFill>
                <a:effectLst/>
                <a:uLnTx/>
                <a:uFillTx/>
                <a:latin typeface="Times New Roman" panose="02020603050405020304" pitchFamily="18" charset="0"/>
                <a:ea typeface="宋体" panose="02010600030101010101" pitchFamily="2" charset="-122"/>
                <a:cs typeface="+mn-cs"/>
              </a:rPr>
              <a:t>2</a:t>
            </a:r>
          </a:p>
        </p:txBody>
      </p:sp>
      <p:pic>
        <p:nvPicPr>
          <p:cNvPr id="30" name="Unit 1-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239734" y="1292591"/>
            <a:ext cx="487363" cy="487363"/>
          </a:xfrm>
          <a:prstGeom prst="rect">
            <a:avLst/>
          </a:prstGeom>
        </p:spPr>
      </p:pic>
      <p:sp>
        <p:nvSpPr>
          <p:cNvPr id="31" name="矩形 30"/>
          <p:cNvSpPr/>
          <p:nvPr/>
        </p:nvSpPr>
        <p:spPr>
          <a:xfrm>
            <a:off x="2089688" y="1638283"/>
            <a:ext cx="1368767" cy="363220"/>
          </a:xfrm>
          <a:prstGeom prst="rect">
            <a:avLst/>
          </a:prstGeom>
          <a:solidFill>
            <a:srgbClr val="F2A34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65000"/>
                  <a:lumOff val="35000"/>
                </a:schemeClr>
              </a:solidFill>
              <a:cs typeface="+mn-ea"/>
              <a:sym typeface="+mn-lt"/>
            </a:endParaRPr>
          </a:p>
        </p:txBody>
      </p:sp>
      <p:sp>
        <p:nvSpPr>
          <p:cNvPr id="32" name="矩形 31"/>
          <p:cNvSpPr/>
          <p:nvPr/>
        </p:nvSpPr>
        <p:spPr>
          <a:xfrm>
            <a:off x="103576" y="1358136"/>
            <a:ext cx="1743775" cy="801809"/>
          </a:xfrm>
          <a:prstGeom prst="rect">
            <a:avLst/>
          </a:prstGeom>
          <a:solidFill>
            <a:schemeClr val="bg1"/>
          </a:solidFill>
          <a:ln w="28575">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ot="0" vertOverflow="overflow" horzOverflow="overflow" vert="horz" wrap="square" lIns="91440" tIns="45720" rIns="91440" bIns="45720" numCol="1" spcCol="0" rtlCol="0" fromWordArt="0" anchor="ctr" anchorCtr="0" forceAA="0" compatLnSpc="1">
            <a:noAutofit/>
          </a:bodyPr>
          <a:lstStyle/>
          <a:p>
            <a:pPr algn="ctr"/>
            <a:r>
              <a:rPr lang="en-US" altLang="zh-CN" sz="2400">
                <a:solidFill>
                  <a:schemeClr val="tx1"/>
                </a:solidFill>
                <a:latin typeface="Times New Roman" panose="02020603050405020304" pitchFamily="18" charset="0"/>
                <a:cs typeface="Times New Roman" panose="02020603050405020304" pitchFamily="18" charset="0"/>
                <a:sym typeface="+mn-ea"/>
              </a:rPr>
              <a:t>adj. </a:t>
            </a:r>
            <a:r>
              <a:rPr lang="zh-CN" altLang="en-US" sz="2400">
                <a:solidFill>
                  <a:schemeClr val="tx1"/>
                </a:solidFill>
                <a:latin typeface="+mn-ea"/>
                <a:cs typeface="+mn-ea"/>
                <a:sym typeface="+mn-ea"/>
              </a:rPr>
              <a:t>英国人的，英国的</a:t>
            </a:r>
            <a:endParaRPr lang="zh-CN" altLang="zh-CN" sz="2400">
              <a:solidFill>
                <a:schemeClr val="tx1"/>
              </a:solidFill>
              <a:latin typeface="+mn-ea"/>
              <a:cs typeface="+mn-ea"/>
              <a:sym typeface="+mn-ea"/>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1000"/>
                                        <p:tgtEl>
                                          <p:spTgt spid="23559"/>
                                        </p:tgtEl>
                                      </p:cBhvr>
                                    </p:animEffect>
                                    <p:anim calcmode="lin" valueType="num">
                                      <p:cBhvr>
                                        <p:cTn id="8" dur="1000" fill="hold"/>
                                        <p:tgtEl>
                                          <p:spTgt spid="23559"/>
                                        </p:tgtEl>
                                        <p:attrNameLst>
                                          <p:attrName>ppt_x</p:attrName>
                                        </p:attrNameLst>
                                      </p:cBhvr>
                                      <p:tavLst>
                                        <p:tav tm="0">
                                          <p:val>
                                            <p:strVal val="#ppt_x"/>
                                          </p:val>
                                        </p:tav>
                                        <p:tav tm="100000">
                                          <p:val>
                                            <p:strVal val="#ppt_x"/>
                                          </p:val>
                                        </p:tav>
                                      </p:tavLst>
                                    </p:anim>
                                    <p:anim calcmode="lin" valueType="num">
                                      <p:cBhvr>
                                        <p:cTn id="9" dur="900" decel="100000" fill="hold"/>
                                        <p:tgtEl>
                                          <p:spTgt spid="2355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900" decel="100000" fill="hold"/>
                                        <p:tgtEl>
                                          <p:spTgt spid="2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900" decel="100000" fill="hold"/>
                                        <p:tgtEl>
                                          <p:spTgt spid="2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0"/>
                    </p:tgtEl>
                  </p:cond>
                </p:stCondLst>
                <p:endSync evt="end" delay="0">
                  <p:rtn val="all"/>
                </p:endSync>
                <p:childTnLst>
                  <p:par>
                    <p:cTn id="36" fill="hold">
                      <p:stCondLst>
                        <p:cond delay="0"/>
                      </p:stCondLst>
                      <p:childTnLst>
                        <p:par>
                          <p:cTn id="37" fill="hold">
                            <p:stCondLst>
                              <p:cond delay="0"/>
                            </p:stCondLst>
                            <p:childTnLst>
                              <p:par>
                                <p:cTn id="38" presetID="1" presetClass="mediacall" presetSubtype="0" fill="hold" nodeType="clickEffect">
                                  <p:stCondLst>
                                    <p:cond delay="0"/>
                                  </p:stCondLst>
                                  <p:childTnLst>
                                    <p:cmd type="call" cmd="playFrom(0.0)">
                                      <p:cBhvr>
                                        <p:cTn id="39" dur="35944" fill="hold"/>
                                        <p:tgtEl>
                                          <p:spTgt spid="30"/>
                                        </p:tgtEl>
                                      </p:cBhvr>
                                    </p:cmd>
                                  </p:childTnLst>
                                </p:cTn>
                              </p:par>
                            </p:childTnLst>
                          </p:cTn>
                        </p:par>
                      </p:childTnLst>
                    </p:cTn>
                  </p:par>
                </p:childTnLst>
              </p:cTn>
              <p:nextCondLst>
                <p:cond evt="onClick" delay="0">
                  <p:tgtEl>
                    <p:spTgt spid="30"/>
                  </p:tgtEl>
                </p:cond>
              </p:nextCondLst>
            </p:seq>
            <p:audio>
              <p:cMediaNode vol="80000">
                <p:cTn id="40" fill="hold" display="0">
                  <p:stCondLst>
                    <p:cond delay="indefinite"/>
                  </p:stCondLst>
                  <p:endCondLst>
                    <p:cond evt="onPrev" delay="0">
                      <p:tgtEl>
                        <p:sldTgt/>
                      </p:tgtEl>
                    </p:cond>
                    <p:cond evt="onStopAudio" delay="0">
                      <p:tgtEl>
                        <p:sldTgt/>
                      </p:tgtEl>
                    </p:cond>
                  </p:endCondLst>
                </p:cTn>
                <p:tgtEl>
                  <p:spTgt spid="30"/>
                </p:tgtEl>
              </p:cMediaNode>
            </p:audio>
          </p:childTnLst>
        </p:cTn>
      </p:par>
    </p:tnLst>
    <p:bldLst>
      <p:bldP spid="23559" grpId="0"/>
      <p:bldP spid="28" grpId="0"/>
      <p:bldP spid="29" grpId="0"/>
      <p:bldP spid="31" grpId="0" animBg="1"/>
      <p:bldP spid="3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5"/>
  <p:tag name="MH_TYPE" val="Other"/>
</p:tagLst>
</file>

<file path=ppt/tags/tag3.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3"/>
  <p:tag name="MH_TYPE" val="SubTitle"/>
</p:tagLst>
</file>

<file path=ppt/tags/tag4.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5"/>
  <p:tag name="MH_TYPE" val="Other"/>
</p:tagLst>
</file>

<file path=ppt/tags/tag5.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3"/>
  <p:tag name="MH_TYPE" val="SubTitle"/>
</p:tagLst>
</file>

<file path=ppt/tags/tag6.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5"/>
  <p:tag name="MH_TYPE" val="Other"/>
</p:tagLst>
</file>

<file path=ppt/tags/tag7.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3"/>
  <p:tag name="MH_TYPE" val="SubTitle"/>
</p:tagLst>
</file>

<file path=ppt/tags/tag8.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5"/>
  <p:tag name="MH_TYPE" val="Other"/>
</p:tagLst>
</file>

<file path=ppt/tags/tag9.xml><?xml version="1.0" encoding="utf-8"?>
<p:tagLst xmlns:a="http://schemas.openxmlformats.org/drawingml/2006/main" xmlns:r="http://schemas.openxmlformats.org/officeDocument/2006/relationships" xmlns:p="http://schemas.openxmlformats.org/presentationml/2006/main">
  <p:tag name="MH" val="20170704213547"/>
  <p:tag name="MH_LIBRARY" val="GRAPHIC"/>
  <p:tag name="MH_ORDER" val="3"/>
  <p:tag name="MH_TYPE" val="SubTitle"/>
</p:tagLst>
</file>

<file path=ppt/theme/theme1.xml><?xml version="1.0" encoding="utf-8"?>
<a:theme xmlns:a="http://schemas.openxmlformats.org/drawingml/2006/main" name="WWW.2PPT.COM&#10;">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qm2lx4w1">
      <a:majorFont>
        <a:latin typeface="Agency FB"/>
        <a:ea typeface="微软雅黑"/>
        <a:cs typeface="Arial"/>
      </a:majorFont>
      <a:minorFont>
        <a:latin typeface="Agency FB"/>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2A346"/>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solidFill>
              <a:schemeClr val="tx1">
                <a:lumMod val="65000"/>
                <a:lumOff val="35000"/>
              </a:schemeClr>
            </a:solidFill>
            <a:cs typeface="+mn-ea"/>
            <a:sym typeface="+mn-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Microsoft Office PowerPoint</Application>
  <PresentationFormat>全屏显示(16:9)</PresentationFormat>
  <Paragraphs>234</Paragraphs>
  <Slides>32</Slides>
  <Notes>32</Notes>
  <HiddenSlides>0</HiddenSlides>
  <MMClips>3</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32</vt:i4>
      </vt:variant>
    </vt:vector>
  </HeadingPairs>
  <TitlesOfParts>
    <vt:vector size="44" baseType="lpstr">
      <vt:lpstr>等线</vt:lpstr>
      <vt:lpstr>方正粗黑宋简体</vt:lpstr>
      <vt:lpstr>方正艺黑简体</vt:lpstr>
      <vt:lpstr>宋体</vt:lpstr>
      <vt:lpstr>微软雅黑</vt:lpstr>
      <vt:lpstr>叶根友毛笔行书2.0版</vt:lpstr>
      <vt:lpstr>Agency FB</vt:lpstr>
      <vt:lpstr>Arial</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5</cp:revision>
  <cp:lastPrinted>2021-04-02T23:09:00Z</cp:lastPrinted>
  <dcterms:created xsi:type="dcterms:W3CDTF">2021-04-02T23:09:00Z</dcterms:created>
  <dcterms:modified xsi:type="dcterms:W3CDTF">2023-01-16T20:35:01Z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FD46EB3F620A42FD99F540A0F030CA4D</vt:lpwstr>
  </property>
  <property fmtid="{D5CDD505-2E9C-101B-9397-08002B2CF9AE}" pid="7" name="KSOProductBuildVer">
    <vt:lpwstr>2052-11.1.0.11294</vt:lpwstr>
  </property>
  <property fmtid="{A09F084E-AD41-489F-8076-AA5BE3082BCA}" pid="100">
    <vt:ui4>5</vt:ui4>
  </property>
  <property fmtid="{64440492-4C8B-11D1-8B70-080036B11A03}" pid="11">
    <vt:lpwstr>www.2ppt.com-爱PPT提供资源下载</vt:lpwstr>
  </property>
</Properties>
</file>