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4" r:id="rId4"/>
    <p:sldId id="275" r:id="rId5"/>
    <p:sldId id="258" r:id="rId6"/>
    <p:sldId id="268" r:id="rId7"/>
    <p:sldId id="267" r:id="rId8"/>
    <p:sldId id="279" r:id="rId9"/>
    <p:sldId id="259" r:id="rId10"/>
    <p:sldId id="260" r:id="rId11"/>
    <p:sldId id="280" r:id="rId12"/>
    <p:sldId id="266" r:id="rId13"/>
    <p:sldId id="269" r:id="rId14"/>
    <p:sldId id="281" r:id="rId15"/>
    <p:sldId id="265" r:id="rId16"/>
    <p:sldId id="272" r:id="rId17"/>
    <p:sldId id="273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689"/>
    <a:srgbClr val="E33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7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33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EB-4881-A71F-D61D96CC26E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B-4881-A71F-D61D96CC26E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EB-4881-A71F-D61D96CC26E9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EB-4881-A71F-D61D96CC26E9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68EB-4881-A71F-D61D96CC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3351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C-4225-893A-5313FC6D10D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C-4225-893A-5313FC6D10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C-4225-893A-5313FC6D10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CC-4225-893A-5313FC6D10DC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DCC-4225-893A-5313FC6D1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65904" y="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954A-20C6-4DC7-9576-52C8E72729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5EA4-792B-45A9-8D29-2CB522DDF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3.pn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5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5530">
            <a:off x="4634245" y="1582358"/>
            <a:ext cx="7758369" cy="536879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" name="TextBox 1"/>
          <p:cNvSpPr txBox="1"/>
          <p:nvPr/>
        </p:nvSpPr>
        <p:spPr>
          <a:xfrm>
            <a:off x="4960221" y="4319689"/>
            <a:ext cx="402007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感恩有你 一路相伴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226871" y="6112045"/>
            <a:ext cx="46406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Your content to play here, or through your copy, paste in this box, and select only the text.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2101" y="0"/>
            <a:ext cx="5575285" cy="3136098"/>
          </a:xfrm>
          <a:prstGeom prst="rect">
            <a:avLst/>
          </a:prstGeom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5212" y="2242182"/>
            <a:ext cx="6158429" cy="2137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693787" y="2505670"/>
            <a:ext cx="476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63223" y="20097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第三部分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1693787" y="3517302"/>
            <a:ext cx="476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2020 year-end summary work summarizes the boutique PPT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About the summary text input or copy here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13" y="2009795"/>
            <a:ext cx="8945260" cy="437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266700" y="239128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38877" y="1735856"/>
            <a:ext cx="7114245" cy="592472"/>
            <a:chOff x="2413196" y="1143096"/>
            <a:chExt cx="7114245" cy="592472"/>
          </a:xfrm>
        </p:grpSpPr>
        <p:grpSp>
          <p:nvGrpSpPr>
            <p:cNvPr id="56" name="组合 55"/>
            <p:cNvGrpSpPr/>
            <p:nvPr/>
          </p:nvGrpSpPr>
          <p:grpSpPr>
            <a:xfrm>
              <a:off x="2413196" y="1198384"/>
              <a:ext cx="1728000" cy="537184"/>
              <a:chOff x="755736" y="3052943"/>
              <a:chExt cx="1440000" cy="402888"/>
            </a:xfrm>
          </p:grpSpPr>
          <p:sp>
            <p:nvSpPr>
              <p:cNvPr id="57" name="圆角矩形 37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F06689"/>
              </a:solidFill>
              <a:ln>
                <a:noFill/>
              </a:ln>
              <a:effectLst>
                <a:outerShdw blurRad="190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58" name="MH_Sub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838231" y="3052943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028485" y="1169795"/>
              <a:ext cx="1728000" cy="537181"/>
              <a:chOff x="755736" y="3052945"/>
              <a:chExt cx="1440000" cy="402886"/>
            </a:xfrm>
          </p:grpSpPr>
          <p:sp>
            <p:nvSpPr>
              <p:cNvPr id="60" name="圆角矩形 40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F06689"/>
              </a:solidFill>
              <a:ln>
                <a:noFill/>
              </a:ln>
              <a:effectLst>
                <a:outerShdw blurRad="190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61" name="MH_Sub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838231" y="3052945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7799441" y="1143096"/>
              <a:ext cx="1728000" cy="537181"/>
              <a:chOff x="755736" y="3039297"/>
              <a:chExt cx="1440000" cy="402886"/>
            </a:xfrm>
          </p:grpSpPr>
          <p:sp>
            <p:nvSpPr>
              <p:cNvPr id="63" name="圆角矩形 43"/>
              <p:cNvSpPr/>
              <p:nvPr/>
            </p:nvSpPr>
            <p:spPr>
              <a:xfrm>
                <a:off x="755736" y="3082183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F06689"/>
              </a:solidFill>
              <a:ln>
                <a:noFill/>
              </a:ln>
              <a:effectLst>
                <a:outerShdw blurRad="190500" dist="190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64" name="MH_Sub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838231" y="3039297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标题内容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72692" y="2697969"/>
            <a:ext cx="8046615" cy="1462063"/>
            <a:chOff x="1973459" y="4951980"/>
            <a:chExt cx="8046615" cy="1462063"/>
          </a:xfrm>
        </p:grpSpPr>
        <p:sp>
          <p:nvSpPr>
            <p:cNvPr id="55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05122" y="4969024"/>
              <a:ext cx="2430016" cy="144501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909" tIns="67952" rIns="135909" bIns="67952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65" name="MH_Text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590058" y="4969024"/>
              <a:ext cx="2430016" cy="144501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909" tIns="67952" rIns="135909" bIns="67952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67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73459" y="4951980"/>
              <a:ext cx="2430016" cy="144501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5909" tIns="67952" rIns="135909" bIns="67952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您的内容打在这里，或者通过复制您的文本后，在此框中选择粘贴，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4992" y="4091412"/>
            <a:ext cx="7802016" cy="1720811"/>
            <a:chOff x="2136524" y="1780095"/>
            <a:chExt cx="7802016" cy="1720811"/>
          </a:xfrm>
        </p:grpSpPr>
        <p:sp>
          <p:nvSpPr>
            <p:cNvPr id="40" name="MH_Other_2"/>
            <p:cNvSpPr/>
            <p:nvPr>
              <p:custDataLst>
                <p:tags r:id="rId1"/>
              </p:custDataLst>
            </p:nvPr>
          </p:nvSpPr>
          <p:spPr>
            <a:xfrm>
              <a:off x="2136524" y="1780095"/>
              <a:ext cx="2266951" cy="172081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127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Other_3"/>
            <p:cNvSpPr/>
            <p:nvPr>
              <p:custDataLst>
                <p:tags r:id="rId2"/>
              </p:custDataLst>
            </p:nvPr>
          </p:nvSpPr>
          <p:spPr>
            <a:xfrm>
              <a:off x="4905122" y="1780095"/>
              <a:ext cx="2266951" cy="172081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127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MH_Other_4"/>
            <p:cNvSpPr/>
            <p:nvPr>
              <p:custDataLst>
                <p:tags r:id="rId3"/>
              </p:custDataLst>
            </p:nvPr>
          </p:nvSpPr>
          <p:spPr>
            <a:xfrm>
              <a:off x="7671591" y="1780095"/>
              <a:ext cx="2266949" cy="172081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127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909" tIns="67952" rIns="135909" bIns="67952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2424603" y="1958822"/>
              <a:ext cx="1774651" cy="137946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5198571" y="1946144"/>
              <a:ext cx="1774651" cy="1379460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7984882" y="1946144"/>
              <a:ext cx="1774651" cy="1379460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35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66700" y="24130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Group 145"/>
          <p:cNvGrpSpPr/>
          <p:nvPr/>
        </p:nvGrpSpPr>
        <p:grpSpPr>
          <a:xfrm>
            <a:off x="2000261" y="4000914"/>
            <a:ext cx="1913643" cy="968907"/>
            <a:chOff x="1196731" y="4696791"/>
            <a:chExt cx="1913642" cy="968905"/>
          </a:xfrm>
        </p:grpSpPr>
        <p:sp>
          <p:nvSpPr>
            <p:cNvPr id="24" name="TextBox 146"/>
            <p:cNvSpPr txBox="1"/>
            <p:nvPr/>
          </p:nvSpPr>
          <p:spPr>
            <a:xfrm>
              <a:off x="1343076" y="4696791"/>
              <a:ext cx="1620957" cy="5232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147"/>
            <p:cNvCxnSpPr/>
            <p:nvPr/>
          </p:nvCxnSpPr>
          <p:spPr>
            <a:xfrm>
              <a:off x="1196731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48"/>
            <p:cNvSpPr txBox="1"/>
            <p:nvPr/>
          </p:nvSpPr>
          <p:spPr>
            <a:xfrm>
              <a:off x="1343079" y="5327143"/>
              <a:ext cx="1620956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点击添加小标题</a:t>
              </a:r>
            </a:p>
          </p:txBody>
        </p:sp>
      </p:grpSp>
      <p:grpSp>
        <p:nvGrpSpPr>
          <p:cNvPr id="32" name="Group 152"/>
          <p:cNvGrpSpPr/>
          <p:nvPr/>
        </p:nvGrpSpPr>
        <p:grpSpPr>
          <a:xfrm>
            <a:off x="5238665" y="3957372"/>
            <a:ext cx="1913643" cy="1012449"/>
            <a:chOff x="3825540" y="4653249"/>
            <a:chExt cx="1913642" cy="1012447"/>
          </a:xfrm>
        </p:grpSpPr>
        <p:sp>
          <p:nvSpPr>
            <p:cNvPr id="33" name="TextBox 153"/>
            <p:cNvSpPr txBox="1"/>
            <p:nvPr/>
          </p:nvSpPr>
          <p:spPr>
            <a:xfrm>
              <a:off x="3971884" y="4653249"/>
              <a:ext cx="1620956" cy="5232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Straight Connector 154"/>
            <p:cNvCxnSpPr/>
            <p:nvPr/>
          </p:nvCxnSpPr>
          <p:spPr>
            <a:xfrm>
              <a:off x="3825540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55"/>
            <p:cNvSpPr txBox="1"/>
            <p:nvPr/>
          </p:nvSpPr>
          <p:spPr>
            <a:xfrm>
              <a:off x="3971888" y="5327143"/>
              <a:ext cx="1620956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点击添加小标题</a:t>
              </a:r>
            </a:p>
          </p:txBody>
        </p:sp>
      </p:grpSp>
      <p:grpSp>
        <p:nvGrpSpPr>
          <p:cNvPr id="47" name="Group 159"/>
          <p:cNvGrpSpPr/>
          <p:nvPr/>
        </p:nvGrpSpPr>
        <p:grpSpPr>
          <a:xfrm>
            <a:off x="8301369" y="3957372"/>
            <a:ext cx="1913643" cy="1012449"/>
            <a:chOff x="6452818" y="4653249"/>
            <a:chExt cx="1913642" cy="1012447"/>
          </a:xfrm>
        </p:grpSpPr>
        <p:sp>
          <p:nvSpPr>
            <p:cNvPr id="48" name="TextBox 160"/>
            <p:cNvSpPr txBox="1"/>
            <p:nvPr/>
          </p:nvSpPr>
          <p:spPr>
            <a:xfrm>
              <a:off x="6599161" y="4653249"/>
              <a:ext cx="1620956" cy="5232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9" name="Straight Connector 161"/>
            <p:cNvCxnSpPr/>
            <p:nvPr/>
          </p:nvCxnSpPr>
          <p:spPr>
            <a:xfrm>
              <a:off x="6452818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99"/>
            <p:cNvSpPr txBox="1"/>
            <p:nvPr/>
          </p:nvSpPr>
          <p:spPr>
            <a:xfrm>
              <a:off x="6599167" y="5327143"/>
              <a:ext cx="1620957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点击添加小标题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860506" y="4985810"/>
            <a:ext cx="2188344" cy="4833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101313" y="4985810"/>
            <a:ext cx="2188344" cy="4833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167952" y="4985810"/>
            <a:ext cx="2188344" cy="4833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90593" y="1346523"/>
            <a:ext cx="3617731" cy="234107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40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693787" y="2505670"/>
            <a:ext cx="476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63223" y="20097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第四部分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1693787" y="3517302"/>
            <a:ext cx="476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2020 year-end summary work summarizes the boutique PPT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About the summary text input or copy here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13" y="2009795"/>
            <a:ext cx="8945260" cy="43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66700" y="24130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8" name="Chart 142"/>
          <p:cNvGraphicFramePr/>
          <p:nvPr/>
        </p:nvGraphicFramePr>
        <p:xfrm>
          <a:off x="2044005" y="2071080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144"/>
          <p:cNvSpPr txBox="1"/>
          <p:nvPr/>
        </p:nvSpPr>
        <p:spPr>
          <a:xfrm>
            <a:off x="2326141" y="2706291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75.88</a:t>
            </a:r>
            <a:r>
              <a:rPr lang="id-ID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23" name="Group 145"/>
          <p:cNvGrpSpPr/>
          <p:nvPr/>
        </p:nvGrpSpPr>
        <p:grpSpPr>
          <a:xfrm>
            <a:off x="2000261" y="4000914"/>
            <a:ext cx="1913643" cy="968907"/>
            <a:chOff x="1196731" y="4696791"/>
            <a:chExt cx="1913642" cy="968905"/>
          </a:xfrm>
        </p:grpSpPr>
        <p:sp>
          <p:nvSpPr>
            <p:cNvPr id="24" name="TextBox 146"/>
            <p:cNvSpPr txBox="1"/>
            <p:nvPr/>
          </p:nvSpPr>
          <p:spPr>
            <a:xfrm>
              <a:off x="1343076" y="4696791"/>
              <a:ext cx="1620957" cy="5232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147"/>
            <p:cNvCxnSpPr/>
            <p:nvPr/>
          </p:nvCxnSpPr>
          <p:spPr>
            <a:xfrm>
              <a:off x="1196731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48"/>
            <p:cNvSpPr txBox="1"/>
            <p:nvPr/>
          </p:nvSpPr>
          <p:spPr>
            <a:xfrm>
              <a:off x="1343079" y="5327143"/>
              <a:ext cx="1620956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点击添加小标题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19878" y="2069175"/>
            <a:ext cx="1826156" cy="1732090"/>
            <a:chOff x="5282408" y="2071080"/>
            <a:chExt cx="1826156" cy="1732090"/>
          </a:xfrm>
        </p:grpSpPr>
        <p:graphicFrame>
          <p:nvGraphicFramePr>
            <p:cNvPr id="28" name="Chart 149"/>
            <p:cNvGraphicFramePr/>
            <p:nvPr/>
          </p:nvGraphicFramePr>
          <p:xfrm>
            <a:off x="5282408" y="2071080"/>
            <a:ext cx="1826156" cy="1732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151"/>
            <p:cNvSpPr txBox="1"/>
            <p:nvPr/>
          </p:nvSpPr>
          <p:spPr>
            <a:xfrm>
              <a:off x="5566949" y="2694348"/>
              <a:ext cx="1257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96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.88</a:t>
              </a:r>
              <a:r>
                <a:rPr lang="id-ID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32" name="Group 152"/>
          <p:cNvGrpSpPr/>
          <p:nvPr/>
        </p:nvGrpSpPr>
        <p:grpSpPr>
          <a:xfrm>
            <a:off x="8321612" y="3874068"/>
            <a:ext cx="1913643" cy="1012449"/>
            <a:chOff x="3825540" y="4653249"/>
            <a:chExt cx="1913642" cy="1012447"/>
          </a:xfrm>
        </p:grpSpPr>
        <p:sp>
          <p:nvSpPr>
            <p:cNvPr id="33" name="TextBox 153"/>
            <p:cNvSpPr txBox="1"/>
            <p:nvPr/>
          </p:nvSpPr>
          <p:spPr>
            <a:xfrm>
              <a:off x="3971884" y="4653249"/>
              <a:ext cx="1620956" cy="5232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id-ID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Straight Connector 154"/>
            <p:cNvCxnSpPr/>
            <p:nvPr/>
          </p:nvCxnSpPr>
          <p:spPr>
            <a:xfrm>
              <a:off x="3825540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55"/>
            <p:cNvSpPr txBox="1"/>
            <p:nvPr/>
          </p:nvSpPr>
          <p:spPr>
            <a:xfrm>
              <a:off x="3971888" y="5327143"/>
              <a:ext cx="1620956" cy="338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点击添加小标题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860506" y="4985810"/>
            <a:ext cx="2188344" cy="4833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143150" y="4962929"/>
            <a:ext cx="2188344" cy="4833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39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6096000" y="1804086"/>
            <a:ext cx="0" cy="366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66700" y="24130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表 1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5362" y="2552904"/>
            <a:ext cx="4378284" cy="32417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95648" y="1713858"/>
            <a:ext cx="2657713" cy="49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在这里输入标题</a:t>
            </a:r>
            <a:endParaRPr lang="en-US" altLang="zh-CN" sz="2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61535" y="2003502"/>
            <a:ext cx="5965619" cy="1098804"/>
            <a:chOff x="998905" y="2128762"/>
            <a:chExt cx="5965619" cy="1098804"/>
          </a:xfrm>
        </p:grpSpPr>
        <p:sp>
          <p:nvSpPr>
            <p:cNvPr id="23" name="PA-ïŝļidé"/>
            <p:cNvSpPr/>
            <p:nvPr>
              <p:custDataLst>
                <p:tags r:id="rId13"/>
              </p:custDataLst>
            </p:nvPr>
          </p:nvSpPr>
          <p:spPr>
            <a:xfrm>
              <a:off x="998905" y="2235149"/>
              <a:ext cx="538288" cy="538288"/>
            </a:xfrm>
            <a:prstGeom prst="ellipse">
              <a:avLst/>
            </a:prstGeom>
            <a:solidFill>
              <a:srgbClr val="E335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/>
              <a:r>
                <a:rPr lang="en-US" altLang="zh-CN" sz="2000" noProof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PA-iS1iďè"/>
            <p:cNvGrpSpPr/>
            <p:nvPr>
              <p:custDataLst>
                <p:tags r:id="rId14"/>
              </p:custDataLst>
            </p:nvPr>
          </p:nvGrpSpPr>
          <p:grpSpPr bwMode="auto">
            <a:xfrm>
              <a:off x="1859530" y="2128762"/>
              <a:ext cx="5104994" cy="1098804"/>
              <a:chOff x="7970199" y="1121955"/>
              <a:chExt cx="4281334" cy="1100037"/>
            </a:xfrm>
          </p:grpSpPr>
          <p:sp>
            <p:nvSpPr>
              <p:cNvPr id="25" name="PA-işḻíḑé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970199" y="1488431"/>
                <a:ext cx="4281334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9pPr>
              </a:lstStyle>
              <a:p>
                <a:pPr marL="0" indent="0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您的内容打在这里您的内容打在这里您的内容打在这里您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PA-ïṧļîḍè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970199" y="1121955"/>
                <a:ext cx="4281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点击输入文字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073570" y="2944299"/>
            <a:ext cx="5965619" cy="1098804"/>
            <a:chOff x="998905" y="2128762"/>
            <a:chExt cx="5965619" cy="1098804"/>
          </a:xfrm>
        </p:grpSpPr>
        <p:sp>
          <p:nvSpPr>
            <p:cNvPr id="38" name="PA-ïŝļidé"/>
            <p:cNvSpPr/>
            <p:nvPr>
              <p:custDataLst>
                <p:tags r:id="rId9"/>
              </p:custDataLst>
            </p:nvPr>
          </p:nvSpPr>
          <p:spPr>
            <a:xfrm>
              <a:off x="998905" y="2235149"/>
              <a:ext cx="538288" cy="538288"/>
            </a:xfrm>
            <a:prstGeom prst="ellipse">
              <a:avLst/>
            </a:prstGeom>
            <a:solidFill>
              <a:srgbClr val="E335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/>
              <a:r>
                <a:rPr lang="en-US" altLang="zh-CN" sz="2000" noProof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PA-iS1iďè"/>
            <p:cNvGrpSpPr/>
            <p:nvPr>
              <p:custDataLst>
                <p:tags r:id="rId10"/>
              </p:custDataLst>
            </p:nvPr>
          </p:nvGrpSpPr>
          <p:grpSpPr bwMode="auto">
            <a:xfrm>
              <a:off x="1859530" y="2128762"/>
              <a:ext cx="5104994" cy="1098804"/>
              <a:chOff x="7970199" y="1121955"/>
              <a:chExt cx="4281334" cy="1100037"/>
            </a:xfrm>
          </p:grpSpPr>
          <p:sp>
            <p:nvSpPr>
              <p:cNvPr id="40" name="PA-işḻíḑé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970199" y="1488431"/>
                <a:ext cx="4281334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9pPr>
              </a:lstStyle>
              <a:p>
                <a:pPr marL="0" indent="0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您的内容打在这里您的内容打在这里您的内容打在这里您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PA-ïṧļîḍè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970199" y="1121955"/>
                <a:ext cx="4281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点击输入文字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104300" y="3859766"/>
            <a:ext cx="5965619" cy="1098804"/>
            <a:chOff x="998905" y="2128762"/>
            <a:chExt cx="5965619" cy="1098804"/>
          </a:xfrm>
        </p:grpSpPr>
        <p:sp>
          <p:nvSpPr>
            <p:cNvPr id="43" name="PA-ïŝļidé"/>
            <p:cNvSpPr/>
            <p:nvPr>
              <p:custDataLst>
                <p:tags r:id="rId5"/>
              </p:custDataLst>
            </p:nvPr>
          </p:nvSpPr>
          <p:spPr>
            <a:xfrm>
              <a:off x="998905" y="2235149"/>
              <a:ext cx="538288" cy="538288"/>
            </a:xfrm>
            <a:prstGeom prst="ellipse">
              <a:avLst/>
            </a:prstGeom>
            <a:solidFill>
              <a:srgbClr val="E335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/>
              <a:r>
                <a:rPr lang="en-US" altLang="zh-CN" sz="2000" noProof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PA-iS1iďè"/>
            <p:cNvGrpSpPr/>
            <p:nvPr>
              <p:custDataLst>
                <p:tags r:id="rId6"/>
              </p:custDataLst>
            </p:nvPr>
          </p:nvGrpSpPr>
          <p:grpSpPr bwMode="auto">
            <a:xfrm>
              <a:off x="1859530" y="2128762"/>
              <a:ext cx="5104994" cy="1098804"/>
              <a:chOff x="7970199" y="1121955"/>
              <a:chExt cx="4281334" cy="1100037"/>
            </a:xfrm>
          </p:grpSpPr>
          <p:sp>
            <p:nvSpPr>
              <p:cNvPr id="45" name="PA-işḻíḑé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970199" y="1488431"/>
                <a:ext cx="4281334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9pPr>
              </a:lstStyle>
              <a:p>
                <a:pPr marL="0" indent="0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您的内容打在这里您的内容打在这里您的内容打在这里您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PA-ïṧļîḍè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970199" y="1121955"/>
                <a:ext cx="4281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点击输入文字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116335" y="4800563"/>
            <a:ext cx="5965619" cy="1098804"/>
            <a:chOff x="998905" y="2128762"/>
            <a:chExt cx="5965619" cy="1098804"/>
          </a:xfrm>
        </p:grpSpPr>
        <p:sp>
          <p:nvSpPr>
            <p:cNvPr id="48" name="PA-ïŝļidé"/>
            <p:cNvSpPr/>
            <p:nvPr>
              <p:custDataLst>
                <p:tags r:id="rId1"/>
              </p:custDataLst>
            </p:nvPr>
          </p:nvSpPr>
          <p:spPr>
            <a:xfrm>
              <a:off x="998905" y="2235149"/>
              <a:ext cx="538288" cy="538288"/>
            </a:xfrm>
            <a:prstGeom prst="ellipse">
              <a:avLst/>
            </a:prstGeom>
            <a:solidFill>
              <a:srgbClr val="E335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fontAlgn="auto"/>
              <a:r>
                <a:rPr lang="en-US" altLang="zh-CN" sz="2000" noProof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PA-iS1iďè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1859530" y="2128762"/>
              <a:ext cx="5104994" cy="1098804"/>
              <a:chOff x="7970199" y="1121955"/>
              <a:chExt cx="4281334" cy="1100037"/>
            </a:xfrm>
          </p:grpSpPr>
          <p:sp>
            <p:nvSpPr>
              <p:cNvPr id="50" name="PA-işḻíḑé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970199" y="1488431"/>
                <a:ext cx="4281334" cy="733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思源黑体 CN Normal" panose="020B0400000000000000" pitchFamily="34" charset="-122"/>
                  </a:defRPr>
                </a:lvl9pPr>
              </a:lstStyle>
              <a:p>
                <a:pPr marL="0" indent="0">
                  <a:lnSpc>
                    <a:spcPct val="16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您的内容打在这里您的内容打在这里您的内容打在这里您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PA-ïṧļîḍè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970199" y="1121955"/>
                <a:ext cx="42813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点击输入文字</a:t>
                </a:r>
                <a:endPara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31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0081" flipH="1" flipV="1">
            <a:off x="6749119" y="2105152"/>
            <a:ext cx="6693769" cy="6020850"/>
          </a:xfrm>
          <a:prstGeom prst="rect">
            <a:avLst/>
          </a:prstGeom>
        </p:spPr>
      </p:pic>
      <p:sp>
        <p:nvSpPr>
          <p:cNvPr id="24" name="TextBox 1"/>
          <p:cNvSpPr txBox="1"/>
          <p:nvPr/>
        </p:nvSpPr>
        <p:spPr>
          <a:xfrm>
            <a:off x="3060005" y="1979848"/>
            <a:ext cx="6071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i="1" dirty="0">
                <a:solidFill>
                  <a:schemeClr val="bg1"/>
                </a:solidFill>
                <a:cs typeface="+mn-ea"/>
                <a:sym typeface="+mn-lt"/>
              </a:rPr>
              <a:t>感恩有你 一路相伴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2868526" y="2906551"/>
            <a:ext cx="645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2020 year-end summary work summarizes the boutique PPT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About the summary text input or copy here</a:t>
            </a:r>
          </a:p>
        </p:txBody>
      </p:sp>
      <p:sp>
        <p:nvSpPr>
          <p:cNvPr id="26" name="圆角矩形 136"/>
          <p:cNvSpPr/>
          <p:nvPr/>
        </p:nvSpPr>
        <p:spPr>
          <a:xfrm>
            <a:off x="4084004" y="3730313"/>
            <a:ext cx="1599936" cy="289907"/>
          </a:xfrm>
          <a:prstGeom prst="roundRect">
            <a:avLst>
              <a:gd name="adj" fmla="val 50000"/>
            </a:avLst>
          </a:prstGeom>
          <a:solidFill>
            <a:srgbClr val="F06689"/>
          </a:solidFill>
          <a:ln>
            <a:noFill/>
          </a:ln>
          <a:effectLst>
            <a:outerShdw blurRad="127000" dist="88900" dir="5400000" sx="101000" sy="101000" algn="t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65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465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id-ID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圆角矩形 137"/>
          <p:cNvSpPr/>
          <p:nvPr/>
        </p:nvSpPr>
        <p:spPr>
          <a:xfrm>
            <a:off x="6764094" y="3805645"/>
            <a:ext cx="1599936" cy="289907"/>
          </a:xfrm>
          <a:prstGeom prst="roundRect">
            <a:avLst>
              <a:gd name="adj" fmla="val 50000"/>
            </a:avLst>
          </a:prstGeom>
          <a:solidFill>
            <a:srgbClr val="F06689"/>
          </a:solidFill>
          <a:ln>
            <a:noFill/>
          </a:ln>
          <a:effectLst>
            <a:outerShdw blurRad="127000" dist="88900" dir="5400000" sx="101000" sy="101000" algn="t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65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id-ID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1295687" y="2527503"/>
            <a:ext cx="5575285" cy="313609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055"/>
            <a:ext cx="9883997" cy="68397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39055"/>
            <a:ext cx="4008128" cy="2254572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7091659" y="913680"/>
            <a:ext cx="3399550" cy="1168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感恩节介绍</a:t>
            </a:r>
          </a:p>
        </p:txBody>
      </p:sp>
      <p:sp>
        <p:nvSpPr>
          <p:cNvPr id="9" name="矩形 8"/>
          <p:cNvSpPr/>
          <p:nvPr/>
        </p:nvSpPr>
        <p:spPr>
          <a:xfrm flipV="1">
            <a:off x="9008422" y="1699377"/>
            <a:ext cx="1178866" cy="45730"/>
          </a:xfrm>
          <a:prstGeom prst="rect">
            <a:avLst/>
          </a:prstGeom>
          <a:solidFill>
            <a:srgbClr val="F3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5900" y="2105073"/>
            <a:ext cx="7748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      感恩节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(Thanksgiving Day)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是美国人民独创的一个古老节日，也是美国人合家欢聚的节日。 初时感恩节没有固定日期，由美国各州临时决定。直到美国独立后的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1863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年，林肯总统宣布感恩节为全国性节日 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1941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年，美国国会正式将每年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月第四个星期四定为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感恩节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。感恩节假期一般会从星期四持续到星期天。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       除了美国、加拿大，世界上还有埃及、希腊等国家有自己独特的感恩节，但英国、法国等欧洲国家却与感恩节绝缘 ，也有学者倡议设立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中华感恩节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，以弘扬传统文化。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4047" y="-1226557"/>
            <a:ext cx="3429007" cy="60960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8565285" y="2543838"/>
            <a:ext cx="3429007" cy="6096012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4441301" y="773295"/>
            <a:ext cx="4123984" cy="1168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r>
              <a:rPr lang="zh-CN" alt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录 </a:t>
            </a:r>
            <a:r>
              <a:rPr lang="en-US" altLang="zh-CN" sz="5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MULU</a:t>
            </a:r>
            <a:endParaRPr lang="zh-CN" altLang="en-US" sz="5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557794" y="1610117"/>
            <a:ext cx="1178866" cy="45730"/>
          </a:xfrm>
          <a:prstGeom prst="rect">
            <a:avLst/>
          </a:prstGeom>
          <a:solidFill>
            <a:srgbClr val="F36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0296" y="2508006"/>
            <a:ext cx="3878960" cy="584775"/>
            <a:chOff x="2125104" y="2632995"/>
            <a:chExt cx="3878960" cy="584775"/>
          </a:xfrm>
        </p:grpSpPr>
        <p:sp>
          <p:nvSpPr>
            <p:cNvPr id="15" name="矩形 14"/>
            <p:cNvSpPr/>
            <p:nvPr/>
          </p:nvSpPr>
          <p:spPr>
            <a:xfrm>
              <a:off x="2125104" y="2668827"/>
              <a:ext cx="1347498" cy="513113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3472602" y="2632995"/>
              <a:ext cx="2531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spc="-15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10296" y="4040766"/>
            <a:ext cx="3878960" cy="584775"/>
            <a:chOff x="2125104" y="2632995"/>
            <a:chExt cx="3878960" cy="584775"/>
          </a:xfrm>
        </p:grpSpPr>
        <p:sp>
          <p:nvSpPr>
            <p:cNvPr id="19" name="矩形 18"/>
            <p:cNvSpPr/>
            <p:nvPr/>
          </p:nvSpPr>
          <p:spPr>
            <a:xfrm>
              <a:off x="2125104" y="2668827"/>
              <a:ext cx="1347498" cy="513113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3472602" y="2632995"/>
              <a:ext cx="2531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spc="-15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10296" y="3277173"/>
            <a:ext cx="3878960" cy="584775"/>
            <a:chOff x="2125104" y="2632995"/>
            <a:chExt cx="3878960" cy="584775"/>
          </a:xfrm>
        </p:grpSpPr>
        <p:sp>
          <p:nvSpPr>
            <p:cNvPr id="22" name="矩形 21"/>
            <p:cNvSpPr/>
            <p:nvPr/>
          </p:nvSpPr>
          <p:spPr>
            <a:xfrm>
              <a:off x="2125104" y="2668827"/>
              <a:ext cx="1347498" cy="513113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23" name="文本框 11"/>
            <p:cNvSpPr txBox="1"/>
            <p:nvPr/>
          </p:nvSpPr>
          <p:spPr>
            <a:xfrm>
              <a:off x="3472602" y="2632995"/>
              <a:ext cx="2531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spc="-15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0296" y="4833623"/>
            <a:ext cx="3878960" cy="584775"/>
            <a:chOff x="2125104" y="2632995"/>
            <a:chExt cx="3878960" cy="584775"/>
          </a:xfrm>
        </p:grpSpPr>
        <p:sp>
          <p:nvSpPr>
            <p:cNvPr id="25" name="矩形 24"/>
            <p:cNvSpPr/>
            <p:nvPr/>
          </p:nvSpPr>
          <p:spPr>
            <a:xfrm>
              <a:off x="2125104" y="2668827"/>
              <a:ext cx="1347498" cy="513113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26" name="文本框 11"/>
            <p:cNvSpPr txBox="1"/>
            <p:nvPr/>
          </p:nvSpPr>
          <p:spPr>
            <a:xfrm>
              <a:off x="3472602" y="2632995"/>
              <a:ext cx="2531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spc="-150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693787" y="2505670"/>
            <a:ext cx="476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spc="30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  <a:endParaRPr lang="zh-CN" altLang="en-US" sz="5400" b="1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63223" y="20097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1693787" y="3517302"/>
            <a:ext cx="476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2020 year-end summary work summarizes the boutique PPT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About the summary text input or copy here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13" y="2009795"/>
            <a:ext cx="8945260" cy="43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700" y="233819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33406" y="2039039"/>
            <a:ext cx="4100500" cy="3555118"/>
            <a:chOff x="2144182" y="2043339"/>
            <a:chExt cx="4100500" cy="3555118"/>
          </a:xfrm>
        </p:grpSpPr>
        <p:grpSp>
          <p:nvGrpSpPr>
            <p:cNvPr id="5" name="îṡḻîḓe"/>
            <p:cNvGrpSpPr/>
            <p:nvPr/>
          </p:nvGrpSpPr>
          <p:grpSpPr>
            <a:xfrm>
              <a:off x="2144182" y="2043339"/>
              <a:ext cx="4100500" cy="887714"/>
              <a:chOff x="793988" y="1227225"/>
              <a:chExt cx="2829423" cy="958053"/>
            </a:xfrm>
          </p:grpSpPr>
          <p:sp>
            <p:nvSpPr>
              <p:cNvPr id="15" name="ïsļïḓe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添加标题内容</a:t>
                </a:r>
              </a:p>
            </p:txBody>
          </p:sp>
          <p:sp>
            <p:nvSpPr>
              <p:cNvPr id="16" name="íṥlîḓé"/>
              <p:cNvSpPr txBox="1"/>
              <p:nvPr/>
            </p:nvSpPr>
            <p:spPr bwMode="auto">
              <a:xfrm>
                <a:off x="793988" y="1629099"/>
                <a:ext cx="282942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标题数字等都可以通过点击和重新输入进行更改，顶部“开始”面板中可以对字体、字号、颜色、行距等进行修改。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ïSlidé"/>
            <p:cNvGrpSpPr/>
            <p:nvPr/>
          </p:nvGrpSpPr>
          <p:grpSpPr>
            <a:xfrm>
              <a:off x="2144182" y="3419469"/>
              <a:ext cx="4100500" cy="802546"/>
              <a:chOff x="793989" y="1227225"/>
              <a:chExt cx="2829423" cy="866137"/>
            </a:xfrm>
          </p:grpSpPr>
          <p:sp>
            <p:nvSpPr>
              <p:cNvPr id="13" name="ïṩ1îḓe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添加标题内容</a:t>
                </a:r>
              </a:p>
            </p:txBody>
          </p:sp>
          <p:sp>
            <p:nvSpPr>
              <p:cNvPr id="14" name="ïṩļídé"/>
              <p:cNvSpPr txBox="1"/>
              <p:nvPr/>
            </p:nvSpPr>
            <p:spPr bwMode="auto">
              <a:xfrm>
                <a:off x="793989" y="1537183"/>
                <a:ext cx="282942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标题数字等都可以通过点击和重新输入进行更改，顶部“开始”面板中可以对字体、字号、颜色、行距等进行修改。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iṥľiḋe"/>
            <p:cNvGrpSpPr/>
            <p:nvPr/>
          </p:nvGrpSpPr>
          <p:grpSpPr>
            <a:xfrm>
              <a:off x="2144182" y="4710431"/>
              <a:ext cx="4100500" cy="888026"/>
              <a:chOff x="793989" y="1134972"/>
              <a:chExt cx="2829423" cy="958390"/>
            </a:xfrm>
          </p:grpSpPr>
          <p:sp>
            <p:nvSpPr>
              <p:cNvPr id="11" name="ïṧḻîḓé"/>
              <p:cNvSpPr txBox="1"/>
              <p:nvPr/>
            </p:nvSpPr>
            <p:spPr bwMode="auto">
              <a:xfrm>
                <a:off x="793989" y="1134972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添加标题内容</a:t>
                </a:r>
              </a:p>
            </p:txBody>
          </p:sp>
          <p:sp>
            <p:nvSpPr>
              <p:cNvPr id="12" name="i$ḷïdè"/>
              <p:cNvSpPr txBox="1"/>
              <p:nvPr/>
            </p:nvSpPr>
            <p:spPr bwMode="auto">
              <a:xfrm>
                <a:off x="793990" y="1537183"/>
                <a:ext cx="2829422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标题数字等都可以通过点击和重新输入进行更改，顶部“开始”面板中可以对字体、字号、颜色、行距等进行修改。</a:t>
                </a:r>
                <a:endPara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720000">
            <a:off x="5248768" y="1823126"/>
            <a:ext cx="1005714" cy="10660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720000">
            <a:off x="5248768" y="3092360"/>
            <a:ext cx="1005714" cy="10660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720000">
            <a:off x="5248768" y="4361593"/>
            <a:ext cx="1005714" cy="10660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30519" y="1238870"/>
            <a:ext cx="3482345" cy="519478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26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66700" y="8689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0440" y="3028108"/>
            <a:ext cx="3029327" cy="1319081"/>
            <a:chOff x="5082573" y="2122065"/>
            <a:chExt cx="3029327" cy="1319081"/>
          </a:xfrm>
        </p:grpSpPr>
        <p:sp>
          <p:nvSpPr>
            <p:cNvPr id="5" name="矩形 4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75462" y="2122065"/>
              <a:ext cx="1990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234223" y="2840982"/>
              <a:ext cx="2714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27441" y="1488865"/>
            <a:ext cx="3029327" cy="1272652"/>
            <a:chOff x="5082573" y="2168494"/>
            <a:chExt cx="3029327" cy="1272652"/>
          </a:xfrm>
        </p:grpSpPr>
        <p:sp>
          <p:nvSpPr>
            <p:cNvPr id="9" name="矩形 8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4225" y="21964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4224" y="2840982"/>
              <a:ext cx="2714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27441" y="5007472"/>
            <a:ext cx="3029327" cy="1272652"/>
            <a:chOff x="5082573" y="2168494"/>
            <a:chExt cx="3029327" cy="1272652"/>
          </a:xfrm>
        </p:grpSpPr>
        <p:sp>
          <p:nvSpPr>
            <p:cNvPr id="13" name="矩形 12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34225" y="21964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34224" y="2840982"/>
              <a:ext cx="2714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04485" y="2780400"/>
            <a:ext cx="3029327" cy="1272652"/>
            <a:chOff x="5082573" y="2168494"/>
            <a:chExt cx="3029327" cy="1272652"/>
          </a:xfrm>
        </p:grpSpPr>
        <p:sp>
          <p:nvSpPr>
            <p:cNvPr id="17" name="矩形 16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F066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34225" y="21964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34224" y="2840982"/>
              <a:ext cx="27147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80018" y="2335733"/>
            <a:ext cx="2829523" cy="2829523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30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62010" y="62717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693787" y="2505670"/>
            <a:ext cx="476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 spc="3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63223" y="200979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第二部分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1693787" y="3517302"/>
            <a:ext cx="476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2020 year-end summary work summarizes the boutique PPT</a:t>
            </a:r>
          </a:p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About the summary text input or copy here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13" y="2009795"/>
            <a:ext cx="8945260" cy="43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66700" y="24765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84" y="2093814"/>
            <a:ext cx="3159165" cy="315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3"/>
          <p:cNvSpPr txBox="1"/>
          <p:nvPr/>
        </p:nvSpPr>
        <p:spPr>
          <a:xfrm>
            <a:off x="2205282" y="1698220"/>
            <a:ext cx="517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感恩有你 一路相伴</a:t>
            </a: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370822" y="3191244"/>
            <a:ext cx="3356997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2294575" y="4720145"/>
            <a:ext cx="335761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1356272" y="1698220"/>
            <a:ext cx="806201" cy="806201"/>
            <a:chOff x="4955424" y="1457564"/>
            <a:chExt cx="599448" cy="599448"/>
          </a:xfrm>
        </p:grpSpPr>
        <p:sp>
          <p:nvSpPr>
            <p:cNvPr id="25" name="椭圆 24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solidFill>
              <a:srgbClr val="F06689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56272" y="3145796"/>
            <a:ext cx="806201" cy="806201"/>
            <a:chOff x="4970854" y="2513407"/>
            <a:chExt cx="599448" cy="599448"/>
          </a:xfrm>
        </p:grpSpPr>
        <p:sp>
          <p:nvSpPr>
            <p:cNvPr id="31" name="椭圆 30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solidFill>
              <a:srgbClr val="F06689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56272" y="4549317"/>
            <a:ext cx="806201" cy="806201"/>
            <a:chOff x="4988609" y="3551062"/>
            <a:chExt cx="599448" cy="599448"/>
          </a:xfrm>
        </p:grpSpPr>
        <p:sp>
          <p:nvSpPr>
            <p:cNvPr id="34" name="椭圆 33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solidFill>
              <a:srgbClr val="F06689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2205282" y="3227121"/>
            <a:ext cx="517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感恩有你 一路相伴</a:t>
            </a: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2205282" y="4756021"/>
            <a:ext cx="5178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感恩有你 一路相伴</a:t>
            </a: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30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67 0.15023 L -8.33333E-7 -1.48148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7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9 -0.00116 L -8.33333E-7 -1.11111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2 -0.16041 L -8.33333E-7 -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80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6700" y="241300"/>
            <a:ext cx="116586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960" y="1110881"/>
            <a:ext cx="5743184" cy="4974411"/>
          </a:xfrm>
          <a:prstGeom prst="rect">
            <a:avLst/>
          </a:prstGeom>
        </p:spPr>
      </p:pic>
      <p:cxnSp>
        <p:nvCxnSpPr>
          <p:cNvPr id="19" name="PA-直接连接符 1"/>
          <p:cNvCxnSpPr/>
          <p:nvPr>
            <p:custDataLst>
              <p:tags r:id="rId1"/>
            </p:custDataLst>
          </p:nvPr>
        </p:nvCxnSpPr>
        <p:spPr>
          <a:xfrm>
            <a:off x="5565912" y="1902245"/>
            <a:ext cx="0" cy="33916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-ïŝļidé"/>
          <p:cNvSpPr/>
          <p:nvPr>
            <p:custDataLst>
              <p:tags r:id="rId2"/>
            </p:custDataLst>
          </p:nvPr>
        </p:nvSpPr>
        <p:spPr>
          <a:xfrm>
            <a:off x="5826856" y="2038009"/>
            <a:ext cx="538288" cy="538288"/>
          </a:xfrm>
          <a:prstGeom prst="ellipse">
            <a:avLst/>
          </a:prstGeom>
          <a:solidFill>
            <a:srgbClr val="F0668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fontAlgn="auto"/>
            <a:r>
              <a:rPr lang="en-US" altLang="zh-CN" noProof="1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PA-iS1iďè"/>
          <p:cNvGrpSpPr/>
          <p:nvPr>
            <p:custDataLst>
              <p:tags r:id="rId3"/>
            </p:custDataLst>
          </p:nvPr>
        </p:nvGrpSpPr>
        <p:grpSpPr bwMode="auto">
          <a:xfrm>
            <a:off x="6820306" y="1931622"/>
            <a:ext cx="5104994" cy="1098804"/>
            <a:chOff x="7970199" y="1121955"/>
            <a:chExt cx="4281334" cy="1100037"/>
          </a:xfrm>
        </p:grpSpPr>
        <p:sp>
          <p:nvSpPr>
            <p:cNvPr id="27" name="PA-işḻíḑé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970199" y="1488431"/>
              <a:ext cx="4281334" cy="73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9pPr>
            </a:lstStyle>
            <a:p>
              <a:pPr marL="0" indent="0">
                <a:lnSpc>
                  <a:spcPct val="16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您的内容打在这里您的内容打在这里您的内容打在这里您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PA-ïṧļîḍè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70199" y="1121955"/>
              <a:ext cx="4281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输入文字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PA-íṧ1íďé"/>
          <p:cNvSpPr/>
          <p:nvPr>
            <p:custDataLst>
              <p:tags r:id="rId4"/>
            </p:custDataLst>
          </p:nvPr>
        </p:nvSpPr>
        <p:spPr>
          <a:xfrm>
            <a:off x="5826856" y="3328945"/>
            <a:ext cx="538288" cy="538287"/>
          </a:xfrm>
          <a:prstGeom prst="ellipse">
            <a:avLst/>
          </a:prstGeom>
          <a:solidFill>
            <a:srgbClr val="F0668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fontAlgn="auto"/>
            <a:r>
              <a:rPr lang="en-US" altLang="zh-CN" noProof="1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PA-îŝḻïḋé"/>
          <p:cNvGrpSpPr/>
          <p:nvPr>
            <p:custDataLst>
              <p:tags r:id="rId5"/>
            </p:custDataLst>
          </p:nvPr>
        </p:nvGrpSpPr>
        <p:grpSpPr bwMode="auto">
          <a:xfrm>
            <a:off x="6820306" y="3124109"/>
            <a:ext cx="5104994" cy="1100393"/>
            <a:chOff x="7970197" y="1121955"/>
            <a:chExt cx="4281334" cy="1100037"/>
          </a:xfrm>
        </p:grpSpPr>
        <p:sp>
          <p:nvSpPr>
            <p:cNvPr id="39" name="PA-îşľíḋê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970198" y="1488431"/>
              <a:ext cx="4281333" cy="73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9pPr>
            </a:lstStyle>
            <a:p>
              <a:pPr marL="0" indent="0">
                <a:lnSpc>
                  <a:spcPct val="16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您的内容打在这里您的内容打在这里您的内容打在这里您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îṥ1iďè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970197" y="1121955"/>
              <a:ext cx="4281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输入文字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PA-îS1íḓe"/>
          <p:cNvSpPr/>
          <p:nvPr>
            <p:custDataLst>
              <p:tags r:id="rId6"/>
            </p:custDataLst>
          </p:nvPr>
        </p:nvSpPr>
        <p:spPr>
          <a:xfrm>
            <a:off x="5826856" y="4589712"/>
            <a:ext cx="538288" cy="538287"/>
          </a:xfrm>
          <a:prstGeom prst="ellipse">
            <a:avLst/>
          </a:prstGeom>
          <a:solidFill>
            <a:srgbClr val="F0668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fontAlgn="auto"/>
            <a:r>
              <a:rPr lang="en-US" altLang="zh-CN" noProof="1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2" name="PA-ïS1îḓé"/>
          <p:cNvGrpSpPr/>
          <p:nvPr>
            <p:custDataLst>
              <p:tags r:id="rId7"/>
            </p:custDataLst>
          </p:nvPr>
        </p:nvGrpSpPr>
        <p:grpSpPr bwMode="auto">
          <a:xfrm>
            <a:off x="6820306" y="4481737"/>
            <a:ext cx="5104994" cy="1100392"/>
            <a:chOff x="7970197" y="1121955"/>
            <a:chExt cx="4281334" cy="1100037"/>
          </a:xfrm>
        </p:grpSpPr>
        <p:sp>
          <p:nvSpPr>
            <p:cNvPr id="43" name="PA-îşḻîḑé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970198" y="1488431"/>
              <a:ext cx="4281333" cy="73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思源黑体 CN Normal" panose="020B0400000000000000" pitchFamily="34" charset="-122"/>
                </a:defRPr>
              </a:lvl9pPr>
            </a:lstStyle>
            <a:p>
              <a:pPr marL="0" indent="0">
                <a:lnSpc>
                  <a:spcPct val="16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您的内容打在这里您的内容打在这里您的内容打在这里您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PA-îṩľîḑe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970197" y="1121955"/>
              <a:ext cx="42813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输入文字</a:t>
              </a:r>
              <a:endPara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PA-直接连接符 14"/>
          <p:cNvCxnSpPr/>
          <p:nvPr>
            <p:custDataLst>
              <p:tags r:id="rId8"/>
            </p:custDataLst>
          </p:nvPr>
        </p:nvCxnSpPr>
        <p:spPr>
          <a:xfrm>
            <a:off x="6950511" y="3017723"/>
            <a:ext cx="49747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A-直接连接符 15"/>
          <p:cNvCxnSpPr/>
          <p:nvPr>
            <p:custDataLst>
              <p:tags r:id="rId9"/>
            </p:custDataLst>
          </p:nvPr>
        </p:nvCxnSpPr>
        <p:spPr>
          <a:xfrm>
            <a:off x="6950511" y="4345180"/>
            <a:ext cx="49747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15480" y="443957"/>
            <a:ext cx="9361040" cy="584777"/>
            <a:chOff x="1415480" y="443957"/>
            <a:chExt cx="9361040" cy="584777"/>
          </a:xfrm>
        </p:grpSpPr>
        <p:sp>
          <p:nvSpPr>
            <p:cNvPr id="26" name="文本框 4"/>
            <p:cNvSpPr txBox="1"/>
            <p:nvPr/>
          </p:nvSpPr>
          <p:spPr>
            <a:xfrm>
              <a:off x="4559832" y="443957"/>
              <a:ext cx="307233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32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altLang="zh-CN" sz="32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415480" y="1028733"/>
              <a:ext cx="9361040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2avu3i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宽屏</PresentationFormat>
  <Paragraphs>112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2022-03-10T06:19:56Z</dcterms:created>
  <dcterms:modified xsi:type="dcterms:W3CDTF">2023-01-10T11:40:11Z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CD9670F16EBF4F07864DAFCDA0FE5A80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