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handoutMasterIdLst>
    <p:handoutMasterId r:id="rId19"/>
  </p:handoutMasterIdLst>
  <p:sldIdLst>
    <p:sldId id="256" r:id="rId3"/>
    <p:sldId id="257" r:id="rId4"/>
    <p:sldId id="260" r:id="rId5"/>
    <p:sldId id="261" r:id="rId6"/>
    <p:sldId id="267" r:id="rId7"/>
    <p:sldId id="262" r:id="rId8"/>
    <p:sldId id="264" r:id="rId9"/>
    <p:sldId id="265" r:id="rId10"/>
    <p:sldId id="268" r:id="rId11"/>
    <p:sldId id="266" r:id="rId12"/>
    <p:sldId id="269" r:id="rId13"/>
    <p:sldId id="270" r:id="rId14"/>
    <p:sldId id="271" r:id="rId15"/>
    <p:sldId id="272" r:id="rId16"/>
    <p:sldId id="27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58" d="100"/>
          <a:sy n="58" d="100"/>
        </p:scale>
        <p:origin x="-2538" y="-13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
        <p:nvSpPr>
          <p:cNvPr id="11" name="TextBox 10"/>
          <p:cNvSpPr txBox="1"/>
          <p:nvPr userDrawn="1"/>
        </p:nvSpPr>
        <p:spPr>
          <a:xfrm>
            <a:off x="1907704" y="6485673"/>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2.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2.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0.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50" y="5395418"/>
            <a:ext cx="1762125" cy="1367332"/>
          </a:xfrm>
          <a:prstGeom prst="rect">
            <a:avLst/>
          </a:prstGeom>
        </p:spPr>
      </p:pic>
      <p:grpSp>
        <p:nvGrpSpPr>
          <p:cNvPr id="14" name="组合 13"/>
          <p:cNvGrpSpPr/>
          <p:nvPr/>
        </p:nvGrpSpPr>
        <p:grpSpPr>
          <a:xfrm>
            <a:off x="3236119" y="110515"/>
            <a:ext cx="5786437" cy="3032734"/>
            <a:chOff x="3236119" y="110515"/>
            <a:chExt cx="5786437" cy="3032734"/>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119" y="440439"/>
              <a:ext cx="5719762" cy="270281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837" y="110515"/>
              <a:ext cx="1178719" cy="829986"/>
            </a:xfrm>
            <a:prstGeom prst="rect">
              <a:avLst/>
            </a:prstGeom>
          </p:spPr>
        </p:pic>
      </p:gr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6119" y="2646100"/>
            <a:ext cx="2602706" cy="1565799"/>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393979"/>
            <a:ext cx="1095375" cy="1159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500"/>
                            </p:stCondLst>
                            <p:childTnLst>
                              <p:par>
                                <p:cTn id="15" presetID="3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par>
                          <p:cTn id="21" fill="hold">
                            <p:stCondLst>
                              <p:cond delay="35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26"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03</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p:cNvGrpSpPr/>
          <p:nvPr/>
        </p:nvGrpSpPr>
        <p:grpSpPr>
          <a:xfrm>
            <a:off x="4909862" y="1735534"/>
            <a:ext cx="7691713" cy="3730658"/>
            <a:chOff x="4993344" y="2487596"/>
            <a:chExt cx="7691713" cy="3730658"/>
          </a:xfrm>
        </p:grpSpPr>
        <p:grpSp>
          <p:nvGrpSpPr>
            <p:cNvPr id="5" name="组合 4"/>
            <p:cNvGrpSpPr/>
            <p:nvPr/>
          </p:nvGrpSpPr>
          <p:grpSpPr>
            <a:xfrm>
              <a:off x="4993344" y="2487596"/>
              <a:ext cx="7691713" cy="3730658"/>
              <a:chOff x="3260051" y="3820503"/>
              <a:chExt cx="11391799" cy="2464046"/>
            </a:xfrm>
          </p:grpSpPr>
          <p:grpSp>
            <p:nvGrpSpPr>
              <p:cNvPr id="6" name="组合 5"/>
              <p:cNvGrpSpPr/>
              <p:nvPr/>
            </p:nvGrpSpPr>
            <p:grpSpPr>
              <a:xfrm>
                <a:off x="6091706" y="3820503"/>
                <a:ext cx="5404969" cy="2164661"/>
                <a:chOff x="6091706" y="3820503"/>
                <a:chExt cx="5404969" cy="2164661"/>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9" name="矩形: 圆角 8"/>
                <p:cNvSpPr/>
                <p:nvPr/>
              </p:nvSpPr>
              <p:spPr>
                <a:xfrm>
                  <a:off x="6331788" y="3944682"/>
                  <a:ext cx="5037827" cy="1921200"/>
                </a:xfrm>
                <a:prstGeom prst="roundRect">
                  <a:avLst>
                    <a:gd name="adj" fmla="val 3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pic>
            <p:nvPicPr>
              <p:cNvPr id="7" name="图片 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3260051" y="5499078"/>
                <a:ext cx="11391799" cy="785471"/>
              </a:xfrm>
              <a:prstGeom prst="rect">
                <a:avLst/>
              </a:prstGeom>
              <a:effectLst>
                <a:outerShdw blurRad="152400" dist="317500" dir="5400000" sx="90000" sy="-19000" rotWithShape="0">
                  <a:prstClr val="black"/>
                </a:outerShdw>
              </a:effectLst>
            </p:spPr>
          </p:pic>
        </p:grpSp>
        <p:sp>
          <p:nvSpPr>
            <p:cNvPr id="10" name="矩形 9"/>
            <p:cNvSpPr/>
            <p:nvPr/>
          </p:nvSpPr>
          <p:spPr>
            <a:xfrm>
              <a:off x="7274268" y="3135511"/>
              <a:ext cx="2987737"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203864"/>
                  </a:solidFill>
                  <a:cs typeface="+mn-ea"/>
                  <a:sym typeface="+mn-lt"/>
                </a:rPr>
                <a:t>第一个圣诞节赞美诗</a:t>
              </a:r>
              <a:endParaRPr lang="en-US" altLang="zh-CN" sz="2400" dirty="0">
                <a:solidFill>
                  <a:srgbClr val="203864"/>
                </a:solidFill>
                <a:cs typeface="+mn-ea"/>
                <a:sym typeface="+mn-lt"/>
              </a:endParaRPr>
            </a:p>
            <a:p>
              <a:r>
                <a:rPr lang="zh-CN" altLang="en-US" sz="2400" dirty="0">
                  <a:solidFill>
                    <a:srgbClr val="203864"/>
                  </a:solidFill>
                  <a:cs typeface="+mn-ea"/>
                  <a:sym typeface="+mn-lt"/>
                </a:rPr>
                <a:t>写于公元前</a:t>
              </a:r>
              <a:r>
                <a:rPr lang="en-US" altLang="zh-CN" sz="2400" dirty="0">
                  <a:solidFill>
                    <a:srgbClr val="203864"/>
                  </a:solidFill>
                  <a:cs typeface="+mn-ea"/>
                  <a:sym typeface="+mn-lt"/>
                </a:rPr>
                <a:t>5</a:t>
              </a:r>
              <a:r>
                <a:rPr lang="zh-CN" altLang="en-US" sz="2400" dirty="0">
                  <a:solidFill>
                    <a:srgbClr val="203864"/>
                  </a:solidFill>
                  <a:cs typeface="+mn-ea"/>
                  <a:sym typeface="+mn-lt"/>
                </a:rPr>
                <a:t>世纪。</a:t>
              </a:r>
              <a:endParaRPr lang="en-US" altLang="zh-CN" sz="2400" dirty="0">
                <a:solidFill>
                  <a:srgbClr val="203864"/>
                </a:solidFill>
                <a:cs typeface="+mn-ea"/>
                <a:sym typeface="+mn-lt"/>
              </a:endParaRPr>
            </a:p>
            <a:p>
              <a:r>
                <a:rPr lang="zh-CN" altLang="en-US" sz="2400" dirty="0">
                  <a:solidFill>
                    <a:srgbClr val="203864"/>
                  </a:solidFill>
                  <a:cs typeface="+mn-ea"/>
                  <a:sym typeface="+mn-lt"/>
                </a:rPr>
                <a:t>原本用拉丁文组成</a:t>
              </a:r>
              <a:endParaRPr lang="en-US" altLang="zh-CN" sz="2400" dirty="0">
                <a:solidFill>
                  <a:srgbClr val="203864"/>
                </a:solidFill>
                <a:cs typeface="+mn-ea"/>
                <a:sym typeface="+mn-lt"/>
              </a:endParaRPr>
            </a:p>
            <a:p>
              <a:r>
                <a:rPr lang="zh-CN" altLang="en-US" sz="2400" dirty="0">
                  <a:solidFill>
                    <a:srgbClr val="203864"/>
                  </a:solidFill>
                  <a:cs typeface="+mn-ea"/>
                  <a:sym typeface="+mn-lt"/>
                </a:rPr>
                <a:t>他们中主要神学议题</a:t>
              </a:r>
            </a:p>
          </p:txBody>
        </p:sp>
      </p:grpSp>
      <p:sp>
        <p:nvSpPr>
          <p:cNvPr id="13" name="Text Box 10"/>
          <p:cNvSpPr txBox="1">
            <a:spLocks noChangeArrowheads="1"/>
          </p:cNvSpPr>
          <p:nvPr/>
        </p:nvSpPr>
        <p:spPr bwMode="auto">
          <a:xfrm>
            <a:off x="1020573" y="1761425"/>
            <a:ext cx="46734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The first Christmas hymns were written </a:t>
            </a:r>
            <a:endParaRPr lang="en-US" altLang="zh-CN" sz="2400" b="1" dirty="0">
              <a:solidFill>
                <a:schemeClr val="tx1">
                  <a:lumMod val="95000"/>
                  <a:lumOff val="5000"/>
                </a:schemeClr>
              </a:solidFill>
              <a:latin typeface="+mn-lt"/>
              <a:cs typeface="+mn-ea"/>
              <a:sym typeface="+mn-lt"/>
            </a:endParaRPr>
          </a:p>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in the 5th Century .Originally composed</a:t>
            </a:r>
            <a:endParaRPr lang="en-US" altLang="zh-CN" sz="2400" b="1" dirty="0">
              <a:solidFill>
                <a:schemeClr val="tx1">
                  <a:lumMod val="95000"/>
                  <a:lumOff val="5000"/>
                </a:schemeClr>
              </a:solidFill>
              <a:latin typeface="+mn-lt"/>
              <a:cs typeface="+mn-ea"/>
              <a:sym typeface="+mn-lt"/>
            </a:endParaRPr>
          </a:p>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 in Latin,they containedprimarily theological</a:t>
            </a:r>
            <a:r>
              <a:rPr lang="zh-CN" altLang="en-US" sz="2400" b="1" i="1" dirty="0">
                <a:solidFill>
                  <a:schemeClr val="tx1">
                    <a:lumMod val="95000"/>
                    <a:lumOff val="5000"/>
                  </a:schemeClr>
                </a:solidFill>
                <a:latin typeface="+mn-lt"/>
                <a:cs typeface="+mn-ea"/>
                <a:sym typeface="+mn-lt"/>
              </a:rPr>
              <a:t>（ [θi:ə'lɔdʒikəl]神学的）</a:t>
            </a:r>
            <a:r>
              <a:rPr lang="zh-CN" altLang="en-US" sz="2400" b="1" dirty="0">
                <a:solidFill>
                  <a:schemeClr val="tx1">
                    <a:lumMod val="95000"/>
                    <a:lumOff val="5000"/>
                  </a:schemeClr>
                </a:solidFill>
                <a:latin typeface="+mn-lt"/>
                <a:cs typeface="+mn-ea"/>
                <a:sym typeface="+mn-lt"/>
              </a:rPr>
              <a:t> topics.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disk_49929"/>
          <p:cNvSpPr>
            <a:spLocks noChangeAspect="1"/>
          </p:cNvSpPr>
          <p:nvPr/>
        </p:nvSpPr>
        <p:spPr bwMode="auto">
          <a:xfrm>
            <a:off x="3384461" y="806911"/>
            <a:ext cx="5252103" cy="5244178"/>
          </a:xfrm>
          <a:custGeom>
            <a:avLst/>
            <a:gdLst>
              <a:gd name="connsiteX0" fmla="*/ 303936 w 607780"/>
              <a:gd name="connsiteY0" fmla="*/ 253441 h 606863"/>
              <a:gd name="connsiteX1" fmla="*/ 253774 w 607780"/>
              <a:gd name="connsiteY1" fmla="*/ 303513 h 606863"/>
              <a:gd name="connsiteX2" fmla="*/ 303936 w 607780"/>
              <a:gd name="connsiteY2" fmla="*/ 353492 h 606863"/>
              <a:gd name="connsiteX3" fmla="*/ 354005 w 607780"/>
              <a:gd name="connsiteY3" fmla="*/ 303513 h 606863"/>
              <a:gd name="connsiteX4" fmla="*/ 303936 w 607780"/>
              <a:gd name="connsiteY4" fmla="*/ 253441 h 606863"/>
              <a:gd name="connsiteX5" fmla="*/ 303936 w 607780"/>
              <a:gd name="connsiteY5" fmla="*/ 224539 h 606863"/>
              <a:gd name="connsiteX6" fmla="*/ 382958 w 607780"/>
              <a:gd name="connsiteY6" fmla="*/ 303513 h 606863"/>
              <a:gd name="connsiteX7" fmla="*/ 303936 w 607780"/>
              <a:gd name="connsiteY7" fmla="*/ 382394 h 606863"/>
              <a:gd name="connsiteX8" fmla="*/ 224821 w 607780"/>
              <a:gd name="connsiteY8" fmla="*/ 303513 h 606863"/>
              <a:gd name="connsiteX9" fmla="*/ 303936 w 607780"/>
              <a:gd name="connsiteY9" fmla="*/ 224539 h 606863"/>
              <a:gd name="connsiteX10" fmla="*/ 303936 w 607780"/>
              <a:gd name="connsiteY10" fmla="*/ 207565 h 606863"/>
              <a:gd name="connsiteX11" fmla="*/ 207879 w 607780"/>
              <a:gd name="connsiteY11" fmla="*/ 303478 h 606863"/>
              <a:gd name="connsiteX12" fmla="*/ 303936 w 607780"/>
              <a:gd name="connsiteY12" fmla="*/ 399390 h 606863"/>
              <a:gd name="connsiteX13" fmla="*/ 399994 w 607780"/>
              <a:gd name="connsiteY13" fmla="*/ 303478 h 606863"/>
              <a:gd name="connsiteX14" fmla="*/ 303936 w 607780"/>
              <a:gd name="connsiteY14" fmla="*/ 207565 h 606863"/>
              <a:gd name="connsiteX15" fmla="*/ 303936 w 607780"/>
              <a:gd name="connsiteY15" fmla="*/ 128589 h 606863"/>
              <a:gd name="connsiteX16" fmla="*/ 303936 w 607780"/>
              <a:gd name="connsiteY16" fmla="*/ 145526 h 606863"/>
              <a:gd name="connsiteX17" fmla="*/ 462035 w 607780"/>
              <a:gd name="connsiteY17" fmla="*/ 303478 h 606863"/>
              <a:gd name="connsiteX18" fmla="*/ 478997 w 607780"/>
              <a:gd name="connsiteY18" fmla="*/ 303478 h 606863"/>
              <a:gd name="connsiteX19" fmla="*/ 303936 w 607780"/>
              <a:gd name="connsiteY19" fmla="*/ 128589 h 606863"/>
              <a:gd name="connsiteX20" fmla="*/ 303936 w 607780"/>
              <a:gd name="connsiteY20" fmla="*/ 52559 h 606863"/>
              <a:gd name="connsiteX21" fmla="*/ 303936 w 607780"/>
              <a:gd name="connsiteY21" fmla="*/ 69495 h 606863"/>
              <a:gd name="connsiteX22" fmla="*/ 538180 w 607780"/>
              <a:gd name="connsiteY22" fmla="*/ 303478 h 606863"/>
              <a:gd name="connsiteX23" fmla="*/ 555142 w 607780"/>
              <a:gd name="connsiteY23" fmla="*/ 303478 h 606863"/>
              <a:gd name="connsiteX24" fmla="*/ 303936 w 607780"/>
              <a:gd name="connsiteY24" fmla="*/ 52559 h 606863"/>
              <a:gd name="connsiteX25" fmla="*/ 303936 w 607780"/>
              <a:gd name="connsiteY25" fmla="*/ 0 h 606863"/>
              <a:gd name="connsiteX26" fmla="*/ 607780 w 607780"/>
              <a:gd name="connsiteY26" fmla="*/ 303478 h 606863"/>
              <a:gd name="connsiteX27" fmla="*/ 303936 w 607780"/>
              <a:gd name="connsiteY27" fmla="*/ 606863 h 606863"/>
              <a:gd name="connsiteX28" fmla="*/ 0 w 607780"/>
              <a:gd name="connsiteY28" fmla="*/ 303478 h 606863"/>
              <a:gd name="connsiteX29" fmla="*/ 303936 w 607780"/>
              <a:gd name="connsiteY29"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780" h="606863">
                <a:moveTo>
                  <a:pt x="303936" y="253441"/>
                </a:moveTo>
                <a:cubicBezTo>
                  <a:pt x="276273" y="253441"/>
                  <a:pt x="253774" y="275899"/>
                  <a:pt x="253774" y="303513"/>
                </a:cubicBezTo>
                <a:cubicBezTo>
                  <a:pt x="253774" y="331126"/>
                  <a:pt x="276273" y="353492"/>
                  <a:pt x="303936" y="353492"/>
                </a:cubicBezTo>
                <a:cubicBezTo>
                  <a:pt x="331598" y="353492"/>
                  <a:pt x="354005" y="331126"/>
                  <a:pt x="354005" y="303513"/>
                </a:cubicBezTo>
                <a:cubicBezTo>
                  <a:pt x="354005" y="275899"/>
                  <a:pt x="331598" y="253441"/>
                  <a:pt x="303936" y="253441"/>
                </a:cubicBezTo>
                <a:close/>
                <a:moveTo>
                  <a:pt x="303936" y="224539"/>
                </a:moveTo>
                <a:cubicBezTo>
                  <a:pt x="347550" y="224539"/>
                  <a:pt x="382958" y="259976"/>
                  <a:pt x="382958" y="303513"/>
                </a:cubicBezTo>
                <a:cubicBezTo>
                  <a:pt x="382958" y="347049"/>
                  <a:pt x="347550" y="382394"/>
                  <a:pt x="303936" y="382394"/>
                </a:cubicBezTo>
                <a:cubicBezTo>
                  <a:pt x="260321" y="382394"/>
                  <a:pt x="224821" y="347049"/>
                  <a:pt x="224821" y="303513"/>
                </a:cubicBezTo>
                <a:cubicBezTo>
                  <a:pt x="224821" y="259976"/>
                  <a:pt x="260321" y="224539"/>
                  <a:pt x="303936" y="224539"/>
                </a:cubicBezTo>
                <a:close/>
                <a:moveTo>
                  <a:pt x="303936" y="207565"/>
                </a:moveTo>
                <a:cubicBezTo>
                  <a:pt x="250929" y="207565"/>
                  <a:pt x="207879" y="250551"/>
                  <a:pt x="207879" y="303478"/>
                </a:cubicBezTo>
                <a:cubicBezTo>
                  <a:pt x="207879" y="356312"/>
                  <a:pt x="250929" y="399390"/>
                  <a:pt x="303936" y="399390"/>
                </a:cubicBezTo>
                <a:cubicBezTo>
                  <a:pt x="356851" y="399390"/>
                  <a:pt x="399994" y="356312"/>
                  <a:pt x="399994" y="303478"/>
                </a:cubicBezTo>
                <a:cubicBezTo>
                  <a:pt x="399994" y="250551"/>
                  <a:pt x="356851" y="207565"/>
                  <a:pt x="303936" y="207565"/>
                </a:cubicBezTo>
                <a:close/>
                <a:moveTo>
                  <a:pt x="303936" y="128589"/>
                </a:moveTo>
                <a:lnTo>
                  <a:pt x="303936" y="145526"/>
                </a:lnTo>
                <a:cubicBezTo>
                  <a:pt x="391144" y="145526"/>
                  <a:pt x="462035" y="216401"/>
                  <a:pt x="462035" y="303478"/>
                </a:cubicBezTo>
                <a:lnTo>
                  <a:pt x="478997" y="303478"/>
                </a:lnTo>
                <a:cubicBezTo>
                  <a:pt x="478997" y="207013"/>
                  <a:pt x="400454" y="128589"/>
                  <a:pt x="303936" y="128589"/>
                </a:cubicBezTo>
                <a:close/>
                <a:moveTo>
                  <a:pt x="303936" y="52559"/>
                </a:moveTo>
                <a:lnTo>
                  <a:pt x="303936" y="69495"/>
                </a:lnTo>
                <a:cubicBezTo>
                  <a:pt x="433088" y="69495"/>
                  <a:pt x="538180" y="174428"/>
                  <a:pt x="538180" y="303478"/>
                </a:cubicBezTo>
                <a:lnTo>
                  <a:pt x="555142" y="303478"/>
                </a:lnTo>
                <a:cubicBezTo>
                  <a:pt x="555142" y="165132"/>
                  <a:pt x="442491" y="52559"/>
                  <a:pt x="303936" y="52559"/>
                </a:cubicBezTo>
                <a:close/>
                <a:moveTo>
                  <a:pt x="303936" y="0"/>
                </a:moveTo>
                <a:cubicBezTo>
                  <a:pt x="471714" y="0"/>
                  <a:pt x="607780" y="135861"/>
                  <a:pt x="607780" y="303478"/>
                </a:cubicBezTo>
                <a:cubicBezTo>
                  <a:pt x="607780" y="471002"/>
                  <a:pt x="471714" y="606863"/>
                  <a:pt x="303936" y="606863"/>
                </a:cubicBezTo>
                <a:cubicBezTo>
                  <a:pt x="136066" y="606863"/>
                  <a:pt x="0" y="471002"/>
                  <a:pt x="0" y="303478"/>
                </a:cubicBezTo>
                <a:cubicBezTo>
                  <a:pt x="0" y="135861"/>
                  <a:pt x="136066" y="0"/>
                  <a:pt x="303936" y="0"/>
                </a:cubicBezTo>
                <a:close/>
              </a:path>
            </a:pathLst>
          </a:custGeom>
          <a:blipFill>
            <a:blip r:embed="rId3"/>
            <a:stretch>
              <a:fillRect/>
            </a:stretch>
          </a:blipFill>
          <a:ln>
            <a:noFill/>
          </a:ln>
        </p:spPr>
        <p:txBody>
          <a:bodyPr/>
          <a:lstStyle/>
          <a:p>
            <a:endParaRPr lang="zh-CN" altLang="en-US">
              <a:cs typeface="+mn-ea"/>
              <a:sym typeface="+mn-lt"/>
            </a:endParaRPr>
          </a:p>
        </p:txBody>
      </p:sp>
      <p:sp>
        <p:nvSpPr>
          <p:cNvPr id="6" name="Text Box 9"/>
          <p:cNvSpPr txBox="1">
            <a:spLocks noChangeArrowheads="1"/>
          </p:cNvSpPr>
          <p:nvPr/>
        </p:nvSpPr>
        <p:spPr bwMode="auto">
          <a:xfrm>
            <a:off x="8870957" y="1179910"/>
            <a:ext cx="29401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jingle bells,jingle bells  </a:t>
            </a:r>
          </a:p>
          <a:p>
            <a:pPr eaLnBrk="1" hangingPunct="1">
              <a:lnSpc>
                <a:spcPct val="100000"/>
              </a:lnSpc>
              <a:spcBef>
                <a:spcPct val="0"/>
              </a:spcBef>
              <a:buFontTx/>
              <a:buNone/>
            </a:pPr>
            <a:r>
              <a:rPr lang="zh-CN" altLang="zh-CN" sz="1400" b="1" dirty="0">
                <a:latin typeface="+mn-lt"/>
                <a:cs typeface="+mn-ea"/>
                <a:sym typeface="+mn-lt"/>
              </a:rPr>
              <a:t>jingle all the way  </a:t>
            </a:r>
          </a:p>
          <a:p>
            <a:pPr eaLnBrk="1" hangingPunct="1">
              <a:lnSpc>
                <a:spcPct val="100000"/>
              </a:lnSpc>
              <a:spcBef>
                <a:spcPct val="0"/>
              </a:spcBef>
              <a:buFontTx/>
              <a:buNone/>
            </a:pPr>
            <a:r>
              <a:rPr lang="zh-CN" altLang="zh-CN" sz="1400" b="1" dirty="0">
                <a:latin typeface="+mn-lt"/>
                <a:cs typeface="+mn-ea"/>
                <a:sym typeface="+mn-lt"/>
              </a:rPr>
              <a:t>oh what fun it is to ride  </a:t>
            </a:r>
          </a:p>
          <a:p>
            <a:pPr eaLnBrk="1" hangingPunct="1">
              <a:lnSpc>
                <a:spcPct val="100000"/>
              </a:lnSpc>
              <a:spcBef>
                <a:spcPct val="0"/>
              </a:spcBef>
              <a:buFontTx/>
              <a:buNone/>
            </a:pPr>
            <a:r>
              <a:rPr lang="zh-CN" altLang="zh-CN" sz="1400" b="1" dirty="0">
                <a:latin typeface="+mn-lt"/>
                <a:cs typeface="+mn-ea"/>
                <a:sym typeface="+mn-lt"/>
              </a:rPr>
              <a:t>in a one horse open sleigh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dashing through the snow  </a:t>
            </a:r>
          </a:p>
          <a:p>
            <a:pPr eaLnBrk="1" hangingPunct="1">
              <a:lnSpc>
                <a:spcPct val="100000"/>
              </a:lnSpc>
              <a:spcBef>
                <a:spcPct val="0"/>
              </a:spcBef>
              <a:buFontTx/>
              <a:buNone/>
            </a:pPr>
            <a:r>
              <a:rPr lang="zh-CN" altLang="zh-CN" sz="1400" b="1" dirty="0">
                <a:latin typeface="+mn-lt"/>
                <a:cs typeface="+mn-ea"/>
                <a:sym typeface="+mn-lt"/>
              </a:rPr>
              <a:t>on a one-horse open sleigh  </a:t>
            </a:r>
          </a:p>
          <a:p>
            <a:pPr eaLnBrk="1" hangingPunct="1">
              <a:lnSpc>
                <a:spcPct val="100000"/>
              </a:lnSpc>
              <a:spcBef>
                <a:spcPct val="0"/>
              </a:spcBef>
              <a:buFontTx/>
              <a:buNone/>
            </a:pPr>
            <a:r>
              <a:rPr lang="zh-CN" altLang="zh-CN" sz="1400" b="1" dirty="0">
                <a:latin typeface="+mn-lt"/>
                <a:cs typeface="+mn-ea"/>
                <a:sym typeface="+mn-lt"/>
              </a:rPr>
              <a:t>over the fields we go </a:t>
            </a:r>
          </a:p>
          <a:p>
            <a:pPr eaLnBrk="1" hangingPunct="1">
              <a:lnSpc>
                <a:spcPct val="100000"/>
              </a:lnSpc>
              <a:spcBef>
                <a:spcPct val="0"/>
              </a:spcBef>
              <a:buFontTx/>
              <a:buNone/>
            </a:pPr>
            <a:r>
              <a:rPr lang="zh-CN" altLang="zh-CN" sz="1400" b="1" dirty="0">
                <a:latin typeface="+mn-lt"/>
                <a:cs typeface="+mn-ea"/>
                <a:sym typeface="+mn-lt"/>
              </a:rPr>
              <a:t>laughing all the way  </a:t>
            </a:r>
          </a:p>
          <a:p>
            <a:pPr eaLnBrk="1" hangingPunct="1">
              <a:lnSpc>
                <a:spcPct val="100000"/>
              </a:lnSpc>
              <a:spcBef>
                <a:spcPct val="0"/>
              </a:spcBef>
              <a:buFontTx/>
              <a:buNone/>
            </a:pPr>
            <a:r>
              <a:rPr lang="zh-CN" altLang="zh-CN" sz="1400" b="1" dirty="0">
                <a:latin typeface="+mn-lt"/>
                <a:cs typeface="+mn-ea"/>
                <a:sym typeface="+mn-lt"/>
              </a:rPr>
              <a:t>bells on bob-tail ring </a:t>
            </a:r>
          </a:p>
          <a:p>
            <a:pPr eaLnBrk="1" hangingPunct="1">
              <a:lnSpc>
                <a:spcPct val="100000"/>
              </a:lnSpc>
              <a:spcBef>
                <a:spcPct val="0"/>
              </a:spcBef>
              <a:buFontTx/>
              <a:buNone/>
            </a:pPr>
            <a:r>
              <a:rPr lang="zh-CN" altLang="zh-CN" sz="1400" b="1" dirty="0">
                <a:latin typeface="+mn-lt"/>
                <a:cs typeface="+mn-ea"/>
                <a:sym typeface="+mn-lt"/>
              </a:rPr>
              <a:t>making spirits bright  </a:t>
            </a:r>
          </a:p>
          <a:p>
            <a:pPr eaLnBrk="1" hangingPunct="1">
              <a:lnSpc>
                <a:spcPct val="100000"/>
              </a:lnSpc>
              <a:spcBef>
                <a:spcPct val="0"/>
              </a:spcBef>
              <a:buFontTx/>
              <a:buNone/>
            </a:pPr>
            <a:r>
              <a:rPr lang="zh-CN" altLang="zh-CN" sz="1400" b="1" dirty="0">
                <a:latin typeface="+mn-lt"/>
                <a:cs typeface="+mn-ea"/>
                <a:sym typeface="+mn-lt"/>
              </a:rPr>
              <a:t>what fun it is to ride and sing  </a:t>
            </a:r>
          </a:p>
          <a:p>
            <a:pPr eaLnBrk="1" hangingPunct="1">
              <a:lnSpc>
                <a:spcPct val="100000"/>
              </a:lnSpc>
              <a:spcBef>
                <a:spcPct val="0"/>
              </a:spcBef>
              <a:buFontTx/>
              <a:buNone/>
            </a:pPr>
            <a:r>
              <a:rPr lang="zh-CN" altLang="zh-CN" sz="1400" b="1" dirty="0">
                <a:latin typeface="+mn-lt"/>
                <a:cs typeface="+mn-ea"/>
                <a:sym typeface="+mn-lt"/>
              </a:rPr>
              <a:t>a sleighing song tonight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jingle bells, jingle bells </a:t>
            </a:r>
          </a:p>
          <a:p>
            <a:pPr eaLnBrk="1" hangingPunct="1">
              <a:lnSpc>
                <a:spcPct val="100000"/>
              </a:lnSpc>
              <a:spcBef>
                <a:spcPct val="0"/>
              </a:spcBef>
              <a:buFontTx/>
              <a:buNone/>
            </a:pPr>
            <a:r>
              <a:rPr lang="zh-CN" altLang="zh-CN" sz="1400" b="1" dirty="0">
                <a:latin typeface="+mn-lt"/>
                <a:cs typeface="+mn-ea"/>
                <a:sym typeface="+mn-lt"/>
              </a:rPr>
              <a:t>jingle all the way </a:t>
            </a:r>
          </a:p>
          <a:p>
            <a:pPr eaLnBrk="1" hangingPunct="1">
              <a:lnSpc>
                <a:spcPct val="100000"/>
              </a:lnSpc>
              <a:spcBef>
                <a:spcPct val="0"/>
              </a:spcBef>
              <a:buFontTx/>
              <a:buNone/>
            </a:pPr>
            <a:r>
              <a:rPr lang="zh-CN" altLang="zh-CN" sz="1400" b="1" dirty="0">
                <a:latin typeface="+mn-lt"/>
                <a:cs typeface="+mn-ea"/>
                <a:sym typeface="+mn-lt"/>
              </a:rPr>
              <a:t>oh what fun it is to ride  </a:t>
            </a:r>
          </a:p>
          <a:p>
            <a:pPr eaLnBrk="1" hangingPunct="1">
              <a:lnSpc>
                <a:spcPct val="100000"/>
              </a:lnSpc>
              <a:spcBef>
                <a:spcPct val="0"/>
              </a:spcBef>
              <a:buFontTx/>
              <a:buNone/>
            </a:pPr>
            <a:r>
              <a:rPr lang="zh-CN" altLang="zh-CN" sz="1400" b="1" dirty="0">
                <a:latin typeface="+mn-lt"/>
                <a:cs typeface="+mn-ea"/>
                <a:sym typeface="+mn-lt"/>
              </a:rPr>
              <a:t>in a one-horse open sleigh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endParaRPr lang="zh-CN" altLang="zh-CN" sz="1200" dirty="0">
              <a:latin typeface="+mn-lt"/>
              <a:cs typeface="+mn-ea"/>
              <a:sym typeface="+mn-lt"/>
            </a:endParaRPr>
          </a:p>
          <a:p>
            <a:pPr eaLnBrk="1" hangingPunct="1">
              <a:lnSpc>
                <a:spcPct val="100000"/>
              </a:lnSpc>
              <a:spcBef>
                <a:spcPct val="0"/>
              </a:spcBef>
              <a:buFontTx/>
              <a:buNone/>
            </a:pPr>
            <a:endParaRPr lang="zh-CN" altLang="zh-CN" sz="1200" dirty="0">
              <a:latin typeface="+mn-lt"/>
              <a:cs typeface="+mn-ea"/>
              <a:sym typeface="+mn-lt"/>
            </a:endParaRPr>
          </a:p>
        </p:txBody>
      </p:sp>
      <p:sp>
        <p:nvSpPr>
          <p:cNvPr id="7" name="Text Box 11"/>
          <p:cNvSpPr txBox="1">
            <a:spLocks noChangeArrowheads="1"/>
          </p:cNvSpPr>
          <p:nvPr/>
        </p:nvSpPr>
        <p:spPr bwMode="auto">
          <a:xfrm>
            <a:off x="565160" y="1893630"/>
            <a:ext cx="288159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zh-CN" sz="1600" b="1" dirty="0">
                <a:latin typeface="+mn-lt"/>
                <a:cs typeface="+mn-ea"/>
                <a:sym typeface="+mn-lt"/>
              </a:rPr>
              <a:t>奔驰过雪地， </a:t>
            </a:r>
          </a:p>
          <a:p>
            <a:pPr eaLnBrk="1" hangingPunct="1">
              <a:lnSpc>
                <a:spcPct val="100000"/>
              </a:lnSpc>
              <a:spcBef>
                <a:spcPct val="0"/>
              </a:spcBef>
              <a:buFontTx/>
              <a:buNone/>
            </a:pPr>
            <a:r>
              <a:rPr lang="zh-CN" altLang="zh-CN" sz="1600" b="1" dirty="0">
                <a:latin typeface="+mn-lt"/>
                <a:cs typeface="+mn-ea"/>
                <a:sym typeface="+mn-lt"/>
              </a:rPr>
              <a:t>一匹马拉的无蓬雪橇， </a:t>
            </a:r>
          </a:p>
          <a:p>
            <a:pPr eaLnBrk="1" hangingPunct="1">
              <a:lnSpc>
                <a:spcPct val="100000"/>
              </a:lnSpc>
              <a:spcBef>
                <a:spcPct val="0"/>
              </a:spcBef>
              <a:buFontTx/>
              <a:buNone/>
            </a:pPr>
            <a:r>
              <a:rPr lang="zh-CN" altLang="zh-CN" sz="1600" b="1" dirty="0">
                <a:latin typeface="+mn-lt"/>
                <a:cs typeface="+mn-ea"/>
                <a:sym typeface="+mn-lt"/>
              </a:rPr>
              <a:t>我们越过田野， </a:t>
            </a:r>
          </a:p>
          <a:p>
            <a:pPr eaLnBrk="1" hangingPunct="1">
              <a:lnSpc>
                <a:spcPct val="100000"/>
              </a:lnSpc>
              <a:spcBef>
                <a:spcPct val="0"/>
              </a:spcBef>
              <a:buFontTx/>
              <a:buNone/>
            </a:pPr>
            <a:r>
              <a:rPr lang="zh-CN" altLang="zh-CN" sz="1600" b="1" dirty="0">
                <a:latin typeface="+mn-lt"/>
                <a:cs typeface="+mn-ea"/>
                <a:sym typeface="+mn-lt"/>
              </a:rPr>
              <a:t>一路笑语不断， </a:t>
            </a:r>
          </a:p>
          <a:p>
            <a:pPr eaLnBrk="1" hangingPunct="1">
              <a:lnSpc>
                <a:spcPct val="100000"/>
              </a:lnSpc>
              <a:spcBef>
                <a:spcPct val="0"/>
              </a:spcBef>
              <a:buFontTx/>
              <a:buNone/>
            </a:pPr>
            <a:r>
              <a:rPr lang="zh-CN" altLang="zh-CN" sz="1600" b="1" dirty="0">
                <a:latin typeface="+mn-lt"/>
                <a:cs typeface="+mn-ea"/>
                <a:sym typeface="+mn-lt"/>
              </a:rPr>
              <a:t>铃儿在短尾巴上叮当响， </a:t>
            </a:r>
          </a:p>
          <a:p>
            <a:pPr eaLnBrk="1" hangingPunct="1">
              <a:lnSpc>
                <a:spcPct val="100000"/>
              </a:lnSpc>
              <a:spcBef>
                <a:spcPct val="0"/>
              </a:spcBef>
              <a:buFontTx/>
              <a:buNone/>
            </a:pPr>
            <a:r>
              <a:rPr lang="zh-CN" altLang="zh-CN" sz="1600" b="1" dirty="0">
                <a:latin typeface="+mn-lt"/>
                <a:cs typeface="+mn-ea"/>
                <a:sym typeface="+mn-lt"/>
              </a:rPr>
              <a:t>使我们的精神愉快， </a:t>
            </a:r>
          </a:p>
          <a:p>
            <a:pPr eaLnBrk="1" hangingPunct="1">
              <a:lnSpc>
                <a:spcPct val="100000"/>
              </a:lnSpc>
              <a:spcBef>
                <a:spcPct val="0"/>
              </a:spcBef>
              <a:buFontTx/>
              <a:buNone/>
            </a:pPr>
            <a:r>
              <a:rPr lang="zh-CN" altLang="zh-CN" sz="1600" b="1" dirty="0">
                <a:latin typeface="+mn-lt"/>
                <a:cs typeface="+mn-ea"/>
                <a:sym typeface="+mn-lt"/>
              </a:rPr>
              <a:t>今晚驾车歌唱多欢畅！噢！ </a:t>
            </a:r>
          </a:p>
          <a:p>
            <a:pPr eaLnBrk="1" hangingPunct="1">
              <a:lnSpc>
                <a:spcPct val="100000"/>
              </a:lnSpc>
              <a:spcBef>
                <a:spcPct val="0"/>
              </a:spcBef>
              <a:buFontTx/>
              <a:buNone/>
            </a:pPr>
            <a:endParaRPr lang="zh-CN" altLang="zh-CN" sz="1600" b="1" dirty="0">
              <a:latin typeface="+mn-lt"/>
              <a:cs typeface="+mn-ea"/>
              <a:sym typeface="+mn-lt"/>
            </a:endParaRPr>
          </a:p>
          <a:p>
            <a:pPr eaLnBrk="1" hangingPunct="1">
              <a:lnSpc>
                <a:spcPct val="100000"/>
              </a:lnSpc>
              <a:spcBef>
                <a:spcPct val="0"/>
              </a:spcBef>
              <a:buFontTx/>
              <a:buNone/>
            </a:pPr>
            <a:r>
              <a:rPr lang="zh-CN" altLang="zh-CN" sz="1600" b="1" dirty="0">
                <a:latin typeface="+mn-lt"/>
                <a:cs typeface="+mn-ea"/>
                <a:sym typeface="+mn-lt"/>
              </a:rPr>
              <a:t>铃儿响叮当，铃儿响叮当， </a:t>
            </a:r>
          </a:p>
          <a:p>
            <a:pPr eaLnBrk="1" hangingPunct="1">
              <a:lnSpc>
                <a:spcPct val="100000"/>
              </a:lnSpc>
              <a:spcBef>
                <a:spcPct val="0"/>
              </a:spcBef>
              <a:buFontTx/>
              <a:buNone/>
            </a:pPr>
            <a:r>
              <a:rPr lang="zh-CN" altLang="zh-CN" sz="1600" b="1" dirty="0">
                <a:latin typeface="+mn-lt"/>
                <a:cs typeface="+mn-ea"/>
                <a:sym typeface="+mn-lt"/>
              </a:rPr>
              <a:t>一路响叮当。 </a:t>
            </a:r>
          </a:p>
          <a:p>
            <a:pPr eaLnBrk="1" hangingPunct="1">
              <a:lnSpc>
                <a:spcPct val="100000"/>
              </a:lnSpc>
              <a:spcBef>
                <a:spcPct val="0"/>
              </a:spcBef>
              <a:buFontTx/>
              <a:buNone/>
            </a:pPr>
            <a:r>
              <a:rPr lang="zh-CN" altLang="zh-CN" sz="1600" b="1" dirty="0">
                <a:latin typeface="+mn-lt"/>
                <a:cs typeface="+mn-ea"/>
                <a:sym typeface="+mn-lt"/>
              </a:rPr>
              <a:t>哦，驾车多欢畅， </a:t>
            </a:r>
          </a:p>
          <a:p>
            <a:pPr eaLnBrk="1" hangingPunct="1">
              <a:lnSpc>
                <a:spcPct val="100000"/>
              </a:lnSpc>
              <a:spcBef>
                <a:spcPct val="0"/>
              </a:spcBef>
              <a:buFontTx/>
              <a:buNone/>
            </a:pPr>
            <a:r>
              <a:rPr lang="zh-CN" altLang="zh-CN" sz="1600" b="1" dirty="0">
                <a:latin typeface="+mn-lt"/>
                <a:cs typeface="+mn-ea"/>
                <a:sym typeface="+mn-lt"/>
              </a:rPr>
              <a:t>在一匹马拉的无蓬雪橇中！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03</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 name="Text Box 13"/>
          <p:cNvSpPr txBox="1">
            <a:spLocks noChangeArrowheads="1"/>
          </p:cNvSpPr>
          <p:nvPr/>
        </p:nvSpPr>
        <p:spPr bwMode="auto">
          <a:xfrm>
            <a:off x="7366802" y="1235197"/>
            <a:ext cx="3997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2400" dirty="0">
                <a:latin typeface="+mn-lt"/>
                <a:cs typeface="+mn-ea"/>
                <a:sym typeface="+mn-lt"/>
              </a:rPr>
              <a:t>imaginary figure</a:t>
            </a:r>
          </a:p>
          <a:p>
            <a:pPr eaLnBrk="1" hangingPunct="1">
              <a:lnSpc>
                <a:spcPct val="100000"/>
              </a:lnSpc>
              <a:spcBef>
                <a:spcPct val="50000"/>
              </a:spcBef>
              <a:buFontTx/>
              <a:buNone/>
            </a:pPr>
            <a:r>
              <a:rPr lang="en-US" altLang="zh-CN" sz="2400" dirty="0">
                <a:latin typeface="+mn-lt"/>
                <a:cs typeface="+mn-ea"/>
                <a:sym typeface="+mn-lt"/>
              </a:rPr>
              <a:t>A happy old man with a long white beard and a long red robe</a:t>
            </a:r>
          </a:p>
        </p:txBody>
      </p: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backgroundRemoval t="9888" b="94157" l="2778" r="94136">
                        <a14:foregroundMark x1="29167" y1="27416" x2="33642" y2="29663"/>
                        <a14:foregroundMark x1="4321" y1="63146" x2="9722" y2="57528"/>
                        <a14:foregroundMark x1="10185" y1="57528" x2="12654" y2="56180"/>
                        <a14:backgroundMark x1="3704" y1="68764" x2="3395" y2="75506"/>
                      </a14:backgroundRemoval>
                    </a14:imgEffect>
                  </a14:imgLayer>
                </a14:imgProps>
              </a:ext>
              <a:ext uri="{28A0092B-C50C-407E-A947-70E740481C1C}">
                <a14:useLocalDpi xmlns:a14="http://schemas.microsoft.com/office/drawing/2010/main" val="0"/>
              </a:ext>
            </a:extLst>
          </a:blip>
          <a:stretch>
            <a:fillRect/>
          </a:stretch>
        </p:blipFill>
        <p:spPr>
          <a:xfrm>
            <a:off x="7012153" y="2947623"/>
            <a:ext cx="4458975" cy="3062105"/>
          </a:xfrm>
          <a:prstGeom prst="rect">
            <a:avLst/>
          </a:prstGeom>
          <a:effectLst>
            <a:outerShdw blurRad="50800" dist="152400" dir="8100000" algn="tr" rotWithShape="0">
              <a:prstClr val="black">
                <a:alpha val="40000"/>
              </a:prstClr>
            </a:outerShdw>
          </a:effectLst>
        </p:spPr>
      </p:pic>
      <p:grpSp>
        <p:nvGrpSpPr>
          <p:cNvPr id="8" name="组合 7"/>
          <p:cNvGrpSpPr/>
          <p:nvPr/>
        </p:nvGrpSpPr>
        <p:grpSpPr>
          <a:xfrm>
            <a:off x="1792123" y="1314450"/>
            <a:ext cx="4704192" cy="3918554"/>
            <a:chOff x="7520329" y="1574104"/>
            <a:chExt cx="3692316" cy="3417508"/>
          </a:xfrm>
        </p:grpSpPr>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883"/>
            <a:stretch>
              <a:fillRect/>
            </a:stretch>
          </p:blipFill>
          <p:spPr>
            <a:xfrm>
              <a:off x="7520329" y="1574104"/>
              <a:ext cx="3649421" cy="3277378"/>
            </a:xfrm>
            <a:prstGeom prst="rect">
              <a:avLst/>
            </a:prstGeom>
          </p:spPr>
        </p:pic>
        <p:sp>
          <p:nvSpPr>
            <p:cNvPr id="10" name="矩形: 圆角 9"/>
            <p:cNvSpPr/>
            <p:nvPr/>
          </p:nvSpPr>
          <p:spPr>
            <a:xfrm>
              <a:off x="7635170" y="1742790"/>
              <a:ext cx="3484415" cy="2928095"/>
            </a:xfrm>
            <a:prstGeom prst="roundRect">
              <a:avLst>
                <a:gd name="adj" fmla="val 3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7780924" y="4461026"/>
              <a:ext cx="3431721" cy="530586"/>
            </a:xfrm>
            <a:prstGeom prst="rect">
              <a:avLst/>
            </a:prstGeom>
            <a:effectLst>
              <a:outerShdw blurRad="152400" dist="317500" dir="5400000" sx="90000" sy="-19000" rotWithShape="0">
                <a:prstClr val="black"/>
              </a:outerShdw>
            </a:effectLst>
          </p:spPr>
        </p:pic>
        <p:sp>
          <p:nvSpPr>
            <p:cNvPr id="12" name="Text Box 12"/>
            <p:cNvSpPr txBox="1">
              <a:spLocks noChangeArrowheads="1"/>
            </p:cNvSpPr>
            <p:nvPr/>
          </p:nvSpPr>
          <p:spPr bwMode="auto">
            <a:xfrm>
              <a:off x="7776150" y="2284396"/>
              <a:ext cx="3202455" cy="177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zh-CN" altLang="en-US" sz="1400" b="1" dirty="0">
                  <a:solidFill>
                    <a:srgbClr val="203864"/>
                  </a:solidFill>
                  <a:latin typeface="+mn-lt"/>
                  <a:cs typeface="+mn-ea"/>
                  <a:sym typeface="+mn-lt"/>
                </a:rPr>
                <a:t>一位专门为好孩子在圣诞节前夜送上礼物的神秘人物。传说每到</a:t>
              </a:r>
              <a:r>
                <a:rPr lang="en-US" altLang="zh-CN" sz="1400" b="1" dirty="0">
                  <a:solidFill>
                    <a:srgbClr val="203864"/>
                  </a:solidFill>
                  <a:latin typeface="+mn-lt"/>
                  <a:cs typeface="+mn-ea"/>
                  <a:sym typeface="+mn-lt"/>
                </a:rPr>
                <a:t>12</a:t>
              </a:r>
              <a:r>
                <a:rPr lang="zh-CN" altLang="en-US" sz="1400" b="1" dirty="0">
                  <a:solidFill>
                    <a:srgbClr val="203864"/>
                  </a:solidFill>
                  <a:latin typeface="+mn-lt"/>
                  <a:cs typeface="+mn-ea"/>
                  <a:sym typeface="+mn-lt"/>
                </a:rPr>
                <a:t>月</a:t>
              </a:r>
              <a:r>
                <a:rPr lang="en-US" altLang="zh-CN" sz="1400" b="1" dirty="0">
                  <a:solidFill>
                    <a:srgbClr val="203864"/>
                  </a:solidFill>
                  <a:latin typeface="+mn-lt"/>
                  <a:cs typeface="+mn-ea"/>
                  <a:sym typeface="+mn-lt"/>
                </a:rPr>
                <a:t>24</a:t>
              </a:r>
              <a:r>
                <a:rPr lang="zh-CN" altLang="en-US" sz="1400" b="1" dirty="0">
                  <a:solidFill>
                    <a:srgbClr val="203864"/>
                  </a:solidFill>
                  <a:latin typeface="+mn-lt"/>
                  <a:cs typeface="+mn-ea"/>
                  <a:sym typeface="+mn-lt"/>
                </a:rPr>
                <a:t>日晚上，有个神秘人会驾乘由</a:t>
              </a:r>
              <a:r>
                <a:rPr lang="en-US" altLang="zh-CN" sz="1400" b="1" dirty="0">
                  <a:solidFill>
                    <a:srgbClr val="203864"/>
                  </a:solidFill>
                  <a:latin typeface="+mn-lt"/>
                  <a:cs typeface="+mn-ea"/>
                  <a:sym typeface="+mn-lt"/>
                </a:rPr>
                <a:t>12</a:t>
              </a:r>
              <a:r>
                <a:rPr lang="zh-CN" altLang="en-US" sz="1400" b="1" dirty="0">
                  <a:solidFill>
                    <a:srgbClr val="203864"/>
                  </a:solidFill>
                  <a:latin typeface="+mn-lt"/>
                  <a:cs typeface="+mn-ea"/>
                  <a:sym typeface="+mn-lt"/>
                </a:rPr>
                <a:t>只驯鹿拉的雪橇，挨家挨户地从烟囱进入屋里，然后偷偷把礼物放在好孩子床头的袜子里，或者堆在壁炉旁的圣诞树下。虽然没有人真的见过神秘人的样子，但是人们通常装扮成头戴红色圣诞帽子，大大的白色胡子，一身红色棉衣，脚穿红色靴子的样子，因为总在圣诞节前夜出现派发礼物，所以习惯地称他为</a:t>
              </a:r>
              <a:r>
                <a:rPr lang="en-US" altLang="zh-CN" sz="1400" b="1" dirty="0">
                  <a:solidFill>
                    <a:srgbClr val="203864"/>
                  </a:solidFill>
                  <a:latin typeface="+mn-lt"/>
                  <a:cs typeface="+mn-ea"/>
                  <a:sym typeface="+mn-lt"/>
                </a:rPr>
                <a:t>"</a:t>
              </a:r>
              <a:r>
                <a:rPr lang="zh-CN" altLang="en-US" sz="1400" b="1" dirty="0">
                  <a:solidFill>
                    <a:srgbClr val="203864"/>
                  </a:solidFill>
                  <a:latin typeface="+mn-lt"/>
                  <a:cs typeface="+mn-ea"/>
                  <a:sym typeface="+mn-lt"/>
                </a:rPr>
                <a:t>圣诞老人</a:t>
              </a:r>
              <a:r>
                <a:rPr lang="en-US" altLang="zh-CN" sz="1400" b="1" dirty="0">
                  <a:solidFill>
                    <a:srgbClr val="203864"/>
                  </a:solidFill>
                  <a:latin typeface="+mn-lt"/>
                  <a:cs typeface="+mn-ea"/>
                  <a:sym typeface="+mn-lt"/>
                </a:rPr>
                <a:t>"</a:t>
              </a:r>
              <a:r>
                <a:rPr lang="zh-CN" altLang="en-US" sz="1200" b="1" dirty="0">
                  <a:solidFill>
                    <a:srgbClr val="203864"/>
                  </a:solidFill>
                  <a:latin typeface="+mn-lt"/>
                  <a:cs typeface="+mn-ea"/>
                  <a:sym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9" name="组合 8"/>
          <p:cNvGrpSpPr/>
          <p:nvPr/>
        </p:nvGrpSpPr>
        <p:grpSpPr>
          <a:xfrm>
            <a:off x="619125" y="4165472"/>
            <a:ext cx="10801350" cy="2406778"/>
            <a:chOff x="619125" y="4165472"/>
            <a:chExt cx="10801350" cy="2406778"/>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1042" b="50000"/>
            <a:stretch>
              <a:fillRect/>
            </a:stretch>
          </p:blipFill>
          <p:spPr>
            <a:xfrm>
              <a:off x="6301507" y="4226879"/>
              <a:ext cx="2212001" cy="2259065"/>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390" t="-1853" r="49652" b="51853"/>
            <a:stretch>
              <a:fillRect/>
            </a:stretch>
          </p:blipFill>
          <p:spPr>
            <a:xfrm>
              <a:off x="619125" y="4165472"/>
              <a:ext cx="2212001" cy="2259065"/>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63" t="52555" r="57705" b="-2555"/>
            <a:stretch>
              <a:fillRect/>
            </a:stretch>
          </p:blipFill>
          <p:spPr>
            <a:xfrm>
              <a:off x="3227515" y="4305602"/>
              <a:ext cx="2212001" cy="225906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0909" t="54147" r="-384" b="-2441"/>
            <a:stretch>
              <a:fillRect/>
            </a:stretch>
          </p:blipFill>
          <p:spPr>
            <a:xfrm>
              <a:off x="8733338" y="4390275"/>
              <a:ext cx="2687137" cy="2181975"/>
            </a:xfrm>
            <a:prstGeom prst="rect">
              <a:avLst/>
            </a:prstGeom>
          </p:spPr>
        </p:pic>
      </p:grpSp>
      <p:sp>
        <p:nvSpPr>
          <p:cNvPr id="10" name="文本框 14"/>
          <p:cNvSpPr txBox="1"/>
          <p:nvPr/>
        </p:nvSpPr>
        <p:spPr>
          <a:xfrm>
            <a:off x="2161708" y="1187681"/>
            <a:ext cx="7601883"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spc="-300" dirty="0">
                <a:effectLst>
                  <a:outerShdw blurRad="190500" algn="ctr" rotWithShape="0">
                    <a:schemeClr val="bg1">
                      <a:alpha val="40000"/>
                    </a:schemeClr>
                  </a:outerShdw>
                </a:effectLst>
                <a:cs typeface="+mn-ea"/>
                <a:sym typeface="+mn-lt"/>
              </a:rPr>
              <a:t>感谢观看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组合 8"/>
          <p:cNvGrpSpPr/>
          <p:nvPr/>
        </p:nvGrpSpPr>
        <p:grpSpPr>
          <a:xfrm>
            <a:off x="3007762" y="972908"/>
            <a:ext cx="5606287" cy="2677656"/>
            <a:chOff x="3007762" y="972908"/>
            <a:chExt cx="5606287" cy="2677656"/>
          </a:xfrm>
        </p:grpSpPr>
        <p:sp>
          <p:nvSpPr>
            <p:cNvPr id="3" name="Text Box 7"/>
            <p:cNvSpPr txBox="1">
              <a:spLocks noChangeArrowheads="1"/>
            </p:cNvSpPr>
            <p:nvPr/>
          </p:nvSpPr>
          <p:spPr bwMode="auto">
            <a:xfrm>
              <a:off x="3894279" y="972908"/>
              <a:ext cx="471977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zh-CN" sz="2400" b="1" dirty="0">
                  <a:solidFill>
                    <a:schemeClr val="bg1"/>
                  </a:solidFill>
                  <a:latin typeface="+mn-lt"/>
                  <a:cs typeface="+mn-ea"/>
                  <a:sym typeface="+mn-lt"/>
                </a:rPr>
                <a:t>December 25 each year, is the day Christians commemorate the birth of Jesus, known as Christmas.</a:t>
              </a:r>
              <a:endParaRPr lang="en-US" altLang="zh-CN" sz="2400" b="1" dirty="0">
                <a:solidFill>
                  <a:schemeClr val="bg1"/>
                </a:solidFill>
                <a:latin typeface="+mn-lt"/>
                <a:cs typeface="+mn-ea"/>
                <a:sym typeface="+mn-lt"/>
              </a:endParaRPr>
            </a:p>
            <a:p>
              <a:pPr eaLnBrk="1" hangingPunct="1">
                <a:lnSpc>
                  <a:spcPct val="100000"/>
                </a:lnSpc>
                <a:spcBef>
                  <a:spcPct val="0"/>
                </a:spcBef>
                <a:buFontTx/>
                <a:buNone/>
              </a:pPr>
              <a:endParaRPr lang="zh-CN" altLang="zh-CN" sz="2400" b="1" dirty="0">
                <a:solidFill>
                  <a:schemeClr val="bg1"/>
                </a:solidFill>
                <a:latin typeface="+mn-lt"/>
                <a:cs typeface="+mn-ea"/>
                <a:sym typeface="+mn-lt"/>
              </a:endParaRPr>
            </a:p>
            <a:p>
              <a:pPr eaLnBrk="1" hangingPunct="1">
                <a:lnSpc>
                  <a:spcPct val="100000"/>
                </a:lnSpc>
                <a:spcBef>
                  <a:spcPct val="0"/>
                </a:spcBef>
                <a:buFontTx/>
                <a:buNone/>
              </a:pPr>
              <a:r>
                <a:rPr lang="zh-CN" altLang="zh-CN" sz="2400" b="1" dirty="0">
                  <a:solidFill>
                    <a:schemeClr val="bg1"/>
                  </a:solidFill>
                  <a:latin typeface="+mn-lt"/>
                  <a:cs typeface="+mn-ea"/>
                  <a:sym typeface="+mn-lt"/>
                </a:rPr>
                <a:t>每年12月25日，这一天基督徒纪念耶稣的诞生，为圣诞节而闻名。</a:t>
              </a:r>
            </a:p>
          </p:txBody>
        </p:sp>
        <p:sp>
          <p:nvSpPr>
            <p:cNvPr id="4" name="星形: 五角 3"/>
            <p:cNvSpPr/>
            <p:nvPr/>
          </p:nvSpPr>
          <p:spPr>
            <a:xfrm>
              <a:off x="3007762" y="1164981"/>
              <a:ext cx="657922" cy="657922"/>
            </a:xfrm>
            <a:prstGeom prst="star5">
              <a:avLst>
                <a:gd name="adj" fmla="val 25230"/>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 name="星形: 五角 4"/>
            <p:cNvSpPr/>
            <p:nvPr/>
          </p:nvSpPr>
          <p:spPr>
            <a:xfrm>
              <a:off x="3036973" y="2972913"/>
              <a:ext cx="657922" cy="657922"/>
            </a:xfrm>
            <a:prstGeom prst="star5">
              <a:avLst>
                <a:gd name="adj" fmla="val 25230"/>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29" y="953179"/>
            <a:ext cx="2723704" cy="2225584"/>
          </a:xfrm>
          <a:prstGeom prst="rect">
            <a:avLst/>
          </a:prstGeom>
          <a:effectLst>
            <a:outerShdw blurRad="152400" dist="317500" dir="5400000" sx="90000" sy="-19000" rotWithShape="0">
              <a:prstClr val="black">
                <a:alpha val="65000"/>
              </a:prstClr>
            </a:out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838" y="1223560"/>
            <a:ext cx="3015842" cy="2136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3402613" y="1808919"/>
            <a:ext cx="5081974" cy="2991432"/>
            <a:chOff x="3271742" y="2797183"/>
            <a:chExt cx="5081974" cy="2991432"/>
          </a:xfrm>
        </p:grpSpPr>
        <p:grpSp>
          <p:nvGrpSpPr>
            <p:cNvPr id="5" name="组合 4"/>
            <p:cNvGrpSpPr/>
            <p:nvPr/>
          </p:nvGrpSpPr>
          <p:grpSpPr>
            <a:xfrm>
              <a:off x="4077504" y="2841589"/>
              <a:ext cx="4276212" cy="2902620"/>
              <a:chOff x="4077504" y="2885995"/>
              <a:chExt cx="4276212" cy="2902620"/>
            </a:xfrm>
          </p:grpSpPr>
          <p:sp>
            <p:nvSpPr>
              <p:cNvPr id="70" name="出自【趣你的PPT】(微信:qunideppt)：最优质的PPT资源库"/>
              <p:cNvSpPr txBox="1">
                <a:spLocks noChangeArrowheads="1"/>
              </p:cNvSpPr>
              <p:nvPr/>
            </p:nvSpPr>
            <p:spPr bwMode="auto">
              <a:xfrm>
                <a:off x="5764858" y="2885995"/>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a:t>
                </a:r>
                <a:r>
                  <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输入标题</a:t>
                </a:r>
              </a:p>
            </p:txBody>
          </p:sp>
          <p:sp>
            <p:nvSpPr>
              <p:cNvPr id="71" name="出自【趣你的PPT】(微信:qunideppt)：最优质的PPT资源库"/>
              <p:cNvSpPr txBox="1">
                <a:spLocks noChangeArrowheads="1"/>
              </p:cNvSpPr>
              <p:nvPr/>
            </p:nvSpPr>
            <p:spPr bwMode="auto">
              <a:xfrm>
                <a:off x="4077504" y="2885995"/>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01</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2" name="出自【趣你的PPT】(微信:qunideppt)：最优质的PPT资源库"/>
              <p:cNvCxnSpPr/>
              <p:nvPr/>
            </p:nvCxnSpPr>
            <p:spPr bwMode="auto">
              <a:xfrm flipV="1">
                <a:off x="5608929" y="2981712"/>
                <a:ext cx="130175" cy="3317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出自【趣你的PPT】(微信:qunideppt)：最优质的PPT资源库"/>
              <p:cNvSpPr txBox="1">
                <a:spLocks noChangeArrowheads="1"/>
              </p:cNvSpPr>
              <p:nvPr/>
            </p:nvSpPr>
            <p:spPr bwMode="auto">
              <a:xfrm>
                <a:off x="5764858" y="3679128"/>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74" name="出自【趣你的PPT】(微信:qunideppt)：最优质的PPT资源库"/>
              <p:cNvSpPr txBox="1">
                <a:spLocks noChangeArrowheads="1"/>
              </p:cNvSpPr>
              <p:nvPr/>
            </p:nvSpPr>
            <p:spPr bwMode="auto">
              <a:xfrm>
                <a:off x="4077504" y="3679128"/>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02</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5" name="出自【趣你的PPT】(微信:qunideppt)：最优质的PPT资源库"/>
              <p:cNvCxnSpPr/>
              <p:nvPr/>
            </p:nvCxnSpPr>
            <p:spPr bwMode="auto">
              <a:xfrm flipV="1">
                <a:off x="5608929" y="3774845"/>
                <a:ext cx="130175" cy="3317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出自【趣你的PPT】(微信:qunideppt)：最优质的PPT资源库"/>
              <p:cNvSpPr txBox="1">
                <a:spLocks noChangeArrowheads="1"/>
              </p:cNvSpPr>
              <p:nvPr/>
            </p:nvSpPr>
            <p:spPr bwMode="auto">
              <a:xfrm>
                <a:off x="5764858" y="4472261"/>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77" name="出自【趣你的PPT】(微信:qunideppt)：最优质的PPT资源库"/>
              <p:cNvSpPr txBox="1">
                <a:spLocks noChangeArrowheads="1"/>
              </p:cNvSpPr>
              <p:nvPr/>
            </p:nvSpPr>
            <p:spPr bwMode="auto">
              <a:xfrm>
                <a:off x="4077504" y="4472261"/>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03</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8" name="出自【趣你的PPT】(微信:qunideppt)：最优质的PPT资源库"/>
              <p:cNvCxnSpPr/>
              <p:nvPr/>
            </p:nvCxnSpPr>
            <p:spPr bwMode="auto">
              <a:xfrm flipV="1">
                <a:off x="5608929" y="4567977"/>
                <a:ext cx="130175" cy="331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出自【趣你的PPT】(微信:qunideppt)：最优质的PPT资源库"/>
              <p:cNvSpPr txBox="1">
                <a:spLocks noChangeArrowheads="1"/>
              </p:cNvSpPr>
              <p:nvPr/>
            </p:nvSpPr>
            <p:spPr bwMode="auto">
              <a:xfrm>
                <a:off x="5764858" y="5265395"/>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80" name="出自【趣你的PPT】(微信:qunideppt)：最优质的PPT资源库"/>
              <p:cNvSpPr txBox="1">
                <a:spLocks noChangeArrowheads="1"/>
              </p:cNvSpPr>
              <p:nvPr/>
            </p:nvSpPr>
            <p:spPr bwMode="auto">
              <a:xfrm>
                <a:off x="4077504" y="5265395"/>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04</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81" name="出自【趣你的PPT】(微信:qunideppt)：最优质的PPT资源库"/>
              <p:cNvCxnSpPr/>
              <p:nvPr/>
            </p:nvCxnSpPr>
            <p:spPr bwMode="auto">
              <a:xfrm flipV="1">
                <a:off x="5608929" y="5361111"/>
                <a:ext cx="130175" cy="331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271742" y="2797183"/>
              <a:ext cx="800223" cy="2991432"/>
              <a:chOff x="3271742" y="2797183"/>
              <a:chExt cx="800223" cy="2991432"/>
            </a:xfrm>
          </p:grpSpPr>
          <p:grpSp>
            <p:nvGrpSpPr>
              <p:cNvPr id="7" name="组合 6"/>
              <p:cNvGrpSpPr/>
              <p:nvPr/>
            </p:nvGrpSpPr>
            <p:grpSpPr>
              <a:xfrm>
                <a:off x="3271742" y="2797183"/>
                <a:ext cx="800223" cy="653945"/>
                <a:chOff x="6040900" y="3007439"/>
                <a:chExt cx="1153300" cy="942481"/>
              </a:xfrm>
            </p:grpSpPr>
            <p:sp>
              <p:nvSpPr>
                <p:cNvPr id="51"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2"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3"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4"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5"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6"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7"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8"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9"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0"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1"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2"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3"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4"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5"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6"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7"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8"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9"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8" name="组合 7"/>
              <p:cNvGrpSpPr/>
              <p:nvPr/>
            </p:nvGrpSpPr>
            <p:grpSpPr>
              <a:xfrm>
                <a:off x="3334301" y="3680406"/>
                <a:ext cx="675105" cy="576365"/>
                <a:chOff x="9122772" y="1636371"/>
                <a:chExt cx="1041690" cy="889334"/>
              </a:xfrm>
            </p:grpSpPr>
            <p:sp>
              <p:nvSpPr>
                <p:cNvPr id="38" name="Freeform 103"/>
                <p:cNvSpPr/>
                <p:nvPr/>
              </p:nvSpPr>
              <p:spPr bwMode="auto">
                <a:xfrm>
                  <a:off x="9122772" y="1636371"/>
                  <a:ext cx="1041690" cy="88933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3" h="414">
                      <a:moveTo>
                        <a:pt x="257" y="362"/>
                      </a:moveTo>
                      <a:cubicBezTo>
                        <a:pt x="249" y="369"/>
                        <a:pt x="237" y="370"/>
                        <a:pt x="225" y="368"/>
                      </a:cubicBezTo>
                      <a:cubicBezTo>
                        <a:pt x="218" y="376"/>
                        <a:pt x="211" y="380"/>
                        <a:pt x="202" y="381"/>
                      </a:cubicBezTo>
                      <a:cubicBezTo>
                        <a:pt x="194" y="390"/>
                        <a:pt x="183" y="395"/>
                        <a:pt x="171" y="395"/>
                      </a:cubicBezTo>
                      <a:cubicBezTo>
                        <a:pt x="169" y="395"/>
                        <a:pt x="167" y="396"/>
                        <a:pt x="165" y="396"/>
                      </a:cubicBezTo>
                      <a:cubicBezTo>
                        <a:pt x="159" y="400"/>
                        <a:pt x="152" y="402"/>
                        <a:pt x="146" y="402"/>
                      </a:cubicBezTo>
                      <a:cubicBezTo>
                        <a:pt x="142" y="404"/>
                        <a:pt x="138" y="405"/>
                        <a:pt x="133" y="404"/>
                      </a:cubicBezTo>
                      <a:cubicBezTo>
                        <a:pt x="132" y="405"/>
                        <a:pt x="130" y="406"/>
                        <a:pt x="129" y="406"/>
                      </a:cubicBezTo>
                      <a:cubicBezTo>
                        <a:pt x="126" y="407"/>
                        <a:pt x="124" y="408"/>
                        <a:pt x="121" y="408"/>
                      </a:cubicBezTo>
                      <a:cubicBezTo>
                        <a:pt x="120" y="409"/>
                        <a:pt x="118" y="410"/>
                        <a:pt x="116" y="411"/>
                      </a:cubicBezTo>
                      <a:cubicBezTo>
                        <a:pt x="108" y="414"/>
                        <a:pt x="100" y="414"/>
                        <a:pt x="92" y="411"/>
                      </a:cubicBezTo>
                      <a:cubicBezTo>
                        <a:pt x="84" y="413"/>
                        <a:pt x="75" y="413"/>
                        <a:pt x="67" y="409"/>
                      </a:cubicBezTo>
                      <a:cubicBezTo>
                        <a:pt x="64" y="408"/>
                        <a:pt x="61" y="406"/>
                        <a:pt x="59" y="403"/>
                      </a:cubicBezTo>
                      <a:cubicBezTo>
                        <a:pt x="52" y="402"/>
                        <a:pt x="47" y="399"/>
                        <a:pt x="41" y="395"/>
                      </a:cubicBezTo>
                      <a:cubicBezTo>
                        <a:pt x="33" y="388"/>
                        <a:pt x="29" y="380"/>
                        <a:pt x="29" y="371"/>
                      </a:cubicBezTo>
                      <a:cubicBezTo>
                        <a:pt x="26" y="368"/>
                        <a:pt x="23" y="364"/>
                        <a:pt x="21" y="360"/>
                      </a:cubicBezTo>
                      <a:cubicBezTo>
                        <a:pt x="17" y="358"/>
                        <a:pt x="14" y="355"/>
                        <a:pt x="12" y="351"/>
                      </a:cubicBezTo>
                      <a:cubicBezTo>
                        <a:pt x="7" y="344"/>
                        <a:pt x="6" y="336"/>
                        <a:pt x="7" y="329"/>
                      </a:cubicBezTo>
                      <a:cubicBezTo>
                        <a:pt x="2" y="322"/>
                        <a:pt x="0" y="315"/>
                        <a:pt x="2" y="307"/>
                      </a:cubicBezTo>
                      <a:cubicBezTo>
                        <a:pt x="2" y="302"/>
                        <a:pt x="3" y="298"/>
                        <a:pt x="5" y="293"/>
                      </a:cubicBezTo>
                      <a:cubicBezTo>
                        <a:pt x="3" y="282"/>
                        <a:pt x="4" y="272"/>
                        <a:pt x="12" y="263"/>
                      </a:cubicBezTo>
                      <a:cubicBezTo>
                        <a:pt x="18" y="257"/>
                        <a:pt x="25" y="254"/>
                        <a:pt x="33" y="253"/>
                      </a:cubicBezTo>
                      <a:cubicBezTo>
                        <a:pt x="34" y="253"/>
                        <a:pt x="36" y="252"/>
                        <a:pt x="38" y="252"/>
                      </a:cubicBezTo>
                      <a:cubicBezTo>
                        <a:pt x="39" y="251"/>
                        <a:pt x="40" y="250"/>
                        <a:pt x="41" y="250"/>
                      </a:cubicBezTo>
                      <a:cubicBezTo>
                        <a:pt x="38" y="198"/>
                        <a:pt x="48" y="142"/>
                        <a:pt x="79" y="101"/>
                      </a:cubicBezTo>
                      <a:cubicBezTo>
                        <a:pt x="96" y="78"/>
                        <a:pt x="115" y="53"/>
                        <a:pt x="137" y="33"/>
                      </a:cubicBezTo>
                      <a:cubicBezTo>
                        <a:pt x="155" y="16"/>
                        <a:pt x="178" y="0"/>
                        <a:pt x="205" y="1"/>
                      </a:cubicBezTo>
                      <a:cubicBezTo>
                        <a:pt x="214" y="1"/>
                        <a:pt x="223" y="3"/>
                        <a:pt x="232" y="7"/>
                      </a:cubicBezTo>
                      <a:cubicBezTo>
                        <a:pt x="281" y="30"/>
                        <a:pt x="337" y="74"/>
                        <a:pt x="372" y="117"/>
                      </a:cubicBezTo>
                      <a:cubicBezTo>
                        <a:pt x="373" y="116"/>
                        <a:pt x="374" y="116"/>
                        <a:pt x="375" y="115"/>
                      </a:cubicBezTo>
                      <a:cubicBezTo>
                        <a:pt x="383" y="113"/>
                        <a:pt x="391" y="113"/>
                        <a:pt x="398" y="116"/>
                      </a:cubicBezTo>
                      <a:cubicBezTo>
                        <a:pt x="405" y="116"/>
                        <a:pt x="412" y="117"/>
                        <a:pt x="417" y="121"/>
                      </a:cubicBezTo>
                      <a:cubicBezTo>
                        <a:pt x="430" y="121"/>
                        <a:pt x="439" y="127"/>
                        <a:pt x="444" y="138"/>
                      </a:cubicBezTo>
                      <a:cubicBezTo>
                        <a:pt x="450" y="138"/>
                        <a:pt x="450" y="138"/>
                        <a:pt x="450" y="138"/>
                      </a:cubicBezTo>
                      <a:cubicBezTo>
                        <a:pt x="455" y="141"/>
                        <a:pt x="455" y="141"/>
                        <a:pt x="455" y="141"/>
                      </a:cubicBezTo>
                      <a:cubicBezTo>
                        <a:pt x="465" y="147"/>
                        <a:pt x="472" y="161"/>
                        <a:pt x="472" y="174"/>
                      </a:cubicBezTo>
                      <a:cubicBezTo>
                        <a:pt x="478" y="179"/>
                        <a:pt x="482" y="186"/>
                        <a:pt x="482" y="194"/>
                      </a:cubicBezTo>
                      <a:cubicBezTo>
                        <a:pt x="483" y="202"/>
                        <a:pt x="481" y="209"/>
                        <a:pt x="476" y="215"/>
                      </a:cubicBezTo>
                      <a:cubicBezTo>
                        <a:pt x="476" y="215"/>
                        <a:pt x="476" y="215"/>
                        <a:pt x="476" y="216"/>
                      </a:cubicBezTo>
                      <a:cubicBezTo>
                        <a:pt x="477" y="224"/>
                        <a:pt x="473" y="232"/>
                        <a:pt x="467" y="239"/>
                      </a:cubicBezTo>
                      <a:cubicBezTo>
                        <a:pt x="467" y="240"/>
                        <a:pt x="466" y="242"/>
                        <a:pt x="466" y="244"/>
                      </a:cubicBezTo>
                      <a:cubicBezTo>
                        <a:pt x="460" y="260"/>
                        <a:pt x="447" y="266"/>
                        <a:pt x="432" y="264"/>
                      </a:cubicBezTo>
                      <a:cubicBezTo>
                        <a:pt x="426" y="271"/>
                        <a:pt x="417" y="273"/>
                        <a:pt x="406" y="270"/>
                      </a:cubicBezTo>
                      <a:cubicBezTo>
                        <a:pt x="405" y="271"/>
                        <a:pt x="403" y="271"/>
                        <a:pt x="401" y="271"/>
                      </a:cubicBezTo>
                      <a:cubicBezTo>
                        <a:pt x="398" y="272"/>
                        <a:pt x="396" y="272"/>
                        <a:pt x="393" y="271"/>
                      </a:cubicBezTo>
                      <a:cubicBezTo>
                        <a:pt x="384" y="274"/>
                        <a:pt x="376" y="275"/>
                        <a:pt x="367" y="270"/>
                      </a:cubicBezTo>
                      <a:cubicBezTo>
                        <a:pt x="366" y="270"/>
                        <a:pt x="365" y="270"/>
                        <a:pt x="365" y="269"/>
                      </a:cubicBezTo>
                      <a:cubicBezTo>
                        <a:pt x="367" y="280"/>
                        <a:pt x="364" y="290"/>
                        <a:pt x="357" y="298"/>
                      </a:cubicBezTo>
                      <a:cubicBezTo>
                        <a:pt x="358" y="302"/>
                        <a:pt x="358" y="302"/>
                        <a:pt x="358" y="302"/>
                      </a:cubicBezTo>
                      <a:cubicBezTo>
                        <a:pt x="350" y="305"/>
                        <a:pt x="350" y="305"/>
                        <a:pt x="350" y="305"/>
                      </a:cubicBezTo>
                      <a:cubicBezTo>
                        <a:pt x="350" y="307"/>
                        <a:pt x="349" y="309"/>
                        <a:pt x="348" y="311"/>
                      </a:cubicBezTo>
                      <a:cubicBezTo>
                        <a:pt x="343" y="321"/>
                        <a:pt x="336" y="326"/>
                        <a:pt x="328" y="328"/>
                      </a:cubicBezTo>
                      <a:cubicBezTo>
                        <a:pt x="325" y="332"/>
                        <a:pt x="321" y="335"/>
                        <a:pt x="315" y="337"/>
                      </a:cubicBezTo>
                      <a:cubicBezTo>
                        <a:pt x="313" y="337"/>
                        <a:pt x="311" y="338"/>
                        <a:pt x="309" y="338"/>
                      </a:cubicBezTo>
                      <a:cubicBezTo>
                        <a:pt x="303" y="345"/>
                        <a:pt x="297" y="349"/>
                        <a:pt x="289" y="350"/>
                      </a:cubicBezTo>
                      <a:cubicBezTo>
                        <a:pt x="286" y="351"/>
                        <a:pt x="283" y="351"/>
                        <a:pt x="281" y="352"/>
                      </a:cubicBezTo>
                      <a:cubicBezTo>
                        <a:pt x="275" y="358"/>
                        <a:pt x="267" y="362"/>
                        <a:pt x="257" y="3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nvGrpSpPr>
                <p:cNvPr id="39" name="组合 38"/>
                <p:cNvGrpSpPr/>
                <p:nvPr/>
              </p:nvGrpSpPr>
              <p:grpSpPr>
                <a:xfrm>
                  <a:off x="9167948" y="1674460"/>
                  <a:ext cx="951339" cy="813156"/>
                  <a:chOff x="7390845" y="2844453"/>
                  <a:chExt cx="951339" cy="813156"/>
                </a:xfrm>
              </p:grpSpPr>
              <p:sp>
                <p:nvSpPr>
                  <p:cNvPr id="40" name="Freeform 104"/>
                  <p:cNvSpPr/>
                  <p:nvPr/>
                </p:nvSpPr>
                <p:spPr bwMode="auto">
                  <a:xfrm>
                    <a:off x="7447536" y="2844453"/>
                    <a:ext cx="783039" cy="7281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39">
                        <a:moveTo>
                          <a:pt x="15" y="276"/>
                        </a:moveTo>
                        <a:cubicBezTo>
                          <a:pt x="10" y="253"/>
                          <a:pt x="0" y="167"/>
                          <a:pt x="44" y="107"/>
                        </a:cubicBezTo>
                        <a:cubicBezTo>
                          <a:pt x="88" y="48"/>
                          <a:pt x="131" y="0"/>
                          <a:pt x="172" y="19"/>
                        </a:cubicBezTo>
                        <a:cubicBezTo>
                          <a:pt x="214" y="39"/>
                          <a:pt x="290" y="91"/>
                          <a:pt x="326" y="153"/>
                        </a:cubicBezTo>
                        <a:cubicBezTo>
                          <a:pt x="363" y="215"/>
                          <a:pt x="328" y="190"/>
                          <a:pt x="302" y="166"/>
                        </a:cubicBezTo>
                        <a:cubicBezTo>
                          <a:pt x="275" y="143"/>
                          <a:pt x="259" y="145"/>
                          <a:pt x="243" y="140"/>
                        </a:cubicBezTo>
                        <a:cubicBezTo>
                          <a:pt x="228" y="136"/>
                          <a:pt x="219" y="121"/>
                          <a:pt x="224" y="132"/>
                        </a:cubicBezTo>
                        <a:cubicBezTo>
                          <a:pt x="230" y="142"/>
                          <a:pt x="250" y="206"/>
                          <a:pt x="250" y="232"/>
                        </a:cubicBezTo>
                        <a:cubicBezTo>
                          <a:pt x="251" y="259"/>
                          <a:pt x="24" y="339"/>
                          <a:pt x="15" y="276"/>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1" name="Freeform 105"/>
                  <p:cNvSpPr>
                    <a:spLocks noEditPoints="1"/>
                  </p:cNvSpPr>
                  <p:nvPr/>
                </p:nvSpPr>
                <p:spPr bwMode="auto">
                  <a:xfrm>
                    <a:off x="8035701" y="3088931"/>
                    <a:ext cx="177158" cy="2019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4">
                        <a:moveTo>
                          <a:pt x="34" y="13"/>
                        </a:moveTo>
                        <a:cubicBezTo>
                          <a:pt x="38" y="19"/>
                          <a:pt x="42" y="25"/>
                          <a:pt x="46" y="32"/>
                        </a:cubicBezTo>
                        <a:cubicBezTo>
                          <a:pt x="82" y="94"/>
                          <a:pt x="48" y="68"/>
                          <a:pt x="21" y="45"/>
                        </a:cubicBezTo>
                        <a:cubicBezTo>
                          <a:pt x="16" y="40"/>
                          <a:pt x="10" y="36"/>
                          <a:pt x="6" y="33"/>
                        </a:cubicBezTo>
                        <a:cubicBezTo>
                          <a:pt x="12" y="35"/>
                          <a:pt x="7" y="11"/>
                          <a:pt x="14" y="18"/>
                        </a:cubicBezTo>
                        <a:cubicBezTo>
                          <a:pt x="22" y="26"/>
                          <a:pt x="19" y="0"/>
                          <a:pt x="22" y="9"/>
                        </a:cubicBezTo>
                        <a:cubicBezTo>
                          <a:pt x="24" y="19"/>
                          <a:pt x="29" y="14"/>
                          <a:pt x="34" y="13"/>
                        </a:cubicBezTo>
                        <a:close/>
                        <a:moveTo>
                          <a:pt x="3" y="31"/>
                        </a:moveTo>
                        <a:cubicBezTo>
                          <a:pt x="2" y="31"/>
                          <a:pt x="1" y="30"/>
                          <a:pt x="0" y="30"/>
                        </a:cubicBezTo>
                        <a:cubicBezTo>
                          <a:pt x="1" y="30"/>
                          <a:pt x="1" y="30"/>
                          <a:pt x="3" y="31"/>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2" name="Freeform 106"/>
                  <p:cNvSpPr/>
                  <p:nvPr/>
                </p:nvSpPr>
                <p:spPr bwMode="auto">
                  <a:xfrm>
                    <a:off x="7477652" y="3168652"/>
                    <a:ext cx="504901" cy="37380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174">
                        <a:moveTo>
                          <a:pt x="3" y="113"/>
                        </a:moveTo>
                        <a:cubicBezTo>
                          <a:pt x="2" y="109"/>
                          <a:pt x="1" y="103"/>
                          <a:pt x="0" y="96"/>
                        </a:cubicBezTo>
                        <a:cubicBezTo>
                          <a:pt x="3" y="92"/>
                          <a:pt x="1" y="79"/>
                          <a:pt x="6" y="93"/>
                        </a:cubicBezTo>
                        <a:cubicBezTo>
                          <a:pt x="13" y="112"/>
                          <a:pt x="17" y="75"/>
                          <a:pt x="21" y="87"/>
                        </a:cubicBezTo>
                        <a:cubicBezTo>
                          <a:pt x="25" y="99"/>
                          <a:pt x="38" y="69"/>
                          <a:pt x="41" y="80"/>
                        </a:cubicBezTo>
                        <a:cubicBezTo>
                          <a:pt x="44" y="90"/>
                          <a:pt x="48" y="68"/>
                          <a:pt x="58" y="80"/>
                        </a:cubicBezTo>
                        <a:cubicBezTo>
                          <a:pt x="67" y="93"/>
                          <a:pt x="55" y="58"/>
                          <a:pt x="73" y="68"/>
                        </a:cubicBezTo>
                        <a:cubicBezTo>
                          <a:pt x="92" y="78"/>
                          <a:pt x="102" y="50"/>
                          <a:pt x="101" y="65"/>
                        </a:cubicBezTo>
                        <a:cubicBezTo>
                          <a:pt x="100" y="80"/>
                          <a:pt x="120" y="33"/>
                          <a:pt x="123" y="50"/>
                        </a:cubicBezTo>
                        <a:cubicBezTo>
                          <a:pt x="126" y="67"/>
                          <a:pt x="130" y="47"/>
                          <a:pt x="142" y="52"/>
                        </a:cubicBezTo>
                        <a:cubicBezTo>
                          <a:pt x="155" y="58"/>
                          <a:pt x="140" y="27"/>
                          <a:pt x="160" y="33"/>
                        </a:cubicBezTo>
                        <a:cubicBezTo>
                          <a:pt x="181" y="40"/>
                          <a:pt x="179" y="17"/>
                          <a:pt x="183" y="30"/>
                        </a:cubicBezTo>
                        <a:cubicBezTo>
                          <a:pt x="186" y="43"/>
                          <a:pt x="202" y="10"/>
                          <a:pt x="202" y="23"/>
                        </a:cubicBezTo>
                        <a:cubicBezTo>
                          <a:pt x="203" y="36"/>
                          <a:pt x="205" y="8"/>
                          <a:pt x="214" y="13"/>
                        </a:cubicBezTo>
                        <a:cubicBezTo>
                          <a:pt x="221" y="17"/>
                          <a:pt x="216" y="2"/>
                          <a:pt x="219" y="0"/>
                        </a:cubicBezTo>
                        <a:cubicBezTo>
                          <a:pt x="226" y="23"/>
                          <a:pt x="233" y="53"/>
                          <a:pt x="234" y="69"/>
                        </a:cubicBezTo>
                        <a:cubicBezTo>
                          <a:pt x="234" y="95"/>
                          <a:pt x="11" y="174"/>
                          <a:pt x="3" y="113"/>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3" name="Freeform 107"/>
                  <p:cNvSpPr/>
                  <p:nvPr/>
                </p:nvSpPr>
                <p:spPr bwMode="auto">
                  <a:xfrm>
                    <a:off x="7459937" y="2959606"/>
                    <a:ext cx="177158" cy="306484"/>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2" h="143">
                        <a:moveTo>
                          <a:pt x="13" y="129"/>
                        </a:moveTo>
                        <a:cubicBezTo>
                          <a:pt x="26" y="114"/>
                          <a:pt x="70" y="38"/>
                          <a:pt x="76" y="19"/>
                        </a:cubicBezTo>
                        <a:cubicBezTo>
                          <a:pt x="82" y="0"/>
                          <a:pt x="81" y="39"/>
                          <a:pt x="58" y="78"/>
                        </a:cubicBezTo>
                        <a:cubicBezTo>
                          <a:pt x="34" y="117"/>
                          <a:pt x="0" y="143"/>
                          <a:pt x="13" y="129"/>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4" name="Freeform 108"/>
                  <p:cNvSpPr/>
                  <p:nvPr/>
                </p:nvSpPr>
                <p:spPr bwMode="auto">
                  <a:xfrm>
                    <a:off x="7390845" y="3181054"/>
                    <a:ext cx="699775" cy="4765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222">
                        <a:moveTo>
                          <a:pt x="35" y="115"/>
                        </a:moveTo>
                        <a:cubicBezTo>
                          <a:pt x="24" y="104"/>
                          <a:pt x="51" y="126"/>
                          <a:pt x="45" y="115"/>
                        </a:cubicBezTo>
                        <a:cubicBezTo>
                          <a:pt x="39" y="104"/>
                          <a:pt x="61" y="123"/>
                          <a:pt x="54" y="112"/>
                        </a:cubicBezTo>
                        <a:cubicBezTo>
                          <a:pt x="47" y="100"/>
                          <a:pt x="51" y="97"/>
                          <a:pt x="62" y="107"/>
                        </a:cubicBezTo>
                        <a:cubicBezTo>
                          <a:pt x="72" y="117"/>
                          <a:pt x="67" y="90"/>
                          <a:pt x="72" y="105"/>
                        </a:cubicBezTo>
                        <a:cubicBezTo>
                          <a:pt x="78" y="120"/>
                          <a:pt x="81" y="91"/>
                          <a:pt x="84" y="101"/>
                        </a:cubicBezTo>
                        <a:cubicBezTo>
                          <a:pt x="87" y="110"/>
                          <a:pt x="97" y="87"/>
                          <a:pt x="99" y="95"/>
                        </a:cubicBezTo>
                        <a:cubicBezTo>
                          <a:pt x="102" y="103"/>
                          <a:pt x="105" y="86"/>
                          <a:pt x="113" y="95"/>
                        </a:cubicBezTo>
                        <a:cubicBezTo>
                          <a:pt x="120" y="105"/>
                          <a:pt x="110" y="78"/>
                          <a:pt x="125" y="86"/>
                        </a:cubicBezTo>
                        <a:cubicBezTo>
                          <a:pt x="139" y="93"/>
                          <a:pt x="147" y="71"/>
                          <a:pt x="147" y="83"/>
                        </a:cubicBezTo>
                        <a:cubicBezTo>
                          <a:pt x="146" y="95"/>
                          <a:pt x="161" y="58"/>
                          <a:pt x="164" y="72"/>
                        </a:cubicBezTo>
                        <a:cubicBezTo>
                          <a:pt x="166" y="85"/>
                          <a:pt x="169" y="69"/>
                          <a:pt x="179" y="73"/>
                        </a:cubicBezTo>
                        <a:cubicBezTo>
                          <a:pt x="188" y="78"/>
                          <a:pt x="177" y="53"/>
                          <a:pt x="193" y="59"/>
                        </a:cubicBezTo>
                        <a:cubicBezTo>
                          <a:pt x="209" y="64"/>
                          <a:pt x="207" y="46"/>
                          <a:pt x="210" y="56"/>
                        </a:cubicBezTo>
                        <a:cubicBezTo>
                          <a:pt x="213" y="66"/>
                          <a:pt x="225" y="40"/>
                          <a:pt x="226" y="50"/>
                        </a:cubicBezTo>
                        <a:cubicBezTo>
                          <a:pt x="226" y="61"/>
                          <a:pt x="228" y="39"/>
                          <a:pt x="235" y="43"/>
                        </a:cubicBezTo>
                        <a:cubicBezTo>
                          <a:pt x="241" y="47"/>
                          <a:pt x="234" y="27"/>
                          <a:pt x="241" y="35"/>
                        </a:cubicBezTo>
                        <a:cubicBezTo>
                          <a:pt x="249" y="42"/>
                          <a:pt x="257" y="10"/>
                          <a:pt x="260" y="25"/>
                        </a:cubicBezTo>
                        <a:cubicBezTo>
                          <a:pt x="262" y="39"/>
                          <a:pt x="259" y="11"/>
                          <a:pt x="270" y="16"/>
                        </a:cubicBezTo>
                        <a:cubicBezTo>
                          <a:pt x="281" y="22"/>
                          <a:pt x="283" y="0"/>
                          <a:pt x="281" y="14"/>
                        </a:cubicBezTo>
                        <a:cubicBezTo>
                          <a:pt x="278" y="29"/>
                          <a:pt x="296" y="15"/>
                          <a:pt x="285" y="24"/>
                        </a:cubicBezTo>
                        <a:cubicBezTo>
                          <a:pt x="274" y="32"/>
                          <a:pt x="302" y="24"/>
                          <a:pt x="290" y="33"/>
                        </a:cubicBezTo>
                        <a:cubicBezTo>
                          <a:pt x="279" y="42"/>
                          <a:pt x="311" y="43"/>
                          <a:pt x="298" y="48"/>
                        </a:cubicBezTo>
                        <a:cubicBezTo>
                          <a:pt x="285" y="52"/>
                          <a:pt x="304" y="51"/>
                          <a:pt x="299" y="61"/>
                        </a:cubicBezTo>
                        <a:cubicBezTo>
                          <a:pt x="294" y="71"/>
                          <a:pt x="317" y="66"/>
                          <a:pt x="309" y="74"/>
                        </a:cubicBezTo>
                        <a:cubicBezTo>
                          <a:pt x="302" y="82"/>
                          <a:pt x="322" y="91"/>
                          <a:pt x="308" y="88"/>
                        </a:cubicBezTo>
                        <a:cubicBezTo>
                          <a:pt x="293" y="84"/>
                          <a:pt x="319" y="111"/>
                          <a:pt x="305" y="102"/>
                        </a:cubicBezTo>
                        <a:cubicBezTo>
                          <a:pt x="292" y="94"/>
                          <a:pt x="324" y="111"/>
                          <a:pt x="304" y="119"/>
                        </a:cubicBezTo>
                        <a:cubicBezTo>
                          <a:pt x="284" y="127"/>
                          <a:pt x="304" y="140"/>
                          <a:pt x="292" y="134"/>
                        </a:cubicBezTo>
                        <a:cubicBezTo>
                          <a:pt x="280" y="128"/>
                          <a:pt x="282" y="154"/>
                          <a:pt x="278" y="143"/>
                        </a:cubicBezTo>
                        <a:cubicBezTo>
                          <a:pt x="274" y="131"/>
                          <a:pt x="257" y="167"/>
                          <a:pt x="260" y="155"/>
                        </a:cubicBezTo>
                        <a:cubicBezTo>
                          <a:pt x="263" y="143"/>
                          <a:pt x="260" y="164"/>
                          <a:pt x="245" y="158"/>
                        </a:cubicBezTo>
                        <a:cubicBezTo>
                          <a:pt x="230" y="153"/>
                          <a:pt x="243" y="172"/>
                          <a:pt x="225" y="169"/>
                        </a:cubicBezTo>
                        <a:cubicBezTo>
                          <a:pt x="208" y="166"/>
                          <a:pt x="224" y="179"/>
                          <a:pt x="203" y="176"/>
                        </a:cubicBezTo>
                        <a:cubicBezTo>
                          <a:pt x="182" y="172"/>
                          <a:pt x="187" y="175"/>
                          <a:pt x="179" y="185"/>
                        </a:cubicBezTo>
                        <a:cubicBezTo>
                          <a:pt x="171" y="194"/>
                          <a:pt x="163" y="183"/>
                          <a:pt x="156" y="197"/>
                        </a:cubicBezTo>
                        <a:cubicBezTo>
                          <a:pt x="148" y="210"/>
                          <a:pt x="129" y="192"/>
                          <a:pt x="136" y="200"/>
                        </a:cubicBezTo>
                        <a:cubicBezTo>
                          <a:pt x="143" y="209"/>
                          <a:pt x="112" y="197"/>
                          <a:pt x="120" y="207"/>
                        </a:cubicBezTo>
                        <a:cubicBezTo>
                          <a:pt x="128" y="216"/>
                          <a:pt x="103" y="201"/>
                          <a:pt x="110" y="209"/>
                        </a:cubicBezTo>
                        <a:cubicBezTo>
                          <a:pt x="116" y="217"/>
                          <a:pt x="91" y="205"/>
                          <a:pt x="94" y="213"/>
                        </a:cubicBezTo>
                        <a:cubicBezTo>
                          <a:pt x="97" y="221"/>
                          <a:pt x="86" y="211"/>
                          <a:pt x="78" y="217"/>
                        </a:cubicBezTo>
                        <a:cubicBezTo>
                          <a:pt x="70" y="222"/>
                          <a:pt x="72" y="213"/>
                          <a:pt x="64" y="216"/>
                        </a:cubicBezTo>
                        <a:cubicBezTo>
                          <a:pt x="55" y="220"/>
                          <a:pt x="61" y="216"/>
                          <a:pt x="48" y="213"/>
                        </a:cubicBezTo>
                        <a:cubicBezTo>
                          <a:pt x="35" y="210"/>
                          <a:pt x="30" y="210"/>
                          <a:pt x="39" y="200"/>
                        </a:cubicBezTo>
                        <a:cubicBezTo>
                          <a:pt x="47" y="191"/>
                          <a:pt x="27" y="198"/>
                          <a:pt x="31" y="189"/>
                        </a:cubicBezTo>
                        <a:cubicBezTo>
                          <a:pt x="35" y="181"/>
                          <a:pt x="18" y="191"/>
                          <a:pt x="25" y="181"/>
                        </a:cubicBezTo>
                        <a:cubicBezTo>
                          <a:pt x="32" y="171"/>
                          <a:pt x="4" y="175"/>
                          <a:pt x="13" y="169"/>
                        </a:cubicBezTo>
                        <a:cubicBezTo>
                          <a:pt x="23" y="163"/>
                          <a:pt x="0" y="145"/>
                          <a:pt x="9" y="151"/>
                        </a:cubicBezTo>
                        <a:cubicBezTo>
                          <a:pt x="18" y="156"/>
                          <a:pt x="3" y="145"/>
                          <a:pt x="8" y="140"/>
                        </a:cubicBezTo>
                        <a:cubicBezTo>
                          <a:pt x="14" y="134"/>
                          <a:pt x="3" y="114"/>
                          <a:pt x="12" y="123"/>
                        </a:cubicBezTo>
                        <a:cubicBezTo>
                          <a:pt x="21" y="132"/>
                          <a:pt x="12" y="114"/>
                          <a:pt x="21" y="120"/>
                        </a:cubicBezTo>
                        <a:cubicBezTo>
                          <a:pt x="31" y="125"/>
                          <a:pt x="37" y="128"/>
                          <a:pt x="35" y="115"/>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5" name="Freeform 109"/>
                  <p:cNvSpPr/>
                  <p:nvPr/>
                </p:nvSpPr>
                <p:spPr bwMode="auto">
                  <a:xfrm>
                    <a:off x="7390845" y="3181054"/>
                    <a:ext cx="699775" cy="4765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222">
                        <a:moveTo>
                          <a:pt x="35" y="115"/>
                        </a:moveTo>
                        <a:cubicBezTo>
                          <a:pt x="24" y="104"/>
                          <a:pt x="51" y="126"/>
                          <a:pt x="45" y="115"/>
                        </a:cubicBezTo>
                        <a:cubicBezTo>
                          <a:pt x="39" y="104"/>
                          <a:pt x="61" y="123"/>
                          <a:pt x="54" y="112"/>
                        </a:cubicBezTo>
                        <a:cubicBezTo>
                          <a:pt x="47" y="100"/>
                          <a:pt x="51" y="97"/>
                          <a:pt x="62" y="107"/>
                        </a:cubicBezTo>
                        <a:cubicBezTo>
                          <a:pt x="72" y="117"/>
                          <a:pt x="67" y="90"/>
                          <a:pt x="72" y="105"/>
                        </a:cubicBezTo>
                        <a:cubicBezTo>
                          <a:pt x="78" y="120"/>
                          <a:pt x="81" y="91"/>
                          <a:pt x="84" y="101"/>
                        </a:cubicBezTo>
                        <a:cubicBezTo>
                          <a:pt x="87" y="110"/>
                          <a:pt x="97" y="87"/>
                          <a:pt x="99" y="95"/>
                        </a:cubicBezTo>
                        <a:cubicBezTo>
                          <a:pt x="102" y="103"/>
                          <a:pt x="105" y="86"/>
                          <a:pt x="113" y="95"/>
                        </a:cubicBezTo>
                        <a:cubicBezTo>
                          <a:pt x="120" y="105"/>
                          <a:pt x="110" y="78"/>
                          <a:pt x="125" y="86"/>
                        </a:cubicBezTo>
                        <a:cubicBezTo>
                          <a:pt x="139" y="93"/>
                          <a:pt x="147" y="71"/>
                          <a:pt x="147" y="83"/>
                        </a:cubicBezTo>
                        <a:cubicBezTo>
                          <a:pt x="146" y="95"/>
                          <a:pt x="161" y="58"/>
                          <a:pt x="164" y="72"/>
                        </a:cubicBezTo>
                        <a:cubicBezTo>
                          <a:pt x="166" y="85"/>
                          <a:pt x="169" y="69"/>
                          <a:pt x="179" y="73"/>
                        </a:cubicBezTo>
                        <a:cubicBezTo>
                          <a:pt x="188" y="78"/>
                          <a:pt x="177" y="53"/>
                          <a:pt x="193" y="59"/>
                        </a:cubicBezTo>
                        <a:cubicBezTo>
                          <a:pt x="209" y="64"/>
                          <a:pt x="207" y="46"/>
                          <a:pt x="210" y="56"/>
                        </a:cubicBezTo>
                        <a:cubicBezTo>
                          <a:pt x="213" y="66"/>
                          <a:pt x="225" y="40"/>
                          <a:pt x="226" y="50"/>
                        </a:cubicBezTo>
                        <a:cubicBezTo>
                          <a:pt x="226" y="61"/>
                          <a:pt x="228" y="39"/>
                          <a:pt x="235" y="43"/>
                        </a:cubicBezTo>
                        <a:cubicBezTo>
                          <a:pt x="241" y="47"/>
                          <a:pt x="234" y="27"/>
                          <a:pt x="241" y="35"/>
                        </a:cubicBezTo>
                        <a:cubicBezTo>
                          <a:pt x="249" y="42"/>
                          <a:pt x="257" y="10"/>
                          <a:pt x="260" y="25"/>
                        </a:cubicBezTo>
                        <a:cubicBezTo>
                          <a:pt x="262" y="39"/>
                          <a:pt x="259" y="11"/>
                          <a:pt x="270" y="16"/>
                        </a:cubicBezTo>
                        <a:cubicBezTo>
                          <a:pt x="281" y="22"/>
                          <a:pt x="283" y="0"/>
                          <a:pt x="281" y="14"/>
                        </a:cubicBezTo>
                        <a:cubicBezTo>
                          <a:pt x="278" y="29"/>
                          <a:pt x="296" y="15"/>
                          <a:pt x="285" y="24"/>
                        </a:cubicBezTo>
                        <a:cubicBezTo>
                          <a:pt x="274" y="32"/>
                          <a:pt x="302" y="24"/>
                          <a:pt x="290" y="33"/>
                        </a:cubicBezTo>
                        <a:cubicBezTo>
                          <a:pt x="279" y="42"/>
                          <a:pt x="311" y="43"/>
                          <a:pt x="298" y="48"/>
                        </a:cubicBezTo>
                        <a:cubicBezTo>
                          <a:pt x="285" y="52"/>
                          <a:pt x="304" y="51"/>
                          <a:pt x="299" y="61"/>
                        </a:cubicBezTo>
                        <a:cubicBezTo>
                          <a:pt x="294" y="71"/>
                          <a:pt x="317" y="66"/>
                          <a:pt x="309" y="74"/>
                        </a:cubicBezTo>
                        <a:cubicBezTo>
                          <a:pt x="302" y="82"/>
                          <a:pt x="322" y="91"/>
                          <a:pt x="308" y="88"/>
                        </a:cubicBezTo>
                        <a:cubicBezTo>
                          <a:pt x="293" y="84"/>
                          <a:pt x="319" y="111"/>
                          <a:pt x="305" y="102"/>
                        </a:cubicBezTo>
                        <a:cubicBezTo>
                          <a:pt x="292" y="94"/>
                          <a:pt x="324" y="111"/>
                          <a:pt x="304" y="119"/>
                        </a:cubicBezTo>
                        <a:cubicBezTo>
                          <a:pt x="284" y="127"/>
                          <a:pt x="304" y="140"/>
                          <a:pt x="292" y="134"/>
                        </a:cubicBezTo>
                        <a:cubicBezTo>
                          <a:pt x="280" y="128"/>
                          <a:pt x="282" y="154"/>
                          <a:pt x="278" y="143"/>
                        </a:cubicBezTo>
                        <a:cubicBezTo>
                          <a:pt x="274" y="131"/>
                          <a:pt x="257" y="167"/>
                          <a:pt x="260" y="155"/>
                        </a:cubicBezTo>
                        <a:cubicBezTo>
                          <a:pt x="263" y="143"/>
                          <a:pt x="260" y="164"/>
                          <a:pt x="245" y="158"/>
                        </a:cubicBezTo>
                        <a:cubicBezTo>
                          <a:pt x="230" y="153"/>
                          <a:pt x="243" y="172"/>
                          <a:pt x="225" y="169"/>
                        </a:cubicBezTo>
                        <a:cubicBezTo>
                          <a:pt x="208" y="166"/>
                          <a:pt x="224" y="179"/>
                          <a:pt x="203" y="176"/>
                        </a:cubicBezTo>
                        <a:cubicBezTo>
                          <a:pt x="182" y="172"/>
                          <a:pt x="187" y="175"/>
                          <a:pt x="179" y="185"/>
                        </a:cubicBezTo>
                        <a:cubicBezTo>
                          <a:pt x="171" y="194"/>
                          <a:pt x="163" y="183"/>
                          <a:pt x="156" y="197"/>
                        </a:cubicBezTo>
                        <a:cubicBezTo>
                          <a:pt x="148" y="210"/>
                          <a:pt x="129" y="192"/>
                          <a:pt x="136" y="200"/>
                        </a:cubicBezTo>
                        <a:cubicBezTo>
                          <a:pt x="143" y="209"/>
                          <a:pt x="112" y="197"/>
                          <a:pt x="120" y="207"/>
                        </a:cubicBezTo>
                        <a:cubicBezTo>
                          <a:pt x="128" y="216"/>
                          <a:pt x="103" y="201"/>
                          <a:pt x="110" y="209"/>
                        </a:cubicBezTo>
                        <a:cubicBezTo>
                          <a:pt x="116" y="217"/>
                          <a:pt x="91" y="205"/>
                          <a:pt x="94" y="213"/>
                        </a:cubicBezTo>
                        <a:cubicBezTo>
                          <a:pt x="97" y="221"/>
                          <a:pt x="86" y="211"/>
                          <a:pt x="78" y="217"/>
                        </a:cubicBezTo>
                        <a:cubicBezTo>
                          <a:pt x="70" y="222"/>
                          <a:pt x="72" y="213"/>
                          <a:pt x="64" y="216"/>
                        </a:cubicBezTo>
                        <a:cubicBezTo>
                          <a:pt x="55" y="220"/>
                          <a:pt x="61" y="216"/>
                          <a:pt x="48" y="213"/>
                        </a:cubicBezTo>
                        <a:cubicBezTo>
                          <a:pt x="35" y="210"/>
                          <a:pt x="30" y="210"/>
                          <a:pt x="39" y="200"/>
                        </a:cubicBezTo>
                        <a:cubicBezTo>
                          <a:pt x="47" y="191"/>
                          <a:pt x="27" y="198"/>
                          <a:pt x="31" y="189"/>
                        </a:cubicBezTo>
                        <a:cubicBezTo>
                          <a:pt x="35" y="181"/>
                          <a:pt x="18" y="191"/>
                          <a:pt x="25" y="181"/>
                        </a:cubicBezTo>
                        <a:cubicBezTo>
                          <a:pt x="32" y="171"/>
                          <a:pt x="4" y="175"/>
                          <a:pt x="13" y="169"/>
                        </a:cubicBezTo>
                        <a:cubicBezTo>
                          <a:pt x="23" y="163"/>
                          <a:pt x="0" y="145"/>
                          <a:pt x="9" y="151"/>
                        </a:cubicBezTo>
                        <a:cubicBezTo>
                          <a:pt x="18" y="156"/>
                          <a:pt x="3" y="145"/>
                          <a:pt x="8" y="140"/>
                        </a:cubicBezTo>
                        <a:cubicBezTo>
                          <a:pt x="14" y="134"/>
                          <a:pt x="3" y="114"/>
                          <a:pt x="12" y="123"/>
                        </a:cubicBezTo>
                        <a:cubicBezTo>
                          <a:pt x="21" y="132"/>
                          <a:pt x="12" y="114"/>
                          <a:pt x="21" y="120"/>
                        </a:cubicBezTo>
                        <a:cubicBezTo>
                          <a:pt x="31" y="125"/>
                          <a:pt x="37" y="128"/>
                          <a:pt x="3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6" name="Freeform 110"/>
                  <p:cNvSpPr/>
                  <p:nvPr/>
                </p:nvSpPr>
                <p:spPr bwMode="auto">
                  <a:xfrm>
                    <a:off x="8042787" y="3119048"/>
                    <a:ext cx="299397"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16">
                        <a:moveTo>
                          <a:pt x="33" y="13"/>
                        </a:moveTo>
                        <a:cubicBezTo>
                          <a:pt x="35" y="24"/>
                          <a:pt x="41" y="13"/>
                          <a:pt x="46" y="18"/>
                        </a:cubicBezTo>
                        <a:cubicBezTo>
                          <a:pt x="51" y="22"/>
                          <a:pt x="57" y="0"/>
                          <a:pt x="62" y="14"/>
                        </a:cubicBezTo>
                        <a:cubicBezTo>
                          <a:pt x="66" y="28"/>
                          <a:pt x="72" y="3"/>
                          <a:pt x="76" y="16"/>
                        </a:cubicBezTo>
                        <a:cubicBezTo>
                          <a:pt x="81" y="28"/>
                          <a:pt x="90" y="7"/>
                          <a:pt x="93" y="22"/>
                        </a:cubicBezTo>
                        <a:cubicBezTo>
                          <a:pt x="95" y="37"/>
                          <a:pt x="126" y="33"/>
                          <a:pt x="111" y="33"/>
                        </a:cubicBezTo>
                        <a:cubicBezTo>
                          <a:pt x="96" y="34"/>
                          <a:pt x="125" y="40"/>
                          <a:pt x="112" y="46"/>
                        </a:cubicBezTo>
                        <a:cubicBezTo>
                          <a:pt x="98" y="51"/>
                          <a:pt x="139" y="63"/>
                          <a:pt x="121" y="64"/>
                        </a:cubicBezTo>
                        <a:cubicBezTo>
                          <a:pt x="103" y="66"/>
                          <a:pt x="129" y="72"/>
                          <a:pt x="117" y="77"/>
                        </a:cubicBezTo>
                        <a:cubicBezTo>
                          <a:pt x="104" y="82"/>
                          <a:pt x="127" y="77"/>
                          <a:pt x="116" y="86"/>
                        </a:cubicBezTo>
                        <a:cubicBezTo>
                          <a:pt x="105" y="96"/>
                          <a:pt x="117" y="104"/>
                          <a:pt x="104" y="99"/>
                        </a:cubicBezTo>
                        <a:cubicBezTo>
                          <a:pt x="90" y="95"/>
                          <a:pt x="84" y="114"/>
                          <a:pt x="87" y="105"/>
                        </a:cubicBezTo>
                        <a:cubicBezTo>
                          <a:pt x="89" y="96"/>
                          <a:pt x="70" y="113"/>
                          <a:pt x="70" y="106"/>
                        </a:cubicBezTo>
                        <a:cubicBezTo>
                          <a:pt x="69" y="99"/>
                          <a:pt x="49" y="116"/>
                          <a:pt x="54" y="107"/>
                        </a:cubicBezTo>
                        <a:cubicBezTo>
                          <a:pt x="58" y="99"/>
                          <a:pt x="27" y="105"/>
                          <a:pt x="36" y="101"/>
                        </a:cubicBezTo>
                        <a:cubicBezTo>
                          <a:pt x="45" y="97"/>
                          <a:pt x="17" y="98"/>
                          <a:pt x="22" y="92"/>
                        </a:cubicBezTo>
                        <a:cubicBezTo>
                          <a:pt x="28" y="86"/>
                          <a:pt x="15" y="94"/>
                          <a:pt x="15" y="79"/>
                        </a:cubicBezTo>
                        <a:cubicBezTo>
                          <a:pt x="15" y="63"/>
                          <a:pt x="1" y="80"/>
                          <a:pt x="8" y="67"/>
                        </a:cubicBezTo>
                        <a:cubicBezTo>
                          <a:pt x="15" y="53"/>
                          <a:pt x="0" y="44"/>
                          <a:pt x="9" y="49"/>
                        </a:cubicBezTo>
                        <a:cubicBezTo>
                          <a:pt x="18" y="53"/>
                          <a:pt x="6" y="38"/>
                          <a:pt x="14" y="39"/>
                        </a:cubicBezTo>
                        <a:cubicBezTo>
                          <a:pt x="22" y="40"/>
                          <a:pt x="10" y="25"/>
                          <a:pt x="18" y="31"/>
                        </a:cubicBezTo>
                        <a:cubicBezTo>
                          <a:pt x="26" y="38"/>
                          <a:pt x="21" y="14"/>
                          <a:pt x="27" y="20"/>
                        </a:cubicBezTo>
                        <a:cubicBezTo>
                          <a:pt x="33" y="27"/>
                          <a:pt x="31" y="6"/>
                          <a:pt x="33" y="13"/>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7" name="Freeform 111"/>
                  <p:cNvSpPr/>
                  <p:nvPr/>
                </p:nvSpPr>
                <p:spPr bwMode="auto">
                  <a:xfrm>
                    <a:off x="8042787" y="3119048"/>
                    <a:ext cx="299397"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16">
                        <a:moveTo>
                          <a:pt x="33" y="13"/>
                        </a:moveTo>
                        <a:cubicBezTo>
                          <a:pt x="35" y="24"/>
                          <a:pt x="41" y="13"/>
                          <a:pt x="46" y="18"/>
                        </a:cubicBezTo>
                        <a:cubicBezTo>
                          <a:pt x="51" y="22"/>
                          <a:pt x="57" y="0"/>
                          <a:pt x="62" y="14"/>
                        </a:cubicBezTo>
                        <a:cubicBezTo>
                          <a:pt x="66" y="28"/>
                          <a:pt x="72" y="3"/>
                          <a:pt x="76" y="16"/>
                        </a:cubicBezTo>
                        <a:cubicBezTo>
                          <a:pt x="81" y="28"/>
                          <a:pt x="90" y="7"/>
                          <a:pt x="93" y="22"/>
                        </a:cubicBezTo>
                        <a:cubicBezTo>
                          <a:pt x="95" y="37"/>
                          <a:pt x="126" y="33"/>
                          <a:pt x="111" y="33"/>
                        </a:cubicBezTo>
                        <a:cubicBezTo>
                          <a:pt x="96" y="34"/>
                          <a:pt x="125" y="40"/>
                          <a:pt x="112" y="46"/>
                        </a:cubicBezTo>
                        <a:cubicBezTo>
                          <a:pt x="98" y="51"/>
                          <a:pt x="139" y="63"/>
                          <a:pt x="121" y="64"/>
                        </a:cubicBezTo>
                        <a:cubicBezTo>
                          <a:pt x="103" y="66"/>
                          <a:pt x="129" y="72"/>
                          <a:pt x="117" y="77"/>
                        </a:cubicBezTo>
                        <a:cubicBezTo>
                          <a:pt x="104" y="82"/>
                          <a:pt x="127" y="77"/>
                          <a:pt x="116" y="86"/>
                        </a:cubicBezTo>
                        <a:cubicBezTo>
                          <a:pt x="105" y="96"/>
                          <a:pt x="117" y="104"/>
                          <a:pt x="104" y="99"/>
                        </a:cubicBezTo>
                        <a:cubicBezTo>
                          <a:pt x="90" y="95"/>
                          <a:pt x="84" y="114"/>
                          <a:pt x="87" y="105"/>
                        </a:cubicBezTo>
                        <a:cubicBezTo>
                          <a:pt x="89" y="96"/>
                          <a:pt x="70" y="113"/>
                          <a:pt x="70" y="106"/>
                        </a:cubicBezTo>
                        <a:cubicBezTo>
                          <a:pt x="69" y="99"/>
                          <a:pt x="49" y="116"/>
                          <a:pt x="54" y="107"/>
                        </a:cubicBezTo>
                        <a:cubicBezTo>
                          <a:pt x="58" y="99"/>
                          <a:pt x="27" y="105"/>
                          <a:pt x="36" y="101"/>
                        </a:cubicBezTo>
                        <a:cubicBezTo>
                          <a:pt x="45" y="97"/>
                          <a:pt x="17" y="98"/>
                          <a:pt x="22" y="92"/>
                        </a:cubicBezTo>
                        <a:cubicBezTo>
                          <a:pt x="28" y="86"/>
                          <a:pt x="15" y="94"/>
                          <a:pt x="15" y="79"/>
                        </a:cubicBezTo>
                        <a:cubicBezTo>
                          <a:pt x="15" y="63"/>
                          <a:pt x="1" y="80"/>
                          <a:pt x="8" y="67"/>
                        </a:cubicBezTo>
                        <a:cubicBezTo>
                          <a:pt x="15" y="53"/>
                          <a:pt x="0" y="44"/>
                          <a:pt x="9" y="49"/>
                        </a:cubicBezTo>
                        <a:cubicBezTo>
                          <a:pt x="18" y="53"/>
                          <a:pt x="6" y="38"/>
                          <a:pt x="14" y="39"/>
                        </a:cubicBezTo>
                        <a:cubicBezTo>
                          <a:pt x="22" y="40"/>
                          <a:pt x="10" y="25"/>
                          <a:pt x="18" y="31"/>
                        </a:cubicBezTo>
                        <a:cubicBezTo>
                          <a:pt x="26" y="38"/>
                          <a:pt x="21" y="14"/>
                          <a:pt x="27" y="20"/>
                        </a:cubicBezTo>
                        <a:cubicBezTo>
                          <a:pt x="33" y="27"/>
                          <a:pt x="31" y="6"/>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8" name="Freeform 112"/>
                  <p:cNvSpPr/>
                  <p:nvPr/>
                </p:nvSpPr>
                <p:spPr bwMode="auto">
                  <a:xfrm>
                    <a:off x="7778821" y="2952519"/>
                    <a:ext cx="161214" cy="177158"/>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82">
                        <a:moveTo>
                          <a:pt x="74" y="82"/>
                        </a:moveTo>
                        <a:cubicBezTo>
                          <a:pt x="43" y="40"/>
                          <a:pt x="2" y="0"/>
                          <a:pt x="1" y="32"/>
                        </a:cubicBezTo>
                        <a:cubicBezTo>
                          <a:pt x="0" y="65"/>
                          <a:pt x="29" y="49"/>
                          <a:pt x="74" y="82"/>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9" name="Freeform 113"/>
                  <p:cNvSpPr/>
                  <p:nvPr/>
                </p:nvSpPr>
                <p:spPr bwMode="auto">
                  <a:xfrm>
                    <a:off x="7537886" y="3090703"/>
                    <a:ext cx="387976" cy="200189"/>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80" h="93">
                        <a:moveTo>
                          <a:pt x="180" y="29"/>
                        </a:moveTo>
                        <a:cubicBezTo>
                          <a:pt x="154" y="10"/>
                          <a:pt x="84" y="3"/>
                          <a:pt x="42" y="48"/>
                        </a:cubicBezTo>
                        <a:cubicBezTo>
                          <a:pt x="0" y="93"/>
                          <a:pt x="74" y="0"/>
                          <a:pt x="180" y="29"/>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0" name="Freeform 114"/>
                  <p:cNvSpPr/>
                  <p:nvPr/>
                </p:nvSpPr>
                <p:spPr bwMode="auto">
                  <a:xfrm>
                    <a:off x="7488282" y="3172196"/>
                    <a:ext cx="435809" cy="24979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02" h="116">
                        <a:moveTo>
                          <a:pt x="202" y="4"/>
                        </a:moveTo>
                        <a:cubicBezTo>
                          <a:pt x="149" y="0"/>
                          <a:pt x="87" y="15"/>
                          <a:pt x="44" y="66"/>
                        </a:cubicBezTo>
                        <a:cubicBezTo>
                          <a:pt x="0" y="116"/>
                          <a:pt x="73" y="26"/>
                          <a:pt x="202" y="4"/>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nvGrpSpPr>
              <p:cNvPr id="9" name="组合 8"/>
              <p:cNvGrpSpPr/>
              <p:nvPr/>
            </p:nvGrpSpPr>
            <p:grpSpPr>
              <a:xfrm>
                <a:off x="3345568" y="4486049"/>
                <a:ext cx="652571" cy="475788"/>
                <a:chOff x="2168223" y="2895829"/>
                <a:chExt cx="1059406" cy="772410"/>
              </a:xfrm>
            </p:grpSpPr>
            <p:sp>
              <p:nvSpPr>
                <p:cNvPr id="26" name="Freeform 115"/>
                <p:cNvSpPr/>
                <p:nvPr/>
              </p:nvSpPr>
              <p:spPr bwMode="auto">
                <a:xfrm>
                  <a:off x="2168223" y="2895829"/>
                  <a:ext cx="1059406" cy="77241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1" h="360">
                      <a:moveTo>
                        <a:pt x="121" y="204"/>
                      </a:moveTo>
                      <a:cubicBezTo>
                        <a:pt x="122" y="203"/>
                        <a:pt x="122" y="203"/>
                        <a:pt x="122" y="203"/>
                      </a:cubicBezTo>
                      <a:cubicBezTo>
                        <a:pt x="127" y="200"/>
                        <a:pt x="131" y="196"/>
                        <a:pt x="135" y="192"/>
                      </a:cubicBezTo>
                      <a:cubicBezTo>
                        <a:pt x="137" y="190"/>
                        <a:pt x="140" y="187"/>
                        <a:pt x="142" y="184"/>
                      </a:cubicBezTo>
                      <a:cubicBezTo>
                        <a:pt x="139" y="185"/>
                        <a:pt x="135" y="187"/>
                        <a:pt x="134" y="189"/>
                      </a:cubicBezTo>
                      <a:cubicBezTo>
                        <a:pt x="125" y="197"/>
                        <a:pt x="115" y="204"/>
                        <a:pt x="102" y="197"/>
                      </a:cubicBezTo>
                      <a:cubicBezTo>
                        <a:pt x="95" y="194"/>
                        <a:pt x="91" y="188"/>
                        <a:pt x="90" y="181"/>
                      </a:cubicBezTo>
                      <a:cubicBezTo>
                        <a:pt x="78" y="179"/>
                        <a:pt x="56" y="179"/>
                        <a:pt x="50" y="181"/>
                      </a:cubicBezTo>
                      <a:cubicBezTo>
                        <a:pt x="37" y="186"/>
                        <a:pt x="21" y="192"/>
                        <a:pt x="10" y="178"/>
                      </a:cubicBezTo>
                      <a:cubicBezTo>
                        <a:pt x="0" y="164"/>
                        <a:pt x="8" y="151"/>
                        <a:pt x="17" y="142"/>
                      </a:cubicBezTo>
                      <a:cubicBezTo>
                        <a:pt x="22" y="136"/>
                        <a:pt x="32" y="122"/>
                        <a:pt x="35" y="113"/>
                      </a:cubicBezTo>
                      <a:cubicBezTo>
                        <a:pt x="30" y="105"/>
                        <a:pt x="28" y="97"/>
                        <a:pt x="33" y="88"/>
                      </a:cubicBezTo>
                      <a:cubicBezTo>
                        <a:pt x="38" y="77"/>
                        <a:pt x="48" y="74"/>
                        <a:pt x="59" y="74"/>
                      </a:cubicBezTo>
                      <a:cubicBezTo>
                        <a:pt x="59" y="73"/>
                        <a:pt x="60" y="73"/>
                        <a:pt x="61" y="72"/>
                      </a:cubicBezTo>
                      <a:cubicBezTo>
                        <a:pt x="57" y="65"/>
                        <a:pt x="56" y="58"/>
                        <a:pt x="61" y="50"/>
                      </a:cubicBezTo>
                      <a:cubicBezTo>
                        <a:pt x="68" y="37"/>
                        <a:pt x="82" y="37"/>
                        <a:pt x="94" y="40"/>
                      </a:cubicBezTo>
                      <a:cubicBezTo>
                        <a:pt x="98" y="41"/>
                        <a:pt x="109" y="38"/>
                        <a:pt x="114" y="34"/>
                      </a:cubicBezTo>
                      <a:cubicBezTo>
                        <a:pt x="116" y="24"/>
                        <a:pt x="121" y="15"/>
                        <a:pt x="131" y="12"/>
                      </a:cubicBezTo>
                      <a:cubicBezTo>
                        <a:pt x="143" y="8"/>
                        <a:pt x="153" y="13"/>
                        <a:pt x="161" y="20"/>
                      </a:cubicBezTo>
                      <a:cubicBezTo>
                        <a:pt x="163" y="21"/>
                        <a:pt x="165" y="20"/>
                        <a:pt x="168" y="20"/>
                      </a:cubicBezTo>
                      <a:cubicBezTo>
                        <a:pt x="170" y="14"/>
                        <a:pt x="174" y="8"/>
                        <a:pt x="181" y="6"/>
                      </a:cubicBezTo>
                      <a:cubicBezTo>
                        <a:pt x="196" y="0"/>
                        <a:pt x="207" y="9"/>
                        <a:pt x="217" y="18"/>
                      </a:cubicBezTo>
                      <a:cubicBezTo>
                        <a:pt x="218" y="19"/>
                        <a:pt x="219" y="20"/>
                        <a:pt x="221" y="21"/>
                      </a:cubicBezTo>
                      <a:cubicBezTo>
                        <a:pt x="224" y="16"/>
                        <a:pt x="228" y="13"/>
                        <a:pt x="234" y="12"/>
                      </a:cubicBezTo>
                      <a:cubicBezTo>
                        <a:pt x="255" y="7"/>
                        <a:pt x="262" y="29"/>
                        <a:pt x="276" y="38"/>
                      </a:cubicBezTo>
                      <a:cubicBezTo>
                        <a:pt x="277" y="38"/>
                        <a:pt x="277" y="39"/>
                        <a:pt x="278" y="39"/>
                      </a:cubicBezTo>
                      <a:cubicBezTo>
                        <a:pt x="287" y="30"/>
                        <a:pt x="287" y="30"/>
                        <a:pt x="287" y="30"/>
                      </a:cubicBezTo>
                      <a:cubicBezTo>
                        <a:pt x="299" y="39"/>
                        <a:pt x="299" y="39"/>
                        <a:pt x="299" y="39"/>
                      </a:cubicBezTo>
                      <a:cubicBezTo>
                        <a:pt x="308" y="40"/>
                        <a:pt x="316" y="43"/>
                        <a:pt x="324" y="47"/>
                      </a:cubicBezTo>
                      <a:cubicBezTo>
                        <a:pt x="330" y="50"/>
                        <a:pt x="335" y="54"/>
                        <a:pt x="339" y="59"/>
                      </a:cubicBezTo>
                      <a:cubicBezTo>
                        <a:pt x="354" y="58"/>
                        <a:pt x="369" y="51"/>
                        <a:pt x="380" y="65"/>
                      </a:cubicBezTo>
                      <a:cubicBezTo>
                        <a:pt x="384" y="70"/>
                        <a:pt x="385" y="75"/>
                        <a:pt x="385" y="81"/>
                      </a:cubicBezTo>
                      <a:cubicBezTo>
                        <a:pt x="387" y="81"/>
                        <a:pt x="388" y="81"/>
                        <a:pt x="389" y="81"/>
                      </a:cubicBezTo>
                      <a:cubicBezTo>
                        <a:pt x="402" y="81"/>
                        <a:pt x="417" y="80"/>
                        <a:pt x="424" y="94"/>
                      </a:cubicBezTo>
                      <a:cubicBezTo>
                        <a:pt x="428" y="101"/>
                        <a:pt x="428" y="107"/>
                        <a:pt x="426" y="114"/>
                      </a:cubicBezTo>
                      <a:cubicBezTo>
                        <a:pt x="427" y="115"/>
                        <a:pt x="429" y="117"/>
                        <a:pt x="431" y="118"/>
                      </a:cubicBezTo>
                      <a:cubicBezTo>
                        <a:pt x="442" y="118"/>
                        <a:pt x="452" y="120"/>
                        <a:pt x="459" y="130"/>
                      </a:cubicBezTo>
                      <a:cubicBezTo>
                        <a:pt x="465" y="140"/>
                        <a:pt x="463" y="150"/>
                        <a:pt x="457" y="158"/>
                      </a:cubicBezTo>
                      <a:cubicBezTo>
                        <a:pt x="459" y="164"/>
                        <a:pt x="466" y="173"/>
                        <a:pt x="469" y="175"/>
                      </a:cubicBezTo>
                      <a:cubicBezTo>
                        <a:pt x="481" y="180"/>
                        <a:pt x="491" y="189"/>
                        <a:pt x="489" y="204"/>
                      </a:cubicBezTo>
                      <a:cubicBezTo>
                        <a:pt x="487" y="213"/>
                        <a:pt x="482" y="218"/>
                        <a:pt x="475" y="221"/>
                      </a:cubicBezTo>
                      <a:cubicBezTo>
                        <a:pt x="475" y="222"/>
                        <a:pt x="475" y="223"/>
                        <a:pt x="475" y="223"/>
                      </a:cubicBezTo>
                      <a:cubicBezTo>
                        <a:pt x="483" y="230"/>
                        <a:pt x="489" y="239"/>
                        <a:pt x="486" y="250"/>
                      </a:cubicBezTo>
                      <a:cubicBezTo>
                        <a:pt x="484" y="260"/>
                        <a:pt x="477" y="265"/>
                        <a:pt x="469" y="268"/>
                      </a:cubicBezTo>
                      <a:cubicBezTo>
                        <a:pt x="465" y="277"/>
                        <a:pt x="464" y="294"/>
                        <a:pt x="464" y="301"/>
                      </a:cubicBezTo>
                      <a:cubicBezTo>
                        <a:pt x="465" y="305"/>
                        <a:pt x="465" y="309"/>
                        <a:pt x="464" y="312"/>
                      </a:cubicBezTo>
                      <a:cubicBezTo>
                        <a:pt x="463" y="322"/>
                        <a:pt x="457" y="331"/>
                        <a:pt x="447" y="333"/>
                      </a:cubicBezTo>
                      <a:cubicBezTo>
                        <a:pt x="430" y="338"/>
                        <a:pt x="421" y="323"/>
                        <a:pt x="415" y="311"/>
                      </a:cubicBezTo>
                      <a:cubicBezTo>
                        <a:pt x="411" y="305"/>
                        <a:pt x="394" y="291"/>
                        <a:pt x="384" y="285"/>
                      </a:cubicBezTo>
                      <a:cubicBezTo>
                        <a:pt x="378" y="290"/>
                        <a:pt x="372" y="292"/>
                        <a:pt x="364" y="291"/>
                      </a:cubicBezTo>
                      <a:cubicBezTo>
                        <a:pt x="355" y="289"/>
                        <a:pt x="349" y="282"/>
                        <a:pt x="347" y="273"/>
                      </a:cubicBezTo>
                      <a:cubicBezTo>
                        <a:pt x="346" y="270"/>
                        <a:pt x="346" y="268"/>
                        <a:pt x="345" y="265"/>
                      </a:cubicBezTo>
                      <a:cubicBezTo>
                        <a:pt x="344" y="271"/>
                        <a:pt x="344" y="276"/>
                        <a:pt x="343" y="281"/>
                      </a:cubicBezTo>
                      <a:cubicBezTo>
                        <a:pt x="343" y="287"/>
                        <a:pt x="343" y="292"/>
                        <a:pt x="344" y="298"/>
                      </a:cubicBezTo>
                      <a:cubicBezTo>
                        <a:pt x="344" y="299"/>
                        <a:pt x="344" y="299"/>
                        <a:pt x="344" y="299"/>
                      </a:cubicBezTo>
                      <a:cubicBezTo>
                        <a:pt x="345" y="304"/>
                        <a:pt x="347" y="308"/>
                        <a:pt x="350" y="312"/>
                      </a:cubicBezTo>
                      <a:cubicBezTo>
                        <a:pt x="365" y="332"/>
                        <a:pt x="365" y="332"/>
                        <a:pt x="365" y="332"/>
                      </a:cubicBezTo>
                      <a:cubicBezTo>
                        <a:pt x="333" y="360"/>
                        <a:pt x="289" y="360"/>
                        <a:pt x="233" y="343"/>
                      </a:cubicBezTo>
                      <a:cubicBezTo>
                        <a:pt x="221" y="351"/>
                        <a:pt x="205" y="354"/>
                        <a:pt x="191" y="348"/>
                      </a:cubicBezTo>
                      <a:cubicBezTo>
                        <a:pt x="177" y="342"/>
                        <a:pt x="168" y="329"/>
                        <a:pt x="166" y="314"/>
                      </a:cubicBezTo>
                      <a:cubicBezTo>
                        <a:pt x="114" y="285"/>
                        <a:pt x="88" y="263"/>
                        <a:pt x="83" y="212"/>
                      </a:cubicBezTo>
                      <a:cubicBezTo>
                        <a:pt x="108" y="209"/>
                        <a:pt x="108" y="209"/>
                        <a:pt x="108" y="209"/>
                      </a:cubicBezTo>
                      <a:cubicBezTo>
                        <a:pt x="113" y="208"/>
                        <a:pt x="117" y="206"/>
                        <a:pt x="121" y="2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7" name="Freeform 116"/>
                <p:cNvSpPr/>
                <p:nvPr/>
              </p:nvSpPr>
              <p:spPr bwMode="auto">
                <a:xfrm>
                  <a:off x="2790048" y="3039327"/>
                  <a:ext cx="400377" cy="54387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3">
                      <a:moveTo>
                        <a:pt x="4" y="0"/>
                      </a:moveTo>
                      <a:cubicBezTo>
                        <a:pt x="22" y="12"/>
                        <a:pt x="20" y="11"/>
                        <a:pt x="41" y="14"/>
                      </a:cubicBezTo>
                      <a:cubicBezTo>
                        <a:pt x="62" y="16"/>
                        <a:pt x="79" y="6"/>
                        <a:pt x="75" y="15"/>
                      </a:cubicBezTo>
                      <a:cubicBezTo>
                        <a:pt x="71" y="24"/>
                        <a:pt x="86" y="37"/>
                        <a:pt x="103" y="36"/>
                      </a:cubicBezTo>
                      <a:cubicBezTo>
                        <a:pt x="120" y="35"/>
                        <a:pt x="120" y="36"/>
                        <a:pt x="116" y="45"/>
                      </a:cubicBezTo>
                      <a:cubicBezTo>
                        <a:pt x="112" y="53"/>
                        <a:pt x="130" y="74"/>
                        <a:pt x="141" y="73"/>
                      </a:cubicBezTo>
                      <a:cubicBezTo>
                        <a:pt x="152" y="72"/>
                        <a:pt x="156" y="73"/>
                        <a:pt x="149" y="83"/>
                      </a:cubicBezTo>
                      <a:cubicBezTo>
                        <a:pt x="142" y="93"/>
                        <a:pt x="158" y="121"/>
                        <a:pt x="172" y="127"/>
                      </a:cubicBezTo>
                      <a:cubicBezTo>
                        <a:pt x="186" y="134"/>
                        <a:pt x="178" y="135"/>
                        <a:pt x="170" y="138"/>
                      </a:cubicBezTo>
                      <a:cubicBezTo>
                        <a:pt x="161" y="141"/>
                        <a:pt x="164" y="165"/>
                        <a:pt x="172" y="171"/>
                      </a:cubicBezTo>
                      <a:cubicBezTo>
                        <a:pt x="179" y="177"/>
                        <a:pt x="180" y="180"/>
                        <a:pt x="170" y="182"/>
                      </a:cubicBezTo>
                      <a:cubicBezTo>
                        <a:pt x="159" y="184"/>
                        <a:pt x="154" y="218"/>
                        <a:pt x="155" y="236"/>
                      </a:cubicBezTo>
                      <a:cubicBezTo>
                        <a:pt x="156" y="253"/>
                        <a:pt x="151" y="244"/>
                        <a:pt x="145" y="233"/>
                      </a:cubicBezTo>
                      <a:cubicBezTo>
                        <a:pt x="140" y="223"/>
                        <a:pt x="99" y="189"/>
                        <a:pt x="90" y="195"/>
                      </a:cubicBezTo>
                      <a:cubicBezTo>
                        <a:pt x="81" y="201"/>
                        <a:pt x="80" y="209"/>
                        <a:pt x="79" y="194"/>
                      </a:cubicBezTo>
                      <a:cubicBezTo>
                        <a:pt x="77" y="180"/>
                        <a:pt x="65" y="160"/>
                        <a:pt x="50" y="165"/>
                      </a:cubicBezTo>
                      <a:cubicBezTo>
                        <a:pt x="34" y="169"/>
                        <a:pt x="39" y="163"/>
                        <a:pt x="46" y="152"/>
                      </a:cubicBezTo>
                      <a:cubicBezTo>
                        <a:pt x="53" y="141"/>
                        <a:pt x="50" y="121"/>
                        <a:pt x="37" y="126"/>
                      </a:cubicBezTo>
                      <a:cubicBezTo>
                        <a:pt x="24" y="131"/>
                        <a:pt x="23" y="131"/>
                        <a:pt x="31" y="121"/>
                      </a:cubicBezTo>
                      <a:cubicBezTo>
                        <a:pt x="40" y="110"/>
                        <a:pt x="38" y="74"/>
                        <a:pt x="19" y="77"/>
                      </a:cubicBezTo>
                      <a:cubicBezTo>
                        <a:pt x="0" y="79"/>
                        <a:pt x="10" y="79"/>
                        <a:pt x="17" y="66"/>
                      </a:cubicBezTo>
                      <a:cubicBezTo>
                        <a:pt x="24" y="53"/>
                        <a:pt x="22" y="40"/>
                        <a:pt x="4" y="0"/>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8" name="Freeform 117"/>
                <p:cNvSpPr/>
                <p:nvPr/>
              </p:nvSpPr>
              <p:spPr bwMode="auto">
                <a:xfrm>
                  <a:off x="2791819" y="3021611"/>
                  <a:ext cx="327743" cy="48541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2" h="226">
                      <a:moveTo>
                        <a:pt x="0" y="0"/>
                      </a:moveTo>
                      <a:cubicBezTo>
                        <a:pt x="33" y="26"/>
                        <a:pt x="105" y="111"/>
                        <a:pt x="152" y="226"/>
                      </a:cubicBezTo>
                      <a:cubicBezTo>
                        <a:pt x="95" y="115"/>
                        <a:pt x="25" y="29"/>
                        <a:pt x="0" y="0"/>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9" name="Freeform 118"/>
                <p:cNvSpPr/>
                <p:nvPr/>
              </p:nvSpPr>
              <p:spPr bwMode="auto">
                <a:xfrm>
                  <a:off x="2212512" y="2941890"/>
                  <a:ext cx="607652" cy="34900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62">
                      <a:moveTo>
                        <a:pt x="282" y="47"/>
                      </a:moveTo>
                      <a:cubicBezTo>
                        <a:pt x="260" y="45"/>
                        <a:pt x="263" y="46"/>
                        <a:pt x="245" y="34"/>
                      </a:cubicBezTo>
                      <a:cubicBezTo>
                        <a:pt x="226" y="23"/>
                        <a:pt x="220" y="4"/>
                        <a:pt x="217" y="13"/>
                      </a:cubicBezTo>
                      <a:cubicBezTo>
                        <a:pt x="214" y="23"/>
                        <a:pt x="195" y="24"/>
                        <a:pt x="182" y="12"/>
                      </a:cubicBezTo>
                      <a:cubicBezTo>
                        <a:pt x="169" y="0"/>
                        <a:pt x="169" y="1"/>
                        <a:pt x="166" y="10"/>
                      </a:cubicBezTo>
                      <a:cubicBezTo>
                        <a:pt x="164" y="19"/>
                        <a:pt x="136" y="24"/>
                        <a:pt x="128" y="16"/>
                      </a:cubicBezTo>
                      <a:cubicBezTo>
                        <a:pt x="120" y="8"/>
                        <a:pt x="116" y="6"/>
                        <a:pt x="115" y="19"/>
                      </a:cubicBezTo>
                      <a:cubicBezTo>
                        <a:pt x="115" y="31"/>
                        <a:pt x="84" y="42"/>
                        <a:pt x="69" y="39"/>
                      </a:cubicBezTo>
                      <a:cubicBezTo>
                        <a:pt x="54" y="35"/>
                        <a:pt x="59" y="40"/>
                        <a:pt x="64" y="48"/>
                      </a:cubicBezTo>
                      <a:cubicBezTo>
                        <a:pt x="68" y="56"/>
                        <a:pt x="51" y="73"/>
                        <a:pt x="41" y="73"/>
                      </a:cubicBezTo>
                      <a:cubicBezTo>
                        <a:pt x="31" y="73"/>
                        <a:pt x="29" y="75"/>
                        <a:pt x="36" y="83"/>
                      </a:cubicBezTo>
                      <a:cubicBezTo>
                        <a:pt x="43" y="91"/>
                        <a:pt x="25" y="121"/>
                        <a:pt x="13" y="134"/>
                      </a:cubicBezTo>
                      <a:cubicBezTo>
                        <a:pt x="0" y="147"/>
                        <a:pt x="11" y="143"/>
                        <a:pt x="22" y="138"/>
                      </a:cubicBezTo>
                      <a:cubicBezTo>
                        <a:pt x="33" y="134"/>
                        <a:pt x="86" y="134"/>
                        <a:pt x="90" y="144"/>
                      </a:cubicBezTo>
                      <a:cubicBezTo>
                        <a:pt x="93" y="155"/>
                        <a:pt x="88" y="162"/>
                        <a:pt x="99" y="151"/>
                      </a:cubicBezTo>
                      <a:cubicBezTo>
                        <a:pt x="109" y="141"/>
                        <a:pt x="131" y="133"/>
                        <a:pt x="141" y="147"/>
                      </a:cubicBezTo>
                      <a:cubicBezTo>
                        <a:pt x="150" y="160"/>
                        <a:pt x="150" y="153"/>
                        <a:pt x="152" y="139"/>
                      </a:cubicBezTo>
                      <a:cubicBezTo>
                        <a:pt x="153" y="125"/>
                        <a:pt x="168" y="113"/>
                        <a:pt x="175" y="125"/>
                      </a:cubicBezTo>
                      <a:cubicBezTo>
                        <a:pt x="182" y="137"/>
                        <a:pt x="183" y="138"/>
                        <a:pt x="183" y="124"/>
                      </a:cubicBezTo>
                      <a:cubicBezTo>
                        <a:pt x="183" y="111"/>
                        <a:pt x="208" y="84"/>
                        <a:pt x="221" y="98"/>
                      </a:cubicBezTo>
                      <a:cubicBezTo>
                        <a:pt x="234" y="112"/>
                        <a:pt x="226" y="106"/>
                        <a:pt x="229" y="91"/>
                      </a:cubicBezTo>
                      <a:cubicBezTo>
                        <a:pt x="233" y="76"/>
                        <a:pt x="243" y="67"/>
                        <a:pt x="282" y="47"/>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0" name="Freeform 119"/>
                <p:cNvSpPr/>
                <p:nvPr/>
              </p:nvSpPr>
              <p:spPr bwMode="auto">
                <a:xfrm>
                  <a:off x="2265660" y="3032241"/>
                  <a:ext cx="572221" cy="17184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65" h="80">
                      <a:moveTo>
                        <a:pt x="265" y="1"/>
                      </a:moveTo>
                      <a:cubicBezTo>
                        <a:pt x="222" y="0"/>
                        <a:pt x="111" y="21"/>
                        <a:pt x="0" y="80"/>
                      </a:cubicBezTo>
                      <a:cubicBezTo>
                        <a:pt x="116" y="29"/>
                        <a:pt x="227" y="8"/>
                        <a:pt x="265" y="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1" name="Freeform 120"/>
                <p:cNvSpPr/>
                <p:nvPr/>
              </p:nvSpPr>
              <p:spPr bwMode="auto">
                <a:xfrm>
                  <a:off x="2572143" y="3507025"/>
                  <a:ext cx="93894" cy="97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45">
                      <a:moveTo>
                        <a:pt x="30" y="5"/>
                      </a:moveTo>
                      <a:cubicBezTo>
                        <a:pt x="39" y="9"/>
                        <a:pt x="44" y="20"/>
                        <a:pt x="40" y="30"/>
                      </a:cubicBezTo>
                      <a:cubicBezTo>
                        <a:pt x="36" y="40"/>
                        <a:pt x="24" y="45"/>
                        <a:pt x="14" y="41"/>
                      </a:cubicBezTo>
                      <a:cubicBezTo>
                        <a:pt x="4" y="36"/>
                        <a:pt x="0" y="25"/>
                        <a:pt x="4" y="15"/>
                      </a:cubicBezTo>
                      <a:cubicBezTo>
                        <a:pt x="8" y="5"/>
                        <a:pt x="20" y="0"/>
                        <a:pt x="30" y="5"/>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2" name="Freeform 121"/>
                <p:cNvSpPr/>
                <p:nvPr/>
              </p:nvSpPr>
              <p:spPr bwMode="auto">
                <a:xfrm>
                  <a:off x="2407386" y="3037555"/>
                  <a:ext cx="620054" cy="6111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7" h="285">
                      <a:moveTo>
                        <a:pt x="0" y="164"/>
                      </a:moveTo>
                      <a:cubicBezTo>
                        <a:pt x="74" y="154"/>
                        <a:pt x="76" y="0"/>
                        <a:pt x="182" y="45"/>
                      </a:cubicBezTo>
                      <a:cubicBezTo>
                        <a:pt x="287" y="90"/>
                        <a:pt x="177" y="198"/>
                        <a:pt x="222" y="259"/>
                      </a:cubicBezTo>
                      <a:cubicBezTo>
                        <a:pt x="171" y="285"/>
                        <a:pt x="16" y="218"/>
                        <a:pt x="0" y="164"/>
                      </a:cubicBezTo>
                      <a:close/>
                    </a:path>
                  </a:pathLst>
                </a:custGeom>
                <a:noFill/>
                <a:ln w="36513" cap="rnd">
                  <a:solidFill>
                    <a:srgbClr val="BD924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3" name="Freeform 122"/>
                <p:cNvSpPr/>
                <p:nvPr/>
              </p:nvSpPr>
              <p:spPr bwMode="auto">
                <a:xfrm>
                  <a:off x="2407386" y="3037555"/>
                  <a:ext cx="620054" cy="6111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7" h="285">
                      <a:moveTo>
                        <a:pt x="0" y="164"/>
                      </a:moveTo>
                      <a:cubicBezTo>
                        <a:pt x="74" y="154"/>
                        <a:pt x="76" y="0"/>
                        <a:pt x="182" y="45"/>
                      </a:cubicBezTo>
                      <a:cubicBezTo>
                        <a:pt x="287" y="90"/>
                        <a:pt x="177" y="198"/>
                        <a:pt x="222" y="259"/>
                      </a:cubicBezTo>
                      <a:cubicBezTo>
                        <a:pt x="171" y="285"/>
                        <a:pt x="16" y="218"/>
                        <a:pt x="0" y="164"/>
                      </a:cubicBezTo>
                      <a:close/>
                    </a:path>
                  </a:pathLst>
                </a:custGeom>
                <a:solidFill>
                  <a:srgbClr val="F4C8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4" name="Freeform 123"/>
                <p:cNvSpPr/>
                <p:nvPr/>
              </p:nvSpPr>
              <p:spPr bwMode="auto">
                <a:xfrm>
                  <a:off x="2456991" y="3340496"/>
                  <a:ext cx="407464" cy="22499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9" h="105">
                      <a:moveTo>
                        <a:pt x="0" y="14"/>
                      </a:moveTo>
                      <a:cubicBezTo>
                        <a:pt x="6" y="11"/>
                        <a:pt x="11" y="6"/>
                        <a:pt x="17" y="0"/>
                      </a:cubicBezTo>
                      <a:cubicBezTo>
                        <a:pt x="48" y="39"/>
                        <a:pt x="138" y="77"/>
                        <a:pt x="188" y="73"/>
                      </a:cubicBezTo>
                      <a:cubicBezTo>
                        <a:pt x="187" y="81"/>
                        <a:pt x="187" y="88"/>
                        <a:pt x="189" y="95"/>
                      </a:cubicBezTo>
                      <a:cubicBezTo>
                        <a:pt x="137" y="105"/>
                        <a:pt x="28" y="58"/>
                        <a:pt x="0" y="14"/>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5" name="Freeform 124"/>
                <p:cNvSpPr/>
                <p:nvPr/>
              </p:nvSpPr>
              <p:spPr bwMode="auto">
                <a:xfrm>
                  <a:off x="2712098" y="3012753"/>
                  <a:ext cx="184244" cy="18247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5" h="85">
                      <a:moveTo>
                        <a:pt x="61" y="11"/>
                      </a:moveTo>
                      <a:cubicBezTo>
                        <a:pt x="79" y="21"/>
                        <a:pt x="85" y="44"/>
                        <a:pt x="75" y="61"/>
                      </a:cubicBezTo>
                      <a:cubicBezTo>
                        <a:pt x="65" y="79"/>
                        <a:pt x="42" y="85"/>
                        <a:pt x="24" y="75"/>
                      </a:cubicBezTo>
                      <a:cubicBezTo>
                        <a:pt x="6" y="65"/>
                        <a:pt x="0" y="42"/>
                        <a:pt x="10" y="24"/>
                      </a:cubicBezTo>
                      <a:cubicBezTo>
                        <a:pt x="21" y="7"/>
                        <a:pt x="43" y="0"/>
                        <a:pt x="61" y="11"/>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6" name="Freeform 125"/>
                <p:cNvSpPr/>
                <p:nvPr/>
              </p:nvSpPr>
              <p:spPr bwMode="auto">
                <a:xfrm>
                  <a:off x="2738672" y="3101332"/>
                  <a:ext cx="33660"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6" h="16">
                      <a:moveTo>
                        <a:pt x="12" y="2"/>
                      </a:moveTo>
                      <a:cubicBezTo>
                        <a:pt x="15" y="4"/>
                        <a:pt x="16" y="8"/>
                        <a:pt x="14" y="11"/>
                      </a:cubicBezTo>
                      <a:cubicBezTo>
                        <a:pt x="12" y="15"/>
                        <a:pt x="8" y="16"/>
                        <a:pt x="5" y="14"/>
                      </a:cubicBezTo>
                      <a:cubicBezTo>
                        <a:pt x="2" y="12"/>
                        <a:pt x="0" y="8"/>
                        <a:pt x="2" y="5"/>
                      </a:cubicBezTo>
                      <a:cubicBezTo>
                        <a:pt x="4" y="1"/>
                        <a:pt x="8" y="0"/>
                        <a:pt x="12" y="2"/>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7" name="Freeform 126"/>
                <p:cNvSpPr/>
                <p:nvPr/>
              </p:nvSpPr>
              <p:spPr bwMode="auto">
                <a:xfrm>
                  <a:off x="2809535" y="3067672"/>
                  <a:ext cx="51376" cy="673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32">
                      <a:moveTo>
                        <a:pt x="17" y="1"/>
                      </a:moveTo>
                      <a:cubicBezTo>
                        <a:pt x="11" y="0"/>
                        <a:pt x="5" y="5"/>
                        <a:pt x="3" y="13"/>
                      </a:cubicBezTo>
                      <a:cubicBezTo>
                        <a:pt x="0" y="21"/>
                        <a:pt x="3" y="29"/>
                        <a:pt x="8" y="30"/>
                      </a:cubicBezTo>
                      <a:cubicBezTo>
                        <a:pt x="13" y="32"/>
                        <a:pt x="20" y="26"/>
                        <a:pt x="22" y="18"/>
                      </a:cubicBezTo>
                      <a:cubicBezTo>
                        <a:pt x="24" y="10"/>
                        <a:pt x="22" y="3"/>
                        <a:pt x="17"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10" name="组合 9"/>
              <p:cNvGrpSpPr/>
              <p:nvPr/>
            </p:nvGrpSpPr>
            <p:grpSpPr>
              <a:xfrm>
                <a:off x="3413603" y="5191116"/>
                <a:ext cx="516500" cy="597499"/>
                <a:chOff x="-5333319" y="4957892"/>
                <a:chExt cx="869846" cy="1006258"/>
              </a:xfrm>
            </p:grpSpPr>
            <p:sp>
              <p:nvSpPr>
                <p:cNvPr id="11" name="Freeform 29"/>
                <p:cNvSpPr/>
                <p:nvPr/>
              </p:nvSpPr>
              <p:spPr bwMode="auto">
                <a:xfrm>
                  <a:off x="-5333319" y="4957892"/>
                  <a:ext cx="830872" cy="100625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5" h="468">
                      <a:moveTo>
                        <a:pt x="45" y="94"/>
                      </a:moveTo>
                      <a:cubicBezTo>
                        <a:pt x="44" y="87"/>
                        <a:pt x="43" y="81"/>
                        <a:pt x="44" y="74"/>
                      </a:cubicBezTo>
                      <a:cubicBezTo>
                        <a:pt x="44" y="68"/>
                        <a:pt x="45" y="61"/>
                        <a:pt x="47" y="55"/>
                      </a:cubicBezTo>
                      <a:cubicBezTo>
                        <a:pt x="51" y="35"/>
                        <a:pt x="59" y="9"/>
                        <a:pt x="81" y="3"/>
                      </a:cubicBezTo>
                      <a:cubicBezTo>
                        <a:pt x="91" y="0"/>
                        <a:pt x="101" y="1"/>
                        <a:pt x="110" y="6"/>
                      </a:cubicBezTo>
                      <a:cubicBezTo>
                        <a:pt x="122" y="13"/>
                        <a:pt x="136" y="19"/>
                        <a:pt x="149" y="24"/>
                      </a:cubicBezTo>
                      <a:cubicBezTo>
                        <a:pt x="168" y="31"/>
                        <a:pt x="188" y="38"/>
                        <a:pt x="207" y="44"/>
                      </a:cubicBezTo>
                      <a:cubicBezTo>
                        <a:pt x="235" y="53"/>
                        <a:pt x="268" y="63"/>
                        <a:pt x="297" y="66"/>
                      </a:cubicBezTo>
                      <a:cubicBezTo>
                        <a:pt x="303" y="67"/>
                        <a:pt x="309" y="69"/>
                        <a:pt x="314" y="72"/>
                      </a:cubicBezTo>
                      <a:cubicBezTo>
                        <a:pt x="342" y="91"/>
                        <a:pt x="332" y="133"/>
                        <a:pt x="320" y="158"/>
                      </a:cubicBezTo>
                      <a:cubicBezTo>
                        <a:pt x="315" y="167"/>
                        <a:pt x="308" y="174"/>
                        <a:pt x="299" y="179"/>
                      </a:cubicBezTo>
                      <a:cubicBezTo>
                        <a:pt x="293" y="187"/>
                        <a:pt x="288" y="196"/>
                        <a:pt x="283" y="204"/>
                      </a:cubicBezTo>
                      <a:cubicBezTo>
                        <a:pt x="276" y="220"/>
                        <a:pt x="276" y="220"/>
                        <a:pt x="276" y="220"/>
                      </a:cubicBezTo>
                      <a:cubicBezTo>
                        <a:pt x="272" y="227"/>
                        <a:pt x="269" y="236"/>
                        <a:pt x="268" y="244"/>
                      </a:cubicBezTo>
                      <a:cubicBezTo>
                        <a:pt x="267" y="251"/>
                        <a:pt x="267" y="258"/>
                        <a:pt x="268" y="265"/>
                      </a:cubicBezTo>
                      <a:cubicBezTo>
                        <a:pt x="268" y="266"/>
                        <a:pt x="268" y="266"/>
                        <a:pt x="268" y="266"/>
                      </a:cubicBezTo>
                      <a:cubicBezTo>
                        <a:pt x="268" y="267"/>
                        <a:pt x="268" y="267"/>
                        <a:pt x="268" y="267"/>
                      </a:cubicBezTo>
                      <a:cubicBezTo>
                        <a:pt x="269" y="268"/>
                        <a:pt x="269" y="269"/>
                        <a:pt x="270" y="270"/>
                      </a:cubicBezTo>
                      <a:cubicBezTo>
                        <a:pt x="271" y="271"/>
                        <a:pt x="271" y="271"/>
                        <a:pt x="271" y="271"/>
                      </a:cubicBezTo>
                      <a:cubicBezTo>
                        <a:pt x="274" y="274"/>
                        <a:pt x="278" y="276"/>
                        <a:pt x="282" y="278"/>
                      </a:cubicBezTo>
                      <a:cubicBezTo>
                        <a:pt x="290" y="283"/>
                        <a:pt x="300" y="286"/>
                        <a:pt x="308" y="289"/>
                      </a:cubicBezTo>
                      <a:cubicBezTo>
                        <a:pt x="316" y="292"/>
                        <a:pt x="324" y="296"/>
                        <a:pt x="332" y="299"/>
                      </a:cubicBezTo>
                      <a:cubicBezTo>
                        <a:pt x="332" y="299"/>
                        <a:pt x="332" y="299"/>
                        <a:pt x="332" y="299"/>
                      </a:cubicBezTo>
                      <a:cubicBezTo>
                        <a:pt x="333" y="300"/>
                        <a:pt x="335" y="301"/>
                        <a:pt x="336" y="302"/>
                      </a:cubicBezTo>
                      <a:cubicBezTo>
                        <a:pt x="337" y="302"/>
                        <a:pt x="337" y="302"/>
                        <a:pt x="337" y="302"/>
                      </a:cubicBezTo>
                      <a:cubicBezTo>
                        <a:pt x="338" y="303"/>
                        <a:pt x="339" y="303"/>
                        <a:pt x="340" y="304"/>
                      </a:cubicBezTo>
                      <a:cubicBezTo>
                        <a:pt x="341" y="304"/>
                        <a:pt x="342" y="305"/>
                        <a:pt x="342" y="305"/>
                      </a:cubicBezTo>
                      <a:cubicBezTo>
                        <a:pt x="343" y="305"/>
                        <a:pt x="343" y="306"/>
                        <a:pt x="344" y="306"/>
                      </a:cubicBezTo>
                      <a:cubicBezTo>
                        <a:pt x="367" y="321"/>
                        <a:pt x="385" y="344"/>
                        <a:pt x="384" y="373"/>
                      </a:cubicBezTo>
                      <a:cubicBezTo>
                        <a:pt x="384" y="403"/>
                        <a:pt x="364" y="429"/>
                        <a:pt x="339" y="444"/>
                      </a:cubicBezTo>
                      <a:cubicBezTo>
                        <a:pt x="310" y="462"/>
                        <a:pt x="274" y="468"/>
                        <a:pt x="240" y="464"/>
                      </a:cubicBezTo>
                      <a:cubicBezTo>
                        <a:pt x="228" y="463"/>
                        <a:pt x="214" y="462"/>
                        <a:pt x="202" y="458"/>
                      </a:cubicBezTo>
                      <a:cubicBezTo>
                        <a:pt x="195" y="456"/>
                        <a:pt x="189" y="454"/>
                        <a:pt x="183" y="451"/>
                      </a:cubicBezTo>
                      <a:cubicBezTo>
                        <a:pt x="182" y="451"/>
                        <a:pt x="182" y="451"/>
                        <a:pt x="182" y="451"/>
                      </a:cubicBezTo>
                      <a:cubicBezTo>
                        <a:pt x="182" y="451"/>
                        <a:pt x="181" y="451"/>
                        <a:pt x="180" y="450"/>
                      </a:cubicBezTo>
                      <a:cubicBezTo>
                        <a:pt x="180" y="450"/>
                        <a:pt x="180" y="450"/>
                        <a:pt x="180" y="450"/>
                      </a:cubicBezTo>
                      <a:cubicBezTo>
                        <a:pt x="179" y="450"/>
                        <a:pt x="178" y="449"/>
                        <a:pt x="178" y="449"/>
                      </a:cubicBezTo>
                      <a:cubicBezTo>
                        <a:pt x="177" y="449"/>
                        <a:pt x="177" y="449"/>
                        <a:pt x="177" y="449"/>
                      </a:cubicBezTo>
                      <a:cubicBezTo>
                        <a:pt x="177" y="449"/>
                        <a:pt x="177" y="449"/>
                        <a:pt x="177" y="449"/>
                      </a:cubicBezTo>
                      <a:cubicBezTo>
                        <a:pt x="176" y="449"/>
                        <a:pt x="176" y="448"/>
                        <a:pt x="175" y="448"/>
                      </a:cubicBezTo>
                      <a:cubicBezTo>
                        <a:pt x="175" y="448"/>
                        <a:pt x="175" y="448"/>
                        <a:pt x="175" y="448"/>
                      </a:cubicBezTo>
                      <a:cubicBezTo>
                        <a:pt x="174" y="447"/>
                        <a:pt x="174" y="447"/>
                        <a:pt x="174" y="447"/>
                      </a:cubicBezTo>
                      <a:cubicBezTo>
                        <a:pt x="172" y="447"/>
                        <a:pt x="172" y="447"/>
                        <a:pt x="172" y="447"/>
                      </a:cubicBezTo>
                      <a:cubicBezTo>
                        <a:pt x="171" y="446"/>
                        <a:pt x="171" y="446"/>
                        <a:pt x="171" y="446"/>
                      </a:cubicBezTo>
                      <a:cubicBezTo>
                        <a:pt x="170" y="445"/>
                        <a:pt x="170" y="445"/>
                        <a:pt x="170" y="445"/>
                      </a:cubicBezTo>
                      <a:cubicBezTo>
                        <a:pt x="169" y="445"/>
                        <a:pt x="169" y="445"/>
                        <a:pt x="169" y="445"/>
                      </a:cubicBezTo>
                      <a:cubicBezTo>
                        <a:pt x="167" y="444"/>
                        <a:pt x="167" y="444"/>
                        <a:pt x="167" y="444"/>
                      </a:cubicBezTo>
                      <a:cubicBezTo>
                        <a:pt x="164" y="443"/>
                        <a:pt x="164" y="443"/>
                        <a:pt x="164" y="443"/>
                      </a:cubicBezTo>
                      <a:cubicBezTo>
                        <a:pt x="162" y="441"/>
                        <a:pt x="162" y="441"/>
                        <a:pt x="162" y="441"/>
                      </a:cubicBezTo>
                      <a:cubicBezTo>
                        <a:pt x="158" y="439"/>
                        <a:pt x="158" y="439"/>
                        <a:pt x="158" y="439"/>
                      </a:cubicBezTo>
                      <a:cubicBezTo>
                        <a:pt x="151" y="435"/>
                        <a:pt x="151" y="435"/>
                        <a:pt x="151" y="435"/>
                      </a:cubicBezTo>
                      <a:cubicBezTo>
                        <a:pt x="137" y="428"/>
                        <a:pt x="118" y="430"/>
                        <a:pt x="103" y="430"/>
                      </a:cubicBezTo>
                      <a:cubicBezTo>
                        <a:pt x="103" y="430"/>
                        <a:pt x="103" y="430"/>
                        <a:pt x="103" y="430"/>
                      </a:cubicBezTo>
                      <a:cubicBezTo>
                        <a:pt x="102" y="430"/>
                        <a:pt x="102" y="430"/>
                        <a:pt x="102" y="430"/>
                      </a:cubicBezTo>
                      <a:cubicBezTo>
                        <a:pt x="102" y="430"/>
                        <a:pt x="101" y="430"/>
                        <a:pt x="101" y="430"/>
                      </a:cubicBezTo>
                      <a:cubicBezTo>
                        <a:pt x="100" y="430"/>
                        <a:pt x="100" y="430"/>
                        <a:pt x="100" y="430"/>
                      </a:cubicBezTo>
                      <a:cubicBezTo>
                        <a:pt x="100" y="430"/>
                        <a:pt x="100" y="430"/>
                        <a:pt x="100" y="430"/>
                      </a:cubicBezTo>
                      <a:cubicBezTo>
                        <a:pt x="96" y="430"/>
                        <a:pt x="91" y="429"/>
                        <a:pt x="87" y="429"/>
                      </a:cubicBezTo>
                      <a:cubicBezTo>
                        <a:pt x="59" y="425"/>
                        <a:pt x="33" y="413"/>
                        <a:pt x="20" y="387"/>
                      </a:cubicBezTo>
                      <a:cubicBezTo>
                        <a:pt x="0" y="348"/>
                        <a:pt x="19" y="296"/>
                        <a:pt x="39" y="260"/>
                      </a:cubicBezTo>
                      <a:cubicBezTo>
                        <a:pt x="43" y="253"/>
                        <a:pt x="47" y="245"/>
                        <a:pt x="49" y="236"/>
                      </a:cubicBezTo>
                      <a:cubicBezTo>
                        <a:pt x="50" y="231"/>
                        <a:pt x="51" y="225"/>
                        <a:pt x="51" y="219"/>
                      </a:cubicBezTo>
                      <a:cubicBezTo>
                        <a:pt x="51" y="218"/>
                        <a:pt x="51" y="218"/>
                        <a:pt x="51" y="218"/>
                      </a:cubicBezTo>
                      <a:cubicBezTo>
                        <a:pt x="51" y="212"/>
                        <a:pt x="51" y="212"/>
                        <a:pt x="51" y="212"/>
                      </a:cubicBezTo>
                      <a:cubicBezTo>
                        <a:pt x="51" y="203"/>
                        <a:pt x="51" y="194"/>
                        <a:pt x="50" y="185"/>
                      </a:cubicBezTo>
                      <a:cubicBezTo>
                        <a:pt x="49" y="154"/>
                        <a:pt x="45" y="124"/>
                        <a:pt x="45"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2" name="Freeform 30"/>
                <p:cNvSpPr/>
                <p:nvPr/>
              </p:nvSpPr>
              <p:spPr bwMode="auto">
                <a:xfrm>
                  <a:off x="-5299659" y="5156309"/>
                  <a:ext cx="752922" cy="74937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56" y="0"/>
                      </a:moveTo>
                      <a:cubicBezTo>
                        <a:pt x="55" y="50"/>
                        <a:pt x="68" y="121"/>
                        <a:pt x="59" y="151"/>
                      </a:cubicBezTo>
                      <a:cubicBezTo>
                        <a:pt x="49" y="186"/>
                        <a:pt x="0" y="250"/>
                        <a:pt x="36" y="289"/>
                      </a:cubicBezTo>
                      <a:cubicBezTo>
                        <a:pt x="72" y="328"/>
                        <a:pt x="110" y="300"/>
                        <a:pt x="147" y="320"/>
                      </a:cubicBezTo>
                      <a:cubicBezTo>
                        <a:pt x="184" y="339"/>
                        <a:pt x="193" y="345"/>
                        <a:pt x="246" y="347"/>
                      </a:cubicBezTo>
                      <a:cubicBezTo>
                        <a:pt x="298" y="349"/>
                        <a:pt x="349" y="313"/>
                        <a:pt x="337" y="262"/>
                      </a:cubicBezTo>
                      <a:cubicBezTo>
                        <a:pt x="324" y="212"/>
                        <a:pt x="235" y="222"/>
                        <a:pt x="228" y="176"/>
                      </a:cubicBezTo>
                      <a:cubicBezTo>
                        <a:pt x="222" y="131"/>
                        <a:pt x="251" y="91"/>
                        <a:pt x="268" y="68"/>
                      </a:cubicBezTo>
                      <a:cubicBezTo>
                        <a:pt x="169" y="71"/>
                        <a:pt x="78" y="23"/>
                        <a:pt x="56" y="0"/>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3" name="Freeform 31"/>
                <p:cNvSpPr/>
                <p:nvPr/>
              </p:nvSpPr>
              <p:spPr bwMode="auto">
                <a:xfrm>
                  <a:off x="-5299659" y="5156309"/>
                  <a:ext cx="752922" cy="74937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56" y="0"/>
                      </a:moveTo>
                      <a:cubicBezTo>
                        <a:pt x="55" y="50"/>
                        <a:pt x="68" y="121"/>
                        <a:pt x="59" y="151"/>
                      </a:cubicBezTo>
                      <a:cubicBezTo>
                        <a:pt x="49" y="186"/>
                        <a:pt x="0" y="250"/>
                        <a:pt x="36" y="289"/>
                      </a:cubicBezTo>
                      <a:cubicBezTo>
                        <a:pt x="72" y="328"/>
                        <a:pt x="110" y="300"/>
                        <a:pt x="147" y="320"/>
                      </a:cubicBezTo>
                      <a:cubicBezTo>
                        <a:pt x="184" y="339"/>
                        <a:pt x="193" y="345"/>
                        <a:pt x="246" y="347"/>
                      </a:cubicBezTo>
                      <a:cubicBezTo>
                        <a:pt x="298" y="349"/>
                        <a:pt x="349" y="313"/>
                        <a:pt x="337" y="262"/>
                      </a:cubicBezTo>
                      <a:cubicBezTo>
                        <a:pt x="324" y="212"/>
                        <a:pt x="235" y="222"/>
                        <a:pt x="228" y="176"/>
                      </a:cubicBezTo>
                      <a:cubicBezTo>
                        <a:pt x="222" y="131"/>
                        <a:pt x="251" y="91"/>
                        <a:pt x="268" y="68"/>
                      </a:cubicBezTo>
                      <a:cubicBezTo>
                        <a:pt x="169" y="71"/>
                        <a:pt x="78" y="23"/>
                        <a:pt x="56" y="0"/>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4" name="Freeform 32"/>
                <p:cNvSpPr/>
                <p:nvPr/>
              </p:nvSpPr>
              <p:spPr bwMode="auto">
                <a:xfrm>
                  <a:off x="-5260684" y="5547829"/>
                  <a:ext cx="469469" cy="27636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18" h="129">
                      <a:moveTo>
                        <a:pt x="18" y="23"/>
                      </a:moveTo>
                      <a:cubicBezTo>
                        <a:pt x="9" y="48"/>
                        <a:pt x="0" y="88"/>
                        <a:pt x="18" y="107"/>
                      </a:cubicBezTo>
                      <a:cubicBezTo>
                        <a:pt x="36" y="126"/>
                        <a:pt x="54" y="129"/>
                        <a:pt x="72" y="129"/>
                      </a:cubicBezTo>
                      <a:cubicBezTo>
                        <a:pt x="92" y="69"/>
                        <a:pt x="204" y="14"/>
                        <a:pt x="218" y="11"/>
                      </a:cubicBezTo>
                      <a:cubicBezTo>
                        <a:pt x="215" y="8"/>
                        <a:pt x="213" y="4"/>
                        <a:pt x="212" y="0"/>
                      </a:cubicBezTo>
                      <a:cubicBezTo>
                        <a:pt x="189" y="15"/>
                        <a:pt x="135" y="38"/>
                        <a:pt x="18" y="23"/>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5" name="Freeform 33"/>
                <p:cNvSpPr/>
                <p:nvPr/>
              </p:nvSpPr>
              <p:spPr bwMode="auto">
                <a:xfrm>
                  <a:off x="-5260684" y="5547829"/>
                  <a:ext cx="469469" cy="27636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18" h="129">
                      <a:moveTo>
                        <a:pt x="18" y="23"/>
                      </a:moveTo>
                      <a:cubicBezTo>
                        <a:pt x="9" y="48"/>
                        <a:pt x="0" y="88"/>
                        <a:pt x="18" y="107"/>
                      </a:cubicBezTo>
                      <a:cubicBezTo>
                        <a:pt x="36" y="126"/>
                        <a:pt x="54" y="129"/>
                        <a:pt x="72" y="129"/>
                      </a:cubicBezTo>
                      <a:cubicBezTo>
                        <a:pt x="92" y="69"/>
                        <a:pt x="204" y="14"/>
                        <a:pt x="218" y="11"/>
                      </a:cubicBezTo>
                      <a:cubicBezTo>
                        <a:pt x="215" y="8"/>
                        <a:pt x="213" y="4"/>
                        <a:pt x="212" y="0"/>
                      </a:cubicBezTo>
                      <a:cubicBezTo>
                        <a:pt x="189" y="15"/>
                        <a:pt x="135" y="38"/>
                        <a:pt x="18" y="23"/>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Freeform 34"/>
                <p:cNvSpPr/>
                <p:nvPr/>
              </p:nvSpPr>
              <p:spPr bwMode="auto">
                <a:xfrm>
                  <a:off x="-5173877" y="5289178"/>
                  <a:ext cx="386205"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9" h="115">
                      <a:moveTo>
                        <a:pt x="0" y="0"/>
                      </a:moveTo>
                      <a:cubicBezTo>
                        <a:pt x="2" y="21"/>
                        <a:pt x="2" y="41"/>
                        <a:pt x="3" y="58"/>
                      </a:cubicBezTo>
                      <a:cubicBezTo>
                        <a:pt x="19" y="87"/>
                        <a:pt x="115" y="115"/>
                        <a:pt x="168" y="102"/>
                      </a:cubicBezTo>
                      <a:cubicBezTo>
                        <a:pt x="168" y="87"/>
                        <a:pt x="172" y="71"/>
                        <a:pt x="179" y="56"/>
                      </a:cubicBezTo>
                      <a:cubicBezTo>
                        <a:pt x="114" y="66"/>
                        <a:pt x="31" y="36"/>
                        <a:pt x="0" y="0"/>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7" name="Freeform 35"/>
                <p:cNvSpPr/>
                <p:nvPr/>
              </p:nvSpPr>
              <p:spPr bwMode="auto">
                <a:xfrm>
                  <a:off x="-5173877" y="5289178"/>
                  <a:ext cx="386205"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9" h="115">
                      <a:moveTo>
                        <a:pt x="0" y="0"/>
                      </a:moveTo>
                      <a:cubicBezTo>
                        <a:pt x="2" y="21"/>
                        <a:pt x="2" y="41"/>
                        <a:pt x="3" y="58"/>
                      </a:cubicBezTo>
                      <a:cubicBezTo>
                        <a:pt x="19" y="87"/>
                        <a:pt x="115" y="115"/>
                        <a:pt x="168" y="102"/>
                      </a:cubicBezTo>
                      <a:cubicBezTo>
                        <a:pt x="168" y="87"/>
                        <a:pt x="172" y="71"/>
                        <a:pt x="179" y="56"/>
                      </a:cubicBezTo>
                      <a:cubicBezTo>
                        <a:pt x="114" y="66"/>
                        <a:pt x="31" y="36"/>
                        <a:pt x="0" y="0"/>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 name="Freeform 36"/>
                <p:cNvSpPr/>
                <p:nvPr/>
              </p:nvSpPr>
              <p:spPr bwMode="auto">
                <a:xfrm>
                  <a:off x="-4977231" y="5600976"/>
                  <a:ext cx="286996" cy="285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3" h="133">
                      <a:moveTo>
                        <a:pt x="0" y="114"/>
                      </a:moveTo>
                      <a:cubicBezTo>
                        <a:pt x="18" y="124"/>
                        <a:pt x="30" y="130"/>
                        <a:pt x="43" y="133"/>
                      </a:cubicBezTo>
                      <a:cubicBezTo>
                        <a:pt x="50" y="92"/>
                        <a:pt x="73" y="38"/>
                        <a:pt x="133" y="12"/>
                      </a:cubicBezTo>
                      <a:cubicBezTo>
                        <a:pt x="123" y="8"/>
                        <a:pt x="114" y="4"/>
                        <a:pt x="105" y="0"/>
                      </a:cubicBezTo>
                      <a:cubicBezTo>
                        <a:pt x="69" y="10"/>
                        <a:pt x="13" y="44"/>
                        <a:pt x="0" y="114"/>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 name="Freeform 37"/>
                <p:cNvSpPr/>
                <p:nvPr/>
              </p:nvSpPr>
              <p:spPr bwMode="auto">
                <a:xfrm>
                  <a:off x="-4977231" y="5600976"/>
                  <a:ext cx="286996" cy="285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3" h="133">
                      <a:moveTo>
                        <a:pt x="0" y="114"/>
                      </a:moveTo>
                      <a:cubicBezTo>
                        <a:pt x="18" y="124"/>
                        <a:pt x="30" y="130"/>
                        <a:pt x="43" y="133"/>
                      </a:cubicBezTo>
                      <a:cubicBezTo>
                        <a:pt x="50" y="92"/>
                        <a:pt x="73" y="38"/>
                        <a:pt x="133" y="12"/>
                      </a:cubicBezTo>
                      <a:cubicBezTo>
                        <a:pt x="123" y="8"/>
                        <a:pt x="114" y="4"/>
                        <a:pt x="105" y="0"/>
                      </a:cubicBezTo>
                      <a:cubicBezTo>
                        <a:pt x="69" y="10"/>
                        <a:pt x="13" y="44"/>
                        <a:pt x="0" y="114"/>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Freeform 38"/>
                <p:cNvSpPr/>
                <p:nvPr/>
              </p:nvSpPr>
              <p:spPr bwMode="auto">
                <a:xfrm>
                  <a:off x="-5184506" y="5000410"/>
                  <a:ext cx="522617" cy="3082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44">
                      <a:moveTo>
                        <a:pt x="30" y="11"/>
                      </a:moveTo>
                      <a:cubicBezTo>
                        <a:pt x="10" y="0"/>
                        <a:pt x="3" y="36"/>
                        <a:pt x="0" y="60"/>
                      </a:cubicBezTo>
                      <a:cubicBezTo>
                        <a:pt x="0" y="64"/>
                        <a:pt x="1" y="69"/>
                        <a:pt x="2" y="73"/>
                      </a:cubicBezTo>
                      <a:cubicBezTo>
                        <a:pt x="2" y="73"/>
                        <a:pt x="2" y="73"/>
                        <a:pt x="2" y="73"/>
                      </a:cubicBezTo>
                      <a:cubicBezTo>
                        <a:pt x="24" y="96"/>
                        <a:pt x="115" y="144"/>
                        <a:pt x="214" y="141"/>
                      </a:cubicBezTo>
                      <a:cubicBezTo>
                        <a:pt x="213" y="143"/>
                        <a:pt x="213" y="143"/>
                        <a:pt x="213" y="143"/>
                      </a:cubicBezTo>
                      <a:cubicBezTo>
                        <a:pt x="220" y="139"/>
                        <a:pt x="225" y="135"/>
                        <a:pt x="227" y="129"/>
                      </a:cubicBezTo>
                      <a:cubicBezTo>
                        <a:pt x="242" y="100"/>
                        <a:pt x="240" y="75"/>
                        <a:pt x="224" y="73"/>
                      </a:cubicBezTo>
                      <a:cubicBezTo>
                        <a:pt x="172" y="67"/>
                        <a:pt x="64" y="31"/>
                        <a:pt x="30" y="11"/>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1" name="Freeform 39"/>
                <p:cNvSpPr/>
                <p:nvPr/>
              </p:nvSpPr>
              <p:spPr bwMode="auto">
                <a:xfrm>
                  <a:off x="-5184506" y="5000410"/>
                  <a:ext cx="522617" cy="3082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44">
                      <a:moveTo>
                        <a:pt x="30" y="11"/>
                      </a:moveTo>
                      <a:cubicBezTo>
                        <a:pt x="10" y="0"/>
                        <a:pt x="3" y="36"/>
                        <a:pt x="0" y="60"/>
                      </a:cubicBezTo>
                      <a:cubicBezTo>
                        <a:pt x="0" y="64"/>
                        <a:pt x="1" y="69"/>
                        <a:pt x="2" y="73"/>
                      </a:cubicBezTo>
                      <a:cubicBezTo>
                        <a:pt x="2" y="73"/>
                        <a:pt x="2" y="73"/>
                        <a:pt x="2" y="73"/>
                      </a:cubicBezTo>
                      <a:cubicBezTo>
                        <a:pt x="24" y="96"/>
                        <a:pt x="115" y="144"/>
                        <a:pt x="214" y="141"/>
                      </a:cubicBezTo>
                      <a:cubicBezTo>
                        <a:pt x="213" y="143"/>
                        <a:pt x="213" y="143"/>
                        <a:pt x="213" y="143"/>
                      </a:cubicBezTo>
                      <a:cubicBezTo>
                        <a:pt x="220" y="139"/>
                        <a:pt x="225" y="135"/>
                        <a:pt x="227" y="129"/>
                      </a:cubicBezTo>
                      <a:cubicBezTo>
                        <a:pt x="242" y="100"/>
                        <a:pt x="240" y="75"/>
                        <a:pt x="224" y="73"/>
                      </a:cubicBezTo>
                      <a:cubicBezTo>
                        <a:pt x="172" y="67"/>
                        <a:pt x="64" y="3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2" name="Freeform 40"/>
                <p:cNvSpPr/>
                <p:nvPr/>
              </p:nvSpPr>
              <p:spPr bwMode="auto">
                <a:xfrm>
                  <a:off x="-4828419" y="5645266"/>
                  <a:ext cx="364946" cy="2869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69" h="133">
                      <a:moveTo>
                        <a:pt x="8" y="118"/>
                      </a:moveTo>
                      <a:cubicBezTo>
                        <a:pt x="105" y="133"/>
                        <a:pt x="169" y="41"/>
                        <a:pt x="85" y="0"/>
                      </a:cubicBezTo>
                      <a:cubicBezTo>
                        <a:pt x="34" y="11"/>
                        <a:pt x="0" y="61"/>
                        <a:pt x="8" y="114"/>
                      </a:cubicBezTo>
                      <a:cubicBezTo>
                        <a:pt x="8" y="115"/>
                        <a:pt x="8" y="116"/>
                        <a:pt x="8" y="118"/>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3" name="Freeform 41"/>
                <p:cNvSpPr/>
                <p:nvPr/>
              </p:nvSpPr>
              <p:spPr bwMode="auto">
                <a:xfrm>
                  <a:off x="-4828419" y="5645266"/>
                  <a:ext cx="364946" cy="2869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69" h="133">
                      <a:moveTo>
                        <a:pt x="8" y="118"/>
                      </a:moveTo>
                      <a:cubicBezTo>
                        <a:pt x="105" y="133"/>
                        <a:pt x="169" y="41"/>
                        <a:pt x="85" y="0"/>
                      </a:cubicBezTo>
                      <a:cubicBezTo>
                        <a:pt x="34" y="11"/>
                        <a:pt x="0" y="61"/>
                        <a:pt x="8" y="114"/>
                      </a:cubicBezTo>
                      <a:cubicBezTo>
                        <a:pt x="8" y="115"/>
                        <a:pt x="8" y="116"/>
                        <a:pt x="8"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Freeform 42"/>
                <p:cNvSpPr/>
                <p:nvPr/>
              </p:nvSpPr>
              <p:spPr bwMode="auto">
                <a:xfrm>
                  <a:off x="-5299659" y="5542514"/>
                  <a:ext cx="201960" cy="28168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4" h="131">
                      <a:moveTo>
                        <a:pt x="47" y="0"/>
                      </a:moveTo>
                      <a:cubicBezTo>
                        <a:pt x="15" y="48"/>
                        <a:pt x="0" y="125"/>
                        <a:pt x="84" y="131"/>
                      </a:cubicBezTo>
                      <a:cubicBezTo>
                        <a:pt x="94" y="94"/>
                        <a:pt x="82" y="34"/>
                        <a:pt x="47" y="0"/>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5" name="Freeform 43"/>
                <p:cNvSpPr/>
                <p:nvPr/>
              </p:nvSpPr>
              <p:spPr bwMode="auto">
                <a:xfrm>
                  <a:off x="-5299659" y="5542514"/>
                  <a:ext cx="201960" cy="28168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4" h="131">
                      <a:moveTo>
                        <a:pt x="47" y="0"/>
                      </a:moveTo>
                      <a:cubicBezTo>
                        <a:pt x="15" y="48"/>
                        <a:pt x="0" y="125"/>
                        <a:pt x="84" y="131"/>
                      </a:cubicBezTo>
                      <a:cubicBezTo>
                        <a:pt x="94" y="94"/>
                        <a:pt x="82" y="34"/>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pic>
        <p:nvPicPr>
          <p:cNvPr id="4" name="图片 3"/>
          <p:cNvPicPr>
            <a:picLocks noChangeAspect="1"/>
          </p:cNvPicPr>
          <p:nvPr/>
        </p:nvPicPr>
        <p:blipFill>
          <a:blip r:embed="rId3"/>
          <a:stretch>
            <a:fillRect/>
          </a:stretch>
        </p:blipFill>
        <p:spPr>
          <a:xfrm>
            <a:off x="4388172" y="133599"/>
            <a:ext cx="3110856" cy="1834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01</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6" name="Picture 2" descr="81d10327df43f93d908f9df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17" b="95833" l="1000" r="99750">
                        <a14:foregroundMark x1="38000" y1="42417" x2="79813" y2="19667"/>
                        <a14:foregroundMark x1="46125" y1="16250" x2="47000" y2="34500"/>
                        <a14:foregroundMark x1="30813" y1="21167" x2="29938" y2="40167"/>
                        <a14:backgroundMark x1="10625" y1="78583" x2="10625" y2="78583"/>
                        <a14:backgroundMark x1="10375" y1="78583" x2="27688" y2="82083"/>
                      </a14:backgroundRemoval>
                    </a14:imgEffect>
                  </a14:imgLayer>
                </a14:imgProps>
              </a:ext>
              <a:ext uri="{28A0092B-C50C-407E-A947-70E740481C1C}">
                <a14:useLocalDpi xmlns:a14="http://schemas.microsoft.com/office/drawing/2010/main" val="0"/>
              </a:ext>
            </a:extLst>
          </a:blip>
          <a:srcRect/>
          <a:stretch>
            <a:fillRect/>
          </a:stretch>
        </p:blipFill>
        <p:spPr bwMode="auto">
          <a:xfrm>
            <a:off x="6309261" y="2324335"/>
            <a:ext cx="5288477" cy="481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275080" y="1238913"/>
            <a:ext cx="4168676" cy="4132525"/>
            <a:chOff x="6091706" y="3820503"/>
            <a:chExt cx="5404969" cy="2269207"/>
          </a:xfrm>
        </p:grpSpPr>
        <p:grpSp>
          <p:nvGrpSpPr>
            <p:cNvPr id="9" name="组合 8"/>
            <p:cNvGrpSpPr/>
            <p:nvPr/>
          </p:nvGrpSpPr>
          <p:grpSpPr>
            <a:xfrm>
              <a:off x="6091706" y="3820503"/>
              <a:ext cx="5404969" cy="2164661"/>
              <a:chOff x="6091706" y="3820503"/>
              <a:chExt cx="5404969" cy="2164661"/>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13" name="矩形: 圆角 12"/>
              <p:cNvSpPr/>
              <p:nvPr/>
            </p:nvSpPr>
            <p:spPr>
              <a:xfrm>
                <a:off x="6257613" y="3895555"/>
                <a:ext cx="5155251" cy="1899605"/>
              </a:xfrm>
              <a:prstGeom prst="roundRect">
                <a:avLst>
                  <a:gd name="adj" fmla="val 8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0" name="矩形 9"/>
            <p:cNvSpPr/>
            <p:nvPr/>
          </p:nvSpPr>
          <p:spPr>
            <a:xfrm>
              <a:off x="6452516" y="4012780"/>
              <a:ext cx="4765444" cy="1673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n w="0"/>
                  <a:effectLst>
                    <a:outerShdw blurRad="38100" dist="19050" dir="2700000" algn="tl" rotWithShape="0">
                      <a:schemeClr val="dk1">
                        <a:alpha val="40000"/>
                      </a:schemeClr>
                    </a:outerShdw>
                  </a:effectLst>
                  <a:cs typeface="+mn-ea"/>
                  <a:sym typeface="+mn-lt"/>
                </a:rPr>
                <a:t>圣诞节是节日庆祝耶稣基督的诞生。虽然这是一个宗教节日，许多现代的习惯和做法进行与之相关的其他节日，一些宗教，有的没有结束。以下是一些背景，历史和美国的圣诞节庆祝活动的发展。</a:t>
              </a:r>
            </a:p>
          </p:txBody>
        </p:sp>
        <p:pic>
          <p:nvPicPr>
            <p:cNvPr id="11" name="图片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6644617" y="5611974"/>
              <a:ext cx="4381247" cy="477736"/>
            </a:xfrm>
            <a:prstGeom prst="rect">
              <a:avLst/>
            </a:prstGeom>
            <a:effectLst>
              <a:outerShdw blurRad="152400" dist="317500" dir="5400000" sx="90000" sy="-19000" rotWithShape="0">
                <a:prstClr val="black"/>
              </a:outerShdw>
            </a:effectLst>
          </p:spPr>
        </p:pic>
      </p:grpSp>
      <p:sp>
        <p:nvSpPr>
          <p:cNvPr id="14" name="标题 1"/>
          <p:cNvSpPr>
            <a:spLocks noGrp="1"/>
          </p:cNvSpPr>
          <p:nvPr/>
        </p:nvSpPr>
        <p:spPr>
          <a:xfrm>
            <a:off x="6096000" y="1203259"/>
            <a:ext cx="723900" cy="3063942"/>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solidFill>
                <a:latin typeface="+mn-lt"/>
                <a:ea typeface="+mn-ea"/>
                <a:cs typeface="+mn-ea"/>
                <a:sym typeface="+mn-lt"/>
              </a:rPr>
              <a:t>圣诞节的由来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0" name="组合 19"/>
          <p:cNvGrpSpPr/>
          <p:nvPr/>
        </p:nvGrpSpPr>
        <p:grpSpPr>
          <a:xfrm>
            <a:off x="5448997" y="678700"/>
            <a:ext cx="6437504" cy="5576800"/>
            <a:chOff x="5448997" y="678700"/>
            <a:chExt cx="6437504" cy="5576800"/>
          </a:xfrm>
        </p:grpSpPr>
        <p:grpSp>
          <p:nvGrpSpPr>
            <p:cNvPr id="5" name="组合 4"/>
            <p:cNvGrpSpPr/>
            <p:nvPr/>
          </p:nvGrpSpPr>
          <p:grpSpPr>
            <a:xfrm>
              <a:off x="5448997" y="678700"/>
              <a:ext cx="6437504" cy="5576800"/>
              <a:chOff x="695325" y="2597910"/>
              <a:chExt cx="4512295" cy="4348542"/>
            </a:xfrm>
          </p:grpSpPr>
          <p:sp>
            <p:nvSpPr>
              <p:cNvPr id="8" name="矩形 7"/>
              <p:cNvSpPr/>
              <p:nvPr/>
            </p:nvSpPr>
            <p:spPr>
              <a:xfrm>
                <a:off x="1193181" y="3456793"/>
                <a:ext cx="1817648" cy="2564861"/>
              </a:xfrm>
              <a:custGeom>
                <a:avLst/>
                <a:gdLst>
                  <a:gd name="connsiteX0" fmla="*/ 0 w 1795346"/>
                  <a:gd name="connsiteY0" fmla="*/ 0 h 2397512"/>
                  <a:gd name="connsiteX1" fmla="*/ 1795346 w 1795346"/>
                  <a:gd name="connsiteY1" fmla="*/ 0 h 2397512"/>
                  <a:gd name="connsiteX2" fmla="*/ 1795346 w 1795346"/>
                  <a:gd name="connsiteY2" fmla="*/ 2397512 h 2397512"/>
                  <a:gd name="connsiteX3" fmla="*/ 0 w 1795346"/>
                  <a:gd name="connsiteY3" fmla="*/ 2397512 h 2397512"/>
                  <a:gd name="connsiteX4" fmla="*/ 0 w 1795346"/>
                  <a:gd name="connsiteY4" fmla="*/ 0 h 2397512"/>
                  <a:gd name="connsiteX0-1" fmla="*/ 0 w 1795346"/>
                  <a:gd name="connsiteY0-2" fmla="*/ 138770 h 2536282"/>
                  <a:gd name="connsiteX1-3" fmla="*/ 1795346 w 1795346"/>
                  <a:gd name="connsiteY1-4" fmla="*/ 138770 h 2536282"/>
                  <a:gd name="connsiteX2-5" fmla="*/ 1795346 w 1795346"/>
                  <a:gd name="connsiteY2-6" fmla="*/ 2536282 h 2536282"/>
                  <a:gd name="connsiteX3-7" fmla="*/ 0 w 1795346"/>
                  <a:gd name="connsiteY3-8" fmla="*/ 2536282 h 2536282"/>
                  <a:gd name="connsiteX4-9" fmla="*/ 0 w 1795346"/>
                  <a:gd name="connsiteY4-10" fmla="*/ 138770 h 2536282"/>
                  <a:gd name="connsiteX0-11" fmla="*/ 0 w 1795346"/>
                  <a:gd name="connsiteY0-12" fmla="*/ 217769 h 2615281"/>
                  <a:gd name="connsiteX1-13" fmla="*/ 1795346 w 1795346"/>
                  <a:gd name="connsiteY1-14" fmla="*/ 217769 h 2615281"/>
                  <a:gd name="connsiteX2-15" fmla="*/ 1795346 w 1795346"/>
                  <a:gd name="connsiteY2-16" fmla="*/ 2615281 h 2615281"/>
                  <a:gd name="connsiteX3-17" fmla="*/ 0 w 1795346"/>
                  <a:gd name="connsiteY3-18" fmla="*/ 2615281 h 2615281"/>
                  <a:gd name="connsiteX4-19" fmla="*/ 0 w 1795346"/>
                  <a:gd name="connsiteY4-20" fmla="*/ 217769 h 2615281"/>
                  <a:gd name="connsiteX0-21" fmla="*/ 0 w 1795346"/>
                  <a:gd name="connsiteY0-22" fmla="*/ 217769 h 2615281"/>
                  <a:gd name="connsiteX1-23" fmla="*/ 1795346 w 1795346"/>
                  <a:gd name="connsiteY1-24" fmla="*/ 217769 h 2615281"/>
                  <a:gd name="connsiteX2-25" fmla="*/ 1795346 w 1795346"/>
                  <a:gd name="connsiteY2-26" fmla="*/ 2615281 h 2615281"/>
                  <a:gd name="connsiteX3-27" fmla="*/ 0 w 1795346"/>
                  <a:gd name="connsiteY3-28" fmla="*/ 2615281 h 2615281"/>
                  <a:gd name="connsiteX4-29" fmla="*/ 0 w 1795346"/>
                  <a:gd name="connsiteY4-30" fmla="*/ 217769 h 2615281"/>
                  <a:gd name="connsiteX0-31" fmla="*/ 0 w 1795346"/>
                  <a:gd name="connsiteY0-32" fmla="*/ 217769 h 2615281"/>
                  <a:gd name="connsiteX1-33" fmla="*/ 1795346 w 1795346"/>
                  <a:gd name="connsiteY1-34" fmla="*/ 217769 h 2615281"/>
                  <a:gd name="connsiteX2-35" fmla="*/ 1795346 w 1795346"/>
                  <a:gd name="connsiteY2-36" fmla="*/ 2615281 h 2615281"/>
                  <a:gd name="connsiteX3-37" fmla="*/ 0 w 1795346"/>
                  <a:gd name="connsiteY3-38" fmla="*/ 2615281 h 2615281"/>
                  <a:gd name="connsiteX4-39" fmla="*/ 0 w 1795346"/>
                  <a:gd name="connsiteY4-40" fmla="*/ 217769 h 2615281"/>
                  <a:gd name="connsiteX0-41" fmla="*/ 0 w 1817648"/>
                  <a:gd name="connsiteY0-42" fmla="*/ 190295 h 2587807"/>
                  <a:gd name="connsiteX1-43" fmla="*/ 1817648 w 1817648"/>
                  <a:gd name="connsiteY1-44" fmla="*/ 246051 h 2587807"/>
                  <a:gd name="connsiteX2-45" fmla="*/ 1795346 w 1817648"/>
                  <a:gd name="connsiteY2-46" fmla="*/ 2587807 h 2587807"/>
                  <a:gd name="connsiteX3-47" fmla="*/ 0 w 1817648"/>
                  <a:gd name="connsiteY3-48" fmla="*/ 2587807 h 2587807"/>
                  <a:gd name="connsiteX4-49" fmla="*/ 0 w 1817648"/>
                  <a:gd name="connsiteY4-50" fmla="*/ 190295 h 2587807"/>
                  <a:gd name="connsiteX0-51" fmla="*/ 0 w 1817648"/>
                  <a:gd name="connsiteY0-52" fmla="*/ 211954 h 2564861"/>
                  <a:gd name="connsiteX1-53" fmla="*/ 1817648 w 1817648"/>
                  <a:gd name="connsiteY1-54" fmla="*/ 223105 h 2564861"/>
                  <a:gd name="connsiteX2-55" fmla="*/ 1795346 w 1817648"/>
                  <a:gd name="connsiteY2-56" fmla="*/ 2564861 h 2564861"/>
                  <a:gd name="connsiteX3-57" fmla="*/ 0 w 1817648"/>
                  <a:gd name="connsiteY3-58" fmla="*/ 2564861 h 2564861"/>
                  <a:gd name="connsiteX4-59" fmla="*/ 0 w 1817648"/>
                  <a:gd name="connsiteY4-60" fmla="*/ 211954 h 256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7648" h="2564861">
                    <a:moveTo>
                      <a:pt x="0" y="211954"/>
                    </a:moveTo>
                    <a:cubicBezTo>
                      <a:pt x="576146" y="-55675"/>
                      <a:pt x="1196897" y="-89129"/>
                      <a:pt x="1817648" y="223105"/>
                    </a:cubicBezTo>
                    <a:lnTo>
                      <a:pt x="1795346" y="2564861"/>
                    </a:lnTo>
                    <a:cubicBezTo>
                      <a:pt x="895814" y="2185719"/>
                      <a:pt x="854927" y="2308383"/>
                      <a:pt x="0" y="2564861"/>
                    </a:cubicBezTo>
                    <a:lnTo>
                      <a:pt x="0" y="211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9" name="矩形 7"/>
              <p:cNvSpPr/>
              <p:nvPr/>
            </p:nvSpPr>
            <p:spPr>
              <a:xfrm>
                <a:off x="2988527" y="3464542"/>
                <a:ext cx="1918010" cy="2615281"/>
              </a:xfrm>
              <a:custGeom>
                <a:avLst/>
                <a:gdLst>
                  <a:gd name="connsiteX0" fmla="*/ 0 w 1795346"/>
                  <a:gd name="connsiteY0" fmla="*/ 0 h 2397512"/>
                  <a:gd name="connsiteX1" fmla="*/ 1795346 w 1795346"/>
                  <a:gd name="connsiteY1" fmla="*/ 0 h 2397512"/>
                  <a:gd name="connsiteX2" fmla="*/ 1795346 w 1795346"/>
                  <a:gd name="connsiteY2" fmla="*/ 2397512 h 2397512"/>
                  <a:gd name="connsiteX3" fmla="*/ 0 w 1795346"/>
                  <a:gd name="connsiteY3" fmla="*/ 2397512 h 2397512"/>
                  <a:gd name="connsiteX4" fmla="*/ 0 w 1795346"/>
                  <a:gd name="connsiteY4" fmla="*/ 0 h 2397512"/>
                  <a:gd name="connsiteX0-1" fmla="*/ 0 w 1795346"/>
                  <a:gd name="connsiteY0-2" fmla="*/ 138770 h 2536282"/>
                  <a:gd name="connsiteX1-3" fmla="*/ 1795346 w 1795346"/>
                  <a:gd name="connsiteY1-4" fmla="*/ 138770 h 2536282"/>
                  <a:gd name="connsiteX2-5" fmla="*/ 1795346 w 1795346"/>
                  <a:gd name="connsiteY2-6" fmla="*/ 2536282 h 2536282"/>
                  <a:gd name="connsiteX3-7" fmla="*/ 0 w 1795346"/>
                  <a:gd name="connsiteY3-8" fmla="*/ 2536282 h 2536282"/>
                  <a:gd name="connsiteX4-9" fmla="*/ 0 w 1795346"/>
                  <a:gd name="connsiteY4-10" fmla="*/ 138770 h 2536282"/>
                  <a:gd name="connsiteX0-11" fmla="*/ 0 w 1795346"/>
                  <a:gd name="connsiteY0-12" fmla="*/ 217769 h 2615281"/>
                  <a:gd name="connsiteX1-13" fmla="*/ 1795346 w 1795346"/>
                  <a:gd name="connsiteY1-14" fmla="*/ 217769 h 2615281"/>
                  <a:gd name="connsiteX2-15" fmla="*/ 1795346 w 1795346"/>
                  <a:gd name="connsiteY2-16" fmla="*/ 2615281 h 2615281"/>
                  <a:gd name="connsiteX3-17" fmla="*/ 0 w 1795346"/>
                  <a:gd name="connsiteY3-18" fmla="*/ 2615281 h 2615281"/>
                  <a:gd name="connsiteX4-19" fmla="*/ 0 w 1795346"/>
                  <a:gd name="connsiteY4-20" fmla="*/ 217769 h 2615281"/>
                  <a:gd name="connsiteX0-21" fmla="*/ 0 w 1795346"/>
                  <a:gd name="connsiteY0-22" fmla="*/ 217769 h 2615281"/>
                  <a:gd name="connsiteX1-23" fmla="*/ 1795346 w 1795346"/>
                  <a:gd name="connsiteY1-24" fmla="*/ 217769 h 2615281"/>
                  <a:gd name="connsiteX2-25" fmla="*/ 1795346 w 1795346"/>
                  <a:gd name="connsiteY2-26" fmla="*/ 2615281 h 2615281"/>
                  <a:gd name="connsiteX3-27" fmla="*/ 0 w 1795346"/>
                  <a:gd name="connsiteY3-28" fmla="*/ 2615281 h 2615281"/>
                  <a:gd name="connsiteX4-29" fmla="*/ 0 w 1795346"/>
                  <a:gd name="connsiteY4-30" fmla="*/ 217769 h 2615281"/>
                  <a:gd name="connsiteX0-31" fmla="*/ 0 w 1795346"/>
                  <a:gd name="connsiteY0-32" fmla="*/ 217769 h 2615281"/>
                  <a:gd name="connsiteX1-33" fmla="*/ 1795346 w 1795346"/>
                  <a:gd name="connsiteY1-34" fmla="*/ 217769 h 2615281"/>
                  <a:gd name="connsiteX2-35" fmla="*/ 1795346 w 1795346"/>
                  <a:gd name="connsiteY2-36" fmla="*/ 2615281 h 2615281"/>
                  <a:gd name="connsiteX3-37" fmla="*/ 0 w 1795346"/>
                  <a:gd name="connsiteY3-38" fmla="*/ 2615281 h 2615281"/>
                  <a:gd name="connsiteX4-39" fmla="*/ 0 w 1795346"/>
                  <a:gd name="connsiteY4-40" fmla="*/ 217769 h 261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346" h="2615281">
                    <a:moveTo>
                      <a:pt x="0" y="217769"/>
                    </a:moveTo>
                    <a:cubicBezTo>
                      <a:pt x="576146" y="-49860"/>
                      <a:pt x="1174595" y="-94465"/>
                      <a:pt x="1795346" y="217769"/>
                    </a:cubicBezTo>
                    <a:lnTo>
                      <a:pt x="1795346" y="2615281"/>
                    </a:lnTo>
                    <a:cubicBezTo>
                      <a:pt x="895814" y="2236139"/>
                      <a:pt x="854927" y="2358803"/>
                      <a:pt x="0" y="2615281"/>
                    </a:cubicBezTo>
                    <a:lnTo>
                      <a:pt x="0" y="217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pic>
            <p:nvPicPr>
              <p:cNvPr id="10" name="图片 9"/>
              <p:cNvPicPr>
                <a:picLocks noChangeAspect="1"/>
              </p:cNvPicPr>
              <p:nvPr/>
            </p:nvPicPr>
            <p:blipFill>
              <a:blip r:embed="rId3">
                <a:extLst>
                  <a:ext uri="{BEBA8EAE-BF5A-486C-A8C5-ECC9F3942E4B}">
                    <a14:imgProps xmlns:a14="http://schemas.microsoft.com/office/drawing/2010/main">
                      <a14:imgLayer r:embed="rId4">
                        <a14:imgEffect>
                          <a14:backgroundRemoval t="9623" b="98326" l="9677" r="97177">
                            <a14:foregroundMark x1="11290" y1="25105" x2="12097" y2="74895"/>
                            <a14:foregroundMark x1="93145" y1="28033" x2="93548" y2="81590"/>
                            <a14:backgroundMark x1="34274" y1="23849" x2="72581" y2="64017"/>
                            <a14:backgroundMark x1="18548" y1="60251" x2="85484" y2="27197"/>
                            <a14:backgroundMark x1="13306" y1="32218" x2="82258" y2="49372"/>
                            <a14:backgroundMark x1="80645" y1="23431" x2="91935" y2="77406"/>
                            <a14:backgroundMark x1="16532" y1="28452" x2="44758" y2="23849"/>
                            <a14:backgroundMark x1="58065" y1="28033" x2="78629" y2="26360"/>
                            <a14:backgroundMark x1="16532" y1="34728" x2="16129" y2="68201"/>
                            <a14:backgroundMark x1="16532" y1="67364" x2="47581" y2="70711"/>
                            <a14:backgroundMark x1="55645" y1="70711" x2="91935" y2="70293"/>
                            <a14:backgroundMark x1="35887" y1="50628" x2="40323" y2="66946"/>
                            <a14:backgroundMark x1="50000" y1="51883" x2="52016" y2="79079"/>
                            <a14:backgroundMark x1="44758" y1="24686" x2="54839" y2="29707"/>
                            <a14:backgroundMark x1="51210" y1="26360" x2="55242" y2="24686"/>
                            <a14:backgroundMark x1="53226" y1="76987" x2="57661" y2="72385"/>
                            <a14:backgroundMark x1="45565" y1="74895" x2="50000" y2="77406"/>
                            <a14:backgroundMark x1="87500" y1="25941" x2="91935" y2="46444"/>
                          </a14:backgroundRemoval>
                        </a14:imgEffect>
                      </a14:imgLayer>
                    </a14:imgProps>
                  </a:ext>
                  <a:ext uri="{28A0092B-C50C-407E-A947-70E740481C1C}">
                    <a14:useLocalDpi xmlns:a14="http://schemas.microsoft.com/office/drawing/2010/main" val="0"/>
                  </a:ext>
                </a:extLst>
              </a:blip>
              <a:stretch>
                <a:fillRect/>
              </a:stretch>
            </p:blipFill>
            <p:spPr>
              <a:xfrm>
                <a:off x="695325" y="2597910"/>
                <a:ext cx="4512295" cy="4348542"/>
              </a:xfrm>
              <a:prstGeom prst="rect">
                <a:avLst/>
              </a:prstGeom>
            </p:spPr>
          </p:pic>
        </p:grpSp>
        <p:sp>
          <p:nvSpPr>
            <p:cNvPr id="6" name="Text Box 2"/>
            <p:cNvSpPr txBox="1">
              <a:spLocks noChangeArrowheads="1"/>
            </p:cNvSpPr>
            <p:nvPr/>
          </p:nvSpPr>
          <p:spPr bwMode="auto">
            <a:xfrm>
              <a:off x="8922125" y="2301118"/>
              <a:ext cx="23333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400" dirty="0">
                  <a:solidFill>
                    <a:srgbClr val="203864"/>
                  </a:solidFill>
                  <a:latin typeface="+mn-lt"/>
                  <a:cs typeface="+mn-ea"/>
                  <a:sym typeface="+mn-lt"/>
                </a:rPr>
                <a:t>The birth of Jesus in Bethlehem signaled the fulfillment of a long awaited promise that God would send someone , hispersonal representative, to remove the negative effects of personal evil in the world . </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9675" y="2002248"/>
              <a:ext cx="1656038" cy="2569325"/>
            </a:xfrm>
            <a:prstGeom prst="rect">
              <a:avLst/>
            </a:prstGeom>
          </p:spPr>
        </p:pic>
      </p:grpSp>
      <p:sp>
        <p:nvSpPr>
          <p:cNvPr id="17" name="标题 1"/>
          <p:cNvSpPr>
            <a:spLocks noGrp="1"/>
          </p:cNvSpPr>
          <p:nvPr/>
        </p:nvSpPr>
        <p:spPr>
          <a:xfrm>
            <a:off x="735042" y="602500"/>
            <a:ext cx="8411087" cy="56605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lumMod val="95000"/>
                    <a:lumOff val="5000"/>
                  </a:schemeClr>
                </a:solidFill>
                <a:latin typeface="+mn-lt"/>
                <a:ea typeface="+mn-ea"/>
                <a:cs typeface="+mn-ea"/>
                <a:sym typeface="+mn-lt"/>
              </a:rPr>
              <a:t>圣诞节的起源</a:t>
            </a:r>
          </a:p>
        </p:txBody>
      </p:sp>
      <p:pic>
        <p:nvPicPr>
          <p:cNvPr id="18" name="图片 17"/>
          <p:cNvPicPr>
            <a:picLocks noChangeAspect="1"/>
          </p:cNvPicPr>
          <p:nvPr/>
        </p:nvPicPr>
        <p:blipFill>
          <a:blip r:embed="rId6">
            <a:extLst>
              <a:ext uri="{BEBA8EAE-BF5A-486C-A8C5-ECC9F3942E4B}">
                <a14:imgProps xmlns:a14="http://schemas.microsoft.com/office/drawing/2010/main">
                  <a14:imgLayer r:embed="rId7">
                    <a14:imgEffect>
                      <a14:backgroundRemoval t="2128" b="91793" l="5678" r="91483"/>
                    </a14:imgEffect>
                  </a14:imgLayer>
                </a14:imgProps>
              </a:ext>
              <a:ext uri="{28A0092B-C50C-407E-A947-70E740481C1C}">
                <a14:useLocalDpi xmlns:a14="http://schemas.microsoft.com/office/drawing/2010/main" val="0"/>
              </a:ext>
            </a:extLst>
          </a:blip>
          <a:stretch>
            <a:fillRect/>
          </a:stretch>
        </p:blipFill>
        <p:spPr>
          <a:xfrm>
            <a:off x="641746" y="2593322"/>
            <a:ext cx="4010792" cy="4162620"/>
          </a:xfrm>
          <a:prstGeom prst="rect">
            <a:avLst/>
          </a:prstGeom>
          <a:effectLst>
            <a:outerShdw blurRad="558800" dist="431800" dir="5400000" algn="t" rotWithShape="0">
              <a:prstClr val="black">
                <a:alpha val="40000"/>
              </a:prstClr>
            </a:outerShdw>
          </a:effectLst>
        </p:spPr>
      </p:pic>
      <p:sp>
        <p:nvSpPr>
          <p:cNvPr id="19" name="矩形 18"/>
          <p:cNvSpPr/>
          <p:nvPr/>
        </p:nvSpPr>
        <p:spPr>
          <a:xfrm>
            <a:off x="745822" y="1406096"/>
            <a:ext cx="4059715" cy="11695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sz="1400" dirty="0">
                <a:solidFill>
                  <a:schemeClr val="tx1">
                    <a:lumMod val="95000"/>
                    <a:lumOff val="5000"/>
                  </a:schemeClr>
                </a:solidFill>
                <a:cs typeface="+mn-ea"/>
                <a:sym typeface="+mn-lt"/>
              </a:rPr>
              <a:t>耶稣在伯利恒诞生标志着一场期待已久的承诺的履行，上帝会派一个人，他的个人代表，以消除世界上的个人邪恶的负面影响。耶稣是代表。因此，他的到来对人类的场景，由夜空的天使（路加福音2:9-14）全部公布，是个好消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7"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02</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backgroundRemoval t="548" b="89315" l="3922" r="91503">
                        <a14:foregroundMark x1="18954" y1="18630" x2="19281" y2="20822"/>
                      </a14:backgroundRemoval>
                    </a14:imgEffect>
                  </a14:imgLayer>
                </a14:imgProps>
              </a:ext>
              <a:ext uri="{28A0092B-C50C-407E-A947-70E740481C1C}">
                <a14:useLocalDpi xmlns:a14="http://schemas.microsoft.com/office/drawing/2010/main" val="0"/>
              </a:ext>
            </a:extLst>
          </a:blip>
          <a:stretch>
            <a:fillRect/>
          </a:stretch>
        </p:blipFill>
        <p:spPr>
          <a:xfrm>
            <a:off x="6645597" y="595255"/>
            <a:ext cx="4751376" cy="5667490"/>
          </a:xfrm>
          <a:prstGeom prst="rect">
            <a:avLst/>
          </a:prstGeom>
        </p:spPr>
      </p:pic>
      <p:grpSp>
        <p:nvGrpSpPr>
          <p:cNvPr id="12" name="组合 11"/>
          <p:cNvGrpSpPr/>
          <p:nvPr/>
        </p:nvGrpSpPr>
        <p:grpSpPr>
          <a:xfrm>
            <a:off x="1035840" y="3859516"/>
            <a:ext cx="5404969" cy="2403229"/>
            <a:chOff x="795027" y="3859516"/>
            <a:chExt cx="5404969" cy="2403229"/>
          </a:xfrm>
        </p:grpSpPr>
        <p:grpSp>
          <p:nvGrpSpPr>
            <p:cNvPr id="5" name="组合 4"/>
            <p:cNvGrpSpPr/>
            <p:nvPr/>
          </p:nvGrpSpPr>
          <p:grpSpPr>
            <a:xfrm>
              <a:off x="795027" y="3859516"/>
              <a:ext cx="5404969" cy="2403229"/>
              <a:chOff x="6091706" y="3820503"/>
              <a:chExt cx="5404969" cy="2403229"/>
            </a:xfrm>
          </p:grpSpPr>
          <p:grpSp>
            <p:nvGrpSpPr>
              <p:cNvPr id="7" name="组合 6"/>
              <p:cNvGrpSpPr/>
              <p:nvPr/>
            </p:nvGrpSpPr>
            <p:grpSpPr>
              <a:xfrm>
                <a:off x="6091706" y="3820503"/>
                <a:ext cx="5404969" cy="2164661"/>
                <a:chOff x="6091706" y="3820503"/>
                <a:chExt cx="5404969" cy="2164661"/>
              </a:xfrm>
            </p:grpSpPr>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10" name="矩形: 圆角 9"/>
                <p:cNvSpPr/>
                <p:nvPr/>
              </p:nvSpPr>
              <p:spPr>
                <a:xfrm>
                  <a:off x="6341424" y="3991380"/>
                  <a:ext cx="4987636" cy="18037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pic>
            <p:nvPicPr>
              <p:cNvPr id="8" name="图片 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6704922" y="5487461"/>
                <a:ext cx="4381247" cy="736271"/>
              </a:xfrm>
              <a:prstGeom prst="rect">
                <a:avLst/>
              </a:prstGeom>
              <a:effectLst>
                <a:outerShdw blurRad="152400" dist="317500" dir="5400000" sx="90000" sy="-19000" rotWithShape="0">
                  <a:prstClr val="black"/>
                </a:outerShdw>
              </a:effectLst>
            </p:spPr>
          </p:pic>
        </p:grpSp>
        <p:sp>
          <p:nvSpPr>
            <p:cNvPr id="11" name="矩形 10"/>
            <p:cNvSpPr/>
            <p:nvPr/>
          </p:nvSpPr>
          <p:spPr>
            <a:xfrm>
              <a:off x="1099336" y="4157016"/>
              <a:ext cx="4856501"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600" dirty="0">
                  <a:solidFill>
                    <a:srgbClr val="203864"/>
                  </a:solidFill>
                  <a:cs typeface="+mn-ea"/>
                  <a:sym typeface="+mn-lt"/>
                </a:rPr>
                <a:t>在公元</a:t>
              </a:r>
              <a:r>
                <a:rPr lang="en-US" altLang="zh-CN" sz="1600" dirty="0">
                  <a:solidFill>
                    <a:srgbClr val="203864"/>
                  </a:solidFill>
                  <a:cs typeface="+mn-ea"/>
                  <a:sym typeface="+mn-lt"/>
                </a:rPr>
                <a:t>336</a:t>
              </a:r>
              <a:r>
                <a:rPr lang="zh-CN" altLang="en-US" sz="1600" dirty="0">
                  <a:solidFill>
                    <a:srgbClr val="203864"/>
                  </a:solidFill>
                  <a:cs typeface="+mn-ea"/>
                  <a:sym typeface="+mn-lt"/>
                </a:rPr>
                <a:t>基督的诞生，显然是想为基督教徒重新调整假期。当帝国分裂为东部和西部</a:t>
              </a:r>
              <a:r>
                <a:rPr lang="en-US" altLang="zh-CN" sz="1600" dirty="0">
                  <a:solidFill>
                    <a:srgbClr val="203864"/>
                  </a:solidFill>
                  <a:cs typeface="+mn-ea"/>
                  <a:sym typeface="+mn-lt"/>
                </a:rPr>
                <a:t>,</a:t>
              </a:r>
              <a:r>
                <a:rPr lang="zh-CN" altLang="en-US" sz="1600" dirty="0">
                  <a:solidFill>
                    <a:srgbClr val="203864"/>
                  </a:solidFill>
                  <a:cs typeface="+mn-ea"/>
                  <a:sym typeface="+mn-lt"/>
                </a:rPr>
                <a:t>教会在东方</a:t>
              </a:r>
              <a:r>
                <a:rPr lang="en-US" altLang="zh-CN" sz="1600" dirty="0">
                  <a:solidFill>
                    <a:srgbClr val="203864"/>
                  </a:solidFill>
                  <a:cs typeface="+mn-ea"/>
                  <a:sym typeface="+mn-lt"/>
                </a:rPr>
                <a:t>(</a:t>
              </a:r>
              <a:r>
                <a:rPr lang="zh-CN" altLang="en-US" sz="1600" dirty="0">
                  <a:solidFill>
                    <a:srgbClr val="203864"/>
                  </a:solidFill>
                  <a:cs typeface="+mn-ea"/>
                  <a:sym typeface="+mn-lt"/>
                </a:rPr>
                <a:t>东正教</a:t>
              </a:r>
              <a:r>
                <a:rPr lang="en-US" altLang="zh-CN" sz="1600" dirty="0">
                  <a:solidFill>
                    <a:srgbClr val="203864"/>
                  </a:solidFill>
                  <a:cs typeface="+mn-ea"/>
                  <a:sym typeface="+mn-lt"/>
                </a:rPr>
                <a:t>)</a:t>
              </a:r>
              <a:r>
                <a:rPr lang="zh-CN" altLang="en-US" sz="1600" dirty="0">
                  <a:solidFill>
                    <a:srgbClr val="203864"/>
                  </a:solidFill>
                  <a:cs typeface="+mn-ea"/>
                  <a:sym typeface="+mn-lt"/>
                </a:rPr>
                <a:t>承认</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日的庆祝活动日期。在许多国家</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日仍誉为“官方”基督出生日期的</a:t>
              </a:r>
              <a:r>
                <a:rPr lang="en-US" altLang="zh-CN" sz="1600" dirty="0">
                  <a:solidFill>
                    <a:srgbClr val="203864"/>
                  </a:solidFill>
                  <a:cs typeface="+mn-ea"/>
                  <a:sym typeface="+mn-lt"/>
                </a:rPr>
                <a:t>12</a:t>
              </a:r>
              <a:r>
                <a:rPr lang="zh-CN" altLang="en-US" sz="1600" dirty="0">
                  <a:solidFill>
                    <a:srgbClr val="203864"/>
                  </a:solidFill>
                  <a:cs typeface="+mn-ea"/>
                  <a:sym typeface="+mn-lt"/>
                </a:rPr>
                <a:t>月</a:t>
              </a:r>
              <a:r>
                <a:rPr lang="en-US" altLang="zh-CN" sz="1600" dirty="0">
                  <a:solidFill>
                    <a:srgbClr val="203864"/>
                  </a:solidFill>
                  <a:cs typeface="+mn-ea"/>
                  <a:sym typeface="+mn-lt"/>
                </a:rPr>
                <a:t>25</a:t>
              </a:r>
              <a:r>
                <a:rPr lang="zh-CN" altLang="en-US" sz="1600" dirty="0">
                  <a:solidFill>
                    <a:srgbClr val="203864"/>
                  </a:solidFill>
                  <a:cs typeface="+mn-ea"/>
                  <a:sym typeface="+mn-lt"/>
                </a:rPr>
                <a:t>日之间的时间</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日形式</a:t>
              </a:r>
              <a:r>
                <a:rPr lang="en-US" altLang="zh-CN" sz="1600" dirty="0">
                  <a:solidFill>
                    <a:srgbClr val="203864"/>
                  </a:solidFill>
                  <a:cs typeface="+mn-ea"/>
                  <a:sym typeface="+mn-lt"/>
                </a:rPr>
                <a:t>,</a:t>
              </a:r>
              <a:r>
                <a:rPr lang="zh-CN" altLang="en-US" sz="1600" dirty="0">
                  <a:solidFill>
                    <a:srgbClr val="203864"/>
                  </a:solidFill>
                  <a:cs typeface="+mn-ea"/>
                  <a:sym typeface="+mn-lt"/>
                </a:rPr>
                <a:t>已成为众所周知的“</a:t>
              </a:r>
              <a:r>
                <a:rPr lang="en-US" altLang="zh-CN" sz="1600" dirty="0">
                  <a:solidFill>
                    <a:srgbClr val="203864"/>
                  </a:solidFill>
                  <a:cs typeface="+mn-ea"/>
                  <a:sym typeface="+mn-lt"/>
                </a:rPr>
                <a:t>12</a:t>
              </a:r>
              <a:r>
                <a:rPr lang="zh-CN" altLang="en-US" sz="1600" dirty="0">
                  <a:solidFill>
                    <a:srgbClr val="203864"/>
                  </a:solidFill>
                  <a:cs typeface="+mn-ea"/>
                  <a:sym typeface="+mn-lt"/>
                </a:rPr>
                <a:t>天的圣诞。”</a:t>
              </a:r>
            </a:p>
          </p:txBody>
        </p:sp>
      </p:grpSp>
      <p:sp>
        <p:nvSpPr>
          <p:cNvPr id="13" name="标题 1"/>
          <p:cNvSpPr>
            <a:spLocks noGrp="1"/>
          </p:cNvSpPr>
          <p:nvPr/>
        </p:nvSpPr>
        <p:spPr>
          <a:xfrm>
            <a:off x="889730" y="794802"/>
            <a:ext cx="8411087" cy="56605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lumMod val="95000"/>
                    <a:lumOff val="5000"/>
                  </a:schemeClr>
                </a:solidFill>
                <a:latin typeface="+mn-lt"/>
                <a:ea typeface="+mn-ea"/>
                <a:cs typeface="+mn-ea"/>
                <a:sym typeface="+mn-lt"/>
              </a:rPr>
              <a:t>圣诞节的起源</a:t>
            </a:r>
          </a:p>
        </p:txBody>
      </p:sp>
      <p:sp>
        <p:nvSpPr>
          <p:cNvPr id="14" name="矩形 13"/>
          <p:cNvSpPr/>
          <p:nvPr/>
        </p:nvSpPr>
        <p:spPr>
          <a:xfrm>
            <a:off x="968696" y="1446296"/>
            <a:ext cx="5472113" cy="18158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pPr>
            <a:r>
              <a:rPr lang="zh-CN" altLang="en-US" sz="1400" b="1" dirty="0">
                <a:solidFill>
                  <a:schemeClr val="tx1">
                    <a:lumMod val="95000"/>
                    <a:lumOff val="5000"/>
                  </a:schemeClr>
                </a:solidFill>
                <a:cs typeface="+mn-ea"/>
                <a:sym typeface="+mn-lt"/>
              </a:rPr>
              <a:t>In A.D. 336 the of Christ's birth,obviously trying to reorient the holiday for Christians.When the Empire split between east and west,the church in the east(Eastern Orthodox)recognized January 6th as the celebration date.In many countries January 6th is still honored as the "official"birth date of Chist.The time between December 25th and January 6th forms what has become known as the "12Days of Christmas."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21"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par>
                          <p:cTn id="18" fill="hold">
                            <p:stCondLst>
                              <p:cond delay="45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5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7" name="组合 6"/>
          <p:cNvGrpSpPr/>
          <p:nvPr/>
        </p:nvGrpSpPr>
        <p:grpSpPr>
          <a:xfrm>
            <a:off x="987620" y="469509"/>
            <a:ext cx="3053960" cy="5633232"/>
            <a:chOff x="4569020" y="612384"/>
            <a:chExt cx="3053960" cy="5633232"/>
          </a:xfrm>
        </p:grpSpPr>
        <p:pic>
          <p:nvPicPr>
            <p:cNvPr id="5" name="图片 4"/>
            <p:cNvPicPr>
              <a:picLocks noChangeAspect="1"/>
            </p:cNvPicPr>
            <p:nvPr/>
          </p:nvPicPr>
          <p:blipFill>
            <a:blip r:embed="rId3" cstate="print">
              <a:extLst>
                <a:ext uri="{BEBA8EAE-BF5A-486C-A8C5-ECC9F3942E4B}">
                  <a14:imgProps xmlns:a14="http://schemas.microsoft.com/office/drawing/2010/main">
                    <a14:imgLayer r:embed="rId4">
                      <a14:imgEffect>
                        <a14:backgroundRemoval t="9938" b="99911" l="1163" r="100000">
                          <a14:foregroundMark x1="49564" y1="15062" x2="61483" y2="96613"/>
                          <a14:backgroundMark x1="35247" y1="11765" x2="25363" y2="42692"/>
                          <a14:backgroundMark x1="64390" y1="17201" x2="80741" y2="38102"/>
                        </a14:backgroundRemoval>
                      </a14:imgEffect>
                    </a14:imgLayer>
                  </a14:imgProps>
                </a:ext>
                <a:ext uri="{28A0092B-C50C-407E-A947-70E740481C1C}">
                  <a14:useLocalDpi xmlns:a14="http://schemas.microsoft.com/office/drawing/2010/main" val="0"/>
                </a:ext>
              </a:extLst>
            </a:blip>
            <a:stretch>
              <a:fillRect/>
            </a:stretch>
          </p:blipFill>
          <p:spPr>
            <a:xfrm>
              <a:off x="4569020" y="1265176"/>
              <a:ext cx="3053960" cy="4980440"/>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93307" y="612384"/>
              <a:ext cx="2686050" cy="2647950"/>
            </a:xfrm>
            <a:prstGeom prst="rect">
              <a:avLst/>
            </a:prstGeom>
          </p:spPr>
        </p:pic>
      </p:grpSp>
      <p:sp>
        <p:nvSpPr>
          <p:cNvPr id="8" name="Rectangle 11" descr="e3bbe92144213a6653d46ad976950cad"/>
          <p:cNvSpPr>
            <a:spLocks noGrp="1" noChangeAspect="1" noChangeArrowheads="1"/>
          </p:cNvSpPr>
          <p:nvPr/>
        </p:nvSpPr>
        <p:spPr bwMode="auto">
          <a:xfrm>
            <a:off x="6501771" y="1054140"/>
            <a:ext cx="3691147" cy="2374860"/>
          </a:xfrm>
          <a:prstGeom prst="rect">
            <a:avLst/>
          </a:prstGeom>
          <a:blipFill dpi="0" rotWithShape="1">
            <a:blip r:embed="rId7"/>
            <a:srcRect/>
            <a:stretch>
              <a:fillRect/>
            </a:stretch>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dirty="0">
              <a:solidFill>
                <a:srgbClr val="F8E700"/>
              </a:solidFill>
              <a:latin typeface="+mn-lt"/>
              <a:cs typeface="+mn-ea"/>
              <a:sym typeface="+mn-lt"/>
            </a:endParaRPr>
          </a:p>
        </p:txBody>
      </p:sp>
      <p:grpSp>
        <p:nvGrpSpPr>
          <p:cNvPr id="9" name="组合 8"/>
          <p:cNvGrpSpPr/>
          <p:nvPr/>
        </p:nvGrpSpPr>
        <p:grpSpPr>
          <a:xfrm>
            <a:off x="6501771" y="3601731"/>
            <a:ext cx="4141788" cy="2249090"/>
            <a:chOff x="6527800" y="3733973"/>
            <a:chExt cx="4141788" cy="2249090"/>
          </a:xfrm>
        </p:grpSpPr>
        <p:sp>
          <p:nvSpPr>
            <p:cNvPr id="10" name="矩形 9"/>
            <p:cNvSpPr/>
            <p:nvPr/>
          </p:nvSpPr>
          <p:spPr>
            <a:xfrm>
              <a:off x="6527800" y="3733973"/>
              <a:ext cx="3708400" cy="2249090"/>
            </a:xfrm>
            <a:prstGeom prst="rect">
              <a:avLst/>
            </a:prstGeom>
            <a:pattFill prst="pct5">
              <a:fgClr>
                <a:srgbClr val="F8E7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 name="Text Box 18"/>
            <p:cNvSpPr txBox="1">
              <a:spLocks noChangeArrowheads="1"/>
            </p:cNvSpPr>
            <p:nvPr/>
          </p:nvSpPr>
          <p:spPr bwMode="auto">
            <a:xfrm>
              <a:off x="6708775" y="3812077"/>
              <a:ext cx="396081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Sing familiar Christmas</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 carols All of people pray</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Santa deliver the gifts</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Until four o’clock the next morning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5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hpxccvq">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宽屏</PresentationFormat>
  <Paragraphs>74</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15</vt:i4>
      </vt:variant>
    </vt:vector>
  </HeadingPairs>
  <TitlesOfParts>
    <vt:vector size="23" baseType="lpstr">
      <vt:lpstr>阿里巴巴普惠体 R</vt:lpstr>
      <vt:lpstr>汉仪跳跳体简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2022-03-08T05:56:14Z</dcterms:created>
  <dcterms:modified xsi:type="dcterms:W3CDTF">2023-01-10T06:13:59Z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57DAD8F6CC5A40E689803602991780BE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