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75" r:id="rId5"/>
    <p:sldId id="276" r:id="rId6"/>
    <p:sldId id="277" r:id="rId7"/>
    <p:sldId id="278" r:id="rId8"/>
    <p:sldId id="259" r:id="rId9"/>
    <p:sldId id="271" r:id="rId10"/>
    <p:sldId id="272" r:id="rId11"/>
    <p:sldId id="274" r:id="rId12"/>
    <p:sldId id="279" r:id="rId13"/>
    <p:sldId id="260" r:id="rId14"/>
    <p:sldId id="268" r:id="rId15"/>
    <p:sldId id="269" r:id="rId16"/>
    <p:sldId id="270" r:id="rId17"/>
    <p:sldId id="273" r:id="rId18"/>
    <p:sldId id="261" r:id="rId19"/>
    <p:sldId id="263" r:id="rId20"/>
    <p:sldId id="264" r:id="rId21"/>
    <p:sldId id="265" r:id="rId22"/>
    <p:sldId id="266" r:id="rId23"/>
    <p:sldId id="267" r:id="rId24"/>
    <p:sldId id="26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84E6-446F-B2C2-E25383315628}"/>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84E6-446F-B2C2-E25383315628}"/>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84E6-446F-B2C2-E25383315628}"/>
            </c:ext>
          </c:extLst>
        </c:ser>
        <c:ser>
          <c:idx val="3"/>
          <c:order val="3"/>
          <c:spPr>
            <a:solidFill>
              <a:schemeClr val="bg1">
                <a:lumMod val="95000"/>
              </a:schemeClr>
            </a:solidFill>
            <a:ln>
              <a:noFill/>
            </a:ln>
            <a:effectLst/>
          </c:spPr>
          <c:invertIfNegative val="0"/>
          <c:val>
            <c:numRef>
              <c:f>Sheet1!$E$2:$E$5</c:f>
              <c:numCache>
                <c:formatCode>General</c:formatCode>
                <c:ptCount val="4"/>
                <c:pt idx="0">
                  <c:v>1</c:v>
                </c:pt>
                <c:pt idx="1">
                  <c:v>3</c:v>
                </c:pt>
                <c:pt idx="2">
                  <c:v>2</c:v>
                </c:pt>
                <c:pt idx="3">
                  <c:v>1.5</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3-84E6-446F-B2C2-E25383315628}"/>
            </c:ext>
          </c:extLst>
        </c:ser>
        <c:dLbls>
          <c:showLegendKey val="0"/>
          <c:showVal val="0"/>
          <c:showCatName val="0"/>
          <c:showSerName val="0"/>
          <c:showPercent val="0"/>
          <c:showBubbleSize val="0"/>
        </c:dLbls>
        <c:gapWidth val="150"/>
        <c:overlap val="100"/>
        <c:axId val="1443334048"/>
        <c:axId val="1443334608"/>
      </c:barChart>
      <c:catAx>
        <c:axId val="1443334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443334608"/>
        <c:crosses val="autoZero"/>
        <c:auto val="1"/>
        <c:lblAlgn val="ctr"/>
        <c:lblOffset val="100"/>
        <c:noMultiLvlLbl val="0"/>
      </c:catAx>
      <c:valAx>
        <c:axId val="144333460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4433340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6891A-F17F-4E5A-9707-73976F2A843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A678D-3C3E-4C55-ADD6-72DD59F6E3C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alphaModFix amt="20000"/>
          </a:blip>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8F188-9D5E-4AB9-A4EB-A0CD4F5A6218}" type="slidenum">
              <a:rPr lang="zh-CN" altLang="en-US" smtClean="0"/>
              <a:t>‹#›</a:t>
            </a:fld>
            <a:endParaRPr lang="zh-CN" altLang="en-US"/>
          </a:p>
        </p:txBody>
      </p:sp>
      <p:pic>
        <p:nvPicPr>
          <p:cNvPr id="7" name="图片 6" descr="2ppt"/>
          <p:cNvPicPr>
            <a:picLocks noChangeAspect="1"/>
          </p:cNvPicPr>
          <p:nvPr userDrawn="1"/>
        </p:nvPicPr>
        <p:blipFill>
          <a:blip r:embed="rId3"/>
          <a:stretch>
            <a:fillRect/>
          </a:stretch>
        </p:blipFill>
        <p:spPr>
          <a:xfrm>
            <a:off x="635" y="0"/>
            <a:ext cx="1219073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10466FA-ECF0-4D2F-B975-235D9B8F690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68F188-9D5E-4AB9-A4EB-A0CD4F5A621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466FA-ECF0-4D2F-B975-235D9B8F690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8F188-9D5E-4AB9-A4EB-A0CD4F5A62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7" name="矩形 16"/>
          <p:cNvSpPr/>
          <p:nvPr/>
        </p:nvSpPr>
        <p:spPr>
          <a:xfrm rot="16200000">
            <a:off x="9350700" y="1502577"/>
            <a:ext cx="1629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885351">
            <a:off x="1671928" y="2551710"/>
            <a:ext cx="3232728" cy="15416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2449829" y="3863148"/>
            <a:ext cx="2780146" cy="2669310"/>
          </a:xfrm>
          <a:prstGeom prst="diamond">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684765" y="2691562"/>
            <a:ext cx="2780146" cy="2669310"/>
          </a:xfrm>
          <a:prstGeom prst="diamond">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菱形 7"/>
          <p:cNvSpPr/>
          <p:nvPr/>
        </p:nvSpPr>
        <p:spPr>
          <a:xfrm>
            <a:off x="1131561" y="327335"/>
            <a:ext cx="2780146" cy="2669310"/>
          </a:xfrm>
          <a:prstGeom prst="diamond">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rot="18848320">
            <a:off x="2903645" y="2724730"/>
            <a:ext cx="112786" cy="150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2927149" y="1447276"/>
            <a:ext cx="2780146" cy="2669310"/>
          </a:xfrm>
          <a:prstGeom prst="diamond">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21"/>
          <p:cNvSpPr>
            <a:spLocks noChangeArrowheads="1"/>
          </p:cNvSpPr>
          <p:nvPr/>
        </p:nvSpPr>
        <p:spPr bwMode="auto">
          <a:xfrm>
            <a:off x="6530846" y="3165023"/>
            <a:ext cx="45833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440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电影影视传媒</a:t>
            </a:r>
            <a:r>
              <a:rPr lang="en-US" altLang="zh-CN" sz="440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PPT</a:t>
            </a:r>
            <a:endParaRPr lang="zh-CN" altLang="en-US" sz="440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endParaRPr>
          </a:p>
        </p:txBody>
      </p:sp>
      <p:sp>
        <p:nvSpPr>
          <p:cNvPr id="15" name="矩形 24"/>
          <p:cNvSpPr>
            <a:spLocks noChangeArrowheads="1"/>
          </p:cNvSpPr>
          <p:nvPr/>
        </p:nvSpPr>
        <p:spPr bwMode="auto">
          <a:xfrm>
            <a:off x="6520171" y="4116586"/>
            <a:ext cx="4756972" cy="4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265">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life can be enhanced, and your happiness enriched, when you choose to change your perspective. </a:t>
            </a:r>
            <a:endParaRPr lang="zh-CN" altLang="en-US" sz="1265">
              <a:solidFill>
                <a:schemeClr val="bg1"/>
              </a:solidFill>
              <a:effectLst>
                <a:outerShdw blurRad="38100" dist="38100" dir="2700000" algn="tl">
                  <a:srgbClr val="000000">
                    <a:alpha val="43137"/>
                  </a:srgbClr>
                </a:outerShdw>
              </a:effectLst>
            </a:endParaRPr>
          </a:p>
        </p:txBody>
      </p:sp>
      <p:sp>
        <p:nvSpPr>
          <p:cNvPr id="16" name="TextBox 1"/>
          <p:cNvSpPr txBox="1"/>
          <p:nvPr/>
        </p:nvSpPr>
        <p:spPr>
          <a:xfrm>
            <a:off x="7206527" y="1684678"/>
            <a:ext cx="3567430" cy="1647825"/>
          </a:xfrm>
          <a:prstGeom prst="rect">
            <a:avLst/>
          </a:prstGeom>
          <a:noFill/>
        </p:spPr>
        <p:txBody>
          <a:bodyPr wrap="none" rtlCol="0">
            <a:spAutoFit/>
          </a:bodyPr>
          <a:lstStyle/>
          <a:p>
            <a:r>
              <a:rPr lang="en-US" altLang="zh-CN" sz="10120" b="1" dirty="0">
                <a:solidFill>
                  <a:schemeClr val="bg1"/>
                </a:solidFill>
                <a:latin typeface="微软雅黑" panose="020B0503020204020204" pitchFamily="34" charset="-122"/>
                <a:ea typeface="微软雅黑" panose="020B0503020204020204" pitchFamily="34" charset="-122"/>
              </a:rPr>
              <a:t>20XX</a:t>
            </a:r>
            <a:endParaRPr lang="zh-CN" altLang="en-US" sz="1012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399"/>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autoUpdateAnimBg="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94"/>
          <p:cNvSpPr/>
          <p:nvPr/>
        </p:nvSpPr>
        <p:spPr>
          <a:xfrm>
            <a:off x="5147900" y="3695938"/>
            <a:ext cx="2597668" cy="1"/>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hape 1695"/>
          <p:cNvSpPr/>
          <p:nvPr/>
        </p:nvSpPr>
        <p:spPr>
          <a:xfrm>
            <a:off x="6331918" y="2416496"/>
            <a:ext cx="2597668" cy="25588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97"/>
          <p:cNvSpPr/>
          <p:nvPr/>
        </p:nvSpPr>
        <p:spPr>
          <a:xfrm>
            <a:off x="3126145" y="3695938"/>
            <a:ext cx="1975796" cy="1"/>
          </a:xfrm>
          <a:prstGeom prst="line">
            <a:avLst/>
          </a:prstGeom>
          <a:ln w="12700">
            <a:solidFill>
              <a:srgbClr val="A6AAA9"/>
            </a:solidFill>
            <a:miter lim="400000"/>
          </a:ln>
        </p:spPr>
        <p:txBody>
          <a:bodyPr lIns="22057" tIns="22057" rIns="22057" bIns="22057" anchor="ctr"/>
          <a:lstStyle/>
          <a:p>
            <a:endParaRPr sz="152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98"/>
          <p:cNvSpPr/>
          <p:nvPr/>
        </p:nvSpPr>
        <p:spPr>
          <a:xfrm flipV="1">
            <a:off x="1" y="3695937"/>
            <a:ext cx="3080186" cy="628783"/>
          </a:xfrm>
          <a:prstGeom prst="line">
            <a:avLst/>
          </a:prstGeom>
          <a:ln w="12700">
            <a:solidFill>
              <a:srgbClr val="A6AAA9"/>
            </a:solidFill>
            <a:miter lim="400000"/>
          </a:ln>
        </p:spPr>
        <p:txBody>
          <a:bodyPr lIns="22057" tIns="22057" rIns="22057" bIns="22057" anchor="ctr"/>
          <a:lstStyle/>
          <a:p>
            <a:endParaRPr sz="152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hape 1701"/>
          <p:cNvSpPr/>
          <p:nvPr/>
        </p:nvSpPr>
        <p:spPr>
          <a:xfrm>
            <a:off x="2297948" y="2903189"/>
            <a:ext cx="1609526" cy="1585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152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Shape 1704"/>
          <p:cNvSpPr/>
          <p:nvPr/>
        </p:nvSpPr>
        <p:spPr>
          <a:xfrm>
            <a:off x="4293474" y="2903189"/>
            <a:ext cx="1609526" cy="1585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32"/>
          <p:cNvGrpSpPr/>
          <p:nvPr/>
        </p:nvGrpSpPr>
        <p:grpSpPr>
          <a:xfrm>
            <a:off x="2352688" y="2955435"/>
            <a:ext cx="483402" cy="483402"/>
            <a:chOff x="1785343" y="2477041"/>
            <a:chExt cx="556668" cy="556668"/>
          </a:xfrm>
        </p:grpSpPr>
        <p:sp>
          <p:nvSpPr>
            <p:cNvPr id="16" name="Shape 1705"/>
            <p:cNvSpPr/>
            <p:nvPr/>
          </p:nvSpPr>
          <p:spPr>
            <a:xfrm>
              <a:off x="1785343" y="2477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16542" tIns="16542" rIns="16542" bIns="16542" anchor="ctr"/>
            <a:lstStyle/>
            <a:p>
              <a:pPr>
                <a:lnSpc>
                  <a:spcPct val="120000"/>
                </a:lnSpc>
              </a:pPr>
              <a:endParaRPr sz="152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1707"/>
            <p:cNvSpPr/>
            <p:nvPr/>
          </p:nvSpPr>
          <p:spPr>
            <a:xfrm>
              <a:off x="1932937" y="2624635"/>
              <a:ext cx="261480" cy="26148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a:lnSpc>
                  <a:spcPct val="120000"/>
                </a:lnSpc>
              </a:pPr>
              <a:endParaRPr sz="152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710"/>
          <p:cNvGrpSpPr/>
          <p:nvPr/>
        </p:nvGrpSpPr>
        <p:grpSpPr>
          <a:xfrm>
            <a:off x="4149847" y="3994545"/>
            <a:ext cx="483402" cy="483402"/>
            <a:chOff x="0" y="0"/>
            <a:chExt cx="1113335" cy="1113335"/>
          </a:xfrm>
        </p:grpSpPr>
        <p:sp>
          <p:nvSpPr>
            <p:cNvPr id="20" name="Shape 1708"/>
            <p:cNvSpPr/>
            <p:nvPr/>
          </p:nvSpPr>
          <p:spPr>
            <a:xfrm>
              <a:off x="0" y="0"/>
              <a:ext cx="1113336" cy="11133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16542" tIns="16542" rIns="16542" bIns="16542" numCol="1" anchor="ctr">
              <a:noAutofit/>
            </a:bodyP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Shape 1709"/>
            <p:cNvSpPr/>
            <p:nvPr/>
          </p:nvSpPr>
          <p:spPr>
            <a:xfrm>
              <a:off x="293512" y="300601"/>
              <a:ext cx="526312" cy="522960"/>
            </a:xfrm>
            <a:custGeom>
              <a:avLst/>
              <a:gdLst/>
              <a:ahLst/>
              <a:cxnLst>
                <a:cxn ang="0">
                  <a:pos x="wd2" y="hd2"/>
                </a:cxn>
                <a:cxn ang="5400000">
                  <a:pos x="wd2" y="hd2"/>
                </a:cxn>
                <a:cxn ang="10800000">
                  <a:pos x="wd2" y="hd2"/>
                </a:cxn>
                <a:cxn ang="16200000">
                  <a:pos x="wd2" y="hd2"/>
                </a:cxn>
              </a:cxnLst>
              <a:rect l="0" t="0" r="r" b="b"/>
              <a:pathLst>
                <a:path w="21600" h="21600" extrusionOk="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path>
              </a:pathLst>
            </a:custGeom>
            <a:solidFill>
              <a:srgbClr val="FFFFFF"/>
            </a:solidFill>
            <a:ln w="12700" cap="flat">
              <a:noFill/>
              <a:miter lim="400000"/>
            </a:ln>
            <a:effectLst/>
          </p:spPr>
          <p:txBody>
            <a:bodyPr wrap="square" lIns="0" tIns="0" rIns="0" bIns="0" numCol="1" anchor="t">
              <a:noAutofit/>
            </a:bodyP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37"/>
          <p:cNvGrpSpPr/>
          <p:nvPr/>
        </p:nvGrpSpPr>
        <p:grpSpPr>
          <a:xfrm>
            <a:off x="8236577" y="2543994"/>
            <a:ext cx="709950" cy="709950"/>
            <a:chOff x="8561007" y="2003240"/>
            <a:chExt cx="817551" cy="817551"/>
          </a:xfrm>
        </p:grpSpPr>
        <p:sp>
          <p:nvSpPr>
            <p:cNvPr id="23" name="Shape 1712"/>
            <p:cNvSpPr/>
            <p:nvPr/>
          </p:nvSpPr>
          <p:spPr>
            <a:xfrm rot="19135618">
              <a:off x="8561007" y="2003240"/>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no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714"/>
            <p:cNvSpPr/>
            <p:nvPr/>
          </p:nvSpPr>
          <p:spPr>
            <a:xfrm>
              <a:off x="8862826" y="2205670"/>
              <a:ext cx="226614" cy="412691"/>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chemeClr val="bg1"/>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Shape 1715"/>
          <p:cNvSpPr/>
          <p:nvPr/>
        </p:nvSpPr>
        <p:spPr>
          <a:xfrm>
            <a:off x="9118865" y="2672402"/>
            <a:ext cx="1379096" cy="559897"/>
          </a:xfrm>
          <a:prstGeom prst="rect">
            <a:avLst/>
          </a:prstGeom>
          <a:ln w="12700">
            <a:miter lim="400000"/>
          </a:ln>
        </p:spPr>
        <p:txBody>
          <a:bodyPr wrap="square" lIns="0" tIns="0" rIns="0" bIns="0" anchor="ctr">
            <a:spAutoFit/>
          </a:bodyPr>
          <a:lstStyle>
            <a:lvl1pPr algn="l">
              <a:lnSpc>
                <a:spcPct val="120000"/>
              </a:lnSpc>
              <a:defRPr sz="3500">
                <a:solidFill>
                  <a:srgbClr val="53585F"/>
                </a:solidFill>
              </a:defRPr>
            </a:lvl1pPr>
          </a:lstStyle>
          <a:p>
            <a:pPr>
              <a:defRPr sz="1800">
                <a:solidFill>
                  <a:srgbClr val="000000"/>
                </a:solidFill>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Shape 1716"/>
          <p:cNvSpPr/>
          <p:nvPr/>
        </p:nvSpPr>
        <p:spPr>
          <a:xfrm>
            <a:off x="9420771" y="3465236"/>
            <a:ext cx="1357739" cy="559897"/>
          </a:xfrm>
          <a:prstGeom prst="rect">
            <a:avLst/>
          </a:prstGeom>
          <a:ln w="12700">
            <a:miter lim="400000"/>
          </a:ln>
        </p:spPr>
        <p:txBody>
          <a:bodyPr wrap="square" lIns="0" tIns="0" rIns="0" bIns="0" anchor="ctr">
            <a:spAutoFit/>
          </a:bodyPr>
          <a:lstStyle>
            <a:lvl1pPr algn="l">
              <a:lnSpc>
                <a:spcPct val="120000"/>
              </a:lnSpc>
              <a:defRPr sz="3500">
                <a:solidFill>
                  <a:srgbClr val="53585F"/>
                </a:solidFill>
              </a:defRPr>
            </a:lvl1pPr>
          </a:lstStyle>
          <a:p>
            <a:pPr>
              <a:defRPr sz="1800">
                <a:solidFill>
                  <a:srgbClr val="000000"/>
                </a:solidFill>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Shape 1717"/>
          <p:cNvSpPr/>
          <p:nvPr/>
        </p:nvSpPr>
        <p:spPr>
          <a:xfrm>
            <a:off x="9146539" y="4266340"/>
            <a:ext cx="1379096" cy="559897"/>
          </a:xfrm>
          <a:prstGeom prst="rect">
            <a:avLst/>
          </a:prstGeom>
          <a:ln w="12700">
            <a:miter lim="400000"/>
          </a:ln>
        </p:spPr>
        <p:txBody>
          <a:bodyPr wrap="square" lIns="0" tIns="0" rIns="0" bIns="0" anchor="ctr">
            <a:spAutoFit/>
          </a:bodyPr>
          <a:lstStyle>
            <a:lvl1pPr algn="l">
              <a:lnSpc>
                <a:spcPct val="120000"/>
              </a:lnSpc>
              <a:defRPr sz="3500">
                <a:solidFill>
                  <a:srgbClr val="53585F"/>
                </a:solidFill>
              </a:defRPr>
            </a:lvl1pPr>
          </a:lstStyle>
          <a:p>
            <a:pPr>
              <a:defRPr sz="1800">
                <a:solidFill>
                  <a:srgbClr val="000000"/>
                </a:solidFill>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37" name="Group 36"/>
          <p:cNvGrpSpPr/>
          <p:nvPr/>
        </p:nvGrpSpPr>
        <p:grpSpPr>
          <a:xfrm>
            <a:off x="8514639" y="3340963"/>
            <a:ext cx="709950" cy="709950"/>
            <a:chOff x="8881213" y="2921000"/>
            <a:chExt cx="817551" cy="817551"/>
          </a:xfrm>
        </p:grpSpPr>
        <p:sp>
          <p:nvSpPr>
            <p:cNvPr id="22" name="Shape 1711"/>
            <p:cNvSpPr/>
            <p:nvPr/>
          </p:nvSpPr>
          <p:spPr>
            <a:xfrm>
              <a:off x="8881213" y="2921000"/>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no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718"/>
            <p:cNvSpPr/>
            <p:nvPr/>
          </p:nvSpPr>
          <p:spPr>
            <a:xfrm>
              <a:off x="9124190" y="3171029"/>
              <a:ext cx="331596" cy="298435"/>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bg1"/>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8242092" y="4121388"/>
            <a:ext cx="709950" cy="709950"/>
            <a:chOff x="8567357" y="3819709"/>
            <a:chExt cx="817551" cy="817551"/>
          </a:xfrm>
        </p:grpSpPr>
        <p:sp>
          <p:nvSpPr>
            <p:cNvPr id="24" name="Shape 1713"/>
            <p:cNvSpPr/>
            <p:nvPr/>
          </p:nvSpPr>
          <p:spPr>
            <a:xfrm rot="18610256" flipH="1">
              <a:off x="8567357" y="3819709"/>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no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719"/>
            <p:cNvSpPr/>
            <p:nvPr/>
          </p:nvSpPr>
          <p:spPr>
            <a:xfrm>
              <a:off x="8839580" y="4053860"/>
              <a:ext cx="273105" cy="349251"/>
            </a:xfrm>
            <a:custGeom>
              <a:avLst/>
              <a:gdLst/>
              <a:ahLst/>
              <a:cxnLst>
                <a:cxn ang="0">
                  <a:pos x="wd2" y="hd2"/>
                </a:cxn>
                <a:cxn ang="5400000">
                  <a:pos x="wd2" y="hd2"/>
                </a:cxn>
                <a:cxn ang="10800000">
                  <a:pos x="wd2" y="hd2"/>
                </a:cxn>
                <a:cxn ang="16200000">
                  <a:pos x="wd2" y="hd2"/>
                </a:cxn>
              </a:cxnLst>
              <a:rect l="0" t="0" r="r" b="b"/>
              <a:pathLst>
                <a:path w="21600" h="21218" extrusionOk="0">
                  <a:moveTo>
                    <a:pt x="6595" y="39"/>
                  </a:moveTo>
                  <a:cubicBezTo>
                    <a:pt x="4807" y="400"/>
                    <a:pt x="1724" y="3046"/>
                    <a:pt x="2203" y="4243"/>
                  </a:cubicBezTo>
                  <a:cubicBezTo>
                    <a:pt x="2751" y="5505"/>
                    <a:pt x="6720" y="6978"/>
                    <a:pt x="6720" y="6978"/>
                  </a:cubicBezTo>
                  <a:cubicBezTo>
                    <a:pt x="10143" y="6768"/>
                    <a:pt x="10142" y="6765"/>
                    <a:pt x="10142" y="6765"/>
                  </a:cubicBezTo>
                  <a:cubicBezTo>
                    <a:pt x="10142" y="6765"/>
                    <a:pt x="8780" y="460"/>
                    <a:pt x="7274" y="39"/>
                  </a:cubicBezTo>
                  <a:cubicBezTo>
                    <a:pt x="7086" y="-14"/>
                    <a:pt x="6850" y="-13"/>
                    <a:pt x="6595" y="39"/>
                  </a:cubicBezTo>
                  <a:close/>
                  <a:moveTo>
                    <a:pt x="14631" y="39"/>
                  </a:moveTo>
                  <a:cubicBezTo>
                    <a:pt x="13128" y="460"/>
                    <a:pt x="11763" y="6765"/>
                    <a:pt x="11763" y="6765"/>
                  </a:cubicBezTo>
                  <a:cubicBezTo>
                    <a:pt x="15178" y="6975"/>
                    <a:pt x="15185" y="6978"/>
                    <a:pt x="15185" y="6978"/>
                  </a:cubicBezTo>
                  <a:cubicBezTo>
                    <a:pt x="15185" y="6978"/>
                    <a:pt x="19144" y="5505"/>
                    <a:pt x="19827" y="4243"/>
                  </a:cubicBezTo>
                  <a:cubicBezTo>
                    <a:pt x="20373" y="2875"/>
                    <a:pt x="16133" y="-382"/>
                    <a:pt x="14631" y="39"/>
                  </a:cubicBezTo>
                  <a:close/>
                  <a:moveTo>
                    <a:pt x="7135" y="2668"/>
                  </a:moveTo>
                  <a:cubicBezTo>
                    <a:pt x="7957" y="2878"/>
                    <a:pt x="8646" y="5924"/>
                    <a:pt x="8646" y="5924"/>
                  </a:cubicBezTo>
                  <a:cubicBezTo>
                    <a:pt x="6865" y="6029"/>
                    <a:pt x="6858" y="6031"/>
                    <a:pt x="6858" y="6031"/>
                  </a:cubicBezTo>
                  <a:cubicBezTo>
                    <a:pt x="6858" y="6031"/>
                    <a:pt x="4943" y="5300"/>
                    <a:pt x="4669" y="4668"/>
                  </a:cubicBezTo>
                  <a:cubicBezTo>
                    <a:pt x="4395" y="4037"/>
                    <a:pt x="6451" y="2352"/>
                    <a:pt x="7135" y="2668"/>
                  </a:cubicBezTo>
                  <a:close/>
                  <a:moveTo>
                    <a:pt x="14769" y="2668"/>
                  </a:moveTo>
                  <a:cubicBezTo>
                    <a:pt x="15452" y="2352"/>
                    <a:pt x="17509" y="4037"/>
                    <a:pt x="17236" y="4668"/>
                  </a:cubicBezTo>
                  <a:cubicBezTo>
                    <a:pt x="16962" y="5300"/>
                    <a:pt x="15046" y="6031"/>
                    <a:pt x="15047" y="6031"/>
                  </a:cubicBezTo>
                  <a:cubicBezTo>
                    <a:pt x="13407" y="5926"/>
                    <a:pt x="13412" y="5924"/>
                    <a:pt x="13412" y="5924"/>
                  </a:cubicBezTo>
                  <a:cubicBezTo>
                    <a:pt x="13412" y="5924"/>
                    <a:pt x="13950" y="2878"/>
                    <a:pt x="14769" y="2668"/>
                  </a:cubicBezTo>
                  <a:close/>
                  <a:moveTo>
                    <a:pt x="8355" y="7595"/>
                  </a:moveTo>
                  <a:lnTo>
                    <a:pt x="8355" y="21112"/>
                  </a:lnTo>
                  <a:cubicBezTo>
                    <a:pt x="9036" y="21216"/>
                    <a:pt x="9992" y="21218"/>
                    <a:pt x="10945" y="21218"/>
                  </a:cubicBezTo>
                  <a:cubicBezTo>
                    <a:pt x="11899" y="21218"/>
                    <a:pt x="12857" y="21216"/>
                    <a:pt x="13675" y="21112"/>
                  </a:cubicBezTo>
                  <a:cubicBezTo>
                    <a:pt x="13675" y="7594"/>
                    <a:pt x="13675" y="7595"/>
                    <a:pt x="13675" y="7595"/>
                  </a:cubicBezTo>
                  <a:cubicBezTo>
                    <a:pt x="12857" y="7595"/>
                    <a:pt x="11899" y="7595"/>
                    <a:pt x="10945" y="7595"/>
                  </a:cubicBezTo>
                  <a:cubicBezTo>
                    <a:pt x="9992" y="7595"/>
                    <a:pt x="9036" y="7595"/>
                    <a:pt x="8355" y="7595"/>
                  </a:cubicBezTo>
                  <a:close/>
                  <a:moveTo>
                    <a:pt x="6969" y="7691"/>
                  </a:moveTo>
                  <a:cubicBezTo>
                    <a:pt x="3825" y="7796"/>
                    <a:pt x="2189" y="8106"/>
                    <a:pt x="2189" y="8106"/>
                  </a:cubicBezTo>
                  <a:cubicBezTo>
                    <a:pt x="1095" y="8106"/>
                    <a:pt x="0" y="8842"/>
                    <a:pt x="0" y="9788"/>
                  </a:cubicBezTo>
                  <a:cubicBezTo>
                    <a:pt x="0" y="18924"/>
                    <a:pt x="0" y="18930"/>
                    <a:pt x="0" y="18930"/>
                  </a:cubicBezTo>
                  <a:cubicBezTo>
                    <a:pt x="0" y="19875"/>
                    <a:pt x="1095" y="20601"/>
                    <a:pt x="2189" y="20601"/>
                  </a:cubicBezTo>
                  <a:cubicBezTo>
                    <a:pt x="2189" y="20601"/>
                    <a:pt x="3825" y="20923"/>
                    <a:pt x="6969" y="21133"/>
                  </a:cubicBezTo>
                  <a:cubicBezTo>
                    <a:pt x="6969" y="7690"/>
                    <a:pt x="6969" y="7691"/>
                    <a:pt x="6969" y="7691"/>
                  </a:cubicBezTo>
                  <a:close/>
                  <a:moveTo>
                    <a:pt x="14631" y="7691"/>
                  </a:moveTo>
                  <a:cubicBezTo>
                    <a:pt x="14631" y="21134"/>
                    <a:pt x="14631" y="21133"/>
                    <a:pt x="14631" y="21133"/>
                  </a:cubicBezTo>
                  <a:cubicBezTo>
                    <a:pt x="17775" y="20923"/>
                    <a:pt x="19411" y="20601"/>
                    <a:pt x="19411" y="20601"/>
                  </a:cubicBezTo>
                  <a:cubicBezTo>
                    <a:pt x="20641" y="20601"/>
                    <a:pt x="21600" y="19875"/>
                    <a:pt x="21600" y="18930"/>
                  </a:cubicBezTo>
                  <a:cubicBezTo>
                    <a:pt x="21600" y="9793"/>
                    <a:pt x="21600" y="9788"/>
                    <a:pt x="21600" y="9788"/>
                  </a:cubicBezTo>
                  <a:cubicBezTo>
                    <a:pt x="21600" y="8842"/>
                    <a:pt x="20641" y="8106"/>
                    <a:pt x="19411" y="8106"/>
                  </a:cubicBezTo>
                  <a:cubicBezTo>
                    <a:pt x="19411" y="8106"/>
                    <a:pt x="17775" y="7796"/>
                    <a:pt x="14631" y="7691"/>
                  </a:cubicBezTo>
                  <a:close/>
                </a:path>
              </a:pathLst>
            </a:custGeom>
            <a:solidFill>
              <a:schemeClr val="bg1"/>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 Placeholder 3"/>
          <p:cNvSpPr txBox="1"/>
          <p:nvPr/>
        </p:nvSpPr>
        <p:spPr>
          <a:xfrm>
            <a:off x="7188648" y="3508123"/>
            <a:ext cx="830980" cy="46903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p:txBody>
      </p:sp>
      <p:sp>
        <p:nvSpPr>
          <p:cNvPr id="4" name="Text Placeholder 3"/>
          <p:cNvSpPr>
            <a:spLocks noGrp="1"/>
          </p:cNvSpPr>
          <p:nvPr>
            <p:ph type="body" sz="quarter" idx="4294967295"/>
          </p:nvPr>
        </p:nvSpPr>
        <p:spPr>
          <a:xfrm>
            <a:off x="1" y="3565972"/>
            <a:ext cx="907627" cy="353718"/>
          </a:xfrm>
          <a:prstGeom prst="rect">
            <a:avLst/>
          </a:prstGeom>
        </p:spPr>
        <p:txBody>
          <a:bodyPr anchor="ctr">
            <a:noAutofit/>
          </a:bodyPr>
          <a:lstStyle/>
          <a:p>
            <a:pPr marL="0" indent="0" algn="ctr" defTabSz="866775" fontAlgn="base">
              <a:lnSpc>
                <a:spcPct val="120000"/>
              </a:lnSpc>
              <a:spcAft>
                <a:spcPct val="0"/>
              </a:spcAft>
              <a:buNone/>
            </a:pPr>
            <a:r>
              <a:rPr lang="zh-CN" altLang="en-US" sz="1325">
                <a:solidFill>
                  <a:srgbClr val="FCFCFC"/>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lang="id-ID" altLang="zh-CN" sz="1325" dirty="0">
              <a:solidFill>
                <a:srgbClr val="FCFCFC"/>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3681583" y="2319457"/>
            <a:ext cx="2068124" cy="419923"/>
          </a:xfrm>
          <a:prstGeom prst="rect">
            <a:avLst/>
          </a:prstGeom>
        </p:spPr>
        <p:txBody>
          <a:bodyPr vert="horz" wrap="square" lIns="0" tIns="0" rIns="0" bIns="0" rtlCol="0">
            <a:spAutoFit/>
          </a:bodyPr>
          <a:lstStyle/>
          <a:p>
            <a:pPr marL="0" indent="0" algn="just" defTabSz="866775" fontAlgn="base">
              <a:lnSpc>
                <a:spcPct val="120000"/>
              </a:lnSpc>
              <a:spcAft>
                <a:spcPct val="0"/>
              </a:spcAft>
              <a:buNone/>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Text Placeholder 3"/>
          <p:cNvSpPr txBox="1"/>
          <p:nvPr/>
        </p:nvSpPr>
        <p:spPr>
          <a:xfrm>
            <a:off x="4715645" y="3508123"/>
            <a:ext cx="762622" cy="46903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4"/>
          <p:cNvSpPr txBox="1"/>
          <p:nvPr/>
        </p:nvSpPr>
        <p:spPr>
          <a:xfrm>
            <a:off x="4179275" y="4774773"/>
            <a:ext cx="2068639" cy="419923"/>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3500"/>
                            </p:stCondLst>
                            <p:childTnLst>
                              <p:par>
                                <p:cTn id="43" presetID="18" presetClass="entr" presetSubtype="6"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strips(downRight)">
                                      <p:cBhvr>
                                        <p:cTn id="45" dur="500"/>
                                        <p:tgtEl>
                                          <p:spTgt spid="5">
                                            <p:txEl>
                                              <p:pRg st="0" end="0"/>
                                            </p:txEl>
                                          </p:spTgt>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000"/>
                            </p:stCondLst>
                            <p:childTnLst>
                              <p:par>
                                <p:cTn id="65" presetID="18" presetClass="entr" presetSubtype="6"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trips(downRight)">
                                      <p:cBhvr>
                                        <p:cTn id="67" dur="500"/>
                                        <p:tgtEl>
                                          <p:spTgt spid="26"/>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7000"/>
                            </p:stCondLst>
                            <p:childTnLst>
                              <p:par>
                                <p:cTn id="73" presetID="18" presetClass="entr" presetSubtype="6"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strips(downRight)">
                                      <p:cBhvr>
                                        <p:cTn id="75" dur="500"/>
                                        <p:tgtEl>
                                          <p:spTgt spid="27"/>
                                        </p:tgtEl>
                                      </p:cBhvr>
                                    </p:animEffec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8000"/>
                            </p:stCondLst>
                            <p:childTnLst>
                              <p:par>
                                <p:cTn id="81" presetID="18" presetClass="entr" presetSubtype="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strips(downRight)">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5" grpId="0" animBg="1"/>
      <p:bldP spid="26" grpId="0" animBg="1"/>
      <p:bldP spid="27" grpId="0" animBg="1"/>
      <p:bldP spid="28" grpId="0" animBg="1"/>
      <p:bldP spid="32" grpId="0"/>
      <p:bldP spid="4" grpId="0" build="p"/>
      <p:bldP spid="5" grpId="0" build="p"/>
      <p:bldP spid="31"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409838" y="5477228"/>
            <a:ext cx="943269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09838" y="5618722"/>
            <a:ext cx="9432697" cy="279948"/>
          </a:xfrm>
          <a:prstGeom prst="rect">
            <a:avLst/>
          </a:prstGeom>
        </p:spPr>
        <p:txBody>
          <a:bodyPr vert="horz" wrap="square" lIns="0" tIns="0" rIns="0" bIns="0" anchor="ctr" anchorCtr="0">
            <a:spAutoFit/>
          </a:bodyPr>
          <a:lstStyle/>
          <a:p>
            <a:pPr algn="just">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76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76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5"/>
          <p:cNvGrpSpPr/>
          <p:nvPr/>
        </p:nvGrpSpPr>
        <p:grpSpPr>
          <a:xfrm>
            <a:off x="2484365" y="2157077"/>
            <a:ext cx="1345711" cy="688743"/>
            <a:chOff x="1189440" y="1764573"/>
            <a:chExt cx="2548167" cy="772773"/>
          </a:xfrm>
        </p:grpSpPr>
        <p:sp>
          <p:nvSpPr>
            <p:cNvPr id="7" name="TextBox 6"/>
            <p:cNvSpPr txBox="1"/>
            <p:nvPr/>
          </p:nvSpPr>
          <p:spPr>
            <a:xfrm>
              <a:off x="1485369" y="1764573"/>
              <a:ext cx="2252238" cy="274967"/>
            </a:xfrm>
            <a:prstGeom prst="rect">
              <a:avLst/>
            </a:prstGeom>
            <a:noFill/>
          </p:spPr>
          <p:txBody>
            <a:bodyPr vert="horz" wrap="none" lIns="0" tIns="0" rIns="0" bIns="0" rtlCol="0" anchor="ctr" anchorCtr="0">
              <a:spAutoFit/>
            </a:bodyPr>
            <a:lstStyle/>
            <a:p>
              <a:pPr algn="r">
                <a:lnSpc>
                  <a:spcPct val="120000"/>
                </a:lnSpc>
              </a:pPr>
              <a:r>
                <a:rPr lang="zh-CN" altLang="en-US" sz="1325"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1189440" y="1909139"/>
              <a:ext cx="2508688" cy="628207"/>
            </a:xfrm>
            <a:prstGeom prst="rect">
              <a:avLst/>
            </a:prstGeom>
          </p:spPr>
          <p:txBody>
            <a:bodyPr vert="horz" wrap="square" lIns="0" tIns="0" rIns="0" bIns="0" anchor="ctr" anchorCtr="0">
              <a:spAutoFit/>
            </a:bodyPr>
            <a:lstStyle/>
            <a:p>
              <a:pPr algn="r">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2484365" y="3521468"/>
            <a:ext cx="1321264" cy="685296"/>
            <a:chOff x="1196252" y="1778334"/>
            <a:chExt cx="2501876" cy="768905"/>
          </a:xfrm>
        </p:grpSpPr>
        <p:sp>
          <p:nvSpPr>
            <p:cNvPr id="10" name="TextBox 9"/>
            <p:cNvSpPr txBox="1"/>
            <p:nvPr/>
          </p:nvSpPr>
          <p:spPr>
            <a:xfrm>
              <a:off x="1442544" y="1778334"/>
              <a:ext cx="2252238" cy="274966"/>
            </a:xfrm>
            <a:prstGeom prst="rect">
              <a:avLst/>
            </a:prstGeom>
            <a:noFill/>
          </p:spPr>
          <p:txBody>
            <a:bodyPr vert="horz" wrap="none" lIns="0" tIns="0" rIns="0" bIns="0" rtlCol="0" anchor="ctr" anchorCtr="0">
              <a:spAutoFit/>
            </a:bodyPr>
            <a:lstStyle/>
            <a:p>
              <a:pPr algn="r">
                <a:lnSpc>
                  <a:spcPct val="120000"/>
                </a:lnSpc>
              </a:pPr>
              <a:r>
                <a:rPr lang="zh-CN" altLang="en-US" sz="1325"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1196252" y="1919032"/>
              <a:ext cx="2501876" cy="628207"/>
            </a:xfrm>
            <a:prstGeom prst="rect">
              <a:avLst/>
            </a:prstGeom>
          </p:spPr>
          <p:txBody>
            <a:bodyPr vert="horz" wrap="square" lIns="0" tIns="0" rIns="0" bIns="0" anchor="ctr" anchorCtr="0">
              <a:spAutoFit/>
            </a:bodyPr>
            <a:lstStyle/>
            <a:p>
              <a:pPr algn="r">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9089844" y="2773767"/>
            <a:ext cx="1326760" cy="910485"/>
            <a:chOff x="189551" y="1654473"/>
            <a:chExt cx="1954057" cy="1021567"/>
          </a:xfrm>
        </p:grpSpPr>
        <p:sp>
          <p:nvSpPr>
            <p:cNvPr id="27" name="TextBox 26"/>
            <p:cNvSpPr txBox="1"/>
            <p:nvPr/>
          </p:nvSpPr>
          <p:spPr>
            <a:xfrm>
              <a:off x="189551" y="1654473"/>
              <a:ext cx="1751794" cy="274966"/>
            </a:xfrm>
            <a:prstGeom prst="rect">
              <a:avLst/>
            </a:prstGeom>
            <a:noFill/>
          </p:spPr>
          <p:txBody>
            <a:bodyPr vert="horz" wrap="none" lIns="0" tIns="0" rIns="0" bIns="0" rtlCol="0" anchor="ctr" anchorCtr="0">
              <a:spAutoFit/>
            </a:bodyPr>
            <a:lstStyle/>
            <a:p>
              <a:pPr>
                <a:lnSpc>
                  <a:spcPct val="120000"/>
                </a:lnSpc>
              </a:pPr>
              <a:r>
                <a:rPr lang="zh-CN" altLang="en-US" sz="1325"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314705" y="1890782"/>
              <a:ext cx="1828903" cy="785258"/>
            </a:xfrm>
            <a:prstGeom prst="rect">
              <a:avLst/>
            </a:prstGeom>
          </p:spPr>
          <p:txBody>
            <a:bodyPr vert="horz" wrap="square" lIns="0" tIns="0" rIns="0" bIns="0" anchor="ctr" anchorCtr="0">
              <a:spAutoFit/>
            </a:bodyPr>
            <a:lstStyle/>
            <a:p>
              <a:pPr algn="just">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9154038" y="4124914"/>
            <a:ext cx="1262565" cy="892555"/>
            <a:chOff x="256449" y="1654474"/>
            <a:chExt cx="1859513" cy="1001449"/>
          </a:xfrm>
        </p:grpSpPr>
        <p:sp>
          <p:nvSpPr>
            <p:cNvPr id="30" name="TextBox 29"/>
            <p:cNvSpPr txBox="1"/>
            <p:nvPr/>
          </p:nvSpPr>
          <p:spPr>
            <a:xfrm>
              <a:off x="256449" y="1654474"/>
              <a:ext cx="1751796" cy="274966"/>
            </a:xfrm>
            <a:prstGeom prst="rect">
              <a:avLst/>
            </a:prstGeom>
            <a:noFill/>
          </p:spPr>
          <p:txBody>
            <a:bodyPr vert="horz" wrap="none" lIns="0" tIns="0" rIns="0" bIns="0" rtlCol="0" anchor="ctr" anchorCtr="0">
              <a:spAutoFit/>
            </a:bodyPr>
            <a:lstStyle/>
            <a:p>
              <a:pPr>
                <a:lnSpc>
                  <a:spcPct val="120000"/>
                </a:lnSpc>
              </a:pPr>
              <a:r>
                <a:rPr lang="zh-CN" altLang="en-US" sz="132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314707" y="1870665"/>
              <a:ext cx="1801255" cy="785258"/>
            </a:xfrm>
            <a:prstGeom prst="rect">
              <a:avLst/>
            </a:prstGeom>
          </p:spPr>
          <p:txBody>
            <a:bodyPr vert="horz" wrap="square" lIns="0" tIns="0" rIns="0" bIns="0" anchor="ctr" anchorCtr="0">
              <a:spAutoFit/>
            </a:bodyPr>
            <a:lstStyle/>
            <a:p>
              <a:pPr algn="just">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63"/>
          <p:cNvSpPr>
            <a:spLocks noEditPoints="1"/>
          </p:cNvSpPr>
          <p:nvPr/>
        </p:nvSpPr>
        <p:spPr bwMode="auto">
          <a:xfrm>
            <a:off x="10285338" y="2042183"/>
            <a:ext cx="477326" cy="48799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0" tIns="0" rIns="0" bIns="0" numCol="1" anchor="ctr" anchorCtr="0" compatLnSpc="1"/>
          <a:lstStyle/>
          <a:p>
            <a:pPr algn="just">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 y="1922910"/>
            <a:ext cx="10223954" cy="3355144"/>
            <a:chOff x="-743744" y="1412054"/>
            <a:chExt cx="11471330" cy="3764489"/>
          </a:xfrm>
        </p:grpSpPr>
        <p:sp>
          <p:nvSpPr>
            <p:cNvPr id="65" name="Right Triangle 64"/>
            <p:cNvSpPr/>
            <p:nvPr/>
          </p:nvSpPr>
          <p:spPr>
            <a:xfrm rot="8100000" flipH="1">
              <a:off x="3695072" y="2009242"/>
              <a:ext cx="320492" cy="32049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ight Triangle 65"/>
            <p:cNvSpPr/>
            <p:nvPr/>
          </p:nvSpPr>
          <p:spPr>
            <a:xfrm rot="8100000" flipH="1">
              <a:off x="3695072" y="3501213"/>
              <a:ext cx="320492" cy="32049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ight Triangle 66"/>
            <p:cNvSpPr/>
            <p:nvPr/>
          </p:nvSpPr>
          <p:spPr>
            <a:xfrm rot="13500000">
              <a:off x="9140265" y="2768401"/>
              <a:ext cx="320492" cy="32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ight Triangle 67"/>
            <p:cNvSpPr/>
            <p:nvPr/>
          </p:nvSpPr>
          <p:spPr>
            <a:xfrm rot="13500000">
              <a:off x="9146988" y="4287453"/>
              <a:ext cx="320492" cy="3204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743744" y="1412054"/>
              <a:ext cx="11471330" cy="3764489"/>
              <a:chOff x="-743744" y="1412054"/>
              <a:chExt cx="11471330" cy="3764489"/>
            </a:xfrm>
          </p:grpSpPr>
          <p:grpSp>
            <p:nvGrpSpPr>
              <p:cNvPr id="12" name="Group 11"/>
              <p:cNvGrpSpPr/>
              <p:nvPr/>
            </p:nvGrpSpPr>
            <p:grpSpPr>
              <a:xfrm>
                <a:off x="3996395" y="1453806"/>
                <a:ext cx="6731191" cy="1290795"/>
                <a:chOff x="3996395" y="1453806"/>
                <a:chExt cx="6731191" cy="1290795"/>
              </a:xfrm>
            </p:grpSpPr>
            <p:grpSp>
              <p:nvGrpSpPr>
                <p:cNvPr id="13" name="Group 12"/>
                <p:cNvGrpSpPr/>
                <p:nvPr/>
              </p:nvGrpSpPr>
              <p:grpSpPr>
                <a:xfrm flipH="1">
                  <a:off x="3996395" y="1453806"/>
                  <a:ext cx="6731191" cy="1290795"/>
                  <a:chOff x="2251867" y="3768352"/>
                  <a:chExt cx="8959212" cy="1718048"/>
                </a:xfrm>
                <a:solidFill>
                  <a:schemeClr val="accent5"/>
                </a:solidFill>
              </p:grpSpPr>
              <p:sp>
                <p:nvSpPr>
                  <p:cNvPr id="22" name="Rectangle 21"/>
                  <p:cNvSpPr/>
                  <p:nvPr/>
                </p:nvSpPr>
                <p:spPr>
                  <a:xfrm>
                    <a:off x="6850964" y="4965895"/>
                    <a:ext cx="3758423"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Block Arc 22"/>
                  <p:cNvSpPr/>
                  <p:nvPr/>
                </p:nvSpPr>
                <p:spPr>
                  <a:xfrm rot="5400000">
                    <a:off x="9824283" y="4099604"/>
                    <a:ext cx="1530948" cy="1242644"/>
                  </a:xfrm>
                  <a:prstGeom prst="blockArc">
                    <a:avLst>
                      <a:gd name="adj1" fmla="val 10800000"/>
                      <a:gd name="adj2" fmla="val 56368"/>
                      <a:gd name="adj3" fmla="val 418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2898984" y="3955451"/>
                    <a:ext cx="7710406"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Isosceles Triangle 24"/>
                  <p:cNvSpPr/>
                  <p:nvPr/>
                </p:nvSpPr>
                <p:spPr>
                  <a:xfrm rot="16200000" flipH="1">
                    <a:off x="2128073" y="3892146"/>
                    <a:ext cx="894704" cy="6471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Box 15"/>
                <p:cNvSpPr txBox="1"/>
                <p:nvPr/>
              </p:nvSpPr>
              <p:spPr>
                <a:xfrm>
                  <a:off x="8927511" y="1656013"/>
                  <a:ext cx="1334544" cy="274966"/>
                </a:xfrm>
                <a:prstGeom prst="rect">
                  <a:avLst/>
                </a:prstGeom>
                <a:noFill/>
              </p:spPr>
              <p:txBody>
                <a:bodyPr vert="horz" wrap="none" lIns="0" tIns="0" rIns="0" bIns="0" rtlCol="0" anchor="ctr" anchorCtr="0">
                  <a:spAutoFit/>
                </a:bodyPr>
                <a:lstStyle/>
                <a:p>
                  <a:pPr algn="ctr">
                    <a:lnSpc>
                      <a:spcPct val="120000"/>
                    </a:lnSpc>
                  </a:pPr>
                  <a:r>
                    <a:rPr lang="zh-CN" altLang="en-US"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900354" y="2212965"/>
                <a:ext cx="3277689" cy="1290795"/>
                <a:chOff x="6868106" y="3768351"/>
                <a:chExt cx="4362603" cy="1718048"/>
              </a:xfrm>
              <a:solidFill>
                <a:schemeClr val="accent4"/>
              </a:solidFill>
            </p:grpSpPr>
            <p:sp>
              <p:nvSpPr>
                <p:cNvPr id="37" name="Rectangle 36"/>
                <p:cNvSpPr/>
                <p:nvPr/>
              </p:nvSpPr>
              <p:spPr>
                <a:xfrm>
                  <a:off x="6868106" y="4965896"/>
                  <a:ext cx="3758422"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Block Arc 37"/>
                <p:cNvSpPr/>
                <p:nvPr/>
              </p:nvSpPr>
              <p:spPr>
                <a:xfrm rot="5400000">
                  <a:off x="9843913" y="4099603"/>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8711198" y="3955451"/>
                  <a:ext cx="1915330"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Isosceles Triangle 39"/>
                <p:cNvSpPr/>
                <p:nvPr/>
              </p:nvSpPr>
              <p:spPr>
                <a:xfrm rot="16200000" flipH="1">
                  <a:off x="7940290" y="3892145"/>
                  <a:ext cx="894703" cy="647115"/>
                </a:xfrm>
                <a:prstGeom prs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3"/>
              <p:cNvGrpSpPr/>
              <p:nvPr/>
            </p:nvGrpSpPr>
            <p:grpSpPr>
              <a:xfrm flipH="1">
                <a:off x="3996165" y="2972127"/>
                <a:ext cx="3276053" cy="1290795"/>
                <a:chOff x="6850964" y="3768351"/>
                <a:chExt cx="4360426" cy="1718048"/>
              </a:xfrm>
              <a:solidFill>
                <a:schemeClr val="accent3"/>
              </a:solidFill>
            </p:grpSpPr>
            <p:sp>
              <p:nvSpPr>
                <p:cNvPr id="46" name="Rectangle 45"/>
                <p:cNvSpPr/>
                <p:nvPr/>
              </p:nvSpPr>
              <p:spPr>
                <a:xfrm>
                  <a:off x="6850964" y="4965895"/>
                  <a:ext cx="3758423"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8694057" y="3955451"/>
                  <a:ext cx="1915330"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Isosceles Triangle 48"/>
                <p:cNvSpPr/>
                <p:nvPr/>
              </p:nvSpPr>
              <p:spPr>
                <a:xfrm rot="16200000" flipH="1">
                  <a:off x="7923148" y="3892145"/>
                  <a:ext cx="894704" cy="64711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5900354" y="3731289"/>
                <a:ext cx="3277689" cy="1290796"/>
                <a:chOff x="6868106" y="3768350"/>
                <a:chExt cx="4362601" cy="1718050"/>
              </a:xfrm>
            </p:grpSpPr>
            <p:sp>
              <p:nvSpPr>
                <p:cNvPr id="55" name="Rectangle 54"/>
                <p:cNvSpPr/>
                <p:nvPr/>
              </p:nvSpPr>
              <p:spPr>
                <a:xfrm>
                  <a:off x="6868106" y="4965895"/>
                  <a:ext cx="3758423"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Block Arc 55"/>
                <p:cNvSpPr/>
                <p:nvPr/>
              </p:nvSpPr>
              <p:spPr>
                <a:xfrm rot="5400000">
                  <a:off x="9843911" y="4099604"/>
                  <a:ext cx="1530948" cy="1242644"/>
                </a:xfrm>
                <a:prstGeom prst="blockArc">
                  <a:avLst>
                    <a:gd name="adj1" fmla="val 10800000"/>
                    <a:gd name="adj2" fmla="val 56368"/>
                    <a:gd name="adj3" fmla="val 41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8711199" y="3955451"/>
                  <a:ext cx="1915330"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Isosceles Triangle 57"/>
                <p:cNvSpPr/>
                <p:nvPr/>
              </p:nvSpPr>
              <p:spPr>
                <a:xfrm rot="16200000" flipH="1">
                  <a:off x="7940290" y="3892145"/>
                  <a:ext cx="894704" cy="647114"/>
                </a:xfrm>
                <a:prstGeom prst="triangle">
                  <a:avLst/>
                </a:pr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8"/>
              <p:cNvGrpSpPr/>
              <p:nvPr/>
            </p:nvGrpSpPr>
            <p:grpSpPr>
              <a:xfrm>
                <a:off x="-743744" y="4504339"/>
                <a:ext cx="7082836" cy="672204"/>
                <a:chOff x="-743744" y="4504339"/>
                <a:chExt cx="7082836" cy="672204"/>
              </a:xfrm>
            </p:grpSpPr>
            <p:grpSp>
              <p:nvGrpSpPr>
                <p:cNvPr id="60" name="Group 59"/>
                <p:cNvGrpSpPr/>
                <p:nvPr/>
              </p:nvGrpSpPr>
              <p:grpSpPr>
                <a:xfrm>
                  <a:off x="-743744" y="4504339"/>
                  <a:ext cx="7082836" cy="672204"/>
                  <a:chOff x="-2527342" y="5137684"/>
                  <a:chExt cx="9427254" cy="894704"/>
                </a:xfrm>
              </p:grpSpPr>
              <p:sp>
                <p:nvSpPr>
                  <p:cNvPr id="62" name="Rectangle 61"/>
                  <p:cNvSpPr/>
                  <p:nvPr/>
                </p:nvSpPr>
                <p:spPr>
                  <a:xfrm>
                    <a:off x="-2527342" y="5306300"/>
                    <a:ext cx="8780139" cy="51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Isosceles Triangle 62"/>
                  <p:cNvSpPr/>
                  <p:nvPr/>
                </p:nvSpPr>
                <p:spPr>
                  <a:xfrm rot="5400000">
                    <a:off x="6129003" y="5261478"/>
                    <a:ext cx="894704" cy="647115"/>
                  </a:xfrm>
                  <a:prstGeom prst="triangle">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TextBox 60"/>
                <p:cNvSpPr txBox="1"/>
                <p:nvPr/>
              </p:nvSpPr>
              <p:spPr>
                <a:xfrm>
                  <a:off x="780627" y="4667885"/>
                  <a:ext cx="1334544" cy="274966"/>
                </a:xfrm>
                <a:prstGeom prst="rect">
                  <a:avLst/>
                </a:prstGeom>
                <a:noFill/>
              </p:spPr>
              <p:txBody>
                <a:bodyPr vert="horz" wrap="none" lIns="0" tIns="0" rIns="0" bIns="0" rtlCol="0" anchor="ctr" anchorCtr="0">
                  <a:spAutoFit/>
                </a:bodyPr>
                <a:lstStyle/>
                <a:p>
                  <a:pPr algn="ctr">
                    <a:lnSpc>
                      <a:spcPct val="120000"/>
                    </a:lnSpc>
                  </a:pPr>
                  <a:r>
                    <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Oval 51"/>
              <p:cNvSpPr/>
              <p:nvPr/>
            </p:nvSpPr>
            <p:spPr>
              <a:xfrm>
                <a:off x="7840008" y="1412054"/>
                <a:ext cx="755703" cy="7557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3"/>
              <p:cNvSpPr/>
              <p:nvPr/>
            </p:nvSpPr>
            <p:spPr>
              <a:xfrm>
                <a:off x="7933973" y="1504109"/>
                <a:ext cx="567771" cy="56777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bwMode="auto">
              <a:xfrm>
                <a:off x="8087947"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0" tIns="0" rIns="0" bIns="0" numCol="1" anchor="ctr" anchorCtr="0" compatLnSpc="1"/>
              <a:lstStyle/>
              <a:p>
                <a:pPr algn="ctr">
                  <a:lnSpc>
                    <a:spcPct val="120000"/>
                  </a:lnSpc>
                </a:pPr>
                <a:endParaRPr 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4676212" y="1632844"/>
                <a:ext cx="1334544" cy="274966"/>
              </a:xfrm>
              <a:prstGeom prst="rect">
                <a:avLst/>
              </a:prstGeom>
            </p:spPr>
            <p:txBody>
              <a:bodyPr vert="horz" wrap="none" lIns="0" tIns="0" rIns="0" bIns="0" anchor="ctr" anchorCtr="0">
                <a:spAutoFit/>
              </a:bodyPr>
              <a:lstStyle/>
              <a:p>
                <a:pPr algn="ctr">
                  <a:lnSpc>
                    <a:spcPct val="120000"/>
                  </a:lnSpc>
                </a:pPr>
                <a:r>
                  <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71"/>
              <p:cNvSpPr/>
              <p:nvPr/>
            </p:nvSpPr>
            <p:spPr>
              <a:xfrm>
                <a:off x="6650185" y="4665345"/>
                <a:ext cx="1334544" cy="274966"/>
              </a:xfrm>
              <a:prstGeom prst="rect">
                <a:avLst/>
              </a:prstGeom>
            </p:spPr>
            <p:txBody>
              <a:bodyPr vert="horz" wrap="none" lIns="0" tIns="0" rIns="0" bIns="0" anchor="ctr" anchorCtr="0">
                <a:spAutoFit/>
              </a:bodyPr>
              <a:lstStyle/>
              <a:p>
                <a:pPr algn="ctr">
                  <a:lnSpc>
                    <a:spcPct val="120000"/>
                  </a:lnSpc>
                </a:pPr>
                <a:r>
                  <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ectangle 72"/>
              <p:cNvSpPr/>
              <p:nvPr/>
            </p:nvSpPr>
            <p:spPr>
              <a:xfrm>
                <a:off x="6784361" y="3149890"/>
                <a:ext cx="1334544" cy="274966"/>
              </a:xfrm>
              <a:prstGeom prst="rect">
                <a:avLst/>
              </a:prstGeom>
            </p:spPr>
            <p:txBody>
              <a:bodyPr vert="horz" wrap="none" lIns="0" tIns="0" rIns="0" bIns="0" anchor="ctr" anchorCtr="0">
                <a:spAutoFit/>
              </a:bodyPr>
              <a:lstStyle/>
              <a:p>
                <a:pPr algn="ctr">
                  <a:lnSpc>
                    <a:spcPct val="120000"/>
                  </a:lnSpc>
                </a:pPr>
                <a:r>
                  <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4686712" y="3897861"/>
                <a:ext cx="1334544" cy="274966"/>
              </a:xfrm>
              <a:prstGeom prst="rect">
                <a:avLst/>
              </a:prstGeom>
            </p:spPr>
            <p:txBody>
              <a:bodyPr vert="horz" wrap="none" lIns="0" tIns="0" rIns="0" bIns="0" anchor="ctr" anchorCtr="0">
                <a:spAutoFit/>
              </a:bodyPr>
              <a:lstStyle/>
              <a:p>
                <a:pPr algn="ctr">
                  <a:lnSpc>
                    <a:spcPct val="120000"/>
                  </a:lnSpc>
                </a:pPr>
                <a:r>
                  <a:rPr lang="zh-CN" alt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9" name="文本框 68"/>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0" name="文本框 69"/>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tx1">
                    <a:lumMod val="50000"/>
                    <a:lumOff val="50000"/>
                  </a:schemeClr>
                </a:solidFill>
                <a:cs typeface="+mn-ea"/>
                <a:sym typeface="+mn-lt"/>
              </a:rPr>
              <a:t>ADD RELATED TITLE WORDS</a:t>
            </a:r>
            <a:endParaRPr lang="zh-CN" altLang="en-US" sz="1325"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vertical)">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left)">
                                      <p:cBhvr>
                                        <p:cTn id="18" dur="500"/>
                                        <p:tgtEl>
                                          <p:spTgt spid="6"/>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left)">
                                      <p:cBhvr>
                                        <p:cTn id="23" dur="500"/>
                                        <p:tgtEl>
                                          <p:spTgt spid="9"/>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ppt_x</p:attrName>
                                        </p:attrNameLst>
                                      </p:cBhvr>
                                      <p:tavLst>
                                        <p:tav tm="0">
                                          <p:val>
                                            <p:strVal val="#ppt_x-#ppt_w*1.125000"/>
                                          </p:val>
                                        </p:tav>
                                        <p:tav tm="100000">
                                          <p:val>
                                            <p:strVal val="#ppt_x"/>
                                          </p:val>
                                        </p:tav>
                                      </p:tavLst>
                                    </p:anim>
                                    <p:animEffect transition="in" filter="wipe(right)">
                                      <p:cBhvr>
                                        <p:cTn id="33" dur="500"/>
                                        <p:tgtEl>
                                          <p:spTgt spid="29"/>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3" y="2029378"/>
            <a:ext cx="4008065" cy="279924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3" name="矩形 2"/>
          <p:cNvSpPr/>
          <p:nvPr/>
        </p:nvSpPr>
        <p:spPr>
          <a:xfrm>
            <a:off x="4091968" y="2029378"/>
            <a:ext cx="4008065" cy="279924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2">
                  <a:lumMod val="50000"/>
                </a:schemeClr>
              </a:solidFill>
            </a:endParaRPr>
          </a:p>
        </p:txBody>
      </p:sp>
      <p:sp>
        <p:nvSpPr>
          <p:cNvPr id="4" name="矩形 3"/>
          <p:cNvSpPr/>
          <p:nvPr/>
        </p:nvSpPr>
        <p:spPr>
          <a:xfrm>
            <a:off x="8183183" y="2029378"/>
            <a:ext cx="4008065" cy="2799244"/>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2">
                  <a:lumMod val="50000"/>
                </a:schemeClr>
              </a:solidFill>
            </a:endParaRPr>
          </a:p>
        </p:txBody>
      </p:sp>
      <p:sp>
        <p:nvSpPr>
          <p:cNvPr id="6" name="矩形 5"/>
          <p:cNvSpPr/>
          <p:nvPr/>
        </p:nvSpPr>
        <p:spPr>
          <a:xfrm>
            <a:off x="754" y="1890101"/>
            <a:ext cx="12190495" cy="4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7" name="矩形 6"/>
          <p:cNvSpPr/>
          <p:nvPr/>
        </p:nvSpPr>
        <p:spPr>
          <a:xfrm>
            <a:off x="754" y="4924555"/>
            <a:ext cx="12190495" cy="43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9" name="TextBox 32"/>
          <p:cNvSpPr txBox="1"/>
          <p:nvPr/>
        </p:nvSpPr>
        <p:spPr>
          <a:xfrm>
            <a:off x="4593967" y="1074288"/>
            <a:ext cx="7919131" cy="762260"/>
          </a:xfrm>
          <a:prstGeom prst="rect">
            <a:avLst/>
          </a:prstGeom>
          <a:noFill/>
        </p:spPr>
        <p:txBody>
          <a:bodyPr wrap="square" rtlCol="0">
            <a:spAutoFit/>
          </a:bodyPr>
          <a:lstStyle/>
          <a:p>
            <a:pPr>
              <a:lnSpc>
                <a:spcPct val="130000"/>
              </a:lnSpc>
            </a:pPr>
            <a:r>
              <a:rPr lang="en-US" altLang="zh-CN" sz="3790" dirty="0">
                <a:solidFill>
                  <a:schemeClr val="bg2">
                    <a:lumMod val="50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3790" dirty="0">
              <a:solidFill>
                <a:schemeClr val="bg2">
                  <a:lumMod val="50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07157" y="5409003"/>
            <a:ext cx="7276026" cy="879921"/>
          </a:xfrm>
          <a:prstGeom prst="rect">
            <a:avLst/>
          </a:prstGeom>
          <a:noFill/>
        </p:spPr>
        <p:txBody>
          <a:bodyPr wrap="square" rtlCol="0">
            <a:spAutoFit/>
          </a:bodyPr>
          <a:lstStyle/>
          <a:p>
            <a:pPr algn="just">
              <a:lnSpc>
                <a:spcPct val="150000"/>
              </a:lnSpc>
            </a:pPr>
            <a:r>
              <a:rPr lang="zh-CN" altLang="en-US" sz="1895" dirty="0">
                <a:solidFill>
                  <a:schemeClr val="bg2">
                    <a:lumMod val="50000"/>
                  </a:schemeClr>
                </a:solidFill>
                <a:latin typeface="+mn-ea"/>
                <a:sym typeface="Arial" panose="020B0604020202020204" pitchFamily="34" charset="0"/>
              </a:rPr>
              <a:t>点击添加标题文字，修改文字内容，也可以直接复制你的内容到此。</a:t>
            </a:r>
            <a:endParaRPr lang="en-US" sz="1045" dirty="0">
              <a:solidFill>
                <a:schemeClr val="bg2">
                  <a:lumMod val="50000"/>
                </a:schemeClr>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760" dirty="0">
                <a:solidFill>
                  <a:schemeClr val="bg2">
                    <a:lumMod val="50000"/>
                  </a:schemeClr>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760" dirty="0">
              <a:solidFill>
                <a:schemeClr val="bg2">
                  <a:lumMod val="50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2" name="文本框 11"/>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style.rotation</p:attrName>
                                        </p:attrNameLst>
                                      </p:cBhvr>
                                      <p:tavLst>
                                        <p:tav tm="0">
                                          <p:val>
                                            <p:fltVal val="720"/>
                                          </p:val>
                                        </p:tav>
                                        <p:tav tm="100000">
                                          <p:val>
                                            <p:fltVal val="0"/>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 calcmode="lin" valueType="num">
                                      <p:cBhvr>
                                        <p:cTn id="24" dur="2000" fill="hold"/>
                                        <p:tgtEl>
                                          <p:spTgt spid="4"/>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65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7000"/>
                            </p:stCondLst>
                            <p:childTnLst>
                              <p:par>
                                <p:cTn id="36" presetID="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7500"/>
                            </p:stCondLst>
                            <p:childTnLst>
                              <p:par>
                                <p:cTn id="41" presetID="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50" fill="hold"/>
                                        <p:tgtEl>
                                          <p:spTgt spid="10"/>
                                        </p:tgtEl>
                                        <p:attrNameLst>
                                          <p:attrName>ppt_x</p:attrName>
                                        </p:attrNameLst>
                                      </p:cBhvr>
                                      <p:tavLst>
                                        <p:tav tm="0">
                                          <p:val>
                                            <p:strVal val="0-#ppt_w/2"/>
                                          </p:val>
                                        </p:tav>
                                        <p:tav tm="100000">
                                          <p:val>
                                            <p:strVal val="#ppt_x"/>
                                          </p:val>
                                        </p:tav>
                                      </p:tavLst>
                                    </p:anim>
                                    <p:anim calcmode="lin" valueType="num">
                                      <p:cBhvr additive="base">
                                        <p:cTn id="44"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7" name="矩形 16"/>
          <p:cNvSpPr/>
          <p:nvPr/>
        </p:nvSpPr>
        <p:spPr>
          <a:xfrm rot="16200000">
            <a:off x="9350700" y="1502577"/>
            <a:ext cx="1629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885351">
            <a:off x="1671928" y="2551710"/>
            <a:ext cx="3232728" cy="15416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2449829" y="3863148"/>
            <a:ext cx="2780146" cy="2669310"/>
          </a:xfrm>
          <a:prstGeom prst="diamond">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684765" y="2691562"/>
            <a:ext cx="2780146" cy="2669310"/>
          </a:xfrm>
          <a:prstGeom prst="diamond">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菱形 7"/>
          <p:cNvSpPr/>
          <p:nvPr/>
        </p:nvSpPr>
        <p:spPr>
          <a:xfrm>
            <a:off x="1131561" y="327335"/>
            <a:ext cx="2780146" cy="2669310"/>
          </a:xfrm>
          <a:prstGeom prst="diamond">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rot="18848320">
            <a:off x="2903645" y="2724730"/>
            <a:ext cx="112786" cy="150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2927149" y="1447276"/>
            <a:ext cx="2780146" cy="2669310"/>
          </a:xfrm>
          <a:prstGeom prst="diamond">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24"/>
          <p:cNvSpPr>
            <a:spLocks noChangeArrowheads="1"/>
          </p:cNvSpPr>
          <p:nvPr/>
        </p:nvSpPr>
        <p:spPr bwMode="auto">
          <a:xfrm>
            <a:off x="6520171" y="4116586"/>
            <a:ext cx="4756972" cy="4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265">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life can be enhanced, and your happiness enriched, when you choose to change your perspective. </a:t>
            </a:r>
            <a:endParaRPr lang="zh-CN" altLang="en-US" sz="1265">
              <a:solidFill>
                <a:schemeClr val="bg1"/>
              </a:solidFill>
              <a:effectLst>
                <a:outerShdw blurRad="38100" dist="38100" dir="2700000" algn="tl">
                  <a:srgbClr val="000000">
                    <a:alpha val="43137"/>
                  </a:srgbClr>
                </a:outerShdw>
              </a:effectLst>
            </a:endParaRPr>
          </a:p>
        </p:txBody>
      </p:sp>
      <p:sp>
        <p:nvSpPr>
          <p:cNvPr id="2" name="文本框 1"/>
          <p:cNvSpPr txBox="1"/>
          <p:nvPr/>
        </p:nvSpPr>
        <p:spPr>
          <a:xfrm>
            <a:off x="6359781" y="2399209"/>
            <a:ext cx="2286203" cy="923330"/>
          </a:xfrm>
          <a:prstGeom prst="rect">
            <a:avLst/>
          </a:prstGeom>
          <a:noFill/>
        </p:spPr>
        <p:txBody>
          <a:bodyPr wrap="none" rtlCol="0">
            <a:spAutoFit/>
          </a:bodyPr>
          <a:lstStyle/>
          <a:p>
            <a:r>
              <a:rPr lang="en-US" altLang="zh-CN" sz="5400" dirty="0"/>
              <a:t>Part 03</a:t>
            </a:r>
            <a:endParaRPr lang="zh-CN" altLang="en-US" sz="5400" dirty="0"/>
          </a:p>
        </p:txBody>
      </p:sp>
      <p:sp>
        <p:nvSpPr>
          <p:cNvPr id="3" name="文本框 2"/>
          <p:cNvSpPr txBox="1"/>
          <p:nvPr/>
        </p:nvSpPr>
        <p:spPr>
          <a:xfrm>
            <a:off x="7652162" y="3379886"/>
            <a:ext cx="2492990" cy="646331"/>
          </a:xfrm>
          <a:prstGeom prst="rect">
            <a:avLst/>
          </a:prstGeom>
          <a:noFill/>
        </p:spPr>
        <p:txBody>
          <a:bodyPr wrap="none" rtlCol="0">
            <a:spAutoFit/>
          </a:bodyPr>
          <a:lstStyle/>
          <a:p>
            <a:r>
              <a:rPr lang="zh-CN" altLang="en-US" sz="3600" dirty="0"/>
              <a:t>请输入标题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949287" y="1994782"/>
          <a:ext cx="8293427" cy="259871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207507" y="4969302"/>
            <a:ext cx="2371419" cy="697203"/>
            <a:chOff x="1144604" y="1672015"/>
            <a:chExt cx="2730836" cy="802873"/>
          </a:xfrm>
        </p:grpSpPr>
        <p:sp>
          <p:nvSpPr>
            <p:cNvPr id="7" name="TextBox 6"/>
            <p:cNvSpPr txBox="1"/>
            <p:nvPr/>
          </p:nvSpPr>
          <p:spPr>
            <a:xfrm>
              <a:off x="1144604" y="1672015"/>
              <a:ext cx="773825" cy="765408"/>
            </a:xfrm>
            <a:prstGeom prst="rect">
              <a:avLst/>
            </a:prstGeom>
            <a:noFill/>
          </p:spPr>
          <p:txBody>
            <a:bodyPr wrap="none" rtlCol="0">
              <a:spAutoFit/>
            </a:bodyPr>
            <a:lstStyle/>
            <a:p>
              <a:pPr algn="ctr">
                <a:lnSpc>
                  <a:spcPct val="120000"/>
                </a:lnSpc>
              </a:pPr>
              <a:r>
                <a:rPr lang="en-AU" sz="341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341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32"/>
            <p:cNvSpPr txBox="1"/>
            <p:nvPr/>
          </p:nvSpPr>
          <p:spPr>
            <a:xfrm>
              <a:off x="1898843" y="1991320"/>
              <a:ext cx="1976597" cy="48356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 Placeholder 33"/>
            <p:cNvSpPr txBox="1"/>
            <p:nvPr/>
          </p:nvSpPr>
          <p:spPr>
            <a:xfrm>
              <a:off x="1898845" y="1750689"/>
              <a:ext cx="1846847" cy="25791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9"/>
          <p:cNvGrpSpPr/>
          <p:nvPr/>
        </p:nvGrpSpPr>
        <p:grpSpPr>
          <a:xfrm>
            <a:off x="4881874" y="4969299"/>
            <a:ext cx="2399956" cy="697204"/>
            <a:chOff x="1144605" y="1672015"/>
            <a:chExt cx="2763699" cy="802875"/>
          </a:xfrm>
        </p:grpSpPr>
        <p:sp>
          <p:nvSpPr>
            <p:cNvPr id="11" name="TextBox 10"/>
            <p:cNvSpPr txBox="1"/>
            <p:nvPr/>
          </p:nvSpPr>
          <p:spPr>
            <a:xfrm>
              <a:off x="1144605" y="1672015"/>
              <a:ext cx="773826" cy="765409"/>
            </a:xfrm>
            <a:prstGeom prst="rect">
              <a:avLst/>
            </a:prstGeom>
            <a:noFill/>
          </p:spPr>
          <p:txBody>
            <a:bodyPr wrap="none" rtlCol="0">
              <a:spAutoFit/>
            </a:bodyPr>
            <a:lstStyle/>
            <a:p>
              <a:pPr algn="ctr">
                <a:lnSpc>
                  <a:spcPct val="120000"/>
                </a:lnSpc>
              </a:pPr>
              <a:r>
                <a:rPr lang="en-AU" sz="341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341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2"/>
            <p:cNvSpPr txBox="1"/>
            <p:nvPr/>
          </p:nvSpPr>
          <p:spPr>
            <a:xfrm>
              <a:off x="1898841" y="1991322"/>
              <a:ext cx="2009463" cy="48356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 Placeholder 33"/>
            <p:cNvSpPr txBox="1"/>
            <p:nvPr/>
          </p:nvSpPr>
          <p:spPr>
            <a:xfrm>
              <a:off x="1898845" y="1750690"/>
              <a:ext cx="1464301" cy="25791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p:nvGrpSpPr>
        <p:grpSpPr>
          <a:xfrm>
            <a:off x="7584779" y="4969298"/>
            <a:ext cx="2365176" cy="722570"/>
            <a:chOff x="1144605" y="1672015"/>
            <a:chExt cx="2723646" cy="832086"/>
          </a:xfrm>
        </p:grpSpPr>
        <p:sp>
          <p:nvSpPr>
            <p:cNvPr id="15" name="TextBox 14"/>
            <p:cNvSpPr txBox="1"/>
            <p:nvPr/>
          </p:nvSpPr>
          <p:spPr>
            <a:xfrm>
              <a:off x="1144605" y="1672015"/>
              <a:ext cx="773826" cy="832086"/>
            </a:xfrm>
            <a:prstGeom prst="rect">
              <a:avLst/>
            </a:prstGeom>
            <a:noFill/>
          </p:spPr>
          <p:txBody>
            <a:bodyPr wrap="none" rtlCol="0">
              <a:spAutoFit/>
            </a:bodyPr>
            <a:lstStyle/>
            <a:p>
              <a:pPr algn="ctr">
                <a:lnSpc>
                  <a:spcPct val="120000"/>
                </a:lnSpc>
              </a:pPr>
              <a:r>
                <a:rPr lang="en-US" sz="341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6" name="Text Placeholder 32"/>
            <p:cNvSpPr txBox="1"/>
            <p:nvPr/>
          </p:nvSpPr>
          <p:spPr>
            <a:xfrm>
              <a:off x="1898843" y="1991322"/>
              <a:ext cx="1969408" cy="48356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3"/>
            <p:cNvSpPr txBox="1"/>
            <p:nvPr/>
          </p:nvSpPr>
          <p:spPr>
            <a:xfrm>
              <a:off x="1898844" y="1750690"/>
              <a:ext cx="1464300" cy="25791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7"/>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9" name="文本框 18"/>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79748" y="3611492"/>
            <a:ext cx="8365449" cy="2409542"/>
            <a:chOff x="416802" y="3527919"/>
            <a:chExt cx="8363729" cy="2409674"/>
          </a:xfrm>
        </p:grpSpPr>
        <p:sp>
          <p:nvSpPr>
            <p:cNvPr id="5"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algn="ctr" defTabSz="913765">
                <a:lnSpc>
                  <a:spcPct val="120000"/>
                </a:lnSpc>
                <a:defRPr/>
              </a:pPr>
              <a:endParaRPr lang="zh-CN" altLang="en-US" sz="1800" b="1" kern="0" dirty="0">
                <a:solidFill>
                  <a:schemeClr val="bg2">
                    <a:lumMod val="50000"/>
                  </a:schemeClr>
                </a:solidFill>
                <a:latin typeface="Impact" panose="020B0806030902050204" pitchFamily="34" charset="0"/>
                <a:ea typeface="微软雅黑" panose="020B0503020204020204" pitchFamily="34" charset="-122"/>
              </a:endParaRPr>
            </a:p>
          </p:txBody>
        </p:sp>
        <p:sp>
          <p:nvSpPr>
            <p:cNvPr id="6" name="矩形 5"/>
            <p:cNvSpPr/>
            <p:nvPr/>
          </p:nvSpPr>
          <p:spPr>
            <a:xfrm>
              <a:off x="1475656" y="5629928"/>
              <a:ext cx="654211" cy="307665"/>
            </a:xfrm>
            <a:prstGeom prst="rect">
              <a:avLst/>
            </a:prstGeom>
          </p:spPr>
          <p:txBody>
            <a:bodyPr wrap="none">
              <a:spAutoFit/>
            </a:bodyPr>
            <a:lstStyle/>
            <a:p>
              <a:pPr defTabSz="913765">
                <a:defRPr/>
              </a:pPr>
              <a:r>
                <a:rPr lang="zh-CN" altLang="en-US" sz="1400" b="1" kern="0" dirty="0">
                  <a:solidFill>
                    <a:schemeClr val="bg2">
                      <a:lumMod val="50000"/>
                    </a:schemeClr>
                  </a:solidFill>
                  <a:latin typeface="微软雅黑" panose="020B0503020204020204" pitchFamily="34" charset="-122"/>
                  <a:ea typeface="微软雅黑" panose="020B0503020204020204" pitchFamily="34" charset="-122"/>
                </a:rPr>
                <a:t>文本</a:t>
              </a:r>
              <a:r>
                <a:rPr lang="en-US" altLang="zh-CN" sz="1400" b="1" kern="0" dirty="0">
                  <a:solidFill>
                    <a:schemeClr val="bg2">
                      <a:lumMod val="50000"/>
                    </a:schemeClr>
                  </a:solidFill>
                  <a:latin typeface="微软雅黑" panose="020B0503020204020204" pitchFamily="34" charset="-122"/>
                  <a:ea typeface="微软雅黑" panose="020B0503020204020204" pitchFamily="34" charset="-122"/>
                </a:rPr>
                <a:t>1</a:t>
              </a:r>
              <a:endParaRPr lang="zh-CN" altLang="en-US" sz="14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7" name="矩形 6"/>
            <p:cNvSpPr/>
            <p:nvPr/>
          </p:nvSpPr>
          <p:spPr>
            <a:xfrm>
              <a:off x="7164288" y="5629928"/>
              <a:ext cx="654211" cy="307665"/>
            </a:xfrm>
            <a:prstGeom prst="rect">
              <a:avLst/>
            </a:prstGeom>
          </p:spPr>
          <p:txBody>
            <a:bodyPr wrap="none">
              <a:spAutoFit/>
            </a:bodyPr>
            <a:lstStyle/>
            <a:p>
              <a:pPr defTabSz="913765">
                <a:defRPr/>
              </a:pPr>
              <a:r>
                <a:rPr lang="zh-CN" altLang="en-US" sz="1400" b="1" kern="0" dirty="0">
                  <a:solidFill>
                    <a:schemeClr val="bg2">
                      <a:lumMod val="50000"/>
                    </a:schemeClr>
                  </a:solidFill>
                  <a:latin typeface="微软雅黑" panose="020B0503020204020204" pitchFamily="34" charset="-122"/>
                  <a:ea typeface="微软雅黑" panose="020B0503020204020204" pitchFamily="34" charset="-122"/>
                </a:rPr>
                <a:t>文本</a:t>
              </a:r>
              <a:r>
                <a:rPr lang="en-US" altLang="zh-CN" sz="1400" b="1" kern="0" dirty="0">
                  <a:solidFill>
                    <a:schemeClr val="bg2">
                      <a:lumMod val="50000"/>
                    </a:schemeClr>
                  </a:solidFill>
                  <a:latin typeface="微软雅黑" panose="020B0503020204020204" pitchFamily="34" charset="-122"/>
                  <a:ea typeface="微软雅黑" panose="020B0503020204020204" pitchFamily="34" charset="-122"/>
                </a:rPr>
                <a:t>3</a:t>
              </a:r>
              <a:endParaRPr lang="zh-CN" altLang="en-US" sz="14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4846575" y="3621429"/>
            <a:ext cx="2636389" cy="2399605"/>
            <a:chOff x="3283040" y="3537856"/>
            <a:chExt cx="2635846" cy="2399737"/>
          </a:xfrm>
        </p:grpSpPr>
        <p:sp>
          <p:nvSpPr>
            <p:cNvPr id="9" name="等腰三角形 8"/>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algn="ctr" defTabSz="913765">
                <a:lnSpc>
                  <a:spcPct val="120000"/>
                </a:lnSpc>
                <a:defRPr/>
              </a:pPr>
              <a:endParaRPr lang="zh-CN" altLang="en-US" sz="1800" b="1" kern="0" dirty="0">
                <a:solidFill>
                  <a:schemeClr val="bg2">
                    <a:lumMod val="50000"/>
                  </a:schemeClr>
                </a:solidFill>
                <a:latin typeface="Impact" panose="020B0806030902050204" pitchFamily="34" charset="0"/>
                <a:ea typeface="微软雅黑" panose="020B0503020204020204" pitchFamily="34" charset="-122"/>
              </a:endParaRPr>
            </a:p>
          </p:txBody>
        </p:sp>
        <p:sp>
          <p:nvSpPr>
            <p:cNvPr id="10" name="矩形 9"/>
            <p:cNvSpPr/>
            <p:nvPr/>
          </p:nvSpPr>
          <p:spPr>
            <a:xfrm>
              <a:off x="4283968" y="5629928"/>
              <a:ext cx="654211" cy="307665"/>
            </a:xfrm>
            <a:prstGeom prst="rect">
              <a:avLst/>
            </a:prstGeom>
          </p:spPr>
          <p:txBody>
            <a:bodyPr wrap="none">
              <a:spAutoFit/>
            </a:bodyPr>
            <a:lstStyle/>
            <a:p>
              <a:pPr defTabSz="913765">
                <a:defRPr/>
              </a:pPr>
              <a:r>
                <a:rPr lang="zh-CN" altLang="en-US" sz="1400" b="1" kern="0" dirty="0">
                  <a:solidFill>
                    <a:schemeClr val="bg2">
                      <a:lumMod val="50000"/>
                    </a:schemeClr>
                  </a:solidFill>
                  <a:latin typeface="微软雅黑" panose="020B0503020204020204" pitchFamily="34" charset="-122"/>
                  <a:ea typeface="微软雅黑" panose="020B0503020204020204" pitchFamily="34" charset="-122"/>
                </a:rPr>
                <a:t>文本</a:t>
              </a:r>
              <a:r>
                <a:rPr lang="en-US" altLang="zh-CN" sz="1400" b="1" kern="0" dirty="0">
                  <a:solidFill>
                    <a:schemeClr val="bg2">
                      <a:lumMod val="50000"/>
                    </a:schemeClr>
                  </a:solidFill>
                  <a:latin typeface="微软雅黑" panose="020B0503020204020204" pitchFamily="34" charset="-122"/>
                  <a:ea typeface="微软雅黑" panose="020B0503020204020204" pitchFamily="34" charset="-122"/>
                </a:rPr>
                <a:t>2</a:t>
              </a:r>
              <a:endParaRPr lang="zh-CN" altLang="en-US" sz="14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11" name="组合 20"/>
          <p:cNvGrpSpPr/>
          <p:nvPr/>
        </p:nvGrpSpPr>
        <p:grpSpPr bwMode="auto">
          <a:xfrm>
            <a:off x="3412768" y="4284060"/>
            <a:ext cx="1433807" cy="1174685"/>
            <a:chOff x="7242844" y="2761727"/>
            <a:chExt cx="1677511" cy="1374579"/>
          </a:xfrm>
        </p:grpSpPr>
        <p:grpSp>
          <p:nvGrpSpPr>
            <p:cNvPr id="12" name="组合 21"/>
            <p:cNvGrpSpPr/>
            <p:nvPr/>
          </p:nvGrpSpPr>
          <p:grpSpPr bwMode="auto">
            <a:xfrm>
              <a:off x="7242844" y="2761727"/>
              <a:ext cx="1677511" cy="1374579"/>
              <a:chOff x="7737176" y="3044094"/>
              <a:chExt cx="1677511" cy="1374579"/>
            </a:xfrm>
          </p:grpSpPr>
          <p:grpSp>
            <p:nvGrpSpPr>
              <p:cNvPr id="24" name="组合 33"/>
              <p:cNvGrpSpPr/>
              <p:nvPr/>
            </p:nvGrpSpPr>
            <p:grpSpPr bwMode="auto">
              <a:xfrm>
                <a:off x="7737176" y="3044094"/>
                <a:ext cx="1677511" cy="1374579"/>
                <a:chOff x="7647017" y="2699415"/>
                <a:chExt cx="2617944" cy="2145185"/>
              </a:xfrm>
            </p:grpSpPr>
            <p:sp>
              <p:nvSpPr>
                <p:cNvPr id="26"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defRPr/>
                  </a:pPr>
                  <a:endParaRPr lang="zh-CN" altLang="en-US" sz="1800"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7" name="Oval 19"/>
                <p:cNvSpPr>
                  <a:spLocks noChangeArrowheads="1"/>
                </p:cNvSpPr>
                <p:nvPr/>
              </p:nvSpPr>
              <p:spPr bwMode="auto">
                <a:xfrm>
                  <a:off x="8012310" y="2699415"/>
                  <a:ext cx="1930843" cy="1930666"/>
                </a:xfrm>
                <a:prstGeom prst="ellipse">
                  <a:avLst/>
                </a:prstGeom>
                <a:solidFill>
                  <a:schemeClr val="accent2"/>
                </a:solidFill>
                <a:ln w="9525">
                  <a:solidFill>
                    <a:schemeClr val="bg1"/>
                  </a:solidFill>
                  <a:round/>
                </a:ln>
                <a:effectLst/>
              </p:spPr>
              <p:txBody>
                <a:bodyPr wrap="none" anchor="ctr"/>
                <a:lstStyle/>
                <a:p>
                  <a:pPr algn="ctr" defTabSz="913765">
                    <a:defRPr/>
                  </a:pPr>
                  <a:endParaRPr lang="zh-CN" altLang="en-US" sz="3200" b="1"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sp>
            <p:nvSpPr>
              <p:cNvPr id="25" name="TextBox 34"/>
              <p:cNvSpPr txBox="1">
                <a:spLocks noChangeArrowheads="1"/>
              </p:cNvSpPr>
              <p:nvPr/>
            </p:nvSpPr>
            <p:spPr bwMode="auto">
              <a:xfrm>
                <a:off x="8359908" y="3286762"/>
                <a:ext cx="487997" cy="75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r>
                  <a:rPr lang="en-US" altLang="zh-CN" sz="3600" kern="0" dirty="0">
                    <a:solidFill>
                      <a:schemeClr val="bg2">
                        <a:lumMod val="50000"/>
                      </a:schemeClr>
                    </a:solidFill>
                    <a:latin typeface="Impact" panose="020B0806030902050204" pitchFamily="34" charset="0"/>
                    <a:ea typeface="微软雅黑" panose="020B0503020204020204" pitchFamily="34" charset="-122"/>
                  </a:rPr>
                  <a:t>2</a:t>
                </a:r>
                <a:endParaRPr lang="zh-CN" altLang="en-US" sz="36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13" name="Group 12"/>
            <p:cNvGrpSpPr/>
            <p:nvPr/>
          </p:nvGrpSpPr>
          <p:grpSpPr bwMode="auto">
            <a:xfrm rot="-1693754" flipH="1" flipV="1">
              <a:off x="7549762" y="3711857"/>
              <a:ext cx="1227443" cy="293770"/>
              <a:chOff x="2532" y="1051"/>
              <a:chExt cx="893" cy="246"/>
            </a:xfrm>
          </p:grpSpPr>
          <p:grpSp>
            <p:nvGrpSpPr>
              <p:cNvPr id="14" name="Group 13"/>
              <p:cNvGrpSpPr/>
              <p:nvPr/>
            </p:nvGrpSpPr>
            <p:grpSpPr bwMode="auto">
              <a:xfrm>
                <a:off x="2532" y="1051"/>
                <a:ext cx="743" cy="185"/>
                <a:chOff x="1565" y="2568"/>
                <a:chExt cx="1118" cy="279"/>
              </a:xfrm>
            </p:grpSpPr>
            <p:sp>
              <p:nvSpPr>
                <p:cNvPr id="20"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21"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22"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23"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15" name="Group 18"/>
              <p:cNvGrpSpPr/>
              <p:nvPr/>
            </p:nvGrpSpPr>
            <p:grpSpPr bwMode="auto">
              <a:xfrm rot="1353540">
                <a:off x="2682" y="1111"/>
                <a:ext cx="743" cy="186"/>
                <a:chOff x="1565" y="2568"/>
                <a:chExt cx="1118" cy="279"/>
              </a:xfrm>
            </p:grpSpPr>
            <p:sp>
              <p:nvSpPr>
                <p:cNvPr id="16"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17"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18"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19"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grpSp>
      </p:grpSp>
      <p:grpSp>
        <p:nvGrpSpPr>
          <p:cNvPr id="29" name="组合 57"/>
          <p:cNvGrpSpPr/>
          <p:nvPr/>
        </p:nvGrpSpPr>
        <p:grpSpPr bwMode="auto">
          <a:xfrm>
            <a:off x="5445568" y="4318983"/>
            <a:ext cx="1433807" cy="1174685"/>
            <a:chOff x="7242844" y="2761727"/>
            <a:chExt cx="1677511" cy="1374579"/>
          </a:xfrm>
        </p:grpSpPr>
        <p:grpSp>
          <p:nvGrpSpPr>
            <p:cNvPr id="30" name="组合 58"/>
            <p:cNvGrpSpPr/>
            <p:nvPr/>
          </p:nvGrpSpPr>
          <p:grpSpPr bwMode="auto">
            <a:xfrm>
              <a:off x="7242844" y="2761727"/>
              <a:ext cx="1677511" cy="1374579"/>
              <a:chOff x="7737176" y="3044094"/>
              <a:chExt cx="1677511" cy="1374579"/>
            </a:xfrm>
          </p:grpSpPr>
          <p:grpSp>
            <p:nvGrpSpPr>
              <p:cNvPr id="42" name="组合 70"/>
              <p:cNvGrpSpPr/>
              <p:nvPr/>
            </p:nvGrpSpPr>
            <p:grpSpPr bwMode="auto">
              <a:xfrm>
                <a:off x="7737176" y="3044094"/>
                <a:ext cx="1677511" cy="1374579"/>
                <a:chOff x="7647017" y="2699415"/>
                <a:chExt cx="2617944" cy="2145185"/>
              </a:xfrm>
            </p:grpSpPr>
            <p:sp>
              <p:nvSpPr>
                <p:cNvPr id="44"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defRPr/>
                  </a:pPr>
                  <a:endParaRPr lang="zh-CN" altLang="en-US" sz="1800"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5" name="Oval 19"/>
                <p:cNvSpPr>
                  <a:spLocks noChangeArrowheads="1"/>
                </p:cNvSpPr>
                <p:nvPr/>
              </p:nvSpPr>
              <p:spPr bwMode="auto">
                <a:xfrm>
                  <a:off x="8012312" y="2699415"/>
                  <a:ext cx="1930843" cy="1930666"/>
                </a:xfrm>
                <a:prstGeom prst="ellipse">
                  <a:avLst/>
                </a:prstGeom>
                <a:solidFill>
                  <a:schemeClr val="accent3"/>
                </a:solidFill>
                <a:ln w="9525">
                  <a:solidFill>
                    <a:schemeClr val="bg1"/>
                  </a:solidFill>
                  <a:round/>
                </a:ln>
                <a:effectLst/>
              </p:spPr>
              <p:txBody>
                <a:bodyPr wrap="none" anchor="ctr"/>
                <a:lstStyle/>
                <a:p>
                  <a:pPr algn="ctr" defTabSz="913765">
                    <a:defRPr/>
                  </a:pPr>
                  <a:endParaRPr lang="zh-CN" altLang="en-US" sz="3200" b="1"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6"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sp>
            <p:nvSpPr>
              <p:cNvPr id="43" name="TextBox 71"/>
              <p:cNvSpPr txBox="1">
                <a:spLocks noChangeArrowheads="1"/>
              </p:cNvSpPr>
              <p:nvPr/>
            </p:nvSpPr>
            <p:spPr bwMode="auto">
              <a:xfrm>
                <a:off x="8359908" y="3286762"/>
                <a:ext cx="422354" cy="75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r>
                  <a:rPr lang="en-US" altLang="zh-CN" sz="3600" kern="0" dirty="0">
                    <a:solidFill>
                      <a:schemeClr val="bg2">
                        <a:lumMod val="50000"/>
                      </a:schemeClr>
                    </a:solidFill>
                    <a:latin typeface="Impact" panose="020B0806030902050204" pitchFamily="34" charset="0"/>
                    <a:ea typeface="微软雅黑" panose="020B0503020204020204" pitchFamily="34" charset="-122"/>
                  </a:rPr>
                  <a:t>1</a:t>
                </a:r>
                <a:endParaRPr lang="zh-CN" altLang="en-US" sz="36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31" name="Group 12"/>
            <p:cNvGrpSpPr/>
            <p:nvPr/>
          </p:nvGrpSpPr>
          <p:grpSpPr bwMode="auto">
            <a:xfrm rot="-1693754" flipH="1" flipV="1">
              <a:off x="7549762" y="3711857"/>
              <a:ext cx="1227443" cy="293770"/>
              <a:chOff x="2532" y="1051"/>
              <a:chExt cx="893" cy="246"/>
            </a:xfrm>
          </p:grpSpPr>
          <p:grpSp>
            <p:nvGrpSpPr>
              <p:cNvPr id="32" name="Group 13"/>
              <p:cNvGrpSpPr/>
              <p:nvPr/>
            </p:nvGrpSpPr>
            <p:grpSpPr bwMode="auto">
              <a:xfrm>
                <a:off x="2532" y="1051"/>
                <a:ext cx="743" cy="185"/>
                <a:chOff x="1565" y="2568"/>
                <a:chExt cx="1118" cy="279"/>
              </a:xfrm>
            </p:grpSpPr>
            <p:sp>
              <p:nvSpPr>
                <p:cNvPr id="38"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39"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40"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41"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33" name="Group 18"/>
              <p:cNvGrpSpPr/>
              <p:nvPr/>
            </p:nvGrpSpPr>
            <p:grpSpPr bwMode="auto">
              <a:xfrm rot="1353540">
                <a:off x="2682" y="1111"/>
                <a:ext cx="743" cy="186"/>
                <a:chOff x="1565" y="2568"/>
                <a:chExt cx="1118" cy="279"/>
              </a:xfrm>
            </p:grpSpPr>
            <p:sp>
              <p:nvSpPr>
                <p:cNvPr id="34"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35"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36"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37"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grpSp>
      </p:grpSp>
      <p:grpSp>
        <p:nvGrpSpPr>
          <p:cNvPr id="47" name="组合 93"/>
          <p:cNvGrpSpPr/>
          <p:nvPr/>
        </p:nvGrpSpPr>
        <p:grpSpPr bwMode="auto">
          <a:xfrm>
            <a:off x="7564845" y="4318983"/>
            <a:ext cx="1433808" cy="1174687"/>
            <a:chOff x="7242844" y="2761727"/>
            <a:chExt cx="1677511" cy="1374581"/>
          </a:xfrm>
        </p:grpSpPr>
        <p:grpSp>
          <p:nvGrpSpPr>
            <p:cNvPr id="48" name="组合 94"/>
            <p:cNvGrpSpPr/>
            <p:nvPr/>
          </p:nvGrpSpPr>
          <p:grpSpPr bwMode="auto">
            <a:xfrm>
              <a:off x="7242844" y="2761727"/>
              <a:ext cx="1677511" cy="1374581"/>
              <a:chOff x="7737176" y="3044094"/>
              <a:chExt cx="1677511" cy="1374581"/>
            </a:xfrm>
          </p:grpSpPr>
          <p:grpSp>
            <p:nvGrpSpPr>
              <p:cNvPr id="60" name="组合 106"/>
              <p:cNvGrpSpPr/>
              <p:nvPr/>
            </p:nvGrpSpPr>
            <p:grpSpPr bwMode="auto">
              <a:xfrm>
                <a:off x="7737176" y="3044094"/>
                <a:ext cx="1677511" cy="1374581"/>
                <a:chOff x="7647017" y="2699413"/>
                <a:chExt cx="2617944" cy="2145187"/>
              </a:xfrm>
            </p:grpSpPr>
            <p:sp>
              <p:nvSpPr>
                <p:cNvPr id="62"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defRPr/>
                  </a:pPr>
                  <a:endParaRPr lang="zh-CN" altLang="en-US" sz="1800"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3" name="Oval 19"/>
                <p:cNvSpPr>
                  <a:spLocks noChangeArrowheads="1"/>
                </p:cNvSpPr>
                <p:nvPr/>
              </p:nvSpPr>
              <p:spPr bwMode="auto">
                <a:xfrm>
                  <a:off x="8012309" y="2699413"/>
                  <a:ext cx="1930841" cy="1930665"/>
                </a:xfrm>
                <a:prstGeom prst="ellipse">
                  <a:avLst/>
                </a:prstGeom>
                <a:solidFill>
                  <a:schemeClr val="accent4"/>
                </a:solidFill>
                <a:ln w="9525">
                  <a:solidFill>
                    <a:schemeClr val="bg1"/>
                  </a:solidFill>
                  <a:round/>
                </a:ln>
                <a:effectLst/>
              </p:spPr>
              <p:txBody>
                <a:bodyPr wrap="none" anchor="ctr"/>
                <a:lstStyle/>
                <a:p>
                  <a:pPr algn="ctr" defTabSz="913765">
                    <a:defRPr/>
                  </a:pPr>
                  <a:endParaRPr lang="zh-CN" altLang="en-US" sz="3200" b="1"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4"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sp>
            <p:nvSpPr>
              <p:cNvPr id="61" name="TextBox 107"/>
              <p:cNvSpPr txBox="1">
                <a:spLocks noChangeArrowheads="1"/>
              </p:cNvSpPr>
              <p:nvPr/>
            </p:nvSpPr>
            <p:spPr bwMode="auto">
              <a:xfrm>
                <a:off x="8359908" y="3286762"/>
                <a:ext cx="503000" cy="75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eaLnBrk="1" hangingPunct="1">
                  <a:defRPr/>
                </a:pPr>
                <a:r>
                  <a:rPr lang="en-US" altLang="zh-CN" sz="3600" kern="0" dirty="0">
                    <a:solidFill>
                      <a:schemeClr val="bg2">
                        <a:lumMod val="50000"/>
                      </a:schemeClr>
                    </a:solidFill>
                    <a:latin typeface="Impact" panose="020B0806030902050204" pitchFamily="34" charset="0"/>
                    <a:ea typeface="微软雅黑" panose="020B0503020204020204" pitchFamily="34" charset="-122"/>
                  </a:rPr>
                  <a:t>3</a:t>
                </a:r>
                <a:endParaRPr lang="zh-CN" altLang="en-US" sz="36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49" name="Group 12"/>
            <p:cNvGrpSpPr/>
            <p:nvPr/>
          </p:nvGrpSpPr>
          <p:grpSpPr bwMode="auto">
            <a:xfrm rot="-1693754" flipH="1" flipV="1">
              <a:off x="7549762" y="3711857"/>
              <a:ext cx="1227443" cy="293770"/>
              <a:chOff x="2532" y="1051"/>
              <a:chExt cx="893" cy="246"/>
            </a:xfrm>
          </p:grpSpPr>
          <p:grpSp>
            <p:nvGrpSpPr>
              <p:cNvPr id="50" name="Group 13"/>
              <p:cNvGrpSpPr/>
              <p:nvPr/>
            </p:nvGrpSpPr>
            <p:grpSpPr bwMode="auto">
              <a:xfrm>
                <a:off x="2532" y="1051"/>
                <a:ext cx="743" cy="185"/>
                <a:chOff x="1565" y="2568"/>
                <a:chExt cx="1118" cy="279"/>
              </a:xfrm>
            </p:grpSpPr>
            <p:sp>
              <p:nvSpPr>
                <p:cNvPr id="56"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57"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58"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59"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grpSp>
            <p:nvGrpSpPr>
              <p:cNvPr id="51" name="Group 18"/>
              <p:cNvGrpSpPr/>
              <p:nvPr/>
            </p:nvGrpSpPr>
            <p:grpSpPr bwMode="auto">
              <a:xfrm rot="1353540">
                <a:off x="2682" y="1111"/>
                <a:ext cx="743" cy="186"/>
                <a:chOff x="1565" y="2568"/>
                <a:chExt cx="1118" cy="279"/>
              </a:xfrm>
            </p:grpSpPr>
            <p:sp>
              <p:nvSpPr>
                <p:cNvPr id="52"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53"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54"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sp>
              <p:nvSpPr>
                <p:cNvPr id="55"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800" kern="0" dirty="0">
                    <a:solidFill>
                      <a:schemeClr val="bg2">
                        <a:lumMod val="50000"/>
                      </a:schemeClr>
                    </a:solidFill>
                    <a:latin typeface="Impact" panose="020B0806030902050204" pitchFamily="34" charset="0"/>
                    <a:ea typeface="微软雅黑" panose="020B0503020204020204" pitchFamily="34" charset="-122"/>
                  </a:endParaRPr>
                </a:p>
              </p:txBody>
            </p:sp>
          </p:grpSp>
        </p:grpSp>
      </p:grpSp>
      <p:sp>
        <p:nvSpPr>
          <p:cNvPr id="65" name="矩形 64"/>
          <p:cNvSpPr/>
          <p:nvPr/>
        </p:nvSpPr>
        <p:spPr>
          <a:xfrm>
            <a:off x="1814433" y="1712477"/>
            <a:ext cx="2063285" cy="360020"/>
          </a:xfrm>
          <a:prstGeom prst="rect">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913765">
              <a:lnSpc>
                <a:spcPct val="120000"/>
              </a:lnSpc>
              <a:defRPr/>
            </a:pPr>
            <a:r>
              <a:rPr lang="zh-CN" altLang="en-US" sz="1400" b="1" kern="0" dirty="0">
                <a:solidFill>
                  <a:schemeClr val="bg2">
                    <a:lumMod val="50000"/>
                  </a:schemeClr>
                </a:solidFill>
                <a:latin typeface="微软雅黑" panose="020B0503020204020204" pitchFamily="34" charset="-122"/>
                <a:ea typeface="微软雅黑" panose="020B0503020204020204" pitchFamily="34" charset="-122"/>
              </a:rPr>
              <a:t>单击此处添加文本</a:t>
            </a:r>
          </a:p>
        </p:txBody>
      </p:sp>
      <p:sp>
        <p:nvSpPr>
          <p:cNvPr id="66" name="矩形 65"/>
          <p:cNvSpPr/>
          <p:nvPr/>
        </p:nvSpPr>
        <p:spPr>
          <a:xfrm>
            <a:off x="8282062" y="1743896"/>
            <a:ext cx="2063285" cy="360020"/>
          </a:xfrm>
          <a:prstGeom prst="rect">
            <a:avLst/>
          </a:prstGeom>
          <a:solidFill>
            <a:schemeClr val="accent4"/>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913765">
              <a:lnSpc>
                <a:spcPct val="120000"/>
              </a:lnSpc>
              <a:defRPr/>
            </a:pPr>
            <a:r>
              <a:rPr lang="zh-CN" altLang="en-US" sz="1400" b="1" kern="0" dirty="0">
                <a:solidFill>
                  <a:schemeClr val="bg2">
                    <a:lumMod val="50000"/>
                  </a:schemeClr>
                </a:solidFill>
                <a:latin typeface="微软雅黑" panose="020B0503020204020204" pitchFamily="34" charset="-122"/>
                <a:ea typeface="微软雅黑" panose="020B0503020204020204" pitchFamily="34" charset="-122"/>
              </a:rPr>
              <a:t>单击此处添加文本</a:t>
            </a:r>
          </a:p>
        </p:txBody>
      </p:sp>
      <p:sp>
        <p:nvSpPr>
          <p:cNvPr id="67" name="矩形 66"/>
          <p:cNvSpPr/>
          <p:nvPr/>
        </p:nvSpPr>
        <p:spPr>
          <a:xfrm>
            <a:off x="4047139" y="1743898"/>
            <a:ext cx="4105299" cy="472609"/>
          </a:xfrm>
          <a:prstGeom prst="rect">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defTabSz="913765">
              <a:lnSpc>
                <a:spcPct val="120000"/>
              </a:lnSpc>
              <a:defRPr/>
            </a:pPr>
            <a:r>
              <a:rPr lang="zh-CN" altLang="en-US" sz="1400" b="1" kern="0" dirty="0">
                <a:solidFill>
                  <a:schemeClr val="bg2">
                    <a:lumMod val="50000"/>
                  </a:schemeClr>
                </a:solidFill>
                <a:latin typeface="微软雅黑" panose="020B0503020204020204" pitchFamily="34" charset="-122"/>
                <a:ea typeface="微软雅黑" panose="020B0503020204020204" pitchFamily="34" charset="-122"/>
              </a:rPr>
              <a:t>单击此处添加文本</a:t>
            </a:r>
          </a:p>
        </p:txBody>
      </p:sp>
      <p:sp>
        <p:nvSpPr>
          <p:cNvPr id="68" name="矩形 67"/>
          <p:cNvSpPr/>
          <p:nvPr/>
        </p:nvSpPr>
        <p:spPr>
          <a:xfrm>
            <a:off x="1813737" y="2072797"/>
            <a:ext cx="2064174" cy="201601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79990" tIns="179990" rIns="179990" anchor="t"/>
          <a:lstStyle/>
          <a:p>
            <a:pPr defTabSz="913765">
              <a:lnSpc>
                <a:spcPct val="150000"/>
              </a:lnSpc>
              <a:spcBef>
                <a:spcPts val="1200"/>
              </a:spcBef>
              <a:defRPr/>
            </a:pPr>
            <a:r>
              <a:rPr lang="zh-CN" altLang="en-US" sz="1200" kern="0" dirty="0">
                <a:solidFill>
                  <a:schemeClr val="bg2">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200"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8282542" y="2104545"/>
            <a:ext cx="2062587" cy="201601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79990" tIns="179990" rIns="179990" anchor="t"/>
          <a:lstStyle/>
          <a:p>
            <a:pPr defTabSz="913765">
              <a:lnSpc>
                <a:spcPct val="150000"/>
              </a:lnSpc>
              <a:spcBef>
                <a:spcPts val="1200"/>
              </a:spcBef>
              <a:defRPr/>
            </a:pPr>
            <a:r>
              <a:rPr lang="zh-CN" altLang="en-US" sz="1200" kern="0" dirty="0">
                <a:solidFill>
                  <a:schemeClr val="bg2">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200"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4047810" y="2217250"/>
            <a:ext cx="4104530" cy="100800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79990" tIns="179990" rIns="179990" anchor="t"/>
          <a:lstStyle/>
          <a:p>
            <a:pPr defTabSz="913765">
              <a:lnSpc>
                <a:spcPct val="150000"/>
              </a:lnSpc>
              <a:spcBef>
                <a:spcPts val="1200"/>
              </a:spcBef>
              <a:defRPr/>
            </a:pPr>
            <a:r>
              <a:rPr lang="zh-CN" altLang="en-US" sz="1200" kern="0" dirty="0">
                <a:solidFill>
                  <a:schemeClr val="bg2">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200" kern="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solidFill>
                  <a:schemeClr val="bg2">
                    <a:lumMod val="50000"/>
                  </a:schemeClr>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barn(inVertical)">
                                      <p:cBhvr>
                                        <p:cTn id="21" dur="500"/>
                                        <p:tgtEl>
                                          <p:spTgt spid="6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up)">
                                      <p:cBhvr>
                                        <p:cTn id="25" dur="500"/>
                                        <p:tgtEl>
                                          <p:spTgt spid="7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barn(inVertical)">
                                      <p:cBhvr>
                                        <p:cTn id="35" dur="500"/>
                                        <p:tgtEl>
                                          <p:spTgt spid="65"/>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up)">
                                      <p:cBhvr>
                                        <p:cTn id="39" dur="500"/>
                                        <p:tgtEl>
                                          <p:spTgt spid="68"/>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barn(inVertical)">
                                      <p:cBhvr>
                                        <p:cTn id="49" dur="500"/>
                                        <p:tgtEl>
                                          <p:spTgt spid="66"/>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up)">
                                      <p:cBhvr>
                                        <p:cTn id="5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0418"/>
            <a:ext cx="5481532" cy="300406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5" name="Rectangle 14"/>
          <p:cNvSpPr/>
          <p:nvPr/>
        </p:nvSpPr>
        <p:spPr>
          <a:xfrm>
            <a:off x="952783" y="4009391"/>
            <a:ext cx="1892704" cy="1836106"/>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17" name="Rectangle 16"/>
          <p:cNvSpPr/>
          <p:nvPr/>
        </p:nvSpPr>
        <p:spPr>
          <a:xfrm>
            <a:off x="2845487" y="3429001"/>
            <a:ext cx="1892704" cy="2020962"/>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19" name="Rectangle 18"/>
          <p:cNvSpPr/>
          <p:nvPr/>
        </p:nvSpPr>
        <p:spPr>
          <a:xfrm>
            <a:off x="4737429" y="4359298"/>
            <a:ext cx="1892704" cy="181275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6" name="Rectangle 5"/>
          <p:cNvSpPr/>
          <p:nvPr/>
        </p:nvSpPr>
        <p:spPr>
          <a:xfrm>
            <a:off x="1520173" y="3887406"/>
            <a:ext cx="526106" cy="734368"/>
          </a:xfrm>
          <a:prstGeom prst="rect">
            <a:avLst/>
          </a:prstGeom>
        </p:spPr>
        <p:txBody>
          <a:bodyPr wrap="none">
            <a:spAutoFit/>
          </a:bodyPr>
          <a:lstStyle/>
          <a:p>
            <a:pPr algn="ctr"/>
            <a:r>
              <a:rPr lang="en-US" sz="4170" dirty="0">
                <a:solidFill>
                  <a:schemeClr val="bg1"/>
                </a:solidFill>
                <a:latin typeface="Agency FB" panose="020B0503020202020204" pitchFamily="34" charset="0"/>
              </a:rPr>
              <a:t>01</a:t>
            </a:r>
          </a:p>
        </p:txBody>
      </p:sp>
      <p:sp>
        <p:nvSpPr>
          <p:cNvPr id="20" name="Rectangle 19"/>
          <p:cNvSpPr/>
          <p:nvPr/>
        </p:nvSpPr>
        <p:spPr>
          <a:xfrm>
            <a:off x="951957" y="4510617"/>
            <a:ext cx="1882326" cy="1273618"/>
          </a:xfrm>
          <a:prstGeom prst="rect">
            <a:avLst/>
          </a:prstGeom>
        </p:spPr>
        <p:txBody>
          <a:bodyPr wrap="square">
            <a:spAutoFit/>
          </a:bodyPr>
          <a:lstStyle/>
          <a:p>
            <a:pPr>
              <a:lnSpc>
                <a:spcPct val="15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5" name="Rectangle 24"/>
          <p:cNvSpPr/>
          <p:nvPr/>
        </p:nvSpPr>
        <p:spPr>
          <a:xfrm>
            <a:off x="3412581" y="3425258"/>
            <a:ext cx="625492" cy="734368"/>
          </a:xfrm>
          <a:prstGeom prst="rect">
            <a:avLst/>
          </a:prstGeom>
        </p:spPr>
        <p:txBody>
          <a:bodyPr wrap="none">
            <a:spAutoFit/>
          </a:bodyPr>
          <a:lstStyle/>
          <a:p>
            <a:pPr algn="ctr"/>
            <a:r>
              <a:rPr lang="en-US" sz="4170" dirty="0">
                <a:solidFill>
                  <a:schemeClr val="bg1"/>
                </a:solidFill>
                <a:latin typeface="Agency FB" panose="020B0503020202020204" pitchFamily="34" charset="0"/>
              </a:rPr>
              <a:t>02</a:t>
            </a:r>
          </a:p>
        </p:txBody>
      </p:sp>
      <p:sp>
        <p:nvSpPr>
          <p:cNvPr id="26" name="Rectangle 25"/>
          <p:cNvSpPr/>
          <p:nvPr/>
        </p:nvSpPr>
        <p:spPr>
          <a:xfrm>
            <a:off x="2844660" y="4080368"/>
            <a:ext cx="1903972" cy="1273618"/>
          </a:xfrm>
          <a:prstGeom prst="rect">
            <a:avLst/>
          </a:prstGeom>
        </p:spPr>
        <p:txBody>
          <a:bodyPr wrap="square">
            <a:spAutoFit/>
          </a:bodyPr>
          <a:lstStyle/>
          <a:p>
            <a:pPr>
              <a:lnSpc>
                <a:spcPct val="15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7" name="Rectangle 26"/>
          <p:cNvSpPr/>
          <p:nvPr/>
        </p:nvSpPr>
        <p:spPr>
          <a:xfrm>
            <a:off x="5305588" y="4274490"/>
            <a:ext cx="643126" cy="734368"/>
          </a:xfrm>
          <a:prstGeom prst="rect">
            <a:avLst/>
          </a:prstGeom>
        </p:spPr>
        <p:txBody>
          <a:bodyPr wrap="none">
            <a:spAutoFit/>
          </a:bodyPr>
          <a:lstStyle/>
          <a:p>
            <a:pPr algn="ctr"/>
            <a:r>
              <a:rPr lang="en-US" sz="4170" dirty="0">
                <a:solidFill>
                  <a:schemeClr val="bg1"/>
                </a:solidFill>
                <a:latin typeface="Agency FB" panose="020B0503020202020204" pitchFamily="34" charset="0"/>
              </a:rPr>
              <a:t>03</a:t>
            </a:r>
          </a:p>
        </p:txBody>
      </p:sp>
      <p:sp>
        <p:nvSpPr>
          <p:cNvPr id="28" name="Rectangle 27"/>
          <p:cNvSpPr/>
          <p:nvPr/>
        </p:nvSpPr>
        <p:spPr>
          <a:xfrm>
            <a:off x="4736603" y="4929599"/>
            <a:ext cx="1892767" cy="1273618"/>
          </a:xfrm>
          <a:prstGeom prst="rect">
            <a:avLst/>
          </a:prstGeom>
        </p:spPr>
        <p:txBody>
          <a:bodyPr wrap="square">
            <a:spAutoFit/>
          </a:bodyPr>
          <a:lstStyle/>
          <a:p>
            <a:pPr>
              <a:lnSpc>
                <a:spcPct val="15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9" name="Rectangle 28"/>
          <p:cNvSpPr/>
          <p:nvPr/>
        </p:nvSpPr>
        <p:spPr>
          <a:xfrm>
            <a:off x="6096000" y="2338337"/>
            <a:ext cx="1892704" cy="2020962"/>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30" name="Rectangle 29"/>
          <p:cNvSpPr/>
          <p:nvPr/>
        </p:nvSpPr>
        <p:spPr>
          <a:xfrm>
            <a:off x="6109634" y="3136400"/>
            <a:ext cx="1878308" cy="1273618"/>
          </a:xfrm>
          <a:prstGeom prst="rect">
            <a:avLst/>
          </a:prstGeom>
        </p:spPr>
        <p:txBody>
          <a:bodyPr wrap="square">
            <a:spAutoFit/>
          </a:bodyPr>
          <a:lstStyle/>
          <a:p>
            <a:pPr>
              <a:lnSpc>
                <a:spcPct val="15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7" name="Rectangle 6"/>
          <p:cNvSpPr/>
          <p:nvPr/>
        </p:nvSpPr>
        <p:spPr>
          <a:xfrm>
            <a:off x="6218573" y="2532642"/>
            <a:ext cx="426720" cy="384401"/>
          </a:xfrm>
          <a:prstGeom prst="rect">
            <a:avLst/>
          </a:prstGeom>
        </p:spPr>
        <p:txBody>
          <a:bodyPr wrap="none">
            <a:spAutoFit/>
          </a:bodyPr>
          <a:lstStyle/>
          <a:p>
            <a:r>
              <a:rPr lang="en-US" sz="1900">
                <a:solidFill>
                  <a:schemeClr val="bg1"/>
                </a:solidFill>
                <a:latin typeface="Simple-Line-Icons" panose="02000503000000000000" pitchFamily="2" charset="2"/>
              </a:rPr>
              <a:t></a:t>
            </a:r>
            <a:endParaRPr lang="en-US" sz="1900">
              <a:solidFill>
                <a:schemeClr val="bg1"/>
              </a:solidFill>
            </a:endParaRPr>
          </a:p>
        </p:txBody>
      </p:sp>
      <p:sp>
        <p:nvSpPr>
          <p:cNvPr id="31" name="TextBox 30"/>
          <p:cNvSpPr txBox="1"/>
          <p:nvPr/>
        </p:nvSpPr>
        <p:spPr>
          <a:xfrm>
            <a:off x="6629370" y="2449307"/>
            <a:ext cx="622286" cy="734368"/>
          </a:xfrm>
          <a:prstGeom prst="rect">
            <a:avLst/>
          </a:prstGeom>
          <a:noFill/>
        </p:spPr>
        <p:txBody>
          <a:bodyPr wrap="none" rtlCol="0">
            <a:spAutoFit/>
          </a:bodyPr>
          <a:lstStyle/>
          <a:p>
            <a:r>
              <a:rPr lang="en-US" sz="4170" dirty="0">
                <a:solidFill>
                  <a:schemeClr val="bg1"/>
                </a:solidFill>
                <a:latin typeface="Agency FB" panose="020B0503020202020204" pitchFamily="34" charset="0"/>
                <a:ea typeface="Roboto" panose="02000000000000000000" pitchFamily="2" charset="0"/>
              </a:rPr>
              <a:t>04</a:t>
            </a:r>
          </a:p>
        </p:txBody>
      </p:sp>
      <p:sp>
        <p:nvSpPr>
          <p:cNvPr id="36" name="TextBox 39"/>
          <p:cNvSpPr txBox="1"/>
          <p:nvPr/>
        </p:nvSpPr>
        <p:spPr>
          <a:xfrm>
            <a:off x="8567529" y="3325258"/>
            <a:ext cx="2546835" cy="1098634"/>
          </a:xfrm>
          <a:prstGeom prst="rect">
            <a:avLst/>
          </a:prstGeom>
          <a:noFill/>
        </p:spPr>
        <p:txBody>
          <a:bodyPr wrap="square" rtlCol="0">
            <a:spAutoFit/>
          </a:bodyPr>
          <a:lstStyle/>
          <a:p>
            <a:pPr>
              <a:lnSpc>
                <a:spcPct val="15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7" name="TextBox 39"/>
          <p:cNvSpPr txBox="1"/>
          <p:nvPr/>
        </p:nvSpPr>
        <p:spPr>
          <a:xfrm>
            <a:off x="7666308" y="5045192"/>
            <a:ext cx="2546835" cy="1098634"/>
          </a:xfrm>
          <a:prstGeom prst="rect">
            <a:avLst/>
          </a:prstGeom>
          <a:noFill/>
        </p:spPr>
        <p:txBody>
          <a:bodyPr wrap="square" rtlCol="0">
            <a:spAutoFit/>
          </a:bodyPr>
          <a:lstStyle/>
          <a:p>
            <a:pPr>
              <a:lnSpc>
                <a:spcPct val="15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1" name="文本框 20"/>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2" name="文本框 21"/>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300" fill="hold"/>
                                        <p:tgtEl>
                                          <p:spTgt spid="29"/>
                                        </p:tgtEl>
                                        <p:attrNameLst>
                                          <p:attrName>ppt_x</p:attrName>
                                        </p:attrNameLst>
                                      </p:cBhvr>
                                      <p:tavLst>
                                        <p:tav tm="0">
                                          <p:val>
                                            <p:strVal val="#ppt_x"/>
                                          </p:val>
                                        </p:tav>
                                        <p:tav tm="100000">
                                          <p:val>
                                            <p:strVal val="#ppt_x"/>
                                          </p:val>
                                        </p:tav>
                                      </p:tavLst>
                                    </p:anim>
                                    <p:anim calcmode="lin" valueType="num">
                                      <p:cBhvr additive="base">
                                        <p:cTn id="14" dur="300" fill="hold"/>
                                        <p:tgtEl>
                                          <p:spTgt spid="2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300" fill="hold"/>
                                        <p:tgtEl>
                                          <p:spTgt spid="19"/>
                                        </p:tgtEl>
                                        <p:attrNameLst>
                                          <p:attrName>ppt_x</p:attrName>
                                        </p:attrNameLst>
                                      </p:cBhvr>
                                      <p:tavLst>
                                        <p:tav tm="0">
                                          <p:val>
                                            <p:strVal val="#ppt_x"/>
                                          </p:val>
                                        </p:tav>
                                        <p:tav tm="100000">
                                          <p:val>
                                            <p:strVal val="#ppt_x"/>
                                          </p:val>
                                        </p:tav>
                                      </p:tavLst>
                                    </p:anim>
                                    <p:anim calcmode="lin" valueType="num">
                                      <p:cBhvr additive="base">
                                        <p:cTn id="19" dur="3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300" fill="hold"/>
                                        <p:tgtEl>
                                          <p:spTgt spid="17"/>
                                        </p:tgtEl>
                                        <p:attrNameLst>
                                          <p:attrName>ppt_x</p:attrName>
                                        </p:attrNameLst>
                                      </p:cBhvr>
                                      <p:tavLst>
                                        <p:tav tm="0">
                                          <p:val>
                                            <p:strVal val="#ppt_x"/>
                                          </p:val>
                                        </p:tav>
                                        <p:tav tm="100000">
                                          <p:val>
                                            <p:strVal val="#ppt_x"/>
                                          </p:val>
                                        </p:tav>
                                      </p:tavLst>
                                    </p:anim>
                                    <p:anim calcmode="lin" valueType="num">
                                      <p:cBhvr additive="base">
                                        <p:cTn id="24" dur="3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300" fill="hold"/>
                                        <p:tgtEl>
                                          <p:spTgt spid="15"/>
                                        </p:tgtEl>
                                        <p:attrNameLst>
                                          <p:attrName>ppt_x</p:attrName>
                                        </p:attrNameLst>
                                      </p:cBhvr>
                                      <p:tavLst>
                                        <p:tav tm="0">
                                          <p:val>
                                            <p:strVal val="#ppt_x"/>
                                          </p:val>
                                        </p:tav>
                                        <p:tav tm="100000">
                                          <p:val>
                                            <p:strVal val="#ppt_x"/>
                                          </p:val>
                                        </p:tav>
                                      </p:tavLst>
                                    </p:anim>
                                    <p:anim calcmode="lin" valueType="num">
                                      <p:cBhvr additive="base">
                                        <p:cTn id="29" dur="3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300" fill="hold"/>
                                        <p:tgtEl>
                                          <p:spTgt spid="6"/>
                                        </p:tgtEl>
                                        <p:attrNameLst>
                                          <p:attrName>ppt_w</p:attrName>
                                        </p:attrNameLst>
                                      </p:cBhvr>
                                      <p:tavLst>
                                        <p:tav tm="0">
                                          <p:val>
                                            <p:fltVal val="0"/>
                                          </p:val>
                                        </p:tav>
                                        <p:tav tm="100000">
                                          <p:val>
                                            <p:strVal val="#ppt_w"/>
                                          </p:val>
                                        </p:tav>
                                      </p:tavLst>
                                    </p:anim>
                                    <p:anim calcmode="lin" valueType="num">
                                      <p:cBhvr>
                                        <p:cTn id="34" dur="300" fill="hold"/>
                                        <p:tgtEl>
                                          <p:spTgt spid="6"/>
                                        </p:tgtEl>
                                        <p:attrNameLst>
                                          <p:attrName>ppt_h</p:attrName>
                                        </p:attrNameLst>
                                      </p:cBhvr>
                                      <p:tavLst>
                                        <p:tav tm="0">
                                          <p:val>
                                            <p:fltVal val="0"/>
                                          </p:val>
                                        </p:tav>
                                        <p:tav tm="100000">
                                          <p:val>
                                            <p:strVal val="#ppt_h"/>
                                          </p:val>
                                        </p:tav>
                                      </p:tavLst>
                                    </p:anim>
                                    <p:anim calcmode="lin" valueType="num">
                                      <p:cBhvr>
                                        <p:cTn id="35" dur="300" fill="hold"/>
                                        <p:tgtEl>
                                          <p:spTgt spid="6"/>
                                        </p:tgtEl>
                                        <p:attrNameLst>
                                          <p:attrName>style.rotation</p:attrName>
                                        </p:attrNameLst>
                                      </p:cBhvr>
                                      <p:tavLst>
                                        <p:tav tm="0">
                                          <p:val>
                                            <p:fltVal val="360"/>
                                          </p:val>
                                        </p:tav>
                                        <p:tav tm="100000">
                                          <p:val>
                                            <p:fltVal val="0"/>
                                          </p:val>
                                        </p:tav>
                                      </p:tavLst>
                                    </p:anim>
                                    <p:animEffect transition="in" filter="fade">
                                      <p:cBhvr>
                                        <p:cTn id="36" dur="300"/>
                                        <p:tgtEl>
                                          <p:spTgt spid="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300" fill="hold"/>
                                        <p:tgtEl>
                                          <p:spTgt spid="20"/>
                                        </p:tgtEl>
                                        <p:attrNameLst>
                                          <p:attrName>ppt_w</p:attrName>
                                        </p:attrNameLst>
                                      </p:cBhvr>
                                      <p:tavLst>
                                        <p:tav tm="0">
                                          <p:val>
                                            <p:fltVal val="0"/>
                                          </p:val>
                                        </p:tav>
                                        <p:tav tm="100000">
                                          <p:val>
                                            <p:strVal val="#ppt_w"/>
                                          </p:val>
                                        </p:tav>
                                      </p:tavLst>
                                    </p:anim>
                                    <p:anim calcmode="lin" valueType="num">
                                      <p:cBhvr>
                                        <p:cTn id="41" dur="300" fill="hold"/>
                                        <p:tgtEl>
                                          <p:spTgt spid="20"/>
                                        </p:tgtEl>
                                        <p:attrNameLst>
                                          <p:attrName>ppt_h</p:attrName>
                                        </p:attrNameLst>
                                      </p:cBhvr>
                                      <p:tavLst>
                                        <p:tav tm="0">
                                          <p:val>
                                            <p:fltVal val="0"/>
                                          </p:val>
                                        </p:tav>
                                        <p:tav tm="100000">
                                          <p:val>
                                            <p:strVal val="#ppt_h"/>
                                          </p:val>
                                        </p:tav>
                                      </p:tavLst>
                                    </p:anim>
                                    <p:anim calcmode="lin" valueType="num">
                                      <p:cBhvr>
                                        <p:cTn id="42" dur="300" fill="hold"/>
                                        <p:tgtEl>
                                          <p:spTgt spid="20"/>
                                        </p:tgtEl>
                                        <p:attrNameLst>
                                          <p:attrName>style.rotation</p:attrName>
                                        </p:attrNameLst>
                                      </p:cBhvr>
                                      <p:tavLst>
                                        <p:tav tm="0">
                                          <p:val>
                                            <p:fltVal val="360"/>
                                          </p:val>
                                        </p:tav>
                                        <p:tav tm="100000">
                                          <p:val>
                                            <p:fltVal val="0"/>
                                          </p:val>
                                        </p:tav>
                                      </p:tavLst>
                                    </p:anim>
                                    <p:animEffect transition="in" filter="fade">
                                      <p:cBhvr>
                                        <p:cTn id="43" dur="300"/>
                                        <p:tgtEl>
                                          <p:spTgt spid="20"/>
                                        </p:tgtEl>
                                      </p:cBhvr>
                                    </p:animEffect>
                                  </p:childTnLst>
                                </p:cTn>
                              </p:par>
                            </p:childTnLst>
                          </p:cTn>
                        </p:par>
                        <p:par>
                          <p:cTn id="44" fill="hold">
                            <p:stCondLst>
                              <p:cond delay="3500"/>
                            </p:stCondLst>
                            <p:childTnLst>
                              <p:par>
                                <p:cTn id="45" presetID="49" presetClass="entr" presetSubtype="0" decel="10000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300" fill="hold"/>
                                        <p:tgtEl>
                                          <p:spTgt spid="25"/>
                                        </p:tgtEl>
                                        <p:attrNameLst>
                                          <p:attrName>ppt_w</p:attrName>
                                        </p:attrNameLst>
                                      </p:cBhvr>
                                      <p:tavLst>
                                        <p:tav tm="0">
                                          <p:val>
                                            <p:fltVal val="0"/>
                                          </p:val>
                                        </p:tav>
                                        <p:tav tm="100000">
                                          <p:val>
                                            <p:strVal val="#ppt_w"/>
                                          </p:val>
                                        </p:tav>
                                      </p:tavLst>
                                    </p:anim>
                                    <p:anim calcmode="lin" valueType="num">
                                      <p:cBhvr>
                                        <p:cTn id="48" dur="300" fill="hold"/>
                                        <p:tgtEl>
                                          <p:spTgt spid="25"/>
                                        </p:tgtEl>
                                        <p:attrNameLst>
                                          <p:attrName>ppt_h</p:attrName>
                                        </p:attrNameLst>
                                      </p:cBhvr>
                                      <p:tavLst>
                                        <p:tav tm="0">
                                          <p:val>
                                            <p:fltVal val="0"/>
                                          </p:val>
                                        </p:tav>
                                        <p:tav tm="100000">
                                          <p:val>
                                            <p:strVal val="#ppt_h"/>
                                          </p:val>
                                        </p:tav>
                                      </p:tavLst>
                                    </p:anim>
                                    <p:anim calcmode="lin" valueType="num">
                                      <p:cBhvr>
                                        <p:cTn id="49" dur="300" fill="hold"/>
                                        <p:tgtEl>
                                          <p:spTgt spid="25"/>
                                        </p:tgtEl>
                                        <p:attrNameLst>
                                          <p:attrName>style.rotation</p:attrName>
                                        </p:attrNameLst>
                                      </p:cBhvr>
                                      <p:tavLst>
                                        <p:tav tm="0">
                                          <p:val>
                                            <p:fltVal val="360"/>
                                          </p:val>
                                        </p:tav>
                                        <p:tav tm="100000">
                                          <p:val>
                                            <p:fltVal val="0"/>
                                          </p:val>
                                        </p:tav>
                                      </p:tavLst>
                                    </p:anim>
                                    <p:animEffect transition="in" filter="fade">
                                      <p:cBhvr>
                                        <p:cTn id="50" dur="300"/>
                                        <p:tgtEl>
                                          <p:spTgt spid="25"/>
                                        </p:tgtEl>
                                      </p:cBhvr>
                                    </p:animEffect>
                                  </p:childTnLst>
                                </p:cTn>
                              </p:par>
                            </p:childTnLst>
                          </p:cTn>
                        </p:par>
                        <p:par>
                          <p:cTn id="51" fill="hold">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300" fill="hold"/>
                                        <p:tgtEl>
                                          <p:spTgt spid="26"/>
                                        </p:tgtEl>
                                        <p:attrNameLst>
                                          <p:attrName>ppt_w</p:attrName>
                                        </p:attrNameLst>
                                      </p:cBhvr>
                                      <p:tavLst>
                                        <p:tav tm="0">
                                          <p:val>
                                            <p:fltVal val="0"/>
                                          </p:val>
                                        </p:tav>
                                        <p:tav tm="100000">
                                          <p:val>
                                            <p:strVal val="#ppt_w"/>
                                          </p:val>
                                        </p:tav>
                                      </p:tavLst>
                                    </p:anim>
                                    <p:anim calcmode="lin" valueType="num">
                                      <p:cBhvr>
                                        <p:cTn id="55" dur="300" fill="hold"/>
                                        <p:tgtEl>
                                          <p:spTgt spid="26"/>
                                        </p:tgtEl>
                                        <p:attrNameLst>
                                          <p:attrName>ppt_h</p:attrName>
                                        </p:attrNameLst>
                                      </p:cBhvr>
                                      <p:tavLst>
                                        <p:tav tm="0">
                                          <p:val>
                                            <p:fltVal val="0"/>
                                          </p:val>
                                        </p:tav>
                                        <p:tav tm="100000">
                                          <p:val>
                                            <p:strVal val="#ppt_h"/>
                                          </p:val>
                                        </p:tav>
                                      </p:tavLst>
                                    </p:anim>
                                    <p:anim calcmode="lin" valueType="num">
                                      <p:cBhvr>
                                        <p:cTn id="56" dur="300" fill="hold"/>
                                        <p:tgtEl>
                                          <p:spTgt spid="26"/>
                                        </p:tgtEl>
                                        <p:attrNameLst>
                                          <p:attrName>style.rotation</p:attrName>
                                        </p:attrNameLst>
                                      </p:cBhvr>
                                      <p:tavLst>
                                        <p:tav tm="0">
                                          <p:val>
                                            <p:fltVal val="360"/>
                                          </p:val>
                                        </p:tav>
                                        <p:tav tm="100000">
                                          <p:val>
                                            <p:fltVal val="0"/>
                                          </p:val>
                                        </p:tav>
                                      </p:tavLst>
                                    </p:anim>
                                    <p:animEffect transition="in" filter="fade">
                                      <p:cBhvr>
                                        <p:cTn id="57" dur="300"/>
                                        <p:tgtEl>
                                          <p:spTgt spid="26"/>
                                        </p:tgtEl>
                                      </p:cBhvr>
                                    </p:animEffect>
                                  </p:childTnLst>
                                </p:cTn>
                              </p:par>
                            </p:childTnLst>
                          </p:cTn>
                        </p:par>
                        <p:par>
                          <p:cTn id="58" fill="hold">
                            <p:stCondLst>
                              <p:cond delay="4500"/>
                            </p:stCondLst>
                            <p:childTnLst>
                              <p:par>
                                <p:cTn id="59" presetID="49" presetClass="entr" presetSubtype="0" decel="10000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300" fill="hold"/>
                                        <p:tgtEl>
                                          <p:spTgt spid="27"/>
                                        </p:tgtEl>
                                        <p:attrNameLst>
                                          <p:attrName>ppt_w</p:attrName>
                                        </p:attrNameLst>
                                      </p:cBhvr>
                                      <p:tavLst>
                                        <p:tav tm="0">
                                          <p:val>
                                            <p:fltVal val="0"/>
                                          </p:val>
                                        </p:tav>
                                        <p:tav tm="100000">
                                          <p:val>
                                            <p:strVal val="#ppt_w"/>
                                          </p:val>
                                        </p:tav>
                                      </p:tavLst>
                                    </p:anim>
                                    <p:anim calcmode="lin" valueType="num">
                                      <p:cBhvr>
                                        <p:cTn id="62" dur="300" fill="hold"/>
                                        <p:tgtEl>
                                          <p:spTgt spid="27"/>
                                        </p:tgtEl>
                                        <p:attrNameLst>
                                          <p:attrName>ppt_h</p:attrName>
                                        </p:attrNameLst>
                                      </p:cBhvr>
                                      <p:tavLst>
                                        <p:tav tm="0">
                                          <p:val>
                                            <p:fltVal val="0"/>
                                          </p:val>
                                        </p:tav>
                                        <p:tav tm="100000">
                                          <p:val>
                                            <p:strVal val="#ppt_h"/>
                                          </p:val>
                                        </p:tav>
                                      </p:tavLst>
                                    </p:anim>
                                    <p:anim calcmode="lin" valueType="num">
                                      <p:cBhvr>
                                        <p:cTn id="63" dur="300" fill="hold"/>
                                        <p:tgtEl>
                                          <p:spTgt spid="27"/>
                                        </p:tgtEl>
                                        <p:attrNameLst>
                                          <p:attrName>style.rotation</p:attrName>
                                        </p:attrNameLst>
                                      </p:cBhvr>
                                      <p:tavLst>
                                        <p:tav tm="0">
                                          <p:val>
                                            <p:fltVal val="360"/>
                                          </p:val>
                                        </p:tav>
                                        <p:tav tm="100000">
                                          <p:val>
                                            <p:fltVal val="0"/>
                                          </p:val>
                                        </p:tav>
                                      </p:tavLst>
                                    </p:anim>
                                    <p:animEffect transition="in" filter="fade">
                                      <p:cBhvr>
                                        <p:cTn id="64" dur="300"/>
                                        <p:tgtEl>
                                          <p:spTgt spid="27"/>
                                        </p:tgtEl>
                                      </p:cBhvr>
                                    </p:animEffect>
                                  </p:childTnLst>
                                </p:cTn>
                              </p:par>
                            </p:childTnLst>
                          </p:cTn>
                        </p:par>
                        <p:par>
                          <p:cTn id="65" fill="hold">
                            <p:stCondLst>
                              <p:cond delay="5000"/>
                            </p:stCondLst>
                            <p:childTnLst>
                              <p:par>
                                <p:cTn id="66" presetID="49" presetClass="entr" presetSubtype="0" decel="10000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300" fill="hold"/>
                                        <p:tgtEl>
                                          <p:spTgt spid="28"/>
                                        </p:tgtEl>
                                        <p:attrNameLst>
                                          <p:attrName>ppt_w</p:attrName>
                                        </p:attrNameLst>
                                      </p:cBhvr>
                                      <p:tavLst>
                                        <p:tav tm="0">
                                          <p:val>
                                            <p:fltVal val="0"/>
                                          </p:val>
                                        </p:tav>
                                        <p:tav tm="100000">
                                          <p:val>
                                            <p:strVal val="#ppt_w"/>
                                          </p:val>
                                        </p:tav>
                                      </p:tavLst>
                                    </p:anim>
                                    <p:anim calcmode="lin" valueType="num">
                                      <p:cBhvr>
                                        <p:cTn id="69" dur="300" fill="hold"/>
                                        <p:tgtEl>
                                          <p:spTgt spid="28"/>
                                        </p:tgtEl>
                                        <p:attrNameLst>
                                          <p:attrName>ppt_h</p:attrName>
                                        </p:attrNameLst>
                                      </p:cBhvr>
                                      <p:tavLst>
                                        <p:tav tm="0">
                                          <p:val>
                                            <p:fltVal val="0"/>
                                          </p:val>
                                        </p:tav>
                                        <p:tav tm="100000">
                                          <p:val>
                                            <p:strVal val="#ppt_h"/>
                                          </p:val>
                                        </p:tav>
                                      </p:tavLst>
                                    </p:anim>
                                    <p:anim calcmode="lin" valueType="num">
                                      <p:cBhvr>
                                        <p:cTn id="70" dur="300" fill="hold"/>
                                        <p:tgtEl>
                                          <p:spTgt spid="28"/>
                                        </p:tgtEl>
                                        <p:attrNameLst>
                                          <p:attrName>style.rotation</p:attrName>
                                        </p:attrNameLst>
                                      </p:cBhvr>
                                      <p:tavLst>
                                        <p:tav tm="0">
                                          <p:val>
                                            <p:fltVal val="360"/>
                                          </p:val>
                                        </p:tav>
                                        <p:tav tm="100000">
                                          <p:val>
                                            <p:fltVal val="0"/>
                                          </p:val>
                                        </p:tav>
                                      </p:tavLst>
                                    </p:anim>
                                    <p:animEffect transition="in" filter="fade">
                                      <p:cBhvr>
                                        <p:cTn id="71" dur="300"/>
                                        <p:tgtEl>
                                          <p:spTgt spid="28"/>
                                        </p:tgtEl>
                                      </p:cBhvr>
                                    </p:animEffect>
                                  </p:childTnLst>
                                </p:cTn>
                              </p:par>
                            </p:childTnLst>
                          </p:cTn>
                        </p:par>
                        <p:par>
                          <p:cTn id="72" fill="hold">
                            <p:stCondLst>
                              <p:cond delay="5500"/>
                            </p:stCondLst>
                            <p:childTnLst>
                              <p:par>
                                <p:cTn id="73" presetID="49" presetClass="entr" presetSubtype="0" decel="10000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300" fill="hold"/>
                                        <p:tgtEl>
                                          <p:spTgt spid="7"/>
                                        </p:tgtEl>
                                        <p:attrNameLst>
                                          <p:attrName>ppt_w</p:attrName>
                                        </p:attrNameLst>
                                      </p:cBhvr>
                                      <p:tavLst>
                                        <p:tav tm="0">
                                          <p:val>
                                            <p:fltVal val="0"/>
                                          </p:val>
                                        </p:tav>
                                        <p:tav tm="100000">
                                          <p:val>
                                            <p:strVal val="#ppt_w"/>
                                          </p:val>
                                        </p:tav>
                                      </p:tavLst>
                                    </p:anim>
                                    <p:anim calcmode="lin" valueType="num">
                                      <p:cBhvr>
                                        <p:cTn id="76" dur="300" fill="hold"/>
                                        <p:tgtEl>
                                          <p:spTgt spid="7"/>
                                        </p:tgtEl>
                                        <p:attrNameLst>
                                          <p:attrName>ppt_h</p:attrName>
                                        </p:attrNameLst>
                                      </p:cBhvr>
                                      <p:tavLst>
                                        <p:tav tm="0">
                                          <p:val>
                                            <p:fltVal val="0"/>
                                          </p:val>
                                        </p:tav>
                                        <p:tav tm="100000">
                                          <p:val>
                                            <p:strVal val="#ppt_h"/>
                                          </p:val>
                                        </p:tav>
                                      </p:tavLst>
                                    </p:anim>
                                    <p:anim calcmode="lin" valueType="num">
                                      <p:cBhvr>
                                        <p:cTn id="77" dur="300" fill="hold"/>
                                        <p:tgtEl>
                                          <p:spTgt spid="7"/>
                                        </p:tgtEl>
                                        <p:attrNameLst>
                                          <p:attrName>style.rotation</p:attrName>
                                        </p:attrNameLst>
                                      </p:cBhvr>
                                      <p:tavLst>
                                        <p:tav tm="0">
                                          <p:val>
                                            <p:fltVal val="360"/>
                                          </p:val>
                                        </p:tav>
                                        <p:tav tm="100000">
                                          <p:val>
                                            <p:fltVal val="0"/>
                                          </p:val>
                                        </p:tav>
                                      </p:tavLst>
                                    </p:anim>
                                    <p:animEffect transition="in" filter="fade">
                                      <p:cBhvr>
                                        <p:cTn id="78" dur="300"/>
                                        <p:tgtEl>
                                          <p:spTgt spid="7"/>
                                        </p:tgtEl>
                                      </p:cBhvr>
                                    </p:animEffect>
                                  </p:childTnLst>
                                </p:cTn>
                              </p:par>
                            </p:childTnLst>
                          </p:cTn>
                        </p:par>
                        <p:par>
                          <p:cTn id="79" fill="hold">
                            <p:stCondLst>
                              <p:cond delay="6000"/>
                            </p:stCondLst>
                            <p:childTnLst>
                              <p:par>
                                <p:cTn id="80" presetID="49" presetClass="entr" presetSubtype="0" decel="10000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300" fill="hold"/>
                                        <p:tgtEl>
                                          <p:spTgt spid="31"/>
                                        </p:tgtEl>
                                        <p:attrNameLst>
                                          <p:attrName>ppt_w</p:attrName>
                                        </p:attrNameLst>
                                      </p:cBhvr>
                                      <p:tavLst>
                                        <p:tav tm="0">
                                          <p:val>
                                            <p:fltVal val="0"/>
                                          </p:val>
                                        </p:tav>
                                        <p:tav tm="100000">
                                          <p:val>
                                            <p:strVal val="#ppt_w"/>
                                          </p:val>
                                        </p:tav>
                                      </p:tavLst>
                                    </p:anim>
                                    <p:anim calcmode="lin" valueType="num">
                                      <p:cBhvr>
                                        <p:cTn id="83" dur="300" fill="hold"/>
                                        <p:tgtEl>
                                          <p:spTgt spid="31"/>
                                        </p:tgtEl>
                                        <p:attrNameLst>
                                          <p:attrName>ppt_h</p:attrName>
                                        </p:attrNameLst>
                                      </p:cBhvr>
                                      <p:tavLst>
                                        <p:tav tm="0">
                                          <p:val>
                                            <p:fltVal val="0"/>
                                          </p:val>
                                        </p:tav>
                                        <p:tav tm="100000">
                                          <p:val>
                                            <p:strVal val="#ppt_h"/>
                                          </p:val>
                                        </p:tav>
                                      </p:tavLst>
                                    </p:anim>
                                    <p:anim calcmode="lin" valueType="num">
                                      <p:cBhvr>
                                        <p:cTn id="84" dur="300" fill="hold"/>
                                        <p:tgtEl>
                                          <p:spTgt spid="31"/>
                                        </p:tgtEl>
                                        <p:attrNameLst>
                                          <p:attrName>style.rotation</p:attrName>
                                        </p:attrNameLst>
                                      </p:cBhvr>
                                      <p:tavLst>
                                        <p:tav tm="0">
                                          <p:val>
                                            <p:fltVal val="360"/>
                                          </p:val>
                                        </p:tav>
                                        <p:tav tm="100000">
                                          <p:val>
                                            <p:fltVal val="0"/>
                                          </p:val>
                                        </p:tav>
                                      </p:tavLst>
                                    </p:anim>
                                    <p:animEffect transition="in" filter="fade">
                                      <p:cBhvr>
                                        <p:cTn id="85" dur="300"/>
                                        <p:tgtEl>
                                          <p:spTgt spid="31"/>
                                        </p:tgtEl>
                                      </p:cBhvr>
                                    </p:animEffect>
                                  </p:childTnLst>
                                </p:cTn>
                              </p:par>
                            </p:childTnLst>
                          </p:cTn>
                        </p:par>
                        <p:par>
                          <p:cTn id="86" fill="hold">
                            <p:stCondLst>
                              <p:cond delay="6500"/>
                            </p:stCondLst>
                            <p:childTnLst>
                              <p:par>
                                <p:cTn id="87" presetID="49" presetClass="entr" presetSubtype="0" decel="10000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300" fill="hold"/>
                                        <p:tgtEl>
                                          <p:spTgt spid="30"/>
                                        </p:tgtEl>
                                        <p:attrNameLst>
                                          <p:attrName>ppt_w</p:attrName>
                                        </p:attrNameLst>
                                      </p:cBhvr>
                                      <p:tavLst>
                                        <p:tav tm="0">
                                          <p:val>
                                            <p:fltVal val="0"/>
                                          </p:val>
                                        </p:tav>
                                        <p:tav tm="100000">
                                          <p:val>
                                            <p:strVal val="#ppt_w"/>
                                          </p:val>
                                        </p:tav>
                                      </p:tavLst>
                                    </p:anim>
                                    <p:anim calcmode="lin" valueType="num">
                                      <p:cBhvr>
                                        <p:cTn id="90" dur="300" fill="hold"/>
                                        <p:tgtEl>
                                          <p:spTgt spid="30"/>
                                        </p:tgtEl>
                                        <p:attrNameLst>
                                          <p:attrName>ppt_h</p:attrName>
                                        </p:attrNameLst>
                                      </p:cBhvr>
                                      <p:tavLst>
                                        <p:tav tm="0">
                                          <p:val>
                                            <p:fltVal val="0"/>
                                          </p:val>
                                        </p:tav>
                                        <p:tav tm="100000">
                                          <p:val>
                                            <p:strVal val="#ppt_h"/>
                                          </p:val>
                                        </p:tav>
                                      </p:tavLst>
                                    </p:anim>
                                    <p:anim calcmode="lin" valueType="num">
                                      <p:cBhvr>
                                        <p:cTn id="91" dur="300" fill="hold"/>
                                        <p:tgtEl>
                                          <p:spTgt spid="30"/>
                                        </p:tgtEl>
                                        <p:attrNameLst>
                                          <p:attrName>style.rotation</p:attrName>
                                        </p:attrNameLst>
                                      </p:cBhvr>
                                      <p:tavLst>
                                        <p:tav tm="0">
                                          <p:val>
                                            <p:fltVal val="360"/>
                                          </p:val>
                                        </p:tav>
                                        <p:tav tm="100000">
                                          <p:val>
                                            <p:fltVal val="0"/>
                                          </p:val>
                                        </p:tav>
                                      </p:tavLst>
                                    </p:anim>
                                    <p:animEffect transition="in" filter="fade">
                                      <p:cBhvr>
                                        <p:cTn id="92" dur="300"/>
                                        <p:tgtEl>
                                          <p:spTgt spid="30"/>
                                        </p:tgtEl>
                                      </p:cBhvr>
                                    </p:animEffect>
                                  </p:childTnLst>
                                </p:cTn>
                              </p:par>
                            </p:childTnLst>
                          </p:cTn>
                        </p:par>
                        <p:par>
                          <p:cTn id="93" fill="hold">
                            <p:stCondLst>
                              <p:cond delay="7000"/>
                            </p:stCondLst>
                            <p:childTnLst>
                              <p:par>
                                <p:cTn id="94" presetID="22" presetClass="entr" presetSubtype="1"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up)">
                                      <p:cBhvr>
                                        <p:cTn id="96" dur="500"/>
                                        <p:tgtEl>
                                          <p:spTgt spid="36"/>
                                        </p:tgtEl>
                                      </p:cBhvr>
                                    </p:animEffect>
                                  </p:childTnLst>
                                </p:cTn>
                              </p:par>
                            </p:childTnLst>
                          </p:cTn>
                        </p:par>
                        <p:par>
                          <p:cTn id="97" fill="hold">
                            <p:stCondLst>
                              <p:cond delay="7500"/>
                            </p:stCondLst>
                            <p:childTnLst>
                              <p:par>
                                <p:cTn id="98" presetID="22" presetClass="entr" presetSubtype="1" fill="hold" grpId="0"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wipe(up)">
                                      <p:cBhvr>
                                        <p:cTn id="10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9" grpId="0" animBg="1"/>
      <p:bldP spid="6" grpId="0"/>
      <p:bldP spid="20" grpId="0"/>
      <p:bldP spid="25" grpId="0"/>
      <p:bldP spid="26" grpId="0"/>
      <p:bldP spid="27" grpId="0"/>
      <p:bldP spid="28" grpId="0"/>
      <p:bldP spid="29" grpId="0" animBg="1"/>
      <p:bldP spid="30" grpId="0"/>
      <p:bldP spid="7" grpId="0"/>
      <p:bldP spid="31"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290355" y="1792931"/>
            <a:ext cx="1455579" cy="4117928"/>
            <a:chOff x="-1" y="-15"/>
            <a:chExt cx="2911317" cy="8236307"/>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7965">
                <a:defRPr sz="1200">
                  <a:latin typeface="Helvetica"/>
                  <a:ea typeface="Helvetica"/>
                  <a:cs typeface="Helvetica"/>
                  <a:sym typeface="Helvetica"/>
                </a:defRPr>
              </a:pPr>
              <a:endParaRPr sz="6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4"/>
              <a:ext cx="2378986" cy="447969"/>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16437"/>
              <a:ext cx="2911317" cy="111985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3765">
                <a:lnSpc>
                  <a:spcPct val="120000"/>
                </a:lnSpc>
                <a:defRPr/>
              </a:pPr>
              <a:r>
                <a:rPr lang="en-US" altLang="zh-CN"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2921498" y="2498077"/>
            <a:ext cx="1455579" cy="3440289"/>
            <a:chOff x="0" y="0"/>
            <a:chExt cx="2911316" cy="6880955"/>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7965">
                <a:defRPr sz="1200">
                  <a:latin typeface="Helvetica"/>
                  <a:ea typeface="Helvetica"/>
                  <a:cs typeface="Helvetica"/>
                  <a:sym typeface="Helvetica"/>
                </a:defRPr>
              </a:pPr>
              <a:endParaRPr sz="6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8" y="5233277"/>
              <a:ext cx="2378985" cy="490161"/>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defTabSz="433070">
                <a:lnSpc>
                  <a:spcPct val="120000"/>
                </a:lnSpc>
                <a:defRPr sz="1800">
                  <a:solidFill>
                    <a:srgbClr val="000000"/>
                  </a:solidFill>
                </a:defRPr>
              </a:pPr>
              <a:r>
                <a:rPr lang="zh-CN" altLang="en-US" sz="1325" dirty="0">
                  <a:solidFill>
                    <a:schemeClr val="bg2">
                      <a:lumMod val="50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61100"/>
              <a:ext cx="2911316" cy="111985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3765">
                <a:lnSpc>
                  <a:spcPct val="120000"/>
                </a:lnSpc>
                <a:defRPr/>
              </a:pPr>
              <a:r>
                <a:rPr lang="en-US" altLang="zh-CN"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552641" y="1792932"/>
            <a:ext cx="1455579" cy="4145434"/>
            <a:chOff x="0" y="0"/>
            <a:chExt cx="2911316" cy="8291324"/>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7965">
                <a:defRPr sz="1200">
                  <a:latin typeface="Helvetica"/>
                  <a:ea typeface="Helvetica"/>
                  <a:cs typeface="Helvetica"/>
                  <a:sym typeface="Helvetica"/>
                </a:defRPr>
              </a:pPr>
              <a:endParaRPr sz="6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6162" y="6643645"/>
              <a:ext cx="2378985" cy="490161"/>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71468"/>
              <a:ext cx="2911316" cy="111985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3765">
                <a:lnSpc>
                  <a:spcPct val="120000"/>
                </a:lnSpc>
                <a:defRPr/>
              </a:pPr>
              <a:r>
                <a:rPr lang="en-US" altLang="zh-CN"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183784" y="2498078"/>
            <a:ext cx="1455579" cy="3426456"/>
            <a:chOff x="0" y="0"/>
            <a:chExt cx="2911316" cy="6853289"/>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3492" y="5254375"/>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7965">
                <a:defRPr sz="1200">
                  <a:latin typeface="Helvetica"/>
                  <a:ea typeface="Helvetica"/>
                  <a:cs typeface="Helvetica"/>
                  <a:sym typeface="Helvetica"/>
                </a:defRPr>
              </a:pPr>
              <a:endParaRPr sz="6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33433"/>
              <a:ext cx="2911316" cy="111985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3765">
                <a:lnSpc>
                  <a:spcPct val="120000"/>
                </a:lnSpc>
                <a:defRPr/>
              </a:pPr>
              <a:r>
                <a:rPr lang="en-US" altLang="zh-CN"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7814927" y="1792932"/>
            <a:ext cx="1455579" cy="4145434"/>
            <a:chOff x="0" y="0"/>
            <a:chExt cx="2911316" cy="8291324"/>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7965">
                <a:defRPr sz="1200">
                  <a:latin typeface="Helvetica"/>
                  <a:ea typeface="Helvetica"/>
                  <a:cs typeface="Helvetica"/>
                  <a:sym typeface="Helvetica"/>
                </a:defRPr>
              </a:pPr>
              <a:endParaRPr sz="6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6164" y="6643645"/>
              <a:ext cx="2378985" cy="490161"/>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71468"/>
              <a:ext cx="2911316" cy="111985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3765">
                <a:lnSpc>
                  <a:spcPct val="120000"/>
                </a:lnSpc>
                <a:defRPr/>
              </a:pPr>
              <a:r>
                <a:rPr lang="en-US" altLang="zh-CN"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446068" y="2498077"/>
            <a:ext cx="1455579" cy="3412782"/>
            <a:chOff x="0" y="0"/>
            <a:chExt cx="2911316" cy="6825938"/>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7965">
                <a:defRPr sz="1200">
                  <a:latin typeface="Helvetica"/>
                  <a:ea typeface="Helvetica"/>
                  <a:cs typeface="Helvetica"/>
                  <a:sym typeface="Helvetica"/>
                </a:defRPr>
              </a:pPr>
              <a:endParaRPr sz="600" dirty="0">
                <a:solidFill>
                  <a:schemeClr val="bg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6142" y="5254372"/>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06083"/>
              <a:ext cx="2911316" cy="1119855"/>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3765">
                <a:lnSpc>
                  <a:spcPct val="120000"/>
                </a:lnSpc>
                <a:defRPr/>
              </a:pPr>
              <a:r>
                <a:rPr lang="en-US" altLang="zh-CN"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2">
                    <a:lumMod val="50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1" name="文本框 50"/>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indefinite" fill="hold"/>
                                        <p:tgtEl>
                                          <p:spTgt spid="2018"/>
                                        </p:tgtEl>
                                        <p:attrNameLst>
                                          <p:attrName>style.visibility</p:attrName>
                                        </p:attrNameLst>
                                      </p:cBhvr>
                                      <p:to>
                                        <p:strVal val="visible"/>
                                      </p:to>
                                    </p:set>
                                    <p:anim calcmode="lin" valueType="num">
                                      <p:cBhvr>
                                        <p:cTn id="12" dur="900" fill="hold"/>
                                        <p:tgtEl>
                                          <p:spTgt spid="2018"/>
                                        </p:tgtEl>
                                        <p:attrNameLst>
                                          <p:attrName>ppt_x</p:attrName>
                                        </p:attrNameLst>
                                      </p:cBhvr>
                                      <p:tavLst>
                                        <p:tav tm="0">
                                          <p:val>
                                            <p:strVal val="#ppt_x"/>
                                          </p:val>
                                        </p:tav>
                                        <p:tav tm="100000">
                                          <p:val>
                                            <p:strVal val="#ppt_x"/>
                                          </p:val>
                                        </p:tav>
                                      </p:tavLst>
                                    </p:anim>
                                    <p:anim calcmode="lin" valueType="num">
                                      <p:cBhvr>
                                        <p:cTn id="13" dur="900" fill="hold"/>
                                        <p:tgtEl>
                                          <p:spTgt spid="201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indefinite" fill="hold"/>
                                        <p:tgtEl>
                                          <p:spTgt spid="2026"/>
                                        </p:tgtEl>
                                        <p:attrNameLst>
                                          <p:attrName>style.visibility</p:attrName>
                                        </p:attrNameLst>
                                      </p:cBhvr>
                                      <p:to>
                                        <p:strVal val="visible"/>
                                      </p:to>
                                    </p:set>
                                    <p:anim calcmode="lin" valueType="num">
                                      <p:cBhvr>
                                        <p:cTn id="17" dur="900" fill="hold"/>
                                        <p:tgtEl>
                                          <p:spTgt spid="2026"/>
                                        </p:tgtEl>
                                        <p:attrNameLst>
                                          <p:attrName>ppt_x</p:attrName>
                                        </p:attrNameLst>
                                      </p:cBhvr>
                                      <p:tavLst>
                                        <p:tav tm="0">
                                          <p:val>
                                            <p:strVal val="#ppt_x"/>
                                          </p:val>
                                        </p:tav>
                                        <p:tav tm="100000">
                                          <p:val>
                                            <p:strVal val="#ppt_x"/>
                                          </p:val>
                                        </p:tav>
                                      </p:tavLst>
                                    </p:anim>
                                    <p:anim calcmode="lin" valueType="num">
                                      <p:cBhvr>
                                        <p:cTn id="18" dur="900" fill="hold"/>
                                        <p:tgtEl>
                                          <p:spTgt spid="202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indefinite" fill="hold"/>
                                        <p:tgtEl>
                                          <p:spTgt spid="2034"/>
                                        </p:tgtEl>
                                        <p:attrNameLst>
                                          <p:attrName>style.visibility</p:attrName>
                                        </p:attrNameLst>
                                      </p:cBhvr>
                                      <p:to>
                                        <p:strVal val="visible"/>
                                      </p:to>
                                    </p:set>
                                    <p:anim calcmode="lin" valueType="num">
                                      <p:cBhvr>
                                        <p:cTn id="22" dur="900" fill="hold"/>
                                        <p:tgtEl>
                                          <p:spTgt spid="2034"/>
                                        </p:tgtEl>
                                        <p:attrNameLst>
                                          <p:attrName>ppt_x</p:attrName>
                                        </p:attrNameLst>
                                      </p:cBhvr>
                                      <p:tavLst>
                                        <p:tav tm="0">
                                          <p:val>
                                            <p:strVal val="#ppt_x"/>
                                          </p:val>
                                        </p:tav>
                                        <p:tav tm="100000">
                                          <p:val>
                                            <p:strVal val="#ppt_x"/>
                                          </p:val>
                                        </p:tav>
                                      </p:tavLst>
                                    </p:anim>
                                    <p:anim calcmode="lin" valueType="num">
                                      <p:cBhvr>
                                        <p:cTn id="23" dur="900" fill="hold"/>
                                        <p:tgtEl>
                                          <p:spTgt spid="203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indefinite" fill="hold"/>
                                        <p:tgtEl>
                                          <p:spTgt spid="2042"/>
                                        </p:tgtEl>
                                        <p:attrNameLst>
                                          <p:attrName>style.visibility</p:attrName>
                                        </p:attrNameLst>
                                      </p:cBhvr>
                                      <p:to>
                                        <p:strVal val="visible"/>
                                      </p:to>
                                    </p:set>
                                    <p:anim calcmode="lin" valueType="num">
                                      <p:cBhvr>
                                        <p:cTn id="27" dur="900" fill="hold"/>
                                        <p:tgtEl>
                                          <p:spTgt spid="2042"/>
                                        </p:tgtEl>
                                        <p:attrNameLst>
                                          <p:attrName>ppt_x</p:attrName>
                                        </p:attrNameLst>
                                      </p:cBhvr>
                                      <p:tavLst>
                                        <p:tav tm="0">
                                          <p:val>
                                            <p:strVal val="#ppt_x"/>
                                          </p:val>
                                        </p:tav>
                                        <p:tav tm="100000">
                                          <p:val>
                                            <p:strVal val="#ppt_x"/>
                                          </p:val>
                                        </p:tav>
                                      </p:tavLst>
                                    </p:anim>
                                    <p:anim calcmode="lin" valueType="num">
                                      <p:cBhvr>
                                        <p:cTn id="28" dur="900" fill="hold"/>
                                        <p:tgtEl>
                                          <p:spTgt spid="2042"/>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indefinite" fill="hold"/>
                                        <p:tgtEl>
                                          <p:spTgt spid="2050"/>
                                        </p:tgtEl>
                                        <p:attrNameLst>
                                          <p:attrName>style.visibility</p:attrName>
                                        </p:attrNameLst>
                                      </p:cBhvr>
                                      <p:to>
                                        <p:strVal val="visible"/>
                                      </p:to>
                                    </p:set>
                                    <p:anim calcmode="lin" valueType="num">
                                      <p:cBhvr>
                                        <p:cTn id="32" dur="900" fill="hold"/>
                                        <p:tgtEl>
                                          <p:spTgt spid="2050"/>
                                        </p:tgtEl>
                                        <p:attrNameLst>
                                          <p:attrName>ppt_x</p:attrName>
                                        </p:attrNameLst>
                                      </p:cBhvr>
                                      <p:tavLst>
                                        <p:tav tm="0">
                                          <p:val>
                                            <p:strVal val="#ppt_x"/>
                                          </p:val>
                                        </p:tav>
                                        <p:tav tm="100000">
                                          <p:val>
                                            <p:strVal val="#ppt_x"/>
                                          </p:val>
                                        </p:tav>
                                      </p:tavLst>
                                    </p:anim>
                                    <p:anim calcmode="lin" valueType="num">
                                      <p:cBhvr>
                                        <p:cTn id="33"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7" name="矩形 16"/>
          <p:cNvSpPr/>
          <p:nvPr/>
        </p:nvSpPr>
        <p:spPr>
          <a:xfrm rot="16200000">
            <a:off x="9350700" y="1502577"/>
            <a:ext cx="1629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885351">
            <a:off x="1671928" y="2551710"/>
            <a:ext cx="3232728" cy="15416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2449829" y="3863148"/>
            <a:ext cx="2780146" cy="2669310"/>
          </a:xfrm>
          <a:prstGeom prst="diamond">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684765" y="2691562"/>
            <a:ext cx="2780146" cy="2669310"/>
          </a:xfrm>
          <a:prstGeom prst="diamond">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菱形 7"/>
          <p:cNvSpPr/>
          <p:nvPr/>
        </p:nvSpPr>
        <p:spPr>
          <a:xfrm>
            <a:off x="1131561" y="327335"/>
            <a:ext cx="2780146" cy="2669310"/>
          </a:xfrm>
          <a:prstGeom prst="diamond">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rot="18848320">
            <a:off x="2903645" y="2724730"/>
            <a:ext cx="112786" cy="150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2927149" y="1447276"/>
            <a:ext cx="2780146" cy="2669310"/>
          </a:xfrm>
          <a:prstGeom prst="diamond">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24"/>
          <p:cNvSpPr>
            <a:spLocks noChangeArrowheads="1"/>
          </p:cNvSpPr>
          <p:nvPr/>
        </p:nvSpPr>
        <p:spPr bwMode="auto">
          <a:xfrm>
            <a:off x="6520171" y="4116586"/>
            <a:ext cx="4756972" cy="4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265">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life can be enhanced, and your happiness enriched, when you choose to change your perspective. </a:t>
            </a:r>
            <a:endParaRPr lang="zh-CN" altLang="en-US" sz="1265">
              <a:solidFill>
                <a:schemeClr val="bg1"/>
              </a:solidFill>
              <a:effectLst>
                <a:outerShdw blurRad="38100" dist="38100" dir="2700000" algn="tl">
                  <a:srgbClr val="000000">
                    <a:alpha val="43137"/>
                  </a:srgbClr>
                </a:outerShdw>
              </a:effectLst>
            </a:endParaRPr>
          </a:p>
        </p:txBody>
      </p:sp>
      <p:sp>
        <p:nvSpPr>
          <p:cNvPr id="2" name="文本框 1"/>
          <p:cNvSpPr txBox="1"/>
          <p:nvPr/>
        </p:nvSpPr>
        <p:spPr>
          <a:xfrm>
            <a:off x="6359781" y="2399209"/>
            <a:ext cx="2286203" cy="923330"/>
          </a:xfrm>
          <a:prstGeom prst="rect">
            <a:avLst/>
          </a:prstGeom>
          <a:noFill/>
        </p:spPr>
        <p:txBody>
          <a:bodyPr wrap="none" rtlCol="0">
            <a:spAutoFit/>
          </a:bodyPr>
          <a:lstStyle/>
          <a:p>
            <a:r>
              <a:rPr lang="en-US" altLang="zh-CN" sz="5400" dirty="0"/>
              <a:t>Part 04</a:t>
            </a:r>
            <a:endParaRPr lang="zh-CN" altLang="en-US" sz="5400" dirty="0"/>
          </a:p>
        </p:txBody>
      </p:sp>
      <p:sp>
        <p:nvSpPr>
          <p:cNvPr id="3" name="文本框 2"/>
          <p:cNvSpPr txBox="1"/>
          <p:nvPr/>
        </p:nvSpPr>
        <p:spPr>
          <a:xfrm>
            <a:off x="7652162" y="3379886"/>
            <a:ext cx="2492990" cy="646331"/>
          </a:xfrm>
          <a:prstGeom prst="rect">
            <a:avLst/>
          </a:prstGeom>
          <a:noFill/>
        </p:spPr>
        <p:txBody>
          <a:bodyPr wrap="none" rtlCol="0">
            <a:spAutoFit/>
          </a:bodyPr>
          <a:lstStyle/>
          <a:p>
            <a:r>
              <a:rPr lang="zh-CN" altLang="en-US" sz="3600" dirty="0"/>
              <a:t>请输入标题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 y="3429000"/>
            <a:ext cx="12191331" cy="342881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accent2"/>
              </a:solidFill>
            </a:endParaRPr>
          </a:p>
        </p:txBody>
      </p:sp>
      <p:grpSp>
        <p:nvGrpSpPr>
          <p:cNvPr id="32" name="组合 7"/>
          <p:cNvGrpSpPr/>
          <p:nvPr/>
        </p:nvGrpSpPr>
        <p:grpSpPr bwMode="auto">
          <a:xfrm>
            <a:off x="7393211" y="1517321"/>
            <a:ext cx="3754754" cy="1640553"/>
            <a:chOff x="2989865" y="607026"/>
            <a:chExt cx="2814868" cy="1230659"/>
          </a:xfrm>
        </p:grpSpPr>
        <p:sp>
          <p:nvSpPr>
            <p:cNvPr id="33" name="文本框 66"/>
            <p:cNvSpPr txBox="1">
              <a:spLocks noChangeArrowheads="1"/>
            </p:cNvSpPr>
            <p:nvPr/>
          </p:nvSpPr>
          <p:spPr bwMode="auto">
            <a:xfrm>
              <a:off x="2989865" y="1374629"/>
              <a:ext cx="2814868" cy="46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760" dirty="0">
                <a:solidFill>
                  <a:schemeClr val="bg2">
                    <a:lumMod val="50000"/>
                  </a:schemeClr>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1156316" cy="24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515" dirty="0">
                  <a:solidFill>
                    <a:schemeClr val="bg2">
                      <a:lumMod val="50000"/>
                    </a:schemeClr>
                  </a:solidFill>
                  <a:ea typeface="微软雅黑" panose="020B0503020204020204" pitchFamily="34" charset="-122"/>
                </a:rPr>
                <a:t>请替换文字内容</a:t>
              </a:r>
            </a:p>
          </p:txBody>
        </p:sp>
        <p:sp>
          <p:nvSpPr>
            <p:cNvPr id="35" name="文本框 66"/>
            <p:cNvSpPr txBox="1">
              <a:spLocks noChangeArrowheads="1"/>
            </p:cNvSpPr>
            <p:nvPr/>
          </p:nvSpPr>
          <p:spPr bwMode="auto">
            <a:xfrm>
              <a:off x="2989865" y="880115"/>
              <a:ext cx="1992727" cy="238622"/>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bg2">
                      <a:lumMod val="50000"/>
                    </a:schemeClr>
                  </a:solidFill>
                  <a:latin typeface="+mj-lt"/>
                </a:rPr>
                <a:t>PLEASE ADD YOUR TITLE HERE</a:t>
              </a:r>
              <a:endParaRPr lang="zh-CN" altLang="en-US" sz="1465" dirty="0">
                <a:solidFill>
                  <a:schemeClr val="bg2">
                    <a:lumMod val="50000"/>
                  </a:schemeClr>
                </a:solidFill>
                <a:latin typeface="+mj-lt"/>
              </a:endParaRPr>
            </a:p>
          </p:txBody>
        </p:sp>
        <p:sp>
          <p:nvSpPr>
            <p:cNvPr id="36" name="任意多边形 35"/>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bg2">
                    <a:lumMod val="50000"/>
                  </a:schemeClr>
                </a:solidFill>
              </a:endParaRPr>
            </a:p>
          </p:txBody>
        </p:sp>
      </p:grpSp>
      <p:grpSp>
        <p:nvGrpSpPr>
          <p:cNvPr id="43" name="组合 7"/>
          <p:cNvGrpSpPr/>
          <p:nvPr/>
        </p:nvGrpSpPr>
        <p:grpSpPr bwMode="auto">
          <a:xfrm>
            <a:off x="860160" y="1517321"/>
            <a:ext cx="3754754" cy="1640553"/>
            <a:chOff x="2989865" y="607026"/>
            <a:chExt cx="2814868" cy="1230659"/>
          </a:xfrm>
        </p:grpSpPr>
        <p:sp>
          <p:nvSpPr>
            <p:cNvPr id="44" name="文本框 66"/>
            <p:cNvSpPr txBox="1">
              <a:spLocks noChangeArrowheads="1"/>
            </p:cNvSpPr>
            <p:nvPr/>
          </p:nvSpPr>
          <p:spPr bwMode="auto">
            <a:xfrm>
              <a:off x="2989865" y="1374629"/>
              <a:ext cx="2814868" cy="46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760" dirty="0">
                <a:solidFill>
                  <a:schemeClr val="bg2">
                    <a:lumMod val="50000"/>
                  </a:schemeClr>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1156316" cy="24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515" dirty="0">
                  <a:solidFill>
                    <a:schemeClr val="bg2">
                      <a:lumMod val="50000"/>
                    </a:schemeClr>
                  </a:solidFill>
                  <a:ea typeface="微软雅黑" panose="020B0503020204020204" pitchFamily="34" charset="-122"/>
                </a:rPr>
                <a:t>请替换文字内容</a:t>
              </a:r>
            </a:p>
          </p:txBody>
        </p:sp>
        <p:sp>
          <p:nvSpPr>
            <p:cNvPr id="46" name="文本框 66"/>
            <p:cNvSpPr txBox="1">
              <a:spLocks noChangeArrowheads="1"/>
            </p:cNvSpPr>
            <p:nvPr/>
          </p:nvSpPr>
          <p:spPr bwMode="auto">
            <a:xfrm>
              <a:off x="2989865" y="880115"/>
              <a:ext cx="1992727" cy="238622"/>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bg2">
                      <a:lumMod val="50000"/>
                    </a:schemeClr>
                  </a:solidFill>
                  <a:latin typeface="+mj-lt"/>
                </a:rPr>
                <a:t>PLEASE ADD YOUR TITLE HERE</a:t>
              </a:r>
              <a:endParaRPr lang="zh-CN" altLang="en-US" sz="1465" dirty="0">
                <a:solidFill>
                  <a:schemeClr val="bg2">
                    <a:lumMod val="50000"/>
                  </a:schemeClr>
                </a:solidFill>
                <a:latin typeface="+mj-lt"/>
              </a:endParaRPr>
            </a:p>
          </p:txBody>
        </p:sp>
        <p:sp>
          <p:nvSpPr>
            <p:cNvPr id="47" name="任意多边形 4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bg2">
                    <a:lumMod val="50000"/>
                  </a:schemeClr>
                </a:solidFill>
              </a:endParaRPr>
            </a:p>
          </p:txBody>
        </p:sp>
      </p:grpSp>
      <p:sp>
        <p:nvSpPr>
          <p:cNvPr id="15" name="文本框 14"/>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8" name="菱形 7"/>
          <p:cNvSpPr/>
          <p:nvPr/>
        </p:nvSpPr>
        <p:spPr>
          <a:xfrm>
            <a:off x="687618" y="1463628"/>
            <a:ext cx="3656275" cy="3678020"/>
          </a:xfrm>
          <a:prstGeom prst="diamond">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MH_Others_1"/>
          <p:cNvSpPr txBox="1"/>
          <p:nvPr>
            <p:custDataLst>
              <p:tags r:id="rId1"/>
            </p:custDataLst>
          </p:nvPr>
        </p:nvSpPr>
        <p:spPr>
          <a:xfrm>
            <a:off x="6045096" y="794368"/>
            <a:ext cx="2429965" cy="1015534"/>
          </a:xfrm>
          <a:prstGeom prst="rect">
            <a:avLst/>
          </a:prstGeom>
          <a:noFill/>
        </p:spPr>
        <p:txBody>
          <a:bodyPr vert="horz" wrap="square" lIns="0" tIns="0" rIns="0" bIns="0" rtlCol="0" anchor="ctr" anchorCtr="0">
            <a:spAutoFit/>
          </a:bodyPr>
          <a:lstStyle/>
          <a:p>
            <a:pPr algn="ctr"/>
            <a:r>
              <a:rPr lang="zh-CN" altLang="en-US" sz="6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8" name="MH_Others_2"/>
          <p:cNvSpPr txBox="1"/>
          <p:nvPr>
            <p:custDataLst>
              <p:tags r:id="rId2"/>
            </p:custDataLst>
          </p:nvPr>
        </p:nvSpPr>
        <p:spPr>
          <a:xfrm>
            <a:off x="8232062" y="1438897"/>
            <a:ext cx="1810280" cy="307995"/>
          </a:xfrm>
          <a:prstGeom prst="rect">
            <a:avLst/>
          </a:prstGeom>
          <a:noFill/>
        </p:spPr>
        <p:txBody>
          <a:bodyPr wrap="square" lIns="0" tIns="0" rIns="0" bIns="0">
            <a:spAutoFit/>
          </a:bodyPr>
          <a:lstStyle/>
          <a:p>
            <a:pPr algn="ctr">
              <a:defRPr/>
            </a:pP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菱形 1"/>
          <p:cNvSpPr/>
          <p:nvPr/>
        </p:nvSpPr>
        <p:spPr>
          <a:xfrm>
            <a:off x="1665928" y="1713870"/>
            <a:ext cx="3265995" cy="317753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666134" y="2261981"/>
            <a:ext cx="2616832" cy="707886"/>
          </a:xfrm>
          <a:prstGeom prst="rect">
            <a:avLst/>
          </a:prstGeom>
          <a:noFill/>
        </p:spPr>
        <p:txBody>
          <a:bodyPr wrap="square" rtlCol="0">
            <a:spAutoFit/>
          </a:bodyPr>
          <a:lstStyle/>
          <a:p>
            <a:pPr algn="dist"/>
            <a:r>
              <a:rPr lang="en-US" altLang="zh-CN" sz="4000" b="1" dirty="0">
                <a:solidFill>
                  <a:schemeClr val="tx1">
                    <a:lumMod val="85000"/>
                    <a:lumOff val="15000"/>
                  </a:schemeClr>
                </a:solidFill>
                <a:cs typeface="+mn-ea"/>
                <a:sym typeface="+mn-lt"/>
              </a:rPr>
              <a:t>01</a:t>
            </a:r>
            <a:r>
              <a:rPr lang="zh-CN" altLang="en-US" sz="2400" dirty="0">
                <a:solidFill>
                  <a:schemeClr val="tx1">
                    <a:lumMod val="85000"/>
                    <a:lumOff val="15000"/>
                  </a:schemeClr>
                </a:solidFill>
                <a:cs typeface="+mn-ea"/>
                <a:sym typeface="+mn-lt"/>
              </a:rPr>
              <a:t>点此替换文本</a:t>
            </a:r>
          </a:p>
        </p:txBody>
      </p:sp>
      <p:sp>
        <p:nvSpPr>
          <p:cNvPr id="20" name="文本框 19"/>
          <p:cNvSpPr txBox="1"/>
          <p:nvPr/>
        </p:nvSpPr>
        <p:spPr>
          <a:xfrm>
            <a:off x="8210865" y="2512936"/>
            <a:ext cx="2637078"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Add your idea. Blue sea</a:t>
            </a:r>
            <a:endParaRPr lang="en-US" altLang="zh-CN" dirty="0">
              <a:solidFill>
                <a:schemeClr val="tx1">
                  <a:lumMod val="85000"/>
                  <a:lumOff val="15000"/>
                </a:schemeClr>
              </a:solidFill>
              <a:cs typeface="+mn-ea"/>
              <a:sym typeface="+mn-lt"/>
            </a:endParaRPr>
          </a:p>
        </p:txBody>
      </p:sp>
      <p:sp>
        <p:nvSpPr>
          <p:cNvPr id="21" name="文本框 20"/>
          <p:cNvSpPr txBox="1"/>
          <p:nvPr/>
        </p:nvSpPr>
        <p:spPr>
          <a:xfrm>
            <a:off x="5666134" y="3088786"/>
            <a:ext cx="2616832" cy="707886"/>
          </a:xfrm>
          <a:prstGeom prst="rect">
            <a:avLst/>
          </a:prstGeom>
          <a:noFill/>
        </p:spPr>
        <p:txBody>
          <a:bodyPr wrap="square" rtlCol="0">
            <a:spAutoFit/>
          </a:bodyPr>
          <a:lstStyle/>
          <a:p>
            <a:pPr algn="dist"/>
            <a:r>
              <a:rPr lang="en-US" altLang="zh-CN" sz="4000" b="1" dirty="0">
                <a:solidFill>
                  <a:schemeClr val="tx1">
                    <a:lumMod val="85000"/>
                    <a:lumOff val="15000"/>
                  </a:schemeClr>
                </a:solidFill>
                <a:cs typeface="+mn-ea"/>
                <a:sym typeface="+mn-lt"/>
              </a:rPr>
              <a:t>02</a:t>
            </a:r>
            <a:r>
              <a:rPr lang="zh-CN" altLang="en-US" sz="2400" dirty="0">
                <a:solidFill>
                  <a:schemeClr val="tx1">
                    <a:lumMod val="85000"/>
                    <a:lumOff val="15000"/>
                  </a:schemeClr>
                </a:solidFill>
                <a:cs typeface="+mn-ea"/>
                <a:sym typeface="+mn-lt"/>
              </a:rPr>
              <a:t>点此替换文本</a:t>
            </a:r>
          </a:p>
        </p:txBody>
      </p:sp>
      <p:sp>
        <p:nvSpPr>
          <p:cNvPr id="22" name="文本框 21"/>
          <p:cNvSpPr txBox="1"/>
          <p:nvPr/>
        </p:nvSpPr>
        <p:spPr>
          <a:xfrm>
            <a:off x="8210865" y="3339742"/>
            <a:ext cx="2242198"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Add your idea. Blue sea</a:t>
            </a:r>
            <a:endParaRPr lang="en-US" altLang="zh-CN" dirty="0">
              <a:solidFill>
                <a:schemeClr val="tx1">
                  <a:lumMod val="85000"/>
                  <a:lumOff val="15000"/>
                </a:schemeClr>
              </a:solidFill>
              <a:cs typeface="+mn-ea"/>
              <a:sym typeface="+mn-lt"/>
            </a:endParaRPr>
          </a:p>
        </p:txBody>
      </p:sp>
      <p:sp>
        <p:nvSpPr>
          <p:cNvPr id="23" name="文本框 22"/>
          <p:cNvSpPr txBox="1"/>
          <p:nvPr/>
        </p:nvSpPr>
        <p:spPr>
          <a:xfrm>
            <a:off x="5666134" y="4006603"/>
            <a:ext cx="2616832" cy="707886"/>
          </a:xfrm>
          <a:prstGeom prst="rect">
            <a:avLst/>
          </a:prstGeom>
          <a:noFill/>
        </p:spPr>
        <p:txBody>
          <a:bodyPr wrap="square" rtlCol="0">
            <a:spAutoFit/>
          </a:bodyPr>
          <a:lstStyle/>
          <a:p>
            <a:pPr algn="dist"/>
            <a:r>
              <a:rPr lang="en-US" altLang="zh-CN" sz="4000" b="1" dirty="0">
                <a:solidFill>
                  <a:schemeClr val="tx1">
                    <a:lumMod val="85000"/>
                    <a:lumOff val="15000"/>
                  </a:schemeClr>
                </a:solidFill>
                <a:cs typeface="+mn-ea"/>
                <a:sym typeface="+mn-lt"/>
              </a:rPr>
              <a:t>03</a:t>
            </a:r>
            <a:r>
              <a:rPr lang="zh-CN" altLang="en-US" sz="2400" dirty="0">
                <a:solidFill>
                  <a:schemeClr val="tx1">
                    <a:lumMod val="85000"/>
                    <a:lumOff val="15000"/>
                  </a:schemeClr>
                </a:solidFill>
                <a:cs typeface="+mn-ea"/>
                <a:sym typeface="+mn-lt"/>
              </a:rPr>
              <a:t>点此替换文本</a:t>
            </a:r>
          </a:p>
        </p:txBody>
      </p:sp>
      <p:sp>
        <p:nvSpPr>
          <p:cNvPr id="24" name="文本框 23"/>
          <p:cNvSpPr txBox="1"/>
          <p:nvPr/>
        </p:nvSpPr>
        <p:spPr>
          <a:xfrm>
            <a:off x="8210865" y="4257558"/>
            <a:ext cx="2637078"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Add your idea. Blue sea</a:t>
            </a:r>
            <a:endParaRPr lang="en-US" altLang="zh-CN" dirty="0">
              <a:solidFill>
                <a:schemeClr val="tx1">
                  <a:lumMod val="85000"/>
                  <a:lumOff val="15000"/>
                </a:schemeClr>
              </a:solidFill>
              <a:cs typeface="+mn-ea"/>
              <a:sym typeface="+mn-lt"/>
            </a:endParaRPr>
          </a:p>
        </p:txBody>
      </p:sp>
      <p:sp>
        <p:nvSpPr>
          <p:cNvPr id="25" name="文本框 24"/>
          <p:cNvSpPr txBox="1"/>
          <p:nvPr/>
        </p:nvSpPr>
        <p:spPr>
          <a:xfrm>
            <a:off x="5666134" y="4956956"/>
            <a:ext cx="2616832" cy="707886"/>
          </a:xfrm>
          <a:prstGeom prst="rect">
            <a:avLst/>
          </a:prstGeom>
          <a:noFill/>
        </p:spPr>
        <p:txBody>
          <a:bodyPr wrap="square" rtlCol="0">
            <a:spAutoFit/>
          </a:bodyPr>
          <a:lstStyle/>
          <a:p>
            <a:pPr algn="dist"/>
            <a:r>
              <a:rPr lang="en-US" altLang="zh-CN" sz="4000" b="1" dirty="0">
                <a:solidFill>
                  <a:schemeClr val="tx1">
                    <a:lumMod val="85000"/>
                    <a:lumOff val="15000"/>
                  </a:schemeClr>
                </a:solidFill>
                <a:cs typeface="+mn-ea"/>
                <a:sym typeface="+mn-lt"/>
              </a:rPr>
              <a:t>04</a:t>
            </a:r>
            <a:r>
              <a:rPr lang="zh-CN" altLang="en-US" sz="2400" dirty="0">
                <a:solidFill>
                  <a:schemeClr val="tx1">
                    <a:lumMod val="85000"/>
                    <a:lumOff val="15000"/>
                  </a:schemeClr>
                </a:solidFill>
                <a:cs typeface="+mn-ea"/>
                <a:sym typeface="+mn-lt"/>
              </a:rPr>
              <a:t>点此替换文本</a:t>
            </a:r>
          </a:p>
        </p:txBody>
      </p:sp>
      <p:sp>
        <p:nvSpPr>
          <p:cNvPr id="26" name="文本框 25"/>
          <p:cNvSpPr txBox="1"/>
          <p:nvPr/>
        </p:nvSpPr>
        <p:spPr>
          <a:xfrm>
            <a:off x="8210865" y="5207912"/>
            <a:ext cx="2242198" cy="338554"/>
          </a:xfrm>
          <a:prstGeom prst="rect">
            <a:avLst/>
          </a:prstGeom>
          <a:noFill/>
        </p:spPr>
        <p:txBody>
          <a:bodyPr wrap="square" rtlCol="0">
            <a:spAutoFit/>
          </a:bodyPr>
          <a:lstStyle/>
          <a:p>
            <a:r>
              <a:rPr lang="en-US" altLang="zh-CN" sz="1600" dirty="0">
                <a:solidFill>
                  <a:schemeClr val="tx1">
                    <a:lumMod val="85000"/>
                    <a:lumOff val="15000"/>
                  </a:schemeClr>
                </a:solidFill>
                <a:cs typeface="+mn-ea"/>
                <a:sym typeface="+mn-lt"/>
              </a:rPr>
              <a:t>Add your idea. Blue sea</a:t>
            </a:r>
            <a:endParaRPr lang="en-US" altLang="zh-CN"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by="(-#ppt_w*2)" calcmode="lin" valueType="num">
                                      <p:cBhvr rctx="PPT">
                                        <p:cTn id="14" dur="500" autoRev="1" fill="hold">
                                          <p:stCondLst>
                                            <p:cond delay="0"/>
                                          </p:stCondLst>
                                        </p:cTn>
                                        <p:tgtEl>
                                          <p:spTgt spid="18"/>
                                        </p:tgtEl>
                                        <p:attrNameLst>
                                          <p:attrName>ppt_w</p:attrName>
                                        </p:attrNameLst>
                                      </p:cBhvr>
                                    </p:anim>
                                    <p:anim by="(#ppt_w*0.50)" calcmode="lin" valueType="num">
                                      <p:cBhvr>
                                        <p:cTn id="15" dur="500" decel="50000" autoRev="1" fill="hold">
                                          <p:stCondLst>
                                            <p:cond delay="0"/>
                                          </p:stCondLst>
                                        </p:cTn>
                                        <p:tgtEl>
                                          <p:spTgt spid="18"/>
                                        </p:tgtEl>
                                        <p:attrNameLst>
                                          <p:attrName>ppt_x</p:attrName>
                                        </p:attrNameLst>
                                      </p:cBhvr>
                                    </p:anim>
                                    <p:anim from="(-#ppt_h/2)" to="(#ppt_y)" calcmode="lin" valueType="num">
                                      <p:cBhvr>
                                        <p:cTn id="16" dur="1000" fill="hold">
                                          <p:stCondLst>
                                            <p:cond delay="0"/>
                                          </p:stCondLst>
                                        </p:cTn>
                                        <p:tgtEl>
                                          <p:spTgt spid="18"/>
                                        </p:tgtEl>
                                        <p:attrNameLst>
                                          <p:attrName>ppt_y</p:attrName>
                                        </p:attrNameLst>
                                      </p:cBhvr>
                                    </p:anim>
                                    <p:animRot by="21600000">
                                      <p:cBhvr>
                                        <p:cTn id="17"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663"/>
          <p:cNvSpPr/>
          <p:nvPr/>
        </p:nvSpPr>
        <p:spPr>
          <a:xfrm>
            <a:off x="10109764" y="3668805"/>
            <a:ext cx="2082237" cy="0"/>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Shape 1664"/>
          <p:cNvSpPr/>
          <p:nvPr/>
        </p:nvSpPr>
        <p:spPr>
          <a:xfrm>
            <a:off x="1945074" y="3668804"/>
            <a:ext cx="1156690" cy="1"/>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1660"/>
          <p:cNvSpPr/>
          <p:nvPr/>
        </p:nvSpPr>
        <p:spPr>
          <a:xfrm>
            <a:off x="3126145" y="3668804"/>
            <a:ext cx="1975796" cy="1"/>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hape 1661"/>
          <p:cNvSpPr/>
          <p:nvPr/>
        </p:nvSpPr>
        <p:spPr>
          <a:xfrm>
            <a:off x="5147899" y="3668804"/>
            <a:ext cx="1975796" cy="1"/>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1662"/>
          <p:cNvSpPr/>
          <p:nvPr/>
        </p:nvSpPr>
        <p:spPr>
          <a:xfrm>
            <a:off x="7169652" y="3668804"/>
            <a:ext cx="1975796" cy="1"/>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63"/>
          <p:cNvSpPr/>
          <p:nvPr/>
        </p:nvSpPr>
        <p:spPr>
          <a:xfrm>
            <a:off x="9191407" y="3668804"/>
            <a:ext cx="1062903" cy="1"/>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64"/>
          <p:cNvSpPr/>
          <p:nvPr/>
        </p:nvSpPr>
        <p:spPr>
          <a:xfrm>
            <a:off x="-41321" y="3673691"/>
            <a:ext cx="1942146" cy="0"/>
          </a:xfrm>
          <a:prstGeom prst="line">
            <a:avLst/>
          </a:prstGeom>
          <a:ln w="12700">
            <a:solidFill>
              <a:srgbClr val="A6AAA9"/>
            </a:solidFill>
            <a:miter lim="400000"/>
          </a:ln>
        </p:spPr>
        <p:txBody>
          <a:bodyPr lIns="22057" tIns="22057" rIns="22057" bIns="22057" anchor="ctr"/>
          <a:lstStyle/>
          <a:p>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72"/>
          <p:cNvSpPr/>
          <p:nvPr/>
        </p:nvSpPr>
        <p:spPr>
          <a:xfrm>
            <a:off x="4293474" y="2880942"/>
            <a:ext cx="1609526" cy="1585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74"/>
          <p:cNvSpPr/>
          <p:nvPr/>
        </p:nvSpPr>
        <p:spPr>
          <a:xfrm>
            <a:off x="6289002" y="2880942"/>
            <a:ext cx="1609526" cy="1585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677"/>
          <p:cNvSpPr/>
          <p:nvPr/>
        </p:nvSpPr>
        <p:spPr>
          <a:xfrm>
            <a:off x="8284528" y="2880942"/>
            <a:ext cx="1609526" cy="1585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69"/>
          <p:cNvSpPr/>
          <p:nvPr/>
        </p:nvSpPr>
        <p:spPr>
          <a:xfrm>
            <a:off x="2297948" y="2880942"/>
            <a:ext cx="1609526" cy="1585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681"/>
          <p:cNvSpPr/>
          <p:nvPr/>
        </p:nvSpPr>
        <p:spPr>
          <a:xfrm>
            <a:off x="6333117" y="2933189"/>
            <a:ext cx="483402" cy="4834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8"/>
          <p:cNvGrpSpPr/>
          <p:nvPr/>
        </p:nvGrpSpPr>
        <p:grpSpPr>
          <a:xfrm>
            <a:off x="4339801" y="3924724"/>
            <a:ext cx="483402" cy="483402"/>
            <a:chOff x="4073627" y="3999857"/>
            <a:chExt cx="556668" cy="556668"/>
          </a:xfrm>
        </p:grpSpPr>
        <p:sp>
          <p:nvSpPr>
            <p:cNvPr id="28" name="Shape 1683"/>
            <p:cNvSpPr/>
            <p:nvPr/>
          </p:nvSpPr>
          <p:spPr>
            <a:xfrm>
              <a:off x="4073627" y="3999857"/>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685"/>
            <p:cNvSpPr/>
            <p:nvPr/>
          </p:nvSpPr>
          <p:spPr>
            <a:xfrm>
              <a:off x="4248567" y="4138023"/>
              <a:ext cx="206789" cy="285751"/>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37"/>
          <p:cNvGrpSpPr/>
          <p:nvPr/>
        </p:nvGrpSpPr>
        <p:grpSpPr>
          <a:xfrm>
            <a:off x="2352688" y="2933189"/>
            <a:ext cx="483402" cy="483402"/>
            <a:chOff x="1785343" y="2858041"/>
            <a:chExt cx="556668" cy="556668"/>
          </a:xfrm>
        </p:grpSpPr>
        <p:sp>
          <p:nvSpPr>
            <p:cNvPr id="23" name="Shape 1678"/>
            <p:cNvSpPr/>
            <p:nvPr/>
          </p:nvSpPr>
          <p:spPr>
            <a:xfrm>
              <a:off x="1785343" y="2858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1686"/>
            <p:cNvSpPr/>
            <p:nvPr/>
          </p:nvSpPr>
          <p:spPr>
            <a:xfrm>
              <a:off x="1976501" y="3008761"/>
              <a:ext cx="174352" cy="255228"/>
            </a:xfrm>
            <a:custGeom>
              <a:avLst/>
              <a:gdLst/>
              <a:ahLst/>
              <a:cxnLst>
                <a:cxn ang="0">
                  <a:pos x="wd2" y="hd2"/>
                </a:cxn>
                <a:cxn ang="5400000">
                  <a:pos x="wd2" y="hd2"/>
                </a:cxn>
                <a:cxn ang="10800000">
                  <a:pos x="wd2" y="hd2"/>
                </a:cxn>
                <a:cxn ang="16200000">
                  <a:pos x="wd2" y="hd2"/>
                </a:cxn>
              </a:cxnLst>
              <a:rect l="0" t="0" r="r" b="b"/>
              <a:pathLst>
                <a:path w="21600" h="21600" extrusionOk="0">
                  <a:moveTo>
                    <a:pt x="8283" y="0"/>
                  </a:moveTo>
                  <a:lnTo>
                    <a:pt x="7175" y="2115"/>
                  </a:lnTo>
                  <a:lnTo>
                    <a:pt x="3801" y="2115"/>
                  </a:lnTo>
                  <a:lnTo>
                    <a:pt x="5186" y="4231"/>
                  </a:lnTo>
                  <a:cubicBezTo>
                    <a:pt x="5186" y="4231"/>
                    <a:pt x="16313" y="4231"/>
                    <a:pt x="16313" y="4231"/>
                  </a:cubicBezTo>
                  <a:lnTo>
                    <a:pt x="17698" y="2115"/>
                  </a:lnTo>
                  <a:lnTo>
                    <a:pt x="14324" y="2115"/>
                  </a:lnTo>
                  <a:lnTo>
                    <a:pt x="13217" y="0"/>
                  </a:lnTo>
                  <a:lnTo>
                    <a:pt x="8283" y="0"/>
                  </a:lnTo>
                  <a:close/>
                  <a:moveTo>
                    <a:pt x="2165" y="2614"/>
                  </a:moveTo>
                  <a:cubicBezTo>
                    <a:pt x="977" y="2614"/>
                    <a:pt x="0" y="3264"/>
                    <a:pt x="0" y="4076"/>
                  </a:cubicBezTo>
                  <a:lnTo>
                    <a:pt x="0" y="20121"/>
                  </a:lnTo>
                  <a:cubicBezTo>
                    <a:pt x="0" y="20933"/>
                    <a:pt x="977" y="21600"/>
                    <a:pt x="2165" y="21600"/>
                  </a:cubicBezTo>
                  <a:lnTo>
                    <a:pt x="19460" y="21600"/>
                  </a:lnTo>
                  <a:cubicBezTo>
                    <a:pt x="20648" y="21600"/>
                    <a:pt x="21600" y="20933"/>
                    <a:pt x="21600" y="20121"/>
                  </a:cubicBezTo>
                  <a:lnTo>
                    <a:pt x="21600" y="4076"/>
                  </a:lnTo>
                  <a:cubicBezTo>
                    <a:pt x="21600" y="3264"/>
                    <a:pt x="20648" y="2614"/>
                    <a:pt x="19460" y="2614"/>
                  </a:cubicBezTo>
                  <a:lnTo>
                    <a:pt x="17597" y="5778"/>
                  </a:lnTo>
                  <a:lnTo>
                    <a:pt x="4003" y="5778"/>
                  </a:lnTo>
                  <a:lnTo>
                    <a:pt x="2165" y="2614"/>
                  </a:ln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0"/>
          <p:cNvGrpSpPr/>
          <p:nvPr/>
        </p:nvGrpSpPr>
        <p:grpSpPr>
          <a:xfrm>
            <a:off x="8320229" y="3924724"/>
            <a:ext cx="483403" cy="483402"/>
            <a:chOff x="8657337" y="3999857"/>
            <a:chExt cx="556669" cy="556668"/>
          </a:xfrm>
        </p:grpSpPr>
        <p:sp>
          <p:nvSpPr>
            <p:cNvPr id="29" name="Shape 1684"/>
            <p:cNvSpPr/>
            <p:nvPr/>
          </p:nvSpPr>
          <p:spPr>
            <a:xfrm>
              <a:off x="8657337" y="3999857"/>
              <a:ext cx="556669"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687"/>
            <p:cNvSpPr/>
            <p:nvPr/>
          </p:nvSpPr>
          <p:spPr>
            <a:xfrm>
              <a:off x="8848496" y="4156361"/>
              <a:ext cx="174352" cy="24907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1727787" y="3486381"/>
            <a:ext cx="364842" cy="364842"/>
            <a:chOff x="1065729" y="3500706"/>
            <a:chExt cx="420138" cy="420138"/>
          </a:xfrm>
        </p:grpSpPr>
        <p:sp>
          <p:nvSpPr>
            <p:cNvPr id="33" name="Shape 1688"/>
            <p:cNvSpPr/>
            <p:nvPr/>
          </p:nvSpPr>
          <p:spPr>
            <a:xfrm>
              <a:off x="1065729" y="3500706"/>
              <a:ext cx="420138" cy="4201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a:solidFill>
                <a:srgbClr val="A6AAA9"/>
              </a:solid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689"/>
            <p:cNvSpPr/>
            <p:nvPr/>
          </p:nvSpPr>
          <p:spPr>
            <a:xfrm>
              <a:off x="1162442" y="3611819"/>
              <a:ext cx="205812" cy="210612"/>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1692"/>
          <p:cNvGrpSpPr/>
          <p:nvPr/>
        </p:nvGrpSpPr>
        <p:grpSpPr>
          <a:xfrm>
            <a:off x="10070377" y="3486381"/>
            <a:ext cx="364842" cy="364842"/>
            <a:chOff x="0" y="0"/>
            <a:chExt cx="840273" cy="840273"/>
          </a:xfrm>
        </p:grpSpPr>
        <p:sp>
          <p:nvSpPr>
            <p:cNvPr id="36" name="Shape 1690"/>
            <p:cNvSpPr/>
            <p:nvPr/>
          </p:nvSpPr>
          <p:spPr>
            <a:xfrm>
              <a:off x="0" y="0"/>
              <a:ext cx="840274" cy="8402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16542" tIns="16542" rIns="16542" bIns="16542" numCol="1" anchor="ctr">
              <a:noAutofit/>
            </a:bodyP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691"/>
            <p:cNvSpPr/>
            <p:nvPr/>
          </p:nvSpPr>
          <p:spPr>
            <a:xfrm>
              <a:off x="180945" y="221045"/>
              <a:ext cx="478384" cy="398185"/>
            </a:xfrm>
            <a:custGeom>
              <a:avLst/>
              <a:gdLst/>
              <a:ahLst/>
              <a:cxnLst>
                <a:cxn ang="0">
                  <a:pos x="wd2" y="hd2"/>
                </a:cxn>
                <a:cxn ang="5400000">
                  <a:pos x="wd2" y="hd2"/>
                </a:cxn>
                <a:cxn ang="10800000">
                  <a:pos x="wd2" y="hd2"/>
                </a:cxn>
                <a:cxn ang="16200000">
                  <a:pos x="wd2" y="hd2"/>
                </a:cxn>
              </a:cxnLst>
              <a:rect l="0" t="0" r="r" b="b"/>
              <a:pathLst>
                <a:path w="21600" h="21436" extrusionOk="0">
                  <a:moveTo>
                    <a:pt x="21327" y="11618"/>
                  </a:moveTo>
                  <a:lnTo>
                    <a:pt x="21327" y="11618"/>
                  </a:lnTo>
                  <a:lnTo>
                    <a:pt x="21327" y="11291"/>
                  </a:lnTo>
                  <a:lnTo>
                    <a:pt x="21327" y="11291"/>
                  </a:lnTo>
                  <a:lnTo>
                    <a:pt x="21327" y="11291"/>
                  </a:lnTo>
                  <a:cubicBezTo>
                    <a:pt x="21600" y="11291"/>
                    <a:pt x="21600" y="11291"/>
                    <a:pt x="21600" y="11291"/>
                  </a:cubicBezTo>
                  <a:cubicBezTo>
                    <a:pt x="21600" y="10963"/>
                    <a:pt x="21600" y="10963"/>
                    <a:pt x="21600" y="10963"/>
                  </a:cubicBezTo>
                  <a:lnTo>
                    <a:pt x="21600" y="10963"/>
                  </a:lnTo>
                  <a:lnTo>
                    <a:pt x="21600" y="10636"/>
                  </a:lnTo>
                  <a:lnTo>
                    <a:pt x="21600" y="10636"/>
                  </a:lnTo>
                  <a:lnTo>
                    <a:pt x="21600" y="10636"/>
                  </a:lnTo>
                  <a:cubicBezTo>
                    <a:pt x="21600" y="10309"/>
                    <a:pt x="21600" y="10309"/>
                    <a:pt x="21600" y="10309"/>
                  </a:cubicBezTo>
                  <a:lnTo>
                    <a:pt x="21600" y="10309"/>
                  </a:lnTo>
                  <a:lnTo>
                    <a:pt x="21600" y="9981"/>
                  </a:lnTo>
                  <a:cubicBezTo>
                    <a:pt x="21600" y="9981"/>
                    <a:pt x="21600" y="9981"/>
                    <a:pt x="21327" y="9981"/>
                  </a:cubicBezTo>
                  <a:lnTo>
                    <a:pt x="21327" y="9981"/>
                  </a:lnTo>
                  <a:cubicBezTo>
                    <a:pt x="21327" y="9981"/>
                    <a:pt x="21327" y="9981"/>
                    <a:pt x="21327" y="9654"/>
                  </a:cubicBezTo>
                  <a:lnTo>
                    <a:pt x="21327" y="9654"/>
                  </a:lnTo>
                  <a:lnTo>
                    <a:pt x="21327" y="9654"/>
                  </a:lnTo>
                  <a:lnTo>
                    <a:pt x="21327" y="9327"/>
                  </a:lnTo>
                  <a:lnTo>
                    <a:pt x="21053" y="9327"/>
                  </a:lnTo>
                  <a:lnTo>
                    <a:pt x="21053" y="9327"/>
                  </a:lnTo>
                  <a:cubicBezTo>
                    <a:pt x="13671" y="491"/>
                    <a:pt x="13671" y="491"/>
                    <a:pt x="13671" y="491"/>
                  </a:cubicBezTo>
                  <a:cubicBezTo>
                    <a:pt x="13124" y="-164"/>
                    <a:pt x="12030" y="-164"/>
                    <a:pt x="11484" y="491"/>
                  </a:cubicBezTo>
                  <a:cubicBezTo>
                    <a:pt x="10937" y="1145"/>
                    <a:pt x="10937" y="2454"/>
                    <a:pt x="11484" y="3109"/>
                  </a:cubicBezTo>
                  <a:cubicBezTo>
                    <a:pt x="16132" y="8672"/>
                    <a:pt x="16132" y="8672"/>
                    <a:pt x="16132" y="8672"/>
                  </a:cubicBezTo>
                  <a:cubicBezTo>
                    <a:pt x="1641" y="8672"/>
                    <a:pt x="1641" y="8672"/>
                    <a:pt x="1641" y="8672"/>
                  </a:cubicBezTo>
                  <a:cubicBezTo>
                    <a:pt x="1094" y="8672"/>
                    <a:pt x="547" y="9000"/>
                    <a:pt x="273" y="9654"/>
                  </a:cubicBezTo>
                  <a:cubicBezTo>
                    <a:pt x="0" y="9981"/>
                    <a:pt x="0" y="10309"/>
                    <a:pt x="0" y="10636"/>
                  </a:cubicBezTo>
                  <a:cubicBezTo>
                    <a:pt x="0" y="11291"/>
                    <a:pt x="273" y="11618"/>
                    <a:pt x="547" y="11945"/>
                  </a:cubicBezTo>
                  <a:cubicBezTo>
                    <a:pt x="820" y="12272"/>
                    <a:pt x="1094" y="12600"/>
                    <a:pt x="1641" y="12600"/>
                  </a:cubicBezTo>
                  <a:lnTo>
                    <a:pt x="1641" y="12600"/>
                  </a:lnTo>
                  <a:cubicBezTo>
                    <a:pt x="16132" y="12600"/>
                    <a:pt x="16132" y="12600"/>
                    <a:pt x="16132" y="12600"/>
                  </a:cubicBezTo>
                  <a:cubicBezTo>
                    <a:pt x="11484" y="18163"/>
                    <a:pt x="11484" y="18163"/>
                    <a:pt x="11484" y="18163"/>
                  </a:cubicBezTo>
                  <a:cubicBezTo>
                    <a:pt x="10937" y="18818"/>
                    <a:pt x="10937" y="20127"/>
                    <a:pt x="11484" y="20781"/>
                  </a:cubicBezTo>
                  <a:cubicBezTo>
                    <a:pt x="11757" y="21109"/>
                    <a:pt x="12304" y="21436"/>
                    <a:pt x="12577" y="21436"/>
                  </a:cubicBezTo>
                  <a:cubicBezTo>
                    <a:pt x="13124" y="21436"/>
                    <a:pt x="13397" y="21109"/>
                    <a:pt x="13671" y="20781"/>
                  </a:cubicBezTo>
                  <a:cubicBezTo>
                    <a:pt x="21053" y="11945"/>
                    <a:pt x="21053" y="11945"/>
                    <a:pt x="21053" y="11945"/>
                  </a:cubicBezTo>
                  <a:lnTo>
                    <a:pt x="21053" y="11945"/>
                  </a:lnTo>
                  <a:cubicBezTo>
                    <a:pt x="21053" y="11945"/>
                    <a:pt x="21327" y="11945"/>
                    <a:pt x="21327" y="11618"/>
                  </a:cubicBezTo>
                  <a:lnTo>
                    <a:pt x="21327" y="11618"/>
                  </a:lnTo>
                  <a:close/>
                </a:path>
              </a:pathLst>
            </a:custGeom>
            <a:solidFill>
              <a:schemeClr val="accent1"/>
            </a:solidFill>
            <a:ln w="12700" cap="flat">
              <a:noFill/>
              <a:miter lim="400000"/>
            </a:ln>
            <a:effectLst/>
          </p:spPr>
          <p:txBody>
            <a:bodyPr wrap="square" lIns="0" tIns="0" rIns="0" bIns="0" numCol="1" anchor="t">
              <a:noAutofit/>
            </a:bodyP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2704447" y="3488563"/>
            <a:ext cx="755603" cy="469039"/>
          </a:xfrm>
          <a:prstGeom prst="rect">
            <a:avLst/>
          </a:prstGeom>
        </p:spPr>
        <p:txBody>
          <a:bodyPr vert="horz" wrap="square" lIns="0" tIns="0" rIns="0" bIns="0" rtlCol="0" anchor="ctr">
            <a:spAutoFit/>
          </a:bodyPr>
          <a:lstStyle/>
          <a:p>
            <a:pPr marL="0" indent="0" algn="ctr" defTabSz="866775" fontAlgn="base">
              <a:lnSpc>
                <a:spcPct val="120000"/>
              </a:lnSpc>
              <a:spcAft>
                <a:spcPct val="0"/>
              </a:spcAft>
              <a:buNone/>
            </a:pPr>
            <a:r>
              <a:rPr lang="zh-CN" altLang="en-US" sz="1325"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2391834" y="2017234"/>
            <a:ext cx="1568403" cy="559897"/>
          </a:xfrm>
          <a:prstGeom prst="rect">
            <a:avLst/>
          </a:prstGeom>
        </p:spPr>
        <p:txBody>
          <a:bodyPr vert="horz" wrap="square" lIns="0" tIns="0" rIns="0" bIns="0" rtlCol="0">
            <a:spAutoFit/>
          </a:bodyPr>
          <a:lstStyle/>
          <a:p>
            <a:pPr marL="0" indent="0" defTabSz="866775" fontAlgn="base">
              <a:lnSpc>
                <a:spcPct val="120000"/>
              </a:lnSpc>
              <a:spcAft>
                <a:spcPct val="0"/>
              </a:spcAft>
              <a:buNone/>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3" name="Text Placeholder 3"/>
          <p:cNvSpPr txBox="1"/>
          <p:nvPr/>
        </p:nvSpPr>
        <p:spPr>
          <a:xfrm>
            <a:off x="4742438" y="3434284"/>
            <a:ext cx="754589" cy="46903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8711997" y="3434283"/>
            <a:ext cx="754589" cy="46903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8305659" y="4751379"/>
            <a:ext cx="1567265" cy="5598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4"/>
          <p:cNvSpPr txBox="1"/>
          <p:nvPr/>
        </p:nvSpPr>
        <p:spPr>
          <a:xfrm>
            <a:off x="3978813" y="4751379"/>
            <a:ext cx="1576241" cy="5598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4"/>
          <p:cNvSpPr txBox="1"/>
          <p:nvPr/>
        </p:nvSpPr>
        <p:spPr>
          <a:xfrm>
            <a:off x="6360604" y="2098417"/>
            <a:ext cx="1576241" cy="5598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Shape 1674"/>
          <p:cNvSpPr/>
          <p:nvPr/>
        </p:nvSpPr>
        <p:spPr>
          <a:xfrm>
            <a:off x="6289001" y="2882033"/>
            <a:ext cx="1609526" cy="1585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6713792" y="3434283"/>
            <a:ext cx="754589" cy="46903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681"/>
          <p:cNvSpPr/>
          <p:nvPr/>
        </p:nvSpPr>
        <p:spPr>
          <a:xfrm>
            <a:off x="6333117" y="2933189"/>
            <a:ext cx="483402" cy="4834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82"/>
          <p:cNvSpPr/>
          <p:nvPr/>
        </p:nvSpPr>
        <p:spPr>
          <a:xfrm>
            <a:off x="6466349" y="3066414"/>
            <a:ext cx="216937" cy="216951"/>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7" name="文本框 56"/>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trips(downRight)">
                                      <p:cBhvr>
                                        <p:cTn id="34" dur="500"/>
                                        <p:tgtEl>
                                          <p:spTgt spid="4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strips(downRight)">
                                      <p:cBhvr>
                                        <p:cTn id="55" dur="500"/>
                                        <p:tgtEl>
                                          <p:spTgt spid="5">
                                            <p:txEl>
                                              <p:pRg st="0" end="0"/>
                                            </p:tx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6500"/>
                            </p:stCondLst>
                            <p:childTnLst>
                              <p:par>
                                <p:cTn id="77" presetID="18" presetClass="entr" presetSubtype="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strips(downRight)">
                                      <p:cBhvr>
                                        <p:cTn id="79" dur="500"/>
                                        <p:tgtEl>
                                          <p:spTgt spid="50"/>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childTnLst>
                          </p:cTn>
                        </p:par>
                        <p:par>
                          <p:cTn id="97" fill="hold">
                            <p:stCondLst>
                              <p:cond delay="8500"/>
                            </p:stCondLst>
                            <p:childTnLst>
                              <p:par>
                                <p:cTn id="98" presetID="18" presetClass="entr" presetSubtype="6"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strips(downRight)">
                                      <p:cBhvr>
                                        <p:cTn id="100" dur="500"/>
                                        <p:tgtEl>
                                          <p:spTgt spid="48"/>
                                        </p:tgtEl>
                                      </p:cBhvr>
                                    </p:animEffect>
                                  </p:childTnLst>
                                </p:cTn>
                              </p:par>
                            </p:childTnLst>
                          </p:cTn>
                        </p:par>
                        <p:par>
                          <p:cTn id="101" fill="hold">
                            <p:stCondLst>
                              <p:cond delay="9000"/>
                            </p:stCondLst>
                            <p:childTnLst>
                              <p:par>
                                <p:cTn id="102" presetID="22" presetClass="entr" presetSubtype="8" fill="hold" grpId="0" nodeType="after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par>
                          <p:cTn id="105" fill="hold">
                            <p:stCondLst>
                              <p:cond delay="9500"/>
                            </p:stCondLst>
                            <p:childTnLst>
                              <p:par>
                                <p:cTn id="106" presetID="53" presetClass="entr" presetSubtype="16" fill="hold"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par>
                          <p:cTn id="111" fill="hold">
                            <p:stCondLst>
                              <p:cond delay="10000"/>
                            </p:stCondLst>
                            <p:childTnLst>
                              <p:par>
                                <p:cTn id="112" presetID="1"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childTnLst>
                          </p:cTn>
                        </p:par>
                        <p:par>
                          <p:cTn id="114" fill="hold">
                            <p:stCondLst>
                              <p:cond delay="10000"/>
                            </p:stCondLst>
                            <p:childTnLst>
                              <p:par>
                                <p:cTn id="115" presetID="1" presetClass="entr" presetSubtype="0"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childTnLst>
                          </p:cTn>
                        </p:par>
                        <p:par>
                          <p:cTn id="117" fill="hold">
                            <p:stCondLst>
                              <p:cond delay="10000"/>
                            </p:stCondLst>
                            <p:childTnLst>
                              <p:par>
                                <p:cTn id="118" presetID="27" presetClass="emph" presetSubtype="0" fill="remove" grpId="1" nodeType="afterEffect">
                                  <p:stCondLst>
                                    <p:cond delay="0"/>
                                  </p:stCondLst>
                                  <p:childTnLst>
                                    <p:animClr clrSpc="rgb" dir="cw">
                                      <p:cBhvr override="childStyle">
                                        <p:cTn id="119" dur="250" autoRev="1" fill="remove"/>
                                        <p:tgtEl>
                                          <p:spTgt spid="47"/>
                                        </p:tgtEl>
                                        <p:attrNameLst>
                                          <p:attrName>style.color</p:attrName>
                                        </p:attrNameLst>
                                      </p:cBhvr>
                                      <p:to>
                                        <a:schemeClr val="bg1"/>
                                      </p:to>
                                    </p:animClr>
                                    <p:animClr clrSpc="rgb" dir="cw">
                                      <p:cBhvr>
                                        <p:cTn id="120" dur="250" autoRev="1" fill="remove"/>
                                        <p:tgtEl>
                                          <p:spTgt spid="47"/>
                                        </p:tgtEl>
                                        <p:attrNameLst>
                                          <p:attrName>fillcolor</p:attrName>
                                        </p:attrNameLst>
                                      </p:cBhvr>
                                      <p:to>
                                        <a:schemeClr val="bg1"/>
                                      </p:to>
                                    </p:animClr>
                                    <p:set>
                                      <p:cBhvr>
                                        <p:cTn id="121" dur="250" autoRev="1" fill="remove"/>
                                        <p:tgtEl>
                                          <p:spTgt spid="47"/>
                                        </p:tgtEl>
                                        <p:attrNameLst>
                                          <p:attrName>fill.type</p:attrName>
                                        </p:attrNameLst>
                                      </p:cBhvr>
                                      <p:to>
                                        <p:strVal val="solid"/>
                                      </p:to>
                                    </p:set>
                                    <p:set>
                                      <p:cBhvr>
                                        <p:cTn id="122" dur="250" autoRev="1" fill="remove"/>
                                        <p:tgtEl>
                                          <p:spTgt spid="47"/>
                                        </p:tgtEl>
                                        <p:attrNameLst>
                                          <p:attrName>fill.on</p:attrName>
                                        </p:attrNameLst>
                                      </p:cBhvr>
                                      <p:to>
                                        <p:strVal val="tru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55"/>
                                        </p:tgtEl>
                                        <p:attrNameLst>
                                          <p:attrName>style.color</p:attrName>
                                        </p:attrNameLst>
                                      </p:cBhvr>
                                      <p:to>
                                        <a:schemeClr val="bg1"/>
                                      </p:to>
                                    </p:animClr>
                                    <p:animClr clrSpc="rgb" dir="cw">
                                      <p:cBhvr>
                                        <p:cTn id="125" dur="250" autoRev="1" fill="remove"/>
                                        <p:tgtEl>
                                          <p:spTgt spid="55"/>
                                        </p:tgtEl>
                                        <p:attrNameLst>
                                          <p:attrName>fillcolor</p:attrName>
                                        </p:attrNameLst>
                                      </p:cBhvr>
                                      <p:to>
                                        <a:schemeClr val="bg1"/>
                                      </p:to>
                                    </p:animClr>
                                    <p:set>
                                      <p:cBhvr>
                                        <p:cTn id="126" dur="250" autoRev="1" fill="remove"/>
                                        <p:tgtEl>
                                          <p:spTgt spid="55"/>
                                        </p:tgtEl>
                                        <p:attrNameLst>
                                          <p:attrName>fill.type</p:attrName>
                                        </p:attrNameLst>
                                      </p:cBhvr>
                                      <p:to>
                                        <p:strVal val="solid"/>
                                      </p:to>
                                    </p:set>
                                    <p:set>
                                      <p:cBhvr>
                                        <p:cTn id="127" dur="250" autoRev="1" fill="remove"/>
                                        <p:tgtEl>
                                          <p:spTgt spid="55"/>
                                        </p:tgtEl>
                                        <p:attrNameLst>
                                          <p:attrName>fill.on</p:attrName>
                                        </p:attrNameLst>
                                      </p:cBhvr>
                                      <p:to>
                                        <p:strVal val="true"/>
                                      </p:to>
                                    </p:se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left)">
                                      <p:cBhvr>
                                        <p:cTn id="1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5" grpId="0" animBg="1"/>
      <p:bldP spid="6" grpId="0" animBg="1"/>
      <p:bldP spid="7" grpId="0" animBg="1"/>
      <p:bldP spid="8" grpId="0" animBg="1"/>
      <p:bldP spid="9" grpId="0" animBg="1"/>
      <p:bldP spid="10" grpId="0" animBg="1"/>
      <p:bldP spid="52" grpId="0" animBg="1"/>
      <p:bldP spid="53" grpId="0" animBg="1"/>
      <p:bldP spid="54" grpId="0" animBg="1"/>
      <p:bldP spid="51" grpId="0" animBg="1"/>
      <p:bldP spid="26" grpId="0" animBg="1"/>
      <p:bldP spid="4" grpId="0" build="p"/>
      <p:bldP spid="5" grpId="0" build="p"/>
      <p:bldP spid="43" grpId="0"/>
      <p:bldP spid="46" grpId="0"/>
      <p:bldP spid="48" grpId="0"/>
      <p:bldP spid="49" grpId="0"/>
      <p:bldP spid="50" grpId="0"/>
      <p:bldP spid="47" grpId="0" animBg="1"/>
      <p:bldP spid="47" grpId="1" animBg="1"/>
      <p:bldP spid="44" grpId="0"/>
      <p:bldP spid="55" grpId="0" animBg="1"/>
      <p:bldP spid="55" grpId="1"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3913125" y="1710173"/>
            <a:ext cx="4365750" cy="2177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9049" tIns="19049" rIns="19049" bIns="19049" anchor="ct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10321055" y="2163933"/>
            <a:ext cx="1870945" cy="1073114"/>
          </a:xfrm>
          <a:prstGeom prst="rect">
            <a:avLst/>
          </a:prstGeom>
        </p:spPr>
        <p:txBody>
          <a:bodyPr vert="horz" lIns="0" tIns="0" rIns="0" bIns="0" rtlCol="0" anchor="ctr">
            <a:spAutoFit/>
          </a:bodyPr>
          <a:lstStyle/>
          <a:p>
            <a:pPr marL="0" indent="0" algn="ctr">
              <a:lnSpc>
                <a:spcPct val="120000"/>
              </a:lnSpc>
              <a:spcBef>
                <a:spcPts val="600"/>
              </a:spcBef>
              <a:buNone/>
            </a:pPr>
            <a:r>
              <a:rPr lang="zh-CN" altLang="en-US" sz="3035">
                <a:solidFill>
                  <a:schemeClr val="bg2">
                    <a:lumMod val="50000"/>
                  </a:schemeClr>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035" dirty="0">
              <a:solidFill>
                <a:schemeClr val="bg2">
                  <a:lumMod val="50000"/>
                </a:schemeClr>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1692100" y="3312890"/>
            <a:ext cx="1715911" cy="559897"/>
          </a:xfrm>
          <a:prstGeom prst="rect">
            <a:avLst/>
          </a:prstGeom>
        </p:spPr>
        <p:txBody>
          <a:bodyPr vert="horz" wrap="square" lIns="0" tIns="0" rIns="0" bIns="0" rtlCol="0">
            <a:spAutoFit/>
          </a:bodyPr>
          <a:lstStyle/>
          <a:p>
            <a:pPr marL="0" indent="0" algn="just" fontAlgn="base">
              <a:lnSpc>
                <a:spcPct val="120000"/>
              </a:lnSpc>
              <a:spcBef>
                <a:spcPts val="4265"/>
              </a:spcBef>
              <a:spcAft>
                <a:spcPct val="0"/>
              </a:spcAft>
              <a:buNone/>
              <a:defRPr sz="1800">
                <a:solidFill>
                  <a:srgbClr val="000000"/>
                </a:solidFill>
              </a:defRPr>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51"/>
          <p:cNvSpPr/>
          <p:nvPr/>
        </p:nvSpPr>
        <p:spPr>
          <a:xfrm>
            <a:off x="1888688" y="2927813"/>
            <a:ext cx="1470144" cy="224357"/>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1" name="Shape 1852"/>
          <p:cNvSpPr/>
          <p:nvPr/>
        </p:nvSpPr>
        <p:spPr>
          <a:xfrm>
            <a:off x="2174485" y="1700174"/>
            <a:ext cx="898551" cy="898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399" tIns="25399" rIns="25399" bIns="25399" numCol="1" anchor="ctr">
            <a:noAutofit/>
          </a:bodyP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2437700" y="1998006"/>
            <a:ext cx="372116" cy="30288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1855"/>
          <p:cNvSpPr/>
          <p:nvPr/>
        </p:nvSpPr>
        <p:spPr>
          <a:xfrm>
            <a:off x="3347632" y="5221661"/>
            <a:ext cx="1681696" cy="559897"/>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altLang="zh-CN"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4" name="Shape 1856"/>
          <p:cNvSpPr/>
          <p:nvPr/>
        </p:nvSpPr>
        <p:spPr>
          <a:xfrm>
            <a:off x="3453408" y="4944750"/>
            <a:ext cx="1470144" cy="224357"/>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5" name="Shape 1857"/>
          <p:cNvSpPr/>
          <p:nvPr/>
        </p:nvSpPr>
        <p:spPr>
          <a:xfrm>
            <a:off x="3736179" y="3714084"/>
            <a:ext cx="904603" cy="9046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9" tIns="25399" rIns="25399" bIns="25399" anchor="ct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Shape 1859"/>
          <p:cNvSpPr/>
          <p:nvPr/>
        </p:nvSpPr>
        <p:spPr>
          <a:xfrm>
            <a:off x="7102901" y="5246023"/>
            <a:ext cx="1681696" cy="55989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9" name="Shape 1860"/>
          <p:cNvSpPr/>
          <p:nvPr/>
        </p:nvSpPr>
        <p:spPr>
          <a:xfrm>
            <a:off x="7208678" y="4969110"/>
            <a:ext cx="1470144" cy="224357"/>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0" name="Shape 1861"/>
          <p:cNvSpPr/>
          <p:nvPr/>
        </p:nvSpPr>
        <p:spPr>
          <a:xfrm>
            <a:off x="7493526" y="3740522"/>
            <a:ext cx="900450" cy="9004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25399" tIns="25399" rIns="25399" bIns="25399" numCol="1" anchor="ctr">
            <a:noAutofit/>
          </a:bodyP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62"/>
          <p:cNvSpPr/>
          <p:nvPr/>
        </p:nvSpPr>
        <p:spPr>
          <a:xfrm>
            <a:off x="7771537" y="4003476"/>
            <a:ext cx="344424" cy="308076"/>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Shape 1864"/>
          <p:cNvSpPr/>
          <p:nvPr/>
        </p:nvSpPr>
        <p:spPr>
          <a:xfrm>
            <a:off x="8722144" y="3204726"/>
            <a:ext cx="1681696" cy="55989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760"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4" name="Shape 1865"/>
          <p:cNvSpPr/>
          <p:nvPr/>
        </p:nvSpPr>
        <p:spPr>
          <a:xfrm>
            <a:off x="8827920" y="2927814"/>
            <a:ext cx="1470144" cy="224357"/>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325" dirty="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5" name="Shape 1866"/>
          <p:cNvSpPr/>
          <p:nvPr/>
        </p:nvSpPr>
        <p:spPr>
          <a:xfrm>
            <a:off x="9112767" y="1699224"/>
            <a:ext cx="900450" cy="9004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399" tIns="25399" rIns="25399" bIns="25399" numCol="1" anchor="ctr">
            <a:noAutofit/>
          </a:bodyP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857"/>
          <p:cNvSpPr/>
          <p:nvPr/>
        </p:nvSpPr>
        <p:spPr>
          <a:xfrm>
            <a:off x="3736179" y="3714706"/>
            <a:ext cx="904603" cy="9046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9" tIns="25399" rIns="25399" bIns="25399" anchor="ct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Shape 1858"/>
          <p:cNvSpPr/>
          <p:nvPr/>
        </p:nvSpPr>
        <p:spPr>
          <a:xfrm>
            <a:off x="4078575" y="3966237"/>
            <a:ext cx="219809" cy="400298"/>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403966" y="1983025"/>
            <a:ext cx="318050" cy="332846"/>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75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文本框 21"/>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7" name="文本框 26"/>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Right)">
                                      <p:cBhvr>
                                        <p:cTn id="22" dur="500"/>
                                        <p:tgtEl>
                                          <p:spTgt spid="24"/>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downRight)">
                                      <p:cBhvr>
                                        <p:cTn id="36" dur="500"/>
                                        <p:tgtEl>
                                          <p:spTgt spid="19"/>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strips(downRight)">
                                      <p:cBhvr>
                                        <p:cTn id="39" dur="500"/>
                                        <p:tgtEl>
                                          <p:spTgt spid="1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3500"/>
                            </p:stCondLst>
                            <p:childTnLst>
                              <p:par>
                                <p:cTn id="48" presetID="18" presetClass="entr" presetSubtype="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strips(downRight)">
                                      <p:cBhvr>
                                        <p:cTn id="50" dur="500"/>
                                        <p:tgtEl>
                                          <p:spTgt spid="14"/>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Right)">
                                      <p:cBhvr>
                                        <p:cTn id="53" dur="500"/>
                                        <p:tgtEl>
                                          <p:spTgt spid="1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4500"/>
                            </p:stCondLst>
                            <p:childTnLst>
                              <p:par>
                                <p:cTn id="62" presetID="18" presetClass="entr" presetSubtype="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strips(downRight)">
                                      <p:cBhvr>
                                        <p:cTn id="64" dur="500"/>
                                        <p:tgtEl>
                                          <p:spTgt spid="10"/>
                                        </p:tgtEl>
                                      </p:cBhvr>
                                    </p:animEffect>
                                  </p:childTnLst>
                                </p:cTn>
                              </p:par>
                              <p:par>
                                <p:cTn id="65" presetID="18" presetClass="entr" presetSubtype="6" fill="hold" grpId="0" nodeType="with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strips(downRight)">
                                      <p:cBhvr>
                                        <p:cTn id="67" dur="500"/>
                                        <p:tgtEl>
                                          <p:spTgt spid="5">
                                            <p:txEl>
                                              <p:pRg st="0" end="0"/>
                                            </p:txEl>
                                          </p:spTgt>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childTnLst>
                                </p:cTn>
                              </p:par>
                              <p:par>
                                <p:cTn id="70" presetID="27" presetClass="emph" presetSubtype="0" fill="remove" grpId="1" nodeType="withEffect">
                                  <p:stCondLst>
                                    <p:cond delay="0"/>
                                  </p:stCondLst>
                                  <p:childTnLst>
                                    <p:animClr clrSpc="rgb" dir="cw">
                                      <p:cBhvr override="childStyle">
                                        <p:cTn id="71" dur="250" autoRev="1" fill="remove"/>
                                        <p:tgtEl>
                                          <p:spTgt spid="28"/>
                                        </p:tgtEl>
                                        <p:attrNameLst>
                                          <p:attrName>style.color</p:attrName>
                                        </p:attrNameLst>
                                      </p:cBhvr>
                                      <p:to>
                                        <a:schemeClr val="bg1"/>
                                      </p:to>
                                    </p:animClr>
                                    <p:animClr clrSpc="rgb" dir="cw">
                                      <p:cBhvr>
                                        <p:cTn id="72" dur="250" autoRev="1" fill="remove"/>
                                        <p:tgtEl>
                                          <p:spTgt spid="28"/>
                                        </p:tgtEl>
                                        <p:attrNameLst>
                                          <p:attrName>fillcolor</p:attrName>
                                        </p:attrNameLst>
                                      </p:cBhvr>
                                      <p:to>
                                        <a:schemeClr val="bg1"/>
                                      </p:to>
                                    </p:animClr>
                                    <p:set>
                                      <p:cBhvr>
                                        <p:cTn id="73" dur="250" autoRev="1" fill="remove"/>
                                        <p:tgtEl>
                                          <p:spTgt spid="28"/>
                                        </p:tgtEl>
                                        <p:attrNameLst>
                                          <p:attrName>fill.type</p:attrName>
                                        </p:attrNameLst>
                                      </p:cBhvr>
                                      <p:to>
                                        <p:strVal val="solid"/>
                                      </p:to>
                                    </p:set>
                                    <p:set>
                                      <p:cBhvr>
                                        <p:cTn id="74" dur="25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build="p"/>
      <p:bldP spid="5" grpId="0" build="p"/>
      <p:bldP spid="10" grpId="0"/>
      <p:bldP spid="11" grpId="0" animBg="1"/>
      <p:bldP spid="12" grpId="0" animBg="1"/>
      <p:bldP spid="13" grpId="0" animBg="1"/>
      <p:bldP spid="14" grpId="0" animBg="1"/>
      <p:bldP spid="15" grpId="0" animBg="1"/>
      <p:bldP spid="18" grpId="0"/>
      <p:bldP spid="19" grpId="0"/>
      <p:bldP spid="20" grpId="0" animBg="1"/>
      <p:bldP spid="21" grpId="0" animBg="1"/>
      <p:bldP spid="23" grpId="0"/>
      <p:bldP spid="24" grpId="0"/>
      <p:bldP spid="25" grpId="0" animBg="1"/>
      <p:bldP spid="28" grpId="0" animBg="1"/>
      <p:bldP spid="28" grpId="1" animBg="1"/>
      <p:bldP spid="16"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1724"/>
          <p:cNvSpPr/>
          <p:nvPr/>
        </p:nvSpPr>
        <p:spPr>
          <a:xfrm>
            <a:off x="7401444" y="3173336"/>
            <a:ext cx="1844813" cy="525239"/>
          </a:xfrm>
          <a:prstGeom prst="roundRect">
            <a:avLst>
              <a:gd name="adj" fmla="val 50000"/>
            </a:avLst>
          </a:prstGeom>
          <a:solidFill>
            <a:srgbClr val="F7F7FA"/>
          </a:solidFill>
          <a:ln w="12700">
            <a:solidFill>
              <a:srgbClr val="A6AAA9"/>
            </a:solid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5"/>
          <p:cNvSpPr/>
          <p:nvPr/>
        </p:nvSpPr>
        <p:spPr>
          <a:xfrm>
            <a:off x="4741652" y="3173336"/>
            <a:ext cx="1844813" cy="525239"/>
          </a:xfrm>
          <a:prstGeom prst="roundRect">
            <a:avLst>
              <a:gd name="adj" fmla="val 50000"/>
            </a:avLst>
          </a:prstGeom>
          <a:solidFill>
            <a:srgbClr val="F7F7FA"/>
          </a:solidFill>
          <a:ln w="12700">
            <a:solidFill>
              <a:srgbClr val="A6AAA9"/>
            </a:solid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6"/>
          <p:cNvSpPr/>
          <p:nvPr/>
        </p:nvSpPr>
        <p:spPr>
          <a:xfrm>
            <a:off x="2141480" y="3173336"/>
            <a:ext cx="1844813" cy="525239"/>
          </a:xfrm>
          <a:prstGeom prst="roundRect">
            <a:avLst>
              <a:gd name="adj" fmla="val 50000"/>
            </a:avLst>
          </a:prstGeom>
          <a:solidFill>
            <a:srgbClr val="F7F7FA"/>
          </a:solidFill>
          <a:ln w="12700">
            <a:solidFill>
              <a:srgbClr val="A6AAA9"/>
            </a:solid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33"/>
          <p:cNvSpPr/>
          <p:nvPr/>
        </p:nvSpPr>
        <p:spPr>
          <a:xfrm>
            <a:off x="5544523" y="4321870"/>
            <a:ext cx="1844813" cy="525239"/>
          </a:xfrm>
          <a:prstGeom prst="roundRect">
            <a:avLst>
              <a:gd name="adj" fmla="val 50000"/>
            </a:avLst>
          </a:prstGeom>
          <a:solidFill>
            <a:srgbClr val="F7F7FA"/>
          </a:solidFill>
          <a:ln w="12700">
            <a:solidFill>
              <a:srgbClr val="A6AAA9"/>
            </a:solid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Shape 1735"/>
          <p:cNvSpPr/>
          <p:nvPr/>
        </p:nvSpPr>
        <p:spPr>
          <a:xfrm>
            <a:off x="8117075" y="4321870"/>
            <a:ext cx="1844813" cy="525239"/>
          </a:xfrm>
          <a:prstGeom prst="roundRect">
            <a:avLst>
              <a:gd name="adj" fmla="val 50000"/>
            </a:avLst>
          </a:prstGeom>
          <a:solidFill>
            <a:srgbClr val="F7F7FA"/>
          </a:solidFill>
          <a:ln w="12700">
            <a:solidFill>
              <a:srgbClr val="A6AAA9"/>
            </a:solid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Shape 1739"/>
          <p:cNvSpPr/>
          <p:nvPr/>
        </p:nvSpPr>
        <p:spPr>
          <a:xfrm>
            <a:off x="2929353" y="4321870"/>
            <a:ext cx="1844813" cy="525239"/>
          </a:xfrm>
          <a:prstGeom prst="roundRect">
            <a:avLst>
              <a:gd name="adj" fmla="val 50000"/>
            </a:avLst>
          </a:prstGeom>
          <a:solidFill>
            <a:srgbClr val="F7F7FA"/>
          </a:solidFill>
          <a:ln w="12700">
            <a:solidFill>
              <a:srgbClr val="A6AAA9"/>
            </a:solidFill>
            <a:miter lim="400000"/>
          </a:ln>
        </p:spPr>
        <p:txBody>
          <a:bodyPr lIns="16542" tIns="16542" rIns="16542" bIns="16542"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730"/>
          <p:cNvSpPr/>
          <p:nvPr/>
        </p:nvSpPr>
        <p:spPr>
          <a:xfrm>
            <a:off x="6934118" y="2974991"/>
            <a:ext cx="921930" cy="921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22057" tIns="22057" rIns="22057" bIns="22057"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741"/>
          <p:cNvSpPr/>
          <p:nvPr/>
        </p:nvSpPr>
        <p:spPr>
          <a:xfrm>
            <a:off x="4296669" y="4123525"/>
            <a:ext cx="921930" cy="921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22057" tIns="22057" rIns="22057" bIns="22057"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748"/>
          <p:cNvSpPr/>
          <p:nvPr/>
        </p:nvSpPr>
        <p:spPr>
          <a:xfrm rot="2348650">
            <a:off x="9394086" y="3425339"/>
            <a:ext cx="1051352" cy="324999"/>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chemeClr val="bg1">
              <a:lumMod val="65000"/>
            </a:schemeClr>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Shape 1749"/>
          <p:cNvSpPr/>
          <p:nvPr/>
        </p:nvSpPr>
        <p:spPr>
          <a:xfrm rot="12794463">
            <a:off x="1734964" y="4237431"/>
            <a:ext cx="1051352" cy="324999"/>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chemeClr val="bg1">
              <a:lumMod val="65000"/>
            </a:schemeClr>
          </a:solidFill>
          <a:ln w="12700">
            <a:miter lim="400000"/>
          </a:ln>
        </p:spPr>
        <p:txBody>
          <a:bodyPr lIns="0" tIns="0" rIns="0" bIns="0"/>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1697601" y="2974991"/>
            <a:ext cx="921930" cy="921929"/>
            <a:chOff x="1072256" y="2492673"/>
            <a:chExt cx="1061660" cy="1061659"/>
          </a:xfrm>
        </p:grpSpPr>
        <p:sp>
          <p:nvSpPr>
            <p:cNvPr id="13"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2057" tIns="22057" rIns="22057" bIns="22057"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4293639" y="2974991"/>
            <a:ext cx="921929" cy="921929"/>
            <a:chOff x="4061755" y="2492673"/>
            <a:chExt cx="1061659" cy="1061659"/>
          </a:xfrm>
        </p:grpSpPr>
        <p:sp>
          <p:nvSpPr>
            <p:cNvPr id="11" name="Shape 1727"/>
            <p:cNvSpPr/>
            <p:nvPr/>
          </p:nvSpPr>
          <p:spPr>
            <a:xfrm>
              <a:off x="4061755" y="2492673"/>
              <a:ext cx="1061659"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2057" tIns="22057" rIns="22057" bIns="22057"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hape 1751"/>
            <p:cNvSpPr/>
            <p:nvPr/>
          </p:nvSpPr>
          <p:spPr>
            <a:xfrm>
              <a:off x="4396967" y="2817846"/>
              <a:ext cx="398216" cy="398241"/>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7"/>
          <p:cNvGrpSpPr/>
          <p:nvPr/>
        </p:nvGrpSpPr>
        <p:grpSpPr>
          <a:xfrm>
            <a:off x="9500763" y="4123525"/>
            <a:ext cx="921930" cy="921929"/>
            <a:chOff x="10058085" y="3811668"/>
            <a:chExt cx="1061660" cy="1061659"/>
          </a:xfrm>
        </p:grpSpPr>
        <p:sp>
          <p:nvSpPr>
            <p:cNvPr id="21" name="Shape 1737"/>
            <p:cNvSpPr/>
            <p:nvPr/>
          </p:nvSpPr>
          <p:spPr>
            <a:xfrm>
              <a:off x="10058085" y="3811668"/>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2057" tIns="22057" rIns="22057" bIns="22057"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753"/>
            <p:cNvSpPr/>
            <p:nvPr/>
          </p:nvSpPr>
          <p:spPr>
            <a:xfrm>
              <a:off x="10363316" y="4111638"/>
              <a:ext cx="451197" cy="461719"/>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6926418" y="4123525"/>
            <a:ext cx="921930" cy="921929"/>
            <a:chOff x="7093566" y="3811668"/>
            <a:chExt cx="1061660" cy="1061659"/>
          </a:xfrm>
        </p:grpSpPr>
        <p:sp>
          <p:nvSpPr>
            <p:cNvPr id="22" name="Shape 1738"/>
            <p:cNvSpPr/>
            <p:nvPr/>
          </p:nvSpPr>
          <p:spPr>
            <a:xfrm>
              <a:off x="7093566" y="3811668"/>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22057" tIns="22057" rIns="22057" bIns="22057"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hape 1754"/>
            <p:cNvSpPr/>
            <p:nvPr/>
          </p:nvSpPr>
          <p:spPr>
            <a:xfrm>
              <a:off x="7386751" y="4108303"/>
              <a:ext cx="492480" cy="461719"/>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2552975" y="3321865"/>
            <a:ext cx="1148457" cy="227819"/>
          </a:xfrm>
          <a:prstGeom prst="rect">
            <a:avLst/>
          </a:prstGeom>
        </p:spPr>
        <p:txBody>
          <a:bodyPr vert="horz" wrap="square" lIns="0" tIns="0" rIns="0" bIns="0" rtlCol="0" anchor="ctr">
            <a:spAutoFit/>
          </a:bodyPr>
          <a:lstStyle/>
          <a:p>
            <a:pPr marL="0" indent="0" algn="ctr">
              <a:lnSpc>
                <a:spcPct val="120000"/>
              </a:lnSpc>
              <a:buNone/>
            </a:pPr>
            <a:r>
              <a:rPr lang="zh-CN" altLang="en-US" sz="1325">
                <a:solidFill>
                  <a:schemeClr val="bg2">
                    <a:lumMod val="50000"/>
                  </a:schemeClr>
                </a:solidFill>
                <a:latin typeface="+mn-ea"/>
                <a:sym typeface="Arial" panose="020B0604020202020204" pitchFamily="34" charset="0"/>
              </a:rPr>
              <a:t>文字内容</a:t>
            </a:r>
            <a:endParaRPr lang="id-ID" sz="1325" dirty="0">
              <a:solidFill>
                <a:schemeClr val="bg2">
                  <a:lumMod val="50000"/>
                </a:schemeClr>
              </a:solidFill>
              <a:latin typeface="+mn-ea"/>
              <a:sym typeface="Arial" panose="020B0604020202020204" pitchFamily="34" charset="0"/>
            </a:endParaRPr>
          </a:p>
        </p:txBody>
      </p:sp>
      <p:sp>
        <p:nvSpPr>
          <p:cNvPr id="5" name="Text Placeholder 4"/>
          <p:cNvSpPr>
            <a:spLocks noGrp="1"/>
          </p:cNvSpPr>
          <p:nvPr>
            <p:ph type="body" sz="quarter" idx="4294967295"/>
          </p:nvPr>
        </p:nvSpPr>
        <p:spPr>
          <a:xfrm>
            <a:off x="2552974" y="2373866"/>
            <a:ext cx="1577434" cy="559897"/>
          </a:xfrm>
          <a:prstGeom prst="rect">
            <a:avLst/>
          </a:prstGeom>
        </p:spPr>
        <p:txBody>
          <a:bodyPr vert="horz" lIns="0" tIns="0" rIns="0" bIns="0" rtlCol="0">
            <a:spAutoFit/>
          </a:bodyPr>
          <a:lstStyle/>
          <a:p>
            <a:pPr marL="0" indent="0" algn="just" defTabSz="866775" fontAlgn="base">
              <a:lnSpc>
                <a:spcPct val="120000"/>
              </a:lnSpc>
              <a:spcAft>
                <a:spcPct val="0"/>
              </a:spcAft>
              <a:buNone/>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0" name="Text Placeholder 3"/>
          <p:cNvSpPr txBox="1"/>
          <p:nvPr/>
        </p:nvSpPr>
        <p:spPr>
          <a:xfrm>
            <a:off x="5313294" y="3321852"/>
            <a:ext cx="1149435" cy="228204"/>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mn-ea"/>
                <a:sym typeface="Arial" panose="020B0604020202020204" pitchFamily="34" charset="0"/>
              </a:rPr>
              <a:t>文字内容</a:t>
            </a:r>
            <a:endParaRPr lang="id-ID" altLang="zh-CN" sz="1325" dirty="0">
              <a:solidFill>
                <a:schemeClr val="bg2">
                  <a:lumMod val="50000"/>
                </a:schemeClr>
              </a:solidFill>
              <a:latin typeface="+mn-ea"/>
              <a:sym typeface="Arial" panose="020B0604020202020204" pitchFamily="34" charset="0"/>
            </a:endParaRPr>
          </a:p>
        </p:txBody>
      </p:sp>
      <p:sp>
        <p:nvSpPr>
          <p:cNvPr id="41" name="Text Placeholder 3"/>
          <p:cNvSpPr txBox="1"/>
          <p:nvPr/>
        </p:nvSpPr>
        <p:spPr>
          <a:xfrm>
            <a:off x="7962773" y="3321852"/>
            <a:ext cx="1149435" cy="228204"/>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mn-ea"/>
                <a:sym typeface="Arial" panose="020B0604020202020204" pitchFamily="34" charset="0"/>
              </a:rPr>
              <a:t>文字内容</a:t>
            </a:r>
            <a:endParaRPr lang="id-ID" altLang="zh-CN" sz="1325" dirty="0">
              <a:solidFill>
                <a:schemeClr val="bg2">
                  <a:lumMod val="50000"/>
                </a:schemeClr>
              </a:solidFill>
              <a:latin typeface="+mn-ea"/>
              <a:sym typeface="Arial" panose="020B0604020202020204" pitchFamily="34" charset="0"/>
            </a:endParaRPr>
          </a:p>
        </p:txBody>
      </p:sp>
      <p:sp>
        <p:nvSpPr>
          <p:cNvPr id="42" name="Text Placeholder 3"/>
          <p:cNvSpPr txBox="1"/>
          <p:nvPr/>
        </p:nvSpPr>
        <p:spPr>
          <a:xfrm>
            <a:off x="8358104" y="4470387"/>
            <a:ext cx="1149435" cy="228204"/>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mn-ea"/>
                <a:sym typeface="Arial" panose="020B0604020202020204" pitchFamily="34" charset="0"/>
              </a:rPr>
              <a:t>文字内容</a:t>
            </a:r>
            <a:endParaRPr lang="id-ID" altLang="zh-CN" sz="1325" dirty="0">
              <a:solidFill>
                <a:schemeClr val="bg2">
                  <a:lumMod val="50000"/>
                </a:schemeClr>
              </a:solidFill>
              <a:latin typeface="+mn-ea"/>
              <a:sym typeface="Arial" panose="020B0604020202020204" pitchFamily="34" charset="0"/>
            </a:endParaRPr>
          </a:p>
        </p:txBody>
      </p:sp>
      <p:sp>
        <p:nvSpPr>
          <p:cNvPr id="43" name="Text Placeholder 3"/>
          <p:cNvSpPr txBox="1"/>
          <p:nvPr/>
        </p:nvSpPr>
        <p:spPr>
          <a:xfrm>
            <a:off x="5787821" y="4470387"/>
            <a:ext cx="1149435" cy="228204"/>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mn-ea"/>
                <a:sym typeface="Arial" panose="020B0604020202020204" pitchFamily="34" charset="0"/>
              </a:rPr>
              <a:t>文字内容</a:t>
            </a:r>
            <a:endParaRPr lang="id-ID" altLang="zh-CN" sz="1325" dirty="0">
              <a:solidFill>
                <a:schemeClr val="bg2">
                  <a:lumMod val="50000"/>
                </a:schemeClr>
              </a:solidFill>
              <a:latin typeface="+mn-ea"/>
              <a:sym typeface="Arial" panose="020B0604020202020204" pitchFamily="34" charset="0"/>
            </a:endParaRPr>
          </a:p>
        </p:txBody>
      </p:sp>
      <p:sp>
        <p:nvSpPr>
          <p:cNvPr id="44" name="Text Placeholder 3"/>
          <p:cNvSpPr txBox="1"/>
          <p:nvPr/>
        </p:nvSpPr>
        <p:spPr>
          <a:xfrm>
            <a:off x="3169230" y="4470387"/>
            <a:ext cx="1149435" cy="228204"/>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mn-ea"/>
                <a:sym typeface="Arial" panose="020B0604020202020204" pitchFamily="34" charset="0"/>
              </a:rPr>
              <a:t>文字内容</a:t>
            </a:r>
            <a:endParaRPr lang="id-ID" altLang="zh-CN" sz="1325" dirty="0">
              <a:solidFill>
                <a:schemeClr val="bg2">
                  <a:lumMod val="50000"/>
                </a:schemeClr>
              </a:solidFill>
              <a:latin typeface="+mn-ea"/>
              <a:sym typeface="Arial" panose="020B0604020202020204" pitchFamily="34" charset="0"/>
            </a:endParaRPr>
          </a:p>
        </p:txBody>
      </p:sp>
      <p:sp>
        <p:nvSpPr>
          <p:cNvPr id="47" name="Text Placeholder 4"/>
          <p:cNvSpPr txBox="1"/>
          <p:nvPr/>
        </p:nvSpPr>
        <p:spPr>
          <a:xfrm>
            <a:off x="4256652" y="2373204"/>
            <a:ext cx="1578464" cy="559897"/>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6926418" y="2373204"/>
            <a:ext cx="1578464" cy="559897"/>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4"/>
          <p:cNvSpPr txBox="1"/>
          <p:nvPr/>
        </p:nvSpPr>
        <p:spPr>
          <a:xfrm>
            <a:off x="3891046" y="5148196"/>
            <a:ext cx="1578464" cy="559897"/>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4"/>
          <p:cNvSpPr txBox="1"/>
          <p:nvPr/>
        </p:nvSpPr>
        <p:spPr>
          <a:xfrm>
            <a:off x="6503146" y="5146451"/>
            <a:ext cx="1578464" cy="559897"/>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4"/>
          <p:cNvSpPr txBox="1"/>
          <p:nvPr/>
        </p:nvSpPr>
        <p:spPr>
          <a:xfrm>
            <a:off x="9078298" y="5153530"/>
            <a:ext cx="1578464" cy="559897"/>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id-ID" sz="760"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Shape 1752"/>
          <p:cNvSpPr/>
          <p:nvPr/>
        </p:nvSpPr>
        <p:spPr>
          <a:xfrm>
            <a:off x="7194374" y="3235481"/>
            <a:ext cx="400950" cy="40095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Shape 1755"/>
          <p:cNvSpPr/>
          <p:nvPr/>
        </p:nvSpPr>
        <p:spPr>
          <a:xfrm>
            <a:off x="4584731" y="4428817"/>
            <a:ext cx="345805" cy="311344"/>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rgbClr val="FFFFFF"/>
          </a:solidFill>
          <a:ln w="12700">
            <a:miter lim="400000"/>
          </a:ln>
        </p:spPr>
        <p:txBody>
          <a:bodyPr lIns="0" tIns="0" rIns="0" bIns="0" anchor="ctr"/>
          <a:lstStyle/>
          <a:p>
            <a:pPr>
              <a:lnSpc>
                <a:spcPct val="120000"/>
              </a:lnSpc>
            </a:pPr>
            <a:endParaRPr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6" name="文本框 45"/>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strips(downRight)">
                                      <p:cBhvr>
                                        <p:cTn id="19" dur="500"/>
                                        <p:tgtEl>
                                          <p:spTgt spid="5">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strips(downRight)">
                                      <p:cBhvr>
                                        <p:cTn id="35" dur="500"/>
                                        <p:tgtEl>
                                          <p:spTgt spid="4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par>
                          <p:cTn id="51" fill="hold">
                            <p:stCondLst>
                              <p:cond delay="5500"/>
                            </p:stCondLst>
                            <p:childTnLst>
                              <p:par>
                                <p:cTn id="52" presetID="18" presetClass="entr" presetSubtype="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strips(downRight)">
                                      <p:cBhvr>
                                        <p:cTn id="54" dur="500"/>
                                        <p:tgtEl>
                                          <p:spTgt spid="48"/>
                                        </p:tgtEl>
                                      </p:cBhvr>
                                    </p:animEffect>
                                  </p:childTnLst>
                                </p:cTn>
                              </p:par>
                            </p:childTnLst>
                          </p:cTn>
                        </p:par>
                        <p:par>
                          <p:cTn id="55" fill="hold">
                            <p:stCondLst>
                              <p:cond delay="6000"/>
                            </p:stCondLst>
                            <p:childTnLst>
                              <p:par>
                                <p:cTn id="56" presetID="18" presetClass="entr" presetSubtype="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strips(downRight)">
                                      <p:cBhvr>
                                        <p:cTn id="58" dur="500"/>
                                        <p:tgtEl>
                                          <p:spTgt spid="32"/>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right)">
                                      <p:cBhvr>
                                        <p:cTn id="66" dur="500"/>
                                        <p:tgtEl>
                                          <p:spTgt spid="56"/>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8000"/>
                            </p:stCondLst>
                            <p:childTnLst>
                              <p:par>
                                <p:cTn id="72" presetID="18" presetClass="entr" presetSubtype="12"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strips(downLeft)">
                                      <p:cBhvr>
                                        <p:cTn id="74" dur="500"/>
                                        <p:tgtEl>
                                          <p:spTgt spid="51"/>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par>
                          <p:cTn id="79" fill="hold">
                            <p:stCondLst>
                              <p:cond delay="9000"/>
                            </p:stCondLst>
                            <p:childTnLst>
                              <p:par>
                                <p:cTn id="80" presetID="22" presetClass="entr" presetSubtype="2"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right)">
                                      <p:cBhvr>
                                        <p:cTn id="82" dur="500"/>
                                        <p:tgtEl>
                                          <p:spTgt spid="55"/>
                                        </p:tgtEl>
                                      </p:cBhvr>
                                    </p:animEffect>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par>
                          <p:cTn id="87" fill="hold">
                            <p:stCondLst>
                              <p:cond delay="10000"/>
                            </p:stCondLst>
                            <p:childTnLst>
                              <p:par>
                                <p:cTn id="88" presetID="18" presetClass="entr" presetSubtype="12"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strips(downLeft)">
                                      <p:cBhvr>
                                        <p:cTn id="90" dur="500"/>
                                        <p:tgtEl>
                                          <p:spTgt spid="50"/>
                                        </p:tgtEl>
                                      </p:cBhvr>
                                    </p:animEffect>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par>
                          <p:cTn id="98" fill="hold">
                            <p:stCondLst>
                              <p:cond delay="11000"/>
                            </p:stCondLst>
                            <p:childTnLst>
                              <p:par>
                                <p:cTn id="99" presetID="22" presetClass="entr" presetSubtype="2"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500"/>
                                        <p:tgtEl>
                                          <p:spTgt spid="57"/>
                                        </p:tgtEl>
                                      </p:cBhvr>
                                    </p:animEffect>
                                  </p:childTnLst>
                                </p:cTn>
                              </p:par>
                            </p:childTnLst>
                          </p:cTn>
                        </p:par>
                        <p:par>
                          <p:cTn id="102" fill="hold">
                            <p:stCondLst>
                              <p:cond delay="11500"/>
                            </p:stCondLst>
                            <p:childTnLst>
                              <p:par>
                                <p:cTn id="103" presetID="10"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par>
                          <p:cTn id="106" fill="hold">
                            <p:stCondLst>
                              <p:cond delay="12000"/>
                            </p:stCondLst>
                            <p:childTnLst>
                              <p:par>
                                <p:cTn id="107" presetID="18" presetClass="entr" presetSubtype="12"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strips(downLeft)">
                                      <p:cBhvr>
                                        <p:cTn id="109" dur="500"/>
                                        <p:tgtEl>
                                          <p:spTgt spid="49"/>
                                        </p:tgtEl>
                                      </p:cBhvr>
                                    </p:animEffect>
                                  </p:childTnLst>
                                </p:cTn>
                              </p:par>
                            </p:childTnLst>
                          </p:cTn>
                        </p:par>
                        <p:par>
                          <p:cTn id="110" fill="hold">
                            <p:stCondLst>
                              <p:cond delay="12500"/>
                            </p:stCondLst>
                            <p:childTnLst>
                              <p:par>
                                <p:cTn id="111" presetID="18" presetClass="entr" presetSubtype="9"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strips(upLeft)">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14" grpId="0" animBg="1"/>
      <p:bldP spid="25" grpId="0" animBg="1"/>
      <p:bldP spid="32" grpId="0" animBg="1"/>
      <p:bldP spid="33" grpId="0" animBg="1"/>
      <p:bldP spid="4" grpId="0" build="p"/>
      <p:bldP spid="5" grpId="0" build="p"/>
      <p:bldP spid="40" grpId="0"/>
      <p:bldP spid="41" grpId="0"/>
      <p:bldP spid="42" grpId="0"/>
      <p:bldP spid="43" grpId="0"/>
      <p:bldP spid="44" grpId="0"/>
      <p:bldP spid="47" grpId="0"/>
      <p:bldP spid="48" grpId="0"/>
      <p:bldP spid="49" grpId="0"/>
      <p:bldP spid="50" grpId="0"/>
      <p:bldP spid="51" grpId="0"/>
      <p:bldP spid="36"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8079963" y="2300111"/>
            <a:ext cx="2400770" cy="41992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8079963" y="3311596"/>
            <a:ext cx="2400770" cy="41992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8079963" y="4309534"/>
            <a:ext cx="2400770" cy="41992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8079963" y="5308977"/>
            <a:ext cx="2400770" cy="41992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760" dirty="0">
              <a:solidFill>
                <a:schemeClr val="bg2">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3698322" y="2035807"/>
            <a:ext cx="4121499" cy="1833347"/>
            <a:chOff x="3031241" y="2222477"/>
            <a:chExt cx="4121726" cy="1833447"/>
          </a:xfrm>
        </p:grpSpPr>
        <p:grpSp>
          <p:nvGrpSpPr>
            <p:cNvPr id="15" name="Group 14"/>
            <p:cNvGrpSpPr/>
            <p:nvPr/>
          </p:nvGrpSpPr>
          <p:grpSpPr>
            <a:xfrm flipH="1">
              <a:off x="3031241" y="2222477"/>
              <a:ext cx="4121726" cy="1833447"/>
              <a:chOff x="3876268" y="1741695"/>
              <a:chExt cx="4404882" cy="1959402"/>
            </a:xfrm>
          </p:grpSpPr>
          <p:grpSp>
            <p:nvGrpSpPr>
              <p:cNvPr id="3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38098" tIns="38098" rIns="38098" bIns="38098"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698322" y="3046114"/>
            <a:ext cx="4121499" cy="980253"/>
            <a:chOff x="3031241" y="3232838"/>
            <a:chExt cx="4121726" cy="980307"/>
          </a:xfrm>
        </p:grpSpPr>
        <p:grpSp>
          <p:nvGrpSpPr>
            <p:cNvPr id="14" name="Group 13"/>
            <p:cNvGrpSpPr/>
            <p:nvPr/>
          </p:nvGrpSpPr>
          <p:grpSpPr>
            <a:xfrm flipH="1">
              <a:off x="3031241" y="3232838"/>
              <a:ext cx="4121726" cy="980307"/>
              <a:chOff x="3876268" y="2821466"/>
              <a:chExt cx="4404882" cy="1047652"/>
            </a:xfrm>
          </p:grpSpPr>
          <p:grpSp>
            <p:nvGrpSpPr>
              <p:cNvPr id="42"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1435" tIns="45718" rIns="91435" bIns="45718" numCol="1" anchor="t" anchorCtr="0" compatLnSpc="1"/>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3698322" y="4037924"/>
            <a:ext cx="4121499" cy="985278"/>
            <a:chOff x="3031241" y="4224704"/>
            <a:chExt cx="4121726" cy="985332"/>
          </a:xfrm>
        </p:grpSpPr>
        <p:grpSp>
          <p:nvGrpSpPr>
            <p:cNvPr id="13" name="Group 12"/>
            <p:cNvGrpSpPr/>
            <p:nvPr/>
          </p:nvGrpSpPr>
          <p:grpSpPr>
            <a:xfrm flipH="1">
              <a:off x="3031241" y="4224704"/>
              <a:ext cx="4121726" cy="985332"/>
              <a:chOff x="3876268" y="3881472"/>
              <a:chExt cx="4404882" cy="1053023"/>
            </a:xfrm>
          </p:grpSpPr>
          <p:grpSp>
            <p:nvGrpSpPr>
              <p:cNvPr id="52"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698322" y="4199757"/>
            <a:ext cx="4121499" cy="1828724"/>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60"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1435" tIns="45718" rIns="91435" bIns="45718" numCol="1" anchor="t"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67"/>
          <p:cNvGrpSpPr/>
          <p:nvPr/>
        </p:nvGrpSpPr>
        <p:grpSpPr>
          <a:xfrm>
            <a:off x="1372573" y="2750753"/>
            <a:ext cx="2393317" cy="2403330"/>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文本框 52"/>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 calcmode="lin" valueType="num">
                                      <p:cBhvr>
                                        <p:cTn id="9" dur="500" fill="hold"/>
                                        <p:tgtEl>
                                          <p:spTgt spid="68"/>
                                        </p:tgtEl>
                                        <p:attrNameLst>
                                          <p:attrName>style.rotation</p:attrName>
                                        </p:attrNameLst>
                                      </p:cBhvr>
                                      <p:tavLst>
                                        <p:tav tm="0">
                                          <p:val>
                                            <p:fltVal val="360"/>
                                          </p:val>
                                        </p:tav>
                                        <p:tav tm="100000">
                                          <p:val>
                                            <p:fltVal val="0"/>
                                          </p:val>
                                        </p:tav>
                                      </p:tavLst>
                                    </p:anim>
                                    <p:animEffect transition="in" filter="fade">
                                      <p:cBhvr>
                                        <p:cTn id="10" dur="500"/>
                                        <p:tgtEl>
                                          <p:spTgt spid="6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7" name="矩形 16"/>
          <p:cNvSpPr/>
          <p:nvPr/>
        </p:nvSpPr>
        <p:spPr>
          <a:xfrm rot="16200000">
            <a:off x="9350700" y="1502577"/>
            <a:ext cx="1629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885351">
            <a:off x="1671928" y="2551710"/>
            <a:ext cx="3232728" cy="15416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2449829" y="3863148"/>
            <a:ext cx="2780146" cy="2669310"/>
          </a:xfrm>
          <a:prstGeom prst="diamond">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684765" y="2691562"/>
            <a:ext cx="2780146" cy="2669310"/>
          </a:xfrm>
          <a:prstGeom prst="diamond">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菱形 7"/>
          <p:cNvSpPr/>
          <p:nvPr/>
        </p:nvSpPr>
        <p:spPr>
          <a:xfrm>
            <a:off x="1131561" y="327335"/>
            <a:ext cx="2780146" cy="2669310"/>
          </a:xfrm>
          <a:prstGeom prst="diamond">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rot="18848320">
            <a:off x="2903645" y="2724730"/>
            <a:ext cx="112786" cy="150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2927149" y="1447276"/>
            <a:ext cx="2780146" cy="2669310"/>
          </a:xfrm>
          <a:prstGeom prst="diamond">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21"/>
          <p:cNvSpPr>
            <a:spLocks noChangeArrowheads="1"/>
          </p:cNvSpPr>
          <p:nvPr/>
        </p:nvSpPr>
        <p:spPr bwMode="auto">
          <a:xfrm>
            <a:off x="6473138" y="3165023"/>
            <a:ext cx="46987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4400"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rPr>
              <a:t>感谢您的观看指导</a:t>
            </a:r>
          </a:p>
        </p:txBody>
      </p:sp>
      <p:sp>
        <p:nvSpPr>
          <p:cNvPr id="15" name="矩形 24"/>
          <p:cNvSpPr>
            <a:spLocks noChangeArrowheads="1"/>
          </p:cNvSpPr>
          <p:nvPr/>
        </p:nvSpPr>
        <p:spPr bwMode="auto">
          <a:xfrm>
            <a:off x="6520171" y="4116586"/>
            <a:ext cx="4756972" cy="4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265">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life can be enhanced, and your happiness enriched, when you choose to change your perspective. </a:t>
            </a:r>
            <a:endParaRPr lang="zh-CN" altLang="en-US" sz="1265">
              <a:solidFill>
                <a:schemeClr val="bg1"/>
              </a:solidFill>
              <a:effectLst>
                <a:outerShdw blurRad="38100" dist="38100" dir="2700000" algn="tl">
                  <a:srgbClr val="000000">
                    <a:alpha val="43137"/>
                  </a:srgbClr>
                </a:outerShdw>
              </a:effectLst>
            </a:endParaRPr>
          </a:p>
        </p:txBody>
      </p:sp>
      <p:sp>
        <p:nvSpPr>
          <p:cNvPr id="16" name="TextBox 1"/>
          <p:cNvSpPr txBox="1"/>
          <p:nvPr/>
        </p:nvSpPr>
        <p:spPr>
          <a:xfrm>
            <a:off x="7206527" y="1684678"/>
            <a:ext cx="3567430" cy="1647825"/>
          </a:xfrm>
          <a:prstGeom prst="rect">
            <a:avLst/>
          </a:prstGeom>
          <a:noFill/>
        </p:spPr>
        <p:txBody>
          <a:bodyPr wrap="none" rtlCol="0">
            <a:spAutoFit/>
          </a:bodyPr>
          <a:lstStyle/>
          <a:p>
            <a:r>
              <a:rPr lang="en-US" altLang="zh-CN" sz="10120" b="1" dirty="0">
                <a:solidFill>
                  <a:schemeClr val="bg1"/>
                </a:solidFill>
                <a:latin typeface="微软雅黑" panose="020B0503020204020204" pitchFamily="34" charset="-122"/>
                <a:ea typeface="微软雅黑" panose="020B0503020204020204" pitchFamily="34" charset="-122"/>
              </a:rPr>
              <a:t>20XX</a:t>
            </a:r>
            <a:endParaRPr lang="zh-CN" altLang="en-US" sz="1012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35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autoUpdateAnimBg="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7" name="矩形 16"/>
          <p:cNvSpPr/>
          <p:nvPr/>
        </p:nvSpPr>
        <p:spPr>
          <a:xfrm rot="16200000">
            <a:off x="9350700" y="1502577"/>
            <a:ext cx="1629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885351">
            <a:off x="1671928" y="2551710"/>
            <a:ext cx="3232728" cy="15416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2449829" y="3863148"/>
            <a:ext cx="2780146" cy="2669310"/>
          </a:xfrm>
          <a:prstGeom prst="diamond">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684765" y="2691562"/>
            <a:ext cx="2780146" cy="2669310"/>
          </a:xfrm>
          <a:prstGeom prst="diamond">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菱形 7"/>
          <p:cNvSpPr/>
          <p:nvPr/>
        </p:nvSpPr>
        <p:spPr>
          <a:xfrm>
            <a:off x="1131561" y="327335"/>
            <a:ext cx="2780146" cy="2669310"/>
          </a:xfrm>
          <a:prstGeom prst="diamond">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rot="18848320">
            <a:off x="2903645" y="2724730"/>
            <a:ext cx="112786" cy="150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2927149" y="1447276"/>
            <a:ext cx="2780146" cy="2669310"/>
          </a:xfrm>
          <a:prstGeom prst="diamond">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24"/>
          <p:cNvSpPr>
            <a:spLocks noChangeArrowheads="1"/>
          </p:cNvSpPr>
          <p:nvPr/>
        </p:nvSpPr>
        <p:spPr bwMode="auto">
          <a:xfrm>
            <a:off x="6520171" y="4116586"/>
            <a:ext cx="4756972" cy="4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265">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life can be enhanced, and your happiness enriched, when you choose to change your perspective. </a:t>
            </a:r>
            <a:endParaRPr lang="zh-CN" altLang="en-US" sz="1265">
              <a:solidFill>
                <a:schemeClr val="bg1"/>
              </a:solidFill>
              <a:effectLst>
                <a:outerShdw blurRad="38100" dist="38100" dir="2700000" algn="tl">
                  <a:srgbClr val="000000">
                    <a:alpha val="43137"/>
                  </a:srgbClr>
                </a:outerShdw>
              </a:effectLst>
            </a:endParaRPr>
          </a:p>
        </p:txBody>
      </p:sp>
      <p:sp>
        <p:nvSpPr>
          <p:cNvPr id="2" name="文本框 1"/>
          <p:cNvSpPr txBox="1"/>
          <p:nvPr/>
        </p:nvSpPr>
        <p:spPr>
          <a:xfrm>
            <a:off x="6359781" y="2399209"/>
            <a:ext cx="2286203" cy="923330"/>
          </a:xfrm>
          <a:prstGeom prst="rect">
            <a:avLst/>
          </a:prstGeom>
          <a:noFill/>
        </p:spPr>
        <p:txBody>
          <a:bodyPr wrap="none" rtlCol="0">
            <a:spAutoFit/>
          </a:bodyPr>
          <a:lstStyle/>
          <a:p>
            <a:r>
              <a:rPr lang="en-US" altLang="zh-CN" sz="5400" dirty="0"/>
              <a:t>Part 01</a:t>
            </a:r>
            <a:endParaRPr lang="zh-CN" altLang="en-US" sz="5400" dirty="0"/>
          </a:p>
        </p:txBody>
      </p:sp>
      <p:sp>
        <p:nvSpPr>
          <p:cNvPr id="3" name="文本框 2"/>
          <p:cNvSpPr txBox="1"/>
          <p:nvPr/>
        </p:nvSpPr>
        <p:spPr>
          <a:xfrm>
            <a:off x="7652162" y="3379886"/>
            <a:ext cx="2492990" cy="646331"/>
          </a:xfrm>
          <a:prstGeom prst="rect">
            <a:avLst/>
          </a:prstGeom>
          <a:noFill/>
        </p:spPr>
        <p:txBody>
          <a:bodyPr wrap="none" rtlCol="0">
            <a:spAutoFit/>
          </a:bodyPr>
          <a:lstStyle/>
          <a:p>
            <a:r>
              <a:rPr lang="zh-CN" altLang="en-US" sz="3600" dirty="0"/>
              <a:t>请输入标题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Turn Arrow 4"/>
          <p:cNvSpPr/>
          <p:nvPr/>
        </p:nvSpPr>
        <p:spPr bwMode="auto">
          <a:xfrm rot="10800000">
            <a:off x="1607898" y="2507883"/>
            <a:ext cx="8124631" cy="3440889"/>
          </a:xfrm>
          <a:prstGeom prst="uturnArrow">
            <a:avLst>
              <a:gd name="adj1" fmla="val 3223"/>
              <a:gd name="adj2" fmla="val 25000"/>
              <a:gd name="adj3" fmla="val 0"/>
              <a:gd name="adj4" fmla="val 12505"/>
              <a:gd name="adj5" fmla="val 100000"/>
            </a:avLst>
          </a:prstGeom>
          <a:solidFill>
            <a:schemeClr val="tx1">
              <a:lumMod val="50000"/>
              <a:lumOff val="50000"/>
            </a:schemeClr>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68"/>
          <p:cNvGrpSpPr/>
          <p:nvPr/>
        </p:nvGrpSpPr>
        <p:grpSpPr>
          <a:xfrm>
            <a:off x="1992910" y="2241245"/>
            <a:ext cx="972464" cy="972464"/>
            <a:chOff x="1028276" y="1427062"/>
            <a:chExt cx="839890" cy="839890"/>
          </a:xfrm>
        </p:grpSpPr>
        <p:sp>
          <p:nvSpPr>
            <p:cNvPr id="16" name="Oval 15"/>
            <p:cNvSpPr/>
            <p:nvPr/>
          </p:nvSpPr>
          <p:spPr>
            <a:xfrm>
              <a:off x="1028276" y="1427062"/>
              <a:ext cx="839890" cy="839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42"/>
            <p:cNvSpPr>
              <a:spLocks noEditPoints="1"/>
            </p:cNvSpPr>
            <p:nvPr/>
          </p:nvSpPr>
          <p:spPr bwMode="auto">
            <a:xfrm>
              <a:off x="1296250" y="1716194"/>
              <a:ext cx="303948" cy="26162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5"/>
          <p:cNvGrpSpPr/>
          <p:nvPr/>
        </p:nvGrpSpPr>
        <p:grpSpPr>
          <a:xfrm>
            <a:off x="9182024" y="2241245"/>
            <a:ext cx="972464" cy="972464"/>
            <a:chOff x="7237312" y="1427062"/>
            <a:chExt cx="839890" cy="839890"/>
          </a:xfrm>
        </p:grpSpPr>
        <p:sp>
          <p:nvSpPr>
            <p:cNvPr id="21" name="Oval 20"/>
            <p:cNvSpPr/>
            <p:nvPr/>
          </p:nvSpPr>
          <p:spPr>
            <a:xfrm>
              <a:off x="7237312" y="1427062"/>
              <a:ext cx="839890" cy="8398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7553190" y="1671898"/>
              <a:ext cx="208150" cy="35021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9"/>
          <p:cNvGrpSpPr/>
          <p:nvPr/>
        </p:nvGrpSpPr>
        <p:grpSpPr>
          <a:xfrm>
            <a:off x="1992910" y="3336460"/>
            <a:ext cx="972464" cy="972464"/>
            <a:chOff x="1028276" y="2372969"/>
            <a:chExt cx="839890" cy="839890"/>
          </a:xfrm>
        </p:grpSpPr>
        <p:sp>
          <p:nvSpPr>
            <p:cNvPr id="26" name="Oval 25"/>
            <p:cNvSpPr/>
            <p:nvPr/>
          </p:nvSpPr>
          <p:spPr>
            <a:xfrm>
              <a:off x="1028276" y="2372969"/>
              <a:ext cx="839890" cy="839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78"/>
            <p:cNvSpPr>
              <a:spLocks noEditPoints="1"/>
            </p:cNvSpPr>
            <p:nvPr/>
          </p:nvSpPr>
          <p:spPr bwMode="auto">
            <a:xfrm>
              <a:off x="1296248" y="2678452"/>
              <a:ext cx="303952" cy="228924"/>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6"/>
          <p:cNvGrpSpPr/>
          <p:nvPr/>
        </p:nvGrpSpPr>
        <p:grpSpPr>
          <a:xfrm>
            <a:off x="9182023" y="3336460"/>
            <a:ext cx="972464" cy="972464"/>
            <a:chOff x="7237311" y="2372969"/>
            <a:chExt cx="839890" cy="839890"/>
          </a:xfrm>
        </p:grpSpPr>
        <p:sp>
          <p:nvSpPr>
            <p:cNvPr id="32" name="Oval 31"/>
            <p:cNvSpPr/>
            <p:nvPr/>
          </p:nvSpPr>
          <p:spPr>
            <a:xfrm>
              <a:off x="7237311" y="2372969"/>
              <a:ext cx="839890" cy="839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83"/>
            <p:cNvSpPr>
              <a:spLocks noEditPoints="1"/>
            </p:cNvSpPr>
            <p:nvPr/>
          </p:nvSpPr>
          <p:spPr bwMode="auto">
            <a:xfrm>
              <a:off x="7551520" y="2634300"/>
              <a:ext cx="211486" cy="31722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67"/>
          <p:cNvGrpSpPr/>
          <p:nvPr/>
        </p:nvGrpSpPr>
        <p:grpSpPr>
          <a:xfrm>
            <a:off x="9182023" y="4484750"/>
            <a:ext cx="972464" cy="972464"/>
            <a:chOff x="7237311" y="3364715"/>
            <a:chExt cx="839890" cy="839890"/>
          </a:xfrm>
        </p:grpSpPr>
        <p:sp>
          <p:nvSpPr>
            <p:cNvPr id="35" name="Oval 34"/>
            <p:cNvSpPr/>
            <p:nvPr/>
          </p:nvSpPr>
          <p:spPr>
            <a:xfrm>
              <a:off x="7237311" y="3364715"/>
              <a:ext cx="839890" cy="839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6"/>
            <p:cNvSpPr>
              <a:spLocks noEditPoints="1"/>
            </p:cNvSpPr>
            <p:nvPr/>
          </p:nvSpPr>
          <p:spPr bwMode="auto">
            <a:xfrm>
              <a:off x="7490901" y="3618304"/>
              <a:ext cx="332712" cy="33271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70"/>
          <p:cNvGrpSpPr/>
          <p:nvPr/>
        </p:nvGrpSpPr>
        <p:grpSpPr>
          <a:xfrm>
            <a:off x="1992911" y="4484750"/>
            <a:ext cx="972464" cy="972464"/>
            <a:chOff x="1028277" y="3364715"/>
            <a:chExt cx="839890" cy="839890"/>
          </a:xfrm>
        </p:grpSpPr>
        <p:sp>
          <p:nvSpPr>
            <p:cNvPr id="11" name="Oval 10"/>
            <p:cNvSpPr/>
            <p:nvPr/>
          </p:nvSpPr>
          <p:spPr>
            <a:xfrm>
              <a:off x="1028277" y="3364715"/>
              <a:ext cx="839890" cy="839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1308756" y="3634610"/>
              <a:ext cx="278940" cy="3001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Text Placeholder 3"/>
          <p:cNvSpPr txBox="1"/>
          <p:nvPr/>
        </p:nvSpPr>
        <p:spPr>
          <a:xfrm>
            <a:off x="3144420" y="2452060"/>
            <a:ext cx="1809135" cy="419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3"/>
          <p:cNvSpPr txBox="1"/>
          <p:nvPr/>
        </p:nvSpPr>
        <p:spPr>
          <a:xfrm>
            <a:off x="3144420" y="3573813"/>
            <a:ext cx="1809135" cy="419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3"/>
          <p:cNvSpPr txBox="1"/>
          <p:nvPr/>
        </p:nvSpPr>
        <p:spPr>
          <a:xfrm>
            <a:off x="3144420" y="4695566"/>
            <a:ext cx="1809135" cy="419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
          <p:cNvSpPr txBox="1"/>
          <p:nvPr/>
        </p:nvSpPr>
        <p:spPr>
          <a:xfrm>
            <a:off x="7245822" y="2452060"/>
            <a:ext cx="1754326" cy="419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058545">
              <a:lnSpc>
                <a:spcPct val="120000"/>
              </a:lnSpc>
              <a:spcBef>
                <a:spcPct val="20000"/>
              </a:spcBef>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
          <p:cNvSpPr txBox="1"/>
          <p:nvPr/>
        </p:nvSpPr>
        <p:spPr>
          <a:xfrm>
            <a:off x="7245822" y="3573813"/>
            <a:ext cx="1754326" cy="419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058545">
              <a:lnSpc>
                <a:spcPct val="120000"/>
              </a:lnSpc>
              <a:spcBef>
                <a:spcPct val="20000"/>
              </a:spcBef>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Placeholder 3"/>
          <p:cNvSpPr txBox="1"/>
          <p:nvPr/>
        </p:nvSpPr>
        <p:spPr>
          <a:xfrm>
            <a:off x="7245822" y="4695566"/>
            <a:ext cx="1754326" cy="4199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058545">
              <a:lnSpc>
                <a:spcPct val="120000"/>
              </a:lnSpc>
              <a:spcBef>
                <a:spcPct val="20000"/>
              </a:spcBef>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760"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0"/>
          <p:cNvGrpSpPr/>
          <p:nvPr/>
        </p:nvGrpSpPr>
        <p:grpSpPr>
          <a:xfrm rot="10800000">
            <a:off x="5143507" y="2397102"/>
            <a:ext cx="469993" cy="683765"/>
            <a:chOff x="2209800" y="2190750"/>
            <a:chExt cx="1600200" cy="1295400"/>
          </a:xfrm>
        </p:grpSpPr>
        <p:sp>
          <p:nvSpPr>
            <p:cNvPr id="46" name="Chevron 45"/>
            <p:cNvSpPr/>
            <p:nvPr/>
          </p:nvSpPr>
          <p:spPr bwMode="auto">
            <a:xfrm>
              <a:off x="2209800" y="2343150"/>
              <a:ext cx="990600" cy="990600"/>
            </a:xfrm>
            <a:prstGeom prst="chevron">
              <a:avLst/>
            </a:prstGeom>
            <a:solidFill>
              <a:schemeClr val="accent1">
                <a:lumMod val="75000"/>
              </a:schemeClr>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hevron 46"/>
            <p:cNvSpPr/>
            <p:nvPr/>
          </p:nvSpPr>
          <p:spPr bwMode="auto">
            <a:xfrm>
              <a:off x="2514600" y="2190750"/>
              <a:ext cx="1295400" cy="1295400"/>
            </a:xfrm>
            <a:prstGeom prst="chevron">
              <a:avLst/>
            </a:prstGeom>
            <a:solidFill>
              <a:schemeClr val="accent1"/>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5"/>
          <p:cNvGrpSpPr/>
          <p:nvPr/>
        </p:nvGrpSpPr>
        <p:grpSpPr>
          <a:xfrm rot="10800000">
            <a:off x="5143507" y="3492316"/>
            <a:ext cx="469993" cy="683768"/>
            <a:chOff x="2209800" y="2190750"/>
            <a:chExt cx="1600200" cy="1295400"/>
          </a:xfrm>
        </p:grpSpPr>
        <p:sp>
          <p:nvSpPr>
            <p:cNvPr id="49" name="Chevron 48"/>
            <p:cNvSpPr/>
            <p:nvPr/>
          </p:nvSpPr>
          <p:spPr bwMode="auto">
            <a:xfrm>
              <a:off x="2209800" y="2343150"/>
              <a:ext cx="990600" cy="990600"/>
            </a:xfrm>
            <a:prstGeom prst="chevron">
              <a:avLst/>
            </a:prstGeom>
            <a:solidFill>
              <a:schemeClr val="accent2">
                <a:lumMod val="75000"/>
              </a:schemeClr>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hevron 49"/>
            <p:cNvSpPr/>
            <p:nvPr/>
          </p:nvSpPr>
          <p:spPr bwMode="auto">
            <a:xfrm>
              <a:off x="2514600" y="2190750"/>
              <a:ext cx="1295400" cy="1295400"/>
            </a:xfrm>
            <a:prstGeom prst="chevron">
              <a:avLst/>
            </a:prstGeom>
            <a:solidFill>
              <a:schemeClr val="accent2"/>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2"/>
          <p:cNvGrpSpPr/>
          <p:nvPr/>
        </p:nvGrpSpPr>
        <p:grpSpPr>
          <a:xfrm rot="10800000" flipH="1">
            <a:off x="6578503" y="2397100"/>
            <a:ext cx="469993" cy="683768"/>
            <a:chOff x="5105400" y="2190750"/>
            <a:chExt cx="1600200" cy="1295400"/>
          </a:xfrm>
        </p:grpSpPr>
        <p:sp>
          <p:nvSpPr>
            <p:cNvPr id="52" name="Chevron 51"/>
            <p:cNvSpPr/>
            <p:nvPr/>
          </p:nvSpPr>
          <p:spPr bwMode="auto">
            <a:xfrm>
              <a:off x="5105400" y="2343150"/>
              <a:ext cx="990600" cy="990600"/>
            </a:xfrm>
            <a:prstGeom prst="chevron">
              <a:avLst/>
            </a:prstGeom>
            <a:solidFill>
              <a:schemeClr val="accent4">
                <a:lumMod val="75000"/>
              </a:schemeClr>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hevron 52"/>
            <p:cNvSpPr/>
            <p:nvPr/>
          </p:nvSpPr>
          <p:spPr bwMode="auto">
            <a:xfrm>
              <a:off x="5410200" y="2190750"/>
              <a:ext cx="1295400" cy="1295400"/>
            </a:xfrm>
            <a:prstGeom prst="chevron">
              <a:avLst/>
            </a:prstGeom>
            <a:solidFill>
              <a:schemeClr val="accent4"/>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1"/>
          <p:cNvGrpSpPr/>
          <p:nvPr/>
        </p:nvGrpSpPr>
        <p:grpSpPr>
          <a:xfrm rot="10800000">
            <a:off x="5143507" y="4640607"/>
            <a:ext cx="469993" cy="683765"/>
            <a:chOff x="5105400" y="2190750"/>
            <a:chExt cx="1600200" cy="1295400"/>
          </a:xfrm>
        </p:grpSpPr>
        <p:sp>
          <p:nvSpPr>
            <p:cNvPr id="55" name="Chevron 54"/>
            <p:cNvSpPr/>
            <p:nvPr/>
          </p:nvSpPr>
          <p:spPr bwMode="auto">
            <a:xfrm>
              <a:off x="5105400" y="2343150"/>
              <a:ext cx="990600" cy="990600"/>
            </a:xfrm>
            <a:prstGeom prst="chevron">
              <a:avLst/>
            </a:prstGeom>
            <a:solidFill>
              <a:schemeClr val="accent3">
                <a:lumMod val="75000"/>
              </a:schemeClr>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hevron 55"/>
            <p:cNvSpPr/>
            <p:nvPr/>
          </p:nvSpPr>
          <p:spPr bwMode="auto">
            <a:xfrm>
              <a:off x="5410200" y="2190750"/>
              <a:ext cx="1295400" cy="1295400"/>
            </a:xfrm>
            <a:prstGeom prst="chevron">
              <a:avLst/>
            </a:prstGeom>
            <a:solidFill>
              <a:schemeClr val="accent3"/>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2"/>
          <p:cNvGrpSpPr/>
          <p:nvPr/>
        </p:nvGrpSpPr>
        <p:grpSpPr>
          <a:xfrm rot="10800000" flipH="1">
            <a:off x="6578504" y="3492317"/>
            <a:ext cx="469991" cy="683765"/>
            <a:chOff x="5105400" y="2190750"/>
            <a:chExt cx="1600200" cy="1295400"/>
          </a:xfrm>
        </p:grpSpPr>
        <p:sp>
          <p:nvSpPr>
            <p:cNvPr id="58" name="Chevron 57"/>
            <p:cNvSpPr/>
            <p:nvPr/>
          </p:nvSpPr>
          <p:spPr bwMode="auto">
            <a:xfrm>
              <a:off x="5105400" y="2343150"/>
              <a:ext cx="990600" cy="990600"/>
            </a:xfrm>
            <a:prstGeom prst="chevron">
              <a:avLst/>
            </a:prstGeom>
            <a:solidFill>
              <a:schemeClr val="accent5">
                <a:lumMod val="75000"/>
              </a:schemeClr>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hevron 58"/>
            <p:cNvSpPr/>
            <p:nvPr/>
          </p:nvSpPr>
          <p:spPr bwMode="auto">
            <a:xfrm>
              <a:off x="5410200" y="2190750"/>
              <a:ext cx="1295400" cy="1295400"/>
            </a:xfrm>
            <a:prstGeom prst="chevron">
              <a:avLst/>
            </a:prstGeom>
            <a:solidFill>
              <a:schemeClr val="accent5"/>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2"/>
          <p:cNvGrpSpPr/>
          <p:nvPr/>
        </p:nvGrpSpPr>
        <p:grpSpPr>
          <a:xfrm rot="10800000" flipH="1">
            <a:off x="6578505" y="4640607"/>
            <a:ext cx="469991" cy="683765"/>
            <a:chOff x="5105400" y="2190750"/>
            <a:chExt cx="1600200" cy="1295400"/>
          </a:xfrm>
        </p:grpSpPr>
        <p:sp>
          <p:nvSpPr>
            <p:cNvPr id="61" name="Chevron 60"/>
            <p:cNvSpPr/>
            <p:nvPr/>
          </p:nvSpPr>
          <p:spPr bwMode="auto">
            <a:xfrm>
              <a:off x="5105400" y="2343150"/>
              <a:ext cx="990600" cy="990600"/>
            </a:xfrm>
            <a:prstGeom prst="chevron">
              <a:avLst/>
            </a:prstGeom>
            <a:solidFill>
              <a:schemeClr val="accent6">
                <a:lumMod val="75000"/>
              </a:schemeClr>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hevron 61"/>
            <p:cNvSpPr/>
            <p:nvPr/>
          </p:nvSpPr>
          <p:spPr bwMode="auto">
            <a:xfrm>
              <a:off x="5410200" y="2190750"/>
              <a:ext cx="1295400" cy="1295400"/>
            </a:xfrm>
            <a:prstGeom prst="chevron">
              <a:avLst/>
            </a:prstGeom>
            <a:solidFill>
              <a:schemeClr val="accent6"/>
            </a:solidFill>
            <a:ln w="9525">
              <a:noFill/>
              <a:round/>
            </a:ln>
          </p:spPr>
          <p:txBody>
            <a:bodyPr vert="horz" wrap="square" lIns="105874" tIns="52937" rIns="105874" bIns="52937" numCol="1" rtlCol="0" anchor="t" anchorCtr="0" compatLnSpc="1"/>
            <a:lstStyle/>
            <a:p>
              <a:pPr algn="ctr">
                <a:lnSpc>
                  <a:spcPct val="120000"/>
                </a:lnSpc>
              </a:pPr>
              <a:endParaRPr lang="en-US" sz="76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Oval 62"/>
          <p:cNvSpPr/>
          <p:nvPr/>
        </p:nvSpPr>
        <p:spPr>
          <a:xfrm>
            <a:off x="5693973" y="2333225"/>
            <a:ext cx="811516" cy="81151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64" name="Oval 63"/>
          <p:cNvSpPr/>
          <p:nvPr/>
        </p:nvSpPr>
        <p:spPr>
          <a:xfrm>
            <a:off x="5693973" y="3428442"/>
            <a:ext cx="811516" cy="81151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65" name="Oval 64"/>
          <p:cNvSpPr/>
          <p:nvPr/>
        </p:nvSpPr>
        <p:spPr>
          <a:xfrm>
            <a:off x="5693973" y="4576731"/>
            <a:ext cx="811516" cy="81151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solidFill>
                  <a:schemeClr val="bg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8" name="文本框 47"/>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1" name="文本框 50"/>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childTnLst>
                          </p:cTn>
                        </p:par>
                        <p:par>
                          <p:cTn id="34" fill="hold">
                            <p:stCondLst>
                              <p:cond delay="3000"/>
                            </p:stCondLst>
                            <p:childTnLst>
                              <p:par>
                                <p:cTn id="35" presetID="1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Right)">
                                      <p:cBhvr>
                                        <p:cTn id="37" dur="500"/>
                                        <p:tgtEl>
                                          <p:spTgt spid="13"/>
                                        </p:tgtEl>
                                      </p:cBhvr>
                                    </p:animEffect>
                                  </p:childTnLst>
                                </p:cTn>
                              </p:par>
                              <p:par>
                                <p:cTn id="38" presetID="1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Left)">
                                      <p:cBhvr>
                                        <p:cTn id="40" dur="500"/>
                                        <p:tgtEl>
                                          <p:spTgt spid="17"/>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childTnLst>
                          </p:cTn>
                        </p:par>
                        <p:par>
                          <p:cTn id="57" fill="hold">
                            <p:stCondLst>
                              <p:cond delay="5000"/>
                            </p:stCondLst>
                            <p:childTnLst>
                              <p:par>
                                <p:cTn id="58" presetID="2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p:cTn id="64" dur="500" fill="hold"/>
                                        <p:tgtEl>
                                          <p:spTgt spid="64"/>
                                        </p:tgtEl>
                                        <p:attrNameLst>
                                          <p:attrName>ppt_w</p:attrName>
                                        </p:attrNameLst>
                                      </p:cBhvr>
                                      <p:tavLst>
                                        <p:tav tm="0">
                                          <p:val>
                                            <p:fltVal val="0"/>
                                          </p:val>
                                        </p:tav>
                                        <p:tav tm="100000">
                                          <p:val>
                                            <p:strVal val="#ppt_w"/>
                                          </p:val>
                                        </p:tav>
                                      </p:tavLst>
                                    </p:anim>
                                    <p:anim calcmode="lin" valueType="num">
                                      <p:cBhvr>
                                        <p:cTn id="65" dur="500" fill="hold"/>
                                        <p:tgtEl>
                                          <p:spTgt spid="64"/>
                                        </p:tgtEl>
                                        <p:attrNameLst>
                                          <p:attrName>ppt_h</p:attrName>
                                        </p:attrNameLst>
                                      </p:cBhvr>
                                      <p:tavLst>
                                        <p:tav tm="0">
                                          <p:val>
                                            <p:fltVal val="0"/>
                                          </p:val>
                                        </p:tav>
                                        <p:tav tm="100000">
                                          <p:val>
                                            <p:strVal val="#ppt_h"/>
                                          </p:val>
                                        </p:tav>
                                      </p:tavLst>
                                    </p:anim>
                                    <p:animEffect transition="in" filter="fade">
                                      <p:cBhvr>
                                        <p:cTn id="66" dur="500"/>
                                        <p:tgtEl>
                                          <p:spTgt spid="64"/>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lide(fromRight)">
                                      <p:cBhvr>
                                        <p:cTn id="70" dur="500"/>
                                        <p:tgtEl>
                                          <p:spTgt spid="14"/>
                                        </p:tgtEl>
                                      </p:cBhvr>
                                    </p:animEffect>
                                  </p:childTnLst>
                                </p:cTn>
                              </p:par>
                              <p:par>
                                <p:cTn id="71" presetID="12" presetClass="entr" presetSubtype="8"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Left)">
                                      <p:cBhvr>
                                        <p:cTn id="73" dur="500"/>
                                        <p:tgtEl>
                                          <p:spTgt spid="19"/>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Effect transition="in" filter="fade">
                                      <p:cBhvr>
                                        <p:cTn id="79" dur="500"/>
                                        <p:tgtEl>
                                          <p:spTgt spid="12"/>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par>
                          <p:cTn id="86" fill="hold">
                            <p:stCondLst>
                              <p:cond delay="7500"/>
                            </p:stCondLst>
                            <p:childTnLst>
                              <p:par>
                                <p:cTn id="87" presetID="2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left)">
                                      <p:cBhvr>
                                        <p:cTn id="89" dur="500"/>
                                        <p:tgtEl>
                                          <p:spTgt spid="41"/>
                                        </p:tgtEl>
                                      </p:cBhvr>
                                    </p:animEffect>
                                  </p:childTnLst>
                                </p:cTn>
                              </p:par>
                            </p:childTnLst>
                          </p:cTn>
                        </p:par>
                        <p:par>
                          <p:cTn id="90" fill="hold">
                            <p:stCondLst>
                              <p:cond delay="8000"/>
                            </p:stCondLst>
                            <p:childTnLst>
                              <p:par>
                                <p:cTn id="91" presetID="22" presetClass="entr" presetSubtype="2"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right)">
                                      <p:cBhvr>
                                        <p:cTn id="93" dur="500"/>
                                        <p:tgtEl>
                                          <p:spTgt spid="44"/>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fltVal val="0"/>
                                          </p:val>
                                        </p:tav>
                                        <p:tav tm="100000">
                                          <p:val>
                                            <p:strVal val="#ppt_w"/>
                                          </p:val>
                                        </p:tav>
                                      </p:tavLst>
                                    </p:anim>
                                    <p:anim calcmode="lin" valueType="num">
                                      <p:cBhvr>
                                        <p:cTn id="98" dur="500" fill="hold"/>
                                        <p:tgtEl>
                                          <p:spTgt spid="65"/>
                                        </p:tgtEl>
                                        <p:attrNameLst>
                                          <p:attrName>ppt_h</p:attrName>
                                        </p:attrNameLst>
                                      </p:cBhvr>
                                      <p:tavLst>
                                        <p:tav tm="0">
                                          <p:val>
                                            <p:fltVal val="0"/>
                                          </p:val>
                                        </p:tav>
                                        <p:tav tm="100000">
                                          <p:val>
                                            <p:strVal val="#ppt_h"/>
                                          </p:val>
                                        </p:tav>
                                      </p:tavLst>
                                    </p:anim>
                                    <p:animEffect transition="in" filter="fade">
                                      <p:cBhvr>
                                        <p:cTn id="99" dur="500"/>
                                        <p:tgtEl>
                                          <p:spTgt spid="65"/>
                                        </p:tgtEl>
                                      </p:cBhvr>
                                    </p:animEffect>
                                  </p:childTnLst>
                                </p:cTn>
                              </p:par>
                            </p:childTnLst>
                          </p:cTn>
                        </p:par>
                        <p:par>
                          <p:cTn id="100" fill="hold">
                            <p:stCondLst>
                              <p:cond delay="9000"/>
                            </p:stCondLst>
                            <p:childTnLst>
                              <p:par>
                                <p:cTn id="101" presetID="12" presetClass="entr" presetSubtype="2" fill="hold"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slide(fromRight)">
                                      <p:cBhvr>
                                        <p:cTn id="103" dur="500"/>
                                        <p:tgtEl>
                                          <p:spTgt spid="18"/>
                                        </p:tgtEl>
                                      </p:cBhvr>
                                    </p:animEffect>
                                  </p:childTnLst>
                                </p:cTn>
                              </p:par>
                              <p:par>
                                <p:cTn id="104" presetID="12" presetClass="entr" presetSubtype="8" fill="hold"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slide(fromLeft)">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P spid="40" grpId="0"/>
      <p:bldP spid="41" grpId="0"/>
      <p:bldP spid="42" grpId="0"/>
      <p:bldP spid="43" grpId="0"/>
      <p:bldP spid="44" grpId="0"/>
      <p:bldP spid="63" grpId="0" animBg="1"/>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491051" y="-1042558"/>
            <a:ext cx="1209900" cy="12191332"/>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764061"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7732195"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076102"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420009"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356605" y="2990685"/>
            <a:ext cx="804628" cy="804628"/>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35" tIns="45718" rIns="91435" bIns="45718" numCol="1" anchor="t" anchorCtr="0" compatLnSpc="1"/>
            <a:lstStyle/>
            <a:p>
              <a:pP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3956006" y="2990685"/>
            <a:ext cx="804628" cy="804628"/>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1435" tIns="45718" rIns="91435" bIns="45718" numCol="1" anchor="t" anchorCtr="0" compatLnSpc="1"/>
            <a:lstStyle/>
            <a:p>
              <a:pP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323788" y="2990685"/>
            <a:ext cx="804628" cy="804628"/>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173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nSpc>
                    <a:spcPct val="120000"/>
                  </a:lnSpc>
                </a:pPr>
                <a:endParaRPr lang="en-US"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nSpc>
                    <a:spcPct val="120000"/>
                  </a:lnSpc>
                </a:pPr>
                <a:endParaRPr lang="en-US"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nSpc>
                    <a:spcPct val="120000"/>
                  </a:lnSpc>
                </a:pPr>
                <a:endParaRPr lang="en-US"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625677" y="2990685"/>
            <a:ext cx="804628" cy="804628"/>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173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nSpc>
                    <a:spcPct val="120000"/>
                  </a:lnSpc>
                </a:pPr>
                <a:endParaRPr lang="en-US"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nSpc>
                    <a:spcPct val="120000"/>
                  </a:lnSpc>
                </a:pPr>
                <a:endParaRPr lang="en-US" sz="1705">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8968739" y="2990685"/>
            <a:ext cx="804628" cy="804628"/>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1435" tIns="45718" rIns="91435" bIns="45718" numCol="1" anchor="t" anchorCtr="0" compatLnSpc="1"/>
            <a:lstStyle/>
            <a:p>
              <a:pPr>
                <a:lnSpc>
                  <a:spcPct val="120000"/>
                </a:lnSpc>
              </a:pPr>
              <a:endParaRPr lang="en-US" sz="170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520949" y="2466662"/>
            <a:ext cx="453970" cy="442429"/>
          </a:xfrm>
          <a:prstGeom prst="rect">
            <a:avLst/>
          </a:prstGeom>
          <a:noFill/>
        </p:spPr>
        <p:txBody>
          <a:bodyPr wrap="none" rtlCol="0">
            <a:spAutoFit/>
          </a:bodyPr>
          <a:lstStyle/>
          <a:p>
            <a:pPr algn="ctr">
              <a:lnSpc>
                <a:spcPct val="120000"/>
              </a:lnSpc>
            </a:pPr>
            <a:r>
              <a:rPr lang="en-US" sz="189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120352" y="2466662"/>
            <a:ext cx="453970" cy="442429"/>
          </a:xfrm>
          <a:prstGeom prst="rect">
            <a:avLst/>
          </a:prstGeom>
          <a:noFill/>
        </p:spPr>
        <p:txBody>
          <a:bodyPr wrap="none" rtlCol="0">
            <a:spAutoFit/>
          </a:bodyPr>
          <a:lstStyle/>
          <a:p>
            <a:pPr algn="ctr">
              <a:lnSpc>
                <a:spcPct val="120000"/>
              </a:lnSpc>
            </a:pPr>
            <a:r>
              <a:rPr lang="en-US" sz="189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5785596" y="2466662"/>
            <a:ext cx="453970" cy="442429"/>
          </a:xfrm>
          <a:prstGeom prst="rect">
            <a:avLst/>
          </a:prstGeom>
          <a:noFill/>
        </p:spPr>
        <p:txBody>
          <a:bodyPr wrap="none" rtlCol="0">
            <a:spAutoFit/>
          </a:bodyPr>
          <a:lstStyle/>
          <a:p>
            <a:pPr algn="ctr">
              <a:lnSpc>
                <a:spcPct val="120000"/>
              </a:lnSpc>
            </a:pPr>
            <a:r>
              <a:rPr lang="en-US" sz="189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494225" y="2466662"/>
            <a:ext cx="453970" cy="442429"/>
          </a:xfrm>
          <a:prstGeom prst="rect">
            <a:avLst/>
          </a:prstGeom>
          <a:noFill/>
        </p:spPr>
        <p:txBody>
          <a:bodyPr wrap="none" rtlCol="0">
            <a:spAutoFit/>
          </a:bodyPr>
          <a:lstStyle/>
          <a:p>
            <a:pPr algn="ctr">
              <a:lnSpc>
                <a:spcPct val="120000"/>
              </a:lnSpc>
            </a:pPr>
            <a:r>
              <a:rPr lang="en-US" sz="189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120074" y="2466662"/>
            <a:ext cx="501955" cy="442429"/>
          </a:xfrm>
          <a:prstGeom prst="rect">
            <a:avLst/>
          </a:prstGeom>
          <a:noFill/>
        </p:spPr>
        <p:txBody>
          <a:bodyPr wrap="square" rtlCol="0">
            <a:spAutoFit/>
          </a:bodyPr>
          <a:lstStyle/>
          <a:p>
            <a:pPr algn="ctr">
              <a:lnSpc>
                <a:spcPct val="120000"/>
              </a:lnSpc>
            </a:pPr>
            <a:r>
              <a:rPr lang="en-US" altLang="zh-CN" sz="189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185846" y="4928817"/>
            <a:ext cx="243656" cy="315214"/>
          </a:xfrm>
          <a:prstGeom prst="rect">
            <a:avLst/>
          </a:prstGeom>
          <a:noFill/>
        </p:spPr>
        <p:txBody>
          <a:bodyPr wrap="none" lIns="0" tIns="0" rIns="0" bIns="0" rtlCol="0">
            <a:spAutoFit/>
          </a:bodyPr>
          <a:lstStyle/>
          <a:p>
            <a:pPr>
              <a:lnSpc>
                <a:spcPct val="120000"/>
              </a:lnSpc>
            </a:pPr>
            <a:r>
              <a:rPr lang="en-US" sz="170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505064" y="4966537"/>
            <a:ext cx="1422489" cy="559897"/>
          </a:xfrm>
          <a:prstGeom prst="rect">
            <a:avLst/>
          </a:prstGeom>
        </p:spPr>
        <p:txBody>
          <a:bodyPr wrap="square" lIns="0" tIns="0" rIns="0" bIns="0">
            <a:spAutoFit/>
          </a:bodyPr>
          <a:lstStyle/>
          <a:p>
            <a:pPr>
              <a:lnSpc>
                <a:spcPct val="120000"/>
              </a:lnSpc>
            </a:pPr>
            <a:r>
              <a:rPr lang="en-US" altLang="zh-CN" sz="76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500365" y="4682657"/>
            <a:ext cx="1189428" cy="245067"/>
          </a:xfrm>
          <a:prstGeom prst="rect">
            <a:avLst/>
          </a:prstGeom>
          <a:noFill/>
        </p:spPr>
        <p:txBody>
          <a:bodyPr wrap="none" lIns="0" tIns="0" rIns="0" bIns="0" rtlCol="0">
            <a:spAutoFit/>
          </a:bodyPr>
          <a:lstStyle/>
          <a:p>
            <a:pPr>
              <a:lnSpc>
                <a:spcPct val="12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266201" y="4928817"/>
            <a:ext cx="243656" cy="315214"/>
          </a:xfrm>
          <a:prstGeom prst="rect">
            <a:avLst/>
          </a:prstGeom>
          <a:noFill/>
        </p:spPr>
        <p:txBody>
          <a:bodyPr wrap="none" lIns="0" tIns="0" rIns="0" bIns="0" rtlCol="0">
            <a:spAutoFit/>
          </a:bodyPr>
          <a:lstStyle/>
          <a:p>
            <a:pPr>
              <a:lnSpc>
                <a:spcPct val="120000"/>
              </a:lnSpc>
            </a:pPr>
            <a:r>
              <a:rPr lang="en-US" sz="170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585420" y="4966537"/>
            <a:ext cx="1422489" cy="559897"/>
          </a:xfrm>
          <a:prstGeom prst="rect">
            <a:avLst/>
          </a:prstGeom>
        </p:spPr>
        <p:txBody>
          <a:bodyPr wrap="square" lIns="0" tIns="0" rIns="0" bIns="0">
            <a:spAutoFit/>
          </a:bodyPr>
          <a:lstStyle/>
          <a:p>
            <a:pPr>
              <a:lnSpc>
                <a:spcPct val="120000"/>
              </a:lnSpc>
            </a:pPr>
            <a:r>
              <a:rPr lang="en-US" altLang="zh-CN" sz="76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580722" y="4682657"/>
            <a:ext cx="1189428" cy="245067"/>
          </a:xfrm>
          <a:prstGeom prst="rect">
            <a:avLst/>
          </a:prstGeom>
          <a:noFill/>
        </p:spPr>
        <p:txBody>
          <a:bodyPr wrap="none" lIns="0" tIns="0" rIns="0" bIns="0" rtlCol="0">
            <a:spAutoFit/>
          </a:bodyPr>
          <a:lstStyle/>
          <a:p>
            <a:pPr>
              <a:lnSpc>
                <a:spcPct val="120000"/>
              </a:lnSpc>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351255" y="4928817"/>
            <a:ext cx="243656" cy="315214"/>
          </a:xfrm>
          <a:prstGeom prst="rect">
            <a:avLst/>
          </a:prstGeom>
          <a:noFill/>
        </p:spPr>
        <p:txBody>
          <a:bodyPr wrap="none" lIns="0" tIns="0" rIns="0" bIns="0" rtlCol="0">
            <a:spAutoFit/>
          </a:bodyPr>
          <a:lstStyle/>
          <a:p>
            <a:pPr>
              <a:lnSpc>
                <a:spcPct val="120000"/>
              </a:lnSpc>
            </a:pPr>
            <a:r>
              <a:rPr lang="en-US" sz="170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6670474" y="4966537"/>
            <a:ext cx="1422489" cy="559897"/>
          </a:xfrm>
          <a:prstGeom prst="rect">
            <a:avLst/>
          </a:prstGeom>
        </p:spPr>
        <p:txBody>
          <a:bodyPr wrap="square" lIns="0" tIns="0" rIns="0" bIns="0">
            <a:spAutoFit/>
          </a:bodyPr>
          <a:lstStyle/>
          <a:p>
            <a:pPr>
              <a:lnSpc>
                <a:spcPct val="120000"/>
              </a:lnSpc>
            </a:pPr>
            <a:r>
              <a:rPr lang="en-US" altLang="zh-CN" sz="76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665775" y="4682657"/>
            <a:ext cx="1189428" cy="245067"/>
          </a:xfrm>
          <a:prstGeom prst="rect">
            <a:avLst/>
          </a:prstGeom>
          <a:noFill/>
        </p:spPr>
        <p:txBody>
          <a:bodyPr wrap="none" lIns="0" tIns="0" rIns="0" bIns="0" rtlCol="0">
            <a:spAutoFit/>
          </a:bodyPr>
          <a:lstStyle/>
          <a:p>
            <a:pPr>
              <a:lnSpc>
                <a:spcPct val="120000"/>
              </a:lnSpc>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431611" y="4928817"/>
            <a:ext cx="243656" cy="315214"/>
          </a:xfrm>
          <a:prstGeom prst="rect">
            <a:avLst/>
          </a:prstGeom>
          <a:noFill/>
        </p:spPr>
        <p:txBody>
          <a:bodyPr wrap="none" lIns="0" tIns="0" rIns="0" bIns="0" rtlCol="0">
            <a:spAutoFit/>
          </a:bodyPr>
          <a:lstStyle/>
          <a:p>
            <a:pPr>
              <a:lnSpc>
                <a:spcPct val="120000"/>
              </a:lnSpc>
            </a:pPr>
            <a:r>
              <a:rPr lang="en-US" sz="170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8750829" y="4966537"/>
            <a:ext cx="1422489" cy="559897"/>
          </a:xfrm>
          <a:prstGeom prst="rect">
            <a:avLst/>
          </a:prstGeom>
        </p:spPr>
        <p:txBody>
          <a:bodyPr wrap="square" lIns="0" tIns="0" rIns="0" bIns="0">
            <a:spAutoFit/>
          </a:bodyPr>
          <a:lstStyle/>
          <a:p>
            <a:pPr>
              <a:lnSpc>
                <a:spcPct val="120000"/>
              </a:lnSpc>
            </a:pPr>
            <a:r>
              <a:rPr lang="en-US" altLang="zh-CN" sz="76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8746131" y="4682657"/>
            <a:ext cx="1189428" cy="245067"/>
          </a:xfrm>
          <a:prstGeom prst="rect">
            <a:avLst/>
          </a:prstGeom>
          <a:noFill/>
        </p:spPr>
        <p:txBody>
          <a:bodyPr wrap="none" lIns="0" tIns="0" rIns="0" bIns="0" rtlCol="0">
            <a:spAutoFit/>
          </a:bodyPr>
          <a:lstStyle/>
          <a:p>
            <a:pPr>
              <a:lnSpc>
                <a:spcPct val="120000"/>
              </a:lnSpc>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9" name="文本框 58"/>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398215" y="1715867"/>
            <a:ext cx="2546906" cy="2976652"/>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6" name="矩形 35"/>
          <p:cNvSpPr/>
          <p:nvPr/>
        </p:nvSpPr>
        <p:spPr>
          <a:xfrm>
            <a:off x="8277572" y="1553840"/>
            <a:ext cx="2366630" cy="3075202"/>
          </a:xfrm>
          <a:prstGeom prst="rect">
            <a:avLst/>
          </a:prstGeom>
          <a:solidFill>
            <a:schemeClr val="accent2"/>
          </a:solidFill>
          <a:ln w="12700" cap="flat" cmpd="sng" algn="ctr">
            <a:noFill/>
            <a:prstDash val="solid"/>
            <a:miter lim="800000"/>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8277203" y="1553840"/>
            <a:ext cx="2373200" cy="245464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33" name="矩形 1"/>
          <p:cNvSpPr/>
          <p:nvPr/>
        </p:nvSpPr>
        <p:spPr>
          <a:xfrm rot="765310">
            <a:off x="4577130" y="1355822"/>
            <a:ext cx="2814249" cy="3289105"/>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4" name="矩形 33"/>
          <p:cNvSpPr/>
          <p:nvPr/>
        </p:nvSpPr>
        <p:spPr>
          <a:xfrm>
            <a:off x="4837717" y="1537662"/>
            <a:ext cx="2366630" cy="3075202"/>
          </a:xfrm>
          <a:prstGeom prst="rect">
            <a:avLst/>
          </a:prstGeom>
          <a:solidFill>
            <a:schemeClr val="accent4"/>
          </a:solidFill>
          <a:ln w="12700" cap="flat" cmpd="sng" algn="ctr">
            <a:noFill/>
            <a:prstDash val="solid"/>
            <a:miter lim="800000"/>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4828105" y="1523554"/>
            <a:ext cx="2373200" cy="2484933"/>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31" name="矩形 1"/>
          <p:cNvSpPr/>
          <p:nvPr/>
        </p:nvSpPr>
        <p:spPr>
          <a:xfrm rot="1321971">
            <a:off x="1491956" y="1267184"/>
            <a:ext cx="2546906" cy="2976652"/>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2" name="矩形 31"/>
          <p:cNvSpPr/>
          <p:nvPr/>
        </p:nvSpPr>
        <p:spPr>
          <a:xfrm>
            <a:off x="1360159" y="1537662"/>
            <a:ext cx="2366630" cy="3075202"/>
          </a:xfrm>
          <a:prstGeom prst="rect">
            <a:avLst/>
          </a:prstGeom>
          <a:solidFill>
            <a:schemeClr val="accent2"/>
          </a:solidFill>
          <a:ln w="12700" cap="flat" cmpd="sng" algn="ctr">
            <a:noFill/>
            <a:prstDash val="solid"/>
            <a:miter lim="800000"/>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1837498" y="4089623"/>
            <a:ext cx="1374094" cy="398699"/>
          </a:xfrm>
          <a:prstGeom prst="rect">
            <a:avLst/>
          </a:prstGeom>
        </p:spPr>
        <p:txBody>
          <a:bodyPr wrap="none">
            <a:spAutoFit/>
          </a:bodyPr>
          <a:lstStyle/>
          <a:p>
            <a:pPr algn="just">
              <a:lnSpc>
                <a:spcPct val="15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16" name="组合 19"/>
          <p:cNvGrpSpPr/>
          <p:nvPr/>
        </p:nvGrpSpPr>
        <p:grpSpPr bwMode="auto">
          <a:xfrm>
            <a:off x="1616261" y="4761078"/>
            <a:ext cx="8836379" cy="1591031"/>
            <a:chOff x="1160463" y="2796138"/>
            <a:chExt cx="9421420" cy="1193138"/>
          </a:xfrm>
        </p:grpSpPr>
        <p:sp>
          <p:nvSpPr>
            <p:cNvPr id="17" name="Text Box 11"/>
            <p:cNvSpPr txBox="1">
              <a:spLocks noChangeArrowheads="1"/>
            </p:cNvSpPr>
            <p:nvPr/>
          </p:nvSpPr>
          <p:spPr bwMode="auto">
            <a:xfrm>
              <a:off x="1160463" y="2796138"/>
              <a:ext cx="1833524" cy="33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51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8" name="矩形 18"/>
            <p:cNvSpPr>
              <a:spLocks noChangeArrowheads="1"/>
            </p:cNvSpPr>
            <p:nvPr/>
          </p:nvSpPr>
          <p:spPr bwMode="auto">
            <a:xfrm>
              <a:off x="1160463" y="3132696"/>
              <a:ext cx="9421420" cy="8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353588" y="1537660"/>
            <a:ext cx="2373200" cy="248493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21" name="矩形 20"/>
          <p:cNvSpPr/>
          <p:nvPr/>
        </p:nvSpPr>
        <p:spPr>
          <a:xfrm>
            <a:off x="5333717" y="4089623"/>
            <a:ext cx="1374094" cy="398699"/>
          </a:xfrm>
          <a:prstGeom prst="rect">
            <a:avLst/>
          </a:prstGeom>
        </p:spPr>
        <p:txBody>
          <a:bodyPr wrap="none">
            <a:spAutoFit/>
          </a:bodyPr>
          <a:lstStyle/>
          <a:p>
            <a:pPr algn="just">
              <a:lnSpc>
                <a:spcPct val="15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4" name="矩形 23"/>
          <p:cNvSpPr/>
          <p:nvPr/>
        </p:nvSpPr>
        <p:spPr>
          <a:xfrm>
            <a:off x="8735697" y="4089623"/>
            <a:ext cx="1374094" cy="398699"/>
          </a:xfrm>
          <a:prstGeom prst="rect">
            <a:avLst/>
          </a:prstGeom>
        </p:spPr>
        <p:txBody>
          <a:bodyPr wrap="none">
            <a:spAutoFit/>
          </a:bodyPr>
          <a:lstStyle/>
          <a:p>
            <a:pPr algn="just">
              <a:lnSpc>
                <a:spcPct val="150000"/>
              </a:lnSpc>
            </a:pPr>
            <a:r>
              <a:rPr lang="zh-CN" altLang="en-US" sz="132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2" name="文本框 21"/>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tx1">
                    <a:lumMod val="50000"/>
                    <a:lumOff val="50000"/>
                  </a:schemeClr>
                </a:solidFill>
                <a:cs typeface="+mn-ea"/>
                <a:sym typeface="+mn-lt"/>
              </a:rPr>
              <a:t>ADD RELATED TITLE WORDS</a:t>
            </a:r>
            <a:endParaRPr lang="zh-CN" altLang="en-US" sz="1325"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rot="10800000">
            <a:off x="4899017" y="2593884"/>
            <a:ext cx="1637983" cy="535295"/>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26" tIns="45712" rIns="91426" bIns="45712" numCol="1" anchor="t" anchorCtr="0" compatLnSpc="1">
            <a:noAutofit/>
          </a:bodyPr>
          <a:lstStyle/>
          <a:p>
            <a:endParaRPr lang="zh-CN" altLang="en-US" sz="1705">
              <a:solidFill>
                <a:schemeClr val="bg2">
                  <a:lumMod val="50000"/>
                </a:schemeClr>
              </a:solidFill>
            </a:endParaRPr>
          </a:p>
        </p:txBody>
      </p:sp>
      <p:sp>
        <p:nvSpPr>
          <p:cNvPr id="3" name="任意多边形 2"/>
          <p:cNvSpPr/>
          <p:nvPr/>
        </p:nvSpPr>
        <p:spPr bwMode="auto">
          <a:xfrm rot="14400000">
            <a:off x="6110293" y="2902842"/>
            <a:ext cx="1638197" cy="535225"/>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26" tIns="45712" rIns="91426" bIns="45712" numCol="1" anchor="t" anchorCtr="0" compatLnSpc="1">
            <a:noAutofit/>
          </a:bodyPr>
          <a:lstStyle/>
          <a:p>
            <a:endParaRPr lang="zh-CN" altLang="en-US" sz="1705">
              <a:solidFill>
                <a:schemeClr val="bg2">
                  <a:lumMod val="50000"/>
                </a:schemeClr>
              </a:solidFill>
            </a:endParaRPr>
          </a:p>
        </p:txBody>
      </p:sp>
      <p:sp>
        <p:nvSpPr>
          <p:cNvPr id="4" name="任意多边形 3"/>
          <p:cNvSpPr/>
          <p:nvPr/>
        </p:nvSpPr>
        <p:spPr bwMode="auto">
          <a:xfrm rot="18000000">
            <a:off x="6474982" y="4101389"/>
            <a:ext cx="1638197" cy="535225"/>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noFill/>
          </a:ln>
          <a:effectLst/>
        </p:spPr>
        <p:txBody>
          <a:bodyPr vert="horz" wrap="square" lIns="91426" tIns="45712" rIns="91426" bIns="45712" numCol="1" anchor="t" anchorCtr="0" compatLnSpc="1">
            <a:noAutofit/>
          </a:bodyPr>
          <a:lstStyle/>
          <a:p>
            <a:endParaRPr lang="zh-CN" altLang="en-US" sz="1705">
              <a:solidFill>
                <a:schemeClr val="bg2">
                  <a:lumMod val="50000"/>
                </a:schemeClr>
              </a:solidFill>
            </a:endParaRPr>
          </a:p>
        </p:txBody>
      </p:sp>
      <p:sp>
        <p:nvSpPr>
          <p:cNvPr id="5" name="任意多边形 4"/>
          <p:cNvSpPr/>
          <p:nvPr/>
        </p:nvSpPr>
        <p:spPr bwMode="auto">
          <a:xfrm rot="10800000" flipH="1" flipV="1">
            <a:off x="5626435" y="5001172"/>
            <a:ext cx="1637983" cy="535295"/>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26" tIns="45712" rIns="91426" bIns="45712" numCol="1" anchor="t" anchorCtr="0" compatLnSpc="1">
            <a:noAutofit/>
          </a:bodyPr>
          <a:lstStyle/>
          <a:p>
            <a:endParaRPr lang="zh-CN" altLang="en-US" sz="1705" dirty="0">
              <a:solidFill>
                <a:schemeClr val="bg2">
                  <a:lumMod val="50000"/>
                </a:schemeClr>
              </a:solidFill>
            </a:endParaRPr>
          </a:p>
        </p:txBody>
      </p:sp>
      <p:sp>
        <p:nvSpPr>
          <p:cNvPr id="6" name="任意多边形 5"/>
          <p:cNvSpPr/>
          <p:nvPr/>
        </p:nvSpPr>
        <p:spPr bwMode="auto">
          <a:xfrm rot="14400000" flipH="1" flipV="1">
            <a:off x="4414945" y="4692284"/>
            <a:ext cx="1638197" cy="535225"/>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noFill/>
          </a:ln>
          <a:effectLst/>
        </p:spPr>
        <p:txBody>
          <a:bodyPr vert="horz" wrap="square" lIns="91426" tIns="45712" rIns="91426" bIns="45712" numCol="1" anchor="t" anchorCtr="0" compatLnSpc="1">
            <a:noAutofit/>
          </a:bodyPr>
          <a:lstStyle/>
          <a:p>
            <a:endParaRPr lang="zh-CN" altLang="en-US" sz="1705">
              <a:solidFill>
                <a:schemeClr val="bg2">
                  <a:lumMod val="50000"/>
                </a:schemeClr>
              </a:solidFill>
            </a:endParaRPr>
          </a:p>
        </p:txBody>
      </p:sp>
      <p:sp>
        <p:nvSpPr>
          <p:cNvPr id="7" name="任意多边形 6"/>
          <p:cNvSpPr/>
          <p:nvPr/>
        </p:nvSpPr>
        <p:spPr bwMode="auto">
          <a:xfrm rot="18000000" flipH="1" flipV="1">
            <a:off x="4031211" y="3493737"/>
            <a:ext cx="1638197" cy="535225"/>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noFill/>
          </a:ln>
          <a:effectLst/>
        </p:spPr>
        <p:txBody>
          <a:bodyPr vert="horz" wrap="square" lIns="91426" tIns="45712" rIns="91426" bIns="45712" numCol="1" anchor="t" anchorCtr="0" compatLnSpc="1">
            <a:noAutofit/>
          </a:bodyPr>
          <a:lstStyle/>
          <a:p>
            <a:endParaRPr lang="zh-CN" altLang="en-US" sz="1705">
              <a:solidFill>
                <a:schemeClr val="bg2">
                  <a:lumMod val="50000"/>
                </a:schemeClr>
              </a:solidFill>
            </a:endParaRPr>
          </a:p>
        </p:txBody>
      </p:sp>
      <p:sp>
        <p:nvSpPr>
          <p:cNvPr id="8" name="任意多边形 7"/>
          <p:cNvSpPr/>
          <p:nvPr/>
        </p:nvSpPr>
        <p:spPr>
          <a:xfrm flipH="1" flipV="1">
            <a:off x="1776322" y="2697497"/>
            <a:ext cx="2821023" cy="638593"/>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2" tIns="60951" rIns="121902" bIns="60951" rtlCol="0" anchor="ctr"/>
          <a:lstStyle/>
          <a:p>
            <a:pPr algn="ctr"/>
            <a:endParaRPr lang="zh-CN" altLang="en-US" sz="1705">
              <a:solidFill>
                <a:schemeClr val="bg2">
                  <a:lumMod val="50000"/>
                </a:schemeClr>
              </a:solidFill>
            </a:endParaRPr>
          </a:p>
        </p:txBody>
      </p:sp>
      <p:sp>
        <p:nvSpPr>
          <p:cNvPr id="9" name="任意多边形 8"/>
          <p:cNvSpPr/>
          <p:nvPr/>
        </p:nvSpPr>
        <p:spPr>
          <a:xfrm flipH="1">
            <a:off x="1768213" y="4851868"/>
            <a:ext cx="2900451" cy="638593"/>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2" tIns="60951" rIns="121902" bIns="60951" rtlCol="0" anchor="ctr"/>
          <a:lstStyle/>
          <a:p>
            <a:pPr algn="ctr"/>
            <a:endParaRPr lang="zh-CN" altLang="en-US" sz="1705">
              <a:solidFill>
                <a:schemeClr val="bg2">
                  <a:lumMod val="50000"/>
                </a:schemeClr>
              </a:solidFill>
            </a:endParaRPr>
          </a:p>
        </p:txBody>
      </p:sp>
      <p:sp>
        <p:nvSpPr>
          <p:cNvPr id="10" name="任意多边形 9"/>
          <p:cNvSpPr/>
          <p:nvPr/>
        </p:nvSpPr>
        <p:spPr>
          <a:xfrm flipV="1">
            <a:off x="7476073" y="2719724"/>
            <a:ext cx="2939606" cy="638593"/>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2" tIns="60951" rIns="121902" bIns="60951" rtlCol="0" anchor="ctr"/>
          <a:lstStyle/>
          <a:p>
            <a:pPr algn="ctr"/>
            <a:endParaRPr lang="zh-CN" altLang="en-US" sz="1705">
              <a:solidFill>
                <a:schemeClr val="bg2">
                  <a:lumMod val="50000"/>
                </a:schemeClr>
              </a:solidFill>
            </a:endParaRPr>
          </a:p>
        </p:txBody>
      </p:sp>
      <p:sp>
        <p:nvSpPr>
          <p:cNvPr id="11" name="任意多边形 10"/>
          <p:cNvSpPr/>
          <p:nvPr/>
        </p:nvSpPr>
        <p:spPr>
          <a:xfrm>
            <a:off x="7479216" y="4838757"/>
            <a:ext cx="2939606" cy="638593"/>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2" tIns="60951" rIns="121902" bIns="60951" rtlCol="0" anchor="ctr"/>
          <a:lstStyle/>
          <a:p>
            <a:pPr algn="ctr"/>
            <a:endParaRPr lang="zh-CN" altLang="en-US" sz="1705" b="1">
              <a:ln w="12700">
                <a:solidFill>
                  <a:srgbClr val="F45157">
                    <a:satMod val="155000"/>
                  </a:srgbClr>
                </a:solidFill>
                <a:prstDash val="solid"/>
              </a:ln>
              <a:solidFill>
                <a:schemeClr val="bg2">
                  <a:lumMod val="50000"/>
                </a:schemeClr>
              </a:solidFill>
              <a:effectLst>
                <a:outerShdw blurRad="41275" dist="20320" dir="1800000" algn="tl" rotWithShape="0">
                  <a:srgbClr val="000000">
                    <a:alpha val="40000"/>
                  </a:srgbClr>
                </a:outerShdw>
              </a:effectLst>
            </a:endParaRPr>
          </a:p>
        </p:txBody>
      </p:sp>
      <p:grpSp>
        <p:nvGrpSpPr>
          <p:cNvPr id="12" name="组合 11"/>
          <p:cNvGrpSpPr/>
          <p:nvPr/>
        </p:nvGrpSpPr>
        <p:grpSpPr>
          <a:xfrm>
            <a:off x="5413893" y="3402108"/>
            <a:ext cx="1370791" cy="1370969"/>
            <a:chOff x="4982373" y="2208496"/>
            <a:chExt cx="2227648" cy="2227648"/>
          </a:xfrm>
          <a:effectLst/>
        </p:grpSpPr>
        <p:sp>
          <p:nvSpPr>
            <p:cNvPr id="13" name="椭圆 12"/>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bg2">
                    <a:lumMod val="50000"/>
                  </a:schemeClr>
                </a:solidFill>
              </a:endParaRPr>
            </a:p>
          </p:txBody>
        </p:sp>
        <p:grpSp>
          <p:nvGrpSpPr>
            <p:cNvPr id="14" name="Group 35"/>
            <p:cNvGrpSpPr>
              <a:grpSpLocks noChangeAspect="1"/>
            </p:cNvGrpSpPr>
            <p:nvPr/>
          </p:nvGrpSpPr>
          <p:grpSpPr bwMode="auto">
            <a:xfrm>
              <a:off x="7021143" y="3577005"/>
              <a:ext cx="86125" cy="161136"/>
              <a:chOff x="4164" y="2298"/>
              <a:chExt cx="31" cy="58"/>
            </a:xfrm>
            <a:noFill/>
          </p:grpSpPr>
          <p:sp>
            <p:nvSpPr>
              <p:cNvPr id="1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35" tIns="45718" rIns="91435" bIns="45718" numCol="1" anchor="t" anchorCtr="0" compatLnSpc="1"/>
              <a:lstStyle/>
              <a:p>
                <a:endParaRPr lang="zh-CN" altLang="en-US" sz="1705">
                  <a:solidFill>
                    <a:schemeClr val="bg2">
                      <a:lumMod val="50000"/>
                    </a:schemeClr>
                  </a:solidFill>
                </a:endParaRPr>
              </a:p>
            </p:txBody>
          </p:sp>
          <p:sp>
            <p:nvSpPr>
              <p:cNvPr id="1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35" tIns="45718" rIns="91435" bIns="45718" numCol="1" anchor="t" anchorCtr="0" compatLnSpc="1"/>
              <a:lstStyle/>
              <a:p>
                <a:endParaRPr lang="zh-CN" altLang="en-US" sz="1705">
                  <a:solidFill>
                    <a:schemeClr val="bg2">
                      <a:lumMod val="50000"/>
                    </a:schemeClr>
                  </a:solidFill>
                </a:endParaRPr>
              </a:p>
            </p:txBody>
          </p:sp>
        </p:grpSp>
      </p:grpSp>
      <p:grpSp>
        <p:nvGrpSpPr>
          <p:cNvPr id="17" name="组合 1"/>
          <p:cNvGrpSpPr/>
          <p:nvPr/>
        </p:nvGrpSpPr>
        <p:grpSpPr>
          <a:xfrm>
            <a:off x="1680328" y="1700902"/>
            <a:ext cx="2351574" cy="861582"/>
            <a:chOff x="6382171" y="2195545"/>
            <a:chExt cx="1764007" cy="646222"/>
          </a:xfrm>
        </p:grpSpPr>
        <p:sp>
          <p:nvSpPr>
            <p:cNvPr id="18" name="TextBox 20"/>
            <p:cNvSpPr txBox="1"/>
            <p:nvPr/>
          </p:nvSpPr>
          <p:spPr bwMode="auto">
            <a:xfrm>
              <a:off x="6382171" y="2494098"/>
              <a:ext cx="1764007" cy="347669"/>
            </a:xfrm>
            <a:prstGeom prst="rect">
              <a:avLst/>
            </a:prstGeom>
            <a:noFill/>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bg2">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19" name="TextBox 19"/>
            <p:cNvSpPr txBox="1">
              <a:spLocks noChangeArrowheads="1"/>
            </p:cNvSpPr>
            <p:nvPr/>
          </p:nvSpPr>
          <p:spPr bwMode="auto">
            <a:xfrm>
              <a:off x="6382172" y="2195545"/>
              <a:ext cx="1764006" cy="2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0" name="组合 1"/>
          <p:cNvGrpSpPr/>
          <p:nvPr/>
        </p:nvGrpSpPr>
        <p:grpSpPr>
          <a:xfrm>
            <a:off x="1680328" y="4420929"/>
            <a:ext cx="2351574" cy="861582"/>
            <a:chOff x="6382171" y="2195545"/>
            <a:chExt cx="1764007" cy="646222"/>
          </a:xfrm>
        </p:grpSpPr>
        <p:sp>
          <p:nvSpPr>
            <p:cNvPr id="21" name="TextBox 20"/>
            <p:cNvSpPr txBox="1"/>
            <p:nvPr/>
          </p:nvSpPr>
          <p:spPr bwMode="auto">
            <a:xfrm>
              <a:off x="6382171" y="2494098"/>
              <a:ext cx="1764007" cy="347669"/>
            </a:xfrm>
            <a:prstGeom prst="rect">
              <a:avLst/>
            </a:prstGeom>
            <a:noFill/>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bg2">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22" name="TextBox 19"/>
            <p:cNvSpPr txBox="1">
              <a:spLocks noChangeArrowheads="1"/>
            </p:cNvSpPr>
            <p:nvPr/>
          </p:nvSpPr>
          <p:spPr bwMode="auto">
            <a:xfrm>
              <a:off x="6382172" y="2195545"/>
              <a:ext cx="1764006" cy="2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3" name="组合 1"/>
          <p:cNvGrpSpPr/>
          <p:nvPr/>
        </p:nvGrpSpPr>
        <p:grpSpPr>
          <a:xfrm>
            <a:off x="8160102" y="1700902"/>
            <a:ext cx="2351574" cy="861582"/>
            <a:chOff x="6382171" y="2195545"/>
            <a:chExt cx="1764007" cy="646222"/>
          </a:xfrm>
        </p:grpSpPr>
        <p:sp>
          <p:nvSpPr>
            <p:cNvPr id="24" name="TextBox 20"/>
            <p:cNvSpPr txBox="1"/>
            <p:nvPr/>
          </p:nvSpPr>
          <p:spPr bwMode="auto">
            <a:xfrm>
              <a:off x="6382171" y="2494098"/>
              <a:ext cx="1764007" cy="347669"/>
            </a:xfrm>
            <a:prstGeom prst="rect">
              <a:avLst/>
            </a:prstGeom>
            <a:noFill/>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bg2">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25" name="TextBox 19"/>
            <p:cNvSpPr txBox="1">
              <a:spLocks noChangeArrowheads="1"/>
            </p:cNvSpPr>
            <p:nvPr/>
          </p:nvSpPr>
          <p:spPr bwMode="auto">
            <a:xfrm>
              <a:off x="6382172" y="2195545"/>
              <a:ext cx="1764006" cy="2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6" name="组合 1"/>
          <p:cNvGrpSpPr/>
          <p:nvPr/>
        </p:nvGrpSpPr>
        <p:grpSpPr>
          <a:xfrm>
            <a:off x="8160102" y="4420929"/>
            <a:ext cx="2351574" cy="861582"/>
            <a:chOff x="6382171" y="2195545"/>
            <a:chExt cx="1764007" cy="646222"/>
          </a:xfrm>
        </p:grpSpPr>
        <p:sp>
          <p:nvSpPr>
            <p:cNvPr id="27" name="TextBox 20"/>
            <p:cNvSpPr txBox="1"/>
            <p:nvPr/>
          </p:nvSpPr>
          <p:spPr bwMode="auto">
            <a:xfrm>
              <a:off x="6382171" y="2494098"/>
              <a:ext cx="1764007" cy="347669"/>
            </a:xfrm>
            <a:prstGeom prst="rect">
              <a:avLst/>
            </a:prstGeom>
            <a:noFill/>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bg2">
                      <a:lumMod val="50000"/>
                    </a:schemeClr>
                  </a:solidFill>
                  <a:latin typeface="微软雅黑" panose="020B0503020204020204" pitchFamily="34" charset="-122"/>
                  <a:ea typeface="微软雅黑" panose="020B0503020204020204" pitchFamily="34" charset="-122"/>
                </a:rPr>
                <a:t>此处添加段落文本单击此处</a:t>
              </a:r>
            </a:p>
          </p:txBody>
        </p:sp>
        <p:sp>
          <p:nvSpPr>
            <p:cNvPr id="28" name="TextBox 19"/>
            <p:cNvSpPr txBox="1">
              <a:spLocks noChangeArrowheads="1"/>
            </p:cNvSpPr>
            <p:nvPr/>
          </p:nvSpPr>
          <p:spPr bwMode="auto">
            <a:xfrm>
              <a:off x="6382172" y="2195545"/>
              <a:ext cx="1764006" cy="2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1" tIns="46645" rIns="93291" bIns="4664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9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9" name="TextBox 19"/>
          <p:cNvSpPr txBox="1">
            <a:spLocks noChangeArrowheads="1"/>
          </p:cNvSpPr>
          <p:nvPr/>
        </p:nvSpPr>
        <p:spPr bwMode="auto">
          <a:xfrm>
            <a:off x="5484999" y="3702902"/>
            <a:ext cx="1235587" cy="77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75" tIns="62187" rIns="124375" bIns="6218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21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21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21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标题 29"/>
          <p:cNvSpPr>
            <a:spLocks noGrp="1"/>
          </p:cNvSpPr>
          <p:nvPr>
            <p:ph type="title"/>
          </p:nvPr>
        </p:nvSpPr>
        <p:spPr/>
        <p:txBody>
          <a:bodyPr/>
          <a:lstStyle/>
          <a:p>
            <a:r>
              <a:rPr lang="zh-CN" altLang="en-US" dirty="0">
                <a:solidFill>
                  <a:schemeClr val="bg2">
                    <a:lumMod val="50000"/>
                  </a:schemeClr>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strVal val="#ppt_x"/>
                                          </p:val>
                                        </p:tav>
                                        <p:tav tm="100000">
                                          <p:val>
                                            <p:strVal val="#ppt_x"/>
                                          </p:val>
                                        </p:tav>
                                      </p:tavLst>
                                    </p:anim>
                                    <p:anim calcmode="lin" valueType="num">
                                      <p:cBhvr>
                                        <p:cTn id="57" dur="5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anim calcmode="lin" valueType="num">
                                      <p:cBhvr>
                                        <p:cTn id="62" dur="500" fill="hold"/>
                                        <p:tgtEl>
                                          <p:spTgt spid="20"/>
                                        </p:tgtEl>
                                        <p:attrNameLst>
                                          <p:attrName>ppt_x</p:attrName>
                                        </p:attrNameLst>
                                      </p:cBhvr>
                                      <p:tavLst>
                                        <p:tav tm="0">
                                          <p:val>
                                            <p:strVal val="#ppt_x"/>
                                          </p:val>
                                        </p:tav>
                                        <p:tav tm="100000">
                                          <p:val>
                                            <p:strVal val="#ppt_x"/>
                                          </p:val>
                                        </p:tav>
                                      </p:tavLst>
                                    </p:anim>
                                    <p:anim calcmode="lin" valueType="num">
                                      <p:cBhvr>
                                        <p:cTn id="63" dur="5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anim calcmode="lin" valueType="num">
                                      <p:cBhvr>
                                        <p:cTn id="80" dur="500" fill="hold"/>
                                        <p:tgtEl>
                                          <p:spTgt spid="10"/>
                                        </p:tgtEl>
                                        <p:attrNameLst>
                                          <p:attrName>ppt_x</p:attrName>
                                        </p:attrNameLst>
                                      </p:cBhvr>
                                      <p:tavLst>
                                        <p:tav tm="0">
                                          <p:val>
                                            <p:strVal val="#ppt_x"/>
                                          </p:val>
                                        </p:tav>
                                        <p:tav tm="100000">
                                          <p:val>
                                            <p:strVal val="#ppt_x"/>
                                          </p:val>
                                        </p:tav>
                                      </p:tavLst>
                                    </p:anim>
                                    <p:anim calcmode="lin" valueType="num">
                                      <p:cBhvr>
                                        <p:cTn id="81" dur="500" fill="hold"/>
                                        <p:tgtEl>
                                          <p:spTgt spid="1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anim calcmode="lin" valueType="num">
                                      <p:cBhvr>
                                        <p:cTn id="86" dur="500" fill="hold"/>
                                        <p:tgtEl>
                                          <p:spTgt spid="11"/>
                                        </p:tgtEl>
                                        <p:attrNameLst>
                                          <p:attrName>ppt_x</p:attrName>
                                        </p:attrNameLst>
                                      </p:cBhvr>
                                      <p:tavLst>
                                        <p:tav tm="0">
                                          <p:val>
                                            <p:strVal val="#ppt_x"/>
                                          </p:val>
                                        </p:tav>
                                        <p:tav tm="100000">
                                          <p:val>
                                            <p:strVal val="#ppt_x"/>
                                          </p:val>
                                        </p:tav>
                                      </p:tavLst>
                                    </p:anim>
                                    <p:anim calcmode="lin" valueType="num">
                                      <p:cBhvr>
                                        <p:cTn id="87" dur="500" fill="hold"/>
                                        <p:tgtEl>
                                          <p:spTgt spid="1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anim calcmode="lin" valueType="num">
                                      <p:cBhvr>
                                        <p:cTn id="92" dur="500" fill="hold"/>
                                        <p:tgtEl>
                                          <p:spTgt spid="8"/>
                                        </p:tgtEl>
                                        <p:attrNameLst>
                                          <p:attrName>ppt_x</p:attrName>
                                        </p:attrNameLst>
                                      </p:cBhvr>
                                      <p:tavLst>
                                        <p:tav tm="0">
                                          <p:val>
                                            <p:strVal val="#ppt_x"/>
                                          </p:val>
                                        </p:tav>
                                        <p:tav tm="100000">
                                          <p:val>
                                            <p:strVal val="#ppt_x"/>
                                          </p:val>
                                        </p:tav>
                                      </p:tavLst>
                                    </p:anim>
                                    <p:anim calcmode="lin" valueType="num">
                                      <p:cBhvr>
                                        <p:cTn id="93" dur="500" fill="hold"/>
                                        <p:tgtEl>
                                          <p:spTgt spid="8"/>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7" presetClass="entr" presetSubtype="0"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anim calcmode="lin" valueType="num">
                                      <p:cBhvr>
                                        <p:cTn id="98" dur="500" fill="hold"/>
                                        <p:tgtEl>
                                          <p:spTgt spid="9"/>
                                        </p:tgtEl>
                                        <p:attrNameLst>
                                          <p:attrName>ppt_x</p:attrName>
                                        </p:attrNameLst>
                                      </p:cBhvr>
                                      <p:tavLst>
                                        <p:tav tm="0">
                                          <p:val>
                                            <p:strVal val="#ppt_x"/>
                                          </p:val>
                                        </p:tav>
                                        <p:tav tm="100000">
                                          <p:val>
                                            <p:strVal val="#ppt_x"/>
                                          </p:val>
                                        </p:tav>
                                      </p:tavLst>
                                    </p:anim>
                                    <p:anim calcmode="lin" valueType="num">
                                      <p:cBhvr>
                                        <p:cTn id="9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7" name="矩形 16"/>
          <p:cNvSpPr/>
          <p:nvPr/>
        </p:nvSpPr>
        <p:spPr>
          <a:xfrm rot="16200000">
            <a:off x="9350700" y="1502577"/>
            <a:ext cx="1629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8885351">
            <a:off x="1671928" y="2551710"/>
            <a:ext cx="3232728" cy="154165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2449829" y="3863148"/>
            <a:ext cx="2780146" cy="2669310"/>
          </a:xfrm>
          <a:prstGeom prst="diamond">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684765" y="2691562"/>
            <a:ext cx="2780146" cy="2669310"/>
          </a:xfrm>
          <a:prstGeom prst="diamond">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菱形 7"/>
          <p:cNvSpPr/>
          <p:nvPr/>
        </p:nvSpPr>
        <p:spPr>
          <a:xfrm>
            <a:off x="1131561" y="327335"/>
            <a:ext cx="2780146" cy="2669310"/>
          </a:xfrm>
          <a:prstGeom prst="diamond">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rot="18848320">
            <a:off x="2903645" y="2724730"/>
            <a:ext cx="112786" cy="150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2927149" y="1447276"/>
            <a:ext cx="2780146" cy="2669310"/>
          </a:xfrm>
          <a:prstGeom prst="diamond">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24"/>
          <p:cNvSpPr>
            <a:spLocks noChangeArrowheads="1"/>
          </p:cNvSpPr>
          <p:nvPr/>
        </p:nvSpPr>
        <p:spPr bwMode="auto">
          <a:xfrm>
            <a:off x="6520171" y="4116586"/>
            <a:ext cx="4756972" cy="4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265">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life can be enhanced, and your happiness enriched, when you choose to change your perspective. </a:t>
            </a:r>
            <a:endParaRPr lang="zh-CN" altLang="en-US" sz="1265">
              <a:solidFill>
                <a:schemeClr val="bg1"/>
              </a:solidFill>
              <a:effectLst>
                <a:outerShdw blurRad="38100" dist="38100" dir="2700000" algn="tl">
                  <a:srgbClr val="000000">
                    <a:alpha val="43137"/>
                  </a:srgbClr>
                </a:outerShdw>
              </a:effectLst>
            </a:endParaRPr>
          </a:p>
        </p:txBody>
      </p:sp>
      <p:sp>
        <p:nvSpPr>
          <p:cNvPr id="2" name="文本框 1"/>
          <p:cNvSpPr txBox="1"/>
          <p:nvPr/>
        </p:nvSpPr>
        <p:spPr>
          <a:xfrm>
            <a:off x="6359781" y="2399209"/>
            <a:ext cx="2286203" cy="923330"/>
          </a:xfrm>
          <a:prstGeom prst="rect">
            <a:avLst/>
          </a:prstGeom>
          <a:noFill/>
        </p:spPr>
        <p:txBody>
          <a:bodyPr wrap="none" rtlCol="0">
            <a:spAutoFit/>
          </a:bodyPr>
          <a:lstStyle/>
          <a:p>
            <a:r>
              <a:rPr lang="en-US" altLang="zh-CN" sz="5400" dirty="0"/>
              <a:t>Part 02</a:t>
            </a:r>
            <a:endParaRPr lang="zh-CN" altLang="en-US" sz="5400" dirty="0"/>
          </a:p>
        </p:txBody>
      </p:sp>
      <p:sp>
        <p:nvSpPr>
          <p:cNvPr id="3" name="文本框 2"/>
          <p:cNvSpPr txBox="1"/>
          <p:nvPr/>
        </p:nvSpPr>
        <p:spPr>
          <a:xfrm>
            <a:off x="7652162" y="3379886"/>
            <a:ext cx="2492990" cy="646331"/>
          </a:xfrm>
          <a:prstGeom prst="rect">
            <a:avLst/>
          </a:prstGeom>
          <a:noFill/>
        </p:spPr>
        <p:txBody>
          <a:bodyPr wrap="none" rtlCol="0">
            <a:spAutoFit/>
          </a:bodyPr>
          <a:lstStyle/>
          <a:p>
            <a:r>
              <a:rPr lang="zh-CN" altLang="en-US" sz="3600" dirty="0"/>
              <a:t>请输入标题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8809070" y="4766180"/>
            <a:ext cx="2585611" cy="699872"/>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760" dirty="0" err="1">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726272" y="3618824"/>
            <a:ext cx="2572662" cy="699872"/>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760" dirty="0" err="1">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597689" y="4629315"/>
            <a:ext cx="4996623" cy="1150257"/>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5399" tIns="25399" rIns="25399" bIns="25399" anchor="ctr"/>
          <a:lstStyle/>
          <a:p>
            <a:pPr>
              <a:lnSpc>
                <a:spcPct val="120000"/>
              </a:lnSpc>
            </a:pPr>
            <a:endParaRPr sz="175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418570" y="3468135"/>
            <a:ext cx="3354861" cy="1161180"/>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5399" tIns="25399" rIns="25399" bIns="25399" anchor="ctr"/>
          <a:lstStyle/>
          <a:p>
            <a:pPr>
              <a:lnSpc>
                <a:spcPct val="120000"/>
              </a:lnSpc>
            </a:pPr>
            <a:endParaRPr sz="175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250931" y="2279653"/>
            <a:ext cx="1690139" cy="11824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5399" tIns="25399" rIns="25399" bIns="25399" anchor="ctr"/>
          <a:lstStyle/>
          <a:p>
            <a:pPr>
              <a:lnSpc>
                <a:spcPct val="120000"/>
              </a:lnSpc>
            </a:pPr>
            <a:endParaRPr sz="175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090458"/>
            <a:ext cx="1544320" cy="227819"/>
          </a:xfrm>
          <a:prstGeom prst="rect">
            <a:avLst/>
          </a:prstGeom>
        </p:spPr>
        <p:txBody>
          <a:bodyPr vert="horz" wrap="square" lIns="0" tIns="0" rIns="0" bIns="0" rtlCol="0" anchor="ctr">
            <a:spAutoFit/>
          </a:bodyPr>
          <a:lstStyle/>
          <a:p>
            <a:pPr marL="0" indent="0" algn="ctr">
              <a:lnSpc>
                <a:spcPct val="120000"/>
              </a:lnSpc>
              <a:buNone/>
            </a:pPr>
            <a:r>
              <a:rPr lang="zh-CN" altLang="en-US" sz="1325">
                <a:solidFill>
                  <a:schemeClr val="bg2">
                    <a:lumMod val="50000"/>
                  </a:schemeClr>
                </a:solidFill>
                <a:latin typeface="+mn-ea"/>
                <a:sym typeface="Arial" panose="020B0604020202020204" pitchFamily="34" charset="0"/>
              </a:rPr>
              <a:t>请替换文字内容</a:t>
            </a:r>
            <a:endParaRPr lang="id-ID" sz="1325" dirty="0">
              <a:solidFill>
                <a:schemeClr val="bg2">
                  <a:lumMod val="50000"/>
                </a:schemeClr>
              </a:solidFill>
              <a:latin typeface="+mn-ea"/>
              <a:sym typeface="Arial" panose="020B0604020202020204" pitchFamily="34" charset="0"/>
            </a:endParaRPr>
          </a:p>
        </p:txBody>
      </p:sp>
      <p:sp>
        <p:nvSpPr>
          <p:cNvPr id="20" name="Text Placeholder 3"/>
          <p:cNvSpPr txBox="1"/>
          <p:nvPr/>
        </p:nvSpPr>
        <p:spPr>
          <a:xfrm>
            <a:off x="5696478" y="2875658"/>
            <a:ext cx="799040" cy="46903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445758" y="3941926"/>
            <a:ext cx="1300482" cy="2239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079013" y="2426692"/>
            <a:ext cx="2585611" cy="699872"/>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760" dirty="0" err="1">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760" dirty="0">
              <a:solidFill>
                <a:schemeClr val="bg2">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353634" y="343631"/>
            <a:ext cx="2380768" cy="355028"/>
          </a:xfrm>
          <a:prstGeom prst="rect">
            <a:avLst/>
          </a:prstGeom>
          <a:noFill/>
        </p:spPr>
        <p:txBody>
          <a:bodyPr wrap="none" lIns="91434" tIns="45717" rIns="91434" bIns="45717" rtlCol="0">
            <a:spAutoFit/>
          </a:bodyPr>
          <a:lstStyle/>
          <a:p>
            <a:pPr defTabSz="913765"/>
            <a:r>
              <a:rPr lang="zh-CN" altLang="en-US" sz="1705" dirty="0">
                <a:solidFill>
                  <a:schemeClr val="bg2">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53634" y="621185"/>
            <a:ext cx="2295809" cy="296550"/>
          </a:xfrm>
          <a:prstGeom prst="rect">
            <a:avLst/>
          </a:prstGeom>
          <a:noFill/>
        </p:spPr>
        <p:txBody>
          <a:bodyPr wrap="none" lIns="91434" tIns="45717" rIns="91434" bIns="45717" rtlCol="0">
            <a:spAutoFit/>
          </a:bodyPr>
          <a:lstStyle/>
          <a:p>
            <a:pPr defTabSz="913765"/>
            <a:r>
              <a:rPr lang="en-US" altLang="zh-CN" sz="1325" dirty="0">
                <a:solidFill>
                  <a:schemeClr val="bg2">
                    <a:lumMod val="50000"/>
                  </a:schemeClr>
                </a:solidFill>
                <a:cs typeface="+mn-ea"/>
                <a:sym typeface="+mn-lt"/>
              </a:rPr>
              <a:t>ADD RELATED TITLE WORDS</a:t>
            </a:r>
            <a:endParaRPr lang="zh-CN" altLang="en-US" sz="1325"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2ppt.com">
  <a:themeElements>
    <a:clrScheme name="自定义 4">
      <a:dk1>
        <a:srgbClr val="FFFFFF"/>
      </a:dk1>
      <a:lt1>
        <a:sysClr val="window" lastClr="FFFFFF"/>
      </a:lt1>
      <a:dk2>
        <a:srgbClr val="44546A"/>
      </a:dk2>
      <a:lt2>
        <a:srgbClr val="E7E6E6"/>
      </a:lt2>
      <a:accent1>
        <a:srgbClr val="FFC000"/>
      </a:accent1>
      <a:accent2>
        <a:srgbClr val="E7BB19"/>
      </a:accent2>
      <a:accent3>
        <a:srgbClr val="E3BC17"/>
      </a:accent3>
      <a:accent4>
        <a:srgbClr val="FFC000"/>
      </a:accent4>
      <a:accent5>
        <a:srgbClr val="BF9000"/>
      </a:accent5>
      <a:accent6>
        <a:srgbClr val="AA8D11"/>
      </a:accent6>
      <a:hlink>
        <a:srgbClr val="FFC000"/>
      </a:hlink>
      <a:folHlink>
        <a:srgbClr val="FFC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2777</Words>
  <Application>Microsoft Office PowerPoint</Application>
  <PresentationFormat>宽屏</PresentationFormat>
  <Paragraphs>239</Paragraphs>
  <Slides>24</Slides>
  <Notes>17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FontAwesome</vt:lpstr>
      <vt:lpstr>Open Sans</vt:lpstr>
      <vt:lpstr>Open Sans Light</vt:lpstr>
      <vt:lpstr>Simple-Line-Icons</vt:lpstr>
      <vt:lpstr>SimSun-ExtB</vt:lpstr>
      <vt:lpstr>STIXGeneral-Bold</vt:lpstr>
      <vt:lpstr>等线</vt:lpstr>
      <vt:lpstr>等线 Light</vt:lpstr>
      <vt:lpstr>方正正准黑简体</vt:lpstr>
      <vt:lpstr>宋体</vt:lpstr>
      <vt:lpstr>微软雅黑</vt:lpstr>
      <vt:lpstr>Agency FB</vt:lpstr>
      <vt:lpstr>Arial</vt:lpstr>
      <vt:lpstr>Calibri</vt:lpstr>
      <vt:lpstr>Impact</vt:lpstr>
      <vt:lpstr>Roboto</vt:lpstr>
      <vt:lpstr>Roboto Light</vt:lpstr>
      <vt:lpstr>www.2ppt.com</vt:lpstr>
      <vt:lpstr>PowerPoint 演示文稿</vt:lpstr>
      <vt:lpstr>PowerPoint 演示文稿</vt:lpstr>
      <vt:lpstr>PowerPoint 演示文稿</vt:lpstr>
      <vt:lpstr>PowerPoint 演示文稿</vt:lpstr>
      <vt:lpstr>PowerPoint 演示文稿</vt:lpstr>
      <vt:lpstr>PowerPoint 演示文稿</vt:lpstr>
      <vt:lpstr>单击此处添加标题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单击此处添加标题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2021-07-19T00:24:58Z</dcterms:created>
  <dcterms:modified xsi:type="dcterms:W3CDTF">2023-01-10T06:14:01Z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981AD5F317BB4F6FB93ACC4B9F97B270</vt:lpwstr>
  </property>
  <property fmtid="{A09F084E-AD41-489F-8076-AA5BE3082BCA}" pid="100">
    <vt:ui4>5</vt:ui4>
  </property>
  <property fmtid="{64440492-4C8B-11D1-8B70-080036B11A03}" pid="11">
    <vt:lpwstr>www.2ppt.com-爱PPT提供资源下载</vt:lpwstr>
  </property>
</Properties>
</file>