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2"/>
  </p:handoutMasterIdLst>
  <p:sldIdLst>
    <p:sldId id="257" r:id="rId3"/>
    <p:sldId id="259" r:id="rId5"/>
    <p:sldId id="260" r:id="rId6"/>
    <p:sldId id="256" r:id="rId7"/>
    <p:sldId id="264" r:id="rId8"/>
    <p:sldId id="265" r:id="rId9"/>
    <p:sldId id="266" r:id="rId10"/>
    <p:sldId id="267" r:id="rId11"/>
    <p:sldId id="261" r:id="rId12"/>
    <p:sldId id="268" r:id="rId13"/>
    <p:sldId id="269" r:id="rId14"/>
    <p:sldId id="270" r:id="rId15"/>
    <p:sldId id="271" r:id="rId16"/>
    <p:sldId id="272" r:id="rId17"/>
    <p:sldId id="262" r:id="rId18"/>
    <p:sldId id="273" r:id="rId19"/>
    <p:sldId id="274" r:id="rId20"/>
    <p:sldId id="275" r:id="rId21"/>
    <p:sldId id="276" r:id="rId22"/>
    <p:sldId id="277" r:id="rId23"/>
    <p:sldId id="263" r:id="rId24"/>
    <p:sldId id="278" r:id="rId25"/>
    <p:sldId id="279" r:id="rId26"/>
    <p:sldId id="280" r:id="rId27"/>
    <p:sldId id="281" r:id="rId28"/>
    <p:sldId id="283" r:id="rId29"/>
    <p:sldId id="258" r:id="rId30"/>
    <p:sldId id="284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8912" autoAdjust="0"/>
  </p:normalViewPr>
  <p:slideViewPr>
    <p:cSldViewPr snapToGrid="0">
      <p:cViewPr varScale="1">
        <p:scale>
          <a:sx n="109" d="100"/>
          <a:sy n="109" d="100"/>
        </p:scale>
        <p:origin x="-63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168"/>
    </p:cViewPr>
  </p:notesTextViewPr>
  <p:sorterViewPr>
    <p:cViewPr>
      <p:scale>
        <a:sx n="100" d="100"/>
        <a:sy n="100" d="100"/>
      </p:scale>
      <p:origin x="0" y="-4766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handoutMaster" Target="handoutMasters/handoutMaster1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 smtClean="0"/>
              <a:t>点击即可编辑点击即可编辑点击即可编辑</a:t>
            </a:r>
            <a:endParaRPr lang="en-US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点击即可编辑点击即可编辑点击即可编辑</a:t>
            </a:r>
            <a:endParaRPr lang="en-US" altLang="zh-CN" smtClean="0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11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12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13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14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17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18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_rels/slide19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'1.0' encoding='UTF-8' standalone='yes'?>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image" Target="../media/image3.jpeg"/></Relationships>
</file>

<file path=ppt/slides/_rels/slide23.xml.rels><?xml version='1.0' encoding='UTF-8' standalone='yes'?>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4.xml.rels><?xml version='1.0' encoding='UTF-8' standalone='yes'?>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5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6.xml.rels><?xml version='1.0' encoding='UTF-8' standalone='yes'?>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5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6.xml.rels><?xml version='1.0' encoding='UTF-8' standalone='yes'?>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image" Target="../media/image2.png"/></Relationships>
</file>

<file path=ppt/slides/_rels/slide7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8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rot="18930541">
            <a:off x="1534160" y="2062479"/>
            <a:ext cx="1595120" cy="294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2895601" y="-142242"/>
            <a:ext cx="1767839" cy="17983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 flipV="1">
            <a:off x="643510" y="3941778"/>
            <a:ext cx="2966502" cy="29162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 flipV="1">
            <a:off x="7564120" y="1"/>
            <a:ext cx="3409941" cy="3352144"/>
          </a:xfrm>
          <a:prstGeom prst="line">
            <a:avLst/>
          </a:prstGeom>
          <a:ln>
            <a:solidFill>
              <a:schemeClr val="tx1">
                <a:alpha val="3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 flipV="1">
            <a:off x="9077960" y="924562"/>
            <a:ext cx="1793240" cy="17628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609552" y="2763520"/>
            <a:ext cx="1158288" cy="11782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2916820" y="3409424"/>
            <a:ext cx="63583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latin typeface="等线 Light" panose="02010600030101010101" pitchFamily="2" charset="-122"/>
                <a:ea typeface="等线 Light" panose="02010600030101010101" pitchFamily="2" charset="-122"/>
              </a:rPr>
              <a:t>Power Point Template of Graduation Thesis </a:t>
            </a:r>
            <a:endParaRPr lang="en-US" altLang="zh-CN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2868431" y="3352145"/>
            <a:ext cx="64551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3146385" y="3770717"/>
            <a:ext cx="589923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dirty="0">
                <a:latin typeface="等线 Light" panose="02010600030101010101" pitchFamily="2" charset="-122"/>
                <a:ea typeface="等线 Light" panose="02010600030101010101" pitchFamily="2" charset="-122"/>
              </a:rPr>
              <a:t>单击此处可编辑内容，根据您的需要自由拉伸文本框大小</a:t>
            </a:r>
            <a:endParaRPr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754771" y="4234431"/>
            <a:ext cx="4682458" cy="368300"/>
            <a:chOff x="3569097" y="3697972"/>
            <a:chExt cx="4682458" cy="368300"/>
          </a:xfrm>
        </p:grpSpPr>
        <p:sp>
          <p:nvSpPr>
            <p:cNvPr id="22" name="文本框 21"/>
            <p:cNvSpPr txBox="1"/>
            <p:nvPr/>
          </p:nvSpPr>
          <p:spPr>
            <a:xfrm>
              <a:off x="3569097" y="3697972"/>
              <a:ext cx="2071396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latin typeface="等线 Light" panose="02010600030101010101" pitchFamily="2" charset="-122"/>
                  <a:ea typeface="等线 Light" panose="02010600030101010101" pitchFamily="2" charset="-122"/>
                </a:rPr>
                <a:t>答辩人</a:t>
              </a:r>
              <a:r>
                <a:rPr lang="zh-CN" altLang="en-US" dirty="0" smtClean="0">
                  <a:latin typeface="等线 Light" panose="02010600030101010101" pitchFamily="2" charset="-122"/>
                  <a:ea typeface="等线 Light" panose="02010600030101010101" pitchFamily="2" charset="-122"/>
                </a:rPr>
                <a:t>：xxx</a:t>
              </a:r>
              <a:endParaRPr dirty="0">
                <a:latin typeface="等线 Light" panose="02010600030101010101" pitchFamily="2" charset="-122"/>
                <a:ea typeface="等线 Light" panose="02010600030101010101" pitchFamily="2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180159" y="3697972"/>
              <a:ext cx="2071396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latin typeface="等线 Light" panose="02010600030101010101" pitchFamily="2" charset="-122"/>
                  <a:ea typeface="等线 Light" panose="02010600030101010101" pitchFamily="2" charset="-122"/>
                </a:rPr>
                <a:t>指导师</a:t>
              </a:r>
              <a:r>
                <a:rPr lang="zh-CN" altLang="en-US" dirty="0" smtClean="0">
                  <a:latin typeface="等线 Light" panose="02010600030101010101" pitchFamily="2" charset="-122"/>
                  <a:ea typeface="等线 Light" panose="02010600030101010101" pitchFamily="2" charset="-122"/>
                </a:rPr>
                <a:t>：xxx</a:t>
              </a:r>
              <a:endParaRPr lang="zh-CN" altLang="en-US" dirty="0">
                <a:latin typeface="等线 Light" panose="02010600030101010101" pitchFamily="2" charset="-122"/>
                <a:ea typeface="等线 Light" panose="02010600030101010101" pitchFamily="2" charset="-122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2734566" y="2254237"/>
            <a:ext cx="67228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 dirty="0">
                <a:latin typeface="等线 Light" panose="02010600030101010101" pitchFamily="2" charset="-122"/>
                <a:ea typeface="等线 Light" panose="02010600030101010101" pitchFamily="2" charset="-122"/>
              </a:rPr>
              <a:t>简约时尚答辩</a:t>
            </a:r>
            <a:endParaRPr lang="zh-CN" altLang="en-US" sz="66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7517711" y="3342058"/>
            <a:ext cx="3456351" cy="3515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 flipV="1">
            <a:off x="885821" y="4603763"/>
            <a:ext cx="1137010" cy="11177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 flipV="1">
            <a:off x="1091025" y="5100029"/>
            <a:ext cx="1137010" cy="1117737"/>
          </a:xfrm>
          <a:prstGeom prst="line">
            <a:avLst/>
          </a:prstGeom>
          <a:ln>
            <a:solidFill>
              <a:schemeClr val="tx1">
                <a:alpha val="2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7564120" y="5862873"/>
            <a:ext cx="540536" cy="5498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 rot="18930541">
            <a:off x="9056243" y="4937624"/>
            <a:ext cx="1595120" cy="294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 flipH="1">
            <a:off x="1795702" y="2029663"/>
            <a:ext cx="4111846" cy="609429"/>
          </a:xfrm>
          <a:custGeom>
            <a:avLst/>
            <a:gdLst>
              <a:gd name="connsiteX0" fmla="*/ 4111846 w 4111846"/>
              <a:gd name="connsiteY0" fmla="*/ 0 h 609429"/>
              <a:gd name="connsiteX1" fmla="*/ 305702 w 4111846"/>
              <a:gd name="connsiteY1" fmla="*/ 0 h 609429"/>
              <a:gd name="connsiteX2" fmla="*/ 0 w 4111846"/>
              <a:gd name="connsiteY2" fmla="*/ 609429 h 609429"/>
              <a:gd name="connsiteX3" fmla="*/ 3809502 w 4111846"/>
              <a:gd name="connsiteY3" fmla="*/ 609429 h 609429"/>
              <a:gd name="connsiteX4" fmla="*/ 3808317 w 4111846"/>
              <a:gd name="connsiteY4" fmla="*/ 607059 h 609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1846" h="609429">
                <a:moveTo>
                  <a:pt x="4111846" y="0"/>
                </a:moveTo>
                <a:lnTo>
                  <a:pt x="305702" y="0"/>
                </a:lnTo>
                <a:lnTo>
                  <a:pt x="0" y="609429"/>
                </a:lnTo>
                <a:lnTo>
                  <a:pt x="3809502" y="609429"/>
                </a:lnTo>
                <a:lnTo>
                  <a:pt x="3808317" y="60705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六边形 2"/>
          <p:cNvSpPr/>
          <p:nvPr/>
        </p:nvSpPr>
        <p:spPr>
          <a:xfrm flipH="1">
            <a:off x="4497266" y="2029663"/>
            <a:ext cx="1408377" cy="1214118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任意多边形 3"/>
          <p:cNvSpPr/>
          <p:nvPr/>
        </p:nvSpPr>
        <p:spPr>
          <a:xfrm flipH="1">
            <a:off x="697373" y="2636987"/>
            <a:ext cx="4111846" cy="609429"/>
          </a:xfrm>
          <a:custGeom>
            <a:avLst/>
            <a:gdLst>
              <a:gd name="connsiteX0" fmla="*/ 4111846 w 4111846"/>
              <a:gd name="connsiteY0" fmla="*/ 0 h 609429"/>
              <a:gd name="connsiteX1" fmla="*/ 305702 w 4111846"/>
              <a:gd name="connsiteY1" fmla="*/ 0 h 609429"/>
              <a:gd name="connsiteX2" fmla="*/ 0 w 4111846"/>
              <a:gd name="connsiteY2" fmla="*/ 609429 h 609429"/>
              <a:gd name="connsiteX3" fmla="*/ 3809502 w 4111846"/>
              <a:gd name="connsiteY3" fmla="*/ 609429 h 609429"/>
              <a:gd name="connsiteX4" fmla="*/ 3808317 w 4111846"/>
              <a:gd name="connsiteY4" fmla="*/ 607059 h 609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1846" h="609429">
                <a:moveTo>
                  <a:pt x="4111846" y="0"/>
                </a:moveTo>
                <a:lnTo>
                  <a:pt x="305702" y="0"/>
                </a:lnTo>
                <a:lnTo>
                  <a:pt x="0" y="609429"/>
                </a:lnTo>
                <a:lnTo>
                  <a:pt x="3809502" y="609429"/>
                </a:lnTo>
                <a:lnTo>
                  <a:pt x="3808317" y="60705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六边形 4"/>
          <p:cNvSpPr/>
          <p:nvPr/>
        </p:nvSpPr>
        <p:spPr>
          <a:xfrm flipV="1">
            <a:off x="697373" y="2029663"/>
            <a:ext cx="1408377" cy="1214118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52"/>
          <p:cNvSpPr txBox="1"/>
          <p:nvPr/>
        </p:nvSpPr>
        <p:spPr>
          <a:xfrm>
            <a:off x="2312278" y="2139747"/>
            <a:ext cx="2318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单击此处输入标题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Rectangle 53"/>
          <p:cNvSpPr/>
          <p:nvPr/>
        </p:nvSpPr>
        <p:spPr>
          <a:xfrm>
            <a:off x="1573779" y="2684378"/>
            <a:ext cx="27208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请在这里输入您的内容，并建议您将字体设置为微软雅黑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任意多边形 7"/>
          <p:cNvSpPr/>
          <p:nvPr/>
        </p:nvSpPr>
        <p:spPr>
          <a:xfrm flipH="1">
            <a:off x="7382782" y="2027028"/>
            <a:ext cx="4111846" cy="609429"/>
          </a:xfrm>
          <a:custGeom>
            <a:avLst/>
            <a:gdLst>
              <a:gd name="connsiteX0" fmla="*/ 4111846 w 4111846"/>
              <a:gd name="connsiteY0" fmla="*/ 0 h 609429"/>
              <a:gd name="connsiteX1" fmla="*/ 305702 w 4111846"/>
              <a:gd name="connsiteY1" fmla="*/ 0 h 609429"/>
              <a:gd name="connsiteX2" fmla="*/ 0 w 4111846"/>
              <a:gd name="connsiteY2" fmla="*/ 609429 h 609429"/>
              <a:gd name="connsiteX3" fmla="*/ 3809502 w 4111846"/>
              <a:gd name="connsiteY3" fmla="*/ 609429 h 609429"/>
              <a:gd name="connsiteX4" fmla="*/ 3808317 w 4111846"/>
              <a:gd name="connsiteY4" fmla="*/ 607059 h 609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1846" h="609429">
                <a:moveTo>
                  <a:pt x="4111846" y="0"/>
                </a:moveTo>
                <a:lnTo>
                  <a:pt x="305702" y="0"/>
                </a:lnTo>
                <a:lnTo>
                  <a:pt x="0" y="609429"/>
                </a:lnTo>
                <a:lnTo>
                  <a:pt x="3809502" y="609429"/>
                </a:lnTo>
                <a:lnTo>
                  <a:pt x="3808317" y="60705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六边形 8"/>
          <p:cNvSpPr/>
          <p:nvPr/>
        </p:nvSpPr>
        <p:spPr>
          <a:xfrm flipH="1">
            <a:off x="10084346" y="2027028"/>
            <a:ext cx="1408377" cy="1214118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任意多边形 9"/>
          <p:cNvSpPr/>
          <p:nvPr/>
        </p:nvSpPr>
        <p:spPr>
          <a:xfrm flipH="1">
            <a:off x="6284453" y="2634352"/>
            <a:ext cx="4111846" cy="609429"/>
          </a:xfrm>
          <a:custGeom>
            <a:avLst/>
            <a:gdLst>
              <a:gd name="connsiteX0" fmla="*/ 4111846 w 4111846"/>
              <a:gd name="connsiteY0" fmla="*/ 0 h 609429"/>
              <a:gd name="connsiteX1" fmla="*/ 305702 w 4111846"/>
              <a:gd name="connsiteY1" fmla="*/ 0 h 609429"/>
              <a:gd name="connsiteX2" fmla="*/ 0 w 4111846"/>
              <a:gd name="connsiteY2" fmla="*/ 609429 h 609429"/>
              <a:gd name="connsiteX3" fmla="*/ 3809502 w 4111846"/>
              <a:gd name="connsiteY3" fmla="*/ 609429 h 609429"/>
              <a:gd name="connsiteX4" fmla="*/ 3808317 w 4111846"/>
              <a:gd name="connsiteY4" fmla="*/ 607059 h 609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1846" h="609429">
                <a:moveTo>
                  <a:pt x="4111846" y="0"/>
                </a:moveTo>
                <a:lnTo>
                  <a:pt x="305702" y="0"/>
                </a:lnTo>
                <a:lnTo>
                  <a:pt x="0" y="609429"/>
                </a:lnTo>
                <a:lnTo>
                  <a:pt x="3809502" y="609429"/>
                </a:lnTo>
                <a:lnTo>
                  <a:pt x="3808317" y="60705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六边形 10"/>
          <p:cNvSpPr/>
          <p:nvPr/>
        </p:nvSpPr>
        <p:spPr>
          <a:xfrm flipV="1">
            <a:off x="6284453" y="2027028"/>
            <a:ext cx="1408377" cy="1214118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52"/>
          <p:cNvSpPr txBox="1"/>
          <p:nvPr/>
        </p:nvSpPr>
        <p:spPr>
          <a:xfrm>
            <a:off x="7764283" y="2738746"/>
            <a:ext cx="2318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单击此处输入标题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Rectangle 53"/>
          <p:cNvSpPr/>
          <p:nvPr/>
        </p:nvSpPr>
        <p:spPr>
          <a:xfrm>
            <a:off x="8174740" y="2126918"/>
            <a:ext cx="27208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请在这里输入您的内容，并建议您将字体设置为微软雅黑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AutoShape 139"/>
          <p:cNvSpPr/>
          <p:nvPr/>
        </p:nvSpPr>
        <p:spPr bwMode="auto">
          <a:xfrm>
            <a:off x="4892335" y="2331385"/>
            <a:ext cx="634948" cy="615414"/>
          </a:xfrm>
          <a:custGeom>
            <a:avLst/>
            <a:gdLst>
              <a:gd name="T0" fmla="+- 0 10800 104"/>
              <a:gd name="T1" fmla="*/ T0 w 21392"/>
              <a:gd name="T2" fmla="*/ 10800 h 21600"/>
              <a:gd name="T3" fmla="+- 0 10800 104"/>
              <a:gd name="T4" fmla="*/ T3 w 21392"/>
              <a:gd name="T5" fmla="*/ 10800 h 21600"/>
              <a:gd name="T6" fmla="+- 0 10800 104"/>
              <a:gd name="T7" fmla="*/ T6 w 21392"/>
              <a:gd name="T8" fmla="*/ 10800 h 21600"/>
              <a:gd name="T9" fmla="+- 0 10800 104"/>
              <a:gd name="T10" fmla="*/ T9 w 2139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92" h="21600">
                <a:moveTo>
                  <a:pt x="15768" y="12794"/>
                </a:moveTo>
                <a:cubicBezTo>
                  <a:pt x="15426" y="13150"/>
                  <a:pt x="15271" y="13651"/>
                  <a:pt x="15350" y="14142"/>
                </a:cubicBezTo>
                <a:lnTo>
                  <a:pt x="16296" y="20031"/>
                </a:lnTo>
                <a:lnTo>
                  <a:pt x="11443" y="17309"/>
                </a:lnTo>
                <a:cubicBezTo>
                  <a:pt x="11210" y="17178"/>
                  <a:pt x="10953" y="17112"/>
                  <a:pt x="10696" y="17112"/>
                </a:cubicBezTo>
                <a:cubicBezTo>
                  <a:pt x="10439" y="17112"/>
                  <a:pt x="10182" y="17178"/>
                  <a:pt x="9949" y="17309"/>
                </a:cubicBezTo>
                <a:lnTo>
                  <a:pt x="5095" y="20031"/>
                </a:lnTo>
                <a:lnTo>
                  <a:pt x="6042" y="14142"/>
                </a:lnTo>
                <a:cubicBezTo>
                  <a:pt x="6121" y="13651"/>
                  <a:pt x="5966" y="13150"/>
                  <a:pt x="5624" y="12794"/>
                </a:cubicBezTo>
                <a:lnTo>
                  <a:pt x="1545" y="8550"/>
                </a:lnTo>
                <a:lnTo>
                  <a:pt x="7111" y="7685"/>
                </a:lnTo>
                <a:cubicBezTo>
                  <a:pt x="7619" y="7607"/>
                  <a:pt x="8057" y="7275"/>
                  <a:pt x="8276" y="6802"/>
                </a:cubicBezTo>
                <a:lnTo>
                  <a:pt x="10696" y="1568"/>
                </a:lnTo>
                <a:lnTo>
                  <a:pt x="13116" y="6802"/>
                </a:lnTo>
                <a:cubicBezTo>
                  <a:pt x="13334" y="7275"/>
                  <a:pt x="13772" y="7607"/>
                  <a:pt x="14280" y="7685"/>
                </a:cubicBezTo>
                <a:lnTo>
                  <a:pt x="19847" y="8550"/>
                </a:lnTo>
                <a:cubicBezTo>
                  <a:pt x="19847" y="8550"/>
                  <a:pt x="15768" y="12794"/>
                  <a:pt x="15768" y="12794"/>
                </a:cubicBezTo>
                <a:close/>
                <a:moveTo>
                  <a:pt x="21312" y="8051"/>
                </a:moveTo>
                <a:cubicBezTo>
                  <a:pt x="21127" y="7495"/>
                  <a:pt x="20652" y="7088"/>
                  <a:pt x="20080" y="6999"/>
                </a:cubicBezTo>
                <a:lnTo>
                  <a:pt x="14514" y="6136"/>
                </a:lnTo>
                <a:lnTo>
                  <a:pt x="12094" y="901"/>
                </a:lnTo>
                <a:cubicBezTo>
                  <a:pt x="11840" y="351"/>
                  <a:pt x="11295" y="0"/>
                  <a:pt x="10696" y="0"/>
                </a:cubicBezTo>
                <a:cubicBezTo>
                  <a:pt x="10097" y="0"/>
                  <a:pt x="9552" y="351"/>
                  <a:pt x="9297" y="901"/>
                </a:cubicBezTo>
                <a:lnTo>
                  <a:pt x="6878" y="6136"/>
                </a:lnTo>
                <a:lnTo>
                  <a:pt x="1311" y="6999"/>
                </a:lnTo>
                <a:cubicBezTo>
                  <a:pt x="739" y="7088"/>
                  <a:pt x="264" y="7495"/>
                  <a:pt x="80" y="8051"/>
                </a:cubicBezTo>
                <a:cubicBezTo>
                  <a:pt x="-104" y="8609"/>
                  <a:pt x="35" y="9224"/>
                  <a:pt x="439" y="9644"/>
                </a:cubicBezTo>
                <a:lnTo>
                  <a:pt x="4518" y="13889"/>
                </a:lnTo>
                <a:lnTo>
                  <a:pt x="3572" y="19777"/>
                </a:lnTo>
                <a:cubicBezTo>
                  <a:pt x="3476" y="20370"/>
                  <a:pt x="3722" y="20966"/>
                  <a:pt x="4206" y="21313"/>
                </a:cubicBezTo>
                <a:cubicBezTo>
                  <a:pt x="4471" y="21503"/>
                  <a:pt x="4783" y="21600"/>
                  <a:pt x="5095" y="21600"/>
                </a:cubicBezTo>
                <a:cubicBezTo>
                  <a:pt x="5352" y="21600"/>
                  <a:pt x="5609" y="21534"/>
                  <a:pt x="5843" y="21404"/>
                </a:cubicBezTo>
                <a:lnTo>
                  <a:pt x="10696" y="18681"/>
                </a:lnTo>
                <a:lnTo>
                  <a:pt x="15549" y="21404"/>
                </a:lnTo>
                <a:cubicBezTo>
                  <a:pt x="15782" y="21534"/>
                  <a:pt x="16040" y="21600"/>
                  <a:pt x="16296" y="21600"/>
                </a:cubicBezTo>
                <a:cubicBezTo>
                  <a:pt x="16608" y="21600"/>
                  <a:pt x="16920" y="21503"/>
                  <a:pt x="17186" y="21313"/>
                </a:cubicBezTo>
                <a:cubicBezTo>
                  <a:pt x="17669" y="20966"/>
                  <a:pt x="17915" y="20370"/>
                  <a:pt x="17820" y="19777"/>
                </a:cubicBezTo>
                <a:lnTo>
                  <a:pt x="16873" y="13889"/>
                </a:lnTo>
                <a:lnTo>
                  <a:pt x="20953" y="9644"/>
                </a:lnTo>
                <a:cubicBezTo>
                  <a:pt x="21357" y="9224"/>
                  <a:pt x="21496" y="8609"/>
                  <a:pt x="21312" y="805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AutoShape 4"/>
          <p:cNvSpPr/>
          <p:nvPr/>
        </p:nvSpPr>
        <p:spPr bwMode="auto">
          <a:xfrm>
            <a:off x="6658786" y="2336197"/>
            <a:ext cx="659710" cy="66204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428" y="17466"/>
                </a:moveTo>
                <a:cubicBezTo>
                  <a:pt x="16669" y="16923"/>
                  <a:pt x="15846" y="16465"/>
                  <a:pt x="14963" y="16121"/>
                </a:cubicBezTo>
                <a:cubicBezTo>
                  <a:pt x="15595" y="14609"/>
                  <a:pt x="15967" y="12928"/>
                  <a:pt x="16010" y="11148"/>
                </a:cubicBezTo>
                <a:lnTo>
                  <a:pt x="20188" y="11148"/>
                </a:lnTo>
                <a:cubicBezTo>
                  <a:pt x="20097" y="13612"/>
                  <a:pt x="19065" y="15838"/>
                  <a:pt x="17428" y="17466"/>
                </a:cubicBezTo>
                <a:moveTo>
                  <a:pt x="1411" y="11148"/>
                </a:moveTo>
                <a:lnTo>
                  <a:pt x="5589" y="11148"/>
                </a:lnTo>
                <a:cubicBezTo>
                  <a:pt x="5632" y="12928"/>
                  <a:pt x="6004" y="14609"/>
                  <a:pt x="6636" y="16121"/>
                </a:cubicBezTo>
                <a:cubicBezTo>
                  <a:pt x="5753" y="16465"/>
                  <a:pt x="4931" y="16923"/>
                  <a:pt x="4171" y="17466"/>
                </a:cubicBezTo>
                <a:cubicBezTo>
                  <a:pt x="2534" y="15838"/>
                  <a:pt x="1502" y="13612"/>
                  <a:pt x="1411" y="11148"/>
                </a:cubicBezTo>
                <a:moveTo>
                  <a:pt x="3785" y="4553"/>
                </a:moveTo>
                <a:cubicBezTo>
                  <a:pt x="4579" y="5170"/>
                  <a:pt x="5448" y="5691"/>
                  <a:pt x="6388" y="6084"/>
                </a:cubicBezTo>
                <a:cubicBezTo>
                  <a:pt x="5901" y="7433"/>
                  <a:pt x="5627" y="8908"/>
                  <a:pt x="5589" y="10451"/>
                </a:cubicBezTo>
                <a:lnTo>
                  <a:pt x="1411" y="10451"/>
                </a:lnTo>
                <a:cubicBezTo>
                  <a:pt x="1494" y="8190"/>
                  <a:pt x="2376" y="6135"/>
                  <a:pt x="3785" y="4553"/>
                </a:cubicBezTo>
                <a:moveTo>
                  <a:pt x="11148" y="10451"/>
                </a:moveTo>
                <a:lnTo>
                  <a:pt x="11148" y="6950"/>
                </a:lnTo>
                <a:cubicBezTo>
                  <a:pt x="12339" y="6913"/>
                  <a:pt x="13484" y="6696"/>
                  <a:pt x="14558" y="6324"/>
                </a:cubicBezTo>
                <a:cubicBezTo>
                  <a:pt x="15018" y="7598"/>
                  <a:pt x="15276" y="8992"/>
                  <a:pt x="15314" y="10451"/>
                </a:cubicBezTo>
                <a:cubicBezTo>
                  <a:pt x="15314" y="10451"/>
                  <a:pt x="11148" y="10451"/>
                  <a:pt x="11148" y="10451"/>
                </a:cubicBezTo>
                <a:close/>
                <a:moveTo>
                  <a:pt x="14311" y="15882"/>
                </a:moveTo>
                <a:cubicBezTo>
                  <a:pt x="13309" y="15559"/>
                  <a:pt x="12247" y="15380"/>
                  <a:pt x="11148" y="15346"/>
                </a:cubicBezTo>
                <a:lnTo>
                  <a:pt x="11148" y="11148"/>
                </a:lnTo>
                <a:lnTo>
                  <a:pt x="15314" y="11148"/>
                </a:lnTo>
                <a:cubicBezTo>
                  <a:pt x="15270" y="12844"/>
                  <a:pt x="14914" y="14445"/>
                  <a:pt x="14311" y="15882"/>
                </a:cubicBezTo>
                <a:moveTo>
                  <a:pt x="14683" y="16757"/>
                </a:moveTo>
                <a:cubicBezTo>
                  <a:pt x="15476" y="17063"/>
                  <a:pt x="16218" y="17466"/>
                  <a:pt x="16904" y="17941"/>
                </a:cubicBezTo>
                <a:cubicBezTo>
                  <a:pt x="15632" y="19031"/>
                  <a:pt x="14067" y="19781"/>
                  <a:pt x="12344" y="20068"/>
                </a:cubicBezTo>
                <a:cubicBezTo>
                  <a:pt x="13280" y="19136"/>
                  <a:pt x="14076" y="18017"/>
                  <a:pt x="14683" y="16757"/>
                </a:cubicBezTo>
                <a:moveTo>
                  <a:pt x="11148" y="20188"/>
                </a:moveTo>
                <a:lnTo>
                  <a:pt x="11148" y="16043"/>
                </a:lnTo>
                <a:cubicBezTo>
                  <a:pt x="12146" y="16075"/>
                  <a:pt x="13113" y="16231"/>
                  <a:pt x="14025" y="16516"/>
                </a:cubicBezTo>
                <a:cubicBezTo>
                  <a:pt x="13314" y="17970"/>
                  <a:pt x="12343" y="19223"/>
                  <a:pt x="11185" y="20186"/>
                </a:cubicBezTo>
                <a:cubicBezTo>
                  <a:pt x="11185" y="20186"/>
                  <a:pt x="11148" y="20188"/>
                  <a:pt x="11148" y="20188"/>
                </a:cubicBezTo>
                <a:close/>
                <a:moveTo>
                  <a:pt x="9255" y="20068"/>
                </a:moveTo>
                <a:cubicBezTo>
                  <a:pt x="7532" y="19781"/>
                  <a:pt x="5967" y="19031"/>
                  <a:pt x="4695" y="17941"/>
                </a:cubicBezTo>
                <a:cubicBezTo>
                  <a:pt x="5381" y="17466"/>
                  <a:pt x="6123" y="17063"/>
                  <a:pt x="6916" y="16757"/>
                </a:cubicBezTo>
                <a:cubicBezTo>
                  <a:pt x="7523" y="18017"/>
                  <a:pt x="8319" y="19136"/>
                  <a:pt x="9255" y="20068"/>
                </a:cubicBezTo>
                <a:moveTo>
                  <a:pt x="10451" y="11148"/>
                </a:moveTo>
                <a:lnTo>
                  <a:pt x="10451" y="15346"/>
                </a:lnTo>
                <a:cubicBezTo>
                  <a:pt x="9352" y="15380"/>
                  <a:pt x="8290" y="15559"/>
                  <a:pt x="7288" y="15882"/>
                </a:cubicBezTo>
                <a:cubicBezTo>
                  <a:pt x="6685" y="14445"/>
                  <a:pt x="6329" y="12844"/>
                  <a:pt x="6285" y="11148"/>
                </a:cubicBezTo>
                <a:cubicBezTo>
                  <a:pt x="6285" y="11148"/>
                  <a:pt x="10451" y="11148"/>
                  <a:pt x="10451" y="11148"/>
                </a:cubicBezTo>
                <a:close/>
                <a:moveTo>
                  <a:pt x="7041" y="6324"/>
                </a:moveTo>
                <a:cubicBezTo>
                  <a:pt x="8115" y="6696"/>
                  <a:pt x="9260" y="6913"/>
                  <a:pt x="10451" y="6950"/>
                </a:cubicBezTo>
                <a:lnTo>
                  <a:pt x="10451" y="10451"/>
                </a:lnTo>
                <a:lnTo>
                  <a:pt x="6285" y="10451"/>
                </a:lnTo>
                <a:cubicBezTo>
                  <a:pt x="6324" y="8992"/>
                  <a:pt x="6581" y="7598"/>
                  <a:pt x="7041" y="6324"/>
                </a:cubicBezTo>
                <a:moveTo>
                  <a:pt x="6651" y="5442"/>
                </a:moveTo>
                <a:cubicBezTo>
                  <a:pt x="5790" y="5084"/>
                  <a:pt x="4993" y="4609"/>
                  <a:pt x="4263" y="4050"/>
                </a:cubicBezTo>
                <a:cubicBezTo>
                  <a:pt x="5606" y="2749"/>
                  <a:pt x="7332" y="1851"/>
                  <a:pt x="9255" y="1531"/>
                </a:cubicBezTo>
                <a:cubicBezTo>
                  <a:pt x="8175" y="2610"/>
                  <a:pt x="7286" y="3939"/>
                  <a:pt x="6651" y="5442"/>
                </a:cubicBezTo>
                <a:moveTo>
                  <a:pt x="10451" y="1411"/>
                </a:moveTo>
                <a:lnTo>
                  <a:pt x="10451" y="6253"/>
                </a:lnTo>
                <a:cubicBezTo>
                  <a:pt x="9352" y="6217"/>
                  <a:pt x="8296" y="6021"/>
                  <a:pt x="7303" y="5681"/>
                </a:cubicBezTo>
                <a:cubicBezTo>
                  <a:pt x="8029" y="3972"/>
                  <a:pt x="9101" y="2507"/>
                  <a:pt x="10415" y="1413"/>
                </a:cubicBezTo>
                <a:cubicBezTo>
                  <a:pt x="10427" y="1412"/>
                  <a:pt x="10439" y="1411"/>
                  <a:pt x="10451" y="1411"/>
                </a:cubicBezTo>
                <a:moveTo>
                  <a:pt x="12344" y="1531"/>
                </a:moveTo>
                <a:cubicBezTo>
                  <a:pt x="14267" y="1851"/>
                  <a:pt x="15993" y="2749"/>
                  <a:pt x="17336" y="4050"/>
                </a:cubicBezTo>
                <a:cubicBezTo>
                  <a:pt x="16606" y="4609"/>
                  <a:pt x="15809" y="5084"/>
                  <a:pt x="14948" y="5442"/>
                </a:cubicBezTo>
                <a:cubicBezTo>
                  <a:pt x="14313" y="3939"/>
                  <a:pt x="13424" y="2610"/>
                  <a:pt x="12344" y="1531"/>
                </a:cubicBezTo>
                <a:moveTo>
                  <a:pt x="11184" y="1413"/>
                </a:moveTo>
                <a:cubicBezTo>
                  <a:pt x="12498" y="2507"/>
                  <a:pt x="13570" y="3972"/>
                  <a:pt x="14296" y="5681"/>
                </a:cubicBezTo>
                <a:cubicBezTo>
                  <a:pt x="13303" y="6021"/>
                  <a:pt x="12247" y="6217"/>
                  <a:pt x="11148" y="6253"/>
                </a:cubicBezTo>
                <a:lnTo>
                  <a:pt x="11148" y="1411"/>
                </a:lnTo>
                <a:cubicBezTo>
                  <a:pt x="11160" y="1411"/>
                  <a:pt x="11172" y="1412"/>
                  <a:pt x="11184" y="1413"/>
                </a:cubicBezTo>
                <a:moveTo>
                  <a:pt x="10414" y="20186"/>
                </a:moveTo>
                <a:cubicBezTo>
                  <a:pt x="9256" y="19223"/>
                  <a:pt x="8285" y="17970"/>
                  <a:pt x="7574" y="16516"/>
                </a:cubicBezTo>
                <a:cubicBezTo>
                  <a:pt x="8486" y="16231"/>
                  <a:pt x="9453" y="16075"/>
                  <a:pt x="10451" y="16043"/>
                </a:cubicBezTo>
                <a:lnTo>
                  <a:pt x="10451" y="20188"/>
                </a:lnTo>
                <a:cubicBezTo>
                  <a:pt x="10451" y="20188"/>
                  <a:pt x="10414" y="20186"/>
                  <a:pt x="10414" y="20186"/>
                </a:cubicBezTo>
                <a:close/>
                <a:moveTo>
                  <a:pt x="20188" y="10451"/>
                </a:moveTo>
                <a:lnTo>
                  <a:pt x="16010" y="10451"/>
                </a:lnTo>
                <a:cubicBezTo>
                  <a:pt x="15972" y="8908"/>
                  <a:pt x="15698" y="7433"/>
                  <a:pt x="15211" y="6084"/>
                </a:cubicBezTo>
                <a:cubicBezTo>
                  <a:pt x="16151" y="5691"/>
                  <a:pt x="17020" y="5170"/>
                  <a:pt x="17814" y="4553"/>
                </a:cubicBezTo>
                <a:cubicBezTo>
                  <a:pt x="19223" y="6135"/>
                  <a:pt x="20105" y="8190"/>
                  <a:pt x="20188" y="10451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Rectangle 53"/>
          <p:cNvSpPr/>
          <p:nvPr/>
        </p:nvSpPr>
        <p:spPr>
          <a:xfrm>
            <a:off x="1857253" y="3999976"/>
            <a:ext cx="8619278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请在这里输入您的内容，并建议您将字体设置为微软雅黑。本模板中元素可移动、改色、编辑。感谢您使用本模板，如在使用过程中问题，</a:t>
            </a:r>
            <a:r>
              <a:rPr lang="zh-CN" alt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请点击即可编辑点击即可编辑点击即可编辑</a:t>
            </a:r>
            <a:endParaRPr lang="en-US" altLang="zh-CN" sz="16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endParaRPr lang="en-US" altLang="zh-CN" sz="1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 rot="20888409">
            <a:off x="444707" y="384824"/>
            <a:ext cx="429650" cy="29064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2"/>
            </p:custDataLst>
          </p:nvPr>
        </p:nvSpPr>
        <p:spPr>
          <a:xfrm>
            <a:off x="339401" y="350758"/>
            <a:ext cx="429650" cy="29064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>
            <p:custDataLst>
              <p:tags r:id="rId3"/>
            </p:custDataLst>
          </p:nvPr>
        </p:nvSpPr>
        <p:spPr>
          <a:xfrm>
            <a:off x="908626" y="282282"/>
            <a:ext cx="234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研究思路与方法</a:t>
            </a:r>
            <a:endParaRPr lang="zh-CN" altLang="en-US" sz="2400" dirty="0">
              <a:solidFill>
                <a:schemeClr val="tx1">
                  <a:lumMod val="90000"/>
                  <a:lumOff val="10000"/>
                </a:schemeClr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91"/>
          <p:cNvSpPr/>
          <p:nvPr/>
        </p:nvSpPr>
        <p:spPr>
          <a:xfrm rot="3600000" flipH="1">
            <a:off x="7077491" y="3115998"/>
            <a:ext cx="340066" cy="29316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00">
              <a:solidFill>
                <a:schemeClr val="bg1"/>
              </a:solidFill>
            </a:endParaRPr>
          </a:p>
        </p:txBody>
      </p:sp>
      <p:sp>
        <p:nvSpPr>
          <p:cNvPr id="3" name="Donut 92"/>
          <p:cNvSpPr/>
          <p:nvPr/>
        </p:nvSpPr>
        <p:spPr>
          <a:xfrm flipH="1">
            <a:off x="6475101" y="2612716"/>
            <a:ext cx="1005845" cy="1005845"/>
          </a:xfrm>
          <a:prstGeom prst="donut">
            <a:avLst>
              <a:gd name="adj" fmla="val 19079"/>
            </a:avLst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00">
              <a:solidFill>
                <a:schemeClr val="bg1"/>
              </a:solidFill>
            </a:endParaRPr>
          </a:p>
        </p:txBody>
      </p:sp>
      <p:sp>
        <p:nvSpPr>
          <p:cNvPr id="4" name="Round Same Side Corner Rectangle 94"/>
          <p:cNvSpPr/>
          <p:nvPr/>
        </p:nvSpPr>
        <p:spPr>
          <a:xfrm rot="5400000" flipH="1">
            <a:off x="7710244" y="2060936"/>
            <a:ext cx="458158" cy="1807516"/>
          </a:xfrm>
          <a:prstGeom prst="round2Same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00">
              <a:solidFill>
                <a:schemeClr val="bg1"/>
              </a:solidFill>
            </a:endParaRPr>
          </a:p>
        </p:txBody>
      </p:sp>
      <p:sp>
        <p:nvSpPr>
          <p:cNvPr id="5" name="Isosceles Triangle 98"/>
          <p:cNvSpPr/>
          <p:nvPr/>
        </p:nvSpPr>
        <p:spPr>
          <a:xfrm rot="3600000" flipH="1">
            <a:off x="7114807" y="4478854"/>
            <a:ext cx="340066" cy="29316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00">
              <a:solidFill>
                <a:schemeClr val="bg1"/>
              </a:solidFill>
            </a:endParaRPr>
          </a:p>
        </p:txBody>
      </p:sp>
      <p:sp>
        <p:nvSpPr>
          <p:cNvPr id="6" name="Donut 99"/>
          <p:cNvSpPr/>
          <p:nvPr/>
        </p:nvSpPr>
        <p:spPr>
          <a:xfrm flipH="1">
            <a:off x="6512416" y="3975572"/>
            <a:ext cx="1005845" cy="1005845"/>
          </a:xfrm>
          <a:prstGeom prst="donut">
            <a:avLst>
              <a:gd name="adj" fmla="val 19079"/>
            </a:avLst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00">
              <a:solidFill>
                <a:schemeClr val="bg1"/>
              </a:solidFill>
            </a:endParaRPr>
          </a:p>
        </p:txBody>
      </p:sp>
      <p:sp>
        <p:nvSpPr>
          <p:cNvPr id="7" name="Round Same Side Corner Rectangle 101"/>
          <p:cNvSpPr/>
          <p:nvPr/>
        </p:nvSpPr>
        <p:spPr>
          <a:xfrm rot="5400000" flipH="1">
            <a:off x="7747562" y="3426639"/>
            <a:ext cx="458158" cy="1807516"/>
          </a:xfrm>
          <a:prstGeom prst="round2Same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00">
              <a:solidFill>
                <a:schemeClr val="bg1"/>
              </a:solidFill>
            </a:endParaRPr>
          </a:p>
        </p:txBody>
      </p:sp>
      <p:cxnSp>
        <p:nvCxnSpPr>
          <p:cNvPr id="8" name="Straight Connector 108"/>
          <p:cNvCxnSpPr/>
          <p:nvPr/>
        </p:nvCxnSpPr>
        <p:spPr>
          <a:xfrm>
            <a:off x="5557136" y="2415552"/>
            <a:ext cx="970205" cy="502923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10"/>
          <p:cNvCxnSpPr/>
          <p:nvPr/>
        </p:nvCxnSpPr>
        <p:spPr>
          <a:xfrm rot="10800000" flipV="1">
            <a:off x="5557136" y="3312801"/>
            <a:ext cx="970205" cy="502923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12"/>
          <p:cNvCxnSpPr/>
          <p:nvPr/>
        </p:nvCxnSpPr>
        <p:spPr>
          <a:xfrm>
            <a:off x="5557136" y="3853039"/>
            <a:ext cx="970205" cy="502923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sosceles Triangle 114"/>
          <p:cNvSpPr/>
          <p:nvPr/>
        </p:nvSpPr>
        <p:spPr>
          <a:xfrm rot="18000000">
            <a:off x="4644533" y="2415912"/>
            <a:ext cx="340066" cy="293161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00">
              <a:solidFill>
                <a:schemeClr val="bg1"/>
              </a:solidFill>
            </a:endParaRPr>
          </a:p>
        </p:txBody>
      </p:sp>
      <p:sp>
        <p:nvSpPr>
          <p:cNvPr id="12" name="Donut 115"/>
          <p:cNvSpPr/>
          <p:nvPr/>
        </p:nvSpPr>
        <p:spPr>
          <a:xfrm>
            <a:off x="4581145" y="1912629"/>
            <a:ext cx="1005845" cy="1005845"/>
          </a:xfrm>
          <a:prstGeom prst="donut">
            <a:avLst>
              <a:gd name="adj" fmla="val 19079"/>
            </a:avLst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00">
              <a:solidFill>
                <a:schemeClr val="bg1"/>
              </a:solidFill>
            </a:endParaRPr>
          </a:p>
        </p:txBody>
      </p:sp>
      <p:sp>
        <p:nvSpPr>
          <p:cNvPr id="13" name="Round Same Side Corner Rectangle 117"/>
          <p:cNvSpPr/>
          <p:nvPr/>
        </p:nvSpPr>
        <p:spPr>
          <a:xfrm rot="16200000">
            <a:off x="3942489" y="1412494"/>
            <a:ext cx="438422" cy="1729654"/>
          </a:xfrm>
          <a:prstGeom prst="round2SameRect">
            <a:avLst>
              <a:gd name="adj1" fmla="val 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00">
              <a:solidFill>
                <a:schemeClr val="bg1"/>
              </a:solidFill>
            </a:endParaRPr>
          </a:p>
        </p:txBody>
      </p:sp>
      <p:sp>
        <p:nvSpPr>
          <p:cNvPr id="14" name="Text Placeholder 3"/>
          <p:cNvSpPr txBox="1"/>
          <p:nvPr/>
        </p:nvSpPr>
        <p:spPr>
          <a:xfrm>
            <a:off x="3776980" y="2108556"/>
            <a:ext cx="769441" cy="337528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68580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关键词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sosceles Triangle 121"/>
          <p:cNvSpPr/>
          <p:nvPr/>
        </p:nvSpPr>
        <p:spPr>
          <a:xfrm rot="18000000">
            <a:off x="4644533" y="3816084"/>
            <a:ext cx="340066" cy="29316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00">
              <a:solidFill>
                <a:schemeClr val="bg1"/>
              </a:solidFill>
            </a:endParaRPr>
          </a:p>
        </p:txBody>
      </p:sp>
      <p:sp>
        <p:nvSpPr>
          <p:cNvPr id="16" name="Donut 122"/>
          <p:cNvSpPr/>
          <p:nvPr/>
        </p:nvSpPr>
        <p:spPr>
          <a:xfrm>
            <a:off x="4581145" y="3312802"/>
            <a:ext cx="1005845" cy="1005845"/>
          </a:xfrm>
          <a:prstGeom prst="donut">
            <a:avLst>
              <a:gd name="adj" fmla="val 19079"/>
            </a:avLst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00">
              <a:solidFill>
                <a:schemeClr val="bg1"/>
              </a:solidFill>
            </a:endParaRPr>
          </a:p>
        </p:txBody>
      </p:sp>
      <p:sp>
        <p:nvSpPr>
          <p:cNvPr id="17" name="Round Same Side Corner Rectangle 124"/>
          <p:cNvSpPr/>
          <p:nvPr/>
        </p:nvSpPr>
        <p:spPr>
          <a:xfrm rot="16200000">
            <a:off x="3942490" y="2812667"/>
            <a:ext cx="438422" cy="1729654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00">
              <a:solidFill>
                <a:schemeClr val="bg1"/>
              </a:solidFill>
            </a:endParaRPr>
          </a:p>
        </p:txBody>
      </p:sp>
      <p:sp>
        <p:nvSpPr>
          <p:cNvPr id="18" name="Text Placeholder 3"/>
          <p:cNvSpPr txBox="1"/>
          <p:nvPr/>
        </p:nvSpPr>
        <p:spPr>
          <a:xfrm>
            <a:off x="3776981" y="3508729"/>
            <a:ext cx="769441" cy="337528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68580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关键词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3"/>
          <p:cNvSpPr txBox="1"/>
          <p:nvPr/>
        </p:nvSpPr>
        <p:spPr>
          <a:xfrm>
            <a:off x="7591921" y="4161633"/>
            <a:ext cx="769441" cy="337528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68580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关键词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Placeholder 3"/>
          <p:cNvSpPr txBox="1"/>
          <p:nvPr/>
        </p:nvSpPr>
        <p:spPr>
          <a:xfrm>
            <a:off x="7554603" y="2795930"/>
            <a:ext cx="769441" cy="337528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68580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关键词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1352595" y="1876583"/>
            <a:ext cx="1678972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697568" y="2247170"/>
            <a:ext cx="2333999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0"/>
              </a:spcBef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1352595" y="3276756"/>
            <a:ext cx="1678972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697568" y="3647343"/>
            <a:ext cx="2333999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0"/>
              </a:spcBef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9160433" y="3929660"/>
            <a:ext cx="1678972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9160433" y="4300247"/>
            <a:ext cx="2333999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0"/>
              </a:spcBef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9160433" y="2547887"/>
            <a:ext cx="1678972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9160433" y="2918474"/>
            <a:ext cx="2333999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0"/>
              </a:spcBef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>
            <p:custDataLst>
              <p:tags r:id="rId1"/>
            </p:custDataLst>
          </p:nvPr>
        </p:nvSpPr>
        <p:spPr>
          <a:xfrm rot="20888409">
            <a:off x="444707" y="384824"/>
            <a:ext cx="429650" cy="29064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>
            <a:off x="339401" y="350758"/>
            <a:ext cx="429650" cy="29064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>
            <p:custDataLst>
              <p:tags r:id="rId3"/>
            </p:custDataLst>
          </p:nvPr>
        </p:nvSpPr>
        <p:spPr>
          <a:xfrm>
            <a:off x="908626" y="282282"/>
            <a:ext cx="234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研究思路与方法</a:t>
            </a:r>
            <a:endParaRPr lang="zh-CN" altLang="en-US" sz="2400" dirty="0">
              <a:solidFill>
                <a:schemeClr val="tx1">
                  <a:lumMod val="90000"/>
                  <a:lumOff val="10000"/>
                </a:schemeClr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8"/>
          <p:cNvSpPr/>
          <p:nvPr/>
        </p:nvSpPr>
        <p:spPr>
          <a:xfrm>
            <a:off x="5940825" y="3561419"/>
            <a:ext cx="491214" cy="63569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Rectangle 77"/>
          <p:cNvSpPr/>
          <p:nvPr/>
        </p:nvSpPr>
        <p:spPr>
          <a:xfrm>
            <a:off x="7334825" y="2857777"/>
            <a:ext cx="491214" cy="71888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Rectangle 70"/>
          <p:cNvSpPr/>
          <p:nvPr/>
        </p:nvSpPr>
        <p:spPr>
          <a:xfrm>
            <a:off x="2216098" y="3561419"/>
            <a:ext cx="491214" cy="63569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Rectangle 74"/>
          <p:cNvSpPr/>
          <p:nvPr/>
        </p:nvSpPr>
        <p:spPr>
          <a:xfrm>
            <a:off x="5450479" y="2850157"/>
            <a:ext cx="491214" cy="71888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Rectangle 72"/>
          <p:cNvSpPr/>
          <p:nvPr/>
        </p:nvSpPr>
        <p:spPr>
          <a:xfrm>
            <a:off x="4076286" y="3569039"/>
            <a:ext cx="491214" cy="63569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Rectangle 24"/>
          <p:cNvSpPr/>
          <p:nvPr/>
        </p:nvSpPr>
        <p:spPr>
          <a:xfrm>
            <a:off x="3598374" y="2857778"/>
            <a:ext cx="491214" cy="71888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Rectangle 91"/>
          <p:cNvSpPr/>
          <p:nvPr/>
        </p:nvSpPr>
        <p:spPr>
          <a:xfrm>
            <a:off x="7826657" y="3569039"/>
            <a:ext cx="491214" cy="63569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Rectangle 92"/>
          <p:cNvSpPr/>
          <p:nvPr/>
        </p:nvSpPr>
        <p:spPr>
          <a:xfrm>
            <a:off x="9220657" y="2857777"/>
            <a:ext cx="491214" cy="71888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0" name="Straight Connector 16"/>
          <p:cNvCxnSpPr/>
          <p:nvPr/>
        </p:nvCxnSpPr>
        <p:spPr>
          <a:xfrm>
            <a:off x="1505339" y="3580286"/>
            <a:ext cx="9181323" cy="0"/>
          </a:xfrm>
          <a:prstGeom prst="line">
            <a:avLst/>
          </a:prstGeom>
          <a:ln w="196850" cap="sq">
            <a:solidFill>
              <a:schemeClr val="tx1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arallelogram 21"/>
          <p:cNvSpPr/>
          <p:nvPr/>
        </p:nvSpPr>
        <p:spPr>
          <a:xfrm>
            <a:off x="2216195" y="2838911"/>
            <a:ext cx="1873393" cy="1367634"/>
          </a:xfrm>
          <a:custGeom>
            <a:avLst/>
            <a:gdLst>
              <a:gd name="connsiteX0" fmla="*/ 0 w 1562100"/>
              <a:gd name="connsiteY0" fmla="*/ 1637166 h 1637166"/>
              <a:gd name="connsiteX1" fmla="*/ 436029 w 1562100"/>
              <a:gd name="connsiteY1" fmla="*/ 0 h 1637166"/>
              <a:gd name="connsiteX2" fmla="*/ 1562100 w 1562100"/>
              <a:gd name="connsiteY2" fmla="*/ 0 h 1637166"/>
              <a:gd name="connsiteX3" fmla="*/ 1126071 w 1562100"/>
              <a:gd name="connsiteY3" fmla="*/ 1637166 h 1637166"/>
              <a:gd name="connsiteX4" fmla="*/ 0 w 1562100"/>
              <a:gd name="connsiteY4" fmla="*/ 1637166 h 1637166"/>
              <a:gd name="connsiteX0-1" fmla="*/ 0 w 2162175"/>
              <a:gd name="connsiteY0-2" fmla="*/ 1637166 h 1637166"/>
              <a:gd name="connsiteX1-3" fmla="*/ 436029 w 2162175"/>
              <a:gd name="connsiteY1-4" fmla="*/ 0 h 1637166"/>
              <a:gd name="connsiteX2-5" fmla="*/ 2162175 w 2162175"/>
              <a:gd name="connsiteY2-6" fmla="*/ 0 h 1637166"/>
              <a:gd name="connsiteX3-7" fmla="*/ 1126071 w 2162175"/>
              <a:gd name="connsiteY3-8" fmla="*/ 1637166 h 1637166"/>
              <a:gd name="connsiteX4-9" fmla="*/ 0 w 2162175"/>
              <a:gd name="connsiteY4-10" fmla="*/ 1637166 h 1637166"/>
              <a:gd name="connsiteX0-11" fmla="*/ 0 w 2162175"/>
              <a:gd name="connsiteY0-12" fmla="*/ 1646691 h 1646691"/>
              <a:gd name="connsiteX1-13" fmla="*/ 988479 w 2162175"/>
              <a:gd name="connsiteY1-14" fmla="*/ 0 h 1646691"/>
              <a:gd name="connsiteX2-15" fmla="*/ 2162175 w 2162175"/>
              <a:gd name="connsiteY2-16" fmla="*/ 9525 h 1646691"/>
              <a:gd name="connsiteX3-17" fmla="*/ 1126071 w 2162175"/>
              <a:gd name="connsiteY3-18" fmla="*/ 1646691 h 1646691"/>
              <a:gd name="connsiteX4-19" fmla="*/ 0 w 2162175"/>
              <a:gd name="connsiteY4-20" fmla="*/ 1646691 h 1646691"/>
              <a:gd name="connsiteX0-21" fmla="*/ 0 w 2162175"/>
              <a:gd name="connsiteY0-22" fmla="*/ 1646691 h 1646691"/>
              <a:gd name="connsiteX1-23" fmla="*/ 1012292 w 2162175"/>
              <a:gd name="connsiteY1-24" fmla="*/ 0 h 1646691"/>
              <a:gd name="connsiteX2-25" fmla="*/ 2162175 w 2162175"/>
              <a:gd name="connsiteY2-26" fmla="*/ 9525 h 1646691"/>
              <a:gd name="connsiteX3-27" fmla="*/ 1126071 w 2162175"/>
              <a:gd name="connsiteY3-28" fmla="*/ 1646691 h 1646691"/>
              <a:gd name="connsiteX4-29" fmla="*/ 0 w 2162175"/>
              <a:gd name="connsiteY4-30" fmla="*/ 1646691 h 16466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62175" h="1646691">
                <a:moveTo>
                  <a:pt x="0" y="1646691"/>
                </a:moveTo>
                <a:lnTo>
                  <a:pt x="1012292" y="0"/>
                </a:lnTo>
                <a:lnTo>
                  <a:pt x="2162175" y="9525"/>
                </a:lnTo>
                <a:lnTo>
                  <a:pt x="1126071" y="1646691"/>
                </a:lnTo>
                <a:lnTo>
                  <a:pt x="0" y="164669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Parallelogram 21"/>
          <p:cNvSpPr/>
          <p:nvPr/>
        </p:nvSpPr>
        <p:spPr>
          <a:xfrm>
            <a:off x="4071511" y="2838911"/>
            <a:ext cx="1873393" cy="1367634"/>
          </a:xfrm>
          <a:custGeom>
            <a:avLst/>
            <a:gdLst>
              <a:gd name="connsiteX0" fmla="*/ 0 w 1562100"/>
              <a:gd name="connsiteY0" fmla="*/ 1637166 h 1637166"/>
              <a:gd name="connsiteX1" fmla="*/ 436029 w 1562100"/>
              <a:gd name="connsiteY1" fmla="*/ 0 h 1637166"/>
              <a:gd name="connsiteX2" fmla="*/ 1562100 w 1562100"/>
              <a:gd name="connsiteY2" fmla="*/ 0 h 1637166"/>
              <a:gd name="connsiteX3" fmla="*/ 1126071 w 1562100"/>
              <a:gd name="connsiteY3" fmla="*/ 1637166 h 1637166"/>
              <a:gd name="connsiteX4" fmla="*/ 0 w 1562100"/>
              <a:gd name="connsiteY4" fmla="*/ 1637166 h 1637166"/>
              <a:gd name="connsiteX0-1" fmla="*/ 0 w 2162175"/>
              <a:gd name="connsiteY0-2" fmla="*/ 1637166 h 1637166"/>
              <a:gd name="connsiteX1-3" fmla="*/ 436029 w 2162175"/>
              <a:gd name="connsiteY1-4" fmla="*/ 0 h 1637166"/>
              <a:gd name="connsiteX2-5" fmla="*/ 2162175 w 2162175"/>
              <a:gd name="connsiteY2-6" fmla="*/ 0 h 1637166"/>
              <a:gd name="connsiteX3-7" fmla="*/ 1126071 w 2162175"/>
              <a:gd name="connsiteY3-8" fmla="*/ 1637166 h 1637166"/>
              <a:gd name="connsiteX4-9" fmla="*/ 0 w 2162175"/>
              <a:gd name="connsiteY4-10" fmla="*/ 1637166 h 1637166"/>
              <a:gd name="connsiteX0-11" fmla="*/ 0 w 2162175"/>
              <a:gd name="connsiteY0-12" fmla="*/ 1646691 h 1646691"/>
              <a:gd name="connsiteX1-13" fmla="*/ 988479 w 2162175"/>
              <a:gd name="connsiteY1-14" fmla="*/ 0 h 1646691"/>
              <a:gd name="connsiteX2-15" fmla="*/ 2162175 w 2162175"/>
              <a:gd name="connsiteY2-16" fmla="*/ 9525 h 1646691"/>
              <a:gd name="connsiteX3-17" fmla="*/ 1126071 w 2162175"/>
              <a:gd name="connsiteY3-18" fmla="*/ 1646691 h 1646691"/>
              <a:gd name="connsiteX4-19" fmla="*/ 0 w 2162175"/>
              <a:gd name="connsiteY4-20" fmla="*/ 1646691 h 1646691"/>
              <a:gd name="connsiteX0-21" fmla="*/ 0 w 2162175"/>
              <a:gd name="connsiteY0-22" fmla="*/ 1646691 h 1646691"/>
              <a:gd name="connsiteX1-23" fmla="*/ 1012292 w 2162175"/>
              <a:gd name="connsiteY1-24" fmla="*/ 0 h 1646691"/>
              <a:gd name="connsiteX2-25" fmla="*/ 2162175 w 2162175"/>
              <a:gd name="connsiteY2-26" fmla="*/ 9525 h 1646691"/>
              <a:gd name="connsiteX3-27" fmla="*/ 1126071 w 2162175"/>
              <a:gd name="connsiteY3-28" fmla="*/ 1646691 h 1646691"/>
              <a:gd name="connsiteX4-29" fmla="*/ 0 w 2162175"/>
              <a:gd name="connsiteY4-30" fmla="*/ 1646691 h 16466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62175" h="1646691">
                <a:moveTo>
                  <a:pt x="0" y="1646691"/>
                </a:moveTo>
                <a:lnTo>
                  <a:pt x="1012292" y="0"/>
                </a:lnTo>
                <a:lnTo>
                  <a:pt x="2162175" y="9525"/>
                </a:lnTo>
                <a:lnTo>
                  <a:pt x="1126071" y="1646691"/>
                </a:lnTo>
                <a:lnTo>
                  <a:pt x="0" y="164669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Parallelogram 21"/>
          <p:cNvSpPr/>
          <p:nvPr/>
        </p:nvSpPr>
        <p:spPr>
          <a:xfrm>
            <a:off x="5949679" y="2837097"/>
            <a:ext cx="1873393" cy="1367634"/>
          </a:xfrm>
          <a:custGeom>
            <a:avLst/>
            <a:gdLst>
              <a:gd name="connsiteX0" fmla="*/ 0 w 1562100"/>
              <a:gd name="connsiteY0" fmla="*/ 1637166 h 1637166"/>
              <a:gd name="connsiteX1" fmla="*/ 436029 w 1562100"/>
              <a:gd name="connsiteY1" fmla="*/ 0 h 1637166"/>
              <a:gd name="connsiteX2" fmla="*/ 1562100 w 1562100"/>
              <a:gd name="connsiteY2" fmla="*/ 0 h 1637166"/>
              <a:gd name="connsiteX3" fmla="*/ 1126071 w 1562100"/>
              <a:gd name="connsiteY3" fmla="*/ 1637166 h 1637166"/>
              <a:gd name="connsiteX4" fmla="*/ 0 w 1562100"/>
              <a:gd name="connsiteY4" fmla="*/ 1637166 h 1637166"/>
              <a:gd name="connsiteX0-1" fmla="*/ 0 w 2162175"/>
              <a:gd name="connsiteY0-2" fmla="*/ 1637166 h 1637166"/>
              <a:gd name="connsiteX1-3" fmla="*/ 436029 w 2162175"/>
              <a:gd name="connsiteY1-4" fmla="*/ 0 h 1637166"/>
              <a:gd name="connsiteX2-5" fmla="*/ 2162175 w 2162175"/>
              <a:gd name="connsiteY2-6" fmla="*/ 0 h 1637166"/>
              <a:gd name="connsiteX3-7" fmla="*/ 1126071 w 2162175"/>
              <a:gd name="connsiteY3-8" fmla="*/ 1637166 h 1637166"/>
              <a:gd name="connsiteX4-9" fmla="*/ 0 w 2162175"/>
              <a:gd name="connsiteY4-10" fmla="*/ 1637166 h 1637166"/>
              <a:gd name="connsiteX0-11" fmla="*/ 0 w 2162175"/>
              <a:gd name="connsiteY0-12" fmla="*/ 1646691 h 1646691"/>
              <a:gd name="connsiteX1-13" fmla="*/ 988479 w 2162175"/>
              <a:gd name="connsiteY1-14" fmla="*/ 0 h 1646691"/>
              <a:gd name="connsiteX2-15" fmla="*/ 2162175 w 2162175"/>
              <a:gd name="connsiteY2-16" fmla="*/ 9525 h 1646691"/>
              <a:gd name="connsiteX3-17" fmla="*/ 1126071 w 2162175"/>
              <a:gd name="connsiteY3-18" fmla="*/ 1646691 h 1646691"/>
              <a:gd name="connsiteX4-19" fmla="*/ 0 w 2162175"/>
              <a:gd name="connsiteY4-20" fmla="*/ 1646691 h 1646691"/>
              <a:gd name="connsiteX0-21" fmla="*/ 0 w 2162175"/>
              <a:gd name="connsiteY0-22" fmla="*/ 1646691 h 1646691"/>
              <a:gd name="connsiteX1-23" fmla="*/ 1012292 w 2162175"/>
              <a:gd name="connsiteY1-24" fmla="*/ 0 h 1646691"/>
              <a:gd name="connsiteX2-25" fmla="*/ 2162175 w 2162175"/>
              <a:gd name="connsiteY2-26" fmla="*/ 9525 h 1646691"/>
              <a:gd name="connsiteX3-27" fmla="*/ 1126071 w 2162175"/>
              <a:gd name="connsiteY3-28" fmla="*/ 1646691 h 1646691"/>
              <a:gd name="connsiteX4-29" fmla="*/ 0 w 2162175"/>
              <a:gd name="connsiteY4-30" fmla="*/ 1646691 h 16466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62175" h="1646691">
                <a:moveTo>
                  <a:pt x="0" y="1646691"/>
                </a:moveTo>
                <a:lnTo>
                  <a:pt x="1012292" y="0"/>
                </a:lnTo>
                <a:lnTo>
                  <a:pt x="2162175" y="9525"/>
                </a:lnTo>
                <a:lnTo>
                  <a:pt x="1126071" y="1646691"/>
                </a:lnTo>
                <a:lnTo>
                  <a:pt x="0" y="164669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Parallelogram 21"/>
          <p:cNvSpPr/>
          <p:nvPr/>
        </p:nvSpPr>
        <p:spPr>
          <a:xfrm>
            <a:off x="7823072" y="2837097"/>
            <a:ext cx="1873393" cy="1367634"/>
          </a:xfrm>
          <a:custGeom>
            <a:avLst/>
            <a:gdLst>
              <a:gd name="connsiteX0" fmla="*/ 0 w 1562100"/>
              <a:gd name="connsiteY0" fmla="*/ 1637166 h 1637166"/>
              <a:gd name="connsiteX1" fmla="*/ 436029 w 1562100"/>
              <a:gd name="connsiteY1" fmla="*/ 0 h 1637166"/>
              <a:gd name="connsiteX2" fmla="*/ 1562100 w 1562100"/>
              <a:gd name="connsiteY2" fmla="*/ 0 h 1637166"/>
              <a:gd name="connsiteX3" fmla="*/ 1126071 w 1562100"/>
              <a:gd name="connsiteY3" fmla="*/ 1637166 h 1637166"/>
              <a:gd name="connsiteX4" fmla="*/ 0 w 1562100"/>
              <a:gd name="connsiteY4" fmla="*/ 1637166 h 1637166"/>
              <a:gd name="connsiteX0-1" fmla="*/ 0 w 2162175"/>
              <a:gd name="connsiteY0-2" fmla="*/ 1637166 h 1637166"/>
              <a:gd name="connsiteX1-3" fmla="*/ 436029 w 2162175"/>
              <a:gd name="connsiteY1-4" fmla="*/ 0 h 1637166"/>
              <a:gd name="connsiteX2-5" fmla="*/ 2162175 w 2162175"/>
              <a:gd name="connsiteY2-6" fmla="*/ 0 h 1637166"/>
              <a:gd name="connsiteX3-7" fmla="*/ 1126071 w 2162175"/>
              <a:gd name="connsiteY3-8" fmla="*/ 1637166 h 1637166"/>
              <a:gd name="connsiteX4-9" fmla="*/ 0 w 2162175"/>
              <a:gd name="connsiteY4-10" fmla="*/ 1637166 h 1637166"/>
              <a:gd name="connsiteX0-11" fmla="*/ 0 w 2162175"/>
              <a:gd name="connsiteY0-12" fmla="*/ 1646691 h 1646691"/>
              <a:gd name="connsiteX1-13" fmla="*/ 988479 w 2162175"/>
              <a:gd name="connsiteY1-14" fmla="*/ 0 h 1646691"/>
              <a:gd name="connsiteX2-15" fmla="*/ 2162175 w 2162175"/>
              <a:gd name="connsiteY2-16" fmla="*/ 9525 h 1646691"/>
              <a:gd name="connsiteX3-17" fmla="*/ 1126071 w 2162175"/>
              <a:gd name="connsiteY3-18" fmla="*/ 1646691 h 1646691"/>
              <a:gd name="connsiteX4-19" fmla="*/ 0 w 2162175"/>
              <a:gd name="connsiteY4-20" fmla="*/ 1646691 h 1646691"/>
              <a:gd name="connsiteX0-21" fmla="*/ 0 w 2162175"/>
              <a:gd name="connsiteY0-22" fmla="*/ 1646691 h 1646691"/>
              <a:gd name="connsiteX1-23" fmla="*/ 1012292 w 2162175"/>
              <a:gd name="connsiteY1-24" fmla="*/ 0 h 1646691"/>
              <a:gd name="connsiteX2-25" fmla="*/ 2162175 w 2162175"/>
              <a:gd name="connsiteY2-26" fmla="*/ 9525 h 1646691"/>
              <a:gd name="connsiteX3-27" fmla="*/ 1126071 w 2162175"/>
              <a:gd name="connsiteY3-28" fmla="*/ 1646691 h 1646691"/>
              <a:gd name="connsiteX4-29" fmla="*/ 0 w 2162175"/>
              <a:gd name="connsiteY4-30" fmla="*/ 1646691 h 16466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62175" h="1646691">
                <a:moveTo>
                  <a:pt x="0" y="1646691"/>
                </a:moveTo>
                <a:lnTo>
                  <a:pt x="1012292" y="0"/>
                </a:lnTo>
                <a:lnTo>
                  <a:pt x="2162175" y="9525"/>
                </a:lnTo>
                <a:lnTo>
                  <a:pt x="1126071" y="1646691"/>
                </a:lnTo>
                <a:lnTo>
                  <a:pt x="0" y="164669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2072290" y="4519224"/>
            <a:ext cx="1664442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1737512" y="4861545"/>
            <a:ext cx="2333999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4432818" y="1481384"/>
            <a:ext cx="1664442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4098040" y="1823705"/>
            <a:ext cx="2333999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5823851" y="4519224"/>
            <a:ext cx="1664442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5489073" y="4861545"/>
            <a:ext cx="2333999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8157850" y="1481384"/>
            <a:ext cx="1664442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7823072" y="1823705"/>
            <a:ext cx="2333999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6629649" y="3307551"/>
            <a:ext cx="513452" cy="426726"/>
            <a:chOff x="6617080" y="2209801"/>
            <a:chExt cx="949105" cy="788793"/>
          </a:xfrm>
          <a:solidFill>
            <a:schemeClr val="bg1"/>
          </a:solidFill>
        </p:grpSpPr>
        <p:sp>
          <p:nvSpPr>
            <p:cNvPr id="24" name="Rectangle 10"/>
            <p:cNvSpPr>
              <a:spLocks noChangeArrowheads="1"/>
            </p:cNvSpPr>
            <p:nvPr/>
          </p:nvSpPr>
          <p:spPr bwMode="auto">
            <a:xfrm>
              <a:off x="6965456" y="2912097"/>
              <a:ext cx="251561" cy="5316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11"/>
            <p:cNvSpPr>
              <a:spLocks noEditPoints="1"/>
            </p:cNvSpPr>
            <p:nvPr/>
          </p:nvSpPr>
          <p:spPr bwMode="auto">
            <a:xfrm>
              <a:off x="6617080" y="2209801"/>
              <a:ext cx="949105" cy="689599"/>
            </a:xfrm>
            <a:custGeom>
              <a:avLst/>
              <a:gdLst>
                <a:gd name="T0" fmla="*/ 493 w 506"/>
                <a:gd name="T1" fmla="*/ 0 h 368"/>
                <a:gd name="T2" fmla="*/ 12 w 506"/>
                <a:gd name="T3" fmla="*/ 0 h 368"/>
                <a:gd name="T4" fmla="*/ 0 w 506"/>
                <a:gd name="T5" fmla="*/ 13 h 368"/>
                <a:gd name="T6" fmla="*/ 0 w 506"/>
                <a:gd name="T7" fmla="*/ 355 h 368"/>
                <a:gd name="T8" fmla="*/ 12 w 506"/>
                <a:gd name="T9" fmla="*/ 368 h 368"/>
                <a:gd name="T10" fmla="*/ 493 w 506"/>
                <a:gd name="T11" fmla="*/ 368 h 368"/>
                <a:gd name="T12" fmla="*/ 506 w 506"/>
                <a:gd name="T13" fmla="*/ 355 h 368"/>
                <a:gd name="T14" fmla="*/ 506 w 506"/>
                <a:gd name="T15" fmla="*/ 13 h 368"/>
                <a:gd name="T16" fmla="*/ 493 w 506"/>
                <a:gd name="T17" fmla="*/ 0 h 368"/>
                <a:gd name="T18" fmla="*/ 474 w 506"/>
                <a:gd name="T19" fmla="*/ 287 h 368"/>
                <a:gd name="T20" fmla="*/ 31 w 506"/>
                <a:gd name="T21" fmla="*/ 287 h 368"/>
                <a:gd name="T22" fmla="*/ 31 w 506"/>
                <a:gd name="T23" fmla="*/ 31 h 368"/>
                <a:gd name="T24" fmla="*/ 474 w 506"/>
                <a:gd name="T25" fmla="*/ 31 h 368"/>
                <a:gd name="T26" fmla="*/ 474 w 506"/>
                <a:gd name="T27" fmla="*/ 287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6" h="368">
                  <a:moveTo>
                    <a:pt x="493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3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62"/>
                    <a:pt x="5" y="368"/>
                    <a:pt x="12" y="368"/>
                  </a:cubicBezTo>
                  <a:cubicBezTo>
                    <a:pt x="493" y="368"/>
                    <a:pt x="493" y="368"/>
                    <a:pt x="493" y="368"/>
                  </a:cubicBezTo>
                  <a:cubicBezTo>
                    <a:pt x="500" y="368"/>
                    <a:pt x="506" y="362"/>
                    <a:pt x="506" y="355"/>
                  </a:cubicBezTo>
                  <a:cubicBezTo>
                    <a:pt x="506" y="13"/>
                    <a:pt x="506" y="13"/>
                    <a:pt x="506" y="13"/>
                  </a:cubicBezTo>
                  <a:cubicBezTo>
                    <a:pt x="506" y="6"/>
                    <a:pt x="500" y="0"/>
                    <a:pt x="493" y="0"/>
                  </a:cubicBezTo>
                  <a:close/>
                  <a:moveTo>
                    <a:pt x="474" y="287"/>
                  </a:moveTo>
                  <a:cubicBezTo>
                    <a:pt x="31" y="287"/>
                    <a:pt x="31" y="287"/>
                    <a:pt x="31" y="28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474" y="31"/>
                    <a:pt x="474" y="31"/>
                    <a:pt x="474" y="31"/>
                  </a:cubicBezTo>
                  <a:lnTo>
                    <a:pt x="474" y="2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12"/>
            <p:cNvSpPr/>
            <p:nvPr/>
          </p:nvSpPr>
          <p:spPr bwMode="auto">
            <a:xfrm>
              <a:off x="6889273" y="2976374"/>
              <a:ext cx="404719" cy="22220"/>
            </a:xfrm>
            <a:custGeom>
              <a:avLst/>
              <a:gdLst>
                <a:gd name="T0" fmla="*/ 206 w 216"/>
                <a:gd name="T1" fmla="*/ 0 h 12"/>
                <a:gd name="T2" fmla="*/ 9 w 216"/>
                <a:gd name="T3" fmla="*/ 0 h 12"/>
                <a:gd name="T4" fmla="*/ 0 w 216"/>
                <a:gd name="T5" fmla="*/ 9 h 12"/>
                <a:gd name="T6" fmla="*/ 0 w 216"/>
                <a:gd name="T7" fmla="*/ 12 h 12"/>
                <a:gd name="T8" fmla="*/ 216 w 216"/>
                <a:gd name="T9" fmla="*/ 12 h 12"/>
                <a:gd name="T10" fmla="*/ 216 w 216"/>
                <a:gd name="T11" fmla="*/ 9 h 12"/>
                <a:gd name="T12" fmla="*/ 206 w 21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12">
                  <a:moveTo>
                    <a:pt x="206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16" y="12"/>
                    <a:pt x="216" y="12"/>
                    <a:pt x="216" y="12"/>
                  </a:cubicBezTo>
                  <a:cubicBezTo>
                    <a:pt x="216" y="9"/>
                    <a:pt x="216" y="9"/>
                    <a:pt x="216" y="9"/>
                  </a:cubicBezTo>
                  <a:cubicBezTo>
                    <a:pt x="216" y="4"/>
                    <a:pt x="211" y="0"/>
                    <a:pt x="20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13"/>
            <p:cNvSpPr>
              <a:spLocks noChangeArrowheads="1"/>
            </p:cNvSpPr>
            <p:nvPr/>
          </p:nvSpPr>
          <p:spPr bwMode="auto">
            <a:xfrm>
              <a:off x="6701198" y="2603404"/>
              <a:ext cx="108719" cy="1087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8" name="Oval 14"/>
            <p:cNvSpPr>
              <a:spLocks noChangeArrowheads="1"/>
            </p:cNvSpPr>
            <p:nvPr/>
          </p:nvSpPr>
          <p:spPr bwMode="auto">
            <a:xfrm>
              <a:off x="6840072" y="2511352"/>
              <a:ext cx="108719" cy="1087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9" name="Oval 15"/>
            <p:cNvSpPr>
              <a:spLocks noChangeArrowheads="1"/>
            </p:cNvSpPr>
            <p:nvPr/>
          </p:nvSpPr>
          <p:spPr bwMode="auto">
            <a:xfrm>
              <a:off x="6997992" y="2556584"/>
              <a:ext cx="108719" cy="1087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0" name="Oval 16"/>
            <p:cNvSpPr>
              <a:spLocks noChangeArrowheads="1"/>
            </p:cNvSpPr>
            <p:nvPr/>
          </p:nvSpPr>
          <p:spPr bwMode="auto">
            <a:xfrm>
              <a:off x="7119408" y="2413745"/>
              <a:ext cx="108719" cy="1087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1" name="Oval 17"/>
            <p:cNvSpPr>
              <a:spLocks noChangeArrowheads="1"/>
            </p:cNvSpPr>
            <p:nvPr/>
          </p:nvSpPr>
          <p:spPr bwMode="auto">
            <a:xfrm>
              <a:off x="7237649" y="2501829"/>
              <a:ext cx="108719" cy="1087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2" name="Oval 18"/>
            <p:cNvSpPr>
              <a:spLocks noChangeArrowheads="1"/>
            </p:cNvSpPr>
            <p:nvPr/>
          </p:nvSpPr>
          <p:spPr bwMode="auto">
            <a:xfrm>
              <a:off x="7363032" y="2321692"/>
              <a:ext cx="108719" cy="1087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19"/>
            <p:cNvSpPr/>
            <p:nvPr/>
          </p:nvSpPr>
          <p:spPr bwMode="auto">
            <a:xfrm>
              <a:off x="6733734" y="2351847"/>
              <a:ext cx="706274" cy="326151"/>
            </a:xfrm>
            <a:custGeom>
              <a:avLst/>
              <a:gdLst>
                <a:gd name="T0" fmla="*/ 12 w 377"/>
                <a:gd name="T1" fmla="*/ 174 h 174"/>
                <a:gd name="T2" fmla="*/ 3 w 377"/>
                <a:gd name="T3" fmla="*/ 169 h 174"/>
                <a:gd name="T4" fmla="*/ 6 w 377"/>
                <a:gd name="T5" fmla="*/ 154 h 174"/>
                <a:gd name="T6" fmla="*/ 84 w 377"/>
                <a:gd name="T7" fmla="*/ 102 h 174"/>
                <a:gd name="T8" fmla="*/ 166 w 377"/>
                <a:gd name="T9" fmla="*/ 125 h 174"/>
                <a:gd name="T10" fmla="*/ 233 w 377"/>
                <a:gd name="T11" fmla="*/ 47 h 174"/>
                <a:gd name="T12" fmla="*/ 296 w 377"/>
                <a:gd name="T13" fmla="*/ 93 h 174"/>
                <a:gd name="T14" fmla="*/ 356 w 377"/>
                <a:gd name="T15" fmla="*/ 6 h 174"/>
                <a:gd name="T16" fmla="*/ 371 w 377"/>
                <a:gd name="T17" fmla="*/ 4 h 174"/>
                <a:gd name="T18" fmla="*/ 374 w 377"/>
                <a:gd name="T19" fmla="*/ 19 h 174"/>
                <a:gd name="T20" fmla="*/ 301 w 377"/>
                <a:gd name="T21" fmla="*/ 124 h 174"/>
                <a:gd name="T22" fmla="*/ 236 w 377"/>
                <a:gd name="T23" fmla="*/ 76 h 174"/>
                <a:gd name="T24" fmla="*/ 173 w 377"/>
                <a:gd name="T25" fmla="*/ 150 h 174"/>
                <a:gd name="T26" fmla="*/ 88 w 377"/>
                <a:gd name="T27" fmla="*/ 126 h 174"/>
                <a:gd name="T28" fmla="*/ 18 w 377"/>
                <a:gd name="T29" fmla="*/ 172 h 174"/>
                <a:gd name="T30" fmla="*/ 12 w 377"/>
                <a:gd name="T31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7" h="174">
                  <a:moveTo>
                    <a:pt x="12" y="174"/>
                  </a:moveTo>
                  <a:cubicBezTo>
                    <a:pt x="8" y="174"/>
                    <a:pt x="5" y="172"/>
                    <a:pt x="3" y="169"/>
                  </a:cubicBezTo>
                  <a:cubicBezTo>
                    <a:pt x="0" y="164"/>
                    <a:pt x="1" y="157"/>
                    <a:pt x="6" y="154"/>
                  </a:cubicBezTo>
                  <a:cubicBezTo>
                    <a:pt x="84" y="102"/>
                    <a:pt x="84" y="102"/>
                    <a:pt x="84" y="102"/>
                  </a:cubicBezTo>
                  <a:cubicBezTo>
                    <a:pt x="166" y="125"/>
                    <a:pt x="166" y="125"/>
                    <a:pt x="166" y="125"/>
                  </a:cubicBezTo>
                  <a:cubicBezTo>
                    <a:pt x="233" y="47"/>
                    <a:pt x="233" y="47"/>
                    <a:pt x="233" y="47"/>
                  </a:cubicBezTo>
                  <a:cubicBezTo>
                    <a:pt x="296" y="93"/>
                    <a:pt x="296" y="93"/>
                    <a:pt x="296" y="93"/>
                  </a:cubicBezTo>
                  <a:cubicBezTo>
                    <a:pt x="356" y="6"/>
                    <a:pt x="356" y="6"/>
                    <a:pt x="356" y="6"/>
                  </a:cubicBezTo>
                  <a:cubicBezTo>
                    <a:pt x="360" y="2"/>
                    <a:pt x="366" y="0"/>
                    <a:pt x="371" y="4"/>
                  </a:cubicBezTo>
                  <a:cubicBezTo>
                    <a:pt x="376" y="7"/>
                    <a:pt x="377" y="14"/>
                    <a:pt x="374" y="19"/>
                  </a:cubicBezTo>
                  <a:cubicBezTo>
                    <a:pt x="301" y="124"/>
                    <a:pt x="301" y="124"/>
                    <a:pt x="301" y="124"/>
                  </a:cubicBezTo>
                  <a:cubicBezTo>
                    <a:pt x="236" y="76"/>
                    <a:pt x="236" y="76"/>
                    <a:pt x="236" y="76"/>
                  </a:cubicBezTo>
                  <a:cubicBezTo>
                    <a:pt x="173" y="150"/>
                    <a:pt x="173" y="150"/>
                    <a:pt x="173" y="150"/>
                  </a:cubicBezTo>
                  <a:cubicBezTo>
                    <a:pt x="88" y="126"/>
                    <a:pt x="88" y="126"/>
                    <a:pt x="88" y="126"/>
                  </a:cubicBezTo>
                  <a:cubicBezTo>
                    <a:pt x="18" y="172"/>
                    <a:pt x="18" y="172"/>
                    <a:pt x="18" y="172"/>
                  </a:cubicBezTo>
                  <a:cubicBezTo>
                    <a:pt x="16" y="173"/>
                    <a:pt x="14" y="174"/>
                    <a:pt x="12" y="1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Freeform 21"/>
          <p:cNvSpPr>
            <a:spLocks noEditPoints="1"/>
          </p:cNvSpPr>
          <p:nvPr/>
        </p:nvSpPr>
        <p:spPr bwMode="auto">
          <a:xfrm>
            <a:off x="8507196" y="3270961"/>
            <a:ext cx="505145" cy="499907"/>
          </a:xfrm>
          <a:custGeom>
            <a:avLst/>
            <a:gdLst>
              <a:gd name="T0" fmla="*/ 0 w 490"/>
              <a:gd name="T1" fmla="*/ 456 h 485"/>
              <a:gd name="T2" fmla="*/ 246 w 490"/>
              <a:gd name="T3" fmla="*/ 485 h 485"/>
              <a:gd name="T4" fmla="*/ 275 w 490"/>
              <a:gd name="T5" fmla="*/ 416 h 485"/>
              <a:gd name="T6" fmla="*/ 151 w 490"/>
              <a:gd name="T7" fmla="*/ 467 h 485"/>
              <a:gd name="T8" fmla="*/ 144 w 490"/>
              <a:gd name="T9" fmla="*/ 394 h 485"/>
              <a:gd name="T10" fmla="*/ 153 w 490"/>
              <a:gd name="T11" fmla="*/ 375 h 485"/>
              <a:gd name="T12" fmla="*/ 126 w 490"/>
              <a:gd name="T13" fmla="*/ 374 h 485"/>
              <a:gd name="T14" fmla="*/ 123 w 490"/>
              <a:gd name="T15" fmla="*/ 378 h 485"/>
              <a:gd name="T16" fmla="*/ 133 w 490"/>
              <a:gd name="T17" fmla="*/ 398 h 485"/>
              <a:gd name="T18" fmla="*/ 77 w 490"/>
              <a:gd name="T19" fmla="*/ 354 h 485"/>
              <a:gd name="T20" fmla="*/ 84 w 490"/>
              <a:gd name="T21" fmla="*/ 114 h 485"/>
              <a:gd name="T22" fmla="*/ 81 w 490"/>
              <a:gd name="T23" fmla="*/ 36 h 485"/>
              <a:gd name="T24" fmla="*/ 76 w 490"/>
              <a:gd name="T25" fmla="*/ 4 h 485"/>
              <a:gd name="T26" fmla="*/ 485 w 490"/>
              <a:gd name="T27" fmla="*/ 0 h 485"/>
              <a:gd name="T28" fmla="*/ 490 w 490"/>
              <a:gd name="T29" fmla="*/ 31 h 485"/>
              <a:gd name="T30" fmla="*/ 482 w 490"/>
              <a:gd name="T31" fmla="*/ 36 h 485"/>
              <a:gd name="T32" fmla="*/ 472 w 490"/>
              <a:gd name="T33" fmla="*/ 300 h 485"/>
              <a:gd name="T34" fmla="*/ 202 w 490"/>
              <a:gd name="T35" fmla="*/ 311 h 485"/>
              <a:gd name="T36" fmla="*/ 198 w 490"/>
              <a:gd name="T37" fmla="*/ 303 h 485"/>
              <a:gd name="T38" fmla="*/ 201 w 490"/>
              <a:gd name="T39" fmla="*/ 299 h 485"/>
              <a:gd name="T40" fmla="*/ 205 w 490"/>
              <a:gd name="T41" fmla="*/ 292 h 485"/>
              <a:gd name="T42" fmla="*/ 443 w 490"/>
              <a:gd name="T43" fmla="*/ 292 h 485"/>
              <a:gd name="T44" fmla="*/ 458 w 490"/>
              <a:gd name="T45" fmla="*/ 286 h 485"/>
              <a:gd name="T46" fmla="*/ 463 w 490"/>
              <a:gd name="T47" fmla="*/ 36 h 485"/>
              <a:gd name="T48" fmla="*/ 103 w 490"/>
              <a:gd name="T49" fmla="*/ 111 h 485"/>
              <a:gd name="T50" fmla="*/ 99 w 490"/>
              <a:gd name="T51" fmla="*/ 116 h 485"/>
              <a:gd name="T52" fmla="*/ 91 w 490"/>
              <a:gd name="T53" fmla="*/ 119 h 485"/>
              <a:gd name="T54" fmla="*/ 84 w 490"/>
              <a:gd name="T55" fmla="*/ 114 h 485"/>
              <a:gd name="T56" fmla="*/ 188 w 490"/>
              <a:gd name="T57" fmla="*/ 297 h 485"/>
              <a:gd name="T58" fmla="*/ 210 w 490"/>
              <a:gd name="T59" fmla="*/ 226 h 485"/>
              <a:gd name="T60" fmla="*/ 65 w 490"/>
              <a:gd name="T61" fmla="*/ 226 h 485"/>
              <a:gd name="T62" fmla="*/ 87 w 490"/>
              <a:gd name="T63" fmla="*/ 297 h 485"/>
              <a:gd name="T64" fmla="*/ 95 w 490"/>
              <a:gd name="T65" fmla="*/ 291 h 485"/>
              <a:gd name="T66" fmla="*/ 180 w 490"/>
              <a:gd name="T67" fmla="*/ 291 h 485"/>
              <a:gd name="T68" fmla="*/ 196 w 490"/>
              <a:gd name="T69" fmla="*/ 215 h 485"/>
              <a:gd name="T70" fmla="*/ 190 w 490"/>
              <a:gd name="T71" fmla="*/ 179 h 485"/>
              <a:gd name="T72" fmla="*/ 138 w 490"/>
              <a:gd name="T73" fmla="*/ 181 h 485"/>
              <a:gd name="T74" fmla="*/ 85 w 490"/>
              <a:gd name="T75" fmla="*/ 179 h 485"/>
              <a:gd name="T76" fmla="*/ 79 w 490"/>
              <a:gd name="T77" fmla="*/ 215 h 485"/>
              <a:gd name="T78" fmla="*/ 95 w 490"/>
              <a:gd name="T79" fmla="*/ 291 h 485"/>
              <a:gd name="T80" fmla="*/ 266 w 490"/>
              <a:gd name="T81" fmla="*/ 122 h 485"/>
              <a:gd name="T82" fmla="*/ 228 w 490"/>
              <a:gd name="T83" fmla="*/ 197 h 485"/>
              <a:gd name="T84" fmla="*/ 318 w 490"/>
              <a:gd name="T85" fmla="*/ 212 h 485"/>
              <a:gd name="T86" fmla="*/ 422 w 490"/>
              <a:gd name="T87" fmla="*/ 71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90" h="485">
                <a:moveTo>
                  <a:pt x="0" y="416"/>
                </a:moveTo>
                <a:cubicBezTo>
                  <a:pt x="0" y="429"/>
                  <a:pt x="0" y="442"/>
                  <a:pt x="0" y="456"/>
                </a:cubicBezTo>
                <a:cubicBezTo>
                  <a:pt x="0" y="472"/>
                  <a:pt x="13" y="485"/>
                  <a:pt x="30" y="485"/>
                </a:cubicBezTo>
                <a:cubicBezTo>
                  <a:pt x="102" y="485"/>
                  <a:pt x="174" y="485"/>
                  <a:pt x="246" y="485"/>
                </a:cubicBezTo>
                <a:cubicBezTo>
                  <a:pt x="262" y="485"/>
                  <a:pt x="275" y="472"/>
                  <a:pt x="275" y="456"/>
                </a:cubicBezTo>
                <a:cubicBezTo>
                  <a:pt x="275" y="416"/>
                  <a:pt x="275" y="416"/>
                  <a:pt x="275" y="416"/>
                </a:cubicBezTo>
                <a:cubicBezTo>
                  <a:pt x="275" y="384"/>
                  <a:pt x="242" y="364"/>
                  <a:pt x="198" y="354"/>
                </a:cubicBezTo>
                <a:cubicBezTo>
                  <a:pt x="185" y="407"/>
                  <a:pt x="172" y="426"/>
                  <a:pt x="151" y="467"/>
                </a:cubicBezTo>
                <a:cubicBezTo>
                  <a:pt x="143" y="398"/>
                  <a:pt x="143" y="398"/>
                  <a:pt x="143" y="398"/>
                </a:cubicBezTo>
                <a:cubicBezTo>
                  <a:pt x="143" y="396"/>
                  <a:pt x="144" y="395"/>
                  <a:pt x="144" y="394"/>
                </a:cubicBezTo>
                <a:cubicBezTo>
                  <a:pt x="153" y="378"/>
                  <a:pt x="153" y="378"/>
                  <a:pt x="153" y="378"/>
                </a:cubicBezTo>
                <a:cubicBezTo>
                  <a:pt x="153" y="377"/>
                  <a:pt x="153" y="376"/>
                  <a:pt x="153" y="375"/>
                </a:cubicBezTo>
                <a:cubicBezTo>
                  <a:pt x="152" y="374"/>
                  <a:pt x="151" y="374"/>
                  <a:pt x="150" y="374"/>
                </a:cubicBezTo>
                <a:cubicBezTo>
                  <a:pt x="142" y="374"/>
                  <a:pt x="134" y="374"/>
                  <a:pt x="126" y="374"/>
                </a:cubicBezTo>
                <a:cubicBezTo>
                  <a:pt x="125" y="374"/>
                  <a:pt x="124" y="374"/>
                  <a:pt x="123" y="375"/>
                </a:cubicBezTo>
                <a:cubicBezTo>
                  <a:pt x="123" y="376"/>
                  <a:pt x="123" y="377"/>
                  <a:pt x="123" y="378"/>
                </a:cubicBezTo>
                <a:cubicBezTo>
                  <a:pt x="132" y="394"/>
                  <a:pt x="132" y="394"/>
                  <a:pt x="132" y="394"/>
                </a:cubicBezTo>
                <a:cubicBezTo>
                  <a:pt x="132" y="395"/>
                  <a:pt x="133" y="396"/>
                  <a:pt x="133" y="398"/>
                </a:cubicBezTo>
                <a:cubicBezTo>
                  <a:pt x="125" y="468"/>
                  <a:pt x="125" y="468"/>
                  <a:pt x="125" y="468"/>
                </a:cubicBezTo>
                <a:cubicBezTo>
                  <a:pt x="103" y="426"/>
                  <a:pt x="90" y="408"/>
                  <a:pt x="77" y="354"/>
                </a:cubicBezTo>
                <a:cubicBezTo>
                  <a:pt x="33" y="364"/>
                  <a:pt x="0" y="384"/>
                  <a:pt x="0" y="416"/>
                </a:cubicBezTo>
                <a:close/>
                <a:moveTo>
                  <a:pt x="84" y="114"/>
                </a:moveTo>
                <a:cubicBezTo>
                  <a:pt x="84" y="36"/>
                  <a:pt x="84" y="36"/>
                  <a:pt x="84" y="36"/>
                </a:cubicBezTo>
                <a:cubicBezTo>
                  <a:pt x="81" y="36"/>
                  <a:pt x="81" y="36"/>
                  <a:pt x="81" y="36"/>
                </a:cubicBezTo>
                <a:cubicBezTo>
                  <a:pt x="79" y="36"/>
                  <a:pt x="76" y="34"/>
                  <a:pt x="76" y="31"/>
                </a:cubicBezTo>
                <a:cubicBezTo>
                  <a:pt x="76" y="4"/>
                  <a:pt x="76" y="4"/>
                  <a:pt x="76" y="4"/>
                </a:cubicBezTo>
                <a:cubicBezTo>
                  <a:pt x="76" y="2"/>
                  <a:pt x="79" y="0"/>
                  <a:pt x="81" y="0"/>
                </a:cubicBezTo>
                <a:cubicBezTo>
                  <a:pt x="216" y="0"/>
                  <a:pt x="351" y="0"/>
                  <a:pt x="485" y="0"/>
                </a:cubicBezTo>
                <a:cubicBezTo>
                  <a:pt x="488" y="0"/>
                  <a:pt x="490" y="2"/>
                  <a:pt x="490" y="4"/>
                </a:cubicBezTo>
                <a:cubicBezTo>
                  <a:pt x="490" y="31"/>
                  <a:pt x="490" y="31"/>
                  <a:pt x="490" y="31"/>
                </a:cubicBezTo>
                <a:cubicBezTo>
                  <a:pt x="490" y="34"/>
                  <a:pt x="488" y="36"/>
                  <a:pt x="485" y="36"/>
                </a:cubicBezTo>
                <a:cubicBezTo>
                  <a:pt x="482" y="36"/>
                  <a:pt x="482" y="36"/>
                  <a:pt x="482" y="36"/>
                </a:cubicBezTo>
                <a:cubicBezTo>
                  <a:pt x="482" y="276"/>
                  <a:pt x="482" y="276"/>
                  <a:pt x="482" y="276"/>
                </a:cubicBezTo>
                <a:cubicBezTo>
                  <a:pt x="482" y="286"/>
                  <a:pt x="478" y="294"/>
                  <a:pt x="472" y="300"/>
                </a:cubicBezTo>
                <a:cubicBezTo>
                  <a:pt x="466" y="307"/>
                  <a:pt x="457" y="311"/>
                  <a:pt x="448" y="311"/>
                </a:cubicBezTo>
                <a:cubicBezTo>
                  <a:pt x="202" y="311"/>
                  <a:pt x="202" y="311"/>
                  <a:pt x="202" y="311"/>
                </a:cubicBezTo>
                <a:cubicBezTo>
                  <a:pt x="192" y="311"/>
                  <a:pt x="192" y="311"/>
                  <a:pt x="192" y="311"/>
                </a:cubicBezTo>
                <a:cubicBezTo>
                  <a:pt x="198" y="303"/>
                  <a:pt x="198" y="303"/>
                  <a:pt x="198" y="303"/>
                </a:cubicBezTo>
                <a:cubicBezTo>
                  <a:pt x="199" y="301"/>
                  <a:pt x="200" y="300"/>
                  <a:pt x="201" y="299"/>
                </a:cubicBezTo>
                <a:cubicBezTo>
                  <a:pt x="201" y="299"/>
                  <a:pt x="201" y="299"/>
                  <a:pt x="201" y="299"/>
                </a:cubicBezTo>
                <a:cubicBezTo>
                  <a:pt x="202" y="297"/>
                  <a:pt x="203" y="296"/>
                  <a:pt x="204" y="294"/>
                </a:cubicBezTo>
                <a:cubicBezTo>
                  <a:pt x="205" y="292"/>
                  <a:pt x="205" y="292"/>
                  <a:pt x="205" y="292"/>
                </a:cubicBezTo>
                <a:cubicBezTo>
                  <a:pt x="208" y="292"/>
                  <a:pt x="208" y="292"/>
                  <a:pt x="208" y="292"/>
                </a:cubicBezTo>
                <a:cubicBezTo>
                  <a:pt x="443" y="292"/>
                  <a:pt x="443" y="292"/>
                  <a:pt x="443" y="292"/>
                </a:cubicBezTo>
                <a:cubicBezTo>
                  <a:pt x="449" y="292"/>
                  <a:pt x="454" y="290"/>
                  <a:pt x="458" y="286"/>
                </a:cubicBezTo>
                <a:cubicBezTo>
                  <a:pt x="458" y="286"/>
                  <a:pt x="458" y="286"/>
                  <a:pt x="458" y="286"/>
                </a:cubicBezTo>
                <a:cubicBezTo>
                  <a:pt x="461" y="282"/>
                  <a:pt x="463" y="277"/>
                  <a:pt x="463" y="272"/>
                </a:cubicBezTo>
                <a:cubicBezTo>
                  <a:pt x="463" y="36"/>
                  <a:pt x="463" y="36"/>
                  <a:pt x="463" y="36"/>
                </a:cubicBezTo>
                <a:cubicBezTo>
                  <a:pt x="103" y="36"/>
                  <a:pt x="103" y="36"/>
                  <a:pt x="103" y="36"/>
                </a:cubicBezTo>
                <a:cubicBezTo>
                  <a:pt x="103" y="111"/>
                  <a:pt x="103" y="111"/>
                  <a:pt x="103" y="111"/>
                </a:cubicBezTo>
                <a:cubicBezTo>
                  <a:pt x="103" y="115"/>
                  <a:pt x="103" y="115"/>
                  <a:pt x="103" y="115"/>
                </a:cubicBezTo>
                <a:cubicBezTo>
                  <a:pt x="99" y="116"/>
                  <a:pt x="99" y="116"/>
                  <a:pt x="99" y="116"/>
                </a:cubicBezTo>
                <a:cubicBezTo>
                  <a:pt x="98" y="117"/>
                  <a:pt x="96" y="117"/>
                  <a:pt x="95" y="117"/>
                </a:cubicBezTo>
                <a:cubicBezTo>
                  <a:pt x="94" y="118"/>
                  <a:pt x="92" y="118"/>
                  <a:pt x="91" y="119"/>
                </a:cubicBezTo>
                <a:cubicBezTo>
                  <a:pt x="84" y="122"/>
                  <a:pt x="84" y="122"/>
                  <a:pt x="84" y="122"/>
                </a:cubicBezTo>
                <a:cubicBezTo>
                  <a:pt x="84" y="114"/>
                  <a:pt x="84" y="114"/>
                  <a:pt x="84" y="114"/>
                </a:cubicBezTo>
                <a:close/>
                <a:moveTo>
                  <a:pt x="138" y="329"/>
                </a:moveTo>
                <a:cubicBezTo>
                  <a:pt x="156" y="329"/>
                  <a:pt x="174" y="316"/>
                  <a:pt x="188" y="297"/>
                </a:cubicBezTo>
                <a:cubicBezTo>
                  <a:pt x="201" y="279"/>
                  <a:pt x="210" y="255"/>
                  <a:pt x="210" y="232"/>
                </a:cubicBezTo>
                <a:cubicBezTo>
                  <a:pt x="210" y="230"/>
                  <a:pt x="210" y="228"/>
                  <a:pt x="210" y="226"/>
                </a:cubicBezTo>
                <a:cubicBezTo>
                  <a:pt x="210" y="169"/>
                  <a:pt x="220" y="124"/>
                  <a:pt x="138" y="124"/>
                </a:cubicBezTo>
                <a:cubicBezTo>
                  <a:pt x="55" y="124"/>
                  <a:pt x="65" y="169"/>
                  <a:pt x="65" y="226"/>
                </a:cubicBezTo>
                <a:cubicBezTo>
                  <a:pt x="65" y="228"/>
                  <a:pt x="65" y="230"/>
                  <a:pt x="65" y="232"/>
                </a:cubicBezTo>
                <a:cubicBezTo>
                  <a:pt x="65" y="255"/>
                  <a:pt x="74" y="279"/>
                  <a:pt x="87" y="297"/>
                </a:cubicBezTo>
                <a:cubicBezTo>
                  <a:pt x="101" y="316"/>
                  <a:pt x="119" y="329"/>
                  <a:pt x="138" y="329"/>
                </a:cubicBezTo>
                <a:close/>
                <a:moveTo>
                  <a:pt x="95" y="291"/>
                </a:moveTo>
                <a:cubicBezTo>
                  <a:pt x="107" y="308"/>
                  <a:pt x="123" y="319"/>
                  <a:pt x="138" y="319"/>
                </a:cubicBezTo>
                <a:cubicBezTo>
                  <a:pt x="152" y="319"/>
                  <a:pt x="168" y="308"/>
                  <a:pt x="180" y="291"/>
                </a:cubicBezTo>
                <a:cubicBezTo>
                  <a:pt x="192" y="275"/>
                  <a:pt x="200" y="253"/>
                  <a:pt x="200" y="232"/>
                </a:cubicBezTo>
                <a:cubicBezTo>
                  <a:pt x="196" y="215"/>
                  <a:pt x="196" y="215"/>
                  <a:pt x="196" y="215"/>
                </a:cubicBezTo>
                <a:cubicBezTo>
                  <a:pt x="195" y="209"/>
                  <a:pt x="195" y="203"/>
                  <a:pt x="194" y="198"/>
                </a:cubicBezTo>
                <a:cubicBezTo>
                  <a:pt x="194" y="191"/>
                  <a:pt x="194" y="185"/>
                  <a:pt x="190" y="179"/>
                </a:cubicBezTo>
                <a:cubicBezTo>
                  <a:pt x="184" y="171"/>
                  <a:pt x="174" y="174"/>
                  <a:pt x="163" y="177"/>
                </a:cubicBezTo>
                <a:cubicBezTo>
                  <a:pt x="155" y="179"/>
                  <a:pt x="147" y="181"/>
                  <a:pt x="138" y="181"/>
                </a:cubicBezTo>
                <a:cubicBezTo>
                  <a:pt x="128" y="181"/>
                  <a:pt x="120" y="179"/>
                  <a:pt x="112" y="177"/>
                </a:cubicBezTo>
                <a:cubicBezTo>
                  <a:pt x="101" y="174"/>
                  <a:pt x="91" y="171"/>
                  <a:pt x="85" y="179"/>
                </a:cubicBezTo>
                <a:cubicBezTo>
                  <a:pt x="81" y="185"/>
                  <a:pt x="81" y="191"/>
                  <a:pt x="81" y="198"/>
                </a:cubicBezTo>
                <a:cubicBezTo>
                  <a:pt x="81" y="203"/>
                  <a:pt x="80" y="209"/>
                  <a:pt x="79" y="215"/>
                </a:cubicBezTo>
                <a:cubicBezTo>
                  <a:pt x="75" y="232"/>
                  <a:pt x="75" y="232"/>
                  <a:pt x="75" y="232"/>
                </a:cubicBezTo>
                <a:cubicBezTo>
                  <a:pt x="75" y="253"/>
                  <a:pt x="83" y="275"/>
                  <a:pt x="95" y="291"/>
                </a:cubicBezTo>
                <a:close/>
                <a:moveTo>
                  <a:pt x="318" y="174"/>
                </a:moveTo>
                <a:cubicBezTo>
                  <a:pt x="314" y="170"/>
                  <a:pt x="266" y="122"/>
                  <a:pt x="266" y="122"/>
                </a:cubicBezTo>
                <a:cubicBezTo>
                  <a:pt x="225" y="163"/>
                  <a:pt x="225" y="163"/>
                  <a:pt x="225" y="163"/>
                </a:cubicBezTo>
                <a:cubicBezTo>
                  <a:pt x="227" y="174"/>
                  <a:pt x="228" y="186"/>
                  <a:pt x="228" y="197"/>
                </a:cubicBezTo>
                <a:cubicBezTo>
                  <a:pt x="266" y="159"/>
                  <a:pt x="266" y="159"/>
                  <a:pt x="266" y="159"/>
                </a:cubicBezTo>
                <a:cubicBezTo>
                  <a:pt x="318" y="212"/>
                  <a:pt x="318" y="212"/>
                  <a:pt x="318" y="212"/>
                </a:cubicBezTo>
                <a:cubicBezTo>
                  <a:pt x="359" y="171"/>
                  <a:pt x="400" y="130"/>
                  <a:pt x="440" y="89"/>
                </a:cubicBezTo>
                <a:cubicBezTo>
                  <a:pt x="453" y="77"/>
                  <a:pt x="434" y="59"/>
                  <a:pt x="422" y="71"/>
                </a:cubicBezTo>
                <a:lnTo>
                  <a:pt x="318" y="1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5" name="Freeform 22"/>
          <p:cNvSpPr>
            <a:spLocks noEditPoints="1"/>
          </p:cNvSpPr>
          <p:nvPr/>
        </p:nvSpPr>
        <p:spPr bwMode="auto">
          <a:xfrm>
            <a:off x="4810979" y="3324176"/>
            <a:ext cx="394456" cy="397104"/>
          </a:xfrm>
          <a:custGeom>
            <a:avLst/>
            <a:gdLst>
              <a:gd name="T0" fmla="*/ 178 w 470"/>
              <a:gd name="T1" fmla="*/ 76 h 500"/>
              <a:gd name="T2" fmla="*/ 173 w 470"/>
              <a:gd name="T3" fmla="*/ 73 h 500"/>
              <a:gd name="T4" fmla="*/ 172 w 470"/>
              <a:gd name="T5" fmla="*/ 68 h 500"/>
              <a:gd name="T6" fmla="*/ 185 w 470"/>
              <a:gd name="T7" fmla="*/ 8 h 500"/>
              <a:gd name="T8" fmla="*/ 183 w 470"/>
              <a:gd name="T9" fmla="*/ 2 h 500"/>
              <a:gd name="T10" fmla="*/ 176 w 470"/>
              <a:gd name="T11" fmla="*/ 2 h 500"/>
              <a:gd name="T12" fmla="*/ 4 w 470"/>
              <a:gd name="T13" fmla="*/ 130 h 500"/>
              <a:gd name="T14" fmla="*/ 2 w 470"/>
              <a:gd name="T15" fmla="*/ 135 h 500"/>
              <a:gd name="T16" fmla="*/ 4 w 470"/>
              <a:gd name="T17" fmla="*/ 140 h 500"/>
              <a:gd name="T18" fmla="*/ 176 w 470"/>
              <a:gd name="T19" fmla="*/ 269 h 500"/>
              <a:gd name="T20" fmla="*/ 183 w 470"/>
              <a:gd name="T21" fmla="*/ 269 h 500"/>
              <a:gd name="T22" fmla="*/ 185 w 470"/>
              <a:gd name="T23" fmla="*/ 262 h 500"/>
              <a:gd name="T24" fmla="*/ 172 w 470"/>
              <a:gd name="T25" fmla="*/ 202 h 500"/>
              <a:gd name="T26" fmla="*/ 173 w 470"/>
              <a:gd name="T27" fmla="*/ 197 h 500"/>
              <a:gd name="T28" fmla="*/ 178 w 470"/>
              <a:gd name="T29" fmla="*/ 195 h 500"/>
              <a:gd name="T30" fmla="*/ 238 w 470"/>
              <a:gd name="T31" fmla="*/ 193 h 500"/>
              <a:gd name="T32" fmla="*/ 238 w 470"/>
              <a:gd name="T33" fmla="*/ 193 h 500"/>
              <a:gd name="T34" fmla="*/ 468 w 470"/>
              <a:gd name="T35" fmla="*/ 290 h 500"/>
              <a:gd name="T36" fmla="*/ 266 w 470"/>
              <a:gd name="T37" fmla="*/ 78 h 500"/>
              <a:gd name="T38" fmla="*/ 238 w 470"/>
              <a:gd name="T39" fmla="*/ 78 h 500"/>
              <a:gd name="T40" fmla="*/ 238 w 470"/>
              <a:gd name="T41" fmla="*/ 78 h 500"/>
              <a:gd name="T42" fmla="*/ 178 w 470"/>
              <a:gd name="T43" fmla="*/ 76 h 500"/>
              <a:gd name="T44" fmla="*/ 232 w 470"/>
              <a:gd name="T45" fmla="*/ 307 h 500"/>
              <a:gd name="T46" fmla="*/ 292 w 470"/>
              <a:gd name="T47" fmla="*/ 305 h 500"/>
              <a:gd name="T48" fmla="*/ 297 w 470"/>
              <a:gd name="T49" fmla="*/ 303 h 500"/>
              <a:gd name="T50" fmla="*/ 298 w 470"/>
              <a:gd name="T51" fmla="*/ 298 h 500"/>
              <a:gd name="T52" fmla="*/ 285 w 470"/>
              <a:gd name="T53" fmla="*/ 238 h 500"/>
              <a:gd name="T54" fmla="*/ 287 w 470"/>
              <a:gd name="T55" fmla="*/ 231 h 500"/>
              <a:gd name="T56" fmla="*/ 294 w 470"/>
              <a:gd name="T57" fmla="*/ 231 h 500"/>
              <a:gd name="T58" fmla="*/ 466 w 470"/>
              <a:gd name="T59" fmla="*/ 360 h 500"/>
              <a:gd name="T60" fmla="*/ 468 w 470"/>
              <a:gd name="T61" fmla="*/ 365 h 500"/>
              <a:gd name="T62" fmla="*/ 466 w 470"/>
              <a:gd name="T63" fmla="*/ 370 h 500"/>
              <a:gd name="T64" fmla="*/ 294 w 470"/>
              <a:gd name="T65" fmla="*/ 498 h 500"/>
              <a:gd name="T66" fmla="*/ 287 w 470"/>
              <a:gd name="T67" fmla="*/ 498 h 500"/>
              <a:gd name="T68" fmla="*/ 285 w 470"/>
              <a:gd name="T69" fmla="*/ 492 h 500"/>
              <a:gd name="T70" fmla="*/ 298 w 470"/>
              <a:gd name="T71" fmla="*/ 432 h 500"/>
              <a:gd name="T72" fmla="*/ 297 w 470"/>
              <a:gd name="T73" fmla="*/ 427 h 500"/>
              <a:gd name="T74" fmla="*/ 292 w 470"/>
              <a:gd name="T75" fmla="*/ 424 h 500"/>
              <a:gd name="T76" fmla="*/ 232 w 470"/>
              <a:gd name="T77" fmla="*/ 422 h 500"/>
              <a:gd name="T78" fmla="*/ 232 w 470"/>
              <a:gd name="T79" fmla="*/ 422 h 500"/>
              <a:gd name="T80" fmla="*/ 204 w 470"/>
              <a:gd name="T81" fmla="*/ 422 h 500"/>
              <a:gd name="T82" fmla="*/ 2 w 470"/>
              <a:gd name="T83" fmla="*/ 210 h 500"/>
              <a:gd name="T84" fmla="*/ 232 w 470"/>
              <a:gd name="T85" fmla="*/ 307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70" h="500">
                <a:moveTo>
                  <a:pt x="178" y="76"/>
                </a:moveTo>
                <a:cubicBezTo>
                  <a:pt x="176" y="76"/>
                  <a:pt x="175" y="75"/>
                  <a:pt x="173" y="73"/>
                </a:cubicBezTo>
                <a:cubicBezTo>
                  <a:pt x="172" y="72"/>
                  <a:pt x="172" y="70"/>
                  <a:pt x="172" y="68"/>
                </a:cubicBezTo>
                <a:cubicBezTo>
                  <a:pt x="185" y="8"/>
                  <a:pt x="185" y="8"/>
                  <a:pt x="185" y="8"/>
                </a:cubicBezTo>
                <a:cubicBezTo>
                  <a:pt x="185" y="6"/>
                  <a:pt x="185" y="3"/>
                  <a:pt x="183" y="2"/>
                </a:cubicBezTo>
                <a:cubicBezTo>
                  <a:pt x="181" y="0"/>
                  <a:pt x="178" y="0"/>
                  <a:pt x="176" y="2"/>
                </a:cubicBezTo>
                <a:cubicBezTo>
                  <a:pt x="119" y="45"/>
                  <a:pt x="62" y="87"/>
                  <a:pt x="4" y="130"/>
                </a:cubicBezTo>
                <a:cubicBezTo>
                  <a:pt x="3" y="131"/>
                  <a:pt x="2" y="133"/>
                  <a:pt x="2" y="135"/>
                </a:cubicBezTo>
                <a:cubicBezTo>
                  <a:pt x="2" y="137"/>
                  <a:pt x="3" y="139"/>
                  <a:pt x="4" y="140"/>
                </a:cubicBezTo>
                <a:cubicBezTo>
                  <a:pt x="176" y="269"/>
                  <a:pt x="176" y="269"/>
                  <a:pt x="176" y="269"/>
                </a:cubicBezTo>
                <a:cubicBezTo>
                  <a:pt x="178" y="270"/>
                  <a:pt x="181" y="270"/>
                  <a:pt x="183" y="269"/>
                </a:cubicBezTo>
                <a:cubicBezTo>
                  <a:pt x="185" y="267"/>
                  <a:pt x="186" y="265"/>
                  <a:pt x="185" y="262"/>
                </a:cubicBezTo>
                <a:cubicBezTo>
                  <a:pt x="172" y="202"/>
                  <a:pt x="172" y="202"/>
                  <a:pt x="172" y="202"/>
                </a:cubicBezTo>
                <a:cubicBezTo>
                  <a:pt x="172" y="201"/>
                  <a:pt x="172" y="199"/>
                  <a:pt x="173" y="197"/>
                </a:cubicBezTo>
                <a:cubicBezTo>
                  <a:pt x="175" y="196"/>
                  <a:pt x="176" y="195"/>
                  <a:pt x="178" y="195"/>
                </a:cubicBezTo>
                <a:cubicBezTo>
                  <a:pt x="198" y="194"/>
                  <a:pt x="218" y="193"/>
                  <a:pt x="238" y="193"/>
                </a:cubicBezTo>
                <a:cubicBezTo>
                  <a:pt x="238" y="193"/>
                  <a:pt x="238" y="193"/>
                  <a:pt x="238" y="193"/>
                </a:cubicBezTo>
                <a:cubicBezTo>
                  <a:pt x="393" y="193"/>
                  <a:pt x="395" y="214"/>
                  <a:pt x="468" y="290"/>
                </a:cubicBezTo>
                <a:cubicBezTo>
                  <a:pt x="470" y="164"/>
                  <a:pt x="422" y="78"/>
                  <a:pt x="266" y="78"/>
                </a:cubicBezTo>
                <a:cubicBezTo>
                  <a:pt x="238" y="78"/>
                  <a:pt x="238" y="78"/>
                  <a:pt x="238" y="78"/>
                </a:cubicBezTo>
                <a:cubicBezTo>
                  <a:pt x="238" y="78"/>
                  <a:pt x="238" y="78"/>
                  <a:pt x="238" y="78"/>
                </a:cubicBezTo>
                <a:cubicBezTo>
                  <a:pt x="218" y="78"/>
                  <a:pt x="198" y="76"/>
                  <a:pt x="178" y="76"/>
                </a:cubicBezTo>
                <a:close/>
                <a:moveTo>
                  <a:pt x="232" y="307"/>
                </a:moveTo>
                <a:cubicBezTo>
                  <a:pt x="252" y="307"/>
                  <a:pt x="272" y="306"/>
                  <a:pt x="292" y="305"/>
                </a:cubicBezTo>
                <a:cubicBezTo>
                  <a:pt x="294" y="305"/>
                  <a:pt x="295" y="304"/>
                  <a:pt x="297" y="303"/>
                </a:cubicBezTo>
                <a:cubicBezTo>
                  <a:pt x="298" y="301"/>
                  <a:pt x="298" y="299"/>
                  <a:pt x="298" y="298"/>
                </a:cubicBezTo>
                <a:cubicBezTo>
                  <a:pt x="285" y="238"/>
                  <a:pt x="285" y="238"/>
                  <a:pt x="285" y="238"/>
                </a:cubicBezTo>
                <a:cubicBezTo>
                  <a:pt x="284" y="235"/>
                  <a:pt x="285" y="233"/>
                  <a:pt x="287" y="231"/>
                </a:cubicBezTo>
                <a:cubicBezTo>
                  <a:pt x="289" y="230"/>
                  <a:pt x="292" y="230"/>
                  <a:pt x="294" y="231"/>
                </a:cubicBezTo>
                <a:cubicBezTo>
                  <a:pt x="466" y="360"/>
                  <a:pt x="466" y="360"/>
                  <a:pt x="466" y="360"/>
                </a:cubicBezTo>
                <a:cubicBezTo>
                  <a:pt x="467" y="361"/>
                  <a:pt x="468" y="363"/>
                  <a:pt x="468" y="365"/>
                </a:cubicBezTo>
                <a:cubicBezTo>
                  <a:pt x="468" y="367"/>
                  <a:pt x="467" y="369"/>
                  <a:pt x="466" y="370"/>
                </a:cubicBezTo>
                <a:cubicBezTo>
                  <a:pt x="408" y="412"/>
                  <a:pt x="351" y="455"/>
                  <a:pt x="294" y="498"/>
                </a:cubicBezTo>
                <a:cubicBezTo>
                  <a:pt x="292" y="500"/>
                  <a:pt x="289" y="500"/>
                  <a:pt x="287" y="498"/>
                </a:cubicBezTo>
                <a:cubicBezTo>
                  <a:pt x="285" y="497"/>
                  <a:pt x="284" y="494"/>
                  <a:pt x="285" y="492"/>
                </a:cubicBezTo>
                <a:cubicBezTo>
                  <a:pt x="298" y="432"/>
                  <a:pt x="298" y="432"/>
                  <a:pt x="298" y="432"/>
                </a:cubicBezTo>
                <a:cubicBezTo>
                  <a:pt x="298" y="430"/>
                  <a:pt x="298" y="428"/>
                  <a:pt x="297" y="427"/>
                </a:cubicBezTo>
                <a:cubicBezTo>
                  <a:pt x="295" y="425"/>
                  <a:pt x="294" y="424"/>
                  <a:pt x="292" y="424"/>
                </a:cubicBezTo>
                <a:cubicBezTo>
                  <a:pt x="272" y="424"/>
                  <a:pt x="252" y="422"/>
                  <a:pt x="232" y="422"/>
                </a:cubicBezTo>
                <a:cubicBezTo>
                  <a:pt x="232" y="422"/>
                  <a:pt x="232" y="422"/>
                  <a:pt x="232" y="422"/>
                </a:cubicBezTo>
                <a:cubicBezTo>
                  <a:pt x="204" y="422"/>
                  <a:pt x="204" y="422"/>
                  <a:pt x="204" y="422"/>
                </a:cubicBezTo>
                <a:cubicBezTo>
                  <a:pt x="48" y="422"/>
                  <a:pt x="0" y="336"/>
                  <a:pt x="2" y="210"/>
                </a:cubicBezTo>
                <a:cubicBezTo>
                  <a:pt x="75" y="286"/>
                  <a:pt x="77" y="307"/>
                  <a:pt x="232" y="3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2890048" y="3243289"/>
            <a:ext cx="525687" cy="558879"/>
            <a:chOff x="4542090" y="4445000"/>
            <a:chExt cx="628684" cy="668379"/>
          </a:xfrm>
          <a:solidFill>
            <a:schemeClr val="bg1"/>
          </a:solidFill>
        </p:grpSpPr>
        <p:sp>
          <p:nvSpPr>
            <p:cNvPr id="37" name="Freeform 24"/>
            <p:cNvSpPr/>
            <p:nvPr/>
          </p:nvSpPr>
          <p:spPr bwMode="auto">
            <a:xfrm>
              <a:off x="4846906" y="4445000"/>
              <a:ext cx="36515" cy="93668"/>
            </a:xfrm>
            <a:custGeom>
              <a:avLst/>
              <a:gdLst>
                <a:gd name="T0" fmla="*/ 15 w 29"/>
                <a:gd name="T1" fmla="*/ 75 h 75"/>
                <a:gd name="T2" fmla="*/ 0 w 29"/>
                <a:gd name="T3" fmla="*/ 61 h 75"/>
                <a:gd name="T4" fmla="*/ 0 w 29"/>
                <a:gd name="T5" fmla="*/ 15 h 75"/>
                <a:gd name="T6" fmla="*/ 15 w 29"/>
                <a:gd name="T7" fmla="*/ 0 h 75"/>
                <a:gd name="T8" fmla="*/ 29 w 29"/>
                <a:gd name="T9" fmla="*/ 15 h 75"/>
                <a:gd name="T10" fmla="*/ 29 w 29"/>
                <a:gd name="T11" fmla="*/ 61 h 75"/>
                <a:gd name="T12" fmla="*/ 15 w 29"/>
                <a:gd name="T1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75">
                  <a:moveTo>
                    <a:pt x="15" y="75"/>
                  </a:moveTo>
                  <a:cubicBezTo>
                    <a:pt x="7" y="75"/>
                    <a:pt x="0" y="69"/>
                    <a:pt x="0" y="6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9"/>
                    <a:pt x="23" y="75"/>
                    <a:pt x="15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25"/>
            <p:cNvSpPr/>
            <p:nvPr/>
          </p:nvSpPr>
          <p:spPr bwMode="auto">
            <a:xfrm>
              <a:off x="4695557" y="4477281"/>
              <a:ext cx="70383" cy="88905"/>
            </a:xfrm>
            <a:custGeom>
              <a:avLst/>
              <a:gdLst>
                <a:gd name="T0" fmla="*/ 39 w 56"/>
                <a:gd name="T1" fmla="*/ 71 h 71"/>
                <a:gd name="T2" fmla="*/ 27 w 56"/>
                <a:gd name="T3" fmla="*/ 64 h 71"/>
                <a:gd name="T4" fmla="*/ 4 w 56"/>
                <a:gd name="T5" fmla="*/ 24 h 71"/>
                <a:gd name="T6" fmla="*/ 9 w 56"/>
                <a:gd name="T7" fmla="*/ 4 h 71"/>
                <a:gd name="T8" fmla="*/ 29 w 56"/>
                <a:gd name="T9" fmla="*/ 9 h 71"/>
                <a:gd name="T10" fmla="*/ 52 w 56"/>
                <a:gd name="T11" fmla="*/ 50 h 71"/>
                <a:gd name="T12" fmla="*/ 47 w 56"/>
                <a:gd name="T13" fmla="*/ 69 h 71"/>
                <a:gd name="T14" fmla="*/ 39 w 56"/>
                <a:gd name="T1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71">
                  <a:moveTo>
                    <a:pt x="39" y="71"/>
                  </a:moveTo>
                  <a:cubicBezTo>
                    <a:pt x="34" y="71"/>
                    <a:pt x="30" y="69"/>
                    <a:pt x="27" y="6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0" y="17"/>
                    <a:pt x="2" y="8"/>
                    <a:pt x="9" y="4"/>
                  </a:cubicBezTo>
                  <a:cubicBezTo>
                    <a:pt x="16" y="0"/>
                    <a:pt x="25" y="3"/>
                    <a:pt x="29" y="9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6" y="57"/>
                    <a:pt x="53" y="65"/>
                    <a:pt x="47" y="69"/>
                  </a:cubicBezTo>
                  <a:cubicBezTo>
                    <a:pt x="44" y="71"/>
                    <a:pt x="42" y="71"/>
                    <a:pt x="39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26"/>
            <p:cNvSpPr/>
            <p:nvPr/>
          </p:nvSpPr>
          <p:spPr bwMode="auto">
            <a:xfrm>
              <a:off x="4583367" y="4582063"/>
              <a:ext cx="91022" cy="67738"/>
            </a:xfrm>
            <a:custGeom>
              <a:avLst/>
              <a:gdLst>
                <a:gd name="T0" fmla="*/ 57 w 73"/>
                <a:gd name="T1" fmla="*/ 54 h 54"/>
                <a:gd name="T2" fmla="*/ 50 w 73"/>
                <a:gd name="T3" fmla="*/ 52 h 54"/>
                <a:gd name="T4" fmla="*/ 10 w 73"/>
                <a:gd name="T5" fmla="*/ 29 h 54"/>
                <a:gd name="T6" fmla="*/ 4 w 73"/>
                <a:gd name="T7" fmla="*/ 10 h 54"/>
                <a:gd name="T8" fmla="*/ 24 w 73"/>
                <a:gd name="T9" fmla="*/ 4 h 54"/>
                <a:gd name="T10" fmla="*/ 64 w 73"/>
                <a:gd name="T11" fmla="*/ 27 h 54"/>
                <a:gd name="T12" fmla="*/ 70 w 73"/>
                <a:gd name="T13" fmla="*/ 47 h 54"/>
                <a:gd name="T14" fmla="*/ 57 w 73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54">
                  <a:moveTo>
                    <a:pt x="57" y="54"/>
                  </a:moveTo>
                  <a:cubicBezTo>
                    <a:pt x="55" y="54"/>
                    <a:pt x="52" y="54"/>
                    <a:pt x="50" y="52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3" y="25"/>
                    <a:pt x="0" y="16"/>
                    <a:pt x="4" y="10"/>
                  </a:cubicBezTo>
                  <a:cubicBezTo>
                    <a:pt x="8" y="3"/>
                    <a:pt x="17" y="0"/>
                    <a:pt x="24" y="4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71" y="31"/>
                    <a:pt x="73" y="40"/>
                    <a:pt x="70" y="47"/>
                  </a:cubicBezTo>
                  <a:cubicBezTo>
                    <a:pt x="67" y="52"/>
                    <a:pt x="62" y="54"/>
                    <a:pt x="5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27"/>
            <p:cNvSpPr/>
            <p:nvPr/>
          </p:nvSpPr>
          <p:spPr bwMode="auto">
            <a:xfrm>
              <a:off x="4542090" y="4732355"/>
              <a:ext cx="93668" cy="35986"/>
            </a:xfrm>
            <a:custGeom>
              <a:avLst/>
              <a:gdLst>
                <a:gd name="T0" fmla="*/ 61 w 75"/>
                <a:gd name="T1" fmla="*/ 29 h 29"/>
                <a:gd name="T2" fmla="*/ 14 w 75"/>
                <a:gd name="T3" fmla="*/ 29 h 29"/>
                <a:gd name="T4" fmla="*/ 0 w 75"/>
                <a:gd name="T5" fmla="*/ 14 h 29"/>
                <a:gd name="T6" fmla="*/ 14 w 75"/>
                <a:gd name="T7" fmla="*/ 0 h 29"/>
                <a:gd name="T8" fmla="*/ 61 w 75"/>
                <a:gd name="T9" fmla="*/ 0 h 29"/>
                <a:gd name="T10" fmla="*/ 75 w 75"/>
                <a:gd name="T11" fmla="*/ 14 h 29"/>
                <a:gd name="T12" fmla="*/ 61 w 75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29">
                  <a:moveTo>
                    <a:pt x="61" y="29"/>
                  </a:moveTo>
                  <a:cubicBezTo>
                    <a:pt x="14" y="29"/>
                    <a:pt x="14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9" y="0"/>
                    <a:pt x="75" y="6"/>
                    <a:pt x="75" y="14"/>
                  </a:cubicBezTo>
                  <a:cubicBezTo>
                    <a:pt x="75" y="22"/>
                    <a:pt x="69" y="29"/>
                    <a:pt x="6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28"/>
            <p:cNvSpPr/>
            <p:nvPr/>
          </p:nvSpPr>
          <p:spPr bwMode="auto">
            <a:xfrm>
              <a:off x="4574371" y="4849838"/>
              <a:ext cx="91551" cy="67208"/>
            </a:xfrm>
            <a:custGeom>
              <a:avLst/>
              <a:gdLst>
                <a:gd name="T0" fmla="*/ 16 w 73"/>
                <a:gd name="T1" fmla="*/ 54 h 54"/>
                <a:gd name="T2" fmla="*/ 4 w 73"/>
                <a:gd name="T3" fmla="*/ 47 h 54"/>
                <a:gd name="T4" fmla="*/ 9 w 73"/>
                <a:gd name="T5" fmla="*/ 27 h 54"/>
                <a:gd name="T6" fmla="*/ 49 w 73"/>
                <a:gd name="T7" fmla="*/ 4 h 54"/>
                <a:gd name="T8" fmla="*/ 69 w 73"/>
                <a:gd name="T9" fmla="*/ 9 h 54"/>
                <a:gd name="T10" fmla="*/ 64 w 73"/>
                <a:gd name="T11" fmla="*/ 29 h 54"/>
                <a:gd name="T12" fmla="*/ 24 w 73"/>
                <a:gd name="T13" fmla="*/ 52 h 54"/>
                <a:gd name="T14" fmla="*/ 16 w 73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54">
                  <a:moveTo>
                    <a:pt x="16" y="54"/>
                  </a:moveTo>
                  <a:cubicBezTo>
                    <a:pt x="12" y="54"/>
                    <a:pt x="7" y="51"/>
                    <a:pt x="4" y="47"/>
                  </a:cubicBezTo>
                  <a:cubicBezTo>
                    <a:pt x="0" y="40"/>
                    <a:pt x="2" y="31"/>
                    <a:pt x="9" y="27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6" y="0"/>
                    <a:pt x="65" y="2"/>
                    <a:pt x="69" y="9"/>
                  </a:cubicBezTo>
                  <a:cubicBezTo>
                    <a:pt x="73" y="16"/>
                    <a:pt x="71" y="25"/>
                    <a:pt x="64" y="29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1" y="53"/>
                    <a:pt x="19" y="54"/>
                    <a:pt x="16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29"/>
            <p:cNvSpPr/>
            <p:nvPr/>
          </p:nvSpPr>
          <p:spPr bwMode="auto">
            <a:xfrm>
              <a:off x="5036887" y="4865714"/>
              <a:ext cx="91551" cy="67738"/>
            </a:xfrm>
            <a:custGeom>
              <a:avLst/>
              <a:gdLst>
                <a:gd name="T0" fmla="*/ 57 w 73"/>
                <a:gd name="T1" fmla="*/ 54 h 54"/>
                <a:gd name="T2" fmla="*/ 50 w 73"/>
                <a:gd name="T3" fmla="*/ 52 h 54"/>
                <a:gd name="T4" fmla="*/ 9 w 73"/>
                <a:gd name="T5" fmla="*/ 29 h 54"/>
                <a:gd name="T6" fmla="*/ 4 w 73"/>
                <a:gd name="T7" fmla="*/ 9 h 54"/>
                <a:gd name="T8" fmla="*/ 24 w 73"/>
                <a:gd name="T9" fmla="*/ 4 h 54"/>
                <a:gd name="T10" fmla="*/ 64 w 73"/>
                <a:gd name="T11" fmla="*/ 27 h 54"/>
                <a:gd name="T12" fmla="*/ 69 w 73"/>
                <a:gd name="T13" fmla="*/ 47 h 54"/>
                <a:gd name="T14" fmla="*/ 57 w 73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54">
                  <a:moveTo>
                    <a:pt x="57" y="54"/>
                  </a:moveTo>
                  <a:cubicBezTo>
                    <a:pt x="54" y="54"/>
                    <a:pt x="52" y="53"/>
                    <a:pt x="50" y="52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2"/>
                    <a:pt x="17" y="0"/>
                    <a:pt x="24" y="4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71" y="31"/>
                    <a:pt x="73" y="40"/>
                    <a:pt x="69" y="47"/>
                  </a:cubicBezTo>
                  <a:cubicBezTo>
                    <a:pt x="67" y="51"/>
                    <a:pt x="62" y="54"/>
                    <a:pt x="5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30"/>
            <p:cNvSpPr/>
            <p:nvPr/>
          </p:nvSpPr>
          <p:spPr bwMode="auto">
            <a:xfrm>
              <a:off x="5076048" y="4749819"/>
              <a:ext cx="94726" cy="35986"/>
            </a:xfrm>
            <a:custGeom>
              <a:avLst/>
              <a:gdLst>
                <a:gd name="T0" fmla="*/ 61 w 76"/>
                <a:gd name="T1" fmla="*/ 29 h 29"/>
                <a:gd name="T2" fmla="*/ 15 w 76"/>
                <a:gd name="T3" fmla="*/ 29 h 29"/>
                <a:gd name="T4" fmla="*/ 0 w 76"/>
                <a:gd name="T5" fmla="*/ 15 h 29"/>
                <a:gd name="T6" fmla="*/ 15 w 76"/>
                <a:gd name="T7" fmla="*/ 0 h 29"/>
                <a:gd name="T8" fmla="*/ 61 w 76"/>
                <a:gd name="T9" fmla="*/ 0 h 29"/>
                <a:gd name="T10" fmla="*/ 76 w 76"/>
                <a:gd name="T11" fmla="*/ 15 h 29"/>
                <a:gd name="T12" fmla="*/ 61 w 76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29">
                  <a:moveTo>
                    <a:pt x="61" y="29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9" y="0"/>
                    <a:pt x="76" y="7"/>
                    <a:pt x="76" y="15"/>
                  </a:cubicBezTo>
                  <a:cubicBezTo>
                    <a:pt x="76" y="23"/>
                    <a:pt x="69" y="29"/>
                    <a:pt x="6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31"/>
            <p:cNvSpPr/>
            <p:nvPr/>
          </p:nvSpPr>
          <p:spPr bwMode="auto">
            <a:xfrm>
              <a:off x="5045884" y="4598468"/>
              <a:ext cx="92609" cy="67738"/>
            </a:xfrm>
            <a:custGeom>
              <a:avLst/>
              <a:gdLst>
                <a:gd name="T0" fmla="*/ 17 w 74"/>
                <a:gd name="T1" fmla="*/ 54 h 54"/>
                <a:gd name="T2" fmla="*/ 4 w 74"/>
                <a:gd name="T3" fmla="*/ 47 h 54"/>
                <a:gd name="T4" fmla="*/ 10 w 74"/>
                <a:gd name="T5" fmla="*/ 27 h 54"/>
                <a:gd name="T6" fmla="*/ 50 w 74"/>
                <a:gd name="T7" fmla="*/ 4 h 54"/>
                <a:gd name="T8" fmla="*/ 70 w 74"/>
                <a:gd name="T9" fmla="*/ 9 h 54"/>
                <a:gd name="T10" fmla="*/ 64 w 74"/>
                <a:gd name="T11" fmla="*/ 29 h 54"/>
                <a:gd name="T12" fmla="*/ 24 w 74"/>
                <a:gd name="T13" fmla="*/ 52 h 54"/>
                <a:gd name="T14" fmla="*/ 17 w 74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54">
                  <a:moveTo>
                    <a:pt x="17" y="54"/>
                  </a:moveTo>
                  <a:cubicBezTo>
                    <a:pt x="12" y="54"/>
                    <a:pt x="7" y="51"/>
                    <a:pt x="4" y="47"/>
                  </a:cubicBezTo>
                  <a:cubicBezTo>
                    <a:pt x="0" y="40"/>
                    <a:pt x="3" y="31"/>
                    <a:pt x="10" y="27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7" y="0"/>
                    <a:pt x="66" y="2"/>
                    <a:pt x="70" y="9"/>
                  </a:cubicBezTo>
                  <a:cubicBezTo>
                    <a:pt x="74" y="16"/>
                    <a:pt x="71" y="25"/>
                    <a:pt x="64" y="29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2" y="53"/>
                    <a:pt x="19" y="54"/>
                    <a:pt x="1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32"/>
            <p:cNvSpPr/>
            <p:nvPr/>
          </p:nvSpPr>
          <p:spPr bwMode="auto">
            <a:xfrm>
              <a:off x="4962271" y="4487336"/>
              <a:ext cx="70912" cy="88905"/>
            </a:xfrm>
            <a:custGeom>
              <a:avLst/>
              <a:gdLst>
                <a:gd name="T0" fmla="*/ 17 w 57"/>
                <a:gd name="T1" fmla="*/ 71 h 71"/>
                <a:gd name="T2" fmla="*/ 10 w 57"/>
                <a:gd name="T3" fmla="*/ 69 h 71"/>
                <a:gd name="T4" fmla="*/ 4 w 57"/>
                <a:gd name="T5" fmla="*/ 49 h 71"/>
                <a:gd name="T6" fmla="*/ 28 w 57"/>
                <a:gd name="T7" fmla="*/ 9 h 71"/>
                <a:gd name="T8" fmla="*/ 47 w 57"/>
                <a:gd name="T9" fmla="*/ 4 h 71"/>
                <a:gd name="T10" fmla="*/ 53 w 57"/>
                <a:gd name="T11" fmla="*/ 23 h 71"/>
                <a:gd name="T12" fmla="*/ 29 w 57"/>
                <a:gd name="T13" fmla="*/ 63 h 71"/>
                <a:gd name="T14" fmla="*/ 17 w 57"/>
                <a:gd name="T1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71">
                  <a:moveTo>
                    <a:pt x="17" y="71"/>
                  </a:moveTo>
                  <a:cubicBezTo>
                    <a:pt x="14" y="71"/>
                    <a:pt x="12" y="70"/>
                    <a:pt x="10" y="69"/>
                  </a:cubicBezTo>
                  <a:cubicBezTo>
                    <a:pt x="3" y="65"/>
                    <a:pt x="0" y="56"/>
                    <a:pt x="4" y="4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32" y="2"/>
                    <a:pt x="40" y="0"/>
                    <a:pt x="47" y="4"/>
                  </a:cubicBezTo>
                  <a:cubicBezTo>
                    <a:pt x="54" y="8"/>
                    <a:pt x="57" y="16"/>
                    <a:pt x="53" y="23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27" y="68"/>
                    <a:pt x="22" y="71"/>
                    <a:pt x="17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33"/>
            <p:cNvSpPr>
              <a:spLocks noEditPoints="1"/>
            </p:cNvSpPr>
            <p:nvPr/>
          </p:nvSpPr>
          <p:spPr bwMode="auto">
            <a:xfrm>
              <a:off x="4687089" y="4594764"/>
              <a:ext cx="336039" cy="404838"/>
            </a:xfrm>
            <a:custGeom>
              <a:avLst/>
              <a:gdLst>
                <a:gd name="T0" fmla="*/ 134 w 269"/>
                <a:gd name="T1" fmla="*/ 0 h 324"/>
                <a:gd name="T2" fmla="*/ 2 w 269"/>
                <a:gd name="T3" fmla="*/ 146 h 324"/>
                <a:gd name="T4" fmla="*/ 63 w 269"/>
                <a:gd name="T5" fmla="*/ 324 h 324"/>
                <a:gd name="T6" fmla="*/ 144 w 269"/>
                <a:gd name="T7" fmla="*/ 324 h 324"/>
                <a:gd name="T8" fmla="*/ 215 w 269"/>
                <a:gd name="T9" fmla="*/ 265 h 324"/>
                <a:gd name="T10" fmla="*/ 269 w 269"/>
                <a:gd name="T11" fmla="*/ 134 h 324"/>
                <a:gd name="T12" fmla="*/ 119 w 269"/>
                <a:gd name="T13" fmla="*/ 237 h 324"/>
                <a:gd name="T14" fmla="*/ 92 w 269"/>
                <a:gd name="T15" fmla="*/ 182 h 324"/>
                <a:gd name="T16" fmla="*/ 109 w 269"/>
                <a:gd name="T17" fmla="*/ 174 h 324"/>
                <a:gd name="T18" fmla="*/ 146 w 269"/>
                <a:gd name="T19" fmla="*/ 174 h 324"/>
                <a:gd name="T20" fmla="*/ 162 w 269"/>
                <a:gd name="T21" fmla="*/ 185 h 324"/>
                <a:gd name="T22" fmla="*/ 169 w 269"/>
                <a:gd name="T23" fmla="*/ 183 h 324"/>
                <a:gd name="T24" fmla="*/ 143 w 269"/>
                <a:gd name="T25" fmla="*/ 237 h 324"/>
                <a:gd name="T26" fmla="*/ 119 w 269"/>
                <a:gd name="T27" fmla="*/ 301 h 324"/>
                <a:gd name="T28" fmla="*/ 112 w 269"/>
                <a:gd name="T29" fmla="*/ 144 h 324"/>
                <a:gd name="T30" fmla="*/ 116 w 269"/>
                <a:gd name="T31" fmla="*/ 148 h 324"/>
                <a:gd name="T32" fmla="*/ 111 w 269"/>
                <a:gd name="T33" fmla="*/ 144 h 324"/>
                <a:gd name="T34" fmla="*/ 152 w 269"/>
                <a:gd name="T35" fmla="*/ 140 h 324"/>
                <a:gd name="T36" fmla="*/ 153 w 269"/>
                <a:gd name="T37" fmla="*/ 140 h 324"/>
                <a:gd name="T38" fmla="*/ 149 w 269"/>
                <a:gd name="T39" fmla="*/ 142 h 324"/>
                <a:gd name="T40" fmla="*/ 243 w 269"/>
                <a:gd name="T41" fmla="*/ 155 h 324"/>
                <a:gd name="T42" fmla="*/ 197 w 269"/>
                <a:gd name="T43" fmla="*/ 251 h 324"/>
                <a:gd name="T44" fmla="*/ 159 w 269"/>
                <a:gd name="T45" fmla="*/ 301 h 324"/>
                <a:gd name="T46" fmla="*/ 189 w 269"/>
                <a:gd name="T47" fmla="*/ 180 h 324"/>
                <a:gd name="T48" fmla="*/ 175 w 269"/>
                <a:gd name="T49" fmla="*/ 172 h 324"/>
                <a:gd name="T50" fmla="*/ 155 w 269"/>
                <a:gd name="T51" fmla="*/ 171 h 324"/>
                <a:gd name="T52" fmla="*/ 152 w 269"/>
                <a:gd name="T53" fmla="*/ 167 h 324"/>
                <a:gd name="T54" fmla="*/ 151 w 269"/>
                <a:gd name="T55" fmla="*/ 132 h 324"/>
                <a:gd name="T56" fmla="*/ 143 w 269"/>
                <a:gd name="T57" fmla="*/ 165 h 324"/>
                <a:gd name="T58" fmla="*/ 115 w 269"/>
                <a:gd name="T59" fmla="*/ 168 h 324"/>
                <a:gd name="T60" fmla="*/ 115 w 269"/>
                <a:gd name="T61" fmla="*/ 136 h 324"/>
                <a:gd name="T62" fmla="*/ 103 w 269"/>
                <a:gd name="T63" fmla="*/ 163 h 324"/>
                <a:gd name="T64" fmla="*/ 94 w 269"/>
                <a:gd name="T65" fmla="*/ 174 h 324"/>
                <a:gd name="T66" fmla="*/ 87 w 269"/>
                <a:gd name="T67" fmla="*/ 172 h 324"/>
                <a:gd name="T68" fmla="*/ 76 w 269"/>
                <a:gd name="T69" fmla="*/ 168 h 324"/>
                <a:gd name="T70" fmla="*/ 76 w 269"/>
                <a:gd name="T71" fmla="*/ 169 h 324"/>
                <a:gd name="T72" fmla="*/ 75 w 269"/>
                <a:gd name="T73" fmla="*/ 169 h 324"/>
                <a:gd name="T74" fmla="*/ 102 w 269"/>
                <a:gd name="T75" fmla="*/ 239 h 324"/>
                <a:gd name="T76" fmla="*/ 87 w 269"/>
                <a:gd name="T77" fmla="*/ 301 h 324"/>
                <a:gd name="T78" fmla="*/ 25 w 269"/>
                <a:gd name="T79" fmla="*/ 155 h 324"/>
                <a:gd name="T80" fmla="*/ 24 w 269"/>
                <a:gd name="T81" fmla="*/ 139 h 324"/>
                <a:gd name="T82" fmla="*/ 134 w 269"/>
                <a:gd name="T83" fmla="*/ 23 h 324"/>
                <a:gd name="T84" fmla="*/ 245 w 269"/>
                <a:gd name="T85" fmla="*/ 139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9" h="324">
                  <a:moveTo>
                    <a:pt x="269" y="134"/>
                  </a:moveTo>
                  <a:cubicBezTo>
                    <a:pt x="269" y="60"/>
                    <a:pt x="208" y="0"/>
                    <a:pt x="134" y="0"/>
                  </a:cubicBezTo>
                  <a:cubicBezTo>
                    <a:pt x="60" y="0"/>
                    <a:pt x="0" y="60"/>
                    <a:pt x="0" y="134"/>
                  </a:cubicBezTo>
                  <a:cubicBezTo>
                    <a:pt x="0" y="138"/>
                    <a:pt x="1" y="142"/>
                    <a:pt x="2" y="146"/>
                  </a:cubicBezTo>
                  <a:cubicBezTo>
                    <a:pt x="0" y="148"/>
                    <a:pt x="4" y="200"/>
                    <a:pt x="54" y="265"/>
                  </a:cubicBezTo>
                  <a:cubicBezTo>
                    <a:pt x="69" y="285"/>
                    <a:pt x="63" y="324"/>
                    <a:pt x="63" y="324"/>
                  </a:cubicBezTo>
                  <a:cubicBezTo>
                    <a:pt x="83" y="324"/>
                    <a:pt x="104" y="324"/>
                    <a:pt x="125" y="324"/>
                  </a:cubicBezTo>
                  <a:cubicBezTo>
                    <a:pt x="131" y="324"/>
                    <a:pt x="138" y="324"/>
                    <a:pt x="144" y="324"/>
                  </a:cubicBezTo>
                  <a:cubicBezTo>
                    <a:pt x="165" y="324"/>
                    <a:pt x="185" y="324"/>
                    <a:pt x="206" y="324"/>
                  </a:cubicBezTo>
                  <a:cubicBezTo>
                    <a:pt x="206" y="324"/>
                    <a:pt x="200" y="285"/>
                    <a:pt x="215" y="265"/>
                  </a:cubicBezTo>
                  <a:cubicBezTo>
                    <a:pt x="265" y="200"/>
                    <a:pt x="268" y="148"/>
                    <a:pt x="267" y="146"/>
                  </a:cubicBezTo>
                  <a:cubicBezTo>
                    <a:pt x="268" y="142"/>
                    <a:pt x="269" y="138"/>
                    <a:pt x="269" y="134"/>
                  </a:cubicBezTo>
                  <a:close/>
                  <a:moveTo>
                    <a:pt x="119" y="301"/>
                  </a:moveTo>
                  <a:cubicBezTo>
                    <a:pt x="119" y="237"/>
                    <a:pt x="119" y="237"/>
                    <a:pt x="119" y="237"/>
                  </a:cubicBezTo>
                  <a:cubicBezTo>
                    <a:pt x="119" y="235"/>
                    <a:pt x="118" y="234"/>
                    <a:pt x="118" y="233"/>
                  </a:cubicBezTo>
                  <a:cubicBezTo>
                    <a:pt x="92" y="182"/>
                    <a:pt x="92" y="182"/>
                    <a:pt x="92" y="182"/>
                  </a:cubicBezTo>
                  <a:cubicBezTo>
                    <a:pt x="94" y="182"/>
                    <a:pt x="95" y="182"/>
                    <a:pt x="97" y="181"/>
                  </a:cubicBezTo>
                  <a:cubicBezTo>
                    <a:pt x="101" y="180"/>
                    <a:pt x="105" y="177"/>
                    <a:pt x="109" y="174"/>
                  </a:cubicBezTo>
                  <a:cubicBezTo>
                    <a:pt x="113" y="179"/>
                    <a:pt x="118" y="182"/>
                    <a:pt x="124" y="183"/>
                  </a:cubicBezTo>
                  <a:cubicBezTo>
                    <a:pt x="131" y="184"/>
                    <a:pt x="139" y="181"/>
                    <a:pt x="146" y="174"/>
                  </a:cubicBezTo>
                  <a:cubicBezTo>
                    <a:pt x="147" y="175"/>
                    <a:pt x="148" y="175"/>
                    <a:pt x="148" y="176"/>
                  </a:cubicBezTo>
                  <a:cubicBezTo>
                    <a:pt x="152" y="182"/>
                    <a:pt x="157" y="185"/>
                    <a:pt x="162" y="185"/>
                  </a:cubicBezTo>
                  <a:cubicBezTo>
                    <a:pt x="163" y="185"/>
                    <a:pt x="163" y="185"/>
                    <a:pt x="164" y="184"/>
                  </a:cubicBezTo>
                  <a:cubicBezTo>
                    <a:pt x="165" y="184"/>
                    <a:pt x="167" y="184"/>
                    <a:pt x="169" y="183"/>
                  </a:cubicBezTo>
                  <a:cubicBezTo>
                    <a:pt x="143" y="233"/>
                    <a:pt x="143" y="233"/>
                    <a:pt x="143" y="233"/>
                  </a:cubicBezTo>
                  <a:cubicBezTo>
                    <a:pt x="143" y="234"/>
                    <a:pt x="143" y="235"/>
                    <a:pt x="143" y="237"/>
                  </a:cubicBezTo>
                  <a:cubicBezTo>
                    <a:pt x="143" y="301"/>
                    <a:pt x="143" y="301"/>
                    <a:pt x="143" y="301"/>
                  </a:cubicBezTo>
                  <a:lnTo>
                    <a:pt x="119" y="301"/>
                  </a:lnTo>
                  <a:close/>
                  <a:moveTo>
                    <a:pt x="111" y="144"/>
                  </a:moveTo>
                  <a:cubicBezTo>
                    <a:pt x="111" y="144"/>
                    <a:pt x="111" y="144"/>
                    <a:pt x="112" y="144"/>
                  </a:cubicBezTo>
                  <a:cubicBezTo>
                    <a:pt x="112" y="144"/>
                    <a:pt x="112" y="144"/>
                    <a:pt x="113" y="144"/>
                  </a:cubicBezTo>
                  <a:cubicBezTo>
                    <a:pt x="115" y="144"/>
                    <a:pt x="115" y="145"/>
                    <a:pt x="116" y="148"/>
                  </a:cubicBezTo>
                  <a:cubicBezTo>
                    <a:pt x="116" y="151"/>
                    <a:pt x="114" y="155"/>
                    <a:pt x="111" y="160"/>
                  </a:cubicBezTo>
                  <a:cubicBezTo>
                    <a:pt x="108" y="152"/>
                    <a:pt x="109" y="146"/>
                    <a:pt x="111" y="144"/>
                  </a:cubicBezTo>
                  <a:close/>
                  <a:moveTo>
                    <a:pt x="149" y="142"/>
                  </a:moveTo>
                  <a:cubicBezTo>
                    <a:pt x="150" y="140"/>
                    <a:pt x="151" y="140"/>
                    <a:pt x="152" y="140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3" y="140"/>
                    <a:pt x="153" y="140"/>
                    <a:pt x="153" y="140"/>
                  </a:cubicBezTo>
                  <a:cubicBezTo>
                    <a:pt x="154" y="142"/>
                    <a:pt x="153" y="149"/>
                    <a:pt x="149" y="156"/>
                  </a:cubicBezTo>
                  <a:cubicBezTo>
                    <a:pt x="148" y="150"/>
                    <a:pt x="148" y="145"/>
                    <a:pt x="149" y="142"/>
                  </a:cubicBezTo>
                  <a:close/>
                  <a:moveTo>
                    <a:pt x="245" y="139"/>
                  </a:moveTo>
                  <a:cubicBezTo>
                    <a:pt x="243" y="155"/>
                    <a:pt x="243" y="155"/>
                    <a:pt x="243" y="155"/>
                  </a:cubicBezTo>
                  <a:cubicBezTo>
                    <a:pt x="243" y="155"/>
                    <a:pt x="243" y="155"/>
                    <a:pt x="243" y="155"/>
                  </a:cubicBezTo>
                  <a:cubicBezTo>
                    <a:pt x="241" y="169"/>
                    <a:pt x="232" y="206"/>
                    <a:pt x="197" y="251"/>
                  </a:cubicBezTo>
                  <a:cubicBezTo>
                    <a:pt x="186" y="265"/>
                    <a:pt x="182" y="284"/>
                    <a:pt x="182" y="301"/>
                  </a:cubicBezTo>
                  <a:cubicBezTo>
                    <a:pt x="159" y="301"/>
                    <a:pt x="159" y="301"/>
                    <a:pt x="159" y="301"/>
                  </a:cubicBezTo>
                  <a:cubicBezTo>
                    <a:pt x="159" y="239"/>
                    <a:pt x="159" y="239"/>
                    <a:pt x="159" y="239"/>
                  </a:cubicBezTo>
                  <a:cubicBezTo>
                    <a:pt x="189" y="180"/>
                    <a:pt x="189" y="180"/>
                    <a:pt x="189" y="180"/>
                  </a:cubicBezTo>
                  <a:cubicBezTo>
                    <a:pt x="191" y="176"/>
                    <a:pt x="190" y="171"/>
                    <a:pt x="185" y="169"/>
                  </a:cubicBezTo>
                  <a:cubicBezTo>
                    <a:pt x="182" y="167"/>
                    <a:pt x="177" y="168"/>
                    <a:pt x="175" y="172"/>
                  </a:cubicBezTo>
                  <a:cubicBezTo>
                    <a:pt x="172" y="174"/>
                    <a:pt x="167" y="176"/>
                    <a:pt x="163" y="176"/>
                  </a:cubicBezTo>
                  <a:cubicBezTo>
                    <a:pt x="159" y="177"/>
                    <a:pt x="157" y="174"/>
                    <a:pt x="155" y="171"/>
                  </a:cubicBezTo>
                  <a:cubicBezTo>
                    <a:pt x="154" y="170"/>
                    <a:pt x="153" y="168"/>
                    <a:pt x="152" y="167"/>
                  </a:cubicBezTo>
                  <a:cubicBezTo>
                    <a:pt x="152" y="167"/>
                    <a:pt x="152" y="167"/>
                    <a:pt x="152" y="167"/>
                  </a:cubicBezTo>
                  <a:cubicBezTo>
                    <a:pt x="159" y="157"/>
                    <a:pt x="164" y="144"/>
                    <a:pt x="160" y="136"/>
                  </a:cubicBezTo>
                  <a:cubicBezTo>
                    <a:pt x="159" y="133"/>
                    <a:pt x="155" y="131"/>
                    <a:pt x="151" y="132"/>
                  </a:cubicBezTo>
                  <a:cubicBezTo>
                    <a:pt x="147" y="132"/>
                    <a:pt x="144" y="134"/>
                    <a:pt x="142" y="138"/>
                  </a:cubicBezTo>
                  <a:cubicBezTo>
                    <a:pt x="139" y="145"/>
                    <a:pt x="139" y="156"/>
                    <a:pt x="143" y="165"/>
                  </a:cubicBezTo>
                  <a:cubicBezTo>
                    <a:pt x="138" y="171"/>
                    <a:pt x="131" y="176"/>
                    <a:pt x="125" y="175"/>
                  </a:cubicBezTo>
                  <a:cubicBezTo>
                    <a:pt x="121" y="174"/>
                    <a:pt x="118" y="172"/>
                    <a:pt x="115" y="168"/>
                  </a:cubicBezTo>
                  <a:cubicBezTo>
                    <a:pt x="120" y="161"/>
                    <a:pt x="124" y="154"/>
                    <a:pt x="124" y="147"/>
                  </a:cubicBezTo>
                  <a:cubicBezTo>
                    <a:pt x="124" y="142"/>
                    <a:pt x="120" y="137"/>
                    <a:pt x="115" y="136"/>
                  </a:cubicBezTo>
                  <a:cubicBezTo>
                    <a:pt x="111" y="135"/>
                    <a:pt x="107" y="136"/>
                    <a:pt x="105" y="138"/>
                  </a:cubicBezTo>
                  <a:cubicBezTo>
                    <a:pt x="100" y="144"/>
                    <a:pt x="100" y="154"/>
                    <a:pt x="103" y="163"/>
                  </a:cubicBezTo>
                  <a:cubicBezTo>
                    <a:pt x="104" y="164"/>
                    <a:pt x="104" y="166"/>
                    <a:pt x="105" y="167"/>
                  </a:cubicBezTo>
                  <a:cubicBezTo>
                    <a:pt x="102" y="170"/>
                    <a:pt x="98" y="172"/>
                    <a:pt x="94" y="174"/>
                  </a:cubicBezTo>
                  <a:cubicBezTo>
                    <a:pt x="92" y="174"/>
                    <a:pt x="90" y="175"/>
                    <a:pt x="88" y="174"/>
                  </a:cubicBezTo>
                  <a:cubicBezTo>
                    <a:pt x="87" y="172"/>
                    <a:pt x="87" y="172"/>
                    <a:pt x="87" y="172"/>
                  </a:cubicBezTo>
                  <a:cubicBezTo>
                    <a:pt x="85" y="169"/>
                    <a:pt x="81" y="167"/>
                    <a:pt x="77" y="168"/>
                  </a:cubicBezTo>
                  <a:cubicBezTo>
                    <a:pt x="77" y="168"/>
                    <a:pt x="77" y="168"/>
                    <a:pt x="76" y="168"/>
                  </a:cubicBezTo>
                  <a:cubicBezTo>
                    <a:pt x="76" y="168"/>
                    <a:pt x="76" y="168"/>
                    <a:pt x="76" y="169"/>
                  </a:cubicBezTo>
                  <a:cubicBezTo>
                    <a:pt x="76" y="169"/>
                    <a:pt x="76" y="169"/>
                    <a:pt x="76" y="169"/>
                  </a:cubicBezTo>
                  <a:cubicBezTo>
                    <a:pt x="76" y="169"/>
                    <a:pt x="76" y="169"/>
                    <a:pt x="75" y="169"/>
                  </a:cubicBezTo>
                  <a:cubicBezTo>
                    <a:pt x="75" y="169"/>
                    <a:pt x="75" y="169"/>
                    <a:pt x="75" y="169"/>
                  </a:cubicBezTo>
                  <a:cubicBezTo>
                    <a:pt x="72" y="171"/>
                    <a:pt x="70" y="176"/>
                    <a:pt x="72" y="180"/>
                  </a:cubicBezTo>
                  <a:cubicBezTo>
                    <a:pt x="102" y="239"/>
                    <a:pt x="102" y="239"/>
                    <a:pt x="102" y="239"/>
                  </a:cubicBezTo>
                  <a:cubicBezTo>
                    <a:pt x="102" y="301"/>
                    <a:pt x="102" y="301"/>
                    <a:pt x="102" y="301"/>
                  </a:cubicBezTo>
                  <a:cubicBezTo>
                    <a:pt x="87" y="301"/>
                    <a:pt x="87" y="301"/>
                    <a:pt x="87" y="301"/>
                  </a:cubicBezTo>
                  <a:cubicBezTo>
                    <a:pt x="87" y="284"/>
                    <a:pt x="83" y="265"/>
                    <a:pt x="73" y="251"/>
                  </a:cubicBezTo>
                  <a:cubicBezTo>
                    <a:pt x="37" y="206"/>
                    <a:pt x="28" y="169"/>
                    <a:pt x="25" y="155"/>
                  </a:cubicBezTo>
                  <a:cubicBezTo>
                    <a:pt x="26" y="155"/>
                    <a:pt x="26" y="155"/>
                    <a:pt x="26" y="155"/>
                  </a:cubicBezTo>
                  <a:cubicBezTo>
                    <a:pt x="24" y="139"/>
                    <a:pt x="24" y="139"/>
                    <a:pt x="24" y="139"/>
                  </a:cubicBezTo>
                  <a:cubicBezTo>
                    <a:pt x="24" y="137"/>
                    <a:pt x="23" y="135"/>
                    <a:pt x="23" y="134"/>
                  </a:cubicBezTo>
                  <a:cubicBezTo>
                    <a:pt x="23" y="72"/>
                    <a:pt x="73" y="23"/>
                    <a:pt x="134" y="23"/>
                  </a:cubicBezTo>
                  <a:cubicBezTo>
                    <a:pt x="196" y="23"/>
                    <a:pt x="245" y="72"/>
                    <a:pt x="245" y="134"/>
                  </a:cubicBezTo>
                  <a:cubicBezTo>
                    <a:pt x="245" y="135"/>
                    <a:pt x="245" y="137"/>
                    <a:pt x="245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34"/>
            <p:cNvSpPr/>
            <p:nvPr/>
          </p:nvSpPr>
          <p:spPr bwMode="auto">
            <a:xfrm>
              <a:off x="4766998" y="5013360"/>
              <a:ext cx="176222" cy="100019"/>
            </a:xfrm>
            <a:custGeom>
              <a:avLst/>
              <a:gdLst>
                <a:gd name="T0" fmla="*/ 0 w 141"/>
                <a:gd name="T1" fmla="*/ 12 h 80"/>
                <a:gd name="T2" fmla="*/ 6 w 141"/>
                <a:gd name="T3" fmla="*/ 12 h 80"/>
                <a:gd name="T4" fmla="*/ 6 w 141"/>
                <a:gd name="T5" fmla="*/ 22 h 80"/>
                <a:gd name="T6" fmla="*/ 0 w 141"/>
                <a:gd name="T7" fmla="*/ 22 h 80"/>
                <a:gd name="T8" fmla="*/ 0 w 141"/>
                <a:gd name="T9" fmla="*/ 33 h 80"/>
                <a:gd name="T10" fmla="*/ 6 w 141"/>
                <a:gd name="T11" fmla="*/ 33 h 80"/>
                <a:gd name="T12" fmla="*/ 6 w 141"/>
                <a:gd name="T13" fmla="*/ 43 h 80"/>
                <a:gd name="T14" fmla="*/ 0 w 141"/>
                <a:gd name="T15" fmla="*/ 43 h 80"/>
                <a:gd name="T16" fmla="*/ 30 w 141"/>
                <a:gd name="T17" fmla="*/ 68 h 80"/>
                <a:gd name="T18" fmla="*/ 48 w 141"/>
                <a:gd name="T19" fmla="*/ 80 h 80"/>
                <a:gd name="T20" fmla="*/ 93 w 141"/>
                <a:gd name="T21" fmla="*/ 80 h 80"/>
                <a:gd name="T22" fmla="*/ 111 w 141"/>
                <a:gd name="T23" fmla="*/ 68 h 80"/>
                <a:gd name="T24" fmla="*/ 141 w 141"/>
                <a:gd name="T25" fmla="*/ 43 h 80"/>
                <a:gd name="T26" fmla="*/ 136 w 141"/>
                <a:gd name="T27" fmla="*/ 43 h 80"/>
                <a:gd name="T28" fmla="*/ 136 w 141"/>
                <a:gd name="T29" fmla="*/ 33 h 80"/>
                <a:gd name="T30" fmla="*/ 141 w 141"/>
                <a:gd name="T31" fmla="*/ 33 h 80"/>
                <a:gd name="T32" fmla="*/ 141 w 141"/>
                <a:gd name="T33" fmla="*/ 22 h 80"/>
                <a:gd name="T34" fmla="*/ 136 w 141"/>
                <a:gd name="T35" fmla="*/ 22 h 80"/>
                <a:gd name="T36" fmla="*/ 136 w 141"/>
                <a:gd name="T37" fmla="*/ 12 h 80"/>
                <a:gd name="T38" fmla="*/ 141 w 141"/>
                <a:gd name="T39" fmla="*/ 12 h 80"/>
                <a:gd name="T40" fmla="*/ 141 w 141"/>
                <a:gd name="T41" fmla="*/ 0 h 80"/>
                <a:gd name="T42" fmla="*/ 0 w 141"/>
                <a:gd name="T43" fmla="*/ 0 h 80"/>
                <a:gd name="T44" fmla="*/ 0 w 141"/>
                <a:gd name="T45" fmla="*/ 1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1" h="80">
                  <a:moveTo>
                    <a:pt x="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" y="57"/>
                    <a:pt x="14" y="67"/>
                    <a:pt x="30" y="68"/>
                  </a:cubicBezTo>
                  <a:cubicBezTo>
                    <a:pt x="33" y="75"/>
                    <a:pt x="40" y="80"/>
                    <a:pt x="48" y="80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101" y="80"/>
                    <a:pt x="108" y="75"/>
                    <a:pt x="111" y="68"/>
                  </a:cubicBezTo>
                  <a:cubicBezTo>
                    <a:pt x="127" y="67"/>
                    <a:pt x="140" y="57"/>
                    <a:pt x="141" y="43"/>
                  </a:cubicBezTo>
                  <a:cubicBezTo>
                    <a:pt x="136" y="43"/>
                    <a:pt x="136" y="43"/>
                    <a:pt x="136" y="43"/>
                  </a:cubicBezTo>
                  <a:cubicBezTo>
                    <a:pt x="136" y="33"/>
                    <a:pt x="136" y="33"/>
                    <a:pt x="136" y="33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41" y="22"/>
                    <a:pt x="141" y="22"/>
                    <a:pt x="141" y="22"/>
                  </a:cubicBezTo>
                  <a:cubicBezTo>
                    <a:pt x="136" y="22"/>
                    <a:pt x="136" y="22"/>
                    <a:pt x="136" y="22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sp>
        <p:nvSpPr>
          <p:cNvPr id="48" name="矩形 47"/>
          <p:cNvSpPr/>
          <p:nvPr>
            <p:custDataLst>
              <p:tags r:id="rId1"/>
            </p:custDataLst>
          </p:nvPr>
        </p:nvSpPr>
        <p:spPr>
          <a:xfrm rot="20888409">
            <a:off x="444707" y="384824"/>
            <a:ext cx="429650" cy="29064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>
            <p:custDataLst>
              <p:tags r:id="rId2"/>
            </p:custDataLst>
          </p:nvPr>
        </p:nvSpPr>
        <p:spPr>
          <a:xfrm>
            <a:off x="339401" y="350758"/>
            <a:ext cx="429650" cy="29064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文本框 49"/>
          <p:cNvSpPr txBox="1"/>
          <p:nvPr>
            <p:custDataLst>
              <p:tags r:id="rId3"/>
            </p:custDataLst>
          </p:nvPr>
        </p:nvSpPr>
        <p:spPr>
          <a:xfrm>
            <a:off x="908626" y="282282"/>
            <a:ext cx="234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研究思路与方法</a:t>
            </a:r>
            <a:endParaRPr lang="zh-CN" altLang="en-US" sz="2400" dirty="0">
              <a:solidFill>
                <a:schemeClr val="tx1">
                  <a:lumMod val="90000"/>
                  <a:lumOff val="10000"/>
                </a:schemeClr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/>
          <p:cNvSpPr txBox="1"/>
          <p:nvPr/>
        </p:nvSpPr>
        <p:spPr>
          <a:xfrm>
            <a:off x="810212" y="3802328"/>
            <a:ext cx="1934561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TextBox 13"/>
          <p:cNvSpPr txBox="1"/>
          <p:nvPr/>
        </p:nvSpPr>
        <p:spPr>
          <a:xfrm>
            <a:off x="610493" y="4170984"/>
            <a:ext cx="2333999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13"/>
          <p:cNvSpPr txBox="1"/>
          <p:nvPr/>
        </p:nvSpPr>
        <p:spPr>
          <a:xfrm>
            <a:off x="3689217" y="3802328"/>
            <a:ext cx="1934561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13"/>
          <p:cNvSpPr txBox="1"/>
          <p:nvPr/>
        </p:nvSpPr>
        <p:spPr>
          <a:xfrm>
            <a:off x="3489498" y="4170984"/>
            <a:ext cx="2333999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6568222" y="3802328"/>
            <a:ext cx="1934561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6368503" y="4170984"/>
            <a:ext cx="2333999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9447227" y="3802328"/>
            <a:ext cx="1934561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9247508" y="4170984"/>
            <a:ext cx="2333999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18225" y="2192266"/>
            <a:ext cx="2839889" cy="1463768"/>
            <a:chOff x="357548" y="2192266"/>
            <a:chExt cx="2839889" cy="1463768"/>
          </a:xfrm>
        </p:grpSpPr>
        <p:sp>
          <p:nvSpPr>
            <p:cNvPr id="11" name="同心圆 10"/>
            <p:cNvSpPr/>
            <p:nvPr/>
          </p:nvSpPr>
          <p:spPr>
            <a:xfrm>
              <a:off x="357548" y="2192266"/>
              <a:ext cx="1384435" cy="1384435"/>
            </a:xfrm>
            <a:prstGeom prst="donut">
              <a:avLst>
                <a:gd name="adj" fmla="val 11053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Freeform 5"/>
            <p:cNvSpPr/>
            <p:nvPr/>
          </p:nvSpPr>
          <p:spPr bwMode="auto">
            <a:xfrm>
              <a:off x="1569825" y="2281259"/>
              <a:ext cx="1627612" cy="1374775"/>
            </a:xfrm>
            <a:custGeom>
              <a:avLst/>
              <a:gdLst>
                <a:gd name="T0" fmla="*/ 706 w 1122"/>
                <a:gd name="T1" fmla="*/ 866 h 866"/>
                <a:gd name="T2" fmla="*/ 706 w 1122"/>
                <a:gd name="T3" fmla="*/ 671 h 866"/>
                <a:gd name="T4" fmla="*/ 0 w 1122"/>
                <a:gd name="T5" fmla="*/ 671 h 866"/>
                <a:gd name="T6" fmla="*/ 0 w 1122"/>
                <a:gd name="T7" fmla="*/ 194 h 866"/>
                <a:gd name="T8" fmla="*/ 706 w 1122"/>
                <a:gd name="T9" fmla="*/ 194 h 866"/>
                <a:gd name="T10" fmla="*/ 706 w 1122"/>
                <a:gd name="T11" fmla="*/ 0 h 866"/>
                <a:gd name="T12" fmla="*/ 1122 w 1122"/>
                <a:gd name="T13" fmla="*/ 433 h 866"/>
                <a:gd name="T14" fmla="*/ 706 w 1122"/>
                <a:gd name="T15" fmla="*/ 866 h 866"/>
                <a:gd name="T16" fmla="*/ 706 w 1122"/>
                <a:gd name="T17" fmla="*/ 866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2" h="866">
                  <a:moveTo>
                    <a:pt x="706" y="866"/>
                  </a:moveTo>
                  <a:lnTo>
                    <a:pt x="706" y="671"/>
                  </a:lnTo>
                  <a:lnTo>
                    <a:pt x="0" y="671"/>
                  </a:lnTo>
                  <a:lnTo>
                    <a:pt x="0" y="194"/>
                  </a:lnTo>
                  <a:lnTo>
                    <a:pt x="706" y="194"/>
                  </a:lnTo>
                  <a:lnTo>
                    <a:pt x="706" y="0"/>
                  </a:lnTo>
                  <a:lnTo>
                    <a:pt x="1122" y="433"/>
                  </a:lnTo>
                  <a:lnTo>
                    <a:pt x="706" y="866"/>
                  </a:lnTo>
                  <a:lnTo>
                    <a:pt x="706" y="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grpSp>
          <p:nvGrpSpPr>
            <p:cNvPr id="13" name="Group 30"/>
            <p:cNvGrpSpPr/>
            <p:nvPr/>
          </p:nvGrpSpPr>
          <p:grpSpPr>
            <a:xfrm>
              <a:off x="817991" y="2614634"/>
              <a:ext cx="558800" cy="546100"/>
              <a:chOff x="4913313" y="1749426"/>
              <a:chExt cx="558800" cy="546100"/>
            </a:xfrm>
            <a:solidFill>
              <a:schemeClr val="accent1"/>
            </a:solidFill>
          </p:grpSpPr>
          <p:sp>
            <p:nvSpPr>
              <p:cNvPr id="14" name="Freeform 80"/>
              <p:cNvSpPr/>
              <p:nvPr/>
            </p:nvSpPr>
            <p:spPr bwMode="auto">
              <a:xfrm>
                <a:off x="4913313" y="1795463"/>
                <a:ext cx="463550" cy="500063"/>
              </a:xfrm>
              <a:custGeom>
                <a:avLst/>
                <a:gdLst>
                  <a:gd name="T0" fmla="*/ 200 w 208"/>
                  <a:gd name="T1" fmla="*/ 224 h 224"/>
                  <a:gd name="T2" fmla="*/ 8 w 208"/>
                  <a:gd name="T3" fmla="*/ 224 h 224"/>
                  <a:gd name="T4" fmla="*/ 0 w 208"/>
                  <a:gd name="T5" fmla="*/ 216 h 224"/>
                  <a:gd name="T6" fmla="*/ 0 w 208"/>
                  <a:gd name="T7" fmla="*/ 8 h 224"/>
                  <a:gd name="T8" fmla="*/ 8 w 208"/>
                  <a:gd name="T9" fmla="*/ 0 h 224"/>
                  <a:gd name="T10" fmla="*/ 169 w 208"/>
                  <a:gd name="T11" fmla="*/ 0 h 224"/>
                  <a:gd name="T12" fmla="*/ 177 w 208"/>
                  <a:gd name="T13" fmla="*/ 8 h 224"/>
                  <a:gd name="T14" fmla="*/ 169 w 208"/>
                  <a:gd name="T15" fmla="*/ 16 h 224"/>
                  <a:gd name="T16" fmla="*/ 16 w 208"/>
                  <a:gd name="T17" fmla="*/ 16 h 224"/>
                  <a:gd name="T18" fmla="*/ 16 w 208"/>
                  <a:gd name="T19" fmla="*/ 208 h 224"/>
                  <a:gd name="T20" fmla="*/ 192 w 208"/>
                  <a:gd name="T21" fmla="*/ 208 h 224"/>
                  <a:gd name="T22" fmla="*/ 192 w 208"/>
                  <a:gd name="T23" fmla="*/ 90 h 224"/>
                  <a:gd name="T24" fmla="*/ 200 w 208"/>
                  <a:gd name="T25" fmla="*/ 82 h 224"/>
                  <a:gd name="T26" fmla="*/ 208 w 208"/>
                  <a:gd name="T27" fmla="*/ 90 h 224"/>
                  <a:gd name="T28" fmla="*/ 208 w 208"/>
                  <a:gd name="T29" fmla="*/ 216 h 224"/>
                  <a:gd name="T30" fmla="*/ 200 w 208"/>
                  <a:gd name="T31" fmla="*/ 22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8" h="224">
                    <a:moveTo>
                      <a:pt x="200" y="224"/>
                    </a:moveTo>
                    <a:cubicBezTo>
                      <a:pt x="8" y="224"/>
                      <a:pt x="8" y="224"/>
                      <a:pt x="8" y="224"/>
                    </a:cubicBezTo>
                    <a:cubicBezTo>
                      <a:pt x="4" y="224"/>
                      <a:pt x="0" y="220"/>
                      <a:pt x="0" y="21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69" y="0"/>
                      <a:pt x="169" y="0"/>
                      <a:pt x="169" y="0"/>
                    </a:cubicBezTo>
                    <a:cubicBezTo>
                      <a:pt x="174" y="0"/>
                      <a:pt x="177" y="4"/>
                      <a:pt x="177" y="8"/>
                    </a:cubicBezTo>
                    <a:cubicBezTo>
                      <a:pt x="177" y="12"/>
                      <a:pt x="174" y="16"/>
                      <a:pt x="169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208"/>
                      <a:pt x="16" y="208"/>
                      <a:pt x="16" y="208"/>
                    </a:cubicBezTo>
                    <a:cubicBezTo>
                      <a:pt x="192" y="208"/>
                      <a:pt x="192" y="208"/>
                      <a:pt x="192" y="208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92" y="85"/>
                      <a:pt x="196" y="82"/>
                      <a:pt x="200" y="82"/>
                    </a:cubicBezTo>
                    <a:cubicBezTo>
                      <a:pt x="204" y="82"/>
                      <a:pt x="208" y="85"/>
                      <a:pt x="208" y="90"/>
                    </a:cubicBezTo>
                    <a:cubicBezTo>
                      <a:pt x="208" y="216"/>
                      <a:pt x="208" y="216"/>
                      <a:pt x="208" y="216"/>
                    </a:cubicBezTo>
                    <a:cubicBezTo>
                      <a:pt x="208" y="220"/>
                      <a:pt x="204" y="224"/>
                      <a:pt x="200" y="2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" name="Freeform 81"/>
              <p:cNvSpPr>
                <a:spLocks noEditPoints="1"/>
              </p:cNvSpPr>
              <p:nvPr/>
            </p:nvSpPr>
            <p:spPr bwMode="auto">
              <a:xfrm>
                <a:off x="5114925" y="1749426"/>
                <a:ext cx="357188" cy="354013"/>
              </a:xfrm>
              <a:custGeom>
                <a:avLst/>
                <a:gdLst>
                  <a:gd name="T0" fmla="*/ 6 w 160"/>
                  <a:gd name="T1" fmla="*/ 159 h 159"/>
                  <a:gd name="T2" fmla="*/ 2 w 160"/>
                  <a:gd name="T3" fmla="*/ 157 h 159"/>
                  <a:gd name="T4" fmla="*/ 1 w 160"/>
                  <a:gd name="T5" fmla="*/ 151 h 159"/>
                  <a:gd name="T6" fmla="*/ 14 w 160"/>
                  <a:gd name="T7" fmla="*/ 118 h 159"/>
                  <a:gd name="T8" fmla="*/ 16 w 160"/>
                  <a:gd name="T9" fmla="*/ 116 h 159"/>
                  <a:gd name="T10" fmla="*/ 127 w 160"/>
                  <a:gd name="T11" fmla="*/ 5 h 159"/>
                  <a:gd name="T12" fmla="*/ 139 w 160"/>
                  <a:gd name="T13" fmla="*/ 0 h 159"/>
                  <a:gd name="T14" fmla="*/ 158 w 160"/>
                  <a:gd name="T15" fmla="*/ 13 h 159"/>
                  <a:gd name="T16" fmla="*/ 154 w 160"/>
                  <a:gd name="T17" fmla="*/ 32 h 159"/>
                  <a:gd name="T18" fmla="*/ 43 w 160"/>
                  <a:gd name="T19" fmla="*/ 143 h 159"/>
                  <a:gd name="T20" fmla="*/ 41 w 160"/>
                  <a:gd name="T21" fmla="*/ 145 h 159"/>
                  <a:gd name="T22" fmla="*/ 8 w 160"/>
                  <a:gd name="T23" fmla="*/ 159 h 159"/>
                  <a:gd name="T24" fmla="*/ 6 w 160"/>
                  <a:gd name="T25" fmla="*/ 159 h 159"/>
                  <a:gd name="T26" fmla="*/ 25 w 160"/>
                  <a:gd name="T27" fmla="*/ 124 h 159"/>
                  <a:gd name="T28" fmla="*/ 18 w 160"/>
                  <a:gd name="T29" fmla="*/ 142 h 159"/>
                  <a:gd name="T30" fmla="*/ 35 w 160"/>
                  <a:gd name="T31" fmla="*/ 134 h 159"/>
                  <a:gd name="T32" fmla="*/ 145 w 160"/>
                  <a:gd name="T33" fmla="*/ 24 h 159"/>
                  <a:gd name="T34" fmla="*/ 146 w 160"/>
                  <a:gd name="T35" fmla="*/ 18 h 159"/>
                  <a:gd name="T36" fmla="*/ 139 w 160"/>
                  <a:gd name="T37" fmla="*/ 12 h 159"/>
                  <a:gd name="T38" fmla="*/ 135 w 160"/>
                  <a:gd name="T39" fmla="*/ 14 h 159"/>
                  <a:gd name="T40" fmla="*/ 25 w 160"/>
                  <a:gd name="T41" fmla="*/ 124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0" h="159">
                    <a:moveTo>
                      <a:pt x="6" y="159"/>
                    </a:moveTo>
                    <a:cubicBezTo>
                      <a:pt x="5" y="159"/>
                      <a:pt x="3" y="158"/>
                      <a:pt x="2" y="157"/>
                    </a:cubicBezTo>
                    <a:cubicBezTo>
                      <a:pt x="0" y="156"/>
                      <a:pt x="0" y="153"/>
                      <a:pt x="1" y="151"/>
                    </a:cubicBezTo>
                    <a:cubicBezTo>
                      <a:pt x="14" y="118"/>
                      <a:pt x="14" y="118"/>
                      <a:pt x="14" y="118"/>
                    </a:cubicBezTo>
                    <a:cubicBezTo>
                      <a:pt x="15" y="118"/>
                      <a:pt x="15" y="117"/>
                      <a:pt x="16" y="116"/>
                    </a:cubicBezTo>
                    <a:cubicBezTo>
                      <a:pt x="127" y="5"/>
                      <a:pt x="127" y="5"/>
                      <a:pt x="127" y="5"/>
                    </a:cubicBezTo>
                    <a:cubicBezTo>
                      <a:pt x="130" y="2"/>
                      <a:pt x="134" y="0"/>
                      <a:pt x="139" y="0"/>
                    </a:cubicBezTo>
                    <a:cubicBezTo>
                      <a:pt x="147" y="0"/>
                      <a:pt x="154" y="6"/>
                      <a:pt x="158" y="13"/>
                    </a:cubicBezTo>
                    <a:cubicBezTo>
                      <a:pt x="160" y="20"/>
                      <a:pt x="159" y="27"/>
                      <a:pt x="154" y="32"/>
                    </a:cubicBezTo>
                    <a:cubicBezTo>
                      <a:pt x="43" y="143"/>
                      <a:pt x="43" y="143"/>
                      <a:pt x="43" y="143"/>
                    </a:cubicBezTo>
                    <a:cubicBezTo>
                      <a:pt x="42" y="144"/>
                      <a:pt x="42" y="144"/>
                      <a:pt x="41" y="145"/>
                    </a:cubicBezTo>
                    <a:cubicBezTo>
                      <a:pt x="8" y="159"/>
                      <a:pt x="8" y="159"/>
                      <a:pt x="8" y="159"/>
                    </a:cubicBezTo>
                    <a:cubicBezTo>
                      <a:pt x="8" y="159"/>
                      <a:pt x="7" y="159"/>
                      <a:pt x="6" y="159"/>
                    </a:cubicBezTo>
                    <a:close/>
                    <a:moveTo>
                      <a:pt x="25" y="124"/>
                    </a:moveTo>
                    <a:cubicBezTo>
                      <a:pt x="18" y="142"/>
                      <a:pt x="18" y="142"/>
                      <a:pt x="18" y="142"/>
                    </a:cubicBezTo>
                    <a:cubicBezTo>
                      <a:pt x="35" y="134"/>
                      <a:pt x="35" y="134"/>
                      <a:pt x="35" y="134"/>
                    </a:cubicBezTo>
                    <a:cubicBezTo>
                      <a:pt x="145" y="24"/>
                      <a:pt x="145" y="24"/>
                      <a:pt x="145" y="24"/>
                    </a:cubicBezTo>
                    <a:cubicBezTo>
                      <a:pt x="146" y="23"/>
                      <a:pt x="148" y="21"/>
                      <a:pt x="146" y="18"/>
                    </a:cubicBezTo>
                    <a:cubicBezTo>
                      <a:pt x="145" y="15"/>
                      <a:pt x="142" y="12"/>
                      <a:pt x="139" y="12"/>
                    </a:cubicBezTo>
                    <a:cubicBezTo>
                      <a:pt x="138" y="12"/>
                      <a:pt x="136" y="13"/>
                      <a:pt x="135" y="14"/>
                    </a:cubicBezTo>
                    <a:lnTo>
                      <a:pt x="25" y="1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" name="Freeform 82"/>
              <p:cNvSpPr/>
              <p:nvPr/>
            </p:nvSpPr>
            <p:spPr bwMode="auto">
              <a:xfrm>
                <a:off x="5367338" y="1790701"/>
                <a:ext cx="60325" cy="60325"/>
              </a:xfrm>
              <a:custGeom>
                <a:avLst/>
                <a:gdLst>
                  <a:gd name="T0" fmla="*/ 27 w 38"/>
                  <a:gd name="T1" fmla="*/ 38 h 38"/>
                  <a:gd name="T2" fmla="*/ 0 w 38"/>
                  <a:gd name="T3" fmla="*/ 13 h 38"/>
                  <a:gd name="T4" fmla="*/ 12 w 38"/>
                  <a:gd name="T5" fmla="*/ 0 h 38"/>
                  <a:gd name="T6" fmla="*/ 38 w 38"/>
                  <a:gd name="T7" fmla="*/ 27 h 38"/>
                  <a:gd name="T8" fmla="*/ 27 w 38"/>
                  <a:gd name="T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8">
                    <a:moveTo>
                      <a:pt x="27" y="38"/>
                    </a:moveTo>
                    <a:lnTo>
                      <a:pt x="0" y="13"/>
                    </a:lnTo>
                    <a:lnTo>
                      <a:pt x="12" y="0"/>
                    </a:lnTo>
                    <a:lnTo>
                      <a:pt x="38" y="27"/>
                    </a:lnTo>
                    <a:lnTo>
                      <a:pt x="27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3212389" y="2192266"/>
            <a:ext cx="2839889" cy="1463768"/>
            <a:chOff x="3236553" y="2192266"/>
            <a:chExt cx="2839889" cy="1463768"/>
          </a:xfrm>
        </p:grpSpPr>
        <p:grpSp>
          <p:nvGrpSpPr>
            <p:cNvPr id="18" name="Group 34"/>
            <p:cNvGrpSpPr/>
            <p:nvPr/>
          </p:nvGrpSpPr>
          <p:grpSpPr>
            <a:xfrm>
              <a:off x="3600160" y="2559033"/>
              <a:ext cx="657220" cy="650901"/>
              <a:chOff x="6389688" y="4192588"/>
              <a:chExt cx="495300" cy="490538"/>
            </a:xfrm>
            <a:solidFill>
              <a:schemeClr val="accent2"/>
            </a:solidFill>
          </p:grpSpPr>
          <p:sp>
            <p:nvSpPr>
              <p:cNvPr id="21" name="Freeform 86"/>
              <p:cNvSpPr>
                <a:spLocks noEditPoints="1"/>
              </p:cNvSpPr>
              <p:nvPr/>
            </p:nvSpPr>
            <p:spPr bwMode="auto">
              <a:xfrm>
                <a:off x="6389688" y="4238626"/>
                <a:ext cx="452438" cy="444500"/>
              </a:xfrm>
              <a:custGeom>
                <a:avLst/>
                <a:gdLst>
                  <a:gd name="T0" fmla="*/ 84 w 118"/>
                  <a:gd name="T1" fmla="*/ 3 h 116"/>
                  <a:gd name="T2" fmla="*/ 77 w 118"/>
                  <a:gd name="T3" fmla="*/ 0 h 116"/>
                  <a:gd name="T4" fmla="*/ 70 w 118"/>
                  <a:gd name="T5" fmla="*/ 3 h 116"/>
                  <a:gd name="T6" fmla="*/ 64 w 118"/>
                  <a:gd name="T7" fmla="*/ 9 h 116"/>
                  <a:gd name="T8" fmla="*/ 61 w 118"/>
                  <a:gd name="T9" fmla="*/ 16 h 116"/>
                  <a:gd name="T10" fmla="*/ 62 w 118"/>
                  <a:gd name="T11" fmla="*/ 21 h 116"/>
                  <a:gd name="T12" fmla="*/ 8 w 118"/>
                  <a:gd name="T13" fmla="*/ 43 h 116"/>
                  <a:gd name="T14" fmla="*/ 1 w 118"/>
                  <a:gd name="T15" fmla="*/ 51 h 116"/>
                  <a:gd name="T16" fmla="*/ 5 w 118"/>
                  <a:gd name="T17" fmla="*/ 62 h 116"/>
                  <a:gd name="T18" fmla="*/ 55 w 118"/>
                  <a:gd name="T19" fmla="*/ 112 h 116"/>
                  <a:gd name="T20" fmla="*/ 64 w 118"/>
                  <a:gd name="T21" fmla="*/ 116 h 116"/>
                  <a:gd name="T22" fmla="*/ 64 w 118"/>
                  <a:gd name="T23" fmla="*/ 116 h 116"/>
                  <a:gd name="T24" fmla="*/ 66 w 118"/>
                  <a:gd name="T25" fmla="*/ 116 h 116"/>
                  <a:gd name="T26" fmla="*/ 75 w 118"/>
                  <a:gd name="T27" fmla="*/ 108 h 116"/>
                  <a:gd name="T28" fmla="*/ 96 w 118"/>
                  <a:gd name="T29" fmla="*/ 55 h 116"/>
                  <a:gd name="T30" fmla="*/ 102 w 118"/>
                  <a:gd name="T31" fmla="*/ 57 h 116"/>
                  <a:gd name="T32" fmla="*/ 109 w 118"/>
                  <a:gd name="T33" fmla="*/ 54 h 116"/>
                  <a:gd name="T34" fmla="*/ 115 w 118"/>
                  <a:gd name="T35" fmla="*/ 48 h 116"/>
                  <a:gd name="T36" fmla="*/ 118 w 118"/>
                  <a:gd name="T37" fmla="*/ 41 h 116"/>
                  <a:gd name="T38" fmla="*/ 115 w 118"/>
                  <a:gd name="T39" fmla="*/ 34 h 116"/>
                  <a:gd name="T40" fmla="*/ 84 w 118"/>
                  <a:gd name="T41" fmla="*/ 3 h 116"/>
                  <a:gd name="T42" fmla="*/ 68 w 118"/>
                  <a:gd name="T43" fmla="*/ 105 h 116"/>
                  <a:gd name="T44" fmla="*/ 65 w 118"/>
                  <a:gd name="T45" fmla="*/ 108 h 116"/>
                  <a:gd name="T46" fmla="*/ 64 w 118"/>
                  <a:gd name="T47" fmla="*/ 108 h 116"/>
                  <a:gd name="T48" fmla="*/ 61 w 118"/>
                  <a:gd name="T49" fmla="*/ 107 h 116"/>
                  <a:gd name="T50" fmla="*/ 10 w 118"/>
                  <a:gd name="T51" fmla="*/ 56 h 116"/>
                  <a:gd name="T52" fmla="*/ 9 w 118"/>
                  <a:gd name="T53" fmla="*/ 53 h 116"/>
                  <a:gd name="T54" fmla="*/ 11 w 118"/>
                  <a:gd name="T55" fmla="*/ 50 h 116"/>
                  <a:gd name="T56" fmla="*/ 36 w 118"/>
                  <a:gd name="T57" fmla="*/ 40 h 116"/>
                  <a:gd name="T58" fmla="*/ 87 w 118"/>
                  <a:gd name="T59" fmla="*/ 58 h 116"/>
                  <a:gd name="T60" fmla="*/ 68 w 118"/>
                  <a:gd name="T61" fmla="*/ 105 h 116"/>
                  <a:gd name="T62" fmla="*/ 109 w 118"/>
                  <a:gd name="T63" fmla="*/ 42 h 116"/>
                  <a:gd name="T64" fmla="*/ 103 w 118"/>
                  <a:gd name="T65" fmla="*/ 48 h 116"/>
                  <a:gd name="T66" fmla="*/ 100 w 118"/>
                  <a:gd name="T67" fmla="*/ 48 h 116"/>
                  <a:gd name="T68" fmla="*/ 93 w 118"/>
                  <a:gd name="T69" fmla="*/ 41 h 116"/>
                  <a:gd name="T70" fmla="*/ 88 w 118"/>
                  <a:gd name="T71" fmla="*/ 55 h 116"/>
                  <a:gd name="T72" fmla="*/ 88 w 118"/>
                  <a:gd name="T73" fmla="*/ 54 h 116"/>
                  <a:gd name="T74" fmla="*/ 53 w 118"/>
                  <a:gd name="T75" fmla="*/ 39 h 116"/>
                  <a:gd name="T76" fmla="*/ 42 w 118"/>
                  <a:gd name="T77" fmla="*/ 38 h 116"/>
                  <a:gd name="T78" fmla="*/ 76 w 118"/>
                  <a:gd name="T79" fmla="*/ 24 h 116"/>
                  <a:gd name="T80" fmla="*/ 70 w 118"/>
                  <a:gd name="T81" fmla="*/ 17 h 116"/>
                  <a:gd name="T82" fmla="*/ 70 w 118"/>
                  <a:gd name="T83" fmla="*/ 14 h 116"/>
                  <a:gd name="T84" fmla="*/ 75 w 118"/>
                  <a:gd name="T85" fmla="*/ 9 h 116"/>
                  <a:gd name="T86" fmla="*/ 78 w 118"/>
                  <a:gd name="T87" fmla="*/ 9 h 116"/>
                  <a:gd name="T88" fmla="*/ 109 w 118"/>
                  <a:gd name="T89" fmla="*/ 39 h 116"/>
                  <a:gd name="T90" fmla="*/ 109 w 118"/>
                  <a:gd name="T91" fmla="*/ 42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8" h="116">
                    <a:moveTo>
                      <a:pt x="84" y="3"/>
                    </a:moveTo>
                    <a:cubicBezTo>
                      <a:pt x="82" y="1"/>
                      <a:pt x="79" y="0"/>
                      <a:pt x="77" y="0"/>
                    </a:cubicBezTo>
                    <a:cubicBezTo>
                      <a:pt x="74" y="0"/>
                      <a:pt x="71" y="1"/>
                      <a:pt x="70" y="3"/>
                    </a:cubicBezTo>
                    <a:cubicBezTo>
                      <a:pt x="64" y="9"/>
                      <a:pt x="64" y="9"/>
                      <a:pt x="64" y="9"/>
                    </a:cubicBezTo>
                    <a:cubicBezTo>
                      <a:pt x="62" y="10"/>
                      <a:pt x="61" y="13"/>
                      <a:pt x="61" y="16"/>
                    </a:cubicBezTo>
                    <a:cubicBezTo>
                      <a:pt x="61" y="18"/>
                      <a:pt x="62" y="19"/>
                      <a:pt x="62" y="21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5" y="44"/>
                      <a:pt x="2" y="48"/>
                      <a:pt x="1" y="51"/>
                    </a:cubicBezTo>
                    <a:cubicBezTo>
                      <a:pt x="0" y="55"/>
                      <a:pt x="2" y="59"/>
                      <a:pt x="5" y="62"/>
                    </a:cubicBezTo>
                    <a:cubicBezTo>
                      <a:pt x="55" y="112"/>
                      <a:pt x="55" y="112"/>
                      <a:pt x="55" y="112"/>
                    </a:cubicBezTo>
                    <a:cubicBezTo>
                      <a:pt x="58" y="115"/>
                      <a:pt x="61" y="116"/>
                      <a:pt x="64" y="116"/>
                    </a:cubicBezTo>
                    <a:cubicBezTo>
                      <a:pt x="64" y="116"/>
                      <a:pt x="64" y="116"/>
                      <a:pt x="64" y="116"/>
                    </a:cubicBezTo>
                    <a:cubicBezTo>
                      <a:pt x="65" y="116"/>
                      <a:pt x="66" y="116"/>
                      <a:pt x="66" y="116"/>
                    </a:cubicBezTo>
                    <a:cubicBezTo>
                      <a:pt x="70" y="115"/>
                      <a:pt x="74" y="112"/>
                      <a:pt x="75" y="108"/>
                    </a:cubicBezTo>
                    <a:cubicBezTo>
                      <a:pt x="96" y="55"/>
                      <a:pt x="96" y="55"/>
                      <a:pt x="96" y="55"/>
                    </a:cubicBezTo>
                    <a:cubicBezTo>
                      <a:pt x="98" y="56"/>
                      <a:pt x="100" y="57"/>
                      <a:pt x="102" y="57"/>
                    </a:cubicBezTo>
                    <a:cubicBezTo>
                      <a:pt x="105" y="57"/>
                      <a:pt x="107" y="56"/>
                      <a:pt x="109" y="54"/>
                    </a:cubicBezTo>
                    <a:cubicBezTo>
                      <a:pt x="115" y="48"/>
                      <a:pt x="115" y="48"/>
                      <a:pt x="115" y="48"/>
                    </a:cubicBezTo>
                    <a:cubicBezTo>
                      <a:pt x="117" y="46"/>
                      <a:pt x="118" y="44"/>
                      <a:pt x="118" y="41"/>
                    </a:cubicBezTo>
                    <a:cubicBezTo>
                      <a:pt x="118" y="38"/>
                      <a:pt x="117" y="36"/>
                      <a:pt x="115" y="34"/>
                    </a:cubicBezTo>
                    <a:lnTo>
                      <a:pt x="84" y="3"/>
                    </a:lnTo>
                    <a:close/>
                    <a:moveTo>
                      <a:pt x="68" y="105"/>
                    </a:moveTo>
                    <a:cubicBezTo>
                      <a:pt x="67" y="107"/>
                      <a:pt x="66" y="108"/>
                      <a:pt x="65" y="108"/>
                    </a:cubicBezTo>
                    <a:cubicBezTo>
                      <a:pt x="64" y="108"/>
                      <a:pt x="64" y="108"/>
                      <a:pt x="64" y="108"/>
                    </a:cubicBezTo>
                    <a:cubicBezTo>
                      <a:pt x="63" y="108"/>
                      <a:pt x="62" y="108"/>
                      <a:pt x="61" y="107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9" y="56"/>
                      <a:pt x="9" y="54"/>
                      <a:pt x="9" y="53"/>
                    </a:cubicBezTo>
                    <a:cubicBezTo>
                      <a:pt x="9" y="52"/>
                      <a:pt x="10" y="51"/>
                      <a:pt x="11" y="50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53" y="46"/>
                      <a:pt x="70" y="40"/>
                      <a:pt x="87" y="58"/>
                    </a:cubicBezTo>
                    <a:lnTo>
                      <a:pt x="68" y="105"/>
                    </a:lnTo>
                    <a:close/>
                    <a:moveTo>
                      <a:pt x="109" y="42"/>
                    </a:moveTo>
                    <a:cubicBezTo>
                      <a:pt x="103" y="48"/>
                      <a:pt x="103" y="48"/>
                      <a:pt x="103" y="48"/>
                    </a:cubicBezTo>
                    <a:cubicBezTo>
                      <a:pt x="103" y="49"/>
                      <a:pt x="101" y="49"/>
                      <a:pt x="100" y="48"/>
                    </a:cubicBezTo>
                    <a:cubicBezTo>
                      <a:pt x="93" y="41"/>
                      <a:pt x="93" y="41"/>
                      <a:pt x="93" y="41"/>
                    </a:cubicBezTo>
                    <a:cubicBezTo>
                      <a:pt x="88" y="55"/>
                      <a:pt x="88" y="55"/>
                      <a:pt x="88" y="55"/>
                    </a:cubicBezTo>
                    <a:cubicBezTo>
                      <a:pt x="88" y="54"/>
                      <a:pt x="88" y="54"/>
                      <a:pt x="88" y="54"/>
                    </a:cubicBezTo>
                    <a:cubicBezTo>
                      <a:pt x="76" y="42"/>
                      <a:pt x="64" y="41"/>
                      <a:pt x="53" y="39"/>
                    </a:cubicBezTo>
                    <a:cubicBezTo>
                      <a:pt x="49" y="39"/>
                      <a:pt x="46" y="38"/>
                      <a:pt x="42" y="38"/>
                    </a:cubicBezTo>
                    <a:cubicBezTo>
                      <a:pt x="76" y="24"/>
                      <a:pt x="76" y="24"/>
                      <a:pt x="76" y="24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69" y="16"/>
                      <a:pt x="69" y="15"/>
                      <a:pt x="70" y="14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6" y="8"/>
                      <a:pt x="77" y="8"/>
                      <a:pt x="78" y="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0" y="40"/>
                      <a:pt x="110" y="42"/>
                      <a:pt x="109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2" name="Freeform 87"/>
              <p:cNvSpPr>
                <a:spLocks noEditPoints="1"/>
              </p:cNvSpPr>
              <p:nvPr/>
            </p:nvSpPr>
            <p:spPr bwMode="auto">
              <a:xfrm>
                <a:off x="6608763" y="4438651"/>
                <a:ext cx="76200" cy="76200"/>
              </a:xfrm>
              <a:custGeom>
                <a:avLst/>
                <a:gdLst>
                  <a:gd name="T0" fmla="*/ 10 w 20"/>
                  <a:gd name="T1" fmla="*/ 20 h 20"/>
                  <a:gd name="T2" fmla="*/ 20 w 20"/>
                  <a:gd name="T3" fmla="*/ 10 h 20"/>
                  <a:gd name="T4" fmla="*/ 10 w 20"/>
                  <a:gd name="T5" fmla="*/ 0 h 20"/>
                  <a:gd name="T6" fmla="*/ 0 w 20"/>
                  <a:gd name="T7" fmla="*/ 10 h 20"/>
                  <a:gd name="T8" fmla="*/ 10 w 20"/>
                  <a:gd name="T9" fmla="*/ 20 h 20"/>
                  <a:gd name="T10" fmla="*/ 10 w 20"/>
                  <a:gd name="T11" fmla="*/ 4 h 20"/>
                  <a:gd name="T12" fmla="*/ 16 w 20"/>
                  <a:gd name="T13" fmla="*/ 10 h 20"/>
                  <a:gd name="T14" fmla="*/ 10 w 20"/>
                  <a:gd name="T15" fmla="*/ 16 h 20"/>
                  <a:gd name="T16" fmla="*/ 4 w 20"/>
                  <a:gd name="T17" fmla="*/ 10 h 20"/>
                  <a:gd name="T18" fmla="*/ 10 w 20"/>
                  <a:gd name="T19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20">
                    <a:moveTo>
                      <a:pt x="10" y="20"/>
                    </a:moveTo>
                    <a:cubicBezTo>
                      <a:pt x="16" y="20"/>
                      <a:pt x="20" y="16"/>
                      <a:pt x="20" y="10"/>
                    </a:cubicBezTo>
                    <a:cubicBezTo>
                      <a:pt x="20" y="4"/>
                      <a:pt x="16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6"/>
                      <a:pt x="4" y="20"/>
                      <a:pt x="10" y="20"/>
                    </a:cubicBezTo>
                    <a:close/>
                    <a:moveTo>
                      <a:pt x="10" y="4"/>
                    </a:moveTo>
                    <a:cubicBezTo>
                      <a:pt x="13" y="4"/>
                      <a:pt x="16" y="7"/>
                      <a:pt x="16" y="10"/>
                    </a:cubicBezTo>
                    <a:cubicBezTo>
                      <a:pt x="16" y="13"/>
                      <a:pt x="13" y="16"/>
                      <a:pt x="10" y="16"/>
                    </a:cubicBezTo>
                    <a:cubicBezTo>
                      <a:pt x="7" y="16"/>
                      <a:pt x="4" y="13"/>
                      <a:pt x="4" y="10"/>
                    </a:cubicBezTo>
                    <a:cubicBezTo>
                      <a:pt x="4" y="7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3" name="Freeform 88"/>
              <p:cNvSpPr>
                <a:spLocks noEditPoints="1"/>
              </p:cNvSpPr>
              <p:nvPr/>
            </p:nvSpPr>
            <p:spPr bwMode="auto">
              <a:xfrm>
                <a:off x="6808788" y="4192588"/>
                <a:ext cx="76200" cy="76200"/>
              </a:xfrm>
              <a:custGeom>
                <a:avLst/>
                <a:gdLst>
                  <a:gd name="T0" fmla="*/ 10 w 20"/>
                  <a:gd name="T1" fmla="*/ 0 h 20"/>
                  <a:gd name="T2" fmla="*/ 0 w 20"/>
                  <a:gd name="T3" fmla="*/ 10 h 20"/>
                  <a:gd name="T4" fmla="*/ 10 w 20"/>
                  <a:gd name="T5" fmla="*/ 20 h 20"/>
                  <a:gd name="T6" fmla="*/ 20 w 20"/>
                  <a:gd name="T7" fmla="*/ 10 h 20"/>
                  <a:gd name="T8" fmla="*/ 10 w 20"/>
                  <a:gd name="T9" fmla="*/ 0 h 20"/>
                  <a:gd name="T10" fmla="*/ 10 w 20"/>
                  <a:gd name="T11" fmla="*/ 16 h 20"/>
                  <a:gd name="T12" fmla="*/ 4 w 20"/>
                  <a:gd name="T13" fmla="*/ 10 h 20"/>
                  <a:gd name="T14" fmla="*/ 10 w 20"/>
                  <a:gd name="T15" fmla="*/ 4 h 20"/>
                  <a:gd name="T16" fmla="*/ 16 w 20"/>
                  <a:gd name="T17" fmla="*/ 10 h 20"/>
                  <a:gd name="T18" fmla="*/ 10 w 20"/>
                  <a:gd name="T19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20">
                    <a:moveTo>
                      <a:pt x="10" y="0"/>
                    </a:moveTo>
                    <a:cubicBezTo>
                      <a:pt x="4" y="0"/>
                      <a:pt x="0" y="4"/>
                      <a:pt x="0" y="10"/>
                    </a:cubicBezTo>
                    <a:cubicBezTo>
                      <a:pt x="0" y="16"/>
                      <a:pt x="4" y="20"/>
                      <a:pt x="10" y="20"/>
                    </a:cubicBezTo>
                    <a:cubicBezTo>
                      <a:pt x="16" y="20"/>
                      <a:pt x="20" y="16"/>
                      <a:pt x="20" y="10"/>
                    </a:cubicBezTo>
                    <a:cubicBezTo>
                      <a:pt x="20" y="4"/>
                      <a:pt x="16" y="0"/>
                      <a:pt x="10" y="0"/>
                    </a:cubicBezTo>
                    <a:close/>
                    <a:moveTo>
                      <a:pt x="10" y="16"/>
                    </a:moveTo>
                    <a:cubicBezTo>
                      <a:pt x="7" y="16"/>
                      <a:pt x="4" y="13"/>
                      <a:pt x="4" y="10"/>
                    </a:cubicBezTo>
                    <a:cubicBezTo>
                      <a:pt x="4" y="7"/>
                      <a:pt x="7" y="4"/>
                      <a:pt x="10" y="4"/>
                    </a:cubicBezTo>
                    <a:cubicBezTo>
                      <a:pt x="13" y="4"/>
                      <a:pt x="16" y="7"/>
                      <a:pt x="16" y="10"/>
                    </a:cubicBezTo>
                    <a:cubicBezTo>
                      <a:pt x="16" y="13"/>
                      <a:pt x="13" y="16"/>
                      <a:pt x="1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4" name="Freeform 89"/>
              <p:cNvSpPr>
                <a:spLocks noEditPoints="1"/>
              </p:cNvSpPr>
              <p:nvPr/>
            </p:nvSpPr>
            <p:spPr bwMode="auto">
              <a:xfrm>
                <a:off x="6516688" y="4422776"/>
                <a:ext cx="61913" cy="61913"/>
              </a:xfrm>
              <a:custGeom>
                <a:avLst/>
                <a:gdLst>
                  <a:gd name="T0" fmla="*/ 0 w 16"/>
                  <a:gd name="T1" fmla="*/ 8 h 16"/>
                  <a:gd name="T2" fmla="*/ 8 w 16"/>
                  <a:gd name="T3" fmla="*/ 16 h 16"/>
                  <a:gd name="T4" fmla="*/ 16 w 16"/>
                  <a:gd name="T5" fmla="*/ 8 h 16"/>
                  <a:gd name="T6" fmla="*/ 8 w 16"/>
                  <a:gd name="T7" fmla="*/ 0 h 16"/>
                  <a:gd name="T8" fmla="*/ 0 w 16"/>
                  <a:gd name="T9" fmla="*/ 8 h 16"/>
                  <a:gd name="T10" fmla="*/ 8 w 16"/>
                  <a:gd name="T11" fmla="*/ 4 h 16"/>
                  <a:gd name="T12" fmla="*/ 12 w 16"/>
                  <a:gd name="T13" fmla="*/ 8 h 16"/>
                  <a:gd name="T14" fmla="*/ 8 w 16"/>
                  <a:gd name="T15" fmla="*/ 12 h 16"/>
                  <a:gd name="T16" fmla="*/ 4 w 16"/>
                  <a:gd name="T17" fmla="*/ 8 h 16"/>
                  <a:gd name="T18" fmla="*/ 8 w 16"/>
                  <a:gd name="T19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6">
                    <a:moveTo>
                      <a:pt x="0" y="8"/>
                    </a:moveTo>
                    <a:cubicBezTo>
                      <a:pt x="0" y="12"/>
                      <a:pt x="4" y="16"/>
                      <a:pt x="8" y="16"/>
                    </a:cubicBezTo>
                    <a:cubicBezTo>
                      <a:pt x="12" y="16"/>
                      <a:pt x="16" y="12"/>
                      <a:pt x="16" y="8"/>
                    </a:cubicBezTo>
                    <a:cubicBezTo>
                      <a:pt x="16" y="4"/>
                      <a:pt x="12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lose/>
                    <a:moveTo>
                      <a:pt x="8" y="4"/>
                    </a:moveTo>
                    <a:cubicBezTo>
                      <a:pt x="10" y="4"/>
                      <a:pt x="12" y="6"/>
                      <a:pt x="12" y="8"/>
                    </a:cubicBezTo>
                    <a:cubicBezTo>
                      <a:pt x="12" y="10"/>
                      <a:pt x="10" y="12"/>
                      <a:pt x="8" y="12"/>
                    </a:cubicBezTo>
                    <a:cubicBezTo>
                      <a:pt x="6" y="12"/>
                      <a:pt x="4" y="10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5" name="Oval 90"/>
              <p:cNvSpPr>
                <a:spLocks noChangeArrowheads="1"/>
              </p:cNvSpPr>
              <p:nvPr/>
            </p:nvSpPr>
            <p:spPr bwMode="auto">
              <a:xfrm>
                <a:off x="6578601" y="4530726"/>
                <a:ext cx="30163" cy="301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6" name="Oval 91"/>
              <p:cNvSpPr>
                <a:spLocks noChangeArrowheads="1"/>
              </p:cNvSpPr>
              <p:nvPr/>
            </p:nvSpPr>
            <p:spPr bwMode="auto">
              <a:xfrm>
                <a:off x="6823076" y="4300538"/>
                <a:ext cx="31750" cy="301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  <p:sp>
          <p:nvSpPr>
            <p:cNvPr id="19" name="同心圆 18"/>
            <p:cNvSpPr/>
            <p:nvPr/>
          </p:nvSpPr>
          <p:spPr>
            <a:xfrm>
              <a:off x="3236553" y="2192266"/>
              <a:ext cx="1384435" cy="1384435"/>
            </a:xfrm>
            <a:prstGeom prst="donut">
              <a:avLst>
                <a:gd name="adj" fmla="val 1105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Freeform 5"/>
            <p:cNvSpPr/>
            <p:nvPr/>
          </p:nvSpPr>
          <p:spPr bwMode="auto">
            <a:xfrm>
              <a:off x="4448830" y="2281259"/>
              <a:ext cx="1627612" cy="1374775"/>
            </a:xfrm>
            <a:custGeom>
              <a:avLst/>
              <a:gdLst>
                <a:gd name="T0" fmla="*/ 706 w 1122"/>
                <a:gd name="T1" fmla="*/ 866 h 866"/>
                <a:gd name="T2" fmla="*/ 706 w 1122"/>
                <a:gd name="T3" fmla="*/ 671 h 866"/>
                <a:gd name="T4" fmla="*/ 0 w 1122"/>
                <a:gd name="T5" fmla="*/ 671 h 866"/>
                <a:gd name="T6" fmla="*/ 0 w 1122"/>
                <a:gd name="T7" fmla="*/ 194 h 866"/>
                <a:gd name="T8" fmla="*/ 706 w 1122"/>
                <a:gd name="T9" fmla="*/ 194 h 866"/>
                <a:gd name="T10" fmla="*/ 706 w 1122"/>
                <a:gd name="T11" fmla="*/ 0 h 866"/>
                <a:gd name="T12" fmla="*/ 1122 w 1122"/>
                <a:gd name="T13" fmla="*/ 433 h 866"/>
                <a:gd name="T14" fmla="*/ 706 w 1122"/>
                <a:gd name="T15" fmla="*/ 866 h 866"/>
                <a:gd name="T16" fmla="*/ 706 w 1122"/>
                <a:gd name="T17" fmla="*/ 866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2" h="866">
                  <a:moveTo>
                    <a:pt x="706" y="866"/>
                  </a:moveTo>
                  <a:lnTo>
                    <a:pt x="706" y="671"/>
                  </a:lnTo>
                  <a:lnTo>
                    <a:pt x="0" y="671"/>
                  </a:lnTo>
                  <a:lnTo>
                    <a:pt x="0" y="194"/>
                  </a:lnTo>
                  <a:lnTo>
                    <a:pt x="706" y="194"/>
                  </a:lnTo>
                  <a:lnTo>
                    <a:pt x="706" y="0"/>
                  </a:lnTo>
                  <a:lnTo>
                    <a:pt x="1122" y="433"/>
                  </a:lnTo>
                  <a:lnTo>
                    <a:pt x="706" y="866"/>
                  </a:lnTo>
                  <a:lnTo>
                    <a:pt x="706" y="8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9020083" y="2254407"/>
            <a:ext cx="2853692" cy="1384435"/>
            <a:chOff x="9059406" y="2254407"/>
            <a:chExt cx="2853692" cy="1384435"/>
          </a:xfrm>
        </p:grpSpPr>
        <p:grpSp>
          <p:nvGrpSpPr>
            <p:cNvPr id="28" name="组合 27"/>
            <p:cNvGrpSpPr/>
            <p:nvPr/>
          </p:nvGrpSpPr>
          <p:grpSpPr>
            <a:xfrm>
              <a:off x="10528663" y="2254407"/>
              <a:ext cx="1384435" cy="1384435"/>
              <a:chOff x="8994563" y="2192266"/>
              <a:chExt cx="1384435" cy="1384435"/>
            </a:xfrm>
          </p:grpSpPr>
          <p:grpSp>
            <p:nvGrpSpPr>
              <p:cNvPr id="30" name="Group 50"/>
              <p:cNvGrpSpPr/>
              <p:nvPr/>
            </p:nvGrpSpPr>
            <p:grpSpPr>
              <a:xfrm>
                <a:off x="9418816" y="2499854"/>
                <a:ext cx="535929" cy="769258"/>
                <a:chOff x="4157663" y="1930400"/>
                <a:chExt cx="565150" cy="744538"/>
              </a:xfrm>
              <a:solidFill>
                <a:schemeClr val="accent2"/>
              </a:solidFill>
            </p:grpSpPr>
            <p:sp>
              <p:nvSpPr>
                <p:cNvPr id="32" name="Freeform 5"/>
                <p:cNvSpPr>
                  <a:spLocks noEditPoints="1"/>
                </p:cNvSpPr>
                <p:nvPr/>
              </p:nvSpPr>
              <p:spPr bwMode="auto">
                <a:xfrm>
                  <a:off x="4157663" y="1930400"/>
                  <a:ext cx="565150" cy="744538"/>
                </a:xfrm>
                <a:custGeom>
                  <a:avLst/>
                  <a:gdLst>
                    <a:gd name="T0" fmla="*/ 192 w 210"/>
                    <a:gd name="T1" fmla="*/ 45 h 278"/>
                    <a:gd name="T2" fmla="*/ 155 w 210"/>
                    <a:gd name="T3" fmla="*/ 45 h 278"/>
                    <a:gd name="T4" fmla="*/ 155 w 210"/>
                    <a:gd name="T5" fmla="*/ 41 h 278"/>
                    <a:gd name="T6" fmla="*/ 146 w 210"/>
                    <a:gd name="T7" fmla="*/ 32 h 278"/>
                    <a:gd name="T8" fmla="*/ 125 w 210"/>
                    <a:gd name="T9" fmla="*/ 32 h 278"/>
                    <a:gd name="T10" fmla="*/ 128 w 210"/>
                    <a:gd name="T11" fmla="*/ 22 h 278"/>
                    <a:gd name="T12" fmla="*/ 105 w 210"/>
                    <a:gd name="T13" fmla="*/ 0 h 278"/>
                    <a:gd name="T14" fmla="*/ 83 w 210"/>
                    <a:gd name="T15" fmla="*/ 22 h 278"/>
                    <a:gd name="T16" fmla="*/ 85 w 210"/>
                    <a:gd name="T17" fmla="*/ 32 h 278"/>
                    <a:gd name="T18" fmla="*/ 65 w 210"/>
                    <a:gd name="T19" fmla="*/ 32 h 278"/>
                    <a:gd name="T20" fmla="*/ 55 w 210"/>
                    <a:gd name="T21" fmla="*/ 41 h 278"/>
                    <a:gd name="T22" fmla="*/ 55 w 210"/>
                    <a:gd name="T23" fmla="*/ 45 h 278"/>
                    <a:gd name="T24" fmla="*/ 19 w 210"/>
                    <a:gd name="T25" fmla="*/ 45 h 278"/>
                    <a:gd name="T26" fmla="*/ 0 w 210"/>
                    <a:gd name="T27" fmla="*/ 64 h 278"/>
                    <a:gd name="T28" fmla="*/ 0 w 210"/>
                    <a:gd name="T29" fmla="*/ 259 h 278"/>
                    <a:gd name="T30" fmla="*/ 19 w 210"/>
                    <a:gd name="T31" fmla="*/ 278 h 278"/>
                    <a:gd name="T32" fmla="*/ 192 w 210"/>
                    <a:gd name="T33" fmla="*/ 278 h 278"/>
                    <a:gd name="T34" fmla="*/ 210 w 210"/>
                    <a:gd name="T35" fmla="*/ 259 h 278"/>
                    <a:gd name="T36" fmla="*/ 210 w 210"/>
                    <a:gd name="T37" fmla="*/ 64 h 278"/>
                    <a:gd name="T38" fmla="*/ 192 w 210"/>
                    <a:gd name="T39" fmla="*/ 45 h 278"/>
                    <a:gd name="T40" fmla="*/ 105 w 210"/>
                    <a:gd name="T41" fmla="*/ 13 h 278"/>
                    <a:gd name="T42" fmla="*/ 115 w 210"/>
                    <a:gd name="T43" fmla="*/ 22 h 278"/>
                    <a:gd name="T44" fmla="*/ 105 w 210"/>
                    <a:gd name="T45" fmla="*/ 32 h 278"/>
                    <a:gd name="T46" fmla="*/ 96 w 210"/>
                    <a:gd name="T47" fmla="*/ 22 h 278"/>
                    <a:gd name="T48" fmla="*/ 105 w 210"/>
                    <a:gd name="T49" fmla="*/ 13 h 278"/>
                    <a:gd name="T50" fmla="*/ 196 w 210"/>
                    <a:gd name="T51" fmla="*/ 259 h 278"/>
                    <a:gd name="T52" fmla="*/ 192 w 210"/>
                    <a:gd name="T53" fmla="*/ 263 h 278"/>
                    <a:gd name="T54" fmla="*/ 19 w 210"/>
                    <a:gd name="T55" fmla="*/ 263 h 278"/>
                    <a:gd name="T56" fmla="*/ 15 w 210"/>
                    <a:gd name="T57" fmla="*/ 259 h 278"/>
                    <a:gd name="T58" fmla="*/ 15 w 210"/>
                    <a:gd name="T59" fmla="*/ 64 h 278"/>
                    <a:gd name="T60" fmla="*/ 19 w 210"/>
                    <a:gd name="T61" fmla="*/ 59 h 278"/>
                    <a:gd name="T62" fmla="*/ 25 w 210"/>
                    <a:gd name="T63" fmla="*/ 59 h 278"/>
                    <a:gd name="T64" fmla="*/ 32 w 210"/>
                    <a:gd name="T65" fmla="*/ 59 h 278"/>
                    <a:gd name="T66" fmla="*/ 55 w 210"/>
                    <a:gd name="T67" fmla="*/ 59 h 278"/>
                    <a:gd name="T68" fmla="*/ 55 w 210"/>
                    <a:gd name="T69" fmla="*/ 63 h 278"/>
                    <a:gd name="T70" fmla="*/ 65 w 210"/>
                    <a:gd name="T71" fmla="*/ 72 h 278"/>
                    <a:gd name="T72" fmla="*/ 146 w 210"/>
                    <a:gd name="T73" fmla="*/ 72 h 278"/>
                    <a:gd name="T74" fmla="*/ 155 w 210"/>
                    <a:gd name="T75" fmla="*/ 63 h 278"/>
                    <a:gd name="T76" fmla="*/ 155 w 210"/>
                    <a:gd name="T77" fmla="*/ 59 h 278"/>
                    <a:gd name="T78" fmla="*/ 179 w 210"/>
                    <a:gd name="T79" fmla="*/ 59 h 278"/>
                    <a:gd name="T80" fmla="*/ 186 w 210"/>
                    <a:gd name="T81" fmla="*/ 59 h 278"/>
                    <a:gd name="T82" fmla="*/ 192 w 210"/>
                    <a:gd name="T83" fmla="*/ 59 h 278"/>
                    <a:gd name="T84" fmla="*/ 196 w 210"/>
                    <a:gd name="T85" fmla="*/ 64 h 278"/>
                    <a:gd name="T86" fmla="*/ 196 w 210"/>
                    <a:gd name="T87" fmla="*/ 259 h 2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10" h="278">
                      <a:moveTo>
                        <a:pt x="192" y="45"/>
                      </a:moveTo>
                      <a:cubicBezTo>
                        <a:pt x="155" y="45"/>
                        <a:pt x="155" y="45"/>
                        <a:pt x="155" y="45"/>
                      </a:cubicBezTo>
                      <a:cubicBezTo>
                        <a:pt x="155" y="41"/>
                        <a:pt x="155" y="41"/>
                        <a:pt x="155" y="41"/>
                      </a:cubicBezTo>
                      <a:cubicBezTo>
                        <a:pt x="155" y="36"/>
                        <a:pt x="151" y="32"/>
                        <a:pt x="146" y="32"/>
                      </a:cubicBezTo>
                      <a:cubicBezTo>
                        <a:pt x="125" y="32"/>
                        <a:pt x="125" y="32"/>
                        <a:pt x="125" y="32"/>
                      </a:cubicBezTo>
                      <a:cubicBezTo>
                        <a:pt x="127" y="29"/>
                        <a:pt x="128" y="26"/>
                        <a:pt x="128" y="22"/>
                      </a:cubicBezTo>
                      <a:cubicBezTo>
                        <a:pt x="128" y="10"/>
                        <a:pt x="118" y="0"/>
                        <a:pt x="105" y="0"/>
                      </a:cubicBezTo>
                      <a:cubicBezTo>
                        <a:pt x="93" y="0"/>
                        <a:pt x="83" y="10"/>
                        <a:pt x="83" y="22"/>
                      </a:cubicBezTo>
                      <a:cubicBezTo>
                        <a:pt x="83" y="26"/>
                        <a:pt x="84" y="29"/>
                        <a:pt x="85" y="32"/>
                      </a:cubicBezTo>
                      <a:cubicBezTo>
                        <a:pt x="65" y="32"/>
                        <a:pt x="65" y="32"/>
                        <a:pt x="65" y="32"/>
                      </a:cubicBezTo>
                      <a:cubicBezTo>
                        <a:pt x="59" y="32"/>
                        <a:pt x="55" y="36"/>
                        <a:pt x="55" y="41"/>
                      </a:cubicBezTo>
                      <a:cubicBezTo>
                        <a:pt x="55" y="45"/>
                        <a:pt x="55" y="45"/>
                        <a:pt x="55" y="45"/>
                      </a:cubicBezTo>
                      <a:cubicBezTo>
                        <a:pt x="19" y="45"/>
                        <a:pt x="19" y="45"/>
                        <a:pt x="19" y="45"/>
                      </a:cubicBezTo>
                      <a:cubicBezTo>
                        <a:pt x="8" y="45"/>
                        <a:pt x="0" y="53"/>
                        <a:pt x="0" y="64"/>
                      </a:cubicBezTo>
                      <a:cubicBezTo>
                        <a:pt x="0" y="259"/>
                        <a:pt x="0" y="259"/>
                        <a:pt x="0" y="259"/>
                      </a:cubicBezTo>
                      <a:cubicBezTo>
                        <a:pt x="0" y="270"/>
                        <a:pt x="8" y="278"/>
                        <a:pt x="19" y="278"/>
                      </a:cubicBezTo>
                      <a:cubicBezTo>
                        <a:pt x="192" y="278"/>
                        <a:pt x="192" y="278"/>
                        <a:pt x="192" y="278"/>
                      </a:cubicBezTo>
                      <a:cubicBezTo>
                        <a:pt x="202" y="278"/>
                        <a:pt x="210" y="270"/>
                        <a:pt x="210" y="259"/>
                      </a:cubicBezTo>
                      <a:cubicBezTo>
                        <a:pt x="210" y="64"/>
                        <a:pt x="210" y="64"/>
                        <a:pt x="210" y="64"/>
                      </a:cubicBezTo>
                      <a:cubicBezTo>
                        <a:pt x="210" y="53"/>
                        <a:pt x="202" y="45"/>
                        <a:pt x="192" y="45"/>
                      </a:cubicBezTo>
                      <a:close/>
                      <a:moveTo>
                        <a:pt x="105" y="13"/>
                      </a:moveTo>
                      <a:cubicBezTo>
                        <a:pt x="111" y="13"/>
                        <a:pt x="115" y="17"/>
                        <a:pt x="115" y="22"/>
                      </a:cubicBezTo>
                      <a:cubicBezTo>
                        <a:pt x="115" y="28"/>
                        <a:pt x="111" y="32"/>
                        <a:pt x="105" y="32"/>
                      </a:cubicBezTo>
                      <a:cubicBezTo>
                        <a:pt x="100" y="32"/>
                        <a:pt x="96" y="28"/>
                        <a:pt x="96" y="22"/>
                      </a:cubicBezTo>
                      <a:cubicBezTo>
                        <a:pt x="96" y="17"/>
                        <a:pt x="100" y="13"/>
                        <a:pt x="105" y="13"/>
                      </a:cubicBezTo>
                      <a:close/>
                      <a:moveTo>
                        <a:pt x="196" y="259"/>
                      </a:moveTo>
                      <a:cubicBezTo>
                        <a:pt x="196" y="261"/>
                        <a:pt x="194" y="263"/>
                        <a:pt x="192" y="263"/>
                      </a:cubicBezTo>
                      <a:cubicBezTo>
                        <a:pt x="19" y="263"/>
                        <a:pt x="19" y="263"/>
                        <a:pt x="19" y="263"/>
                      </a:cubicBezTo>
                      <a:cubicBezTo>
                        <a:pt x="17" y="263"/>
                        <a:pt x="15" y="261"/>
                        <a:pt x="15" y="259"/>
                      </a:cubicBezTo>
                      <a:cubicBezTo>
                        <a:pt x="15" y="64"/>
                        <a:pt x="15" y="64"/>
                        <a:pt x="15" y="64"/>
                      </a:cubicBezTo>
                      <a:cubicBezTo>
                        <a:pt x="15" y="61"/>
                        <a:pt x="17" y="59"/>
                        <a:pt x="19" y="59"/>
                      </a:cubicBezTo>
                      <a:cubicBezTo>
                        <a:pt x="25" y="59"/>
                        <a:pt x="25" y="59"/>
                        <a:pt x="25" y="59"/>
                      </a:cubicBezTo>
                      <a:cubicBezTo>
                        <a:pt x="32" y="59"/>
                        <a:pt x="32" y="59"/>
                        <a:pt x="32" y="59"/>
                      </a:cubicBezTo>
                      <a:cubicBezTo>
                        <a:pt x="55" y="59"/>
                        <a:pt x="55" y="59"/>
                        <a:pt x="55" y="59"/>
                      </a:cubicBezTo>
                      <a:cubicBezTo>
                        <a:pt x="55" y="63"/>
                        <a:pt x="55" y="63"/>
                        <a:pt x="55" y="63"/>
                      </a:cubicBezTo>
                      <a:cubicBezTo>
                        <a:pt x="55" y="68"/>
                        <a:pt x="59" y="72"/>
                        <a:pt x="65" y="72"/>
                      </a:cubicBezTo>
                      <a:cubicBezTo>
                        <a:pt x="146" y="72"/>
                        <a:pt x="146" y="72"/>
                        <a:pt x="146" y="72"/>
                      </a:cubicBezTo>
                      <a:cubicBezTo>
                        <a:pt x="151" y="72"/>
                        <a:pt x="155" y="68"/>
                        <a:pt x="155" y="63"/>
                      </a:cubicBezTo>
                      <a:cubicBezTo>
                        <a:pt x="155" y="59"/>
                        <a:pt x="155" y="59"/>
                        <a:pt x="155" y="59"/>
                      </a:cubicBezTo>
                      <a:cubicBezTo>
                        <a:pt x="179" y="59"/>
                        <a:pt x="179" y="59"/>
                        <a:pt x="179" y="59"/>
                      </a:cubicBezTo>
                      <a:cubicBezTo>
                        <a:pt x="186" y="59"/>
                        <a:pt x="186" y="59"/>
                        <a:pt x="186" y="59"/>
                      </a:cubicBezTo>
                      <a:cubicBezTo>
                        <a:pt x="192" y="59"/>
                        <a:pt x="192" y="59"/>
                        <a:pt x="192" y="59"/>
                      </a:cubicBezTo>
                      <a:cubicBezTo>
                        <a:pt x="194" y="59"/>
                        <a:pt x="196" y="61"/>
                        <a:pt x="196" y="64"/>
                      </a:cubicBezTo>
                      <a:lnTo>
                        <a:pt x="196" y="25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33" name="Freeform 6"/>
                <p:cNvSpPr/>
                <p:nvPr/>
              </p:nvSpPr>
              <p:spPr bwMode="auto">
                <a:xfrm>
                  <a:off x="4268788" y="2192338"/>
                  <a:ext cx="342900" cy="311150"/>
                </a:xfrm>
                <a:custGeom>
                  <a:avLst/>
                  <a:gdLst>
                    <a:gd name="T0" fmla="*/ 122 w 128"/>
                    <a:gd name="T1" fmla="*/ 4 h 116"/>
                    <a:gd name="T2" fmla="*/ 105 w 128"/>
                    <a:gd name="T3" fmla="*/ 6 h 116"/>
                    <a:gd name="T4" fmla="*/ 44 w 128"/>
                    <a:gd name="T5" fmla="*/ 81 h 116"/>
                    <a:gd name="T6" fmla="*/ 24 w 128"/>
                    <a:gd name="T7" fmla="*/ 58 h 116"/>
                    <a:gd name="T8" fmla="*/ 7 w 128"/>
                    <a:gd name="T9" fmla="*/ 56 h 116"/>
                    <a:gd name="T10" fmla="*/ 5 w 128"/>
                    <a:gd name="T11" fmla="*/ 71 h 116"/>
                    <a:gd name="T12" fmla="*/ 45 w 128"/>
                    <a:gd name="T13" fmla="*/ 116 h 116"/>
                    <a:gd name="T14" fmla="*/ 124 w 128"/>
                    <a:gd name="T15" fmla="*/ 19 h 116"/>
                    <a:gd name="T16" fmla="*/ 122 w 128"/>
                    <a:gd name="T17" fmla="*/ 4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8" h="116">
                      <a:moveTo>
                        <a:pt x="122" y="4"/>
                      </a:moveTo>
                      <a:cubicBezTo>
                        <a:pt x="116" y="0"/>
                        <a:pt x="109" y="1"/>
                        <a:pt x="105" y="6"/>
                      </a:cubicBezTo>
                      <a:cubicBezTo>
                        <a:pt x="44" y="81"/>
                        <a:pt x="44" y="81"/>
                        <a:pt x="44" y="81"/>
                      </a:cubicBezTo>
                      <a:cubicBezTo>
                        <a:pt x="24" y="58"/>
                        <a:pt x="24" y="58"/>
                        <a:pt x="24" y="58"/>
                      </a:cubicBezTo>
                      <a:cubicBezTo>
                        <a:pt x="19" y="53"/>
                        <a:pt x="12" y="52"/>
                        <a:pt x="7" y="56"/>
                      </a:cubicBezTo>
                      <a:cubicBezTo>
                        <a:pt x="1" y="60"/>
                        <a:pt x="0" y="66"/>
                        <a:pt x="5" y="71"/>
                      </a:cubicBezTo>
                      <a:cubicBezTo>
                        <a:pt x="45" y="116"/>
                        <a:pt x="45" y="116"/>
                        <a:pt x="45" y="116"/>
                      </a:cubicBezTo>
                      <a:cubicBezTo>
                        <a:pt x="124" y="19"/>
                        <a:pt x="124" y="19"/>
                        <a:pt x="124" y="19"/>
                      </a:cubicBezTo>
                      <a:cubicBezTo>
                        <a:pt x="128" y="14"/>
                        <a:pt x="127" y="7"/>
                        <a:pt x="12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</p:grpSp>
          <p:sp>
            <p:nvSpPr>
              <p:cNvPr id="31" name="同心圆 30"/>
              <p:cNvSpPr/>
              <p:nvPr/>
            </p:nvSpPr>
            <p:spPr>
              <a:xfrm flipH="1">
                <a:off x="8994563" y="2192266"/>
                <a:ext cx="1384435" cy="1384435"/>
              </a:xfrm>
              <a:prstGeom prst="donut">
                <a:avLst>
                  <a:gd name="adj" fmla="val 11053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Freeform 5"/>
            <p:cNvSpPr/>
            <p:nvPr/>
          </p:nvSpPr>
          <p:spPr bwMode="auto">
            <a:xfrm flipH="1">
              <a:off x="9059406" y="2259237"/>
              <a:ext cx="1627612" cy="1374775"/>
            </a:xfrm>
            <a:custGeom>
              <a:avLst/>
              <a:gdLst>
                <a:gd name="T0" fmla="*/ 706 w 1122"/>
                <a:gd name="T1" fmla="*/ 866 h 866"/>
                <a:gd name="T2" fmla="*/ 706 w 1122"/>
                <a:gd name="T3" fmla="*/ 671 h 866"/>
                <a:gd name="T4" fmla="*/ 0 w 1122"/>
                <a:gd name="T5" fmla="*/ 671 h 866"/>
                <a:gd name="T6" fmla="*/ 0 w 1122"/>
                <a:gd name="T7" fmla="*/ 194 h 866"/>
                <a:gd name="T8" fmla="*/ 706 w 1122"/>
                <a:gd name="T9" fmla="*/ 194 h 866"/>
                <a:gd name="T10" fmla="*/ 706 w 1122"/>
                <a:gd name="T11" fmla="*/ 0 h 866"/>
                <a:gd name="T12" fmla="*/ 1122 w 1122"/>
                <a:gd name="T13" fmla="*/ 433 h 866"/>
                <a:gd name="T14" fmla="*/ 706 w 1122"/>
                <a:gd name="T15" fmla="*/ 866 h 866"/>
                <a:gd name="T16" fmla="*/ 706 w 1122"/>
                <a:gd name="T17" fmla="*/ 866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2" h="866">
                  <a:moveTo>
                    <a:pt x="706" y="866"/>
                  </a:moveTo>
                  <a:lnTo>
                    <a:pt x="706" y="671"/>
                  </a:lnTo>
                  <a:lnTo>
                    <a:pt x="0" y="671"/>
                  </a:lnTo>
                  <a:lnTo>
                    <a:pt x="0" y="194"/>
                  </a:lnTo>
                  <a:lnTo>
                    <a:pt x="706" y="194"/>
                  </a:lnTo>
                  <a:lnTo>
                    <a:pt x="706" y="0"/>
                  </a:lnTo>
                  <a:lnTo>
                    <a:pt x="1122" y="433"/>
                  </a:lnTo>
                  <a:lnTo>
                    <a:pt x="706" y="866"/>
                  </a:lnTo>
                  <a:lnTo>
                    <a:pt x="706" y="8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106553" y="2269348"/>
            <a:ext cx="2859254" cy="1384435"/>
            <a:chOff x="6133517" y="2269348"/>
            <a:chExt cx="2859254" cy="1384435"/>
          </a:xfrm>
        </p:grpSpPr>
        <p:sp>
          <p:nvSpPr>
            <p:cNvPr id="35" name="Freeform 5"/>
            <p:cNvSpPr/>
            <p:nvPr/>
          </p:nvSpPr>
          <p:spPr bwMode="auto">
            <a:xfrm flipH="1">
              <a:off x="6133517" y="2274178"/>
              <a:ext cx="1627612" cy="1374775"/>
            </a:xfrm>
            <a:custGeom>
              <a:avLst/>
              <a:gdLst>
                <a:gd name="T0" fmla="*/ 706 w 1122"/>
                <a:gd name="T1" fmla="*/ 866 h 866"/>
                <a:gd name="T2" fmla="*/ 706 w 1122"/>
                <a:gd name="T3" fmla="*/ 671 h 866"/>
                <a:gd name="T4" fmla="*/ 0 w 1122"/>
                <a:gd name="T5" fmla="*/ 671 h 866"/>
                <a:gd name="T6" fmla="*/ 0 w 1122"/>
                <a:gd name="T7" fmla="*/ 194 h 866"/>
                <a:gd name="T8" fmla="*/ 706 w 1122"/>
                <a:gd name="T9" fmla="*/ 194 h 866"/>
                <a:gd name="T10" fmla="*/ 706 w 1122"/>
                <a:gd name="T11" fmla="*/ 0 h 866"/>
                <a:gd name="T12" fmla="*/ 1122 w 1122"/>
                <a:gd name="T13" fmla="*/ 433 h 866"/>
                <a:gd name="T14" fmla="*/ 706 w 1122"/>
                <a:gd name="T15" fmla="*/ 866 h 866"/>
                <a:gd name="T16" fmla="*/ 706 w 1122"/>
                <a:gd name="T17" fmla="*/ 866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2" h="866">
                  <a:moveTo>
                    <a:pt x="706" y="866"/>
                  </a:moveTo>
                  <a:lnTo>
                    <a:pt x="706" y="671"/>
                  </a:lnTo>
                  <a:lnTo>
                    <a:pt x="0" y="671"/>
                  </a:lnTo>
                  <a:lnTo>
                    <a:pt x="0" y="194"/>
                  </a:lnTo>
                  <a:lnTo>
                    <a:pt x="706" y="194"/>
                  </a:lnTo>
                  <a:lnTo>
                    <a:pt x="706" y="0"/>
                  </a:lnTo>
                  <a:lnTo>
                    <a:pt x="1122" y="433"/>
                  </a:lnTo>
                  <a:lnTo>
                    <a:pt x="706" y="866"/>
                  </a:lnTo>
                  <a:lnTo>
                    <a:pt x="706" y="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grpSp>
          <p:nvGrpSpPr>
            <p:cNvPr id="36" name="Group 41"/>
            <p:cNvGrpSpPr/>
            <p:nvPr/>
          </p:nvGrpSpPr>
          <p:grpSpPr>
            <a:xfrm rot="21036247">
              <a:off x="7914103" y="2716560"/>
              <a:ext cx="772901" cy="490011"/>
              <a:chOff x="7726363" y="1603045"/>
              <a:chExt cx="876914" cy="555955"/>
            </a:xfrm>
            <a:solidFill>
              <a:schemeClr val="accent1"/>
            </a:solidFill>
          </p:grpSpPr>
          <p:grpSp>
            <p:nvGrpSpPr>
              <p:cNvPr id="38" name="Group 42"/>
              <p:cNvGrpSpPr/>
              <p:nvPr/>
            </p:nvGrpSpPr>
            <p:grpSpPr>
              <a:xfrm>
                <a:off x="7726363" y="1666875"/>
                <a:ext cx="492125" cy="492125"/>
                <a:chOff x="7726363" y="1666875"/>
                <a:chExt cx="492125" cy="492125"/>
              </a:xfrm>
              <a:grpFill/>
            </p:grpSpPr>
            <p:sp>
              <p:nvSpPr>
                <p:cNvPr id="43" name="Freeform 10"/>
                <p:cNvSpPr>
                  <a:spLocks noEditPoints="1"/>
                </p:cNvSpPr>
                <p:nvPr/>
              </p:nvSpPr>
              <p:spPr bwMode="auto">
                <a:xfrm>
                  <a:off x="7726363" y="1666875"/>
                  <a:ext cx="492125" cy="492125"/>
                </a:xfrm>
                <a:custGeom>
                  <a:avLst/>
                  <a:gdLst>
                    <a:gd name="T0" fmla="*/ 109 w 128"/>
                    <a:gd name="T1" fmla="*/ 48 h 128"/>
                    <a:gd name="T2" fmla="*/ 114 w 128"/>
                    <a:gd name="T3" fmla="*/ 33 h 128"/>
                    <a:gd name="T4" fmla="*/ 105 w 128"/>
                    <a:gd name="T5" fmla="*/ 15 h 128"/>
                    <a:gd name="T6" fmla="*/ 95 w 128"/>
                    <a:gd name="T7" fmla="*/ 14 h 128"/>
                    <a:gd name="T8" fmla="*/ 80 w 128"/>
                    <a:gd name="T9" fmla="*/ 19 h 128"/>
                    <a:gd name="T10" fmla="*/ 69 w 128"/>
                    <a:gd name="T11" fmla="*/ 0 h 128"/>
                    <a:gd name="T12" fmla="*/ 51 w 128"/>
                    <a:gd name="T13" fmla="*/ 6 h 128"/>
                    <a:gd name="T14" fmla="*/ 43 w 128"/>
                    <a:gd name="T15" fmla="*/ 21 h 128"/>
                    <a:gd name="T16" fmla="*/ 28 w 128"/>
                    <a:gd name="T17" fmla="*/ 13 h 128"/>
                    <a:gd name="T18" fmla="*/ 15 w 128"/>
                    <a:gd name="T19" fmla="*/ 23 h 128"/>
                    <a:gd name="T20" fmla="*/ 21 w 128"/>
                    <a:gd name="T21" fmla="*/ 43 h 128"/>
                    <a:gd name="T22" fmla="*/ 6 w 128"/>
                    <a:gd name="T23" fmla="*/ 51 h 128"/>
                    <a:gd name="T24" fmla="*/ 0 w 128"/>
                    <a:gd name="T25" fmla="*/ 69 h 128"/>
                    <a:gd name="T26" fmla="*/ 19 w 128"/>
                    <a:gd name="T27" fmla="*/ 80 h 128"/>
                    <a:gd name="T28" fmla="*/ 14 w 128"/>
                    <a:gd name="T29" fmla="*/ 95 h 128"/>
                    <a:gd name="T30" fmla="*/ 23 w 128"/>
                    <a:gd name="T31" fmla="*/ 113 h 128"/>
                    <a:gd name="T32" fmla="*/ 33 w 128"/>
                    <a:gd name="T33" fmla="*/ 114 h 128"/>
                    <a:gd name="T34" fmla="*/ 48 w 128"/>
                    <a:gd name="T35" fmla="*/ 109 h 128"/>
                    <a:gd name="T36" fmla="*/ 59 w 128"/>
                    <a:gd name="T37" fmla="*/ 128 h 128"/>
                    <a:gd name="T38" fmla="*/ 77 w 128"/>
                    <a:gd name="T39" fmla="*/ 122 h 128"/>
                    <a:gd name="T40" fmla="*/ 85 w 128"/>
                    <a:gd name="T41" fmla="*/ 107 h 128"/>
                    <a:gd name="T42" fmla="*/ 100 w 128"/>
                    <a:gd name="T43" fmla="*/ 115 h 128"/>
                    <a:gd name="T44" fmla="*/ 113 w 128"/>
                    <a:gd name="T45" fmla="*/ 105 h 128"/>
                    <a:gd name="T46" fmla="*/ 107 w 128"/>
                    <a:gd name="T47" fmla="*/ 85 h 128"/>
                    <a:gd name="T48" fmla="*/ 122 w 128"/>
                    <a:gd name="T49" fmla="*/ 77 h 128"/>
                    <a:gd name="T50" fmla="*/ 128 w 128"/>
                    <a:gd name="T51" fmla="*/ 59 h 128"/>
                    <a:gd name="T52" fmla="*/ 108 w 128"/>
                    <a:gd name="T53" fmla="*/ 72 h 128"/>
                    <a:gd name="T54" fmla="*/ 100 w 128"/>
                    <a:gd name="T55" fmla="*/ 81 h 128"/>
                    <a:gd name="T56" fmla="*/ 107 w 128"/>
                    <a:gd name="T57" fmla="*/ 100 h 128"/>
                    <a:gd name="T58" fmla="*/ 89 w 128"/>
                    <a:gd name="T59" fmla="*/ 101 h 128"/>
                    <a:gd name="T60" fmla="*/ 81 w 128"/>
                    <a:gd name="T61" fmla="*/ 100 h 128"/>
                    <a:gd name="T62" fmla="*/ 72 w 128"/>
                    <a:gd name="T63" fmla="*/ 108 h 128"/>
                    <a:gd name="T64" fmla="*/ 59 w 128"/>
                    <a:gd name="T65" fmla="*/ 120 h 128"/>
                    <a:gd name="T66" fmla="*/ 51 w 128"/>
                    <a:gd name="T67" fmla="*/ 102 h 128"/>
                    <a:gd name="T68" fmla="*/ 43 w 128"/>
                    <a:gd name="T69" fmla="*/ 99 h 128"/>
                    <a:gd name="T70" fmla="*/ 28 w 128"/>
                    <a:gd name="T71" fmla="*/ 107 h 128"/>
                    <a:gd name="T72" fmla="*/ 27 w 128"/>
                    <a:gd name="T73" fmla="*/ 89 h 128"/>
                    <a:gd name="T74" fmla="*/ 26 w 128"/>
                    <a:gd name="T75" fmla="*/ 77 h 128"/>
                    <a:gd name="T76" fmla="*/ 8 w 128"/>
                    <a:gd name="T77" fmla="*/ 69 h 128"/>
                    <a:gd name="T78" fmla="*/ 20 w 128"/>
                    <a:gd name="T79" fmla="*/ 56 h 128"/>
                    <a:gd name="T80" fmla="*/ 28 w 128"/>
                    <a:gd name="T81" fmla="*/ 47 h 128"/>
                    <a:gd name="T82" fmla="*/ 21 w 128"/>
                    <a:gd name="T83" fmla="*/ 28 h 128"/>
                    <a:gd name="T84" fmla="*/ 39 w 128"/>
                    <a:gd name="T85" fmla="*/ 27 h 128"/>
                    <a:gd name="T86" fmla="*/ 47 w 128"/>
                    <a:gd name="T87" fmla="*/ 28 h 128"/>
                    <a:gd name="T88" fmla="*/ 56 w 128"/>
                    <a:gd name="T89" fmla="*/ 20 h 128"/>
                    <a:gd name="T90" fmla="*/ 69 w 128"/>
                    <a:gd name="T91" fmla="*/ 8 h 128"/>
                    <a:gd name="T92" fmla="*/ 77 w 128"/>
                    <a:gd name="T93" fmla="*/ 26 h 128"/>
                    <a:gd name="T94" fmla="*/ 85 w 128"/>
                    <a:gd name="T95" fmla="*/ 29 h 128"/>
                    <a:gd name="T96" fmla="*/ 100 w 128"/>
                    <a:gd name="T97" fmla="*/ 21 h 128"/>
                    <a:gd name="T98" fmla="*/ 101 w 128"/>
                    <a:gd name="T99" fmla="*/ 39 h 128"/>
                    <a:gd name="T100" fmla="*/ 102 w 128"/>
                    <a:gd name="T101" fmla="*/ 51 h 128"/>
                    <a:gd name="T102" fmla="*/ 120 w 128"/>
                    <a:gd name="T103" fmla="*/ 59 h 128"/>
                    <a:gd name="T104" fmla="*/ 108 w 128"/>
                    <a:gd name="T105" fmla="*/ 72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28" h="128">
                      <a:moveTo>
                        <a:pt x="122" y="51"/>
                      </a:moveTo>
                      <a:cubicBezTo>
                        <a:pt x="109" y="48"/>
                        <a:pt x="109" y="48"/>
                        <a:pt x="109" y="48"/>
                      </a:cubicBezTo>
                      <a:cubicBezTo>
                        <a:pt x="109" y="46"/>
                        <a:pt x="108" y="45"/>
                        <a:pt x="107" y="43"/>
                      </a:cubicBezTo>
                      <a:cubicBezTo>
                        <a:pt x="114" y="33"/>
                        <a:pt x="114" y="33"/>
                        <a:pt x="114" y="33"/>
                      </a:cubicBezTo>
                      <a:cubicBezTo>
                        <a:pt x="116" y="30"/>
                        <a:pt x="116" y="25"/>
                        <a:pt x="113" y="23"/>
                      </a:cubicBezTo>
                      <a:cubicBezTo>
                        <a:pt x="105" y="15"/>
                        <a:pt x="105" y="15"/>
                        <a:pt x="105" y="15"/>
                      </a:cubicBezTo>
                      <a:cubicBezTo>
                        <a:pt x="104" y="13"/>
                        <a:pt x="102" y="13"/>
                        <a:pt x="100" y="13"/>
                      </a:cubicBezTo>
                      <a:cubicBezTo>
                        <a:pt x="98" y="13"/>
                        <a:pt x="97" y="13"/>
                        <a:pt x="95" y="14"/>
                      </a:cubicBezTo>
                      <a:cubicBezTo>
                        <a:pt x="85" y="21"/>
                        <a:pt x="85" y="21"/>
                        <a:pt x="85" y="21"/>
                      </a:cubicBezTo>
                      <a:cubicBezTo>
                        <a:pt x="83" y="20"/>
                        <a:pt x="82" y="19"/>
                        <a:pt x="80" y="19"/>
                      </a:cubicBezTo>
                      <a:cubicBezTo>
                        <a:pt x="77" y="6"/>
                        <a:pt x="77" y="6"/>
                        <a:pt x="77" y="6"/>
                      </a:cubicBezTo>
                      <a:cubicBezTo>
                        <a:pt x="77" y="3"/>
                        <a:pt x="73" y="0"/>
                        <a:pt x="69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55" y="0"/>
                        <a:pt x="51" y="3"/>
                        <a:pt x="51" y="6"/>
                      </a:cubicBezTo>
                      <a:cubicBezTo>
                        <a:pt x="48" y="19"/>
                        <a:pt x="48" y="19"/>
                        <a:pt x="48" y="19"/>
                      </a:cubicBezTo>
                      <a:cubicBezTo>
                        <a:pt x="46" y="19"/>
                        <a:pt x="45" y="20"/>
                        <a:pt x="43" y="21"/>
                      </a:cubicBezTo>
                      <a:cubicBezTo>
                        <a:pt x="33" y="14"/>
                        <a:pt x="33" y="14"/>
                        <a:pt x="33" y="14"/>
                      </a:cubicBezTo>
                      <a:cubicBezTo>
                        <a:pt x="31" y="13"/>
                        <a:pt x="30" y="13"/>
                        <a:pt x="28" y="13"/>
                      </a:cubicBezTo>
                      <a:cubicBezTo>
                        <a:pt x="26" y="13"/>
                        <a:pt x="24" y="13"/>
                        <a:pt x="23" y="15"/>
                      </a:cubicBez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2" y="25"/>
                        <a:pt x="12" y="30"/>
                        <a:pt x="14" y="33"/>
                      </a:cubicBezTo>
                      <a:cubicBezTo>
                        <a:pt x="21" y="43"/>
                        <a:pt x="21" y="43"/>
                        <a:pt x="21" y="43"/>
                      </a:cubicBezTo>
                      <a:cubicBezTo>
                        <a:pt x="20" y="45"/>
                        <a:pt x="19" y="46"/>
                        <a:pt x="19" y="48"/>
                      </a:cubicBezTo>
                      <a:cubicBezTo>
                        <a:pt x="6" y="51"/>
                        <a:pt x="6" y="51"/>
                        <a:pt x="6" y="51"/>
                      </a:cubicBezTo>
                      <a:cubicBezTo>
                        <a:pt x="3" y="51"/>
                        <a:pt x="0" y="55"/>
                        <a:pt x="0" y="59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73"/>
                        <a:pt x="3" y="77"/>
                        <a:pt x="6" y="77"/>
                      </a:cubicBezTo>
                      <a:cubicBezTo>
                        <a:pt x="19" y="80"/>
                        <a:pt x="19" y="80"/>
                        <a:pt x="19" y="80"/>
                      </a:cubicBezTo>
                      <a:cubicBezTo>
                        <a:pt x="19" y="82"/>
                        <a:pt x="20" y="83"/>
                        <a:pt x="21" y="85"/>
                      </a:cubicBezTo>
                      <a:cubicBezTo>
                        <a:pt x="14" y="95"/>
                        <a:pt x="14" y="95"/>
                        <a:pt x="14" y="95"/>
                      </a:cubicBezTo>
                      <a:cubicBezTo>
                        <a:pt x="12" y="98"/>
                        <a:pt x="12" y="103"/>
                        <a:pt x="15" y="105"/>
                      </a:cubicBezTo>
                      <a:cubicBezTo>
                        <a:pt x="23" y="113"/>
                        <a:pt x="23" y="113"/>
                        <a:pt x="23" y="113"/>
                      </a:cubicBezTo>
                      <a:cubicBezTo>
                        <a:pt x="24" y="115"/>
                        <a:pt x="26" y="115"/>
                        <a:pt x="28" y="115"/>
                      </a:cubicBezTo>
                      <a:cubicBezTo>
                        <a:pt x="30" y="115"/>
                        <a:pt x="31" y="115"/>
                        <a:pt x="33" y="114"/>
                      </a:cubicBezTo>
                      <a:cubicBezTo>
                        <a:pt x="43" y="107"/>
                        <a:pt x="43" y="107"/>
                        <a:pt x="43" y="107"/>
                      </a:cubicBezTo>
                      <a:cubicBezTo>
                        <a:pt x="45" y="108"/>
                        <a:pt x="46" y="109"/>
                        <a:pt x="48" y="109"/>
                      </a:cubicBezTo>
                      <a:cubicBezTo>
                        <a:pt x="51" y="122"/>
                        <a:pt x="51" y="122"/>
                        <a:pt x="51" y="122"/>
                      </a:cubicBezTo>
                      <a:cubicBezTo>
                        <a:pt x="51" y="125"/>
                        <a:pt x="55" y="128"/>
                        <a:pt x="59" y="128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73" y="128"/>
                        <a:pt x="77" y="125"/>
                        <a:pt x="77" y="122"/>
                      </a:cubicBezTo>
                      <a:cubicBezTo>
                        <a:pt x="80" y="109"/>
                        <a:pt x="80" y="109"/>
                        <a:pt x="80" y="109"/>
                      </a:cubicBezTo>
                      <a:cubicBezTo>
                        <a:pt x="82" y="109"/>
                        <a:pt x="83" y="108"/>
                        <a:pt x="85" y="107"/>
                      </a:cubicBezTo>
                      <a:cubicBezTo>
                        <a:pt x="95" y="114"/>
                        <a:pt x="95" y="114"/>
                        <a:pt x="95" y="114"/>
                      </a:cubicBezTo>
                      <a:cubicBezTo>
                        <a:pt x="97" y="115"/>
                        <a:pt x="98" y="115"/>
                        <a:pt x="100" y="115"/>
                      </a:cubicBezTo>
                      <a:cubicBezTo>
                        <a:pt x="102" y="115"/>
                        <a:pt x="104" y="115"/>
                        <a:pt x="105" y="113"/>
                      </a:cubicBezTo>
                      <a:cubicBezTo>
                        <a:pt x="113" y="105"/>
                        <a:pt x="113" y="105"/>
                        <a:pt x="113" y="105"/>
                      </a:cubicBezTo>
                      <a:cubicBezTo>
                        <a:pt x="116" y="103"/>
                        <a:pt x="116" y="98"/>
                        <a:pt x="114" y="95"/>
                      </a:cubicBezTo>
                      <a:cubicBezTo>
                        <a:pt x="107" y="85"/>
                        <a:pt x="107" y="85"/>
                        <a:pt x="107" y="85"/>
                      </a:cubicBezTo>
                      <a:cubicBezTo>
                        <a:pt x="108" y="83"/>
                        <a:pt x="109" y="82"/>
                        <a:pt x="109" y="80"/>
                      </a:cubicBezTo>
                      <a:cubicBezTo>
                        <a:pt x="122" y="77"/>
                        <a:pt x="122" y="77"/>
                        <a:pt x="122" y="77"/>
                      </a:cubicBezTo>
                      <a:cubicBezTo>
                        <a:pt x="125" y="77"/>
                        <a:pt x="128" y="73"/>
                        <a:pt x="128" y="69"/>
                      </a:cubicBezTo>
                      <a:cubicBezTo>
                        <a:pt x="128" y="59"/>
                        <a:pt x="128" y="59"/>
                        <a:pt x="128" y="59"/>
                      </a:cubicBezTo>
                      <a:cubicBezTo>
                        <a:pt x="128" y="55"/>
                        <a:pt x="125" y="51"/>
                        <a:pt x="122" y="51"/>
                      </a:cubicBezTo>
                      <a:close/>
                      <a:moveTo>
                        <a:pt x="108" y="72"/>
                      </a:moveTo>
                      <a:cubicBezTo>
                        <a:pt x="105" y="72"/>
                        <a:pt x="103" y="74"/>
                        <a:pt x="102" y="77"/>
                      </a:cubicBezTo>
                      <a:cubicBezTo>
                        <a:pt x="101" y="79"/>
                        <a:pt x="101" y="80"/>
                        <a:pt x="100" y="81"/>
                      </a:cubicBezTo>
                      <a:cubicBezTo>
                        <a:pt x="99" y="84"/>
                        <a:pt x="99" y="87"/>
                        <a:pt x="101" y="89"/>
                      </a:cubicBezTo>
                      <a:cubicBezTo>
                        <a:pt x="107" y="100"/>
                        <a:pt x="107" y="100"/>
                        <a:pt x="107" y="100"/>
                      </a:cubicBezTo>
                      <a:cubicBezTo>
                        <a:pt x="100" y="107"/>
                        <a:pt x="100" y="107"/>
                        <a:pt x="100" y="107"/>
                      </a:cubicBezTo>
                      <a:cubicBezTo>
                        <a:pt x="89" y="101"/>
                        <a:pt x="89" y="101"/>
                        <a:pt x="89" y="101"/>
                      </a:cubicBezTo>
                      <a:cubicBezTo>
                        <a:pt x="88" y="100"/>
                        <a:pt x="86" y="99"/>
                        <a:pt x="85" y="99"/>
                      </a:cubicBezTo>
                      <a:cubicBezTo>
                        <a:pt x="84" y="99"/>
                        <a:pt x="83" y="99"/>
                        <a:pt x="81" y="100"/>
                      </a:cubicBezTo>
                      <a:cubicBezTo>
                        <a:pt x="80" y="101"/>
                        <a:pt x="79" y="101"/>
                        <a:pt x="77" y="102"/>
                      </a:cubicBezTo>
                      <a:cubicBezTo>
                        <a:pt x="74" y="103"/>
                        <a:pt x="72" y="105"/>
                        <a:pt x="72" y="108"/>
                      </a:cubicBezTo>
                      <a:cubicBezTo>
                        <a:pt x="69" y="120"/>
                        <a:pt x="69" y="120"/>
                        <a:pt x="69" y="120"/>
                      </a:cubicBezTo>
                      <a:cubicBezTo>
                        <a:pt x="59" y="120"/>
                        <a:pt x="59" y="120"/>
                        <a:pt x="59" y="120"/>
                      </a:cubicBezTo>
                      <a:cubicBezTo>
                        <a:pt x="56" y="108"/>
                        <a:pt x="56" y="108"/>
                        <a:pt x="56" y="108"/>
                      </a:cubicBezTo>
                      <a:cubicBezTo>
                        <a:pt x="56" y="105"/>
                        <a:pt x="54" y="103"/>
                        <a:pt x="51" y="102"/>
                      </a:cubicBezTo>
                      <a:cubicBezTo>
                        <a:pt x="49" y="101"/>
                        <a:pt x="48" y="101"/>
                        <a:pt x="47" y="100"/>
                      </a:cubicBezTo>
                      <a:cubicBezTo>
                        <a:pt x="45" y="99"/>
                        <a:pt x="44" y="99"/>
                        <a:pt x="43" y="99"/>
                      </a:cubicBezTo>
                      <a:cubicBezTo>
                        <a:pt x="42" y="99"/>
                        <a:pt x="40" y="100"/>
                        <a:pt x="39" y="101"/>
                      </a:cubicBezTo>
                      <a:cubicBezTo>
                        <a:pt x="28" y="107"/>
                        <a:pt x="28" y="107"/>
                        <a:pt x="28" y="107"/>
                      </a:cubicBezTo>
                      <a:cubicBezTo>
                        <a:pt x="21" y="100"/>
                        <a:pt x="21" y="100"/>
                        <a:pt x="21" y="100"/>
                      </a:cubicBezTo>
                      <a:cubicBezTo>
                        <a:pt x="27" y="89"/>
                        <a:pt x="27" y="89"/>
                        <a:pt x="27" y="89"/>
                      </a:cubicBezTo>
                      <a:cubicBezTo>
                        <a:pt x="29" y="87"/>
                        <a:pt x="29" y="84"/>
                        <a:pt x="28" y="81"/>
                      </a:cubicBezTo>
                      <a:cubicBezTo>
                        <a:pt x="27" y="80"/>
                        <a:pt x="27" y="79"/>
                        <a:pt x="26" y="77"/>
                      </a:cubicBezTo>
                      <a:cubicBezTo>
                        <a:pt x="25" y="74"/>
                        <a:pt x="23" y="72"/>
                        <a:pt x="20" y="72"/>
                      </a:cubicBezTo>
                      <a:cubicBezTo>
                        <a:pt x="8" y="69"/>
                        <a:pt x="8" y="69"/>
                        <a:pt x="8" y="69"/>
                      </a:cubicBezTo>
                      <a:cubicBezTo>
                        <a:pt x="8" y="59"/>
                        <a:pt x="8" y="59"/>
                        <a:pt x="8" y="59"/>
                      </a:cubicBezTo>
                      <a:cubicBezTo>
                        <a:pt x="20" y="56"/>
                        <a:pt x="20" y="56"/>
                        <a:pt x="20" y="56"/>
                      </a:cubicBezTo>
                      <a:cubicBezTo>
                        <a:pt x="23" y="56"/>
                        <a:pt x="25" y="54"/>
                        <a:pt x="26" y="51"/>
                      </a:cubicBezTo>
                      <a:cubicBezTo>
                        <a:pt x="27" y="49"/>
                        <a:pt x="27" y="48"/>
                        <a:pt x="28" y="47"/>
                      </a:cubicBezTo>
                      <a:cubicBezTo>
                        <a:pt x="29" y="44"/>
                        <a:pt x="29" y="41"/>
                        <a:pt x="27" y="39"/>
                      </a:cubicBezTo>
                      <a:cubicBezTo>
                        <a:pt x="21" y="28"/>
                        <a:pt x="21" y="28"/>
                        <a:pt x="21" y="28"/>
                      </a:cubicBezTo>
                      <a:cubicBezTo>
                        <a:pt x="28" y="21"/>
                        <a:pt x="28" y="21"/>
                        <a:pt x="28" y="21"/>
                      </a:cubicBezTo>
                      <a:cubicBezTo>
                        <a:pt x="39" y="27"/>
                        <a:pt x="39" y="27"/>
                        <a:pt x="39" y="27"/>
                      </a:cubicBezTo>
                      <a:cubicBezTo>
                        <a:pt x="40" y="28"/>
                        <a:pt x="42" y="29"/>
                        <a:pt x="43" y="29"/>
                      </a:cubicBezTo>
                      <a:cubicBezTo>
                        <a:pt x="44" y="29"/>
                        <a:pt x="45" y="29"/>
                        <a:pt x="47" y="28"/>
                      </a:cubicBezTo>
                      <a:cubicBezTo>
                        <a:pt x="48" y="27"/>
                        <a:pt x="49" y="27"/>
                        <a:pt x="51" y="26"/>
                      </a:cubicBezTo>
                      <a:cubicBezTo>
                        <a:pt x="54" y="25"/>
                        <a:pt x="56" y="23"/>
                        <a:pt x="56" y="20"/>
                      </a:cubicBezTo>
                      <a:cubicBezTo>
                        <a:pt x="59" y="8"/>
                        <a:pt x="59" y="8"/>
                        <a:pt x="59" y="8"/>
                      </a:cubicBezTo>
                      <a:cubicBezTo>
                        <a:pt x="69" y="8"/>
                        <a:pt x="69" y="8"/>
                        <a:pt x="69" y="8"/>
                      </a:cubicBezTo>
                      <a:cubicBezTo>
                        <a:pt x="72" y="20"/>
                        <a:pt x="72" y="20"/>
                        <a:pt x="72" y="20"/>
                      </a:cubicBezTo>
                      <a:cubicBezTo>
                        <a:pt x="72" y="23"/>
                        <a:pt x="74" y="25"/>
                        <a:pt x="77" y="26"/>
                      </a:cubicBezTo>
                      <a:cubicBezTo>
                        <a:pt x="79" y="27"/>
                        <a:pt x="80" y="27"/>
                        <a:pt x="81" y="28"/>
                      </a:cubicBezTo>
                      <a:cubicBezTo>
                        <a:pt x="83" y="29"/>
                        <a:pt x="84" y="29"/>
                        <a:pt x="85" y="29"/>
                      </a:cubicBezTo>
                      <a:cubicBezTo>
                        <a:pt x="86" y="29"/>
                        <a:pt x="88" y="28"/>
                        <a:pt x="89" y="27"/>
                      </a:cubicBezTo>
                      <a:cubicBezTo>
                        <a:pt x="100" y="21"/>
                        <a:pt x="100" y="21"/>
                        <a:pt x="100" y="21"/>
                      </a:cubicBezTo>
                      <a:cubicBezTo>
                        <a:pt x="107" y="28"/>
                        <a:pt x="107" y="28"/>
                        <a:pt x="107" y="28"/>
                      </a:cubicBezTo>
                      <a:cubicBezTo>
                        <a:pt x="101" y="39"/>
                        <a:pt x="101" y="39"/>
                        <a:pt x="101" y="39"/>
                      </a:cubicBezTo>
                      <a:cubicBezTo>
                        <a:pt x="99" y="41"/>
                        <a:pt x="99" y="44"/>
                        <a:pt x="100" y="47"/>
                      </a:cubicBezTo>
                      <a:cubicBezTo>
                        <a:pt x="101" y="48"/>
                        <a:pt x="101" y="49"/>
                        <a:pt x="102" y="51"/>
                      </a:cubicBezTo>
                      <a:cubicBezTo>
                        <a:pt x="103" y="54"/>
                        <a:pt x="105" y="56"/>
                        <a:pt x="108" y="56"/>
                      </a:cubicBezTo>
                      <a:cubicBezTo>
                        <a:pt x="120" y="59"/>
                        <a:pt x="120" y="59"/>
                        <a:pt x="120" y="59"/>
                      </a:cubicBezTo>
                      <a:cubicBezTo>
                        <a:pt x="120" y="69"/>
                        <a:pt x="120" y="69"/>
                        <a:pt x="120" y="69"/>
                      </a:cubicBezTo>
                      <a:lnTo>
                        <a:pt x="108" y="7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44" name="Freeform 11"/>
                <p:cNvSpPr>
                  <a:spLocks noEditPoints="1"/>
                </p:cNvSpPr>
                <p:nvPr/>
              </p:nvSpPr>
              <p:spPr bwMode="auto">
                <a:xfrm>
                  <a:off x="7866063" y="1806575"/>
                  <a:ext cx="214313" cy="214313"/>
                </a:xfrm>
                <a:custGeom>
                  <a:avLst/>
                  <a:gdLst>
                    <a:gd name="T0" fmla="*/ 28 w 56"/>
                    <a:gd name="T1" fmla="*/ 0 h 56"/>
                    <a:gd name="T2" fmla="*/ 0 w 56"/>
                    <a:gd name="T3" fmla="*/ 28 h 56"/>
                    <a:gd name="T4" fmla="*/ 28 w 56"/>
                    <a:gd name="T5" fmla="*/ 56 h 56"/>
                    <a:gd name="T6" fmla="*/ 56 w 56"/>
                    <a:gd name="T7" fmla="*/ 28 h 56"/>
                    <a:gd name="T8" fmla="*/ 28 w 56"/>
                    <a:gd name="T9" fmla="*/ 0 h 56"/>
                    <a:gd name="T10" fmla="*/ 28 w 56"/>
                    <a:gd name="T11" fmla="*/ 53 h 56"/>
                    <a:gd name="T12" fmla="*/ 4 w 56"/>
                    <a:gd name="T13" fmla="*/ 28 h 56"/>
                    <a:gd name="T14" fmla="*/ 28 w 56"/>
                    <a:gd name="T15" fmla="*/ 4 h 56"/>
                    <a:gd name="T16" fmla="*/ 53 w 56"/>
                    <a:gd name="T17" fmla="*/ 28 h 56"/>
                    <a:gd name="T18" fmla="*/ 28 w 56"/>
                    <a:gd name="T19" fmla="*/ 53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6" h="56">
                      <a:moveTo>
                        <a:pt x="28" y="0"/>
                      </a:moveTo>
                      <a:cubicBezTo>
                        <a:pt x="13" y="0"/>
                        <a:pt x="0" y="13"/>
                        <a:pt x="0" y="28"/>
                      </a:cubicBezTo>
                      <a:cubicBezTo>
                        <a:pt x="0" y="43"/>
                        <a:pt x="13" y="56"/>
                        <a:pt x="28" y="56"/>
                      </a:cubicBezTo>
                      <a:cubicBezTo>
                        <a:pt x="43" y="56"/>
                        <a:pt x="56" y="43"/>
                        <a:pt x="56" y="28"/>
                      </a:cubicBezTo>
                      <a:cubicBezTo>
                        <a:pt x="56" y="13"/>
                        <a:pt x="43" y="0"/>
                        <a:pt x="28" y="0"/>
                      </a:cubicBezTo>
                      <a:close/>
                      <a:moveTo>
                        <a:pt x="28" y="53"/>
                      </a:moveTo>
                      <a:cubicBezTo>
                        <a:pt x="14" y="53"/>
                        <a:pt x="4" y="42"/>
                        <a:pt x="4" y="28"/>
                      </a:cubicBezTo>
                      <a:cubicBezTo>
                        <a:pt x="4" y="14"/>
                        <a:pt x="14" y="4"/>
                        <a:pt x="28" y="4"/>
                      </a:cubicBezTo>
                      <a:cubicBezTo>
                        <a:pt x="42" y="4"/>
                        <a:pt x="53" y="14"/>
                        <a:pt x="53" y="28"/>
                      </a:cubicBezTo>
                      <a:cubicBezTo>
                        <a:pt x="53" y="42"/>
                        <a:pt x="42" y="53"/>
                        <a:pt x="28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45" name="Freeform 12"/>
                <p:cNvSpPr>
                  <a:spLocks noEditPoints="1"/>
                </p:cNvSpPr>
                <p:nvPr/>
              </p:nvSpPr>
              <p:spPr bwMode="auto">
                <a:xfrm>
                  <a:off x="7912101" y="1852613"/>
                  <a:ext cx="122238" cy="122238"/>
                </a:xfrm>
                <a:custGeom>
                  <a:avLst/>
                  <a:gdLst>
                    <a:gd name="T0" fmla="*/ 16 w 32"/>
                    <a:gd name="T1" fmla="*/ 0 h 32"/>
                    <a:gd name="T2" fmla="*/ 0 w 32"/>
                    <a:gd name="T3" fmla="*/ 16 h 32"/>
                    <a:gd name="T4" fmla="*/ 16 w 32"/>
                    <a:gd name="T5" fmla="*/ 32 h 32"/>
                    <a:gd name="T6" fmla="*/ 32 w 32"/>
                    <a:gd name="T7" fmla="*/ 16 h 32"/>
                    <a:gd name="T8" fmla="*/ 16 w 32"/>
                    <a:gd name="T9" fmla="*/ 0 h 32"/>
                    <a:gd name="T10" fmla="*/ 16 w 32"/>
                    <a:gd name="T11" fmla="*/ 28 h 32"/>
                    <a:gd name="T12" fmla="*/ 4 w 32"/>
                    <a:gd name="T13" fmla="*/ 16 h 32"/>
                    <a:gd name="T14" fmla="*/ 16 w 32"/>
                    <a:gd name="T15" fmla="*/ 4 h 32"/>
                    <a:gd name="T16" fmla="*/ 28 w 32"/>
                    <a:gd name="T17" fmla="*/ 16 h 32"/>
                    <a:gd name="T18" fmla="*/ 16 w 32"/>
                    <a:gd name="T19" fmla="*/ 28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2" h="32">
                      <a:moveTo>
                        <a:pt x="16" y="0"/>
                      </a:move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25"/>
                        <a:pt x="7" y="32"/>
                        <a:pt x="16" y="32"/>
                      </a:cubicBezTo>
                      <a:cubicBezTo>
                        <a:pt x="25" y="32"/>
                        <a:pt x="32" y="25"/>
                        <a:pt x="32" y="16"/>
                      </a:cubicBezTo>
                      <a:cubicBezTo>
                        <a:pt x="32" y="7"/>
                        <a:pt x="25" y="0"/>
                        <a:pt x="16" y="0"/>
                      </a:cubicBezTo>
                      <a:close/>
                      <a:moveTo>
                        <a:pt x="16" y="28"/>
                      </a:moveTo>
                      <a:cubicBezTo>
                        <a:pt x="9" y="28"/>
                        <a:pt x="4" y="23"/>
                        <a:pt x="4" y="16"/>
                      </a:cubicBezTo>
                      <a:cubicBezTo>
                        <a:pt x="4" y="9"/>
                        <a:pt x="9" y="4"/>
                        <a:pt x="16" y="4"/>
                      </a:cubicBezTo>
                      <a:cubicBezTo>
                        <a:pt x="23" y="4"/>
                        <a:pt x="28" y="9"/>
                        <a:pt x="28" y="16"/>
                      </a:cubicBezTo>
                      <a:cubicBezTo>
                        <a:pt x="28" y="23"/>
                        <a:pt x="23" y="28"/>
                        <a:pt x="16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</p:grpSp>
          <p:grpSp>
            <p:nvGrpSpPr>
              <p:cNvPr id="39" name="Group 43"/>
              <p:cNvGrpSpPr/>
              <p:nvPr/>
            </p:nvGrpSpPr>
            <p:grpSpPr>
              <a:xfrm>
                <a:off x="8191089" y="1603045"/>
                <a:ext cx="412188" cy="412188"/>
                <a:chOff x="7726363" y="1666875"/>
                <a:chExt cx="492125" cy="492125"/>
              </a:xfrm>
              <a:grpFill/>
            </p:grpSpPr>
            <p:sp>
              <p:nvSpPr>
                <p:cNvPr id="40" name="Freeform 10"/>
                <p:cNvSpPr>
                  <a:spLocks noEditPoints="1"/>
                </p:cNvSpPr>
                <p:nvPr/>
              </p:nvSpPr>
              <p:spPr bwMode="auto">
                <a:xfrm>
                  <a:off x="7726363" y="1666875"/>
                  <a:ext cx="492125" cy="492125"/>
                </a:xfrm>
                <a:custGeom>
                  <a:avLst/>
                  <a:gdLst>
                    <a:gd name="T0" fmla="*/ 109 w 128"/>
                    <a:gd name="T1" fmla="*/ 48 h 128"/>
                    <a:gd name="T2" fmla="*/ 114 w 128"/>
                    <a:gd name="T3" fmla="*/ 33 h 128"/>
                    <a:gd name="T4" fmla="*/ 105 w 128"/>
                    <a:gd name="T5" fmla="*/ 15 h 128"/>
                    <a:gd name="T6" fmla="*/ 95 w 128"/>
                    <a:gd name="T7" fmla="*/ 14 h 128"/>
                    <a:gd name="T8" fmla="*/ 80 w 128"/>
                    <a:gd name="T9" fmla="*/ 19 h 128"/>
                    <a:gd name="T10" fmla="*/ 69 w 128"/>
                    <a:gd name="T11" fmla="*/ 0 h 128"/>
                    <a:gd name="T12" fmla="*/ 51 w 128"/>
                    <a:gd name="T13" fmla="*/ 6 h 128"/>
                    <a:gd name="T14" fmla="*/ 43 w 128"/>
                    <a:gd name="T15" fmla="*/ 21 h 128"/>
                    <a:gd name="T16" fmla="*/ 28 w 128"/>
                    <a:gd name="T17" fmla="*/ 13 h 128"/>
                    <a:gd name="T18" fmla="*/ 15 w 128"/>
                    <a:gd name="T19" fmla="*/ 23 h 128"/>
                    <a:gd name="T20" fmla="*/ 21 w 128"/>
                    <a:gd name="T21" fmla="*/ 43 h 128"/>
                    <a:gd name="T22" fmla="*/ 6 w 128"/>
                    <a:gd name="T23" fmla="*/ 51 h 128"/>
                    <a:gd name="T24" fmla="*/ 0 w 128"/>
                    <a:gd name="T25" fmla="*/ 69 h 128"/>
                    <a:gd name="T26" fmla="*/ 19 w 128"/>
                    <a:gd name="T27" fmla="*/ 80 h 128"/>
                    <a:gd name="T28" fmla="*/ 14 w 128"/>
                    <a:gd name="T29" fmla="*/ 95 h 128"/>
                    <a:gd name="T30" fmla="*/ 23 w 128"/>
                    <a:gd name="T31" fmla="*/ 113 h 128"/>
                    <a:gd name="T32" fmla="*/ 33 w 128"/>
                    <a:gd name="T33" fmla="*/ 114 h 128"/>
                    <a:gd name="T34" fmla="*/ 48 w 128"/>
                    <a:gd name="T35" fmla="*/ 109 h 128"/>
                    <a:gd name="T36" fmla="*/ 59 w 128"/>
                    <a:gd name="T37" fmla="*/ 128 h 128"/>
                    <a:gd name="T38" fmla="*/ 77 w 128"/>
                    <a:gd name="T39" fmla="*/ 122 h 128"/>
                    <a:gd name="T40" fmla="*/ 85 w 128"/>
                    <a:gd name="T41" fmla="*/ 107 h 128"/>
                    <a:gd name="T42" fmla="*/ 100 w 128"/>
                    <a:gd name="T43" fmla="*/ 115 h 128"/>
                    <a:gd name="T44" fmla="*/ 113 w 128"/>
                    <a:gd name="T45" fmla="*/ 105 h 128"/>
                    <a:gd name="T46" fmla="*/ 107 w 128"/>
                    <a:gd name="T47" fmla="*/ 85 h 128"/>
                    <a:gd name="T48" fmla="*/ 122 w 128"/>
                    <a:gd name="T49" fmla="*/ 77 h 128"/>
                    <a:gd name="T50" fmla="*/ 128 w 128"/>
                    <a:gd name="T51" fmla="*/ 59 h 128"/>
                    <a:gd name="T52" fmla="*/ 108 w 128"/>
                    <a:gd name="T53" fmla="*/ 72 h 128"/>
                    <a:gd name="T54" fmla="*/ 100 w 128"/>
                    <a:gd name="T55" fmla="*/ 81 h 128"/>
                    <a:gd name="T56" fmla="*/ 107 w 128"/>
                    <a:gd name="T57" fmla="*/ 100 h 128"/>
                    <a:gd name="T58" fmla="*/ 89 w 128"/>
                    <a:gd name="T59" fmla="*/ 101 h 128"/>
                    <a:gd name="T60" fmla="*/ 81 w 128"/>
                    <a:gd name="T61" fmla="*/ 100 h 128"/>
                    <a:gd name="T62" fmla="*/ 72 w 128"/>
                    <a:gd name="T63" fmla="*/ 108 h 128"/>
                    <a:gd name="T64" fmla="*/ 59 w 128"/>
                    <a:gd name="T65" fmla="*/ 120 h 128"/>
                    <a:gd name="T66" fmla="*/ 51 w 128"/>
                    <a:gd name="T67" fmla="*/ 102 h 128"/>
                    <a:gd name="T68" fmla="*/ 43 w 128"/>
                    <a:gd name="T69" fmla="*/ 99 h 128"/>
                    <a:gd name="T70" fmla="*/ 28 w 128"/>
                    <a:gd name="T71" fmla="*/ 107 h 128"/>
                    <a:gd name="T72" fmla="*/ 27 w 128"/>
                    <a:gd name="T73" fmla="*/ 89 h 128"/>
                    <a:gd name="T74" fmla="*/ 26 w 128"/>
                    <a:gd name="T75" fmla="*/ 77 h 128"/>
                    <a:gd name="T76" fmla="*/ 8 w 128"/>
                    <a:gd name="T77" fmla="*/ 69 h 128"/>
                    <a:gd name="T78" fmla="*/ 20 w 128"/>
                    <a:gd name="T79" fmla="*/ 56 h 128"/>
                    <a:gd name="T80" fmla="*/ 28 w 128"/>
                    <a:gd name="T81" fmla="*/ 47 h 128"/>
                    <a:gd name="T82" fmla="*/ 21 w 128"/>
                    <a:gd name="T83" fmla="*/ 28 h 128"/>
                    <a:gd name="T84" fmla="*/ 39 w 128"/>
                    <a:gd name="T85" fmla="*/ 27 h 128"/>
                    <a:gd name="T86" fmla="*/ 47 w 128"/>
                    <a:gd name="T87" fmla="*/ 28 h 128"/>
                    <a:gd name="T88" fmla="*/ 56 w 128"/>
                    <a:gd name="T89" fmla="*/ 20 h 128"/>
                    <a:gd name="T90" fmla="*/ 69 w 128"/>
                    <a:gd name="T91" fmla="*/ 8 h 128"/>
                    <a:gd name="T92" fmla="*/ 77 w 128"/>
                    <a:gd name="T93" fmla="*/ 26 h 128"/>
                    <a:gd name="T94" fmla="*/ 85 w 128"/>
                    <a:gd name="T95" fmla="*/ 29 h 128"/>
                    <a:gd name="T96" fmla="*/ 100 w 128"/>
                    <a:gd name="T97" fmla="*/ 21 h 128"/>
                    <a:gd name="T98" fmla="*/ 101 w 128"/>
                    <a:gd name="T99" fmla="*/ 39 h 128"/>
                    <a:gd name="T100" fmla="*/ 102 w 128"/>
                    <a:gd name="T101" fmla="*/ 51 h 128"/>
                    <a:gd name="T102" fmla="*/ 120 w 128"/>
                    <a:gd name="T103" fmla="*/ 59 h 128"/>
                    <a:gd name="T104" fmla="*/ 108 w 128"/>
                    <a:gd name="T105" fmla="*/ 72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28" h="128">
                      <a:moveTo>
                        <a:pt x="122" y="51"/>
                      </a:moveTo>
                      <a:cubicBezTo>
                        <a:pt x="109" y="48"/>
                        <a:pt x="109" y="48"/>
                        <a:pt x="109" y="48"/>
                      </a:cubicBezTo>
                      <a:cubicBezTo>
                        <a:pt x="109" y="46"/>
                        <a:pt x="108" y="45"/>
                        <a:pt x="107" y="43"/>
                      </a:cubicBezTo>
                      <a:cubicBezTo>
                        <a:pt x="114" y="33"/>
                        <a:pt x="114" y="33"/>
                        <a:pt x="114" y="33"/>
                      </a:cubicBezTo>
                      <a:cubicBezTo>
                        <a:pt x="116" y="30"/>
                        <a:pt x="116" y="25"/>
                        <a:pt x="113" y="23"/>
                      </a:cubicBezTo>
                      <a:cubicBezTo>
                        <a:pt x="105" y="15"/>
                        <a:pt x="105" y="15"/>
                        <a:pt x="105" y="15"/>
                      </a:cubicBezTo>
                      <a:cubicBezTo>
                        <a:pt x="104" y="13"/>
                        <a:pt x="102" y="13"/>
                        <a:pt x="100" y="13"/>
                      </a:cubicBezTo>
                      <a:cubicBezTo>
                        <a:pt x="98" y="13"/>
                        <a:pt x="97" y="13"/>
                        <a:pt x="95" y="14"/>
                      </a:cubicBezTo>
                      <a:cubicBezTo>
                        <a:pt x="85" y="21"/>
                        <a:pt x="85" y="21"/>
                        <a:pt x="85" y="21"/>
                      </a:cubicBezTo>
                      <a:cubicBezTo>
                        <a:pt x="83" y="20"/>
                        <a:pt x="82" y="19"/>
                        <a:pt x="80" y="19"/>
                      </a:cubicBezTo>
                      <a:cubicBezTo>
                        <a:pt x="77" y="6"/>
                        <a:pt x="77" y="6"/>
                        <a:pt x="77" y="6"/>
                      </a:cubicBezTo>
                      <a:cubicBezTo>
                        <a:pt x="77" y="3"/>
                        <a:pt x="73" y="0"/>
                        <a:pt x="69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55" y="0"/>
                        <a:pt x="51" y="3"/>
                        <a:pt x="51" y="6"/>
                      </a:cubicBezTo>
                      <a:cubicBezTo>
                        <a:pt x="48" y="19"/>
                        <a:pt x="48" y="19"/>
                        <a:pt x="48" y="19"/>
                      </a:cubicBezTo>
                      <a:cubicBezTo>
                        <a:pt x="46" y="19"/>
                        <a:pt x="45" y="20"/>
                        <a:pt x="43" y="21"/>
                      </a:cubicBezTo>
                      <a:cubicBezTo>
                        <a:pt x="33" y="14"/>
                        <a:pt x="33" y="14"/>
                        <a:pt x="33" y="14"/>
                      </a:cubicBezTo>
                      <a:cubicBezTo>
                        <a:pt x="31" y="13"/>
                        <a:pt x="30" y="13"/>
                        <a:pt x="28" y="13"/>
                      </a:cubicBezTo>
                      <a:cubicBezTo>
                        <a:pt x="26" y="13"/>
                        <a:pt x="24" y="13"/>
                        <a:pt x="23" y="15"/>
                      </a:cubicBez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2" y="25"/>
                        <a:pt x="12" y="30"/>
                        <a:pt x="14" y="33"/>
                      </a:cubicBezTo>
                      <a:cubicBezTo>
                        <a:pt x="21" y="43"/>
                        <a:pt x="21" y="43"/>
                        <a:pt x="21" y="43"/>
                      </a:cubicBezTo>
                      <a:cubicBezTo>
                        <a:pt x="20" y="45"/>
                        <a:pt x="19" y="46"/>
                        <a:pt x="19" y="48"/>
                      </a:cubicBezTo>
                      <a:cubicBezTo>
                        <a:pt x="6" y="51"/>
                        <a:pt x="6" y="51"/>
                        <a:pt x="6" y="51"/>
                      </a:cubicBezTo>
                      <a:cubicBezTo>
                        <a:pt x="3" y="51"/>
                        <a:pt x="0" y="55"/>
                        <a:pt x="0" y="59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73"/>
                        <a:pt x="3" y="77"/>
                        <a:pt x="6" y="77"/>
                      </a:cubicBezTo>
                      <a:cubicBezTo>
                        <a:pt x="19" y="80"/>
                        <a:pt x="19" y="80"/>
                        <a:pt x="19" y="80"/>
                      </a:cubicBezTo>
                      <a:cubicBezTo>
                        <a:pt x="19" y="82"/>
                        <a:pt x="20" y="83"/>
                        <a:pt x="21" y="85"/>
                      </a:cubicBezTo>
                      <a:cubicBezTo>
                        <a:pt x="14" y="95"/>
                        <a:pt x="14" y="95"/>
                        <a:pt x="14" y="95"/>
                      </a:cubicBezTo>
                      <a:cubicBezTo>
                        <a:pt x="12" y="98"/>
                        <a:pt x="12" y="103"/>
                        <a:pt x="15" y="105"/>
                      </a:cubicBezTo>
                      <a:cubicBezTo>
                        <a:pt x="23" y="113"/>
                        <a:pt x="23" y="113"/>
                        <a:pt x="23" y="113"/>
                      </a:cubicBezTo>
                      <a:cubicBezTo>
                        <a:pt x="24" y="115"/>
                        <a:pt x="26" y="115"/>
                        <a:pt x="28" y="115"/>
                      </a:cubicBezTo>
                      <a:cubicBezTo>
                        <a:pt x="30" y="115"/>
                        <a:pt x="31" y="115"/>
                        <a:pt x="33" y="114"/>
                      </a:cubicBezTo>
                      <a:cubicBezTo>
                        <a:pt x="43" y="107"/>
                        <a:pt x="43" y="107"/>
                        <a:pt x="43" y="107"/>
                      </a:cubicBezTo>
                      <a:cubicBezTo>
                        <a:pt x="45" y="108"/>
                        <a:pt x="46" y="109"/>
                        <a:pt x="48" y="109"/>
                      </a:cubicBezTo>
                      <a:cubicBezTo>
                        <a:pt x="51" y="122"/>
                        <a:pt x="51" y="122"/>
                        <a:pt x="51" y="122"/>
                      </a:cubicBezTo>
                      <a:cubicBezTo>
                        <a:pt x="51" y="125"/>
                        <a:pt x="55" y="128"/>
                        <a:pt x="59" y="128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73" y="128"/>
                        <a:pt x="77" y="125"/>
                        <a:pt x="77" y="122"/>
                      </a:cubicBezTo>
                      <a:cubicBezTo>
                        <a:pt x="80" y="109"/>
                        <a:pt x="80" y="109"/>
                        <a:pt x="80" y="109"/>
                      </a:cubicBezTo>
                      <a:cubicBezTo>
                        <a:pt x="82" y="109"/>
                        <a:pt x="83" y="108"/>
                        <a:pt x="85" y="107"/>
                      </a:cubicBezTo>
                      <a:cubicBezTo>
                        <a:pt x="95" y="114"/>
                        <a:pt x="95" y="114"/>
                        <a:pt x="95" y="114"/>
                      </a:cubicBezTo>
                      <a:cubicBezTo>
                        <a:pt x="97" y="115"/>
                        <a:pt x="98" y="115"/>
                        <a:pt x="100" y="115"/>
                      </a:cubicBezTo>
                      <a:cubicBezTo>
                        <a:pt x="102" y="115"/>
                        <a:pt x="104" y="115"/>
                        <a:pt x="105" y="113"/>
                      </a:cubicBezTo>
                      <a:cubicBezTo>
                        <a:pt x="113" y="105"/>
                        <a:pt x="113" y="105"/>
                        <a:pt x="113" y="105"/>
                      </a:cubicBezTo>
                      <a:cubicBezTo>
                        <a:pt x="116" y="103"/>
                        <a:pt x="116" y="98"/>
                        <a:pt x="114" y="95"/>
                      </a:cubicBezTo>
                      <a:cubicBezTo>
                        <a:pt x="107" y="85"/>
                        <a:pt x="107" y="85"/>
                        <a:pt x="107" y="85"/>
                      </a:cubicBezTo>
                      <a:cubicBezTo>
                        <a:pt x="108" y="83"/>
                        <a:pt x="109" y="82"/>
                        <a:pt x="109" y="80"/>
                      </a:cubicBezTo>
                      <a:cubicBezTo>
                        <a:pt x="122" y="77"/>
                        <a:pt x="122" y="77"/>
                        <a:pt x="122" y="77"/>
                      </a:cubicBezTo>
                      <a:cubicBezTo>
                        <a:pt x="125" y="77"/>
                        <a:pt x="128" y="73"/>
                        <a:pt x="128" y="69"/>
                      </a:cubicBezTo>
                      <a:cubicBezTo>
                        <a:pt x="128" y="59"/>
                        <a:pt x="128" y="59"/>
                        <a:pt x="128" y="59"/>
                      </a:cubicBezTo>
                      <a:cubicBezTo>
                        <a:pt x="128" y="55"/>
                        <a:pt x="125" y="51"/>
                        <a:pt x="122" y="51"/>
                      </a:cubicBezTo>
                      <a:close/>
                      <a:moveTo>
                        <a:pt x="108" y="72"/>
                      </a:moveTo>
                      <a:cubicBezTo>
                        <a:pt x="105" y="72"/>
                        <a:pt x="103" y="74"/>
                        <a:pt x="102" y="77"/>
                      </a:cubicBezTo>
                      <a:cubicBezTo>
                        <a:pt x="101" y="79"/>
                        <a:pt x="101" y="80"/>
                        <a:pt x="100" y="81"/>
                      </a:cubicBezTo>
                      <a:cubicBezTo>
                        <a:pt x="99" y="84"/>
                        <a:pt x="99" y="87"/>
                        <a:pt x="101" y="89"/>
                      </a:cubicBezTo>
                      <a:cubicBezTo>
                        <a:pt x="107" y="100"/>
                        <a:pt x="107" y="100"/>
                        <a:pt x="107" y="100"/>
                      </a:cubicBezTo>
                      <a:cubicBezTo>
                        <a:pt x="100" y="107"/>
                        <a:pt x="100" y="107"/>
                        <a:pt x="100" y="107"/>
                      </a:cubicBezTo>
                      <a:cubicBezTo>
                        <a:pt x="89" y="101"/>
                        <a:pt x="89" y="101"/>
                        <a:pt x="89" y="101"/>
                      </a:cubicBezTo>
                      <a:cubicBezTo>
                        <a:pt x="88" y="100"/>
                        <a:pt x="86" y="99"/>
                        <a:pt x="85" y="99"/>
                      </a:cubicBezTo>
                      <a:cubicBezTo>
                        <a:pt x="84" y="99"/>
                        <a:pt x="83" y="99"/>
                        <a:pt x="81" y="100"/>
                      </a:cubicBezTo>
                      <a:cubicBezTo>
                        <a:pt x="80" y="101"/>
                        <a:pt x="79" y="101"/>
                        <a:pt x="77" y="102"/>
                      </a:cubicBezTo>
                      <a:cubicBezTo>
                        <a:pt x="74" y="103"/>
                        <a:pt x="72" y="105"/>
                        <a:pt x="72" y="108"/>
                      </a:cubicBezTo>
                      <a:cubicBezTo>
                        <a:pt x="69" y="120"/>
                        <a:pt x="69" y="120"/>
                        <a:pt x="69" y="120"/>
                      </a:cubicBezTo>
                      <a:cubicBezTo>
                        <a:pt x="59" y="120"/>
                        <a:pt x="59" y="120"/>
                        <a:pt x="59" y="120"/>
                      </a:cubicBezTo>
                      <a:cubicBezTo>
                        <a:pt x="56" y="108"/>
                        <a:pt x="56" y="108"/>
                        <a:pt x="56" y="108"/>
                      </a:cubicBezTo>
                      <a:cubicBezTo>
                        <a:pt x="56" y="105"/>
                        <a:pt x="54" y="103"/>
                        <a:pt x="51" y="102"/>
                      </a:cubicBezTo>
                      <a:cubicBezTo>
                        <a:pt x="49" y="101"/>
                        <a:pt x="48" y="101"/>
                        <a:pt x="47" y="100"/>
                      </a:cubicBezTo>
                      <a:cubicBezTo>
                        <a:pt x="45" y="99"/>
                        <a:pt x="44" y="99"/>
                        <a:pt x="43" y="99"/>
                      </a:cubicBezTo>
                      <a:cubicBezTo>
                        <a:pt x="42" y="99"/>
                        <a:pt x="40" y="100"/>
                        <a:pt x="39" y="101"/>
                      </a:cubicBezTo>
                      <a:cubicBezTo>
                        <a:pt x="28" y="107"/>
                        <a:pt x="28" y="107"/>
                        <a:pt x="28" y="107"/>
                      </a:cubicBezTo>
                      <a:cubicBezTo>
                        <a:pt x="21" y="100"/>
                        <a:pt x="21" y="100"/>
                        <a:pt x="21" y="100"/>
                      </a:cubicBezTo>
                      <a:cubicBezTo>
                        <a:pt x="27" y="89"/>
                        <a:pt x="27" y="89"/>
                        <a:pt x="27" y="89"/>
                      </a:cubicBezTo>
                      <a:cubicBezTo>
                        <a:pt x="29" y="87"/>
                        <a:pt x="29" y="84"/>
                        <a:pt x="28" y="81"/>
                      </a:cubicBezTo>
                      <a:cubicBezTo>
                        <a:pt x="27" y="80"/>
                        <a:pt x="27" y="79"/>
                        <a:pt x="26" y="77"/>
                      </a:cubicBezTo>
                      <a:cubicBezTo>
                        <a:pt x="25" y="74"/>
                        <a:pt x="23" y="72"/>
                        <a:pt x="20" y="72"/>
                      </a:cubicBezTo>
                      <a:cubicBezTo>
                        <a:pt x="8" y="69"/>
                        <a:pt x="8" y="69"/>
                        <a:pt x="8" y="69"/>
                      </a:cubicBezTo>
                      <a:cubicBezTo>
                        <a:pt x="8" y="59"/>
                        <a:pt x="8" y="59"/>
                        <a:pt x="8" y="59"/>
                      </a:cubicBezTo>
                      <a:cubicBezTo>
                        <a:pt x="20" y="56"/>
                        <a:pt x="20" y="56"/>
                        <a:pt x="20" y="56"/>
                      </a:cubicBezTo>
                      <a:cubicBezTo>
                        <a:pt x="23" y="56"/>
                        <a:pt x="25" y="54"/>
                        <a:pt x="26" y="51"/>
                      </a:cubicBezTo>
                      <a:cubicBezTo>
                        <a:pt x="27" y="49"/>
                        <a:pt x="27" y="48"/>
                        <a:pt x="28" y="47"/>
                      </a:cubicBezTo>
                      <a:cubicBezTo>
                        <a:pt x="29" y="44"/>
                        <a:pt x="29" y="41"/>
                        <a:pt x="27" y="39"/>
                      </a:cubicBezTo>
                      <a:cubicBezTo>
                        <a:pt x="21" y="28"/>
                        <a:pt x="21" y="28"/>
                        <a:pt x="21" y="28"/>
                      </a:cubicBezTo>
                      <a:cubicBezTo>
                        <a:pt x="28" y="21"/>
                        <a:pt x="28" y="21"/>
                        <a:pt x="28" y="21"/>
                      </a:cubicBezTo>
                      <a:cubicBezTo>
                        <a:pt x="39" y="27"/>
                        <a:pt x="39" y="27"/>
                        <a:pt x="39" y="27"/>
                      </a:cubicBezTo>
                      <a:cubicBezTo>
                        <a:pt x="40" y="28"/>
                        <a:pt x="42" y="29"/>
                        <a:pt x="43" y="29"/>
                      </a:cubicBezTo>
                      <a:cubicBezTo>
                        <a:pt x="44" y="29"/>
                        <a:pt x="45" y="29"/>
                        <a:pt x="47" y="28"/>
                      </a:cubicBezTo>
                      <a:cubicBezTo>
                        <a:pt x="48" y="27"/>
                        <a:pt x="49" y="27"/>
                        <a:pt x="51" y="26"/>
                      </a:cubicBezTo>
                      <a:cubicBezTo>
                        <a:pt x="54" y="25"/>
                        <a:pt x="56" y="23"/>
                        <a:pt x="56" y="20"/>
                      </a:cubicBezTo>
                      <a:cubicBezTo>
                        <a:pt x="59" y="8"/>
                        <a:pt x="59" y="8"/>
                        <a:pt x="59" y="8"/>
                      </a:cubicBezTo>
                      <a:cubicBezTo>
                        <a:pt x="69" y="8"/>
                        <a:pt x="69" y="8"/>
                        <a:pt x="69" y="8"/>
                      </a:cubicBezTo>
                      <a:cubicBezTo>
                        <a:pt x="72" y="20"/>
                        <a:pt x="72" y="20"/>
                        <a:pt x="72" y="20"/>
                      </a:cubicBezTo>
                      <a:cubicBezTo>
                        <a:pt x="72" y="23"/>
                        <a:pt x="74" y="25"/>
                        <a:pt x="77" y="26"/>
                      </a:cubicBezTo>
                      <a:cubicBezTo>
                        <a:pt x="79" y="27"/>
                        <a:pt x="80" y="27"/>
                        <a:pt x="81" y="28"/>
                      </a:cubicBezTo>
                      <a:cubicBezTo>
                        <a:pt x="83" y="29"/>
                        <a:pt x="84" y="29"/>
                        <a:pt x="85" y="29"/>
                      </a:cubicBezTo>
                      <a:cubicBezTo>
                        <a:pt x="86" y="29"/>
                        <a:pt x="88" y="28"/>
                        <a:pt x="89" y="27"/>
                      </a:cubicBezTo>
                      <a:cubicBezTo>
                        <a:pt x="100" y="21"/>
                        <a:pt x="100" y="21"/>
                        <a:pt x="100" y="21"/>
                      </a:cubicBezTo>
                      <a:cubicBezTo>
                        <a:pt x="107" y="28"/>
                        <a:pt x="107" y="28"/>
                        <a:pt x="107" y="28"/>
                      </a:cubicBezTo>
                      <a:cubicBezTo>
                        <a:pt x="101" y="39"/>
                        <a:pt x="101" y="39"/>
                        <a:pt x="101" y="39"/>
                      </a:cubicBezTo>
                      <a:cubicBezTo>
                        <a:pt x="99" y="41"/>
                        <a:pt x="99" y="44"/>
                        <a:pt x="100" y="47"/>
                      </a:cubicBezTo>
                      <a:cubicBezTo>
                        <a:pt x="101" y="48"/>
                        <a:pt x="101" y="49"/>
                        <a:pt x="102" y="51"/>
                      </a:cubicBezTo>
                      <a:cubicBezTo>
                        <a:pt x="103" y="54"/>
                        <a:pt x="105" y="56"/>
                        <a:pt x="108" y="56"/>
                      </a:cubicBezTo>
                      <a:cubicBezTo>
                        <a:pt x="120" y="59"/>
                        <a:pt x="120" y="59"/>
                        <a:pt x="120" y="59"/>
                      </a:cubicBezTo>
                      <a:cubicBezTo>
                        <a:pt x="120" y="69"/>
                        <a:pt x="120" y="69"/>
                        <a:pt x="120" y="69"/>
                      </a:cubicBezTo>
                      <a:lnTo>
                        <a:pt x="108" y="7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41" name="Freeform 11"/>
                <p:cNvSpPr>
                  <a:spLocks noEditPoints="1"/>
                </p:cNvSpPr>
                <p:nvPr/>
              </p:nvSpPr>
              <p:spPr bwMode="auto">
                <a:xfrm>
                  <a:off x="7866063" y="1806575"/>
                  <a:ext cx="214313" cy="214313"/>
                </a:xfrm>
                <a:custGeom>
                  <a:avLst/>
                  <a:gdLst>
                    <a:gd name="T0" fmla="*/ 28 w 56"/>
                    <a:gd name="T1" fmla="*/ 0 h 56"/>
                    <a:gd name="T2" fmla="*/ 0 w 56"/>
                    <a:gd name="T3" fmla="*/ 28 h 56"/>
                    <a:gd name="T4" fmla="*/ 28 w 56"/>
                    <a:gd name="T5" fmla="*/ 56 h 56"/>
                    <a:gd name="T6" fmla="*/ 56 w 56"/>
                    <a:gd name="T7" fmla="*/ 28 h 56"/>
                    <a:gd name="T8" fmla="*/ 28 w 56"/>
                    <a:gd name="T9" fmla="*/ 0 h 56"/>
                    <a:gd name="T10" fmla="*/ 28 w 56"/>
                    <a:gd name="T11" fmla="*/ 53 h 56"/>
                    <a:gd name="T12" fmla="*/ 4 w 56"/>
                    <a:gd name="T13" fmla="*/ 28 h 56"/>
                    <a:gd name="T14" fmla="*/ 28 w 56"/>
                    <a:gd name="T15" fmla="*/ 4 h 56"/>
                    <a:gd name="T16" fmla="*/ 53 w 56"/>
                    <a:gd name="T17" fmla="*/ 28 h 56"/>
                    <a:gd name="T18" fmla="*/ 28 w 56"/>
                    <a:gd name="T19" fmla="*/ 53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6" h="56">
                      <a:moveTo>
                        <a:pt x="28" y="0"/>
                      </a:moveTo>
                      <a:cubicBezTo>
                        <a:pt x="13" y="0"/>
                        <a:pt x="0" y="13"/>
                        <a:pt x="0" y="28"/>
                      </a:cubicBezTo>
                      <a:cubicBezTo>
                        <a:pt x="0" y="43"/>
                        <a:pt x="13" y="56"/>
                        <a:pt x="28" y="56"/>
                      </a:cubicBezTo>
                      <a:cubicBezTo>
                        <a:pt x="43" y="56"/>
                        <a:pt x="56" y="43"/>
                        <a:pt x="56" y="28"/>
                      </a:cubicBezTo>
                      <a:cubicBezTo>
                        <a:pt x="56" y="13"/>
                        <a:pt x="43" y="0"/>
                        <a:pt x="28" y="0"/>
                      </a:cubicBezTo>
                      <a:close/>
                      <a:moveTo>
                        <a:pt x="28" y="53"/>
                      </a:moveTo>
                      <a:cubicBezTo>
                        <a:pt x="14" y="53"/>
                        <a:pt x="4" y="42"/>
                        <a:pt x="4" y="28"/>
                      </a:cubicBezTo>
                      <a:cubicBezTo>
                        <a:pt x="4" y="14"/>
                        <a:pt x="14" y="4"/>
                        <a:pt x="28" y="4"/>
                      </a:cubicBezTo>
                      <a:cubicBezTo>
                        <a:pt x="42" y="4"/>
                        <a:pt x="53" y="14"/>
                        <a:pt x="53" y="28"/>
                      </a:cubicBezTo>
                      <a:cubicBezTo>
                        <a:pt x="53" y="42"/>
                        <a:pt x="42" y="53"/>
                        <a:pt x="28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42" name="Freeform 12"/>
                <p:cNvSpPr>
                  <a:spLocks noEditPoints="1"/>
                </p:cNvSpPr>
                <p:nvPr/>
              </p:nvSpPr>
              <p:spPr bwMode="auto">
                <a:xfrm>
                  <a:off x="7912101" y="1852613"/>
                  <a:ext cx="122238" cy="122238"/>
                </a:xfrm>
                <a:custGeom>
                  <a:avLst/>
                  <a:gdLst>
                    <a:gd name="T0" fmla="*/ 16 w 32"/>
                    <a:gd name="T1" fmla="*/ 0 h 32"/>
                    <a:gd name="T2" fmla="*/ 0 w 32"/>
                    <a:gd name="T3" fmla="*/ 16 h 32"/>
                    <a:gd name="T4" fmla="*/ 16 w 32"/>
                    <a:gd name="T5" fmla="*/ 32 h 32"/>
                    <a:gd name="T6" fmla="*/ 32 w 32"/>
                    <a:gd name="T7" fmla="*/ 16 h 32"/>
                    <a:gd name="T8" fmla="*/ 16 w 32"/>
                    <a:gd name="T9" fmla="*/ 0 h 32"/>
                    <a:gd name="T10" fmla="*/ 16 w 32"/>
                    <a:gd name="T11" fmla="*/ 28 h 32"/>
                    <a:gd name="T12" fmla="*/ 4 w 32"/>
                    <a:gd name="T13" fmla="*/ 16 h 32"/>
                    <a:gd name="T14" fmla="*/ 16 w 32"/>
                    <a:gd name="T15" fmla="*/ 4 h 32"/>
                    <a:gd name="T16" fmla="*/ 28 w 32"/>
                    <a:gd name="T17" fmla="*/ 16 h 32"/>
                    <a:gd name="T18" fmla="*/ 16 w 32"/>
                    <a:gd name="T19" fmla="*/ 28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2" h="32">
                      <a:moveTo>
                        <a:pt x="16" y="0"/>
                      </a:move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25"/>
                        <a:pt x="7" y="32"/>
                        <a:pt x="16" y="32"/>
                      </a:cubicBezTo>
                      <a:cubicBezTo>
                        <a:pt x="25" y="32"/>
                        <a:pt x="32" y="25"/>
                        <a:pt x="32" y="16"/>
                      </a:cubicBezTo>
                      <a:cubicBezTo>
                        <a:pt x="32" y="7"/>
                        <a:pt x="25" y="0"/>
                        <a:pt x="16" y="0"/>
                      </a:cubicBezTo>
                      <a:close/>
                      <a:moveTo>
                        <a:pt x="16" y="28"/>
                      </a:moveTo>
                      <a:cubicBezTo>
                        <a:pt x="9" y="28"/>
                        <a:pt x="4" y="23"/>
                        <a:pt x="4" y="16"/>
                      </a:cubicBezTo>
                      <a:cubicBezTo>
                        <a:pt x="4" y="9"/>
                        <a:pt x="9" y="4"/>
                        <a:pt x="16" y="4"/>
                      </a:cubicBezTo>
                      <a:cubicBezTo>
                        <a:pt x="23" y="4"/>
                        <a:pt x="28" y="9"/>
                        <a:pt x="28" y="16"/>
                      </a:cubicBezTo>
                      <a:cubicBezTo>
                        <a:pt x="28" y="23"/>
                        <a:pt x="23" y="28"/>
                        <a:pt x="16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</p:grpSp>
        </p:grpSp>
        <p:sp>
          <p:nvSpPr>
            <p:cNvPr id="37" name="同心圆 36"/>
            <p:cNvSpPr/>
            <p:nvPr/>
          </p:nvSpPr>
          <p:spPr>
            <a:xfrm flipH="1">
              <a:off x="7608336" y="2269348"/>
              <a:ext cx="1384435" cy="1384435"/>
            </a:xfrm>
            <a:prstGeom prst="donut">
              <a:avLst>
                <a:gd name="adj" fmla="val 11053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6" name="矩形 45"/>
          <p:cNvSpPr/>
          <p:nvPr>
            <p:custDataLst>
              <p:tags r:id="rId1"/>
            </p:custDataLst>
          </p:nvPr>
        </p:nvSpPr>
        <p:spPr>
          <a:xfrm rot="20888409">
            <a:off x="444707" y="384824"/>
            <a:ext cx="429650" cy="29064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>
            <p:custDataLst>
              <p:tags r:id="rId2"/>
            </p:custDataLst>
          </p:nvPr>
        </p:nvSpPr>
        <p:spPr>
          <a:xfrm>
            <a:off x="339401" y="350758"/>
            <a:ext cx="429650" cy="29064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文本框 47"/>
          <p:cNvSpPr txBox="1"/>
          <p:nvPr>
            <p:custDataLst>
              <p:tags r:id="rId3"/>
            </p:custDataLst>
          </p:nvPr>
        </p:nvSpPr>
        <p:spPr>
          <a:xfrm>
            <a:off x="908626" y="282282"/>
            <a:ext cx="234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研究思路与方法</a:t>
            </a:r>
            <a:endParaRPr lang="zh-CN" altLang="en-US" sz="2400" dirty="0">
              <a:solidFill>
                <a:schemeClr val="tx1">
                  <a:lumMod val="90000"/>
                  <a:lumOff val="10000"/>
                </a:schemeClr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04433" y="1316621"/>
            <a:ext cx="3993266" cy="17014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604433" y="3839902"/>
            <a:ext cx="3993266" cy="17014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35"/>
          <p:cNvSpPr/>
          <p:nvPr/>
        </p:nvSpPr>
        <p:spPr>
          <a:xfrm>
            <a:off x="1809114" y="1605988"/>
            <a:ext cx="1203767" cy="120376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967793" y="1884706"/>
            <a:ext cx="886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1"/>
                </a:solidFill>
              </a:rPr>
              <a:t>01</a:t>
            </a:r>
            <a:endParaRPr lang="zh-CN" altLang="en-US" sz="3600" b="1" dirty="0">
              <a:solidFill>
                <a:schemeClr val="accent1"/>
              </a:solidFill>
            </a:endParaRPr>
          </a:p>
        </p:txBody>
      </p:sp>
      <p:sp>
        <p:nvSpPr>
          <p:cNvPr id="8" name="圆角矩形 37"/>
          <p:cNvSpPr/>
          <p:nvPr/>
        </p:nvSpPr>
        <p:spPr>
          <a:xfrm>
            <a:off x="1809113" y="4088757"/>
            <a:ext cx="1203767" cy="120376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1967792" y="4367475"/>
            <a:ext cx="886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2"/>
                </a:solidFill>
              </a:rPr>
              <a:t>03</a:t>
            </a:r>
            <a:endParaRPr lang="zh-CN" altLang="en-US" sz="3600" b="1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71559" y="1758983"/>
            <a:ext cx="1664442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3171559" y="2080984"/>
            <a:ext cx="2333999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3171559" y="4305980"/>
            <a:ext cx="1664442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3171559" y="4627981"/>
            <a:ext cx="2333999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594301" y="3839902"/>
            <a:ext cx="3993266" cy="17014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594301" y="1316621"/>
            <a:ext cx="3993266" cy="17014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39"/>
          <p:cNvSpPr/>
          <p:nvPr/>
        </p:nvSpPr>
        <p:spPr>
          <a:xfrm>
            <a:off x="6891579" y="4088757"/>
            <a:ext cx="1203767" cy="120376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7050258" y="4367475"/>
            <a:ext cx="886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1"/>
                </a:solidFill>
              </a:rPr>
              <a:t>04</a:t>
            </a:r>
            <a:endParaRPr lang="zh-CN" altLang="en-US" sz="3600" b="1" dirty="0">
              <a:solidFill>
                <a:schemeClr val="accent1"/>
              </a:solidFill>
            </a:endParaRPr>
          </a:p>
        </p:txBody>
      </p:sp>
      <p:sp>
        <p:nvSpPr>
          <p:cNvPr id="12" name="圆角矩形 41"/>
          <p:cNvSpPr/>
          <p:nvPr/>
        </p:nvSpPr>
        <p:spPr>
          <a:xfrm>
            <a:off x="6891579" y="1605988"/>
            <a:ext cx="1203767" cy="120376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050258" y="1884706"/>
            <a:ext cx="886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2"/>
                </a:solidFill>
              </a:rPr>
              <a:t>02</a:t>
            </a:r>
            <a:endParaRPr lang="zh-CN" altLang="en-US" sz="3600" b="1" dirty="0">
              <a:solidFill>
                <a:schemeClr val="accent2"/>
              </a:solidFill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8184137" y="4305980"/>
            <a:ext cx="1664442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8184137" y="4627981"/>
            <a:ext cx="2333999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8184137" y="1799495"/>
            <a:ext cx="1664442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8184137" y="2121496"/>
            <a:ext cx="2333999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>
            <p:custDataLst>
              <p:tags r:id="rId1"/>
            </p:custDataLst>
          </p:nvPr>
        </p:nvSpPr>
        <p:spPr>
          <a:xfrm rot="20888409">
            <a:off x="444707" y="384824"/>
            <a:ext cx="429650" cy="29064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>
            <p:custDataLst>
              <p:tags r:id="rId2"/>
            </p:custDataLst>
          </p:nvPr>
        </p:nvSpPr>
        <p:spPr>
          <a:xfrm>
            <a:off x="339401" y="350758"/>
            <a:ext cx="429650" cy="29064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>
            <p:custDataLst>
              <p:tags r:id="rId3"/>
            </p:custDataLst>
          </p:nvPr>
        </p:nvSpPr>
        <p:spPr>
          <a:xfrm>
            <a:off x="908626" y="282282"/>
            <a:ext cx="234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研究思路与方法</a:t>
            </a:r>
            <a:endParaRPr lang="zh-CN" altLang="en-US" sz="2400" dirty="0">
              <a:solidFill>
                <a:schemeClr val="tx1">
                  <a:lumMod val="90000"/>
                  <a:lumOff val="10000"/>
                </a:schemeClr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rot="18930541">
            <a:off x="1534160" y="2062479"/>
            <a:ext cx="1595120" cy="294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2895603" y="0"/>
            <a:ext cx="1628006" cy="16560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 flipV="1">
            <a:off x="643510" y="3941778"/>
            <a:ext cx="2966502" cy="29162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 flipV="1">
            <a:off x="7564120" y="1"/>
            <a:ext cx="3409941" cy="3352144"/>
          </a:xfrm>
          <a:prstGeom prst="line">
            <a:avLst/>
          </a:prstGeom>
          <a:ln>
            <a:solidFill>
              <a:schemeClr val="tx1">
                <a:alpha val="3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 flipV="1">
            <a:off x="9077960" y="924562"/>
            <a:ext cx="1793240" cy="17628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7517711" y="3342058"/>
            <a:ext cx="3456351" cy="3515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 flipV="1">
            <a:off x="885821" y="4603763"/>
            <a:ext cx="1137010" cy="11177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 flipV="1">
            <a:off x="1091025" y="5100029"/>
            <a:ext cx="1137010" cy="1117737"/>
          </a:xfrm>
          <a:prstGeom prst="line">
            <a:avLst/>
          </a:prstGeom>
          <a:ln>
            <a:solidFill>
              <a:schemeClr val="tx1">
                <a:alpha val="2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7564120" y="5862873"/>
            <a:ext cx="540536" cy="5498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 rot="18930541">
            <a:off x="9056243" y="4937624"/>
            <a:ext cx="1595120" cy="294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609552" y="2763520"/>
            <a:ext cx="1158288" cy="11782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>
            <a:spLocks noChangeArrowheads="1"/>
          </p:cNvSpPr>
          <p:nvPr/>
        </p:nvSpPr>
        <p:spPr bwMode="auto">
          <a:xfrm rot="18885362">
            <a:off x="3313746" y="538009"/>
            <a:ext cx="22621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4800" b="1" dirty="0">
                <a:latin typeface="等线 Light" panose="02010600030101010101" pitchFamily="2" charset="-122"/>
                <a:ea typeface="等线 Light" panose="02010600030101010101" pitchFamily="2" charset="-122"/>
              </a:rPr>
              <a:t>PART</a:t>
            </a:r>
            <a:endParaRPr lang="zh-CN" altLang="en-US" sz="4800" b="1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3870141" y="3172893"/>
            <a:ext cx="413446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4400" b="1" dirty="0">
                <a:latin typeface="等线 Light" panose="02010600030101010101" pitchFamily="2" charset="-122"/>
                <a:ea typeface="等线 Light" panose="02010600030101010101" pitchFamily="2" charset="-122"/>
              </a:rPr>
              <a:t>研究成果与运用</a:t>
            </a:r>
            <a:endParaRPr lang="zh-CN" altLang="en-US" sz="4400" b="1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399205" y="2284056"/>
            <a:ext cx="1020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800" dirty="0">
                <a:latin typeface="等线 Light" panose="02010600030101010101" pitchFamily="2" charset="-122"/>
                <a:ea typeface="等线 Light" panose="02010600030101010101" pitchFamily="2" charset="-122"/>
              </a:rPr>
              <a:t>03</a:t>
            </a:r>
            <a:endParaRPr lang="zh-CN" altLang="en-US" sz="48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773130" y="4013965"/>
            <a:ext cx="2328486" cy="559979"/>
            <a:chOff x="4930289" y="4103032"/>
            <a:chExt cx="2328486" cy="559979"/>
          </a:xfrm>
        </p:grpSpPr>
        <p:sp>
          <p:nvSpPr>
            <p:cNvPr id="43" name="文本框 9"/>
            <p:cNvSpPr txBox="1"/>
            <p:nvPr/>
          </p:nvSpPr>
          <p:spPr>
            <a:xfrm>
              <a:off x="4930290" y="4103032"/>
              <a:ext cx="1567631" cy="2308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1450" lvl="1" indent="-171450">
                <a:buFont typeface="Wingdings" panose="05000000000000000000" pitchFamily="2" charset="2"/>
                <a:buChar char="l"/>
              </a:pPr>
              <a:r>
                <a:rPr lang="zh-CN" altLang="en-US" sz="15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论文框架</a:t>
              </a:r>
              <a:endParaRPr lang="zh-CN" altLang="en-US" sz="15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文本框 9"/>
            <p:cNvSpPr txBox="1"/>
            <p:nvPr/>
          </p:nvSpPr>
          <p:spPr>
            <a:xfrm>
              <a:off x="4930289" y="4428472"/>
              <a:ext cx="1567631" cy="2308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1450" lvl="1" indent="-171450">
                <a:buFont typeface="Wingdings" panose="05000000000000000000" pitchFamily="2" charset="2"/>
                <a:buChar char="l"/>
              </a:pPr>
              <a:r>
                <a:rPr lang="zh-CN" altLang="en-US" sz="15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结果汇报</a:t>
              </a:r>
              <a:endParaRPr lang="zh-CN" altLang="en-US" sz="15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文本框 9"/>
            <p:cNvSpPr txBox="1"/>
            <p:nvPr/>
          </p:nvSpPr>
          <p:spPr>
            <a:xfrm>
              <a:off x="6260018" y="4106290"/>
              <a:ext cx="998757" cy="2308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1450" lvl="1" indent="-171450">
                <a:buFont typeface="Wingdings" panose="05000000000000000000" pitchFamily="2" charset="2"/>
                <a:buChar char="l"/>
              </a:pPr>
              <a:r>
                <a:rPr lang="zh-CN" altLang="en-US" sz="15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团队项目</a:t>
              </a:r>
              <a:endParaRPr lang="zh-CN" altLang="en-US" sz="15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文本框 9"/>
            <p:cNvSpPr txBox="1"/>
            <p:nvPr/>
          </p:nvSpPr>
          <p:spPr>
            <a:xfrm>
              <a:off x="6260018" y="4432179"/>
              <a:ext cx="998757" cy="2308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1450" lvl="1" indent="-171450">
                <a:buFont typeface="Wingdings" panose="05000000000000000000" pitchFamily="2" charset="2"/>
                <a:buChar char="l"/>
              </a:pPr>
              <a:r>
                <a:rPr lang="zh-CN" altLang="en-US" sz="15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项目成员</a:t>
              </a:r>
              <a:endParaRPr lang="zh-CN" altLang="en-US" sz="15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4" name="直接连接符 3"/>
          <p:cNvCxnSpPr/>
          <p:nvPr/>
        </p:nvCxnSpPr>
        <p:spPr>
          <a:xfrm>
            <a:off x="5039617" y="3115980"/>
            <a:ext cx="17581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658144" y="1855450"/>
            <a:ext cx="2032000" cy="20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2938304" y="2608243"/>
            <a:ext cx="751840" cy="7518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10000" sy="110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椭圆 3"/>
          <p:cNvSpPr/>
          <p:nvPr/>
        </p:nvSpPr>
        <p:spPr>
          <a:xfrm>
            <a:off x="5080000" y="1855450"/>
            <a:ext cx="2032000" cy="203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6360160" y="2608243"/>
            <a:ext cx="751840" cy="7518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10000" sy="110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8501857" y="1855450"/>
            <a:ext cx="2032000" cy="20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9782017" y="2608243"/>
            <a:ext cx="751840" cy="7518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10000" sy="110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>
            <a:off x="3973592" y="2984163"/>
            <a:ext cx="8229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7395448" y="2984163"/>
            <a:ext cx="8229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17"/>
          <p:cNvSpPr>
            <a:spLocks noEditPoints="1"/>
          </p:cNvSpPr>
          <p:nvPr/>
        </p:nvSpPr>
        <p:spPr bwMode="auto">
          <a:xfrm>
            <a:off x="6560622" y="2676147"/>
            <a:ext cx="350917" cy="616033"/>
          </a:xfrm>
          <a:custGeom>
            <a:avLst/>
            <a:gdLst>
              <a:gd name="T0" fmla="*/ 132 w 324"/>
              <a:gd name="T1" fmla="*/ 61 h 569"/>
              <a:gd name="T2" fmla="*/ 202 w 324"/>
              <a:gd name="T3" fmla="*/ 132 h 569"/>
              <a:gd name="T4" fmla="*/ 176 w 324"/>
              <a:gd name="T5" fmla="*/ 187 h 569"/>
              <a:gd name="T6" fmla="*/ 170 w 324"/>
              <a:gd name="T7" fmla="*/ 184 h 569"/>
              <a:gd name="T8" fmla="*/ 165 w 324"/>
              <a:gd name="T9" fmla="*/ 158 h 569"/>
              <a:gd name="T10" fmla="*/ 165 w 324"/>
              <a:gd name="T11" fmla="*/ 154 h 569"/>
              <a:gd name="T12" fmla="*/ 172 w 324"/>
              <a:gd name="T13" fmla="*/ 132 h 569"/>
              <a:gd name="T14" fmla="*/ 132 w 324"/>
              <a:gd name="T15" fmla="*/ 92 h 569"/>
              <a:gd name="T16" fmla="*/ 92 w 324"/>
              <a:gd name="T17" fmla="*/ 132 h 569"/>
              <a:gd name="T18" fmla="*/ 99 w 324"/>
              <a:gd name="T19" fmla="*/ 154 h 569"/>
              <a:gd name="T20" fmla="*/ 99 w 324"/>
              <a:gd name="T21" fmla="*/ 158 h 569"/>
              <a:gd name="T22" fmla="*/ 95 w 324"/>
              <a:gd name="T23" fmla="*/ 184 h 569"/>
              <a:gd name="T24" fmla="*/ 88 w 324"/>
              <a:gd name="T25" fmla="*/ 187 h 569"/>
              <a:gd name="T26" fmla="*/ 61 w 324"/>
              <a:gd name="T27" fmla="*/ 132 h 569"/>
              <a:gd name="T28" fmla="*/ 132 w 324"/>
              <a:gd name="T29" fmla="*/ 61 h 569"/>
              <a:gd name="T30" fmla="*/ 159 w 324"/>
              <a:gd name="T31" fmla="*/ 175 h 569"/>
              <a:gd name="T32" fmla="*/ 159 w 324"/>
              <a:gd name="T33" fmla="*/ 260 h 569"/>
              <a:gd name="T34" fmla="*/ 164 w 324"/>
              <a:gd name="T35" fmla="*/ 262 h 569"/>
              <a:gd name="T36" fmla="*/ 212 w 324"/>
              <a:gd name="T37" fmla="*/ 275 h 569"/>
              <a:gd name="T38" fmla="*/ 216 w 324"/>
              <a:gd name="T39" fmla="*/ 277 h 569"/>
              <a:gd name="T40" fmla="*/ 267 w 324"/>
              <a:gd name="T41" fmla="*/ 291 h 569"/>
              <a:gd name="T42" fmla="*/ 267 w 324"/>
              <a:gd name="T43" fmla="*/ 298 h 569"/>
              <a:gd name="T44" fmla="*/ 271 w 324"/>
              <a:gd name="T45" fmla="*/ 300 h 569"/>
              <a:gd name="T46" fmla="*/ 321 w 324"/>
              <a:gd name="T47" fmla="*/ 320 h 569"/>
              <a:gd name="T48" fmla="*/ 322 w 324"/>
              <a:gd name="T49" fmla="*/ 437 h 569"/>
              <a:gd name="T50" fmla="*/ 287 w 324"/>
              <a:gd name="T51" fmla="*/ 540 h 569"/>
              <a:gd name="T52" fmla="*/ 286 w 324"/>
              <a:gd name="T53" fmla="*/ 560 h 569"/>
              <a:gd name="T54" fmla="*/ 279 w 324"/>
              <a:gd name="T55" fmla="*/ 567 h 569"/>
              <a:gd name="T56" fmla="*/ 148 w 324"/>
              <a:gd name="T57" fmla="*/ 569 h 569"/>
              <a:gd name="T58" fmla="*/ 141 w 324"/>
              <a:gd name="T59" fmla="*/ 562 h 569"/>
              <a:gd name="T60" fmla="*/ 139 w 324"/>
              <a:gd name="T61" fmla="*/ 531 h 569"/>
              <a:gd name="T62" fmla="*/ 83 w 324"/>
              <a:gd name="T63" fmla="*/ 440 h 569"/>
              <a:gd name="T64" fmla="*/ 32 w 324"/>
              <a:gd name="T65" fmla="*/ 313 h 569"/>
              <a:gd name="T66" fmla="*/ 81 w 324"/>
              <a:gd name="T67" fmla="*/ 289 h 569"/>
              <a:gd name="T68" fmla="*/ 100 w 324"/>
              <a:gd name="T69" fmla="*/ 327 h 569"/>
              <a:gd name="T70" fmla="*/ 104 w 324"/>
              <a:gd name="T71" fmla="*/ 326 h 569"/>
              <a:gd name="T72" fmla="*/ 104 w 324"/>
              <a:gd name="T73" fmla="*/ 175 h 569"/>
              <a:gd name="T74" fmla="*/ 159 w 324"/>
              <a:gd name="T75" fmla="*/ 175 h 569"/>
              <a:gd name="T76" fmla="*/ 132 w 324"/>
              <a:gd name="T77" fmla="*/ 0 h 569"/>
              <a:gd name="T78" fmla="*/ 263 w 324"/>
              <a:gd name="T79" fmla="*/ 132 h 569"/>
              <a:gd name="T80" fmla="*/ 200 w 324"/>
              <a:gd name="T81" fmla="*/ 245 h 569"/>
              <a:gd name="T82" fmla="*/ 197 w 324"/>
              <a:gd name="T83" fmla="*/ 245 h 569"/>
              <a:gd name="T84" fmla="*/ 175 w 324"/>
              <a:gd name="T85" fmla="*/ 245 h 569"/>
              <a:gd name="T86" fmla="*/ 170 w 324"/>
              <a:gd name="T87" fmla="*/ 241 h 569"/>
              <a:gd name="T88" fmla="*/ 170 w 324"/>
              <a:gd name="T89" fmla="*/ 231 h 569"/>
              <a:gd name="T90" fmla="*/ 172 w 324"/>
              <a:gd name="T91" fmla="*/ 227 h 569"/>
              <a:gd name="T92" fmla="*/ 235 w 324"/>
              <a:gd name="T93" fmla="*/ 132 h 569"/>
              <a:gd name="T94" fmla="*/ 132 w 324"/>
              <a:gd name="T95" fmla="*/ 28 h 569"/>
              <a:gd name="T96" fmla="*/ 28 w 324"/>
              <a:gd name="T97" fmla="*/ 132 h 569"/>
              <a:gd name="T98" fmla="*/ 92 w 324"/>
              <a:gd name="T99" fmla="*/ 227 h 569"/>
              <a:gd name="T100" fmla="*/ 95 w 324"/>
              <a:gd name="T101" fmla="*/ 231 h 569"/>
              <a:gd name="T102" fmla="*/ 95 w 324"/>
              <a:gd name="T103" fmla="*/ 253 h 569"/>
              <a:gd name="T104" fmla="*/ 93 w 324"/>
              <a:gd name="T105" fmla="*/ 256 h 569"/>
              <a:gd name="T106" fmla="*/ 90 w 324"/>
              <a:gd name="T107" fmla="*/ 257 h 569"/>
              <a:gd name="T108" fmla="*/ 0 w 324"/>
              <a:gd name="T109" fmla="*/ 132 h 569"/>
              <a:gd name="T110" fmla="*/ 132 w 324"/>
              <a:gd name="T111" fmla="*/ 0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4" h="569">
                <a:moveTo>
                  <a:pt x="132" y="61"/>
                </a:moveTo>
                <a:cubicBezTo>
                  <a:pt x="171" y="61"/>
                  <a:pt x="202" y="93"/>
                  <a:pt x="202" y="132"/>
                </a:cubicBezTo>
                <a:cubicBezTo>
                  <a:pt x="202" y="154"/>
                  <a:pt x="192" y="174"/>
                  <a:pt x="176" y="187"/>
                </a:cubicBezTo>
                <a:cubicBezTo>
                  <a:pt x="173" y="189"/>
                  <a:pt x="170" y="187"/>
                  <a:pt x="170" y="184"/>
                </a:cubicBezTo>
                <a:cubicBezTo>
                  <a:pt x="170" y="175"/>
                  <a:pt x="170" y="166"/>
                  <a:pt x="165" y="158"/>
                </a:cubicBezTo>
                <a:cubicBezTo>
                  <a:pt x="164" y="156"/>
                  <a:pt x="164" y="155"/>
                  <a:pt x="165" y="154"/>
                </a:cubicBezTo>
                <a:cubicBezTo>
                  <a:pt x="170" y="147"/>
                  <a:pt x="172" y="140"/>
                  <a:pt x="172" y="132"/>
                </a:cubicBezTo>
                <a:cubicBezTo>
                  <a:pt x="172" y="110"/>
                  <a:pt x="154" y="92"/>
                  <a:pt x="132" y="92"/>
                </a:cubicBezTo>
                <a:cubicBezTo>
                  <a:pt x="110" y="92"/>
                  <a:pt x="92" y="110"/>
                  <a:pt x="92" y="132"/>
                </a:cubicBezTo>
                <a:cubicBezTo>
                  <a:pt x="92" y="140"/>
                  <a:pt x="94" y="148"/>
                  <a:pt x="99" y="154"/>
                </a:cubicBezTo>
                <a:cubicBezTo>
                  <a:pt x="99" y="156"/>
                  <a:pt x="99" y="157"/>
                  <a:pt x="99" y="158"/>
                </a:cubicBezTo>
                <a:cubicBezTo>
                  <a:pt x="95" y="166"/>
                  <a:pt x="95" y="175"/>
                  <a:pt x="95" y="184"/>
                </a:cubicBezTo>
                <a:cubicBezTo>
                  <a:pt x="95" y="187"/>
                  <a:pt x="91" y="189"/>
                  <a:pt x="88" y="187"/>
                </a:cubicBezTo>
                <a:cubicBezTo>
                  <a:pt x="72" y="175"/>
                  <a:pt x="61" y="154"/>
                  <a:pt x="61" y="132"/>
                </a:cubicBezTo>
                <a:cubicBezTo>
                  <a:pt x="61" y="93"/>
                  <a:pt x="93" y="61"/>
                  <a:pt x="132" y="61"/>
                </a:cubicBezTo>
                <a:close/>
                <a:moveTo>
                  <a:pt x="159" y="175"/>
                </a:moveTo>
                <a:cubicBezTo>
                  <a:pt x="159" y="203"/>
                  <a:pt x="159" y="232"/>
                  <a:pt x="159" y="260"/>
                </a:cubicBezTo>
                <a:cubicBezTo>
                  <a:pt x="159" y="263"/>
                  <a:pt x="162" y="264"/>
                  <a:pt x="164" y="262"/>
                </a:cubicBezTo>
                <a:cubicBezTo>
                  <a:pt x="178" y="245"/>
                  <a:pt x="207" y="250"/>
                  <a:pt x="212" y="275"/>
                </a:cubicBezTo>
                <a:cubicBezTo>
                  <a:pt x="213" y="278"/>
                  <a:pt x="215" y="278"/>
                  <a:pt x="216" y="277"/>
                </a:cubicBezTo>
                <a:cubicBezTo>
                  <a:pt x="230" y="258"/>
                  <a:pt x="267" y="264"/>
                  <a:pt x="267" y="291"/>
                </a:cubicBezTo>
                <a:cubicBezTo>
                  <a:pt x="267" y="293"/>
                  <a:pt x="267" y="295"/>
                  <a:pt x="267" y="298"/>
                </a:cubicBezTo>
                <a:cubicBezTo>
                  <a:pt x="267" y="300"/>
                  <a:pt x="270" y="301"/>
                  <a:pt x="271" y="300"/>
                </a:cubicBezTo>
                <a:cubicBezTo>
                  <a:pt x="285" y="286"/>
                  <a:pt x="321" y="296"/>
                  <a:pt x="321" y="320"/>
                </a:cubicBezTo>
                <a:cubicBezTo>
                  <a:pt x="321" y="340"/>
                  <a:pt x="324" y="397"/>
                  <a:pt x="322" y="437"/>
                </a:cubicBezTo>
                <a:cubicBezTo>
                  <a:pt x="319" y="489"/>
                  <a:pt x="287" y="500"/>
                  <a:pt x="287" y="540"/>
                </a:cubicBezTo>
                <a:cubicBezTo>
                  <a:pt x="286" y="547"/>
                  <a:pt x="286" y="553"/>
                  <a:pt x="286" y="560"/>
                </a:cubicBezTo>
                <a:cubicBezTo>
                  <a:pt x="286" y="564"/>
                  <a:pt x="283" y="567"/>
                  <a:pt x="279" y="567"/>
                </a:cubicBezTo>
                <a:cubicBezTo>
                  <a:pt x="235" y="568"/>
                  <a:pt x="192" y="569"/>
                  <a:pt x="148" y="569"/>
                </a:cubicBezTo>
                <a:cubicBezTo>
                  <a:pt x="144" y="569"/>
                  <a:pt x="141" y="566"/>
                  <a:pt x="141" y="562"/>
                </a:cubicBezTo>
                <a:cubicBezTo>
                  <a:pt x="140" y="552"/>
                  <a:pt x="140" y="541"/>
                  <a:pt x="139" y="531"/>
                </a:cubicBezTo>
                <a:cubicBezTo>
                  <a:pt x="135" y="505"/>
                  <a:pt x="100" y="479"/>
                  <a:pt x="83" y="440"/>
                </a:cubicBezTo>
                <a:cubicBezTo>
                  <a:pt x="64" y="398"/>
                  <a:pt x="52" y="354"/>
                  <a:pt x="32" y="313"/>
                </a:cubicBezTo>
                <a:cubicBezTo>
                  <a:pt x="16" y="280"/>
                  <a:pt x="66" y="256"/>
                  <a:pt x="81" y="289"/>
                </a:cubicBezTo>
                <a:cubicBezTo>
                  <a:pt x="88" y="302"/>
                  <a:pt x="94" y="315"/>
                  <a:pt x="100" y="327"/>
                </a:cubicBezTo>
                <a:cubicBezTo>
                  <a:pt x="101" y="329"/>
                  <a:pt x="104" y="329"/>
                  <a:pt x="104" y="326"/>
                </a:cubicBezTo>
                <a:cubicBezTo>
                  <a:pt x="104" y="275"/>
                  <a:pt x="104" y="225"/>
                  <a:pt x="104" y="175"/>
                </a:cubicBezTo>
                <a:cubicBezTo>
                  <a:pt x="104" y="138"/>
                  <a:pt x="159" y="138"/>
                  <a:pt x="159" y="175"/>
                </a:cubicBezTo>
                <a:close/>
                <a:moveTo>
                  <a:pt x="132" y="0"/>
                </a:moveTo>
                <a:cubicBezTo>
                  <a:pt x="204" y="0"/>
                  <a:pt x="263" y="59"/>
                  <a:pt x="263" y="132"/>
                </a:cubicBezTo>
                <a:cubicBezTo>
                  <a:pt x="263" y="180"/>
                  <a:pt x="238" y="222"/>
                  <a:pt x="200" y="245"/>
                </a:cubicBezTo>
                <a:cubicBezTo>
                  <a:pt x="199" y="245"/>
                  <a:pt x="198" y="245"/>
                  <a:pt x="197" y="245"/>
                </a:cubicBezTo>
                <a:cubicBezTo>
                  <a:pt x="189" y="243"/>
                  <a:pt x="182" y="243"/>
                  <a:pt x="175" y="245"/>
                </a:cubicBezTo>
                <a:cubicBezTo>
                  <a:pt x="172" y="246"/>
                  <a:pt x="170" y="244"/>
                  <a:pt x="170" y="241"/>
                </a:cubicBezTo>
                <a:cubicBezTo>
                  <a:pt x="170" y="237"/>
                  <a:pt x="170" y="234"/>
                  <a:pt x="170" y="231"/>
                </a:cubicBezTo>
                <a:cubicBezTo>
                  <a:pt x="170" y="229"/>
                  <a:pt x="170" y="228"/>
                  <a:pt x="172" y="227"/>
                </a:cubicBezTo>
                <a:cubicBezTo>
                  <a:pt x="209" y="211"/>
                  <a:pt x="235" y="175"/>
                  <a:pt x="235" y="132"/>
                </a:cubicBezTo>
                <a:cubicBezTo>
                  <a:pt x="235" y="75"/>
                  <a:pt x="189" y="28"/>
                  <a:pt x="132" y="28"/>
                </a:cubicBezTo>
                <a:cubicBezTo>
                  <a:pt x="75" y="28"/>
                  <a:pt x="28" y="75"/>
                  <a:pt x="28" y="132"/>
                </a:cubicBezTo>
                <a:cubicBezTo>
                  <a:pt x="28" y="175"/>
                  <a:pt x="55" y="212"/>
                  <a:pt x="92" y="227"/>
                </a:cubicBezTo>
                <a:cubicBezTo>
                  <a:pt x="94" y="228"/>
                  <a:pt x="95" y="229"/>
                  <a:pt x="95" y="231"/>
                </a:cubicBezTo>
                <a:cubicBezTo>
                  <a:pt x="95" y="238"/>
                  <a:pt x="95" y="246"/>
                  <a:pt x="95" y="253"/>
                </a:cubicBezTo>
                <a:cubicBezTo>
                  <a:pt x="95" y="254"/>
                  <a:pt x="94" y="255"/>
                  <a:pt x="93" y="256"/>
                </a:cubicBezTo>
                <a:cubicBezTo>
                  <a:pt x="92" y="257"/>
                  <a:pt x="91" y="257"/>
                  <a:pt x="90" y="257"/>
                </a:cubicBezTo>
                <a:cubicBezTo>
                  <a:pt x="38" y="239"/>
                  <a:pt x="0" y="190"/>
                  <a:pt x="0" y="132"/>
                </a:cubicBezTo>
                <a:cubicBezTo>
                  <a:pt x="0" y="59"/>
                  <a:pt x="59" y="0"/>
                  <a:pt x="1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9871384" y="2747769"/>
            <a:ext cx="573106" cy="462628"/>
            <a:chOff x="7156272" y="4484067"/>
            <a:chExt cx="573106" cy="462628"/>
          </a:xfrm>
          <a:solidFill>
            <a:schemeClr val="accent1"/>
          </a:solidFill>
        </p:grpSpPr>
        <p:sp>
          <p:nvSpPr>
            <p:cNvPr id="12" name="Freeform 40"/>
            <p:cNvSpPr>
              <a:spLocks noEditPoints="1"/>
            </p:cNvSpPr>
            <p:nvPr/>
          </p:nvSpPr>
          <p:spPr bwMode="auto">
            <a:xfrm>
              <a:off x="7233607" y="4609736"/>
              <a:ext cx="238909" cy="142241"/>
            </a:xfrm>
            <a:custGeom>
              <a:avLst/>
              <a:gdLst>
                <a:gd name="T0" fmla="*/ 69 w 87"/>
                <a:gd name="T1" fmla="*/ 52 h 52"/>
                <a:gd name="T2" fmla="*/ 87 w 87"/>
                <a:gd name="T3" fmla="*/ 34 h 52"/>
                <a:gd name="T4" fmla="*/ 87 w 87"/>
                <a:gd name="T5" fmla="*/ 24 h 52"/>
                <a:gd name="T6" fmla="*/ 77 w 87"/>
                <a:gd name="T7" fmla="*/ 18 h 52"/>
                <a:gd name="T8" fmla="*/ 61 w 87"/>
                <a:gd name="T9" fmla="*/ 18 h 52"/>
                <a:gd name="T10" fmla="*/ 61 w 87"/>
                <a:gd name="T11" fmla="*/ 17 h 52"/>
                <a:gd name="T12" fmla="*/ 45 w 87"/>
                <a:gd name="T13" fmla="*/ 0 h 52"/>
                <a:gd name="T14" fmla="*/ 23 w 87"/>
                <a:gd name="T15" fmla="*/ 0 h 52"/>
                <a:gd name="T16" fmla="*/ 7 w 87"/>
                <a:gd name="T17" fmla="*/ 17 h 52"/>
                <a:gd name="T18" fmla="*/ 7 w 87"/>
                <a:gd name="T19" fmla="*/ 18 h 52"/>
                <a:gd name="T20" fmla="*/ 2 w 87"/>
                <a:gd name="T21" fmla="*/ 18 h 52"/>
                <a:gd name="T22" fmla="*/ 2 w 87"/>
                <a:gd name="T23" fmla="*/ 42 h 52"/>
                <a:gd name="T24" fmla="*/ 6 w 87"/>
                <a:gd name="T25" fmla="*/ 52 h 52"/>
                <a:gd name="T26" fmla="*/ 31 w 87"/>
                <a:gd name="T27" fmla="*/ 52 h 52"/>
                <a:gd name="T28" fmla="*/ 31 w 87"/>
                <a:gd name="T29" fmla="*/ 50 h 52"/>
                <a:gd name="T30" fmla="*/ 33 w 87"/>
                <a:gd name="T31" fmla="*/ 47 h 52"/>
                <a:gd name="T32" fmla="*/ 36 w 87"/>
                <a:gd name="T33" fmla="*/ 47 h 52"/>
                <a:gd name="T34" fmla="*/ 38 w 87"/>
                <a:gd name="T35" fmla="*/ 50 h 52"/>
                <a:gd name="T36" fmla="*/ 38 w 87"/>
                <a:gd name="T37" fmla="*/ 52 h 52"/>
                <a:gd name="T38" fmla="*/ 69 w 87"/>
                <a:gd name="T39" fmla="*/ 52 h 52"/>
                <a:gd name="T40" fmla="*/ 16 w 87"/>
                <a:gd name="T41" fmla="*/ 18 h 52"/>
                <a:gd name="T42" fmla="*/ 16 w 87"/>
                <a:gd name="T43" fmla="*/ 17 h 52"/>
                <a:gd name="T44" fmla="*/ 23 w 87"/>
                <a:gd name="T45" fmla="*/ 9 h 52"/>
                <a:gd name="T46" fmla="*/ 45 w 87"/>
                <a:gd name="T47" fmla="*/ 9 h 52"/>
                <a:gd name="T48" fmla="*/ 53 w 87"/>
                <a:gd name="T49" fmla="*/ 17 h 52"/>
                <a:gd name="T50" fmla="*/ 53 w 87"/>
                <a:gd name="T51" fmla="*/ 18 h 52"/>
                <a:gd name="T52" fmla="*/ 16 w 87"/>
                <a:gd name="T53" fmla="*/ 1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7" h="52">
                  <a:moveTo>
                    <a:pt x="69" y="52"/>
                  </a:moveTo>
                  <a:cubicBezTo>
                    <a:pt x="79" y="52"/>
                    <a:pt x="87" y="44"/>
                    <a:pt x="87" y="3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5" y="20"/>
                    <a:pt x="81" y="18"/>
                    <a:pt x="77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8"/>
                    <a:pt x="54" y="0"/>
                    <a:pt x="4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4" y="0"/>
                    <a:pt x="7" y="8"/>
                    <a:pt x="7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26"/>
                    <a:pt x="0" y="34"/>
                    <a:pt x="2" y="42"/>
                  </a:cubicBezTo>
                  <a:cubicBezTo>
                    <a:pt x="3" y="46"/>
                    <a:pt x="4" y="49"/>
                    <a:pt x="6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8"/>
                    <a:pt x="32" y="47"/>
                    <a:pt x="33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7" y="47"/>
                    <a:pt x="38" y="48"/>
                    <a:pt x="38" y="50"/>
                  </a:cubicBezTo>
                  <a:cubicBezTo>
                    <a:pt x="38" y="52"/>
                    <a:pt x="38" y="52"/>
                    <a:pt x="38" y="52"/>
                  </a:cubicBezTo>
                  <a:lnTo>
                    <a:pt x="69" y="52"/>
                  </a:lnTo>
                  <a:close/>
                  <a:moveTo>
                    <a:pt x="16" y="18"/>
                  </a:moveTo>
                  <a:cubicBezTo>
                    <a:pt x="16" y="17"/>
                    <a:pt x="16" y="17"/>
                    <a:pt x="16" y="17"/>
                  </a:cubicBezTo>
                  <a:cubicBezTo>
                    <a:pt x="16" y="12"/>
                    <a:pt x="19" y="9"/>
                    <a:pt x="23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9" y="9"/>
                    <a:pt x="53" y="12"/>
                    <a:pt x="53" y="17"/>
                  </a:cubicBezTo>
                  <a:cubicBezTo>
                    <a:pt x="53" y="18"/>
                    <a:pt x="53" y="18"/>
                    <a:pt x="53" y="18"/>
                  </a:cubicBezTo>
                  <a:lnTo>
                    <a:pt x="16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3" name="Freeform 42"/>
            <p:cNvSpPr>
              <a:spLocks noEditPoints="1"/>
            </p:cNvSpPr>
            <p:nvPr/>
          </p:nvSpPr>
          <p:spPr bwMode="auto">
            <a:xfrm>
              <a:off x="7156272" y="4484067"/>
              <a:ext cx="573106" cy="462628"/>
            </a:xfrm>
            <a:custGeom>
              <a:avLst/>
              <a:gdLst>
                <a:gd name="T0" fmla="*/ 200 w 209"/>
                <a:gd name="T1" fmla="*/ 141 h 169"/>
                <a:gd name="T2" fmla="*/ 160 w 209"/>
                <a:gd name="T3" fmla="*/ 114 h 169"/>
                <a:gd name="T4" fmla="*/ 148 w 209"/>
                <a:gd name="T5" fmla="*/ 112 h 169"/>
                <a:gd name="T6" fmla="*/ 144 w 209"/>
                <a:gd name="T7" fmla="*/ 114 h 169"/>
                <a:gd name="T8" fmla="*/ 138 w 209"/>
                <a:gd name="T9" fmla="*/ 110 h 169"/>
                <a:gd name="T10" fmla="*/ 144 w 209"/>
                <a:gd name="T11" fmla="*/ 60 h 169"/>
                <a:gd name="T12" fmla="*/ 60 w 209"/>
                <a:gd name="T13" fmla="*/ 9 h 169"/>
                <a:gd name="T14" fmla="*/ 9 w 209"/>
                <a:gd name="T15" fmla="*/ 93 h 169"/>
                <a:gd name="T16" fmla="*/ 93 w 209"/>
                <a:gd name="T17" fmla="*/ 144 h 169"/>
                <a:gd name="T18" fmla="*/ 129 w 209"/>
                <a:gd name="T19" fmla="*/ 122 h 169"/>
                <a:gd name="T20" fmla="*/ 136 w 209"/>
                <a:gd name="T21" fmla="*/ 126 h 169"/>
                <a:gd name="T22" fmla="*/ 143 w 209"/>
                <a:gd name="T23" fmla="*/ 140 h 169"/>
                <a:gd name="T24" fmla="*/ 183 w 209"/>
                <a:gd name="T25" fmla="*/ 166 h 169"/>
                <a:gd name="T26" fmla="*/ 195 w 209"/>
                <a:gd name="T27" fmla="*/ 168 h 169"/>
                <a:gd name="T28" fmla="*/ 204 w 209"/>
                <a:gd name="T29" fmla="*/ 161 h 169"/>
                <a:gd name="T30" fmla="*/ 200 w 209"/>
                <a:gd name="T31" fmla="*/ 141 h 169"/>
                <a:gd name="T32" fmla="*/ 90 w 209"/>
                <a:gd name="T33" fmla="*/ 131 h 169"/>
                <a:gd name="T34" fmla="*/ 22 w 209"/>
                <a:gd name="T35" fmla="*/ 90 h 169"/>
                <a:gd name="T36" fmla="*/ 63 w 209"/>
                <a:gd name="T37" fmla="*/ 22 h 169"/>
                <a:gd name="T38" fmla="*/ 132 w 209"/>
                <a:gd name="T39" fmla="*/ 63 h 169"/>
                <a:gd name="T40" fmla="*/ 90 w 209"/>
                <a:gd name="T41" fmla="*/ 131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" h="169">
                  <a:moveTo>
                    <a:pt x="200" y="141"/>
                  </a:moveTo>
                  <a:cubicBezTo>
                    <a:pt x="160" y="114"/>
                    <a:pt x="160" y="114"/>
                    <a:pt x="160" y="114"/>
                  </a:cubicBezTo>
                  <a:cubicBezTo>
                    <a:pt x="156" y="112"/>
                    <a:pt x="152" y="112"/>
                    <a:pt x="148" y="112"/>
                  </a:cubicBezTo>
                  <a:cubicBezTo>
                    <a:pt x="147" y="113"/>
                    <a:pt x="145" y="113"/>
                    <a:pt x="144" y="114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46" y="95"/>
                    <a:pt x="148" y="78"/>
                    <a:pt x="144" y="60"/>
                  </a:cubicBezTo>
                  <a:cubicBezTo>
                    <a:pt x="135" y="23"/>
                    <a:pt x="98" y="0"/>
                    <a:pt x="60" y="9"/>
                  </a:cubicBezTo>
                  <a:cubicBezTo>
                    <a:pt x="23" y="18"/>
                    <a:pt x="0" y="56"/>
                    <a:pt x="9" y="93"/>
                  </a:cubicBezTo>
                  <a:cubicBezTo>
                    <a:pt x="18" y="130"/>
                    <a:pt x="56" y="153"/>
                    <a:pt x="93" y="144"/>
                  </a:cubicBezTo>
                  <a:cubicBezTo>
                    <a:pt x="108" y="140"/>
                    <a:pt x="120" y="132"/>
                    <a:pt x="129" y="122"/>
                  </a:cubicBezTo>
                  <a:cubicBezTo>
                    <a:pt x="136" y="126"/>
                    <a:pt x="136" y="126"/>
                    <a:pt x="136" y="126"/>
                  </a:cubicBezTo>
                  <a:cubicBezTo>
                    <a:pt x="136" y="131"/>
                    <a:pt x="138" y="137"/>
                    <a:pt x="143" y="140"/>
                  </a:cubicBezTo>
                  <a:cubicBezTo>
                    <a:pt x="183" y="166"/>
                    <a:pt x="183" y="166"/>
                    <a:pt x="183" y="166"/>
                  </a:cubicBezTo>
                  <a:cubicBezTo>
                    <a:pt x="187" y="168"/>
                    <a:pt x="191" y="169"/>
                    <a:pt x="195" y="168"/>
                  </a:cubicBezTo>
                  <a:cubicBezTo>
                    <a:pt x="199" y="167"/>
                    <a:pt x="202" y="165"/>
                    <a:pt x="204" y="161"/>
                  </a:cubicBezTo>
                  <a:cubicBezTo>
                    <a:pt x="209" y="154"/>
                    <a:pt x="207" y="145"/>
                    <a:pt x="200" y="141"/>
                  </a:cubicBezTo>
                  <a:close/>
                  <a:moveTo>
                    <a:pt x="90" y="131"/>
                  </a:moveTo>
                  <a:cubicBezTo>
                    <a:pt x="60" y="139"/>
                    <a:pt x="29" y="120"/>
                    <a:pt x="22" y="90"/>
                  </a:cubicBezTo>
                  <a:cubicBezTo>
                    <a:pt x="15" y="60"/>
                    <a:pt x="33" y="29"/>
                    <a:pt x="63" y="22"/>
                  </a:cubicBezTo>
                  <a:cubicBezTo>
                    <a:pt x="94" y="14"/>
                    <a:pt x="124" y="33"/>
                    <a:pt x="132" y="63"/>
                  </a:cubicBezTo>
                  <a:cubicBezTo>
                    <a:pt x="139" y="94"/>
                    <a:pt x="120" y="124"/>
                    <a:pt x="90" y="1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994873" y="2715775"/>
            <a:ext cx="567582" cy="522010"/>
            <a:chOff x="10628051" y="3169376"/>
            <a:chExt cx="567582" cy="522010"/>
          </a:xfrm>
          <a:solidFill>
            <a:schemeClr val="accent1"/>
          </a:solidFill>
        </p:grpSpPr>
        <p:sp>
          <p:nvSpPr>
            <p:cNvPr id="15" name="Freeform 165"/>
            <p:cNvSpPr>
              <a:spLocks noEditPoints="1"/>
            </p:cNvSpPr>
            <p:nvPr/>
          </p:nvSpPr>
          <p:spPr bwMode="auto">
            <a:xfrm>
              <a:off x="10628051" y="3504953"/>
              <a:ext cx="189194" cy="64906"/>
            </a:xfrm>
            <a:custGeom>
              <a:avLst/>
              <a:gdLst>
                <a:gd name="T0" fmla="*/ 66 w 69"/>
                <a:gd name="T1" fmla="*/ 10 h 24"/>
                <a:gd name="T2" fmla="*/ 35 w 69"/>
                <a:gd name="T3" fmla="*/ 0 h 24"/>
                <a:gd name="T4" fmla="*/ 3 w 69"/>
                <a:gd name="T5" fmla="*/ 10 h 24"/>
                <a:gd name="T6" fmla="*/ 34 w 69"/>
                <a:gd name="T7" fmla="*/ 24 h 24"/>
                <a:gd name="T8" fmla="*/ 66 w 69"/>
                <a:gd name="T9" fmla="*/ 10 h 24"/>
                <a:gd name="T10" fmla="*/ 35 w 69"/>
                <a:gd name="T11" fmla="*/ 19 h 24"/>
                <a:gd name="T12" fmla="*/ 11 w 69"/>
                <a:gd name="T13" fmla="*/ 9 h 24"/>
                <a:gd name="T14" fmla="*/ 35 w 69"/>
                <a:gd name="T15" fmla="*/ 2 h 24"/>
                <a:gd name="T16" fmla="*/ 58 w 69"/>
                <a:gd name="T17" fmla="*/ 9 h 24"/>
                <a:gd name="T18" fmla="*/ 35 w 69"/>
                <a:gd name="T19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24">
                  <a:moveTo>
                    <a:pt x="66" y="10"/>
                  </a:moveTo>
                  <a:cubicBezTo>
                    <a:pt x="63" y="3"/>
                    <a:pt x="49" y="0"/>
                    <a:pt x="35" y="0"/>
                  </a:cubicBezTo>
                  <a:cubicBezTo>
                    <a:pt x="21" y="0"/>
                    <a:pt x="6" y="4"/>
                    <a:pt x="3" y="10"/>
                  </a:cubicBezTo>
                  <a:cubicBezTo>
                    <a:pt x="0" y="16"/>
                    <a:pt x="14" y="24"/>
                    <a:pt x="34" y="24"/>
                  </a:cubicBezTo>
                  <a:cubicBezTo>
                    <a:pt x="55" y="24"/>
                    <a:pt x="69" y="16"/>
                    <a:pt x="66" y="10"/>
                  </a:cubicBezTo>
                  <a:close/>
                  <a:moveTo>
                    <a:pt x="35" y="19"/>
                  </a:moveTo>
                  <a:cubicBezTo>
                    <a:pt x="20" y="19"/>
                    <a:pt x="9" y="13"/>
                    <a:pt x="11" y="9"/>
                  </a:cubicBezTo>
                  <a:cubicBezTo>
                    <a:pt x="13" y="5"/>
                    <a:pt x="24" y="2"/>
                    <a:pt x="35" y="2"/>
                  </a:cubicBezTo>
                  <a:cubicBezTo>
                    <a:pt x="46" y="2"/>
                    <a:pt x="57" y="5"/>
                    <a:pt x="58" y="9"/>
                  </a:cubicBezTo>
                  <a:cubicBezTo>
                    <a:pt x="60" y="13"/>
                    <a:pt x="50" y="19"/>
                    <a:pt x="35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6" name="Freeform 166"/>
            <p:cNvSpPr/>
            <p:nvPr/>
          </p:nvSpPr>
          <p:spPr bwMode="auto">
            <a:xfrm>
              <a:off x="10760625" y="3556049"/>
              <a:ext cx="48334" cy="27620"/>
            </a:xfrm>
            <a:custGeom>
              <a:avLst/>
              <a:gdLst>
                <a:gd name="T0" fmla="*/ 10 w 35"/>
                <a:gd name="T1" fmla="*/ 0 h 20"/>
                <a:gd name="T2" fmla="*/ 35 w 35"/>
                <a:gd name="T3" fmla="*/ 8 h 20"/>
                <a:gd name="T4" fmla="*/ 20 w 35"/>
                <a:gd name="T5" fmla="*/ 20 h 20"/>
                <a:gd name="T6" fmla="*/ 0 w 35"/>
                <a:gd name="T7" fmla="*/ 4 h 20"/>
                <a:gd name="T8" fmla="*/ 10 w 35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0">
                  <a:moveTo>
                    <a:pt x="10" y="0"/>
                  </a:moveTo>
                  <a:lnTo>
                    <a:pt x="35" y="8"/>
                  </a:lnTo>
                  <a:lnTo>
                    <a:pt x="20" y="20"/>
                  </a:lnTo>
                  <a:lnTo>
                    <a:pt x="0" y="4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7" name="Freeform 167"/>
            <p:cNvSpPr>
              <a:spLocks noEditPoints="1"/>
            </p:cNvSpPr>
            <p:nvPr/>
          </p:nvSpPr>
          <p:spPr bwMode="auto">
            <a:xfrm>
              <a:off x="11003677" y="3504953"/>
              <a:ext cx="191956" cy="64906"/>
            </a:xfrm>
            <a:custGeom>
              <a:avLst/>
              <a:gdLst>
                <a:gd name="T0" fmla="*/ 66 w 70"/>
                <a:gd name="T1" fmla="*/ 10 h 24"/>
                <a:gd name="T2" fmla="*/ 35 w 70"/>
                <a:gd name="T3" fmla="*/ 0 h 24"/>
                <a:gd name="T4" fmla="*/ 3 w 70"/>
                <a:gd name="T5" fmla="*/ 10 h 24"/>
                <a:gd name="T6" fmla="*/ 35 w 70"/>
                <a:gd name="T7" fmla="*/ 24 h 24"/>
                <a:gd name="T8" fmla="*/ 66 w 70"/>
                <a:gd name="T9" fmla="*/ 10 h 24"/>
                <a:gd name="T10" fmla="*/ 35 w 70"/>
                <a:gd name="T11" fmla="*/ 19 h 24"/>
                <a:gd name="T12" fmla="*/ 11 w 70"/>
                <a:gd name="T13" fmla="*/ 9 h 24"/>
                <a:gd name="T14" fmla="*/ 35 w 70"/>
                <a:gd name="T15" fmla="*/ 2 h 24"/>
                <a:gd name="T16" fmla="*/ 58 w 70"/>
                <a:gd name="T17" fmla="*/ 9 h 24"/>
                <a:gd name="T18" fmla="*/ 35 w 70"/>
                <a:gd name="T19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24">
                  <a:moveTo>
                    <a:pt x="66" y="10"/>
                  </a:moveTo>
                  <a:cubicBezTo>
                    <a:pt x="63" y="4"/>
                    <a:pt x="49" y="0"/>
                    <a:pt x="35" y="0"/>
                  </a:cubicBezTo>
                  <a:cubicBezTo>
                    <a:pt x="21" y="0"/>
                    <a:pt x="7" y="3"/>
                    <a:pt x="3" y="10"/>
                  </a:cubicBezTo>
                  <a:cubicBezTo>
                    <a:pt x="0" y="16"/>
                    <a:pt x="14" y="24"/>
                    <a:pt x="35" y="24"/>
                  </a:cubicBezTo>
                  <a:cubicBezTo>
                    <a:pt x="56" y="24"/>
                    <a:pt x="70" y="16"/>
                    <a:pt x="66" y="10"/>
                  </a:cubicBezTo>
                  <a:close/>
                  <a:moveTo>
                    <a:pt x="35" y="19"/>
                  </a:moveTo>
                  <a:cubicBezTo>
                    <a:pt x="20" y="19"/>
                    <a:pt x="9" y="13"/>
                    <a:pt x="11" y="9"/>
                  </a:cubicBezTo>
                  <a:cubicBezTo>
                    <a:pt x="13" y="5"/>
                    <a:pt x="23" y="2"/>
                    <a:pt x="35" y="2"/>
                  </a:cubicBezTo>
                  <a:cubicBezTo>
                    <a:pt x="46" y="2"/>
                    <a:pt x="56" y="5"/>
                    <a:pt x="58" y="9"/>
                  </a:cubicBezTo>
                  <a:cubicBezTo>
                    <a:pt x="60" y="13"/>
                    <a:pt x="50" y="19"/>
                    <a:pt x="35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8" name="Freeform 168"/>
            <p:cNvSpPr/>
            <p:nvPr/>
          </p:nvSpPr>
          <p:spPr bwMode="auto">
            <a:xfrm>
              <a:off x="11014724" y="3556049"/>
              <a:ext cx="46953" cy="27620"/>
            </a:xfrm>
            <a:custGeom>
              <a:avLst/>
              <a:gdLst>
                <a:gd name="T0" fmla="*/ 24 w 34"/>
                <a:gd name="T1" fmla="*/ 0 h 20"/>
                <a:gd name="T2" fmla="*/ 0 w 34"/>
                <a:gd name="T3" fmla="*/ 8 h 20"/>
                <a:gd name="T4" fmla="*/ 14 w 34"/>
                <a:gd name="T5" fmla="*/ 20 h 20"/>
                <a:gd name="T6" fmla="*/ 34 w 34"/>
                <a:gd name="T7" fmla="*/ 4 h 20"/>
                <a:gd name="T8" fmla="*/ 24 w 34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24" y="0"/>
                  </a:moveTo>
                  <a:lnTo>
                    <a:pt x="0" y="8"/>
                  </a:lnTo>
                  <a:lnTo>
                    <a:pt x="14" y="20"/>
                  </a:lnTo>
                  <a:lnTo>
                    <a:pt x="34" y="4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9" name="Freeform 169"/>
            <p:cNvSpPr>
              <a:spLocks noEditPoints="1"/>
            </p:cNvSpPr>
            <p:nvPr/>
          </p:nvSpPr>
          <p:spPr bwMode="auto">
            <a:xfrm>
              <a:off x="10724719" y="3550526"/>
              <a:ext cx="372864" cy="140860"/>
            </a:xfrm>
            <a:custGeom>
              <a:avLst/>
              <a:gdLst>
                <a:gd name="T0" fmla="*/ 129 w 136"/>
                <a:gd name="T1" fmla="*/ 21 h 51"/>
                <a:gd name="T2" fmla="*/ 69 w 136"/>
                <a:gd name="T3" fmla="*/ 0 h 51"/>
                <a:gd name="T4" fmla="*/ 7 w 136"/>
                <a:gd name="T5" fmla="*/ 21 h 51"/>
                <a:gd name="T6" fmla="*/ 68 w 136"/>
                <a:gd name="T7" fmla="*/ 51 h 51"/>
                <a:gd name="T8" fmla="*/ 129 w 136"/>
                <a:gd name="T9" fmla="*/ 21 h 51"/>
                <a:gd name="T10" fmla="*/ 68 w 136"/>
                <a:gd name="T11" fmla="*/ 39 h 51"/>
                <a:gd name="T12" fmla="*/ 22 w 136"/>
                <a:gd name="T13" fmla="*/ 19 h 51"/>
                <a:gd name="T14" fmla="*/ 69 w 136"/>
                <a:gd name="T15" fmla="*/ 5 h 51"/>
                <a:gd name="T16" fmla="*/ 115 w 136"/>
                <a:gd name="T17" fmla="*/ 19 h 51"/>
                <a:gd name="T18" fmla="*/ 68 w 136"/>
                <a:gd name="T19" fmla="*/ 3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" h="51">
                  <a:moveTo>
                    <a:pt x="129" y="21"/>
                  </a:moveTo>
                  <a:cubicBezTo>
                    <a:pt x="123" y="8"/>
                    <a:pt x="96" y="0"/>
                    <a:pt x="69" y="0"/>
                  </a:cubicBezTo>
                  <a:cubicBezTo>
                    <a:pt x="41" y="0"/>
                    <a:pt x="13" y="8"/>
                    <a:pt x="7" y="21"/>
                  </a:cubicBezTo>
                  <a:cubicBezTo>
                    <a:pt x="0" y="33"/>
                    <a:pt x="28" y="51"/>
                    <a:pt x="68" y="51"/>
                  </a:cubicBezTo>
                  <a:cubicBezTo>
                    <a:pt x="108" y="51"/>
                    <a:pt x="136" y="33"/>
                    <a:pt x="129" y="21"/>
                  </a:cubicBezTo>
                  <a:close/>
                  <a:moveTo>
                    <a:pt x="68" y="39"/>
                  </a:moveTo>
                  <a:cubicBezTo>
                    <a:pt x="39" y="39"/>
                    <a:pt x="19" y="28"/>
                    <a:pt x="22" y="19"/>
                  </a:cubicBezTo>
                  <a:cubicBezTo>
                    <a:pt x="26" y="10"/>
                    <a:pt x="47" y="5"/>
                    <a:pt x="69" y="5"/>
                  </a:cubicBezTo>
                  <a:cubicBezTo>
                    <a:pt x="91" y="5"/>
                    <a:pt x="111" y="10"/>
                    <a:pt x="115" y="19"/>
                  </a:cubicBezTo>
                  <a:cubicBezTo>
                    <a:pt x="118" y="28"/>
                    <a:pt x="98" y="39"/>
                    <a:pt x="68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0" name="Freeform 170"/>
            <p:cNvSpPr/>
            <p:nvPr/>
          </p:nvSpPr>
          <p:spPr bwMode="auto">
            <a:xfrm>
              <a:off x="10855912" y="3438666"/>
              <a:ext cx="55239" cy="183670"/>
            </a:xfrm>
            <a:custGeom>
              <a:avLst/>
              <a:gdLst>
                <a:gd name="T0" fmla="*/ 0 w 20"/>
                <a:gd name="T1" fmla="*/ 0 h 67"/>
                <a:gd name="T2" fmla="*/ 2 w 20"/>
                <a:gd name="T3" fmla="*/ 67 h 67"/>
                <a:gd name="T4" fmla="*/ 19 w 20"/>
                <a:gd name="T5" fmla="*/ 67 h 67"/>
                <a:gd name="T6" fmla="*/ 19 w 20"/>
                <a:gd name="T7" fmla="*/ 0 h 67"/>
                <a:gd name="T8" fmla="*/ 0 w 20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0" y="44"/>
                    <a:pt x="19" y="0"/>
                    <a:pt x="19" y="0"/>
                  </a:cubicBezTo>
                  <a:cubicBezTo>
                    <a:pt x="19" y="0"/>
                    <a:pt x="7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1" name="Freeform 171"/>
            <p:cNvSpPr/>
            <p:nvPr/>
          </p:nvSpPr>
          <p:spPr bwMode="auto">
            <a:xfrm>
              <a:off x="10913913" y="3438666"/>
              <a:ext cx="55239" cy="183670"/>
            </a:xfrm>
            <a:custGeom>
              <a:avLst/>
              <a:gdLst>
                <a:gd name="T0" fmla="*/ 0 w 20"/>
                <a:gd name="T1" fmla="*/ 0 h 67"/>
                <a:gd name="T2" fmla="*/ 2 w 20"/>
                <a:gd name="T3" fmla="*/ 67 h 67"/>
                <a:gd name="T4" fmla="*/ 19 w 20"/>
                <a:gd name="T5" fmla="*/ 67 h 67"/>
                <a:gd name="T6" fmla="*/ 19 w 20"/>
                <a:gd name="T7" fmla="*/ 0 h 67"/>
                <a:gd name="T8" fmla="*/ 0 w 20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0" y="44"/>
                    <a:pt x="19" y="0"/>
                    <a:pt x="19" y="0"/>
                  </a:cubicBezTo>
                  <a:cubicBezTo>
                    <a:pt x="19" y="0"/>
                    <a:pt x="7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2" name="Oval 172"/>
            <p:cNvSpPr>
              <a:spLocks noChangeArrowheads="1"/>
            </p:cNvSpPr>
            <p:nvPr/>
          </p:nvSpPr>
          <p:spPr bwMode="auto">
            <a:xfrm>
              <a:off x="10875246" y="3169376"/>
              <a:ext cx="71811" cy="85621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3" name="Rectangle 173"/>
            <p:cNvSpPr>
              <a:spLocks noChangeArrowheads="1"/>
            </p:cNvSpPr>
            <p:nvPr/>
          </p:nvSpPr>
          <p:spPr bwMode="auto">
            <a:xfrm>
              <a:off x="10911151" y="3377903"/>
              <a:ext cx="1381" cy="138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4" name="Freeform 174"/>
            <p:cNvSpPr/>
            <p:nvPr/>
          </p:nvSpPr>
          <p:spPr bwMode="auto">
            <a:xfrm>
              <a:off x="10828292" y="3266044"/>
              <a:ext cx="167098" cy="186432"/>
            </a:xfrm>
            <a:custGeom>
              <a:avLst/>
              <a:gdLst>
                <a:gd name="T0" fmla="*/ 56 w 61"/>
                <a:gd name="T1" fmla="*/ 8 h 68"/>
                <a:gd name="T2" fmla="*/ 49 w 61"/>
                <a:gd name="T3" fmla="*/ 1 h 68"/>
                <a:gd name="T4" fmla="*/ 41 w 61"/>
                <a:gd name="T5" fmla="*/ 0 h 68"/>
                <a:gd name="T6" fmla="*/ 41 w 61"/>
                <a:gd name="T7" fmla="*/ 0 h 68"/>
                <a:gd name="T8" fmla="*/ 46 w 61"/>
                <a:gd name="T9" fmla="*/ 5 h 68"/>
                <a:gd name="T10" fmla="*/ 40 w 61"/>
                <a:gd name="T11" fmla="*/ 8 h 68"/>
                <a:gd name="T12" fmla="*/ 43 w 61"/>
                <a:gd name="T13" fmla="*/ 13 h 68"/>
                <a:gd name="T14" fmla="*/ 30 w 61"/>
                <a:gd name="T15" fmla="*/ 41 h 68"/>
                <a:gd name="T16" fmla="*/ 30 w 61"/>
                <a:gd name="T17" fmla="*/ 41 h 68"/>
                <a:gd name="T18" fmla="*/ 30 w 61"/>
                <a:gd name="T19" fmla="*/ 41 h 68"/>
                <a:gd name="T20" fmla="*/ 30 w 61"/>
                <a:gd name="T21" fmla="*/ 41 h 68"/>
                <a:gd name="T22" fmla="*/ 30 w 61"/>
                <a:gd name="T23" fmla="*/ 41 h 68"/>
                <a:gd name="T24" fmla="*/ 17 w 61"/>
                <a:gd name="T25" fmla="*/ 13 h 68"/>
                <a:gd name="T26" fmla="*/ 20 w 61"/>
                <a:gd name="T27" fmla="*/ 8 h 68"/>
                <a:gd name="T28" fmla="*/ 14 w 61"/>
                <a:gd name="T29" fmla="*/ 5 h 68"/>
                <a:gd name="T30" fmla="*/ 19 w 61"/>
                <a:gd name="T31" fmla="*/ 0 h 68"/>
                <a:gd name="T32" fmla="*/ 19 w 61"/>
                <a:gd name="T33" fmla="*/ 0 h 68"/>
                <a:gd name="T34" fmla="*/ 12 w 61"/>
                <a:gd name="T35" fmla="*/ 1 h 68"/>
                <a:gd name="T36" fmla="*/ 12 w 61"/>
                <a:gd name="T37" fmla="*/ 1 h 68"/>
                <a:gd name="T38" fmla="*/ 5 w 61"/>
                <a:gd name="T39" fmla="*/ 8 h 68"/>
                <a:gd name="T40" fmla="*/ 0 w 61"/>
                <a:gd name="T41" fmla="*/ 68 h 68"/>
                <a:gd name="T42" fmla="*/ 8 w 61"/>
                <a:gd name="T43" fmla="*/ 68 h 68"/>
                <a:gd name="T44" fmla="*/ 8 w 61"/>
                <a:gd name="T45" fmla="*/ 68 h 68"/>
                <a:gd name="T46" fmla="*/ 9 w 61"/>
                <a:gd name="T47" fmla="*/ 68 h 68"/>
                <a:gd name="T48" fmla="*/ 18 w 61"/>
                <a:gd name="T49" fmla="*/ 68 h 68"/>
                <a:gd name="T50" fmla="*/ 18 w 61"/>
                <a:gd name="T51" fmla="*/ 68 h 68"/>
                <a:gd name="T52" fmla="*/ 43 w 61"/>
                <a:gd name="T53" fmla="*/ 68 h 68"/>
                <a:gd name="T54" fmla="*/ 43 w 61"/>
                <a:gd name="T55" fmla="*/ 68 h 68"/>
                <a:gd name="T56" fmla="*/ 52 w 61"/>
                <a:gd name="T57" fmla="*/ 68 h 68"/>
                <a:gd name="T58" fmla="*/ 52 w 61"/>
                <a:gd name="T59" fmla="*/ 68 h 68"/>
                <a:gd name="T60" fmla="*/ 52 w 61"/>
                <a:gd name="T61" fmla="*/ 68 h 68"/>
                <a:gd name="T62" fmla="*/ 61 w 61"/>
                <a:gd name="T63" fmla="*/ 68 h 68"/>
                <a:gd name="T64" fmla="*/ 56 w 61"/>
                <a:gd name="T6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1" h="68">
                  <a:moveTo>
                    <a:pt x="56" y="8"/>
                  </a:moveTo>
                  <a:cubicBezTo>
                    <a:pt x="56" y="4"/>
                    <a:pt x="53" y="1"/>
                    <a:pt x="49" y="1"/>
                  </a:cubicBezTo>
                  <a:cubicBezTo>
                    <a:pt x="48" y="1"/>
                    <a:pt x="43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3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8" y="1"/>
                    <a:pt x="5" y="4"/>
                    <a:pt x="5" y="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68"/>
                    <a:pt x="5" y="68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9" y="68"/>
                    <a:pt x="9" y="68"/>
                  </a:cubicBezTo>
                  <a:cubicBezTo>
                    <a:pt x="12" y="68"/>
                    <a:pt x="15" y="68"/>
                    <a:pt x="18" y="68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26" y="68"/>
                    <a:pt x="35" y="68"/>
                    <a:pt x="43" y="68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6" y="68"/>
                    <a:pt x="49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5" y="68"/>
                    <a:pt x="58" y="68"/>
                    <a:pt x="61" y="68"/>
                  </a:cubicBezTo>
                  <a:lnTo>
                    <a:pt x="56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5" name="Freeform 175"/>
            <p:cNvSpPr/>
            <p:nvPr/>
          </p:nvSpPr>
          <p:spPr bwMode="auto">
            <a:xfrm>
              <a:off x="10900103" y="3263282"/>
              <a:ext cx="22096" cy="27620"/>
            </a:xfrm>
            <a:custGeom>
              <a:avLst/>
              <a:gdLst>
                <a:gd name="T0" fmla="*/ 14 w 16"/>
                <a:gd name="T1" fmla="*/ 0 h 20"/>
                <a:gd name="T2" fmla="*/ 16 w 16"/>
                <a:gd name="T3" fmla="*/ 12 h 20"/>
                <a:gd name="T4" fmla="*/ 8 w 16"/>
                <a:gd name="T5" fmla="*/ 20 h 20"/>
                <a:gd name="T6" fmla="*/ 0 w 16"/>
                <a:gd name="T7" fmla="*/ 12 h 20"/>
                <a:gd name="T8" fmla="*/ 4 w 16"/>
                <a:gd name="T9" fmla="*/ 0 h 20"/>
                <a:gd name="T10" fmla="*/ 14 w 16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0">
                  <a:moveTo>
                    <a:pt x="14" y="0"/>
                  </a:moveTo>
                  <a:lnTo>
                    <a:pt x="16" y="12"/>
                  </a:lnTo>
                  <a:lnTo>
                    <a:pt x="8" y="20"/>
                  </a:lnTo>
                  <a:lnTo>
                    <a:pt x="0" y="12"/>
                  </a:lnTo>
                  <a:lnTo>
                    <a:pt x="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6" name="Freeform 176"/>
            <p:cNvSpPr/>
            <p:nvPr/>
          </p:nvSpPr>
          <p:spPr bwMode="auto">
            <a:xfrm>
              <a:off x="10897341" y="3282616"/>
              <a:ext cx="27620" cy="106335"/>
            </a:xfrm>
            <a:custGeom>
              <a:avLst/>
              <a:gdLst>
                <a:gd name="T0" fmla="*/ 16 w 20"/>
                <a:gd name="T1" fmla="*/ 0 h 77"/>
                <a:gd name="T2" fmla="*/ 20 w 20"/>
                <a:gd name="T3" fmla="*/ 69 h 77"/>
                <a:gd name="T4" fmla="*/ 10 w 20"/>
                <a:gd name="T5" fmla="*/ 77 h 77"/>
                <a:gd name="T6" fmla="*/ 0 w 20"/>
                <a:gd name="T7" fmla="*/ 69 h 77"/>
                <a:gd name="T8" fmla="*/ 4 w 20"/>
                <a:gd name="T9" fmla="*/ 0 h 77"/>
                <a:gd name="T10" fmla="*/ 16 w 20"/>
                <a:gd name="T1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77">
                  <a:moveTo>
                    <a:pt x="16" y="0"/>
                  </a:moveTo>
                  <a:lnTo>
                    <a:pt x="20" y="69"/>
                  </a:lnTo>
                  <a:lnTo>
                    <a:pt x="10" y="77"/>
                  </a:lnTo>
                  <a:lnTo>
                    <a:pt x="0" y="69"/>
                  </a:lnTo>
                  <a:lnTo>
                    <a:pt x="4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7" name="Freeform 177"/>
            <p:cNvSpPr/>
            <p:nvPr/>
          </p:nvSpPr>
          <p:spPr bwMode="auto">
            <a:xfrm>
              <a:off x="10724719" y="3419333"/>
              <a:ext cx="35905" cy="114621"/>
            </a:xfrm>
            <a:custGeom>
              <a:avLst/>
              <a:gdLst>
                <a:gd name="T0" fmla="*/ 0 w 13"/>
                <a:gd name="T1" fmla="*/ 0 h 42"/>
                <a:gd name="T2" fmla="*/ 1 w 13"/>
                <a:gd name="T3" fmla="*/ 42 h 42"/>
                <a:gd name="T4" fmla="*/ 12 w 13"/>
                <a:gd name="T5" fmla="*/ 42 h 42"/>
                <a:gd name="T6" fmla="*/ 12 w 13"/>
                <a:gd name="T7" fmla="*/ 0 h 42"/>
                <a:gd name="T8" fmla="*/ 0 w 13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2">
                  <a:moveTo>
                    <a:pt x="0" y="0"/>
                  </a:moveTo>
                  <a:cubicBezTo>
                    <a:pt x="1" y="42"/>
                    <a:pt x="1" y="42"/>
                    <a:pt x="1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28"/>
                    <a:pt x="12" y="0"/>
                    <a:pt x="12" y="0"/>
                  </a:cubicBezTo>
                  <a:cubicBezTo>
                    <a:pt x="12" y="0"/>
                    <a:pt x="5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8" name="Freeform 178"/>
            <p:cNvSpPr/>
            <p:nvPr/>
          </p:nvSpPr>
          <p:spPr bwMode="auto">
            <a:xfrm>
              <a:off x="10686052" y="3419333"/>
              <a:ext cx="35905" cy="114621"/>
            </a:xfrm>
            <a:custGeom>
              <a:avLst/>
              <a:gdLst>
                <a:gd name="T0" fmla="*/ 0 w 13"/>
                <a:gd name="T1" fmla="*/ 0 h 42"/>
                <a:gd name="T2" fmla="*/ 2 w 13"/>
                <a:gd name="T3" fmla="*/ 42 h 42"/>
                <a:gd name="T4" fmla="*/ 13 w 13"/>
                <a:gd name="T5" fmla="*/ 42 h 42"/>
                <a:gd name="T6" fmla="*/ 13 w 13"/>
                <a:gd name="T7" fmla="*/ 0 h 42"/>
                <a:gd name="T8" fmla="*/ 0 w 13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2">
                  <a:moveTo>
                    <a:pt x="0" y="0"/>
                  </a:moveTo>
                  <a:cubicBezTo>
                    <a:pt x="2" y="42"/>
                    <a:pt x="2" y="42"/>
                    <a:pt x="2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28"/>
                    <a:pt x="13" y="0"/>
                    <a:pt x="13" y="0"/>
                  </a:cubicBezTo>
                  <a:cubicBezTo>
                    <a:pt x="13" y="0"/>
                    <a:pt x="5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9" name="Oval 179"/>
            <p:cNvSpPr>
              <a:spLocks noChangeArrowheads="1"/>
            </p:cNvSpPr>
            <p:nvPr/>
          </p:nvSpPr>
          <p:spPr bwMode="auto">
            <a:xfrm>
              <a:off x="10699862" y="3249472"/>
              <a:ext cx="46953" cy="55239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30" name="Rectangle 180"/>
            <p:cNvSpPr>
              <a:spLocks noChangeArrowheads="1"/>
            </p:cNvSpPr>
            <p:nvPr/>
          </p:nvSpPr>
          <p:spPr bwMode="auto">
            <a:xfrm>
              <a:off x="10721957" y="3380665"/>
              <a:ext cx="2762" cy="138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31" name="Freeform 181"/>
            <p:cNvSpPr>
              <a:spLocks noEditPoints="1"/>
            </p:cNvSpPr>
            <p:nvPr/>
          </p:nvSpPr>
          <p:spPr bwMode="auto">
            <a:xfrm>
              <a:off x="10661194" y="3310235"/>
              <a:ext cx="142241" cy="125669"/>
            </a:xfrm>
            <a:custGeom>
              <a:avLst/>
              <a:gdLst>
                <a:gd name="T0" fmla="*/ 51 w 52"/>
                <a:gd name="T1" fmla="*/ 17 h 46"/>
                <a:gd name="T2" fmla="*/ 51 w 52"/>
                <a:gd name="T3" fmla="*/ 17 h 46"/>
                <a:gd name="T4" fmla="*/ 51 w 52"/>
                <a:gd name="T5" fmla="*/ 17 h 46"/>
                <a:gd name="T6" fmla="*/ 37 w 52"/>
                <a:gd name="T7" fmla="*/ 2 h 46"/>
                <a:gd name="T8" fmla="*/ 34 w 52"/>
                <a:gd name="T9" fmla="*/ 0 h 46"/>
                <a:gd name="T10" fmla="*/ 29 w 52"/>
                <a:gd name="T11" fmla="*/ 0 h 46"/>
                <a:gd name="T12" fmla="*/ 29 w 52"/>
                <a:gd name="T13" fmla="*/ 0 h 46"/>
                <a:gd name="T14" fmla="*/ 33 w 52"/>
                <a:gd name="T15" fmla="*/ 3 h 46"/>
                <a:gd name="T16" fmla="*/ 29 w 52"/>
                <a:gd name="T17" fmla="*/ 5 h 46"/>
                <a:gd name="T18" fmla="*/ 31 w 52"/>
                <a:gd name="T19" fmla="*/ 9 h 46"/>
                <a:gd name="T20" fmla="*/ 23 w 52"/>
                <a:gd name="T21" fmla="*/ 26 h 46"/>
                <a:gd name="T22" fmla="*/ 23 w 52"/>
                <a:gd name="T23" fmla="*/ 26 h 46"/>
                <a:gd name="T24" fmla="*/ 22 w 52"/>
                <a:gd name="T25" fmla="*/ 26 h 46"/>
                <a:gd name="T26" fmla="*/ 22 w 52"/>
                <a:gd name="T27" fmla="*/ 26 h 46"/>
                <a:gd name="T28" fmla="*/ 22 w 52"/>
                <a:gd name="T29" fmla="*/ 26 h 46"/>
                <a:gd name="T30" fmla="*/ 14 w 52"/>
                <a:gd name="T31" fmla="*/ 9 h 46"/>
                <a:gd name="T32" fmla="*/ 16 w 52"/>
                <a:gd name="T33" fmla="*/ 5 h 46"/>
                <a:gd name="T34" fmla="*/ 12 w 52"/>
                <a:gd name="T35" fmla="*/ 3 h 46"/>
                <a:gd name="T36" fmla="*/ 16 w 52"/>
                <a:gd name="T37" fmla="*/ 0 h 46"/>
                <a:gd name="T38" fmla="*/ 16 w 52"/>
                <a:gd name="T39" fmla="*/ 0 h 46"/>
                <a:gd name="T40" fmla="*/ 11 w 52"/>
                <a:gd name="T41" fmla="*/ 0 h 46"/>
                <a:gd name="T42" fmla="*/ 7 w 52"/>
                <a:gd name="T43" fmla="*/ 4 h 46"/>
                <a:gd name="T44" fmla="*/ 0 w 52"/>
                <a:gd name="T45" fmla="*/ 23 h 46"/>
                <a:gd name="T46" fmla="*/ 8 w 52"/>
                <a:gd name="T47" fmla="*/ 46 h 46"/>
                <a:gd name="T48" fmla="*/ 13 w 52"/>
                <a:gd name="T49" fmla="*/ 44 h 46"/>
                <a:gd name="T50" fmla="*/ 37 w 52"/>
                <a:gd name="T51" fmla="*/ 44 h 46"/>
                <a:gd name="T52" fmla="*/ 37 w 52"/>
                <a:gd name="T53" fmla="*/ 43 h 46"/>
                <a:gd name="T54" fmla="*/ 36 w 52"/>
                <a:gd name="T55" fmla="*/ 38 h 46"/>
                <a:gd name="T56" fmla="*/ 43 w 52"/>
                <a:gd name="T57" fmla="*/ 41 h 46"/>
                <a:gd name="T58" fmla="*/ 47 w 52"/>
                <a:gd name="T59" fmla="*/ 32 h 46"/>
                <a:gd name="T60" fmla="*/ 49 w 52"/>
                <a:gd name="T61" fmla="*/ 27 h 46"/>
                <a:gd name="T62" fmla="*/ 51 w 52"/>
                <a:gd name="T63" fmla="*/ 25 h 46"/>
                <a:gd name="T64" fmla="*/ 51 w 52"/>
                <a:gd name="T65" fmla="*/ 24 h 46"/>
                <a:gd name="T66" fmla="*/ 51 w 52"/>
                <a:gd name="T67" fmla="*/ 23 h 46"/>
                <a:gd name="T68" fmla="*/ 52 w 52"/>
                <a:gd name="T69" fmla="*/ 23 h 46"/>
                <a:gd name="T70" fmla="*/ 52 w 52"/>
                <a:gd name="T71" fmla="*/ 23 h 46"/>
                <a:gd name="T72" fmla="*/ 52 w 52"/>
                <a:gd name="T73" fmla="*/ 23 h 46"/>
                <a:gd name="T74" fmla="*/ 52 w 52"/>
                <a:gd name="T75" fmla="*/ 23 h 46"/>
                <a:gd name="T76" fmla="*/ 51 w 52"/>
                <a:gd name="T77" fmla="*/ 17 h 46"/>
                <a:gd name="T78" fmla="*/ 40 w 52"/>
                <a:gd name="T79" fmla="*/ 22 h 46"/>
                <a:gd name="T80" fmla="*/ 38 w 52"/>
                <a:gd name="T81" fmla="*/ 27 h 46"/>
                <a:gd name="T82" fmla="*/ 36 w 52"/>
                <a:gd name="T83" fmla="*/ 29 h 46"/>
                <a:gd name="T84" fmla="*/ 36 w 52"/>
                <a:gd name="T85" fmla="*/ 15 h 46"/>
                <a:gd name="T86" fmla="*/ 41 w 52"/>
                <a:gd name="T87" fmla="*/ 21 h 46"/>
                <a:gd name="T88" fmla="*/ 40 w 52"/>
                <a:gd name="T89" fmla="*/ 2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2" h="46">
                  <a:moveTo>
                    <a:pt x="51" y="17"/>
                  </a:moveTo>
                  <a:cubicBezTo>
                    <a:pt x="51" y="17"/>
                    <a:pt x="51" y="17"/>
                    <a:pt x="51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1"/>
                    <a:pt x="35" y="1"/>
                    <a:pt x="34" y="0"/>
                  </a:cubicBezTo>
                  <a:cubicBezTo>
                    <a:pt x="34" y="0"/>
                    <a:pt x="31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0"/>
                    <a:pt x="12" y="0"/>
                    <a:pt x="11" y="0"/>
                  </a:cubicBezTo>
                  <a:cubicBezTo>
                    <a:pt x="10" y="1"/>
                    <a:pt x="8" y="2"/>
                    <a:pt x="7" y="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" y="37"/>
                    <a:pt x="5" y="38"/>
                    <a:pt x="8" y="46"/>
                  </a:cubicBezTo>
                  <a:cubicBezTo>
                    <a:pt x="9" y="45"/>
                    <a:pt x="11" y="44"/>
                    <a:pt x="13" y="44"/>
                  </a:cubicBezTo>
                  <a:cubicBezTo>
                    <a:pt x="21" y="44"/>
                    <a:pt x="29" y="44"/>
                    <a:pt x="37" y="44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7" y="41"/>
                    <a:pt x="36" y="39"/>
                    <a:pt x="36" y="38"/>
                  </a:cubicBezTo>
                  <a:cubicBezTo>
                    <a:pt x="38" y="39"/>
                    <a:pt x="41" y="40"/>
                    <a:pt x="43" y="41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1" y="20"/>
                    <a:pt x="52" y="29"/>
                    <a:pt x="51" y="17"/>
                  </a:cubicBezTo>
                  <a:close/>
                  <a:moveTo>
                    <a:pt x="40" y="22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4"/>
                    <a:pt x="36" y="20"/>
                    <a:pt x="36" y="15"/>
                  </a:cubicBezTo>
                  <a:cubicBezTo>
                    <a:pt x="41" y="21"/>
                    <a:pt x="41" y="21"/>
                    <a:pt x="41" y="21"/>
                  </a:cubicBezTo>
                  <a:lnTo>
                    <a:pt x="4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32" name="Freeform 182"/>
            <p:cNvSpPr/>
            <p:nvPr/>
          </p:nvSpPr>
          <p:spPr bwMode="auto">
            <a:xfrm>
              <a:off x="10716433" y="3307473"/>
              <a:ext cx="13810" cy="16572"/>
            </a:xfrm>
            <a:custGeom>
              <a:avLst/>
              <a:gdLst>
                <a:gd name="T0" fmla="*/ 2 w 10"/>
                <a:gd name="T1" fmla="*/ 0 h 12"/>
                <a:gd name="T2" fmla="*/ 0 w 10"/>
                <a:gd name="T3" fmla="*/ 8 h 12"/>
                <a:gd name="T4" fmla="*/ 4 w 10"/>
                <a:gd name="T5" fmla="*/ 12 h 12"/>
                <a:gd name="T6" fmla="*/ 10 w 10"/>
                <a:gd name="T7" fmla="*/ 8 h 12"/>
                <a:gd name="T8" fmla="*/ 8 w 10"/>
                <a:gd name="T9" fmla="*/ 0 h 12"/>
                <a:gd name="T10" fmla="*/ 2 w 1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2">
                  <a:moveTo>
                    <a:pt x="2" y="0"/>
                  </a:moveTo>
                  <a:lnTo>
                    <a:pt x="0" y="8"/>
                  </a:lnTo>
                  <a:lnTo>
                    <a:pt x="4" y="12"/>
                  </a:lnTo>
                  <a:lnTo>
                    <a:pt x="10" y="8"/>
                  </a:lnTo>
                  <a:lnTo>
                    <a:pt x="8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33" name="Freeform 183"/>
            <p:cNvSpPr/>
            <p:nvPr/>
          </p:nvSpPr>
          <p:spPr bwMode="auto">
            <a:xfrm>
              <a:off x="10713671" y="3318521"/>
              <a:ext cx="19334" cy="67668"/>
            </a:xfrm>
            <a:custGeom>
              <a:avLst/>
              <a:gdLst>
                <a:gd name="T0" fmla="*/ 4 w 14"/>
                <a:gd name="T1" fmla="*/ 0 h 49"/>
                <a:gd name="T2" fmla="*/ 0 w 14"/>
                <a:gd name="T3" fmla="*/ 45 h 49"/>
                <a:gd name="T4" fmla="*/ 6 w 14"/>
                <a:gd name="T5" fmla="*/ 49 h 49"/>
                <a:gd name="T6" fmla="*/ 14 w 14"/>
                <a:gd name="T7" fmla="*/ 45 h 49"/>
                <a:gd name="T8" fmla="*/ 10 w 14"/>
                <a:gd name="T9" fmla="*/ 0 h 49"/>
                <a:gd name="T10" fmla="*/ 4 w 14"/>
                <a:gd name="T1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9">
                  <a:moveTo>
                    <a:pt x="4" y="0"/>
                  </a:moveTo>
                  <a:lnTo>
                    <a:pt x="0" y="45"/>
                  </a:lnTo>
                  <a:lnTo>
                    <a:pt x="6" y="49"/>
                  </a:lnTo>
                  <a:lnTo>
                    <a:pt x="14" y="45"/>
                  </a:lnTo>
                  <a:lnTo>
                    <a:pt x="10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34" name="Freeform 184"/>
            <p:cNvSpPr/>
            <p:nvPr/>
          </p:nvSpPr>
          <p:spPr bwMode="auto">
            <a:xfrm>
              <a:off x="11100345" y="3422095"/>
              <a:ext cx="33143" cy="117383"/>
            </a:xfrm>
            <a:custGeom>
              <a:avLst/>
              <a:gdLst>
                <a:gd name="T0" fmla="*/ 0 w 12"/>
                <a:gd name="T1" fmla="*/ 0 h 43"/>
                <a:gd name="T2" fmla="*/ 1 w 12"/>
                <a:gd name="T3" fmla="*/ 43 h 43"/>
                <a:gd name="T4" fmla="*/ 12 w 12"/>
                <a:gd name="T5" fmla="*/ 43 h 43"/>
                <a:gd name="T6" fmla="*/ 12 w 12"/>
                <a:gd name="T7" fmla="*/ 0 h 43"/>
                <a:gd name="T8" fmla="*/ 0 w 12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3">
                  <a:moveTo>
                    <a:pt x="0" y="0"/>
                  </a:moveTo>
                  <a:cubicBezTo>
                    <a:pt x="1" y="43"/>
                    <a:pt x="1" y="43"/>
                    <a:pt x="1" y="43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28"/>
                    <a:pt x="12" y="0"/>
                    <a:pt x="12" y="0"/>
                  </a:cubicBezTo>
                  <a:cubicBezTo>
                    <a:pt x="12" y="0"/>
                    <a:pt x="4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35" name="Freeform 185"/>
            <p:cNvSpPr/>
            <p:nvPr/>
          </p:nvSpPr>
          <p:spPr bwMode="auto">
            <a:xfrm>
              <a:off x="11061678" y="3422095"/>
              <a:ext cx="35905" cy="117383"/>
            </a:xfrm>
            <a:custGeom>
              <a:avLst/>
              <a:gdLst>
                <a:gd name="T0" fmla="*/ 0 w 13"/>
                <a:gd name="T1" fmla="*/ 0 h 43"/>
                <a:gd name="T2" fmla="*/ 1 w 13"/>
                <a:gd name="T3" fmla="*/ 43 h 43"/>
                <a:gd name="T4" fmla="*/ 13 w 13"/>
                <a:gd name="T5" fmla="*/ 43 h 43"/>
                <a:gd name="T6" fmla="*/ 13 w 13"/>
                <a:gd name="T7" fmla="*/ 0 h 43"/>
                <a:gd name="T8" fmla="*/ 0 w 13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cubicBezTo>
                    <a:pt x="1" y="43"/>
                    <a:pt x="1" y="43"/>
                    <a:pt x="1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28"/>
                    <a:pt x="13" y="0"/>
                    <a:pt x="13" y="0"/>
                  </a:cubicBezTo>
                  <a:cubicBezTo>
                    <a:pt x="13" y="0"/>
                    <a:pt x="5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36" name="Oval 186"/>
            <p:cNvSpPr>
              <a:spLocks noChangeArrowheads="1"/>
            </p:cNvSpPr>
            <p:nvPr/>
          </p:nvSpPr>
          <p:spPr bwMode="auto">
            <a:xfrm>
              <a:off x="11075488" y="3252234"/>
              <a:ext cx="44191" cy="55239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37" name="Rectangle 187"/>
            <p:cNvSpPr>
              <a:spLocks noChangeArrowheads="1"/>
            </p:cNvSpPr>
            <p:nvPr/>
          </p:nvSpPr>
          <p:spPr bwMode="auto">
            <a:xfrm>
              <a:off x="11097583" y="3383427"/>
              <a:ext cx="1381" cy="138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38" name="Freeform 188"/>
            <p:cNvSpPr/>
            <p:nvPr/>
          </p:nvSpPr>
          <p:spPr bwMode="auto">
            <a:xfrm>
              <a:off x="11036820" y="3312997"/>
              <a:ext cx="118764" cy="125669"/>
            </a:xfrm>
            <a:custGeom>
              <a:avLst/>
              <a:gdLst>
                <a:gd name="T0" fmla="*/ 42 w 43"/>
                <a:gd name="T1" fmla="*/ 24 h 46"/>
                <a:gd name="T2" fmla="*/ 38 w 43"/>
                <a:gd name="T3" fmla="*/ 5 h 46"/>
                <a:gd name="T4" fmla="*/ 34 w 43"/>
                <a:gd name="T5" fmla="*/ 1 h 46"/>
                <a:gd name="T6" fmla="*/ 29 w 43"/>
                <a:gd name="T7" fmla="*/ 0 h 46"/>
                <a:gd name="T8" fmla="*/ 29 w 43"/>
                <a:gd name="T9" fmla="*/ 0 h 46"/>
                <a:gd name="T10" fmla="*/ 32 w 43"/>
                <a:gd name="T11" fmla="*/ 3 h 46"/>
                <a:gd name="T12" fmla="*/ 28 w 43"/>
                <a:gd name="T13" fmla="*/ 5 h 46"/>
                <a:gd name="T14" fmla="*/ 30 w 43"/>
                <a:gd name="T15" fmla="*/ 9 h 46"/>
                <a:gd name="T16" fmla="*/ 22 w 43"/>
                <a:gd name="T17" fmla="*/ 26 h 46"/>
                <a:gd name="T18" fmla="*/ 22 w 43"/>
                <a:gd name="T19" fmla="*/ 26 h 46"/>
                <a:gd name="T20" fmla="*/ 22 w 43"/>
                <a:gd name="T21" fmla="*/ 26 h 46"/>
                <a:gd name="T22" fmla="*/ 22 w 43"/>
                <a:gd name="T23" fmla="*/ 26 h 46"/>
                <a:gd name="T24" fmla="*/ 22 w 43"/>
                <a:gd name="T25" fmla="*/ 26 h 46"/>
                <a:gd name="T26" fmla="*/ 14 w 43"/>
                <a:gd name="T27" fmla="*/ 9 h 46"/>
                <a:gd name="T28" fmla="*/ 16 w 43"/>
                <a:gd name="T29" fmla="*/ 5 h 46"/>
                <a:gd name="T30" fmla="*/ 12 w 43"/>
                <a:gd name="T31" fmla="*/ 3 h 46"/>
                <a:gd name="T32" fmla="*/ 15 w 43"/>
                <a:gd name="T33" fmla="*/ 0 h 46"/>
                <a:gd name="T34" fmla="*/ 15 w 43"/>
                <a:gd name="T35" fmla="*/ 0 h 46"/>
                <a:gd name="T36" fmla="*/ 11 w 43"/>
                <a:gd name="T37" fmla="*/ 1 h 46"/>
                <a:gd name="T38" fmla="*/ 7 w 43"/>
                <a:gd name="T39" fmla="*/ 4 h 46"/>
                <a:gd name="T40" fmla="*/ 0 w 43"/>
                <a:gd name="T41" fmla="*/ 23 h 46"/>
                <a:gd name="T42" fmla="*/ 7 w 43"/>
                <a:gd name="T43" fmla="*/ 46 h 46"/>
                <a:gd name="T44" fmla="*/ 12 w 43"/>
                <a:gd name="T45" fmla="*/ 44 h 46"/>
                <a:gd name="T46" fmla="*/ 30 w 43"/>
                <a:gd name="T47" fmla="*/ 44 h 46"/>
                <a:gd name="T48" fmla="*/ 30 w 43"/>
                <a:gd name="T49" fmla="*/ 45 h 46"/>
                <a:gd name="T50" fmla="*/ 42 w 43"/>
                <a:gd name="T51" fmla="*/ 45 h 46"/>
                <a:gd name="T52" fmla="*/ 42 w 43"/>
                <a:gd name="T53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" h="46">
                  <a:moveTo>
                    <a:pt x="42" y="24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37" y="3"/>
                    <a:pt x="36" y="1"/>
                    <a:pt x="34" y="1"/>
                  </a:cubicBezTo>
                  <a:cubicBezTo>
                    <a:pt x="34" y="1"/>
                    <a:pt x="30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1" y="0"/>
                    <a:pt x="11" y="1"/>
                  </a:cubicBezTo>
                  <a:cubicBezTo>
                    <a:pt x="9" y="1"/>
                    <a:pt x="8" y="2"/>
                    <a:pt x="7" y="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37"/>
                    <a:pt x="5" y="38"/>
                    <a:pt x="7" y="46"/>
                  </a:cubicBezTo>
                  <a:cubicBezTo>
                    <a:pt x="9" y="45"/>
                    <a:pt x="11" y="44"/>
                    <a:pt x="12" y="44"/>
                  </a:cubicBezTo>
                  <a:cubicBezTo>
                    <a:pt x="18" y="44"/>
                    <a:pt x="24" y="44"/>
                    <a:pt x="30" y="44"/>
                  </a:cubicBezTo>
                  <a:cubicBezTo>
                    <a:pt x="30" y="44"/>
                    <a:pt x="30" y="44"/>
                    <a:pt x="30" y="45"/>
                  </a:cubicBezTo>
                  <a:cubicBezTo>
                    <a:pt x="34" y="45"/>
                    <a:pt x="38" y="45"/>
                    <a:pt x="42" y="45"/>
                  </a:cubicBezTo>
                  <a:cubicBezTo>
                    <a:pt x="42" y="38"/>
                    <a:pt x="43" y="33"/>
                    <a:pt x="42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39" name="Freeform 189"/>
            <p:cNvSpPr/>
            <p:nvPr/>
          </p:nvSpPr>
          <p:spPr bwMode="auto">
            <a:xfrm>
              <a:off x="11089297" y="3312997"/>
              <a:ext cx="16572" cy="16572"/>
            </a:xfrm>
            <a:custGeom>
              <a:avLst/>
              <a:gdLst>
                <a:gd name="T0" fmla="*/ 2 w 12"/>
                <a:gd name="T1" fmla="*/ 0 h 12"/>
                <a:gd name="T2" fmla="*/ 0 w 12"/>
                <a:gd name="T3" fmla="*/ 8 h 12"/>
                <a:gd name="T4" fmla="*/ 6 w 12"/>
                <a:gd name="T5" fmla="*/ 12 h 12"/>
                <a:gd name="T6" fmla="*/ 12 w 12"/>
                <a:gd name="T7" fmla="*/ 8 h 12"/>
                <a:gd name="T8" fmla="*/ 10 w 12"/>
                <a:gd name="T9" fmla="*/ 0 h 12"/>
                <a:gd name="T10" fmla="*/ 2 w 12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2">
                  <a:moveTo>
                    <a:pt x="2" y="0"/>
                  </a:moveTo>
                  <a:lnTo>
                    <a:pt x="0" y="8"/>
                  </a:lnTo>
                  <a:lnTo>
                    <a:pt x="6" y="12"/>
                  </a:lnTo>
                  <a:lnTo>
                    <a:pt x="12" y="8"/>
                  </a:lnTo>
                  <a:lnTo>
                    <a:pt x="1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0" name="Freeform 190"/>
            <p:cNvSpPr/>
            <p:nvPr/>
          </p:nvSpPr>
          <p:spPr bwMode="auto">
            <a:xfrm>
              <a:off x="11089297" y="3324045"/>
              <a:ext cx="16572" cy="67668"/>
            </a:xfrm>
            <a:custGeom>
              <a:avLst/>
              <a:gdLst>
                <a:gd name="T0" fmla="*/ 2 w 12"/>
                <a:gd name="T1" fmla="*/ 0 h 49"/>
                <a:gd name="T2" fmla="*/ 0 w 12"/>
                <a:gd name="T3" fmla="*/ 43 h 49"/>
                <a:gd name="T4" fmla="*/ 6 w 12"/>
                <a:gd name="T5" fmla="*/ 49 h 49"/>
                <a:gd name="T6" fmla="*/ 12 w 12"/>
                <a:gd name="T7" fmla="*/ 43 h 49"/>
                <a:gd name="T8" fmla="*/ 10 w 12"/>
                <a:gd name="T9" fmla="*/ 0 h 49"/>
                <a:gd name="T10" fmla="*/ 2 w 12"/>
                <a:gd name="T1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9">
                  <a:moveTo>
                    <a:pt x="2" y="0"/>
                  </a:moveTo>
                  <a:lnTo>
                    <a:pt x="0" y="43"/>
                  </a:lnTo>
                  <a:lnTo>
                    <a:pt x="6" y="49"/>
                  </a:lnTo>
                  <a:lnTo>
                    <a:pt x="12" y="43"/>
                  </a:lnTo>
                  <a:lnTo>
                    <a:pt x="1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1654947" y="2609840"/>
            <a:ext cx="1319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</a:rPr>
              <a:t>关键词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099686" y="2609840"/>
            <a:ext cx="1319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</a:rPr>
              <a:t>关键词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505304" y="2609840"/>
            <a:ext cx="1319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</a:rPr>
              <a:t>关键词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44" name="TextBox 13"/>
          <p:cNvSpPr txBox="1"/>
          <p:nvPr/>
        </p:nvSpPr>
        <p:spPr>
          <a:xfrm>
            <a:off x="1505104" y="4112876"/>
            <a:ext cx="2338080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13"/>
          <p:cNvSpPr txBox="1"/>
          <p:nvPr/>
        </p:nvSpPr>
        <p:spPr>
          <a:xfrm>
            <a:off x="1507145" y="4507799"/>
            <a:ext cx="2333999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13"/>
          <p:cNvSpPr txBox="1"/>
          <p:nvPr/>
        </p:nvSpPr>
        <p:spPr>
          <a:xfrm>
            <a:off x="4926960" y="4112876"/>
            <a:ext cx="2338080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13"/>
          <p:cNvSpPr txBox="1"/>
          <p:nvPr/>
        </p:nvSpPr>
        <p:spPr>
          <a:xfrm>
            <a:off x="4929001" y="4507799"/>
            <a:ext cx="2333999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13"/>
          <p:cNvSpPr txBox="1"/>
          <p:nvPr/>
        </p:nvSpPr>
        <p:spPr>
          <a:xfrm>
            <a:off x="8348817" y="4112876"/>
            <a:ext cx="2338080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Box 13"/>
          <p:cNvSpPr txBox="1"/>
          <p:nvPr/>
        </p:nvSpPr>
        <p:spPr>
          <a:xfrm>
            <a:off x="8350858" y="4507799"/>
            <a:ext cx="2333999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矩形 49"/>
          <p:cNvSpPr/>
          <p:nvPr>
            <p:custDataLst>
              <p:tags r:id="rId1"/>
            </p:custDataLst>
          </p:nvPr>
        </p:nvSpPr>
        <p:spPr>
          <a:xfrm rot="20888409">
            <a:off x="444707" y="384824"/>
            <a:ext cx="429650" cy="29064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>
            <p:custDataLst>
              <p:tags r:id="rId2"/>
            </p:custDataLst>
          </p:nvPr>
        </p:nvSpPr>
        <p:spPr>
          <a:xfrm>
            <a:off x="339401" y="350758"/>
            <a:ext cx="429650" cy="29064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文本框 51"/>
          <p:cNvSpPr txBox="1"/>
          <p:nvPr>
            <p:custDataLst>
              <p:tags r:id="rId3"/>
            </p:custDataLst>
          </p:nvPr>
        </p:nvSpPr>
        <p:spPr>
          <a:xfrm>
            <a:off x="908626" y="282282"/>
            <a:ext cx="234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研究成果与运用</a:t>
            </a:r>
            <a:endParaRPr lang="zh-CN" altLang="en-US" sz="2400" dirty="0">
              <a:solidFill>
                <a:schemeClr val="tx1">
                  <a:lumMod val="90000"/>
                  <a:lumOff val="10000"/>
                </a:schemeClr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"/>
          <p:cNvSpPr/>
          <p:nvPr/>
        </p:nvSpPr>
        <p:spPr>
          <a:xfrm flipV="1">
            <a:off x="7162800" y="1533659"/>
            <a:ext cx="3566160" cy="2499360"/>
          </a:xfrm>
          <a:prstGeom prst="flowChartManualInp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流程图: 手动输入 2"/>
          <p:cNvSpPr/>
          <p:nvPr/>
        </p:nvSpPr>
        <p:spPr>
          <a:xfrm flipV="1">
            <a:off x="4312920" y="1533659"/>
            <a:ext cx="3566160" cy="2499360"/>
          </a:xfrm>
          <a:prstGeom prst="flowChartManualInp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流程图: 手动输入 3"/>
          <p:cNvSpPr/>
          <p:nvPr/>
        </p:nvSpPr>
        <p:spPr>
          <a:xfrm flipV="1">
            <a:off x="1463040" y="1533659"/>
            <a:ext cx="3566160" cy="2499360"/>
          </a:xfrm>
          <a:prstGeom prst="flowChartManualInp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13"/>
          <p:cNvSpPr txBox="1"/>
          <p:nvPr/>
        </p:nvSpPr>
        <p:spPr>
          <a:xfrm>
            <a:off x="2406634" y="2598673"/>
            <a:ext cx="167897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0"/>
              </a:spcBef>
              <a:defRPr/>
            </a:pPr>
            <a:r>
              <a:rPr lang="zh-CN" alt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24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5256514" y="2598673"/>
            <a:ext cx="167897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0"/>
              </a:spcBef>
              <a:defRPr/>
            </a:pPr>
            <a:r>
              <a:rPr lang="zh-CN" alt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24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8106394" y="2598673"/>
            <a:ext cx="167897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0"/>
              </a:spcBef>
              <a:defRPr/>
            </a:pPr>
            <a:r>
              <a:rPr lang="zh-CN" alt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24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2193011" y="4284589"/>
            <a:ext cx="1678972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2167439" y="4678011"/>
            <a:ext cx="1730117" cy="6463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0"/>
              </a:spcBef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单击此处可编辑内容根据您的需要自由拉伸文本框大小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5458255" y="4284589"/>
            <a:ext cx="1678972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5432683" y="4678011"/>
            <a:ext cx="1730117" cy="6463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0"/>
              </a:spcBef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单击此处可编辑内容根据您的需要自由拉伸文本框大小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8435135" y="4284589"/>
            <a:ext cx="1678972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409563" y="4678011"/>
            <a:ext cx="1730117" cy="6463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0"/>
              </a:spcBef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单击此处可编辑内容根据您的需要自由拉伸文本框大小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 rot="20888409">
            <a:off x="444707" y="384824"/>
            <a:ext cx="429650" cy="29064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>
            <p:custDataLst>
              <p:tags r:id="rId2"/>
            </p:custDataLst>
          </p:nvPr>
        </p:nvSpPr>
        <p:spPr>
          <a:xfrm>
            <a:off x="339401" y="350758"/>
            <a:ext cx="429650" cy="29064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>
            <p:custDataLst>
              <p:tags r:id="rId3"/>
            </p:custDataLst>
          </p:nvPr>
        </p:nvSpPr>
        <p:spPr>
          <a:xfrm>
            <a:off x="908626" y="282282"/>
            <a:ext cx="234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研究成果与运用</a:t>
            </a:r>
            <a:endParaRPr lang="zh-CN" altLang="en-US" sz="2400" dirty="0">
              <a:solidFill>
                <a:schemeClr val="tx1">
                  <a:lumMod val="90000"/>
                  <a:lumOff val="10000"/>
                </a:schemeClr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3"/>
          <p:cNvSpPr/>
          <p:nvPr/>
        </p:nvSpPr>
        <p:spPr>
          <a:xfrm rot="5400000">
            <a:off x="5318855" y="964255"/>
            <a:ext cx="1453901" cy="11401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Freeform 12"/>
          <p:cNvSpPr>
            <a:spLocks noEditPoints="1"/>
          </p:cNvSpPr>
          <p:nvPr/>
        </p:nvSpPr>
        <p:spPr bwMode="auto">
          <a:xfrm>
            <a:off x="5718131" y="1329995"/>
            <a:ext cx="396737" cy="388740"/>
          </a:xfrm>
          <a:custGeom>
            <a:avLst/>
            <a:gdLst>
              <a:gd name="T0" fmla="*/ 444 w 3574"/>
              <a:gd name="T1" fmla="*/ 2292 h 3503"/>
              <a:gd name="T2" fmla="*/ 429 w 3574"/>
              <a:gd name="T3" fmla="*/ 2331 h 3503"/>
              <a:gd name="T4" fmla="*/ 497 w 3574"/>
              <a:gd name="T5" fmla="*/ 3213 h 3503"/>
              <a:gd name="T6" fmla="*/ 1207 w 3574"/>
              <a:gd name="T7" fmla="*/ 3085 h 3503"/>
              <a:gd name="T8" fmla="*/ 1252 w 3574"/>
              <a:gd name="T9" fmla="*/ 3066 h 3503"/>
              <a:gd name="T10" fmla="*/ 3194 w 3574"/>
              <a:gd name="T11" fmla="*/ 886 h 3503"/>
              <a:gd name="T12" fmla="*/ 1432 w 3574"/>
              <a:gd name="T13" fmla="*/ 2919 h 3503"/>
              <a:gd name="T14" fmla="*/ 3194 w 3574"/>
              <a:gd name="T15" fmla="*/ 886 h 3503"/>
              <a:gd name="T16" fmla="*/ 940 w 3574"/>
              <a:gd name="T17" fmla="*/ 2428 h 3503"/>
              <a:gd name="T18" fmla="*/ 3029 w 3574"/>
              <a:gd name="T19" fmla="*/ 721 h 3503"/>
              <a:gd name="T20" fmla="*/ 2539 w 3574"/>
              <a:gd name="T21" fmla="*/ 231 h 3503"/>
              <a:gd name="T22" fmla="*/ 776 w 3574"/>
              <a:gd name="T23" fmla="*/ 2264 h 3503"/>
              <a:gd name="T24" fmla="*/ 2539 w 3574"/>
              <a:gd name="T25" fmla="*/ 231 h 3503"/>
              <a:gd name="T26" fmla="*/ 2555 w 3574"/>
              <a:gd name="T27" fmla="*/ 1 h 3503"/>
              <a:gd name="T28" fmla="*/ 2614 w 3574"/>
              <a:gd name="T29" fmla="*/ 11 h 3503"/>
              <a:gd name="T30" fmla="*/ 2665 w 3574"/>
              <a:gd name="T31" fmla="*/ 34 h 3503"/>
              <a:gd name="T32" fmla="*/ 3507 w 3574"/>
              <a:gd name="T33" fmla="*/ 871 h 3503"/>
              <a:gd name="T34" fmla="*/ 3545 w 3574"/>
              <a:gd name="T35" fmla="*/ 924 h 3503"/>
              <a:gd name="T36" fmla="*/ 3566 w 3574"/>
              <a:gd name="T37" fmla="*/ 986 h 3503"/>
              <a:gd name="T38" fmla="*/ 3574 w 3574"/>
              <a:gd name="T39" fmla="*/ 1050 h 3503"/>
              <a:gd name="T40" fmla="*/ 3566 w 3574"/>
              <a:gd name="T41" fmla="*/ 1115 h 3503"/>
              <a:gd name="T42" fmla="*/ 3542 w 3574"/>
              <a:gd name="T43" fmla="*/ 1177 h 3503"/>
              <a:gd name="T44" fmla="*/ 3505 w 3574"/>
              <a:gd name="T45" fmla="*/ 1229 h 3503"/>
              <a:gd name="T46" fmla="*/ 1468 w 3574"/>
              <a:gd name="T47" fmla="*/ 3204 h 3503"/>
              <a:gd name="T48" fmla="*/ 1397 w 3574"/>
              <a:gd name="T49" fmla="*/ 3250 h 3503"/>
              <a:gd name="T50" fmla="*/ 1318 w 3574"/>
              <a:gd name="T51" fmla="*/ 3288 h 3503"/>
              <a:gd name="T52" fmla="*/ 1242 w 3574"/>
              <a:gd name="T53" fmla="*/ 3313 h 3503"/>
              <a:gd name="T54" fmla="*/ 216 w 3574"/>
              <a:gd name="T55" fmla="*/ 3502 h 3503"/>
              <a:gd name="T56" fmla="*/ 178 w 3574"/>
              <a:gd name="T57" fmla="*/ 3503 h 3503"/>
              <a:gd name="T58" fmla="*/ 113 w 3574"/>
              <a:gd name="T59" fmla="*/ 3492 h 3503"/>
              <a:gd name="T60" fmla="*/ 59 w 3574"/>
              <a:gd name="T61" fmla="*/ 3460 h 3503"/>
              <a:gd name="T62" fmla="*/ 22 w 3574"/>
              <a:gd name="T63" fmla="*/ 3413 h 3503"/>
              <a:gd name="T64" fmla="*/ 3 w 3574"/>
              <a:gd name="T65" fmla="*/ 3360 h 3503"/>
              <a:gd name="T66" fmla="*/ 1 w 3574"/>
              <a:gd name="T67" fmla="*/ 3302 h 3503"/>
              <a:gd name="T68" fmla="*/ 204 w 3574"/>
              <a:gd name="T69" fmla="*/ 2275 h 3503"/>
              <a:gd name="T70" fmla="*/ 231 w 3574"/>
              <a:gd name="T71" fmla="*/ 2201 h 3503"/>
              <a:gd name="T72" fmla="*/ 274 w 3574"/>
              <a:gd name="T73" fmla="*/ 2128 h 3503"/>
              <a:gd name="T74" fmla="*/ 325 w 3574"/>
              <a:gd name="T75" fmla="*/ 2062 h 3503"/>
              <a:gd name="T76" fmla="*/ 2359 w 3574"/>
              <a:gd name="T77" fmla="*/ 83 h 3503"/>
              <a:gd name="T78" fmla="*/ 2408 w 3574"/>
              <a:gd name="T79" fmla="*/ 43 h 3503"/>
              <a:gd name="T80" fmla="*/ 2464 w 3574"/>
              <a:gd name="T81" fmla="*/ 12 h 3503"/>
              <a:gd name="T82" fmla="*/ 2524 w 3574"/>
              <a:gd name="T83" fmla="*/ 0 h 3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574" h="3503">
                <a:moveTo>
                  <a:pt x="456" y="2271"/>
                </a:moveTo>
                <a:lnTo>
                  <a:pt x="444" y="2292"/>
                </a:lnTo>
                <a:lnTo>
                  <a:pt x="434" y="2312"/>
                </a:lnTo>
                <a:lnTo>
                  <a:pt x="429" y="2331"/>
                </a:lnTo>
                <a:lnTo>
                  <a:pt x="299" y="3015"/>
                </a:lnTo>
                <a:lnTo>
                  <a:pt x="497" y="3213"/>
                </a:lnTo>
                <a:lnTo>
                  <a:pt x="1187" y="3090"/>
                </a:lnTo>
                <a:lnTo>
                  <a:pt x="1207" y="3085"/>
                </a:lnTo>
                <a:lnTo>
                  <a:pt x="1229" y="3076"/>
                </a:lnTo>
                <a:lnTo>
                  <a:pt x="1252" y="3066"/>
                </a:lnTo>
                <a:lnTo>
                  <a:pt x="456" y="2271"/>
                </a:lnTo>
                <a:close/>
                <a:moveTo>
                  <a:pt x="3194" y="886"/>
                </a:moveTo>
                <a:lnTo>
                  <a:pt x="1267" y="2755"/>
                </a:lnTo>
                <a:lnTo>
                  <a:pt x="1432" y="2919"/>
                </a:lnTo>
                <a:lnTo>
                  <a:pt x="3358" y="1049"/>
                </a:lnTo>
                <a:lnTo>
                  <a:pt x="3194" y="886"/>
                </a:lnTo>
                <a:close/>
                <a:moveTo>
                  <a:pt x="2866" y="558"/>
                </a:moveTo>
                <a:lnTo>
                  <a:pt x="940" y="2428"/>
                </a:lnTo>
                <a:lnTo>
                  <a:pt x="1104" y="2592"/>
                </a:lnTo>
                <a:lnTo>
                  <a:pt x="3029" y="721"/>
                </a:lnTo>
                <a:lnTo>
                  <a:pt x="2866" y="558"/>
                </a:lnTo>
                <a:close/>
                <a:moveTo>
                  <a:pt x="2539" y="231"/>
                </a:moveTo>
                <a:lnTo>
                  <a:pt x="614" y="2101"/>
                </a:lnTo>
                <a:lnTo>
                  <a:pt x="776" y="2264"/>
                </a:lnTo>
                <a:lnTo>
                  <a:pt x="2701" y="394"/>
                </a:lnTo>
                <a:lnTo>
                  <a:pt x="2539" y="231"/>
                </a:lnTo>
                <a:close/>
                <a:moveTo>
                  <a:pt x="2524" y="0"/>
                </a:moveTo>
                <a:lnTo>
                  <a:pt x="2555" y="1"/>
                </a:lnTo>
                <a:lnTo>
                  <a:pt x="2584" y="4"/>
                </a:lnTo>
                <a:lnTo>
                  <a:pt x="2614" y="11"/>
                </a:lnTo>
                <a:lnTo>
                  <a:pt x="2640" y="19"/>
                </a:lnTo>
                <a:lnTo>
                  <a:pt x="2665" y="34"/>
                </a:lnTo>
                <a:lnTo>
                  <a:pt x="2688" y="53"/>
                </a:lnTo>
                <a:lnTo>
                  <a:pt x="3507" y="871"/>
                </a:lnTo>
                <a:lnTo>
                  <a:pt x="3527" y="895"/>
                </a:lnTo>
                <a:lnTo>
                  <a:pt x="3545" y="924"/>
                </a:lnTo>
                <a:lnTo>
                  <a:pt x="3557" y="955"/>
                </a:lnTo>
                <a:lnTo>
                  <a:pt x="3566" y="986"/>
                </a:lnTo>
                <a:lnTo>
                  <a:pt x="3572" y="1018"/>
                </a:lnTo>
                <a:lnTo>
                  <a:pt x="3574" y="1050"/>
                </a:lnTo>
                <a:lnTo>
                  <a:pt x="3572" y="1082"/>
                </a:lnTo>
                <a:lnTo>
                  <a:pt x="3566" y="1115"/>
                </a:lnTo>
                <a:lnTo>
                  <a:pt x="3557" y="1147"/>
                </a:lnTo>
                <a:lnTo>
                  <a:pt x="3542" y="1177"/>
                </a:lnTo>
                <a:lnTo>
                  <a:pt x="3526" y="1205"/>
                </a:lnTo>
                <a:lnTo>
                  <a:pt x="3505" y="1229"/>
                </a:lnTo>
                <a:lnTo>
                  <a:pt x="1497" y="3179"/>
                </a:lnTo>
                <a:lnTo>
                  <a:pt x="1468" y="3204"/>
                </a:lnTo>
                <a:lnTo>
                  <a:pt x="1435" y="3229"/>
                </a:lnTo>
                <a:lnTo>
                  <a:pt x="1397" y="3250"/>
                </a:lnTo>
                <a:lnTo>
                  <a:pt x="1358" y="3270"/>
                </a:lnTo>
                <a:lnTo>
                  <a:pt x="1318" y="3288"/>
                </a:lnTo>
                <a:lnTo>
                  <a:pt x="1278" y="3302"/>
                </a:lnTo>
                <a:lnTo>
                  <a:pt x="1242" y="3313"/>
                </a:lnTo>
                <a:lnTo>
                  <a:pt x="235" y="3499"/>
                </a:lnTo>
                <a:lnTo>
                  <a:pt x="216" y="3502"/>
                </a:lnTo>
                <a:lnTo>
                  <a:pt x="196" y="3503"/>
                </a:lnTo>
                <a:lnTo>
                  <a:pt x="178" y="3503"/>
                </a:lnTo>
                <a:lnTo>
                  <a:pt x="144" y="3499"/>
                </a:lnTo>
                <a:lnTo>
                  <a:pt x="113" y="3492"/>
                </a:lnTo>
                <a:lnTo>
                  <a:pt x="84" y="3477"/>
                </a:lnTo>
                <a:lnTo>
                  <a:pt x="59" y="3460"/>
                </a:lnTo>
                <a:lnTo>
                  <a:pt x="37" y="3437"/>
                </a:lnTo>
                <a:lnTo>
                  <a:pt x="22" y="3413"/>
                </a:lnTo>
                <a:lnTo>
                  <a:pt x="10" y="3388"/>
                </a:lnTo>
                <a:lnTo>
                  <a:pt x="3" y="3360"/>
                </a:lnTo>
                <a:lnTo>
                  <a:pt x="0" y="3332"/>
                </a:lnTo>
                <a:lnTo>
                  <a:pt x="1" y="3302"/>
                </a:lnTo>
                <a:lnTo>
                  <a:pt x="7" y="3271"/>
                </a:lnTo>
                <a:lnTo>
                  <a:pt x="204" y="2275"/>
                </a:lnTo>
                <a:lnTo>
                  <a:pt x="215" y="2239"/>
                </a:lnTo>
                <a:lnTo>
                  <a:pt x="231" y="2201"/>
                </a:lnTo>
                <a:lnTo>
                  <a:pt x="251" y="2164"/>
                </a:lnTo>
                <a:lnTo>
                  <a:pt x="274" y="2128"/>
                </a:lnTo>
                <a:lnTo>
                  <a:pt x="299" y="2093"/>
                </a:lnTo>
                <a:lnTo>
                  <a:pt x="325" y="2062"/>
                </a:lnTo>
                <a:lnTo>
                  <a:pt x="351" y="2034"/>
                </a:lnTo>
                <a:lnTo>
                  <a:pt x="2359" y="83"/>
                </a:lnTo>
                <a:lnTo>
                  <a:pt x="2382" y="61"/>
                </a:lnTo>
                <a:lnTo>
                  <a:pt x="2408" y="43"/>
                </a:lnTo>
                <a:lnTo>
                  <a:pt x="2435" y="25"/>
                </a:lnTo>
                <a:lnTo>
                  <a:pt x="2464" y="12"/>
                </a:lnTo>
                <a:lnTo>
                  <a:pt x="2493" y="3"/>
                </a:lnTo>
                <a:lnTo>
                  <a:pt x="252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4" name="Isosceles Triangle 4"/>
          <p:cNvSpPr/>
          <p:nvPr/>
        </p:nvSpPr>
        <p:spPr>
          <a:xfrm rot="5400000">
            <a:off x="5318855" y="2843698"/>
            <a:ext cx="1453901" cy="11401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Freeform 17"/>
          <p:cNvSpPr>
            <a:spLocks noEditPoints="1"/>
          </p:cNvSpPr>
          <p:nvPr/>
        </p:nvSpPr>
        <p:spPr bwMode="auto">
          <a:xfrm>
            <a:off x="5720207" y="3264148"/>
            <a:ext cx="392587" cy="340868"/>
          </a:xfrm>
          <a:custGeom>
            <a:avLst/>
            <a:gdLst>
              <a:gd name="T0" fmla="*/ 898 w 3302"/>
              <a:gd name="T1" fmla="*/ 732 h 2867"/>
              <a:gd name="T2" fmla="*/ 844 w 3302"/>
              <a:gd name="T3" fmla="*/ 763 h 2867"/>
              <a:gd name="T4" fmla="*/ 407 w 3302"/>
              <a:gd name="T5" fmla="*/ 768 h 2867"/>
              <a:gd name="T6" fmla="*/ 311 w 3302"/>
              <a:gd name="T7" fmla="*/ 809 h 2867"/>
              <a:gd name="T8" fmla="*/ 243 w 3302"/>
              <a:gd name="T9" fmla="*/ 887 h 2867"/>
              <a:gd name="T10" fmla="*/ 217 w 3302"/>
              <a:gd name="T11" fmla="*/ 990 h 2867"/>
              <a:gd name="T12" fmla="*/ 229 w 3302"/>
              <a:gd name="T13" fmla="*/ 2492 h 2867"/>
              <a:gd name="T14" fmla="*/ 284 w 3302"/>
              <a:gd name="T15" fmla="*/ 2582 h 2867"/>
              <a:gd name="T16" fmla="*/ 372 w 3302"/>
              <a:gd name="T17" fmla="*/ 2638 h 2867"/>
              <a:gd name="T18" fmla="*/ 2859 w 3302"/>
              <a:gd name="T19" fmla="*/ 2650 h 2867"/>
              <a:gd name="T20" fmla="*/ 2962 w 3302"/>
              <a:gd name="T21" fmla="*/ 2624 h 2867"/>
              <a:gd name="T22" fmla="*/ 3041 w 3302"/>
              <a:gd name="T23" fmla="*/ 2555 h 2867"/>
              <a:gd name="T24" fmla="*/ 3082 w 3302"/>
              <a:gd name="T25" fmla="*/ 2457 h 2867"/>
              <a:gd name="T26" fmla="*/ 3083 w 3302"/>
              <a:gd name="T27" fmla="*/ 990 h 2867"/>
              <a:gd name="T28" fmla="*/ 3058 w 3302"/>
              <a:gd name="T29" fmla="*/ 887 h 2867"/>
              <a:gd name="T30" fmla="*/ 2990 w 3302"/>
              <a:gd name="T31" fmla="*/ 809 h 2867"/>
              <a:gd name="T32" fmla="*/ 2894 w 3302"/>
              <a:gd name="T33" fmla="*/ 768 h 2867"/>
              <a:gd name="T34" fmla="*/ 2430 w 3302"/>
              <a:gd name="T35" fmla="*/ 759 h 2867"/>
              <a:gd name="T36" fmla="*/ 2376 w 3302"/>
              <a:gd name="T37" fmla="*/ 729 h 2867"/>
              <a:gd name="T38" fmla="*/ 1254 w 3302"/>
              <a:gd name="T39" fmla="*/ 219 h 2867"/>
              <a:gd name="T40" fmla="*/ 2112 w 3302"/>
              <a:gd name="T41" fmla="*/ 2 h 2867"/>
              <a:gd name="T42" fmla="*/ 2167 w 3302"/>
              <a:gd name="T43" fmla="*/ 33 h 2867"/>
              <a:gd name="T44" fmla="*/ 2859 w 3302"/>
              <a:gd name="T45" fmla="*/ 548 h 2867"/>
              <a:gd name="T46" fmla="*/ 3008 w 3302"/>
              <a:gd name="T47" fmla="*/ 574 h 2867"/>
              <a:gd name="T48" fmla="*/ 3136 w 3302"/>
              <a:gd name="T49" fmla="*/ 645 h 2867"/>
              <a:gd name="T50" fmla="*/ 3233 w 3302"/>
              <a:gd name="T51" fmla="*/ 753 h 2867"/>
              <a:gd name="T52" fmla="*/ 3291 w 3302"/>
              <a:gd name="T53" fmla="*/ 889 h 2867"/>
              <a:gd name="T54" fmla="*/ 3302 w 3302"/>
              <a:gd name="T55" fmla="*/ 2421 h 2867"/>
              <a:gd name="T56" fmla="*/ 3276 w 3302"/>
              <a:gd name="T57" fmla="*/ 2571 h 2867"/>
              <a:gd name="T58" fmla="*/ 3205 w 3302"/>
              <a:gd name="T59" fmla="*/ 2699 h 2867"/>
              <a:gd name="T60" fmla="*/ 3097 w 3302"/>
              <a:gd name="T61" fmla="*/ 2797 h 2867"/>
              <a:gd name="T62" fmla="*/ 2960 w 3302"/>
              <a:gd name="T63" fmla="*/ 2855 h 2867"/>
              <a:gd name="T64" fmla="*/ 443 w 3302"/>
              <a:gd name="T65" fmla="*/ 2867 h 2867"/>
              <a:gd name="T66" fmla="*/ 294 w 3302"/>
              <a:gd name="T67" fmla="*/ 2841 h 2867"/>
              <a:gd name="T68" fmla="*/ 166 w 3302"/>
              <a:gd name="T69" fmla="*/ 2768 h 2867"/>
              <a:gd name="T70" fmla="*/ 69 w 3302"/>
              <a:gd name="T71" fmla="*/ 2659 h 2867"/>
              <a:gd name="T72" fmla="*/ 12 w 3302"/>
              <a:gd name="T73" fmla="*/ 2523 h 2867"/>
              <a:gd name="T74" fmla="*/ 0 w 3302"/>
              <a:gd name="T75" fmla="*/ 990 h 2867"/>
              <a:gd name="T76" fmla="*/ 26 w 3302"/>
              <a:gd name="T77" fmla="*/ 841 h 2867"/>
              <a:gd name="T78" fmla="*/ 98 w 3302"/>
              <a:gd name="T79" fmla="*/ 714 h 2867"/>
              <a:gd name="T80" fmla="*/ 206 w 3302"/>
              <a:gd name="T81" fmla="*/ 617 h 2867"/>
              <a:gd name="T82" fmla="*/ 342 w 3302"/>
              <a:gd name="T83" fmla="*/ 560 h 2867"/>
              <a:gd name="T84" fmla="*/ 763 w 3302"/>
              <a:gd name="T85" fmla="*/ 546 h 2867"/>
              <a:gd name="T86" fmla="*/ 1136 w 3302"/>
              <a:gd name="T87" fmla="*/ 19 h 2867"/>
              <a:gd name="T88" fmla="*/ 1196 w 3302"/>
              <a:gd name="T89" fmla="*/ 0 h 2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302" h="2867">
                <a:moveTo>
                  <a:pt x="1254" y="219"/>
                </a:moveTo>
                <a:lnTo>
                  <a:pt x="911" y="716"/>
                </a:lnTo>
                <a:lnTo>
                  <a:pt x="898" y="732"/>
                </a:lnTo>
                <a:lnTo>
                  <a:pt x="882" y="746"/>
                </a:lnTo>
                <a:lnTo>
                  <a:pt x="864" y="756"/>
                </a:lnTo>
                <a:lnTo>
                  <a:pt x="844" y="763"/>
                </a:lnTo>
                <a:lnTo>
                  <a:pt x="821" y="765"/>
                </a:lnTo>
                <a:lnTo>
                  <a:pt x="443" y="765"/>
                </a:lnTo>
                <a:lnTo>
                  <a:pt x="407" y="768"/>
                </a:lnTo>
                <a:lnTo>
                  <a:pt x="372" y="777"/>
                </a:lnTo>
                <a:lnTo>
                  <a:pt x="340" y="790"/>
                </a:lnTo>
                <a:lnTo>
                  <a:pt x="311" y="809"/>
                </a:lnTo>
                <a:lnTo>
                  <a:pt x="284" y="831"/>
                </a:lnTo>
                <a:lnTo>
                  <a:pt x="261" y="857"/>
                </a:lnTo>
                <a:lnTo>
                  <a:pt x="243" y="887"/>
                </a:lnTo>
                <a:lnTo>
                  <a:pt x="229" y="919"/>
                </a:lnTo>
                <a:lnTo>
                  <a:pt x="220" y="954"/>
                </a:lnTo>
                <a:lnTo>
                  <a:pt x="217" y="990"/>
                </a:lnTo>
                <a:lnTo>
                  <a:pt x="217" y="2421"/>
                </a:lnTo>
                <a:lnTo>
                  <a:pt x="220" y="2457"/>
                </a:lnTo>
                <a:lnTo>
                  <a:pt x="229" y="2492"/>
                </a:lnTo>
                <a:lnTo>
                  <a:pt x="243" y="2525"/>
                </a:lnTo>
                <a:lnTo>
                  <a:pt x="261" y="2555"/>
                </a:lnTo>
                <a:lnTo>
                  <a:pt x="284" y="2582"/>
                </a:lnTo>
                <a:lnTo>
                  <a:pt x="311" y="2605"/>
                </a:lnTo>
                <a:lnTo>
                  <a:pt x="340" y="2624"/>
                </a:lnTo>
                <a:lnTo>
                  <a:pt x="372" y="2638"/>
                </a:lnTo>
                <a:lnTo>
                  <a:pt x="407" y="2647"/>
                </a:lnTo>
                <a:lnTo>
                  <a:pt x="443" y="2650"/>
                </a:lnTo>
                <a:lnTo>
                  <a:pt x="2859" y="2650"/>
                </a:lnTo>
                <a:lnTo>
                  <a:pt x="2896" y="2647"/>
                </a:lnTo>
                <a:lnTo>
                  <a:pt x="2930" y="2638"/>
                </a:lnTo>
                <a:lnTo>
                  <a:pt x="2962" y="2624"/>
                </a:lnTo>
                <a:lnTo>
                  <a:pt x="2992" y="2605"/>
                </a:lnTo>
                <a:lnTo>
                  <a:pt x="3018" y="2582"/>
                </a:lnTo>
                <a:lnTo>
                  <a:pt x="3041" y="2555"/>
                </a:lnTo>
                <a:lnTo>
                  <a:pt x="3060" y="2525"/>
                </a:lnTo>
                <a:lnTo>
                  <a:pt x="3073" y="2492"/>
                </a:lnTo>
                <a:lnTo>
                  <a:pt x="3082" y="2457"/>
                </a:lnTo>
                <a:lnTo>
                  <a:pt x="3085" y="2421"/>
                </a:lnTo>
                <a:lnTo>
                  <a:pt x="3083" y="2421"/>
                </a:lnTo>
                <a:lnTo>
                  <a:pt x="3083" y="990"/>
                </a:lnTo>
                <a:lnTo>
                  <a:pt x="3080" y="954"/>
                </a:lnTo>
                <a:lnTo>
                  <a:pt x="3072" y="919"/>
                </a:lnTo>
                <a:lnTo>
                  <a:pt x="3058" y="887"/>
                </a:lnTo>
                <a:lnTo>
                  <a:pt x="3040" y="857"/>
                </a:lnTo>
                <a:lnTo>
                  <a:pt x="3016" y="831"/>
                </a:lnTo>
                <a:lnTo>
                  <a:pt x="2990" y="809"/>
                </a:lnTo>
                <a:lnTo>
                  <a:pt x="2960" y="790"/>
                </a:lnTo>
                <a:lnTo>
                  <a:pt x="2928" y="777"/>
                </a:lnTo>
                <a:lnTo>
                  <a:pt x="2894" y="768"/>
                </a:lnTo>
                <a:lnTo>
                  <a:pt x="2858" y="765"/>
                </a:lnTo>
                <a:lnTo>
                  <a:pt x="2451" y="762"/>
                </a:lnTo>
                <a:lnTo>
                  <a:pt x="2430" y="759"/>
                </a:lnTo>
                <a:lnTo>
                  <a:pt x="2410" y="753"/>
                </a:lnTo>
                <a:lnTo>
                  <a:pt x="2392" y="742"/>
                </a:lnTo>
                <a:lnTo>
                  <a:pt x="2376" y="729"/>
                </a:lnTo>
                <a:lnTo>
                  <a:pt x="2362" y="713"/>
                </a:lnTo>
                <a:lnTo>
                  <a:pt x="2032" y="219"/>
                </a:lnTo>
                <a:lnTo>
                  <a:pt x="1254" y="219"/>
                </a:lnTo>
                <a:close/>
                <a:moveTo>
                  <a:pt x="1196" y="0"/>
                </a:moveTo>
                <a:lnTo>
                  <a:pt x="2090" y="0"/>
                </a:lnTo>
                <a:lnTo>
                  <a:pt x="2112" y="2"/>
                </a:lnTo>
                <a:lnTo>
                  <a:pt x="2132" y="9"/>
                </a:lnTo>
                <a:lnTo>
                  <a:pt x="2151" y="19"/>
                </a:lnTo>
                <a:lnTo>
                  <a:pt x="2167" y="33"/>
                </a:lnTo>
                <a:lnTo>
                  <a:pt x="2181" y="51"/>
                </a:lnTo>
                <a:lnTo>
                  <a:pt x="2513" y="546"/>
                </a:lnTo>
                <a:lnTo>
                  <a:pt x="2859" y="548"/>
                </a:lnTo>
                <a:lnTo>
                  <a:pt x="2911" y="551"/>
                </a:lnTo>
                <a:lnTo>
                  <a:pt x="2960" y="560"/>
                </a:lnTo>
                <a:lnTo>
                  <a:pt x="3008" y="574"/>
                </a:lnTo>
                <a:lnTo>
                  <a:pt x="3054" y="593"/>
                </a:lnTo>
                <a:lnTo>
                  <a:pt x="3097" y="617"/>
                </a:lnTo>
                <a:lnTo>
                  <a:pt x="3136" y="645"/>
                </a:lnTo>
                <a:lnTo>
                  <a:pt x="3172" y="678"/>
                </a:lnTo>
                <a:lnTo>
                  <a:pt x="3205" y="714"/>
                </a:lnTo>
                <a:lnTo>
                  <a:pt x="3233" y="753"/>
                </a:lnTo>
                <a:lnTo>
                  <a:pt x="3257" y="796"/>
                </a:lnTo>
                <a:lnTo>
                  <a:pt x="3276" y="841"/>
                </a:lnTo>
                <a:lnTo>
                  <a:pt x="3291" y="889"/>
                </a:lnTo>
                <a:lnTo>
                  <a:pt x="3299" y="938"/>
                </a:lnTo>
                <a:lnTo>
                  <a:pt x="3302" y="990"/>
                </a:lnTo>
                <a:lnTo>
                  <a:pt x="3302" y="2421"/>
                </a:lnTo>
                <a:lnTo>
                  <a:pt x="3299" y="2472"/>
                </a:lnTo>
                <a:lnTo>
                  <a:pt x="3291" y="2523"/>
                </a:lnTo>
                <a:lnTo>
                  <a:pt x="3276" y="2571"/>
                </a:lnTo>
                <a:lnTo>
                  <a:pt x="3257" y="2616"/>
                </a:lnTo>
                <a:lnTo>
                  <a:pt x="3233" y="2659"/>
                </a:lnTo>
                <a:lnTo>
                  <a:pt x="3205" y="2699"/>
                </a:lnTo>
                <a:lnTo>
                  <a:pt x="3172" y="2736"/>
                </a:lnTo>
                <a:lnTo>
                  <a:pt x="3136" y="2768"/>
                </a:lnTo>
                <a:lnTo>
                  <a:pt x="3097" y="2797"/>
                </a:lnTo>
                <a:lnTo>
                  <a:pt x="3054" y="2821"/>
                </a:lnTo>
                <a:lnTo>
                  <a:pt x="3008" y="2841"/>
                </a:lnTo>
                <a:lnTo>
                  <a:pt x="2960" y="2855"/>
                </a:lnTo>
                <a:lnTo>
                  <a:pt x="2911" y="2864"/>
                </a:lnTo>
                <a:lnTo>
                  <a:pt x="2859" y="2867"/>
                </a:lnTo>
                <a:lnTo>
                  <a:pt x="443" y="2867"/>
                </a:lnTo>
                <a:lnTo>
                  <a:pt x="392" y="2864"/>
                </a:lnTo>
                <a:lnTo>
                  <a:pt x="342" y="2855"/>
                </a:lnTo>
                <a:lnTo>
                  <a:pt x="294" y="2841"/>
                </a:lnTo>
                <a:lnTo>
                  <a:pt x="248" y="2821"/>
                </a:lnTo>
                <a:lnTo>
                  <a:pt x="206" y="2797"/>
                </a:lnTo>
                <a:lnTo>
                  <a:pt x="166" y="2768"/>
                </a:lnTo>
                <a:lnTo>
                  <a:pt x="130" y="2736"/>
                </a:lnTo>
                <a:lnTo>
                  <a:pt x="98" y="2699"/>
                </a:lnTo>
                <a:lnTo>
                  <a:pt x="69" y="2659"/>
                </a:lnTo>
                <a:lnTo>
                  <a:pt x="45" y="2616"/>
                </a:lnTo>
                <a:lnTo>
                  <a:pt x="26" y="2571"/>
                </a:lnTo>
                <a:lnTo>
                  <a:pt x="12" y="2523"/>
                </a:lnTo>
                <a:lnTo>
                  <a:pt x="3" y="2472"/>
                </a:lnTo>
                <a:lnTo>
                  <a:pt x="0" y="2421"/>
                </a:lnTo>
                <a:lnTo>
                  <a:pt x="0" y="990"/>
                </a:lnTo>
                <a:lnTo>
                  <a:pt x="3" y="938"/>
                </a:lnTo>
                <a:lnTo>
                  <a:pt x="12" y="889"/>
                </a:lnTo>
                <a:lnTo>
                  <a:pt x="26" y="841"/>
                </a:lnTo>
                <a:lnTo>
                  <a:pt x="45" y="796"/>
                </a:lnTo>
                <a:lnTo>
                  <a:pt x="69" y="753"/>
                </a:lnTo>
                <a:lnTo>
                  <a:pt x="98" y="714"/>
                </a:lnTo>
                <a:lnTo>
                  <a:pt x="130" y="678"/>
                </a:lnTo>
                <a:lnTo>
                  <a:pt x="166" y="645"/>
                </a:lnTo>
                <a:lnTo>
                  <a:pt x="206" y="617"/>
                </a:lnTo>
                <a:lnTo>
                  <a:pt x="248" y="593"/>
                </a:lnTo>
                <a:lnTo>
                  <a:pt x="294" y="574"/>
                </a:lnTo>
                <a:lnTo>
                  <a:pt x="342" y="560"/>
                </a:lnTo>
                <a:lnTo>
                  <a:pt x="392" y="551"/>
                </a:lnTo>
                <a:lnTo>
                  <a:pt x="443" y="548"/>
                </a:lnTo>
                <a:lnTo>
                  <a:pt x="763" y="546"/>
                </a:lnTo>
                <a:lnTo>
                  <a:pt x="1107" y="49"/>
                </a:lnTo>
                <a:lnTo>
                  <a:pt x="1120" y="33"/>
                </a:lnTo>
                <a:lnTo>
                  <a:pt x="1136" y="19"/>
                </a:lnTo>
                <a:lnTo>
                  <a:pt x="1154" y="9"/>
                </a:lnTo>
                <a:lnTo>
                  <a:pt x="1174" y="2"/>
                </a:lnTo>
                <a:lnTo>
                  <a:pt x="119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6" name="Freeform 18"/>
          <p:cNvSpPr>
            <a:spLocks noEditPoints="1"/>
          </p:cNvSpPr>
          <p:nvPr/>
        </p:nvSpPr>
        <p:spPr bwMode="auto">
          <a:xfrm>
            <a:off x="5825904" y="3360333"/>
            <a:ext cx="183334" cy="183215"/>
          </a:xfrm>
          <a:custGeom>
            <a:avLst/>
            <a:gdLst>
              <a:gd name="T0" fmla="*/ 660 w 1542"/>
              <a:gd name="T1" fmla="*/ 228 h 1541"/>
              <a:gd name="T2" fmla="*/ 508 w 1542"/>
              <a:gd name="T3" fmla="*/ 285 h 1541"/>
              <a:gd name="T4" fmla="*/ 380 w 1542"/>
              <a:gd name="T5" fmla="*/ 380 h 1541"/>
              <a:gd name="T6" fmla="*/ 285 w 1542"/>
              <a:gd name="T7" fmla="*/ 507 h 1541"/>
              <a:gd name="T8" fmla="*/ 229 w 1542"/>
              <a:gd name="T9" fmla="*/ 659 h 1541"/>
              <a:gd name="T10" fmla="*/ 221 w 1542"/>
              <a:gd name="T11" fmla="*/ 827 h 1541"/>
              <a:gd name="T12" fmla="*/ 261 w 1542"/>
              <a:gd name="T13" fmla="*/ 985 h 1541"/>
              <a:gd name="T14" fmla="*/ 344 w 1542"/>
              <a:gd name="T15" fmla="*/ 1122 h 1541"/>
              <a:gd name="T16" fmla="*/ 462 w 1542"/>
              <a:gd name="T17" fmla="*/ 1229 h 1541"/>
              <a:gd name="T18" fmla="*/ 607 w 1542"/>
              <a:gd name="T19" fmla="*/ 1299 h 1541"/>
              <a:gd name="T20" fmla="*/ 771 w 1542"/>
              <a:gd name="T21" fmla="*/ 1324 h 1541"/>
              <a:gd name="T22" fmla="*/ 935 w 1542"/>
              <a:gd name="T23" fmla="*/ 1299 h 1541"/>
              <a:gd name="T24" fmla="*/ 1081 w 1542"/>
              <a:gd name="T25" fmla="*/ 1229 h 1541"/>
              <a:gd name="T26" fmla="*/ 1198 w 1542"/>
              <a:gd name="T27" fmla="*/ 1122 h 1541"/>
              <a:gd name="T28" fmla="*/ 1281 w 1542"/>
              <a:gd name="T29" fmla="*/ 985 h 1541"/>
              <a:gd name="T30" fmla="*/ 1322 w 1542"/>
              <a:gd name="T31" fmla="*/ 827 h 1541"/>
              <a:gd name="T32" fmla="*/ 1313 w 1542"/>
              <a:gd name="T33" fmla="*/ 659 h 1541"/>
              <a:gd name="T34" fmla="*/ 1258 w 1542"/>
              <a:gd name="T35" fmla="*/ 507 h 1541"/>
              <a:gd name="T36" fmla="*/ 1162 w 1542"/>
              <a:gd name="T37" fmla="*/ 380 h 1541"/>
              <a:gd name="T38" fmla="*/ 1034 w 1542"/>
              <a:gd name="T39" fmla="*/ 285 h 1541"/>
              <a:gd name="T40" fmla="*/ 882 w 1542"/>
              <a:gd name="T41" fmla="*/ 228 h 1541"/>
              <a:gd name="T42" fmla="*/ 771 w 1542"/>
              <a:gd name="T43" fmla="*/ 0 h 1541"/>
              <a:gd name="T44" fmla="*/ 975 w 1542"/>
              <a:gd name="T45" fmla="*/ 27 h 1541"/>
              <a:gd name="T46" fmla="*/ 1160 w 1542"/>
              <a:gd name="T47" fmla="*/ 105 h 1541"/>
              <a:gd name="T48" fmla="*/ 1316 w 1542"/>
              <a:gd name="T49" fmla="*/ 226 h 1541"/>
              <a:gd name="T50" fmla="*/ 1437 w 1542"/>
              <a:gd name="T51" fmla="*/ 382 h 1541"/>
              <a:gd name="T52" fmla="*/ 1514 w 1542"/>
              <a:gd name="T53" fmla="*/ 566 h 1541"/>
              <a:gd name="T54" fmla="*/ 1542 w 1542"/>
              <a:gd name="T55" fmla="*/ 770 h 1541"/>
              <a:gd name="T56" fmla="*/ 1514 w 1542"/>
              <a:gd name="T57" fmla="*/ 975 h 1541"/>
              <a:gd name="T58" fmla="*/ 1437 w 1542"/>
              <a:gd name="T59" fmla="*/ 1159 h 1541"/>
              <a:gd name="T60" fmla="*/ 1316 w 1542"/>
              <a:gd name="T61" fmla="*/ 1315 h 1541"/>
              <a:gd name="T62" fmla="*/ 1160 w 1542"/>
              <a:gd name="T63" fmla="*/ 1436 h 1541"/>
              <a:gd name="T64" fmla="*/ 975 w 1542"/>
              <a:gd name="T65" fmla="*/ 1513 h 1541"/>
              <a:gd name="T66" fmla="*/ 771 w 1542"/>
              <a:gd name="T67" fmla="*/ 1541 h 1541"/>
              <a:gd name="T68" fmla="*/ 567 w 1542"/>
              <a:gd name="T69" fmla="*/ 1513 h 1541"/>
              <a:gd name="T70" fmla="*/ 382 w 1542"/>
              <a:gd name="T71" fmla="*/ 1436 h 1541"/>
              <a:gd name="T72" fmla="*/ 226 w 1542"/>
              <a:gd name="T73" fmla="*/ 1315 h 1541"/>
              <a:gd name="T74" fmla="*/ 106 w 1542"/>
              <a:gd name="T75" fmla="*/ 1159 h 1541"/>
              <a:gd name="T76" fmla="*/ 28 w 1542"/>
              <a:gd name="T77" fmla="*/ 975 h 1541"/>
              <a:gd name="T78" fmla="*/ 0 w 1542"/>
              <a:gd name="T79" fmla="*/ 770 h 1541"/>
              <a:gd name="T80" fmla="*/ 28 w 1542"/>
              <a:gd name="T81" fmla="*/ 566 h 1541"/>
              <a:gd name="T82" fmla="*/ 105 w 1542"/>
              <a:gd name="T83" fmla="*/ 382 h 1541"/>
              <a:gd name="T84" fmla="*/ 226 w 1542"/>
              <a:gd name="T85" fmla="*/ 226 h 1541"/>
              <a:gd name="T86" fmla="*/ 381 w 1542"/>
              <a:gd name="T87" fmla="*/ 105 h 1541"/>
              <a:gd name="T88" fmla="*/ 566 w 1542"/>
              <a:gd name="T89" fmla="*/ 27 h 1541"/>
              <a:gd name="T90" fmla="*/ 771 w 1542"/>
              <a:gd name="T91" fmla="*/ 0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542" h="1541">
                <a:moveTo>
                  <a:pt x="771" y="217"/>
                </a:moveTo>
                <a:lnTo>
                  <a:pt x="715" y="220"/>
                </a:lnTo>
                <a:lnTo>
                  <a:pt x="660" y="228"/>
                </a:lnTo>
                <a:lnTo>
                  <a:pt x="607" y="242"/>
                </a:lnTo>
                <a:lnTo>
                  <a:pt x="557" y="260"/>
                </a:lnTo>
                <a:lnTo>
                  <a:pt x="508" y="285"/>
                </a:lnTo>
                <a:lnTo>
                  <a:pt x="462" y="313"/>
                </a:lnTo>
                <a:lnTo>
                  <a:pt x="419" y="344"/>
                </a:lnTo>
                <a:lnTo>
                  <a:pt x="380" y="380"/>
                </a:lnTo>
                <a:lnTo>
                  <a:pt x="344" y="419"/>
                </a:lnTo>
                <a:lnTo>
                  <a:pt x="312" y="462"/>
                </a:lnTo>
                <a:lnTo>
                  <a:pt x="285" y="507"/>
                </a:lnTo>
                <a:lnTo>
                  <a:pt x="261" y="556"/>
                </a:lnTo>
                <a:lnTo>
                  <a:pt x="243" y="606"/>
                </a:lnTo>
                <a:lnTo>
                  <a:pt x="229" y="659"/>
                </a:lnTo>
                <a:lnTo>
                  <a:pt x="221" y="714"/>
                </a:lnTo>
                <a:lnTo>
                  <a:pt x="218" y="770"/>
                </a:lnTo>
                <a:lnTo>
                  <a:pt x="221" y="827"/>
                </a:lnTo>
                <a:lnTo>
                  <a:pt x="229" y="881"/>
                </a:lnTo>
                <a:lnTo>
                  <a:pt x="243" y="934"/>
                </a:lnTo>
                <a:lnTo>
                  <a:pt x="261" y="985"/>
                </a:lnTo>
                <a:lnTo>
                  <a:pt x="285" y="1034"/>
                </a:lnTo>
                <a:lnTo>
                  <a:pt x="312" y="1080"/>
                </a:lnTo>
                <a:lnTo>
                  <a:pt x="344" y="1122"/>
                </a:lnTo>
                <a:lnTo>
                  <a:pt x="380" y="1162"/>
                </a:lnTo>
                <a:lnTo>
                  <a:pt x="419" y="1197"/>
                </a:lnTo>
                <a:lnTo>
                  <a:pt x="462" y="1229"/>
                </a:lnTo>
                <a:lnTo>
                  <a:pt x="508" y="1257"/>
                </a:lnTo>
                <a:lnTo>
                  <a:pt x="557" y="1280"/>
                </a:lnTo>
                <a:lnTo>
                  <a:pt x="607" y="1299"/>
                </a:lnTo>
                <a:lnTo>
                  <a:pt x="660" y="1312"/>
                </a:lnTo>
                <a:lnTo>
                  <a:pt x="715" y="1321"/>
                </a:lnTo>
                <a:lnTo>
                  <a:pt x="771" y="1324"/>
                </a:lnTo>
                <a:lnTo>
                  <a:pt x="828" y="1321"/>
                </a:lnTo>
                <a:lnTo>
                  <a:pt x="882" y="1312"/>
                </a:lnTo>
                <a:lnTo>
                  <a:pt x="935" y="1299"/>
                </a:lnTo>
                <a:lnTo>
                  <a:pt x="986" y="1280"/>
                </a:lnTo>
                <a:lnTo>
                  <a:pt x="1034" y="1257"/>
                </a:lnTo>
                <a:lnTo>
                  <a:pt x="1081" y="1229"/>
                </a:lnTo>
                <a:lnTo>
                  <a:pt x="1123" y="1197"/>
                </a:lnTo>
                <a:lnTo>
                  <a:pt x="1162" y="1162"/>
                </a:lnTo>
                <a:lnTo>
                  <a:pt x="1198" y="1122"/>
                </a:lnTo>
                <a:lnTo>
                  <a:pt x="1230" y="1080"/>
                </a:lnTo>
                <a:lnTo>
                  <a:pt x="1258" y="1034"/>
                </a:lnTo>
                <a:lnTo>
                  <a:pt x="1281" y="985"/>
                </a:lnTo>
                <a:lnTo>
                  <a:pt x="1300" y="934"/>
                </a:lnTo>
                <a:lnTo>
                  <a:pt x="1313" y="881"/>
                </a:lnTo>
                <a:lnTo>
                  <a:pt x="1322" y="827"/>
                </a:lnTo>
                <a:lnTo>
                  <a:pt x="1325" y="770"/>
                </a:lnTo>
                <a:lnTo>
                  <a:pt x="1322" y="714"/>
                </a:lnTo>
                <a:lnTo>
                  <a:pt x="1313" y="659"/>
                </a:lnTo>
                <a:lnTo>
                  <a:pt x="1300" y="606"/>
                </a:lnTo>
                <a:lnTo>
                  <a:pt x="1281" y="556"/>
                </a:lnTo>
                <a:lnTo>
                  <a:pt x="1258" y="507"/>
                </a:lnTo>
                <a:lnTo>
                  <a:pt x="1230" y="462"/>
                </a:lnTo>
                <a:lnTo>
                  <a:pt x="1198" y="419"/>
                </a:lnTo>
                <a:lnTo>
                  <a:pt x="1162" y="380"/>
                </a:lnTo>
                <a:lnTo>
                  <a:pt x="1123" y="344"/>
                </a:lnTo>
                <a:lnTo>
                  <a:pt x="1081" y="313"/>
                </a:lnTo>
                <a:lnTo>
                  <a:pt x="1034" y="285"/>
                </a:lnTo>
                <a:lnTo>
                  <a:pt x="986" y="260"/>
                </a:lnTo>
                <a:lnTo>
                  <a:pt x="935" y="242"/>
                </a:lnTo>
                <a:lnTo>
                  <a:pt x="882" y="228"/>
                </a:lnTo>
                <a:lnTo>
                  <a:pt x="828" y="220"/>
                </a:lnTo>
                <a:lnTo>
                  <a:pt x="771" y="217"/>
                </a:lnTo>
                <a:close/>
                <a:moveTo>
                  <a:pt x="771" y="0"/>
                </a:moveTo>
                <a:lnTo>
                  <a:pt x="841" y="3"/>
                </a:lnTo>
                <a:lnTo>
                  <a:pt x="909" y="12"/>
                </a:lnTo>
                <a:lnTo>
                  <a:pt x="975" y="27"/>
                </a:lnTo>
                <a:lnTo>
                  <a:pt x="1040" y="48"/>
                </a:lnTo>
                <a:lnTo>
                  <a:pt x="1102" y="74"/>
                </a:lnTo>
                <a:lnTo>
                  <a:pt x="1160" y="105"/>
                </a:lnTo>
                <a:lnTo>
                  <a:pt x="1216" y="141"/>
                </a:lnTo>
                <a:lnTo>
                  <a:pt x="1268" y="181"/>
                </a:lnTo>
                <a:lnTo>
                  <a:pt x="1316" y="226"/>
                </a:lnTo>
                <a:lnTo>
                  <a:pt x="1360" y="275"/>
                </a:lnTo>
                <a:lnTo>
                  <a:pt x="1401" y="327"/>
                </a:lnTo>
                <a:lnTo>
                  <a:pt x="1437" y="382"/>
                </a:lnTo>
                <a:lnTo>
                  <a:pt x="1468" y="441"/>
                </a:lnTo>
                <a:lnTo>
                  <a:pt x="1494" y="502"/>
                </a:lnTo>
                <a:lnTo>
                  <a:pt x="1514" y="566"/>
                </a:lnTo>
                <a:lnTo>
                  <a:pt x="1529" y="632"/>
                </a:lnTo>
                <a:lnTo>
                  <a:pt x="1539" y="700"/>
                </a:lnTo>
                <a:lnTo>
                  <a:pt x="1542" y="770"/>
                </a:lnTo>
                <a:lnTo>
                  <a:pt x="1539" y="840"/>
                </a:lnTo>
                <a:lnTo>
                  <a:pt x="1529" y="908"/>
                </a:lnTo>
                <a:lnTo>
                  <a:pt x="1514" y="975"/>
                </a:lnTo>
                <a:lnTo>
                  <a:pt x="1494" y="1039"/>
                </a:lnTo>
                <a:lnTo>
                  <a:pt x="1468" y="1101"/>
                </a:lnTo>
                <a:lnTo>
                  <a:pt x="1437" y="1159"/>
                </a:lnTo>
                <a:lnTo>
                  <a:pt x="1401" y="1215"/>
                </a:lnTo>
                <a:lnTo>
                  <a:pt x="1360" y="1267"/>
                </a:lnTo>
                <a:lnTo>
                  <a:pt x="1316" y="1315"/>
                </a:lnTo>
                <a:lnTo>
                  <a:pt x="1268" y="1360"/>
                </a:lnTo>
                <a:lnTo>
                  <a:pt x="1216" y="1400"/>
                </a:lnTo>
                <a:lnTo>
                  <a:pt x="1160" y="1436"/>
                </a:lnTo>
                <a:lnTo>
                  <a:pt x="1102" y="1467"/>
                </a:lnTo>
                <a:lnTo>
                  <a:pt x="1040" y="1493"/>
                </a:lnTo>
                <a:lnTo>
                  <a:pt x="975" y="1513"/>
                </a:lnTo>
                <a:lnTo>
                  <a:pt x="909" y="1529"/>
                </a:lnTo>
                <a:lnTo>
                  <a:pt x="841" y="1538"/>
                </a:lnTo>
                <a:lnTo>
                  <a:pt x="771" y="1541"/>
                </a:lnTo>
                <a:lnTo>
                  <a:pt x="701" y="1538"/>
                </a:lnTo>
                <a:lnTo>
                  <a:pt x="633" y="1529"/>
                </a:lnTo>
                <a:lnTo>
                  <a:pt x="567" y="1513"/>
                </a:lnTo>
                <a:lnTo>
                  <a:pt x="503" y="1493"/>
                </a:lnTo>
                <a:lnTo>
                  <a:pt x="441" y="1467"/>
                </a:lnTo>
                <a:lnTo>
                  <a:pt x="382" y="1436"/>
                </a:lnTo>
                <a:lnTo>
                  <a:pt x="327" y="1400"/>
                </a:lnTo>
                <a:lnTo>
                  <a:pt x="275" y="1360"/>
                </a:lnTo>
                <a:lnTo>
                  <a:pt x="226" y="1315"/>
                </a:lnTo>
                <a:lnTo>
                  <a:pt x="182" y="1267"/>
                </a:lnTo>
                <a:lnTo>
                  <a:pt x="142" y="1215"/>
                </a:lnTo>
                <a:lnTo>
                  <a:pt x="106" y="1159"/>
                </a:lnTo>
                <a:lnTo>
                  <a:pt x="75" y="1101"/>
                </a:lnTo>
                <a:lnTo>
                  <a:pt x="49" y="1039"/>
                </a:lnTo>
                <a:lnTo>
                  <a:pt x="28" y="975"/>
                </a:lnTo>
                <a:lnTo>
                  <a:pt x="13" y="908"/>
                </a:lnTo>
                <a:lnTo>
                  <a:pt x="4" y="840"/>
                </a:lnTo>
                <a:lnTo>
                  <a:pt x="0" y="770"/>
                </a:lnTo>
                <a:lnTo>
                  <a:pt x="4" y="700"/>
                </a:lnTo>
                <a:lnTo>
                  <a:pt x="13" y="632"/>
                </a:lnTo>
                <a:lnTo>
                  <a:pt x="28" y="566"/>
                </a:lnTo>
                <a:lnTo>
                  <a:pt x="49" y="502"/>
                </a:lnTo>
                <a:lnTo>
                  <a:pt x="74" y="441"/>
                </a:lnTo>
                <a:lnTo>
                  <a:pt x="105" y="382"/>
                </a:lnTo>
                <a:lnTo>
                  <a:pt x="141" y="327"/>
                </a:lnTo>
                <a:lnTo>
                  <a:pt x="181" y="275"/>
                </a:lnTo>
                <a:lnTo>
                  <a:pt x="226" y="226"/>
                </a:lnTo>
                <a:lnTo>
                  <a:pt x="274" y="181"/>
                </a:lnTo>
                <a:lnTo>
                  <a:pt x="326" y="141"/>
                </a:lnTo>
                <a:lnTo>
                  <a:pt x="381" y="105"/>
                </a:lnTo>
                <a:lnTo>
                  <a:pt x="440" y="74"/>
                </a:lnTo>
                <a:lnTo>
                  <a:pt x="502" y="48"/>
                </a:lnTo>
                <a:lnTo>
                  <a:pt x="566" y="27"/>
                </a:lnTo>
                <a:lnTo>
                  <a:pt x="633" y="12"/>
                </a:lnTo>
                <a:lnTo>
                  <a:pt x="701" y="3"/>
                </a:lnTo>
                <a:lnTo>
                  <a:pt x="77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7" name="Freeform 19"/>
          <p:cNvSpPr/>
          <p:nvPr/>
        </p:nvSpPr>
        <p:spPr bwMode="auto">
          <a:xfrm>
            <a:off x="6035395" y="3393385"/>
            <a:ext cx="9868" cy="9868"/>
          </a:xfrm>
          <a:custGeom>
            <a:avLst/>
            <a:gdLst>
              <a:gd name="T0" fmla="*/ 42 w 83"/>
              <a:gd name="T1" fmla="*/ 0 h 83"/>
              <a:gd name="T2" fmla="*/ 55 w 83"/>
              <a:gd name="T3" fmla="*/ 2 h 83"/>
              <a:gd name="T4" fmla="*/ 66 w 83"/>
              <a:gd name="T5" fmla="*/ 8 h 83"/>
              <a:gd name="T6" fmla="*/ 75 w 83"/>
              <a:gd name="T7" fmla="*/ 17 h 83"/>
              <a:gd name="T8" fmla="*/ 81 w 83"/>
              <a:gd name="T9" fmla="*/ 28 h 83"/>
              <a:gd name="T10" fmla="*/ 83 w 83"/>
              <a:gd name="T11" fmla="*/ 41 h 83"/>
              <a:gd name="T12" fmla="*/ 81 w 83"/>
              <a:gd name="T13" fmla="*/ 55 h 83"/>
              <a:gd name="T14" fmla="*/ 75 w 83"/>
              <a:gd name="T15" fmla="*/ 66 h 83"/>
              <a:gd name="T16" fmla="*/ 66 w 83"/>
              <a:gd name="T17" fmla="*/ 75 h 83"/>
              <a:gd name="T18" fmla="*/ 55 w 83"/>
              <a:gd name="T19" fmla="*/ 81 h 83"/>
              <a:gd name="T20" fmla="*/ 42 w 83"/>
              <a:gd name="T21" fmla="*/ 83 h 83"/>
              <a:gd name="T22" fmla="*/ 29 w 83"/>
              <a:gd name="T23" fmla="*/ 81 h 83"/>
              <a:gd name="T24" fmla="*/ 17 w 83"/>
              <a:gd name="T25" fmla="*/ 75 h 83"/>
              <a:gd name="T26" fmla="*/ 8 w 83"/>
              <a:gd name="T27" fmla="*/ 66 h 83"/>
              <a:gd name="T28" fmla="*/ 2 w 83"/>
              <a:gd name="T29" fmla="*/ 55 h 83"/>
              <a:gd name="T30" fmla="*/ 0 w 83"/>
              <a:gd name="T31" fmla="*/ 41 h 83"/>
              <a:gd name="T32" fmla="*/ 2 w 83"/>
              <a:gd name="T33" fmla="*/ 28 h 83"/>
              <a:gd name="T34" fmla="*/ 8 w 83"/>
              <a:gd name="T35" fmla="*/ 17 h 83"/>
              <a:gd name="T36" fmla="*/ 17 w 83"/>
              <a:gd name="T37" fmla="*/ 8 h 83"/>
              <a:gd name="T38" fmla="*/ 29 w 83"/>
              <a:gd name="T39" fmla="*/ 2 h 83"/>
              <a:gd name="T40" fmla="*/ 42 w 83"/>
              <a:gd name="T41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3" h="83">
                <a:moveTo>
                  <a:pt x="42" y="0"/>
                </a:moveTo>
                <a:lnTo>
                  <a:pt x="55" y="2"/>
                </a:lnTo>
                <a:lnTo>
                  <a:pt x="66" y="8"/>
                </a:lnTo>
                <a:lnTo>
                  <a:pt x="75" y="17"/>
                </a:lnTo>
                <a:lnTo>
                  <a:pt x="81" y="28"/>
                </a:lnTo>
                <a:lnTo>
                  <a:pt x="83" y="41"/>
                </a:lnTo>
                <a:lnTo>
                  <a:pt x="81" y="55"/>
                </a:lnTo>
                <a:lnTo>
                  <a:pt x="75" y="66"/>
                </a:lnTo>
                <a:lnTo>
                  <a:pt x="66" y="75"/>
                </a:lnTo>
                <a:lnTo>
                  <a:pt x="55" y="81"/>
                </a:lnTo>
                <a:lnTo>
                  <a:pt x="42" y="83"/>
                </a:lnTo>
                <a:lnTo>
                  <a:pt x="29" y="81"/>
                </a:lnTo>
                <a:lnTo>
                  <a:pt x="17" y="75"/>
                </a:lnTo>
                <a:lnTo>
                  <a:pt x="8" y="66"/>
                </a:lnTo>
                <a:lnTo>
                  <a:pt x="2" y="55"/>
                </a:lnTo>
                <a:lnTo>
                  <a:pt x="0" y="41"/>
                </a:lnTo>
                <a:lnTo>
                  <a:pt x="2" y="28"/>
                </a:lnTo>
                <a:lnTo>
                  <a:pt x="8" y="17"/>
                </a:lnTo>
                <a:lnTo>
                  <a:pt x="17" y="8"/>
                </a:lnTo>
                <a:lnTo>
                  <a:pt x="29" y="2"/>
                </a:lnTo>
                <a:lnTo>
                  <a:pt x="4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8" name="Freeform 20"/>
          <p:cNvSpPr>
            <a:spLocks noEditPoints="1"/>
          </p:cNvSpPr>
          <p:nvPr/>
        </p:nvSpPr>
        <p:spPr bwMode="auto">
          <a:xfrm>
            <a:off x="6022436" y="3380307"/>
            <a:ext cx="35787" cy="35906"/>
          </a:xfrm>
          <a:custGeom>
            <a:avLst/>
            <a:gdLst>
              <a:gd name="T0" fmla="*/ 151 w 301"/>
              <a:gd name="T1" fmla="*/ 83 h 302"/>
              <a:gd name="T2" fmla="*/ 133 w 301"/>
              <a:gd name="T3" fmla="*/ 86 h 302"/>
              <a:gd name="T4" fmla="*/ 117 w 301"/>
              <a:gd name="T5" fmla="*/ 93 h 302"/>
              <a:gd name="T6" fmla="*/ 104 w 301"/>
              <a:gd name="T7" fmla="*/ 104 h 302"/>
              <a:gd name="T8" fmla="*/ 93 w 301"/>
              <a:gd name="T9" fmla="*/ 118 h 302"/>
              <a:gd name="T10" fmla="*/ 86 w 301"/>
              <a:gd name="T11" fmla="*/ 134 h 302"/>
              <a:gd name="T12" fmla="*/ 84 w 301"/>
              <a:gd name="T13" fmla="*/ 151 h 302"/>
              <a:gd name="T14" fmla="*/ 86 w 301"/>
              <a:gd name="T15" fmla="*/ 169 h 302"/>
              <a:gd name="T16" fmla="*/ 93 w 301"/>
              <a:gd name="T17" fmla="*/ 185 h 302"/>
              <a:gd name="T18" fmla="*/ 103 w 301"/>
              <a:gd name="T19" fmla="*/ 198 h 302"/>
              <a:gd name="T20" fmla="*/ 116 w 301"/>
              <a:gd name="T21" fmla="*/ 209 h 302"/>
              <a:gd name="T22" fmla="*/ 133 w 301"/>
              <a:gd name="T23" fmla="*/ 216 h 302"/>
              <a:gd name="T24" fmla="*/ 151 w 301"/>
              <a:gd name="T25" fmla="*/ 218 h 302"/>
              <a:gd name="T26" fmla="*/ 169 w 301"/>
              <a:gd name="T27" fmla="*/ 216 h 302"/>
              <a:gd name="T28" fmla="*/ 185 w 301"/>
              <a:gd name="T29" fmla="*/ 209 h 302"/>
              <a:gd name="T30" fmla="*/ 199 w 301"/>
              <a:gd name="T31" fmla="*/ 198 h 302"/>
              <a:gd name="T32" fmla="*/ 209 w 301"/>
              <a:gd name="T33" fmla="*/ 185 h 302"/>
              <a:gd name="T34" fmla="*/ 215 w 301"/>
              <a:gd name="T35" fmla="*/ 169 h 302"/>
              <a:gd name="T36" fmla="*/ 218 w 301"/>
              <a:gd name="T37" fmla="*/ 151 h 302"/>
              <a:gd name="T38" fmla="*/ 215 w 301"/>
              <a:gd name="T39" fmla="*/ 134 h 302"/>
              <a:gd name="T40" fmla="*/ 208 w 301"/>
              <a:gd name="T41" fmla="*/ 118 h 302"/>
              <a:gd name="T42" fmla="*/ 198 w 301"/>
              <a:gd name="T43" fmla="*/ 104 h 302"/>
              <a:gd name="T44" fmla="*/ 184 w 301"/>
              <a:gd name="T45" fmla="*/ 93 h 302"/>
              <a:gd name="T46" fmla="*/ 168 w 301"/>
              <a:gd name="T47" fmla="*/ 86 h 302"/>
              <a:gd name="T48" fmla="*/ 151 w 301"/>
              <a:gd name="T49" fmla="*/ 83 h 302"/>
              <a:gd name="T50" fmla="*/ 151 w 301"/>
              <a:gd name="T51" fmla="*/ 0 h 302"/>
              <a:gd name="T52" fmla="*/ 181 w 301"/>
              <a:gd name="T53" fmla="*/ 3 h 302"/>
              <a:gd name="T54" fmla="*/ 209 w 301"/>
              <a:gd name="T55" fmla="*/ 12 h 302"/>
              <a:gd name="T56" fmla="*/ 235 w 301"/>
              <a:gd name="T57" fmla="*/ 26 h 302"/>
              <a:gd name="T58" fmla="*/ 257 w 301"/>
              <a:gd name="T59" fmla="*/ 44 h 302"/>
              <a:gd name="T60" fmla="*/ 275 w 301"/>
              <a:gd name="T61" fmla="*/ 66 h 302"/>
              <a:gd name="T62" fmla="*/ 289 w 301"/>
              <a:gd name="T63" fmla="*/ 92 h 302"/>
              <a:gd name="T64" fmla="*/ 298 w 301"/>
              <a:gd name="T65" fmla="*/ 121 h 302"/>
              <a:gd name="T66" fmla="*/ 301 w 301"/>
              <a:gd name="T67" fmla="*/ 151 h 302"/>
              <a:gd name="T68" fmla="*/ 298 w 301"/>
              <a:gd name="T69" fmla="*/ 182 h 302"/>
              <a:gd name="T70" fmla="*/ 289 w 301"/>
              <a:gd name="T71" fmla="*/ 210 h 302"/>
              <a:gd name="T72" fmla="*/ 275 w 301"/>
              <a:gd name="T73" fmla="*/ 236 h 302"/>
              <a:gd name="T74" fmla="*/ 257 w 301"/>
              <a:gd name="T75" fmla="*/ 258 h 302"/>
              <a:gd name="T76" fmla="*/ 235 w 301"/>
              <a:gd name="T77" fmla="*/ 276 h 302"/>
              <a:gd name="T78" fmla="*/ 209 w 301"/>
              <a:gd name="T79" fmla="*/ 290 h 302"/>
              <a:gd name="T80" fmla="*/ 181 w 301"/>
              <a:gd name="T81" fmla="*/ 299 h 302"/>
              <a:gd name="T82" fmla="*/ 151 w 301"/>
              <a:gd name="T83" fmla="*/ 302 h 302"/>
              <a:gd name="T84" fmla="*/ 120 w 301"/>
              <a:gd name="T85" fmla="*/ 299 h 302"/>
              <a:gd name="T86" fmla="*/ 92 w 301"/>
              <a:gd name="T87" fmla="*/ 290 h 302"/>
              <a:gd name="T88" fmla="*/ 67 w 301"/>
              <a:gd name="T89" fmla="*/ 276 h 302"/>
              <a:gd name="T90" fmla="*/ 44 w 301"/>
              <a:gd name="T91" fmla="*/ 258 h 302"/>
              <a:gd name="T92" fmla="*/ 26 w 301"/>
              <a:gd name="T93" fmla="*/ 236 h 302"/>
              <a:gd name="T94" fmla="*/ 12 w 301"/>
              <a:gd name="T95" fmla="*/ 210 h 302"/>
              <a:gd name="T96" fmla="*/ 3 w 301"/>
              <a:gd name="T97" fmla="*/ 182 h 302"/>
              <a:gd name="T98" fmla="*/ 0 w 301"/>
              <a:gd name="T99" fmla="*/ 151 h 302"/>
              <a:gd name="T100" fmla="*/ 3 w 301"/>
              <a:gd name="T101" fmla="*/ 121 h 302"/>
              <a:gd name="T102" fmla="*/ 12 w 301"/>
              <a:gd name="T103" fmla="*/ 92 h 302"/>
              <a:gd name="T104" fmla="*/ 26 w 301"/>
              <a:gd name="T105" fmla="*/ 66 h 302"/>
              <a:gd name="T106" fmla="*/ 44 w 301"/>
              <a:gd name="T107" fmla="*/ 44 h 302"/>
              <a:gd name="T108" fmla="*/ 67 w 301"/>
              <a:gd name="T109" fmla="*/ 26 h 302"/>
              <a:gd name="T110" fmla="*/ 92 w 301"/>
              <a:gd name="T111" fmla="*/ 12 h 302"/>
              <a:gd name="T112" fmla="*/ 120 w 301"/>
              <a:gd name="T113" fmla="*/ 3 h 302"/>
              <a:gd name="T114" fmla="*/ 151 w 301"/>
              <a:gd name="T115" fmla="*/ 0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1" h="302">
                <a:moveTo>
                  <a:pt x="151" y="83"/>
                </a:moveTo>
                <a:lnTo>
                  <a:pt x="133" y="86"/>
                </a:lnTo>
                <a:lnTo>
                  <a:pt x="117" y="93"/>
                </a:lnTo>
                <a:lnTo>
                  <a:pt x="104" y="104"/>
                </a:lnTo>
                <a:lnTo>
                  <a:pt x="93" y="118"/>
                </a:lnTo>
                <a:lnTo>
                  <a:pt x="86" y="134"/>
                </a:lnTo>
                <a:lnTo>
                  <a:pt x="84" y="151"/>
                </a:lnTo>
                <a:lnTo>
                  <a:pt x="86" y="169"/>
                </a:lnTo>
                <a:lnTo>
                  <a:pt x="93" y="185"/>
                </a:lnTo>
                <a:lnTo>
                  <a:pt x="103" y="198"/>
                </a:lnTo>
                <a:lnTo>
                  <a:pt x="116" y="209"/>
                </a:lnTo>
                <a:lnTo>
                  <a:pt x="133" y="216"/>
                </a:lnTo>
                <a:lnTo>
                  <a:pt x="151" y="218"/>
                </a:lnTo>
                <a:lnTo>
                  <a:pt x="169" y="216"/>
                </a:lnTo>
                <a:lnTo>
                  <a:pt x="185" y="209"/>
                </a:lnTo>
                <a:lnTo>
                  <a:pt x="199" y="198"/>
                </a:lnTo>
                <a:lnTo>
                  <a:pt x="209" y="185"/>
                </a:lnTo>
                <a:lnTo>
                  <a:pt x="215" y="169"/>
                </a:lnTo>
                <a:lnTo>
                  <a:pt x="218" y="151"/>
                </a:lnTo>
                <a:lnTo>
                  <a:pt x="215" y="134"/>
                </a:lnTo>
                <a:lnTo>
                  <a:pt x="208" y="118"/>
                </a:lnTo>
                <a:lnTo>
                  <a:pt x="198" y="104"/>
                </a:lnTo>
                <a:lnTo>
                  <a:pt x="184" y="93"/>
                </a:lnTo>
                <a:lnTo>
                  <a:pt x="168" y="86"/>
                </a:lnTo>
                <a:lnTo>
                  <a:pt x="151" y="83"/>
                </a:lnTo>
                <a:close/>
                <a:moveTo>
                  <a:pt x="151" y="0"/>
                </a:moveTo>
                <a:lnTo>
                  <a:pt x="181" y="3"/>
                </a:lnTo>
                <a:lnTo>
                  <a:pt x="209" y="12"/>
                </a:lnTo>
                <a:lnTo>
                  <a:pt x="235" y="26"/>
                </a:lnTo>
                <a:lnTo>
                  <a:pt x="257" y="44"/>
                </a:lnTo>
                <a:lnTo>
                  <a:pt x="275" y="66"/>
                </a:lnTo>
                <a:lnTo>
                  <a:pt x="289" y="92"/>
                </a:lnTo>
                <a:lnTo>
                  <a:pt x="298" y="121"/>
                </a:lnTo>
                <a:lnTo>
                  <a:pt x="301" y="151"/>
                </a:lnTo>
                <a:lnTo>
                  <a:pt x="298" y="182"/>
                </a:lnTo>
                <a:lnTo>
                  <a:pt x="289" y="210"/>
                </a:lnTo>
                <a:lnTo>
                  <a:pt x="275" y="236"/>
                </a:lnTo>
                <a:lnTo>
                  <a:pt x="257" y="258"/>
                </a:lnTo>
                <a:lnTo>
                  <a:pt x="235" y="276"/>
                </a:lnTo>
                <a:lnTo>
                  <a:pt x="209" y="290"/>
                </a:lnTo>
                <a:lnTo>
                  <a:pt x="181" y="299"/>
                </a:lnTo>
                <a:lnTo>
                  <a:pt x="151" y="302"/>
                </a:lnTo>
                <a:lnTo>
                  <a:pt x="120" y="299"/>
                </a:lnTo>
                <a:lnTo>
                  <a:pt x="92" y="290"/>
                </a:lnTo>
                <a:lnTo>
                  <a:pt x="67" y="276"/>
                </a:lnTo>
                <a:lnTo>
                  <a:pt x="44" y="258"/>
                </a:lnTo>
                <a:lnTo>
                  <a:pt x="26" y="236"/>
                </a:lnTo>
                <a:lnTo>
                  <a:pt x="12" y="210"/>
                </a:lnTo>
                <a:lnTo>
                  <a:pt x="3" y="182"/>
                </a:lnTo>
                <a:lnTo>
                  <a:pt x="0" y="151"/>
                </a:lnTo>
                <a:lnTo>
                  <a:pt x="3" y="121"/>
                </a:lnTo>
                <a:lnTo>
                  <a:pt x="12" y="92"/>
                </a:lnTo>
                <a:lnTo>
                  <a:pt x="26" y="66"/>
                </a:lnTo>
                <a:lnTo>
                  <a:pt x="44" y="44"/>
                </a:lnTo>
                <a:lnTo>
                  <a:pt x="67" y="26"/>
                </a:lnTo>
                <a:lnTo>
                  <a:pt x="92" y="12"/>
                </a:lnTo>
                <a:lnTo>
                  <a:pt x="120" y="3"/>
                </a:lnTo>
                <a:lnTo>
                  <a:pt x="15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9" name="Isosceles Triangle 5"/>
          <p:cNvSpPr/>
          <p:nvPr/>
        </p:nvSpPr>
        <p:spPr>
          <a:xfrm rot="5400000">
            <a:off x="5318855" y="4753647"/>
            <a:ext cx="1453901" cy="11401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Freeform 6"/>
          <p:cNvSpPr>
            <a:spLocks noEditPoints="1"/>
          </p:cNvSpPr>
          <p:nvPr/>
        </p:nvSpPr>
        <p:spPr bwMode="auto">
          <a:xfrm>
            <a:off x="5721574" y="5150069"/>
            <a:ext cx="389853" cy="389462"/>
          </a:xfrm>
          <a:custGeom>
            <a:avLst/>
            <a:gdLst>
              <a:gd name="T0" fmla="*/ 2113 w 3974"/>
              <a:gd name="T1" fmla="*/ 446 h 3968"/>
              <a:gd name="T2" fmla="*/ 1798 w 3974"/>
              <a:gd name="T3" fmla="*/ 561 h 3968"/>
              <a:gd name="T4" fmla="*/ 1519 w 3974"/>
              <a:gd name="T5" fmla="*/ 768 h 3968"/>
              <a:gd name="T6" fmla="*/ 1312 w 3974"/>
              <a:gd name="T7" fmla="*/ 1046 h 3968"/>
              <a:gd name="T8" fmla="*/ 1197 w 3974"/>
              <a:gd name="T9" fmla="*/ 1362 h 3968"/>
              <a:gd name="T10" fmla="*/ 1174 w 3974"/>
              <a:gd name="T11" fmla="*/ 1693 h 3968"/>
              <a:gd name="T12" fmla="*/ 1243 w 3974"/>
              <a:gd name="T13" fmla="*/ 2018 h 3968"/>
              <a:gd name="T14" fmla="*/ 1404 w 3974"/>
              <a:gd name="T15" fmla="*/ 2318 h 3968"/>
              <a:gd name="T16" fmla="*/ 1653 w 3974"/>
              <a:gd name="T17" fmla="*/ 2566 h 3968"/>
              <a:gd name="T18" fmla="*/ 1953 w 3974"/>
              <a:gd name="T19" fmla="*/ 2727 h 3968"/>
              <a:gd name="T20" fmla="*/ 2279 w 3974"/>
              <a:gd name="T21" fmla="*/ 2796 h 3968"/>
              <a:gd name="T22" fmla="*/ 2610 w 3974"/>
              <a:gd name="T23" fmla="*/ 2773 h 3968"/>
              <a:gd name="T24" fmla="*/ 2926 w 3974"/>
              <a:gd name="T25" fmla="*/ 2658 h 3968"/>
              <a:gd name="T26" fmla="*/ 3204 w 3974"/>
              <a:gd name="T27" fmla="*/ 2451 h 3968"/>
              <a:gd name="T28" fmla="*/ 3412 w 3974"/>
              <a:gd name="T29" fmla="*/ 2172 h 3968"/>
              <a:gd name="T30" fmla="*/ 3527 w 3974"/>
              <a:gd name="T31" fmla="*/ 1857 h 3968"/>
              <a:gd name="T32" fmla="*/ 3550 w 3974"/>
              <a:gd name="T33" fmla="*/ 1527 h 3968"/>
              <a:gd name="T34" fmla="*/ 3481 w 3974"/>
              <a:gd name="T35" fmla="*/ 1201 h 3968"/>
              <a:gd name="T36" fmla="*/ 3320 w 3974"/>
              <a:gd name="T37" fmla="*/ 901 h 3968"/>
              <a:gd name="T38" fmla="*/ 3071 w 3974"/>
              <a:gd name="T39" fmla="*/ 653 h 3968"/>
              <a:gd name="T40" fmla="*/ 2772 w 3974"/>
              <a:gd name="T41" fmla="*/ 492 h 3968"/>
              <a:gd name="T42" fmla="*/ 2445 w 3974"/>
              <a:gd name="T43" fmla="*/ 423 h 3968"/>
              <a:gd name="T44" fmla="*/ 2552 w 3974"/>
              <a:gd name="T45" fmla="*/ 11 h 3968"/>
              <a:gd name="T46" fmla="*/ 2924 w 3974"/>
              <a:gd name="T47" fmla="*/ 100 h 3968"/>
              <a:gd name="T48" fmla="*/ 3270 w 3974"/>
              <a:gd name="T49" fmla="*/ 278 h 3968"/>
              <a:gd name="T50" fmla="*/ 3572 w 3974"/>
              <a:gd name="T51" fmla="*/ 545 h 3968"/>
              <a:gd name="T52" fmla="*/ 3795 w 3974"/>
              <a:gd name="T53" fmla="*/ 871 h 3968"/>
              <a:gd name="T54" fmla="*/ 3929 w 3974"/>
              <a:gd name="T55" fmla="*/ 1231 h 3968"/>
              <a:gd name="T56" fmla="*/ 3974 w 3974"/>
              <a:gd name="T57" fmla="*/ 1609 h 3968"/>
              <a:gd name="T58" fmla="*/ 3929 w 3974"/>
              <a:gd name="T59" fmla="*/ 1987 h 3968"/>
              <a:gd name="T60" fmla="*/ 3795 w 3974"/>
              <a:gd name="T61" fmla="*/ 2348 h 3968"/>
              <a:gd name="T62" fmla="*/ 3572 w 3974"/>
              <a:gd name="T63" fmla="*/ 2675 h 3968"/>
              <a:gd name="T64" fmla="*/ 3259 w 3974"/>
              <a:gd name="T65" fmla="*/ 2950 h 3968"/>
              <a:gd name="T66" fmla="*/ 2898 w 3974"/>
              <a:gd name="T67" fmla="*/ 3130 h 3968"/>
              <a:gd name="T68" fmla="*/ 2512 w 3974"/>
              <a:gd name="T69" fmla="*/ 3214 h 3968"/>
              <a:gd name="T70" fmla="*/ 2119 w 3974"/>
              <a:gd name="T71" fmla="*/ 3198 h 3968"/>
              <a:gd name="T72" fmla="*/ 1737 w 3974"/>
              <a:gd name="T73" fmla="*/ 3084 h 3968"/>
              <a:gd name="T74" fmla="*/ 1546 w 3974"/>
              <a:gd name="T75" fmla="*/ 2986 h 3968"/>
              <a:gd name="T76" fmla="*/ 1490 w 3974"/>
              <a:gd name="T77" fmla="*/ 2990 h 3968"/>
              <a:gd name="T78" fmla="*/ 572 w 3974"/>
              <a:gd name="T79" fmla="*/ 3888 h 3968"/>
              <a:gd name="T80" fmla="*/ 399 w 3974"/>
              <a:gd name="T81" fmla="*/ 3963 h 3968"/>
              <a:gd name="T82" fmla="*/ 227 w 3974"/>
              <a:gd name="T83" fmla="*/ 3951 h 3968"/>
              <a:gd name="T84" fmla="*/ 90 w 3974"/>
              <a:gd name="T85" fmla="*/ 3854 h 3968"/>
              <a:gd name="T86" fmla="*/ 6 w 3974"/>
              <a:gd name="T87" fmla="*/ 3700 h 3968"/>
              <a:gd name="T88" fmla="*/ 17 w 3974"/>
              <a:gd name="T89" fmla="*/ 3526 h 3968"/>
              <a:gd name="T90" fmla="*/ 112 w 3974"/>
              <a:gd name="T91" fmla="*/ 3355 h 3968"/>
              <a:gd name="T92" fmla="*/ 987 w 3974"/>
              <a:gd name="T93" fmla="*/ 2463 h 3968"/>
              <a:gd name="T94" fmla="*/ 981 w 3974"/>
              <a:gd name="T95" fmla="*/ 2417 h 3968"/>
              <a:gd name="T96" fmla="*/ 847 w 3974"/>
              <a:gd name="T97" fmla="*/ 2140 h 3968"/>
              <a:gd name="T98" fmla="*/ 758 w 3974"/>
              <a:gd name="T99" fmla="*/ 1755 h 3968"/>
              <a:gd name="T100" fmla="*/ 767 w 3974"/>
              <a:gd name="T101" fmla="*/ 1361 h 3968"/>
              <a:gd name="T102" fmla="*/ 875 w 3974"/>
              <a:gd name="T103" fmla="*/ 981 h 3968"/>
              <a:gd name="T104" fmla="*/ 1081 w 3974"/>
              <a:gd name="T105" fmla="*/ 630 h 3968"/>
              <a:gd name="T106" fmla="*/ 1374 w 3974"/>
              <a:gd name="T107" fmla="*/ 337 h 3968"/>
              <a:gd name="T108" fmla="*/ 1711 w 3974"/>
              <a:gd name="T109" fmla="*/ 137 h 3968"/>
              <a:gd name="T110" fmla="*/ 2077 w 3974"/>
              <a:gd name="T111" fmla="*/ 24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974" h="3968">
                <a:moveTo>
                  <a:pt x="2362" y="420"/>
                </a:moveTo>
                <a:lnTo>
                  <a:pt x="2279" y="423"/>
                </a:lnTo>
                <a:lnTo>
                  <a:pt x="2196" y="431"/>
                </a:lnTo>
                <a:lnTo>
                  <a:pt x="2113" y="446"/>
                </a:lnTo>
                <a:lnTo>
                  <a:pt x="2032" y="466"/>
                </a:lnTo>
                <a:lnTo>
                  <a:pt x="1953" y="492"/>
                </a:lnTo>
                <a:lnTo>
                  <a:pt x="1874" y="523"/>
                </a:lnTo>
                <a:lnTo>
                  <a:pt x="1798" y="561"/>
                </a:lnTo>
                <a:lnTo>
                  <a:pt x="1724" y="604"/>
                </a:lnTo>
                <a:lnTo>
                  <a:pt x="1653" y="653"/>
                </a:lnTo>
                <a:lnTo>
                  <a:pt x="1585" y="707"/>
                </a:lnTo>
                <a:lnTo>
                  <a:pt x="1519" y="768"/>
                </a:lnTo>
                <a:lnTo>
                  <a:pt x="1459" y="833"/>
                </a:lnTo>
                <a:lnTo>
                  <a:pt x="1404" y="901"/>
                </a:lnTo>
                <a:lnTo>
                  <a:pt x="1355" y="972"/>
                </a:lnTo>
                <a:lnTo>
                  <a:pt x="1312" y="1046"/>
                </a:lnTo>
                <a:lnTo>
                  <a:pt x="1274" y="1122"/>
                </a:lnTo>
                <a:lnTo>
                  <a:pt x="1243" y="1201"/>
                </a:lnTo>
                <a:lnTo>
                  <a:pt x="1217" y="1281"/>
                </a:lnTo>
                <a:lnTo>
                  <a:pt x="1197" y="1362"/>
                </a:lnTo>
                <a:lnTo>
                  <a:pt x="1182" y="1443"/>
                </a:lnTo>
                <a:lnTo>
                  <a:pt x="1174" y="1527"/>
                </a:lnTo>
                <a:lnTo>
                  <a:pt x="1171" y="1609"/>
                </a:lnTo>
                <a:lnTo>
                  <a:pt x="1174" y="1693"/>
                </a:lnTo>
                <a:lnTo>
                  <a:pt x="1182" y="1775"/>
                </a:lnTo>
                <a:lnTo>
                  <a:pt x="1197" y="1857"/>
                </a:lnTo>
                <a:lnTo>
                  <a:pt x="1217" y="1939"/>
                </a:lnTo>
                <a:lnTo>
                  <a:pt x="1243" y="2018"/>
                </a:lnTo>
                <a:lnTo>
                  <a:pt x="1274" y="2096"/>
                </a:lnTo>
                <a:lnTo>
                  <a:pt x="1312" y="2172"/>
                </a:lnTo>
                <a:lnTo>
                  <a:pt x="1355" y="2246"/>
                </a:lnTo>
                <a:lnTo>
                  <a:pt x="1404" y="2318"/>
                </a:lnTo>
                <a:lnTo>
                  <a:pt x="1459" y="2387"/>
                </a:lnTo>
                <a:lnTo>
                  <a:pt x="1519" y="2451"/>
                </a:lnTo>
                <a:lnTo>
                  <a:pt x="1585" y="2511"/>
                </a:lnTo>
                <a:lnTo>
                  <a:pt x="1653" y="2566"/>
                </a:lnTo>
                <a:lnTo>
                  <a:pt x="1724" y="2615"/>
                </a:lnTo>
                <a:lnTo>
                  <a:pt x="1798" y="2658"/>
                </a:lnTo>
                <a:lnTo>
                  <a:pt x="1874" y="2695"/>
                </a:lnTo>
                <a:lnTo>
                  <a:pt x="1953" y="2727"/>
                </a:lnTo>
                <a:lnTo>
                  <a:pt x="2032" y="2754"/>
                </a:lnTo>
                <a:lnTo>
                  <a:pt x="2113" y="2773"/>
                </a:lnTo>
                <a:lnTo>
                  <a:pt x="2196" y="2787"/>
                </a:lnTo>
                <a:lnTo>
                  <a:pt x="2279" y="2796"/>
                </a:lnTo>
                <a:lnTo>
                  <a:pt x="2362" y="2800"/>
                </a:lnTo>
                <a:lnTo>
                  <a:pt x="2445" y="2796"/>
                </a:lnTo>
                <a:lnTo>
                  <a:pt x="2528" y="2787"/>
                </a:lnTo>
                <a:lnTo>
                  <a:pt x="2610" y="2773"/>
                </a:lnTo>
                <a:lnTo>
                  <a:pt x="2692" y="2754"/>
                </a:lnTo>
                <a:lnTo>
                  <a:pt x="2772" y="2727"/>
                </a:lnTo>
                <a:lnTo>
                  <a:pt x="2849" y="2695"/>
                </a:lnTo>
                <a:lnTo>
                  <a:pt x="2926" y="2658"/>
                </a:lnTo>
                <a:lnTo>
                  <a:pt x="3000" y="2615"/>
                </a:lnTo>
                <a:lnTo>
                  <a:pt x="3071" y="2566"/>
                </a:lnTo>
                <a:lnTo>
                  <a:pt x="3139" y="2511"/>
                </a:lnTo>
                <a:lnTo>
                  <a:pt x="3204" y="2451"/>
                </a:lnTo>
                <a:lnTo>
                  <a:pt x="3265" y="2387"/>
                </a:lnTo>
                <a:lnTo>
                  <a:pt x="3320" y="2318"/>
                </a:lnTo>
                <a:lnTo>
                  <a:pt x="3368" y="2246"/>
                </a:lnTo>
                <a:lnTo>
                  <a:pt x="3412" y="2172"/>
                </a:lnTo>
                <a:lnTo>
                  <a:pt x="3449" y="2096"/>
                </a:lnTo>
                <a:lnTo>
                  <a:pt x="3481" y="2018"/>
                </a:lnTo>
                <a:lnTo>
                  <a:pt x="3506" y="1939"/>
                </a:lnTo>
                <a:lnTo>
                  <a:pt x="3527" y="1857"/>
                </a:lnTo>
                <a:lnTo>
                  <a:pt x="3541" y="1775"/>
                </a:lnTo>
                <a:lnTo>
                  <a:pt x="3550" y="1693"/>
                </a:lnTo>
                <a:lnTo>
                  <a:pt x="3552" y="1609"/>
                </a:lnTo>
                <a:lnTo>
                  <a:pt x="3550" y="1527"/>
                </a:lnTo>
                <a:lnTo>
                  <a:pt x="3541" y="1443"/>
                </a:lnTo>
                <a:lnTo>
                  <a:pt x="3527" y="1362"/>
                </a:lnTo>
                <a:lnTo>
                  <a:pt x="3506" y="1281"/>
                </a:lnTo>
                <a:lnTo>
                  <a:pt x="3481" y="1201"/>
                </a:lnTo>
                <a:lnTo>
                  <a:pt x="3449" y="1122"/>
                </a:lnTo>
                <a:lnTo>
                  <a:pt x="3412" y="1046"/>
                </a:lnTo>
                <a:lnTo>
                  <a:pt x="3368" y="972"/>
                </a:lnTo>
                <a:lnTo>
                  <a:pt x="3320" y="901"/>
                </a:lnTo>
                <a:lnTo>
                  <a:pt x="3265" y="833"/>
                </a:lnTo>
                <a:lnTo>
                  <a:pt x="3204" y="768"/>
                </a:lnTo>
                <a:lnTo>
                  <a:pt x="3139" y="707"/>
                </a:lnTo>
                <a:lnTo>
                  <a:pt x="3071" y="653"/>
                </a:lnTo>
                <a:lnTo>
                  <a:pt x="3000" y="604"/>
                </a:lnTo>
                <a:lnTo>
                  <a:pt x="2926" y="561"/>
                </a:lnTo>
                <a:lnTo>
                  <a:pt x="2849" y="523"/>
                </a:lnTo>
                <a:lnTo>
                  <a:pt x="2772" y="492"/>
                </a:lnTo>
                <a:lnTo>
                  <a:pt x="2692" y="466"/>
                </a:lnTo>
                <a:lnTo>
                  <a:pt x="2610" y="446"/>
                </a:lnTo>
                <a:lnTo>
                  <a:pt x="2528" y="431"/>
                </a:lnTo>
                <a:lnTo>
                  <a:pt x="2445" y="423"/>
                </a:lnTo>
                <a:lnTo>
                  <a:pt x="2362" y="420"/>
                </a:lnTo>
                <a:close/>
                <a:moveTo>
                  <a:pt x="2362" y="0"/>
                </a:moveTo>
                <a:lnTo>
                  <a:pt x="2458" y="2"/>
                </a:lnTo>
                <a:lnTo>
                  <a:pt x="2552" y="11"/>
                </a:lnTo>
                <a:lnTo>
                  <a:pt x="2647" y="24"/>
                </a:lnTo>
                <a:lnTo>
                  <a:pt x="2740" y="45"/>
                </a:lnTo>
                <a:lnTo>
                  <a:pt x="2833" y="69"/>
                </a:lnTo>
                <a:lnTo>
                  <a:pt x="2924" y="100"/>
                </a:lnTo>
                <a:lnTo>
                  <a:pt x="3014" y="137"/>
                </a:lnTo>
                <a:lnTo>
                  <a:pt x="3101" y="178"/>
                </a:lnTo>
                <a:lnTo>
                  <a:pt x="3187" y="225"/>
                </a:lnTo>
                <a:lnTo>
                  <a:pt x="3270" y="278"/>
                </a:lnTo>
                <a:lnTo>
                  <a:pt x="3350" y="337"/>
                </a:lnTo>
                <a:lnTo>
                  <a:pt x="3428" y="401"/>
                </a:lnTo>
                <a:lnTo>
                  <a:pt x="3503" y="471"/>
                </a:lnTo>
                <a:lnTo>
                  <a:pt x="3572" y="545"/>
                </a:lnTo>
                <a:lnTo>
                  <a:pt x="3636" y="622"/>
                </a:lnTo>
                <a:lnTo>
                  <a:pt x="3694" y="702"/>
                </a:lnTo>
                <a:lnTo>
                  <a:pt x="3748" y="786"/>
                </a:lnTo>
                <a:lnTo>
                  <a:pt x="3795" y="871"/>
                </a:lnTo>
                <a:lnTo>
                  <a:pt x="3837" y="959"/>
                </a:lnTo>
                <a:lnTo>
                  <a:pt x="3874" y="1049"/>
                </a:lnTo>
                <a:lnTo>
                  <a:pt x="3904" y="1139"/>
                </a:lnTo>
                <a:lnTo>
                  <a:pt x="3929" y="1231"/>
                </a:lnTo>
                <a:lnTo>
                  <a:pt x="3949" y="1325"/>
                </a:lnTo>
                <a:lnTo>
                  <a:pt x="3962" y="1419"/>
                </a:lnTo>
                <a:lnTo>
                  <a:pt x="3971" y="1515"/>
                </a:lnTo>
                <a:lnTo>
                  <a:pt x="3974" y="1609"/>
                </a:lnTo>
                <a:lnTo>
                  <a:pt x="3971" y="1705"/>
                </a:lnTo>
                <a:lnTo>
                  <a:pt x="3962" y="1799"/>
                </a:lnTo>
                <a:lnTo>
                  <a:pt x="3949" y="1894"/>
                </a:lnTo>
                <a:lnTo>
                  <a:pt x="3929" y="1987"/>
                </a:lnTo>
                <a:lnTo>
                  <a:pt x="3904" y="2080"/>
                </a:lnTo>
                <a:lnTo>
                  <a:pt x="3874" y="2171"/>
                </a:lnTo>
                <a:lnTo>
                  <a:pt x="3837" y="2261"/>
                </a:lnTo>
                <a:lnTo>
                  <a:pt x="3795" y="2348"/>
                </a:lnTo>
                <a:lnTo>
                  <a:pt x="3748" y="2434"/>
                </a:lnTo>
                <a:lnTo>
                  <a:pt x="3694" y="2516"/>
                </a:lnTo>
                <a:lnTo>
                  <a:pt x="3636" y="2597"/>
                </a:lnTo>
                <a:lnTo>
                  <a:pt x="3572" y="2675"/>
                </a:lnTo>
                <a:lnTo>
                  <a:pt x="3503" y="2749"/>
                </a:lnTo>
                <a:lnTo>
                  <a:pt x="3424" y="2821"/>
                </a:lnTo>
                <a:lnTo>
                  <a:pt x="3343" y="2888"/>
                </a:lnTo>
                <a:lnTo>
                  <a:pt x="3259" y="2950"/>
                </a:lnTo>
                <a:lnTo>
                  <a:pt x="3172" y="3004"/>
                </a:lnTo>
                <a:lnTo>
                  <a:pt x="3083" y="3053"/>
                </a:lnTo>
                <a:lnTo>
                  <a:pt x="2991" y="3095"/>
                </a:lnTo>
                <a:lnTo>
                  <a:pt x="2898" y="3130"/>
                </a:lnTo>
                <a:lnTo>
                  <a:pt x="2803" y="3160"/>
                </a:lnTo>
                <a:lnTo>
                  <a:pt x="2707" y="3185"/>
                </a:lnTo>
                <a:lnTo>
                  <a:pt x="2610" y="3202"/>
                </a:lnTo>
                <a:lnTo>
                  <a:pt x="2512" y="3214"/>
                </a:lnTo>
                <a:lnTo>
                  <a:pt x="2414" y="3218"/>
                </a:lnTo>
                <a:lnTo>
                  <a:pt x="2316" y="3218"/>
                </a:lnTo>
                <a:lnTo>
                  <a:pt x="2218" y="3211"/>
                </a:lnTo>
                <a:lnTo>
                  <a:pt x="2119" y="3198"/>
                </a:lnTo>
                <a:lnTo>
                  <a:pt x="2022" y="3179"/>
                </a:lnTo>
                <a:lnTo>
                  <a:pt x="1927" y="3153"/>
                </a:lnTo>
                <a:lnTo>
                  <a:pt x="1831" y="3122"/>
                </a:lnTo>
                <a:lnTo>
                  <a:pt x="1737" y="3084"/>
                </a:lnTo>
                <a:lnTo>
                  <a:pt x="1645" y="3040"/>
                </a:lnTo>
                <a:lnTo>
                  <a:pt x="1556" y="2991"/>
                </a:lnTo>
                <a:lnTo>
                  <a:pt x="1553" y="2990"/>
                </a:lnTo>
                <a:lnTo>
                  <a:pt x="1546" y="2986"/>
                </a:lnTo>
                <a:lnTo>
                  <a:pt x="1535" y="2984"/>
                </a:lnTo>
                <a:lnTo>
                  <a:pt x="1522" y="2981"/>
                </a:lnTo>
                <a:lnTo>
                  <a:pt x="1506" y="2984"/>
                </a:lnTo>
                <a:lnTo>
                  <a:pt x="1490" y="2990"/>
                </a:lnTo>
                <a:lnTo>
                  <a:pt x="1473" y="3002"/>
                </a:lnTo>
                <a:lnTo>
                  <a:pt x="652" y="3822"/>
                </a:lnTo>
                <a:lnTo>
                  <a:pt x="613" y="3858"/>
                </a:lnTo>
                <a:lnTo>
                  <a:pt x="572" y="3888"/>
                </a:lnTo>
                <a:lnTo>
                  <a:pt x="531" y="3915"/>
                </a:lnTo>
                <a:lnTo>
                  <a:pt x="487" y="3935"/>
                </a:lnTo>
                <a:lnTo>
                  <a:pt x="443" y="3952"/>
                </a:lnTo>
                <a:lnTo>
                  <a:pt x="399" y="3963"/>
                </a:lnTo>
                <a:lnTo>
                  <a:pt x="354" y="3968"/>
                </a:lnTo>
                <a:lnTo>
                  <a:pt x="310" y="3968"/>
                </a:lnTo>
                <a:lnTo>
                  <a:pt x="268" y="3962"/>
                </a:lnTo>
                <a:lnTo>
                  <a:pt x="227" y="3951"/>
                </a:lnTo>
                <a:lnTo>
                  <a:pt x="187" y="3933"/>
                </a:lnTo>
                <a:lnTo>
                  <a:pt x="149" y="3910"/>
                </a:lnTo>
                <a:lnTo>
                  <a:pt x="114" y="3880"/>
                </a:lnTo>
                <a:lnTo>
                  <a:pt x="90" y="3854"/>
                </a:lnTo>
                <a:lnTo>
                  <a:pt x="59" y="3819"/>
                </a:lnTo>
                <a:lnTo>
                  <a:pt x="35" y="3782"/>
                </a:lnTo>
                <a:lnTo>
                  <a:pt x="17" y="3743"/>
                </a:lnTo>
                <a:lnTo>
                  <a:pt x="6" y="3700"/>
                </a:lnTo>
                <a:lnTo>
                  <a:pt x="0" y="3658"/>
                </a:lnTo>
                <a:lnTo>
                  <a:pt x="0" y="3614"/>
                </a:lnTo>
                <a:lnTo>
                  <a:pt x="6" y="3571"/>
                </a:lnTo>
                <a:lnTo>
                  <a:pt x="17" y="3526"/>
                </a:lnTo>
                <a:lnTo>
                  <a:pt x="33" y="3482"/>
                </a:lnTo>
                <a:lnTo>
                  <a:pt x="55" y="3439"/>
                </a:lnTo>
                <a:lnTo>
                  <a:pt x="80" y="3396"/>
                </a:lnTo>
                <a:lnTo>
                  <a:pt x="112" y="3355"/>
                </a:lnTo>
                <a:lnTo>
                  <a:pt x="147" y="3317"/>
                </a:lnTo>
                <a:lnTo>
                  <a:pt x="970" y="2496"/>
                </a:lnTo>
                <a:lnTo>
                  <a:pt x="982" y="2480"/>
                </a:lnTo>
                <a:lnTo>
                  <a:pt x="987" y="2463"/>
                </a:lnTo>
                <a:lnTo>
                  <a:pt x="988" y="2448"/>
                </a:lnTo>
                <a:lnTo>
                  <a:pt x="987" y="2435"/>
                </a:lnTo>
                <a:lnTo>
                  <a:pt x="983" y="2424"/>
                </a:lnTo>
                <a:lnTo>
                  <a:pt x="981" y="2417"/>
                </a:lnTo>
                <a:lnTo>
                  <a:pt x="980" y="2414"/>
                </a:lnTo>
                <a:lnTo>
                  <a:pt x="929" y="2325"/>
                </a:lnTo>
                <a:lnTo>
                  <a:pt x="885" y="2233"/>
                </a:lnTo>
                <a:lnTo>
                  <a:pt x="847" y="2140"/>
                </a:lnTo>
                <a:lnTo>
                  <a:pt x="816" y="2045"/>
                </a:lnTo>
                <a:lnTo>
                  <a:pt x="790" y="1948"/>
                </a:lnTo>
                <a:lnTo>
                  <a:pt x="771" y="1851"/>
                </a:lnTo>
                <a:lnTo>
                  <a:pt x="758" y="1755"/>
                </a:lnTo>
                <a:lnTo>
                  <a:pt x="752" y="1655"/>
                </a:lnTo>
                <a:lnTo>
                  <a:pt x="750" y="1557"/>
                </a:lnTo>
                <a:lnTo>
                  <a:pt x="757" y="1459"/>
                </a:lnTo>
                <a:lnTo>
                  <a:pt x="767" y="1361"/>
                </a:lnTo>
                <a:lnTo>
                  <a:pt x="786" y="1264"/>
                </a:lnTo>
                <a:lnTo>
                  <a:pt x="809" y="1168"/>
                </a:lnTo>
                <a:lnTo>
                  <a:pt x="839" y="1074"/>
                </a:lnTo>
                <a:lnTo>
                  <a:pt x="875" y="981"/>
                </a:lnTo>
                <a:lnTo>
                  <a:pt x="918" y="890"/>
                </a:lnTo>
                <a:lnTo>
                  <a:pt x="966" y="800"/>
                </a:lnTo>
                <a:lnTo>
                  <a:pt x="1021" y="713"/>
                </a:lnTo>
                <a:lnTo>
                  <a:pt x="1081" y="630"/>
                </a:lnTo>
                <a:lnTo>
                  <a:pt x="1148" y="548"/>
                </a:lnTo>
                <a:lnTo>
                  <a:pt x="1222" y="471"/>
                </a:lnTo>
                <a:lnTo>
                  <a:pt x="1296" y="401"/>
                </a:lnTo>
                <a:lnTo>
                  <a:pt x="1374" y="337"/>
                </a:lnTo>
                <a:lnTo>
                  <a:pt x="1454" y="278"/>
                </a:lnTo>
                <a:lnTo>
                  <a:pt x="1537" y="225"/>
                </a:lnTo>
                <a:lnTo>
                  <a:pt x="1622" y="178"/>
                </a:lnTo>
                <a:lnTo>
                  <a:pt x="1711" y="137"/>
                </a:lnTo>
                <a:lnTo>
                  <a:pt x="1800" y="100"/>
                </a:lnTo>
                <a:lnTo>
                  <a:pt x="1891" y="69"/>
                </a:lnTo>
                <a:lnTo>
                  <a:pt x="1984" y="45"/>
                </a:lnTo>
                <a:lnTo>
                  <a:pt x="2077" y="24"/>
                </a:lnTo>
                <a:lnTo>
                  <a:pt x="2171" y="11"/>
                </a:lnTo>
                <a:lnTo>
                  <a:pt x="2267" y="2"/>
                </a:lnTo>
                <a:lnTo>
                  <a:pt x="236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11" name="Freeform 7"/>
          <p:cNvSpPr/>
          <p:nvPr/>
        </p:nvSpPr>
        <p:spPr bwMode="auto">
          <a:xfrm>
            <a:off x="5864410" y="5213442"/>
            <a:ext cx="145974" cy="85152"/>
          </a:xfrm>
          <a:custGeom>
            <a:avLst/>
            <a:gdLst>
              <a:gd name="T0" fmla="*/ 1077 w 1488"/>
              <a:gd name="T1" fmla="*/ 5 h 870"/>
              <a:gd name="T2" fmla="*/ 1232 w 1488"/>
              <a:gd name="T3" fmla="*/ 32 h 870"/>
              <a:gd name="T4" fmla="*/ 1386 w 1488"/>
              <a:gd name="T5" fmla="*/ 82 h 870"/>
              <a:gd name="T6" fmla="*/ 1436 w 1488"/>
              <a:gd name="T7" fmla="*/ 115 h 870"/>
              <a:gd name="T8" fmla="*/ 1470 w 1488"/>
              <a:gd name="T9" fmla="*/ 161 h 870"/>
              <a:gd name="T10" fmla="*/ 1487 w 1488"/>
              <a:gd name="T11" fmla="*/ 214 h 870"/>
              <a:gd name="T12" fmla="*/ 1484 w 1488"/>
              <a:gd name="T13" fmla="*/ 273 h 870"/>
              <a:gd name="T14" fmla="*/ 1461 w 1488"/>
              <a:gd name="T15" fmla="*/ 327 h 870"/>
              <a:gd name="T16" fmla="*/ 1421 w 1488"/>
              <a:gd name="T17" fmla="*/ 369 h 870"/>
              <a:gd name="T18" fmla="*/ 1370 w 1488"/>
              <a:gd name="T19" fmla="*/ 395 h 870"/>
              <a:gd name="T20" fmla="*/ 1314 w 1488"/>
              <a:gd name="T21" fmla="*/ 402 h 870"/>
              <a:gd name="T22" fmla="*/ 1256 w 1488"/>
              <a:gd name="T23" fmla="*/ 389 h 870"/>
              <a:gd name="T24" fmla="*/ 1126 w 1488"/>
              <a:gd name="T25" fmla="*/ 348 h 870"/>
              <a:gd name="T26" fmla="*/ 996 w 1488"/>
              <a:gd name="T27" fmla="*/ 333 h 870"/>
              <a:gd name="T28" fmla="*/ 865 w 1488"/>
              <a:gd name="T29" fmla="*/ 342 h 870"/>
              <a:gd name="T30" fmla="*/ 740 w 1488"/>
              <a:gd name="T31" fmla="*/ 374 h 870"/>
              <a:gd name="T32" fmla="*/ 622 w 1488"/>
              <a:gd name="T33" fmla="*/ 428 h 870"/>
              <a:gd name="T34" fmla="*/ 517 w 1488"/>
              <a:gd name="T35" fmla="*/ 501 h 870"/>
              <a:gd name="T36" fmla="*/ 424 w 1488"/>
              <a:gd name="T37" fmla="*/ 595 h 870"/>
              <a:gd name="T38" fmla="*/ 349 w 1488"/>
              <a:gd name="T39" fmla="*/ 706 h 870"/>
              <a:gd name="T40" fmla="*/ 306 w 1488"/>
              <a:gd name="T41" fmla="*/ 794 h 870"/>
              <a:gd name="T42" fmla="*/ 268 w 1488"/>
              <a:gd name="T43" fmla="*/ 834 h 870"/>
              <a:gd name="T44" fmla="*/ 221 w 1488"/>
              <a:gd name="T45" fmla="*/ 861 h 870"/>
              <a:gd name="T46" fmla="*/ 166 w 1488"/>
              <a:gd name="T47" fmla="*/ 870 h 870"/>
              <a:gd name="T48" fmla="*/ 102 w 1488"/>
              <a:gd name="T49" fmla="*/ 856 h 870"/>
              <a:gd name="T50" fmla="*/ 52 w 1488"/>
              <a:gd name="T51" fmla="*/ 825 h 870"/>
              <a:gd name="T52" fmla="*/ 18 w 1488"/>
              <a:gd name="T53" fmla="*/ 779 h 870"/>
              <a:gd name="T54" fmla="*/ 1 w 1488"/>
              <a:gd name="T55" fmla="*/ 725 h 870"/>
              <a:gd name="T56" fmla="*/ 4 w 1488"/>
              <a:gd name="T57" fmla="*/ 667 h 870"/>
              <a:gd name="T58" fmla="*/ 47 w 1488"/>
              <a:gd name="T59" fmla="*/ 564 h 870"/>
              <a:gd name="T60" fmla="*/ 132 w 1488"/>
              <a:gd name="T61" fmla="*/ 429 h 870"/>
              <a:gd name="T62" fmla="*/ 234 w 1488"/>
              <a:gd name="T63" fmla="*/ 310 h 870"/>
              <a:gd name="T64" fmla="*/ 351 w 1488"/>
              <a:gd name="T65" fmla="*/ 208 h 870"/>
              <a:gd name="T66" fmla="*/ 480 w 1488"/>
              <a:gd name="T67" fmla="*/ 126 h 870"/>
              <a:gd name="T68" fmla="*/ 621 w 1488"/>
              <a:gd name="T69" fmla="*/ 63 h 870"/>
              <a:gd name="T70" fmla="*/ 768 w 1488"/>
              <a:gd name="T71" fmla="*/ 22 h 870"/>
              <a:gd name="T72" fmla="*/ 920 w 1488"/>
              <a:gd name="T73" fmla="*/ 1 h 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88" h="870">
                <a:moveTo>
                  <a:pt x="998" y="0"/>
                </a:moveTo>
                <a:lnTo>
                  <a:pt x="1077" y="5"/>
                </a:lnTo>
                <a:lnTo>
                  <a:pt x="1154" y="15"/>
                </a:lnTo>
                <a:lnTo>
                  <a:pt x="1232" y="32"/>
                </a:lnTo>
                <a:lnTo>
                  <a:pt x="1310" y="55"/>
                </a:lnTo>
                <a:lnTo>
                  <a:pt x="1386" y="82"/>
                </a:lnTo>
                <a:lnTo>
                  <a:pt x="1413" y="97"/>
                </a:lnTo>
                <a:lnTo>
                  <a:pt x="1436" y="115"/>
                </a:lnTo>
                <a:lnTo>
                  <a:pt x="1455" y="137"/>
                </a:lnTo>
                <a:lnTo>
                  <a:pt x="1470" y="161"/>
                </a:lnTo>
                <a:lnTo>
                  <a:pt x="1480" y="187"/>
                </a:lnTo>
                <a:lnTo>
                  <a:pt x="1487" y="214"/>
                </a:lnTo>
                <a:lnTo>
                  <a:pt x="1488" y="243"/>
                </a:lnTo>
                <a:lnTo>
                  <a:pt x="1484" y="273"/>
                </a:lnTo>
                <a:lnTo>
                  <a:pt x="1474" y="300"/>
                </a:lnTo>
                <a:lnTo>
                  <a:pt x="1461" y="327"/>
                </a:lnTo>
                <a:lnTo>
                  <a:pt x="1443" y="350"/>
                </a:lnTo>
                <a:lnTo>
                  <a:pt x="1421" y="369"/>
                </a:lnTo>
                <a:lnTo>
                  <a:pt x="1397" y="384"/>
                </a:lnTo>
                <a:lnTo>
                  <a:pt x="1370" y="395"/>
                </a:lnTo>
                <a:lnTo>
                  <a:pt x="1342" y="401"/>
                </a:lnTo>
                <a:lnTo>
                  <a:pt x="1314" y="402"/>
                </a:lnTo>
                <a:lnTo>
                  <a:pt x="1285" y="398"/>
                </a:lnTo>
                <a:lnTo>
                  <a:pt x="1256" y="389"/>
                </a:lnTo>
                <a:lnTo>
                  <a:pt x="1192" y="366"/>
                </a:lnTo>
                <a:lnTo>
                  <a:pt x="1126" y="348"/>
                </a:lnTo>
                <a:lnTo>
                  <a:pt x="1061" y="338"/>
                </a:lnTo>
                <a:lnTo>
                  <a:pt x="996" y="333"/>
                </a:lnTo>
                <a:lnTo>
                  <a:pt x="930" y="334"/>
                </a:lnTo>
                <a:lnTo>
                  <a:pt x="865" y="342"/>
                </a:lnTo>
                <a:lnTo>
                  <a:pt x="802" y="355"/>
                </a:lnTo>
                <a:lnTo>
                  <a:pt x="740" y="374"/>
                </a:lnTo>
                <a:lnTo>
                  <a:pt x="680" y="398"/>
                </a:lnTo>
                <a:lnTo>
                  <a:pt x="622" y="428"/>
                </a:lnTo>
                <a:lnTo>
                  <a:pt x="568" y="463"/>
                </a:lnTo>
                <a:lnTo>
                  <a:pt x="517" y="501"/>
                </a:lnTo>
                <a:lnTo>
                  <a:pt x="468" y="546"/>
                </a:lnTo>
                <a:lnTo>
                  <a:pt x="424" y="595"/>
                </a:lnTo>
                <a:lnTo>
                  <a:pt x="384" y="649"/>
                </a:lnTo>
                <a:lnTo>
                  <a:pt x="349" y="706"/>
                </a:lnTo>
                <a:lnTo>
                  <a:pt x="320" y="769"/>
                </a:lnTo>
                <a:lnTo>
                  <a:pt x="306" y="794"/>
                </a:lnTo>
                <a:lnTo>
                  <a:pt x="289" y="816"/>
                </a:lnTo>
                <a:lnTo>
                  <a:pt x="268" y="834"/>
                </a:lnTo>
                <a:lnTo>
                  <a:pt x="245" y="850"/>
                </a:lnTo>
                <a:lnTo>
                  <a:pt x="221" y="861"/>
                </a:lnTo>
                <a:lnTo>
                  <a:pt x="194" y="867"/>
                </a:lnTo>
                <a:lnTo>
                  <a:pt x="166" y="870"/>
                </a:lnTo>
                <a:lnTo>
                  <a:pt x="133" y="867"/>
                </a:lnTo>
                <a:lnTo>
                  <a:pt x="102" y="856"/>
                </a:lnTo>
                <a:lnTo>
                  <a:pt x="75" y="843"/>
                </a:lnTo>
                <a:lnTo>
                  <a:pt x="52" y="825"/>
                </a:lnTo>
                <a:lnTo>
                  <a:pt x="33" y="803"/>
                </a:lnTo>
                <a:lnTo>
                  <a:pt x="18" y="779"/>
                </a:lnTo>
                <a:lnTo>
                  <a:pt x="7" y="753"/>
                </a:lnTo>
                <a:lnTo>
                  <a:pt x="1" y="725"/>
                </a:lnTo>
                <a:lnTo>
                  <a:pt x="0" y="696"/>
                </a:lnTo>
                <a:lnTo>
                  <a:pt x="4" y="667"/>
                </a:lnTo>
                <a:lnTo>
                  <a:pt x="13" y="639"/>
                </a:lnTo>
                <a:lnTo>
                  <a:pt x="47" y="564"/>
                </a:lnTo>
                <a:lnTo>
                  <a:pt x="87" y="495"/>
                </a:lnTo>
                <a:lnTo>
                  <a:pt x="132" y="429"/>
                </a:lnTo>
                <a:lnTo>
                  <a:pt x="181" y="367"/>
                </a:lnTo>
                <a:lnTo>
                  <a:pt x="234" y="310"/>
                </a:lnTo>
                <a:lnTo>
                  <a:pt x="291" y="257"/>
                </a:lnTo>
                <a:lnTo>
                  <a:pt x="351" y="208"/>
                </a:lnTo>
                <a:lnTo>
                  <a:pt x="415" y="165"/>
                </a:lnTo>
                <a:lnTo>
                  <a:pt x="480" y="126"/>
                </a:lnTo>
                <a:lnTo>
                  <a:pt x="549" y="92"/>
                </a:lnTo>
                <a:lnTo>
                  <a:pt x="621" y="63"/>
                </a:lnTo>
                <a:lnTo>
                  <a:pt x="694" y="40"/>
                </a:lnTo>
                <a:lnTo>
                  <a:pt x="768" y="22"/>
                </a:lnTo>
                <a:lnTo>
                  <a:pt x="844" y="9"/>
                </a:lnTo>
                <a:lnTo>
                  <a:pt x="920" y="1"/>
                </a:lnTo>
                <a:lnTo>
                  <a:pt x="99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12" name="Isosceles Triangle 6"/>
          <p:cNvSpPr/>
          <p:nvPr/>
        </p:nvSpPr>
        <p:spPr>
          <a:xfrm rot="16200000">
            <a:off x="5318855" y="3808612"/>
            <a:ext cx="1453901" cy="11401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Freeform 30"/>
          <p:cNvSpPr>
            <a:spLocks noEditPoints="1"/>
          </p:cNvSpPr>
          <p:nvPr/>
        </p:nvSpPr>
        <p:spPr bwMode="auto">
          <a:xfrm>
            <a:off x="6043077" y="4181096"/>
            <a:ext cx="421261" cy="417190"/>
          </a:xfrm>
          <a:custGeom>
            <a:avLst/>
            <a:gdLst>
              <a:gd name="T0" fmla="*/ 2382 w 3312"/>
              <a:gd name="T1" fmla="*/ 2895 h 3277"/>
              <a:gd name="T2" fmla="*/ 2472 w 3312"/>
              <a:gd name="T3" fmla="*/ 3001 h 3277"/>
              <a:gd name="T4" fmla="*/ 2474 w 3312"/>
              <a:gd name="T5" fmla="*/ 3137 h 3277"/>
              <a:gd name="T6" fmla="*/ 2400 w 3312"/>
              <a:gd name="T7" fmla="*/ 3237 h 3277"/>
              <a:gd name="T8" fmla="*/ 2277 w 3312"/>
              <a:gd name="T9" fmla="*/ 3277 h 3277"/>
              <a:gd name="T10" fmla="*/ 2155 w 3312"/>
              <a:gd name="T11" fmla="*/ 3237 h 3277"/>
              <a:gd name="T12" fmla="*/ 2081 w 3312"/>
              <a:gd name="T13" fmla="*/ 3137 h 3277"/>
              <a:gd name="T14" fmla="*/ 2081 w 3312"/>
              <a:gd name="T15" fmla="*/ 3007 h 3277"/>
              <a:gd name="T16" fmla="*/ 2155 w 3312"/>
              <a:gd name="T17" fmla="*/ 2906 h 3277"/>
              <a:gd name="T18" fmla="*/ 2277 w 3312"/>
              <a:gd name="T19" fmla="*/ 2867 h 3277"/>
              <a:gd name="T20" fmla="*/ 1027 w 3312"/>
              <a:gd name="T21" fmla="*/ 2890 h 3277"/>
              <a:gd name="T22" fmla="*/ 1115 w 3312"/>
              <a:gd name="T23" fmla="*/ 2978 h 3277"/>
              <a:gd name="T24" fmla="*/ 1136 w 3312"/>
              <a:gd name="T25" fmla="*/ 3105 h 3277"/>
              <a:gd name="T26" fmla="*/ 1078 w 3312"/>
              <a:gd name="T27" fmla="*/ 3218 h 3277"/>
              <a:gd name="T28" fmla="*/ 964 w 3312"/>
              <a:gd name="T29" fmla="*/ 3274 h 3277"/>
              <a:gd name="T30" fmla="*/ 837 w 3312"/>
              <a:gd name="T31" fmla="*/ 3254 h 3277"/>
              <a:gd name="T32" fmla="*/ 748 w 3312"/>
              <a:gd name="T33" fmla="*/ 3166 h 3277"/>
              <a:gd name="T34" fmla="*/ 727 w 3312"/>
              <a:gd name="T35" fmla="*/ 3040 h 3277"/>
              <a:gd name="T36" fmla="*/ 785 w 3312"/>
              <a:gd name="T37" fmla="*/ 2927 h 3277"/>
              <a:gd name="T38" fmla="*/ 898 w 3312"/>
              <a:gd name="T39" fmla="*/ 2870 h 3277"/>
              <a:gd name="T40" fmla="*/ 494 w 3312"/>
              <a:gd name="T41" fmla="*/ 2048 h 3277"/>
              <a:gd name="T42" fmla="*/ 758 w 3312"/>
              <a:gd name="T43" fmla="*/ 947 h 3277"/>
              <a:gd name="T44" fmla="*/ 1610 w 3312"/>
              <a:gd name="T45" fmla="*/ 847 h 3277"/>
              <a:gd name="T46" fmla="*/ 1610 w 3312"/>
              <a:gd name="T47" fmla="*/ 847 h 3277"/>
              <a:gd name="T48" fmla="*/ 1979 w 3312"/>
              <a:gd name="T49" fmla="*/ 2048 h 3277"/>
              <a:gd name="T50" fmla="*/ 2187 w 3312"/>
              <a:gd name="T51" fmla="*/ 2048 h 3277"/>
              <a:gd name="T52" fmla="*/ 3208 w 3312"/>
              <a:gd name="T53" fmla="*/ 0 h 3277"/>
              <a:gd name="T54" fmla="*/ 3288 w 3312"/>
              <a:gd name="T55" fmla="*/ 37 h 3277"/>
              <a:gd name="T56" fmla="*/ 3310 w 3312"/>
              <a:gd name="T57" fmla="*/ 124 h 3277"/>
              <a:gd name="T58" fmla="*/ 3256 w 3312"/>
              <a:gd name="T59" fmla="*/ 194 h 3277"/>
              <a:gd name="T60" fmla="*/ 2588 w 3312"/>
              <a:gd name="T61" fmla="*/ 2165 h 3277"/>
              <a:gd name="T62" fmla="*/ 2580 w 3312"/>
              <a:gd name="T63" fmla="*/ 2183 h 3277"/>
              <a:gd name="T64" fmla="*/ 2567 w 3312"/>
              <a:gd name="T65" fmla="*/ 2211 h 3277"/>
              <a:gd name="T66" fmla="*/ 2554 w 3312"/>
              <a:gd name="T67" fmla="*/ 2226 h 3277"/>
              <a:gd name="T68" fmla="*/ 2529 w 3312"/>
              <a:gd name="T69" fmla="*/ 2241 h 3277"/>
              <a:gd name="T70" fmla="*/ 2484 w 3312"/>
              <a:gd name="T71" fmla="*/ 2253 h 3277"/>
              <a:gd name="T72" fmla="*/ 2715 w 3312"/>
              <a:gd name="T73" fmla="*/ 2460 h 3277"/>
              <a:gd name="T74" fmla="*/ 2784 w 3312"/>
              <a:gd name="T75" fmla="*/ 2515 h 3277"/>
              <a:gd name="T76" fmla="*/ 2784 w 3312"/>
              <a:gd name="T77" fmla="*/ 2605 h 3277"/>
              <a:gd name="T78" fmla="*/ 2715 w 3312"/>
              <a:gd name="T79" fmla="*/ 2660 h 3277"/>
              <a:gd name="T80" fmla="*/ 480 w 3312"/>
              <a:gd name="T81" fmla="*/ 2656 h 3277"/>
              <a:gd name="T82" fmla="*/ 459 w 3312"/>
              <a:gd name="T83" fmla="*/ 2644 h 3277"/>
              <a:gd name="T84" fmla="*/ 439 w 3312"/>
              <a:gd name="T85" fmla="*/ 2626 h 3277"/>
              <a:gd name="T86" fmla="*/ 423 w 3312"/>
              <a:gd name="T87" fmla="*/ 2598 h 3277"/>
              <a:gd name="T88" fmla="*/ 418 w 3312"/>
              <a:gd name="T89" fmla="*/ 2585 h 3277"/>
              <a:gd name="T90" fmla="*/ 2 w 3312"/>
              <a:gd name="T91" fmla="*/ 905 h 3277"/>
              <a:gd name="T92" fmla="*/ 9 w 3312"/>
              <a:gd name="T93" fmla="*/ 880 h 3277"/>
              <a:gd name="T94" fmla="*/ 20 w 3312"/>
              <a:gd name="T95" fmla="*/ 861 h 3277"/>
              <a:gd name="T96" fmla="*/ 36 w 3312"/>
              <a:gd name="T97" fmla="*/ 845 h 3277"/>
              <a:gd name="T98" fmla="*/ 62 w 3312"/>
              <a:gd name="T99" fmla="*/ 830 h 3277"/>
              <a:gd name="T100" fmla="*/ 78 w 3312"/>
              <a:gd name="T101" fmla="*/ 822 h 3277"/>
              <a:gd name="T102" fmla="*/ 91 w 3312"/>
              <a:gd name="T103" fmla="*/ 820 h 3277"/>
              <a:gd name="T104" fmla="*/ 2711 w 3312"/>
              <a:gd name="T105" fmla="*/ 145 h 3277"/>
              <a:gd name="T106" fmla="*/ 3183 w 3312"/>
              <a:gd name="T107" fmla="*/ 3 h 3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312" h="3277">
                <a:moveTo>
                  <a:pt x="2277" y="2867"/>
                </a:moveTo>
                <a:lnTo>
                  <a:pt x="2314" y="2871"/>
                </a:lnTo>
                <a:lnTo>
                  <a:pt x="2350" y="2880"/>
                </a:lnTo>
                <a:lnTo>
                  <a:pt x="2382" y="2895"/>
                </a:lnTo>
                <a:lnTo>
                  <a:pt x="2410" y="2916"/>
                </a:lnTo>
                <a:lnTo>
                  <a:pt x="2436" y="2940"/>
                </a:lnTo>
                <a:lnTo>
                  <a:pt x="2456" y="2968"/>
                </a:lnTo>
                <a:lnTo>
                  <a:pt x="2472" y="3001"/>
                </a:lnTo>
                <a:lnTo>
                  <a:pt x="2481" y="3035"/>
                </a:lnTo>
                <a:lnTo>
                  <a:pt x="2484" y="3072"/>
                </a:lnTo>
                <a:lnTo>
                  <a:pt x="2482" y="3105"/>
                </a:lnTo>
                <a:lnTo>
                  <a:pt x="2474" y="3137"/>
                </a:lnTo>
                <a:lnTo>
                  <a:pt x="2461" y="3166"/>
                </a:lnTo>
                <a:lnTo>
                  <a:pt x="2444" y="3193"/>
                </a:lnTo>
                <a:lnTo>
                  <a:pt x="2424" y="3218"/>
                </a:lnTo>
                <a:lnTo>
                  <a:pt x="2400" y="3237"/>
                </a:lnTo>
                <a:lnTo>
                  <a:pt x="2372" y="3254"/>
                </a:lnTo>
                <a:lnTo>
                  <a:pt x="2343" y="3267"/>
                </a:lnTo>
                <a:lnTo>
                  <a:pt x="2311" y="3274"/>
                </a:lnTo>
                <a:lnTo>
                  <a:pt x="2277" y="3277"/>
                </a:lnTo>
                <a:lnTo>
                  <a:pt x="2243" y="3274"/>
                </a:lnTo>
                <a:lnTo>
                  <a:pt x="2211" y="3267"/>
                </a:lnTo>
                <a:lnTo>
                  <a:pt x="2182" y="3254"/>
                </a:lnTo>
                <a:lnTo>
                  <a:pt x="2155" y="3237"/>
                </a:lnTo>
                <a:lnTo>
                  <a:pt x="2131" y="3218"/>
                </a:lnTo>
                <a:lnTo>
                  <a:pt x="2110" y="3193"/>
                </a:lnTo>
                <a:lnTo>
                  <a:pt x="2093" y="3166"/>
                </a:lnTo>
                <a:lnTo>
                  <a:pt x="2081" y="3137"/>
                </a:lnTo>
                <a:lnTo>
                  <a:pt x="2073" y="3105"/>
                </a:lnTo>
                <a:lnTo>
                  <a:pt x="2071" y="3072"/>
                </a:lnTo>
                <a:lnTo>
                  <a:pt x="2073" y="3040"/>
                </a:lnTo>
                <a:lnTo>
                  <a:pt x="2081" y="3007"/>
                </a:lnTo>
                <a:lnTo>
                  <a:pt x="2093" y="2978"/>
                </a:lnTo>
                <a:lnTo>
                  <a:pt x="2110" y="2952"/>
                </a:lnTo>
                <a:lnTo>
                  <a:pt x="2131" y="2927"/>
                </a:lnTo>
                <a:lnTo>
                  <a:pt x="2155" y="2906"/>
                </a:lnTo>
                <a:lnTo>
                  <a:pt x="2182" y="2890"/>
                </a:lnTo>
                <a:lnTo>
                  <a:pt x="2211" y="2877"/>
                </a:lnTo>
                <a:lnTo>
                  <a:pt x="2243" y="2870"/>
                </a:lnTo>
                <a:lnTo>
                  <a:pt x="2277" y="2867"/>
                </a:lnTo>
                <a:close/>
                <a:moveTo>
                  <a:pt x="931" y="2867"/>
                </a:moveTo>
                <a:lnTo>
                  <a:pt x="964" y="2870"/>
                </a:lnTo>
                <a:lnTo>
                  <a:pt x="996" y="2877"/>
                </a:lnTo>
                <a:lnTo>
                  <a:pt x="1027" y="2890"/>
                </a:lnTo>
                <a:lnTo>
                  <a:pt x="1053" y="2906"/>
                </a:lnTo>
                <a:lnTo>
                  <a:pt x="1078" y="2927"/>
                </a:lnTo>
                <a:lnTo>
                  <a:pt x="1099" y="2952"/>
                </a:lnTo>
                <a:lnTo>
                  <a:pt x="1115" y="2978"/>
                </a:lnTo>
                <a:lnTo>
                  <a:pt x="1127" y="3007"/>
                </a:lnTo>
                <a:lnTo>
                  <a:pt x="1136" y="3040"/>
                </a:lnTo>
                <a:lnTo>
                  <a:pt x="1138" y="3072"/>
                </a:lnTo>
                <a:lnTo>
                  <a:pt x="1136" y="3105"/>
                </a:lnTo>
                <a:lnTo>
                  <a:pt x="1127" y="3137"/>
                </a:lnTo>
                <a:lnTo>
                  <a:pt x="1115" y="3166"/>
                </a:lnTo>
                <a:lnTo>
                  <a:pt x="1099" y="3193"/>
                </a:lnTo>
                <a:lnTo>
                  <a:pt x="1078" y="3218"/>
                </a:lnTo>
                <a:lnTo>
                  <a:pt x="1053" y="3237"/>
                </a:lnTo>
                <a:lnTo>
                  <a:pt x="1027" y="3254"/>
                </a:lnTo>
                <a:lnTo>
                  <a:pt x="996" y="3267"/>
                </a:lnTo>
                <a:lnTo>
                  <a:pt x="964" y="3274"/>
                </a:lnTo>
                <a:lnTo>
                  <a:pt x="931" y="3277"/>
                </a:lnTo>
                <a:lnTo>
                  <a:pt x="898" y="3274"/>
                </a:lnTo>
                <a:lnTo>
                  <a:pt x="866" y="3267"/>
                </a:lnTo>
                <a:lnTo>
                  <a:pt x="837" y="3254"/>
                </a:lnTo>
                <a:lnTo>
                  <a:pt x="809" y="3237"/>
                </a:lnTo>
                <a:lnTo>
                  <a:pt x="785" y="3218"/>
                </a:lnTo>
                <a:lnTo>
                  <a:pt x="765" y="3193"/>
                </a:lnTo>
                <a:lnTo>
                  <a:pt x="748" y="3166"/>
                </a:lnTo>
                <a:lnTo>
                  <a:pt x="735" y="3137"/>
                </a:lnTo>
                <a:lnTo>
                  <a:pt x="727" y="3105"/>
                </a:lnTo>
                <a:lnTo>
                  <a:pt x="724" y="3072"/>
                </a:lnTo>
                <a:lnTo>
                  <a:pt x="727" y="3040"/>
                </a:lnTo>
                <a:lnTo>
                  <a:pt x="735" y="3007"/>
                </a:lnTo>
                <a:lnTo>
                  <a:pt x="748" y="2978"/>
                </a:lnTo>
                <a:lnTo>
                  <a:pt x="765" y="2952"/>
                </a:lnTo>
                <a:lnTo>
                  <a:pt x="785" y="2927"/>
                </a:lnTo>
                <a:lnTo>
                  <a:pt x="809" y="2906"/>
                </a:lnTo>
                <a:lnTo>
                  <a:pt x="837" y="2890"/>
                </a:lnTo>
                <a:lnTo>
                  <a:pt x="866" y="2877"/>
                </a:lnTo>
                <a:lnTo>
                  <a:pt x="898" y="2870"/>
                </a:lnTo>
                <a:lnTo>
                  <a:pt x="931" y="2867"/>
                </a:lnTo>
                <a:close/>
                <a:moveTo>
                  <a:pt x="553" y="972"/>
                </a:moveTo>
                <a:lnTo>
                  <a:pt x="232" y="1010"/>
                </a:lnTo>
                <a:lnTo>
                  <a:pt x="494" y="2048"/>
                </a:lnTo>
                <a:lnTo>
                  <a:pt x="709" y="2048"/>
                </a:lnTo>
                <a:lnTo>
                  <a:pt x="553" y="972"/>
                </a:lnTo>
                <a:close/>
                <a:moveTo>
                  <a:pt x="1081" y="909"/>
                </a:moveTo>
                <a:lnTo>
                  <a:pt x="758" y="947"/>
                </a:lnTo>
                <a:lnTo>
                  <a:pt x="918" y="2048"/>
                </a:lnTo>
                <a:lnTo>
                  <a:pt x="1134" y="2048"/>
                </a:lnTo>
                <a:lnTo>
                  <a:pt x="1081" y="909"/>
                </a:lnTo>
                <a:close/>
                <a:moveTo>
                  <a:pt x="1610" y="847"/>
                </a:moveTo>
                <a:lnTo>
                  <a:pt x="1287" y="884"/>
                </a:lnTo>
                <a:lnTo>
                  <a:pt x="1341" y="2048"/>
                </a:lnTo>
                <a:lnTo>
                  <a:pt x="1557" y="2048"/>
                </a:lnTo>
                <a:lnTo>
                  <a:pt x="1610" y="847"/>
                </a:lnTo>
                <a:close/>
                <a:moveTo>
                  <a:pt x="2138" y="784"/>
                </a:moveTo>
                <a:lnTo>
                  <a:pt x="1818" y="821"/>
                </a:lnTo>
                <a:lnTo>
                  <a:pt x="1764" y="2048"/>
                </a:lnTo>
                <a:lnTo>
                  <a:pt x="1979" y="2048"/>
                </a:lnTo>
                <a:lnTo>
                  <a:pt x="2138" y="784"/>
                </a:lnTo>
                <a:close/>
                <a:moveTo>
                  <a:pt x="2571" y="732"/>
                </a:moveTo>
                <a:lnTo>
                  <a:pt x="2351" y="759"/>
                </a:lnTo>
                <a:lnTo>
                  <a:pt x="2187" y="2048"/>
                </a:lnTo>
                <a:lnTo>
                  <a:pt x="2393" y="2048"/>
                </a:lnTo>
                <a:lnTo>
                  <a:pt x="2571" y="732"/>
                </a:lnTo>
                <a:close/>
                <a:moveTo>
                  <a:pt x="3208" y="0"/>
                </a:moveTo>
                <a:lnTo>
                  <a:pt x="3208" y="0"/>
                </a:lnTo>
                <a:lnTo>
                  <a:pt x="3231" y="2"/>
                </a:lnTo>
                <a:lnTo>
                  <a:pt x="3252" y="10"/>
                </a:lnTo>
                <a:lnTo>
                  <a:pt x="3271" y="21"/>
                </a:lnTo>
                <a:lnTo>
                  <a:pt x="3288" y="37"/>
                </a:lnTo>
                <a:lnTo>
                  <a:pt x="3301" y="56"/>
                </a:lnTo>
                <a:lnTo>
                  <a:pt x="3309" y="78"/>
                </a:lnTo>
                <a:lnTo>
                  <a:pt x="3312" y="101"/>
                </a:lnTo>
                <a:lnTo>
                  <a:pt x="3310" y="124"/>
                </a:lnTo>
                <a:lnTo>
                  <a:pt x="3303" y="145"/>
                </a:lnTo>
                <a:lnTo>
                  <a:pt x="3291" y="165"/>
                </a:lnTo>
                <a:lnTo>
                  <a:pt x="3275" y="180"/>
                </a:lnTo>
                <a:lnTo>
                  <a:pt x="3256" y="194"/>
                </a:lnTo>
                <a:lnTo>
                  <a:pt x="3234" y="202"/>
                </a:lnTo>
                <a:lnTo>
                  <a:pt x="2886" y="288"/>
                </a:lnTo>
                <a:lnTo>
                  <a:pt x="2588" y="2164"/>
                </a:lnTo>
                <a:lnTo>
                  <a:pt x="2588" y="2165"/>
                </a:lnTo>
                <a:lnTo>
                  <a:pt x="2587" y="2167"/>
                </a:lnTo>
                <a:lnTo>
                  <a:pt x="2585" y="2172"/>
                </a:lnTo>
                <a:lnTo>
                  <a:pt x="2583" y="2178"/>
                </a:lnTo>
                <a:lnTo>
                  <a:pt x="2580" y="2183"/>
                </a:lnTo>
                <a:lnTo>
                  <a:pt x="2578" y="2192"/>
                </a:lnTo>
                <a:lnTo>
                  <a:pt x="2575" y="2201"/>
                </a:lnTo>
                <a:lnTo>
                  <a:pt x="2571" y="2206"/>
                </a:lnTo>
                <a:lnTo>
                  <a:pt x="2567" y="2211"/>
                </a:lnTo>
                <a:lnTo>
                  <a:pt x="2563" y="2216"/>
                </a:lnTo>
                <a:lnTo>
                  <a:pt x="2559" y="2219"/>
                </a:lnTo>
                <a:lnTo>
                  <a:pt x="2557" y="2223"/>
                </a:lnTo>
                <a:lnTo>
                  <a:pt x="2554" y="2226"/>
                </a:lnTo>
                <a:lnTo>
                  <a:pt x="2552" y="2229"/>
                </a:lnTo>
                <a:lnTo>
                  <a:pt x="2542" y="2234"/>
                </a:lnTo>
                <a:lnTo>
                  <a:pt x="2533" y="2239"/>
                </a:lnTo>
                <a:lnTo>
                  <a:pt x="2529" y="2241"/>
                </a:lnTo>
                <a:lnTo>
                  <a:pt x="2524" y="2245"/>
                </a:lnTo>
                <a:lnTo>
                  <a:pt x="2520" y="2247"/>
                </a:lnTo>
                <a:lnTo>
                  <a:pt x="2503" y="2251"/>
                </a:lnTo>
                <a:lnTo>
                  <a:pt x="2484" y="2253"/>
                </a:lnTo>
                <a:lnTo>
                  <a:pt x="547" y="2253"/>
                </a:lnTo>
                <a:lnTo>
                  <a:pt x="597" y="2457"/>
                </a:lnTo>
                <a:lnTo>
                  <a:pt x="2692" y="2457"/>
                </a:lnTo>
                <a:lnTo>
                  <a:pt x="2715" y="2460"/>
                </a:lnTo>
                <a:lnTo>
                  <a:pt x="2737" y="2468"/>
                </a:lnTo>
                <a:lnTo>
                  <a:pt x="2756" y="2480"/>
                </a:lnTo>
                <a:lnTo>
                  <a:pt x="2772" y="2496"/>
                </a:lnTo>
                <a:lnTo>
                  <a:pt x="2784" y="2515"/>
                </a:lnTo>
                <a:lnTo>
                  <a:pt x="2792" y="2537"/>
                </a:lnTo>
                <a:lnTo>
                  <a:pt x="2794" y="2560"/>
                </a:lnTo>
                <a:lnTo>
                  <a:pt x="2792" y="2584"/>
                </a:lnTo>
                <a:lnTo>
                  <a:pt x="2784" y="2605"/>
                </a:lnTo>
                <a:lnTo>
                  <a:pt x="2772" y="2624"/>
                </a:lnTo>
                <a:lnTo>
                  <a:pt x="2756" y="2640"/>
                </a:lnTo>
                <a:lnTo>
                  <a:pt x="2737" y="2652"/>
                </a:lnTo>
                <a:lnTo>
                  <a:pt x="2715" y="2660"/>
                </a:lnTo>
                <a:lnTo>
                  <a:pt x="2692" y="2662"/>
                </a:lnTo>
                <a:lnTo>
                  <a:pt x="517" y="2662"/>
                </a:lnTo>
                <a:lnTo>
                  <a:pt x="498" y="2660"/>
                </a:lnTo>
                <a:lnTo>
                  <a:pt x="480" y="2656"/>
                </a:lnTo>
                <a:lnTo>
                  <a:pt x="477" y="2654"/>
                </a:lnTo>
                <a:lnTo>
                  <a:pt x="473" y="2652"/>
                </a:lnTo>
                <a:lnTo>
                  <a:pt x="470" y="2650"/>
                </a:lnTo>
                <a:lnTo>
                  <a:pt x="459" y="2644"/>
                </a:lnTo>
                <a:lnTo>
                  <a:pt x="449" y="2636"/>
                </a:lnTo>
                <a:lnTo>
                  <a:pt x="446" y="2633"/>
                </a:lnTo>
                <a:lnTo>
                  <a:pt x="442" y="2629"/>
                </a:lnTo>
                <a:lnTo>
                  <a:pt x="439" y="2626"/>
                </a:lnTo>
                <a:lnTo>
                  <a:pt x="433" y="2617"/>
                </a:lnTo>
                <a:lnTo>
                  <a:pt x="427" y="2607"/>
                </a:lnTo>
                <a:lnTo>
                  <a:pt x="425" y="2603"/>
                </a:lnTo>
                <a:lnTo>
                  <a:pt x="423" y="2598"/>
                </a:lnTo>
                <a:lnTo>
                  <a:pt x="421" y="2593"/>
                </a:lnTo>
                <a:lnTo>
                  <a:pt x="420" y="2590"/>
                </a:lnTo>
                <a:lnTo>
                  <a:pt x="418" y="2588"/>
                </a:lnTo>
                <a:lnTo>
                  <a:pt x="418" y="2585"/>
                </a:lnTo>
                <a:lnTo>
                  <a:pt x="314" y="2176"/>
                </a:lnTo>
                <a:lnTo>
                  <a:pt x="3" y="947"/>
                </a:lnTo>
                <a:lnTo>
                  <a:pt x="0" y="926"/>
                </a:lnTo>
                <a:lnTo>
                  <a:pt x="2" y="905"/>
                </a:lnTo>
                <a:lnTo>
                  <a:pt x="2" y="901"/>
                </a:lnTo>
                <a:lnTo>
                  <a:pt x="4" y="898"/>
                </a:lnTo>
                <a:lnTo>
                  <a:pt x="5" y="895"/>
                </a:lnTo>
                <a:lnTo>
                  <a:pt x="9" y="880"/>
                </a:lnTo>
                <a:lnTo>
                  <a:pt x="17" y="866"/>
                </a:lnTo>
                <a:lnTo>
                  <a:pt x="17" y="865"/>
                </a:lnTo>
                <a:lnTo>
                  <a:pt x="18" y="863"/>
                </a:lnTo>
                <a:lnTo>
                  <a:pt x="20" y="861"/>
                </a:lnTo>
                <a:lnTo>
                  <a:pt x="22" y="859"/>
                </a:lnTo>
                <a:lnTo>
                  <a:pt x="25" y="857"/>
                </a:lnTo>
                <a:lnTo>
                  <a:pt x="27" y="855"/>
                </a:lnTo>
                <a:lnTo>
                  <a:pt x="36" y="845"/>
                </a:lnTo>
                <a:lnTo>
                  <a:pt x="46" y="838"/>
                </a:lnTo>
                <a:lnTo>
                  <a:pt x="52" y="835"/>
                </a:lnTo>
                <a:lnTo>
                  <a:pt x="57" y="832"/>
                </a:lnTo>
                <a:lnTo>
                  <a:pt x="62" y="830"/>
                </a:lnTo>
                <a:lnTo>
                  <a:pt x="67" y="828"/>
                </a:lnTo>
                <a:lnTo>
                  <a:pt x="70" y="826"/>
                </a:lnTo>
                <a:lnTo>
                  <a:pt x="74" y="825"/>
                </a:lnTo>
                <a:lnTo>
                  <a:pt x="78" y="822"/>
                </a:lnTo>
                <a:lnTo>
                  <a:pt x="81" y="822"/>
                </a:lnTo>
                <a:lnTo>
                  <a:pt x="86" y="822"/>
                </a:lnTo>
                <a:lnTo>
                  <a:pt x="88" y="821"/>
                </a:lnTo>
                <a:lnTo>
                  <a:pt x="91" y="820"/>
                </a:lnTo>
                <a:lnTo>
                  <a:pt x="2640" y="518"/>
                </a:lnTo>
                <a:lnTo>
                  <a:pt x="2693" y="189"/>
                </a:lnTo>
                <a:lnTo>
                  <a:pt x="2699" y="166"/>
                </a:lnTo>
                <a:lnTo>
                  <a:pt x="2711" y="145"/>
                </a:lnTo>
                <a:lnTo>
                  <a:pt x="2726" y="128"/>
                </a:lnTo>
                <a:lnTo>
                  <a:pt x="2747" y="114"/>
                </a:lnTo>
                <a:lnTo>
                  <a:pt x="2770" y="106"/>
                </a:lnTo>
                <a:lnTo>
                  <a:pt x="3183" y="3"/>
                </a:lnTo>
                <a:lnTo>
                  <a:pt x="320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14" name="Isosceles Triangle 7"/>
          <p:cNvSpPr/>
          <p:nvPr/>
        </p:nvSpPr>
        <p:spPr>
          <a:xfrm rot="16200000">
            <a:off x="5318855" y="1909424"/>
            <a:ext cx="1453901" cy="114010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Freeform 25"/>
          <p:cNvSpPr>
            <a:spLocks noEditPoints="1"/>
          </p:cNvSpPr>
          <p:nvPr/>
        </p:nvSpPr>
        <p:spPr bwMode="auto">
          <a:xfrm rot="10800000">
            <a:off x="6039884" y="2266818"/>
            <a:ext cx="427648" cy="425311"/>
          </a:xfrm>
          <a:custGeom>
            <a:avLst/>
            <a:gdLst>
              <a:gd name="T0" fmla="*/ 2362 w 3293"/>
              <a:gd name="T1" fmla="*/ 2706 h 3279"/>
              <a:gd name="T2" fmla="*/ 2352 w 3293"/>
              <a:gd name="T3" fmla="*/ 2898 h 3279"/>
              <a:gd name="T4" fmla="*/ 2749 w 3293"/>
              <a:gd name="T5" fmla="*/ 2571 h 3279"/>
              <a:gd name="T6" fmla="*/ 1748 w 3293"/>
              <a:gd name="T7" fmla="*/ 2284 h 3279"/>
              <a:gd name="T8" fmla="*/ 1957 w 3293"/>
              <a:gd name="T9" fmla="*/ 2939 h 3279"/>
              <a:gd name="T10" fmla="*/ 2186 w 3293"/>
              <a:gd name="T11" fmla="*/ 2605 h 3279"/>
              <a:gd name="T12" fmla="*/ 992 w 3293"/>
              <a:gd name="T13" fmla="*/ 2284 h 3279"/>
              <a:gd name="T14" fmla="*/ 1177 w 3293"/>
              <a:gd name="T15" fmla="*/ 2742 h 3279"/>
              <a:gd name="T16" fmla="*/ 1446 w 3293"/>
              <a:gd name="T17" fmla="*/ 3022 h 3279"/>
              <a:gd name="T18" fmla="*/ 395 w 3293"/>
              <a:gd name="T19" fmla="*/ 2360 h 3279"/>
              <a:gd name="T20" fmla="*/ 727 w 3293"/>
              <a:gd name="T21" fmla="*/ 2752 h 3279"/>
              <a:gd name="T22" fmla="*/ 1052 w 3293"/>
              <a:gd name="T23" fmla="*/ 2913 h 3279"/>
              <a:gd name="T24" fmla="*/ 834 w 3293"/>
              <a:gd name="T25" fmla="*/ 2464 h 3279"/>
              <a:gd name="T26" fmla="*/ 2573 w 3293"/>
              <a:gd name="T27" fmla="*/ 1414 h 3279"/>
              <a:gd name="T28" fmla="*/ 2547 w 3293"/>
              <a:gd name="T29" fmla="*/ 2086 h 3279"/>
              <a:gd name="T30" fmla="*/ 3093 w 3293"/>
              <a:gd name="T31" fmla="*/ 1638 h 3279"/>
              <a:gd name="T32" fmla="*/ 2547 w 3293"/>
              <a:gd name="T33" fmla="*/ 1186 h 3279"/>
              <a:gd name="T34" fmla="*/ 2376 w 3293"/>
              <a:gd name="T35" fmla="*/ 1810 h 3279"/>
              <a:gd name="T36" fmla="*/ 2341 w 3293"/>
              <a:gd name="T37" fmla="*/ 1186 h 3279"/>
              <a:gd name="T38" fmla="*/ 910 w 3293"/>
              <a:gd name="T39" fmla="*/ 1638 h 3279"/>
              <a:gd name="T40" fmla="*/ 1544 w 3293"/>
              <a:gd name="T41" fmla="*/ 2086 h 3279"/>
              <a:gd name="T42" fmla="*/ 212 w 3293"/>
              <a:gd name="T43" fmla="*/ 1453 h 3279"/>
              <a:gd name="T44" fmla="*/ 244 w 3293"/>
              <a:gd name="T45" fmla="*/ 1999 h 3279"/>
              <a:gd name="T46" fmla="*/ 711 w 3293"/>
              <a:gd name="T47" fmla="*/ 1638 h 3279"/>
              <a:gd name="T48" fmla="*/ 2195 w 3293"/>
              <a:gd name="T49" fmla="*/ 306 h 3279"/>
              <a:gd name="T50" fmla="*/ 2450 w 3293"/>
              <a:gd name="T51" fmla="*/ 791 h 3279"/>
              <a:gd name="T52" fmla="*/ 2800 w 3293"/>
              <a:gd name="T53" fmla="*/ 771 h 3279"/>
              <a:gd name="T54" fmla="*/ 2423 w 3293"/>
              <a:gd name="T55" fmla="*/ 424 h 3279"/>
              <a:gd name="T56" fmla="*/ 943 w 3293"/>
              <a:gd name="T57" fmla="*/ 381 h 3279"/>
              <a:gd name="T58" fmla="*/ 547 w 3293"/>
              <a:gd name="T59" fmla="*/ 704 h 3279"/>
              <a:gd name="T60" fmla="*/ 812 w 3293"/>
              <a:gd name="T61" fmla="*/ 888 h 3279"/>
              <a:gd name="T62" fmla="*/ 1046 w 3293"/>
              <a:gd name="T63" fmla="*/ 375 h 3279"/>
              <a:gd name="T64" fmla="*/ 2248 w 3293"/>
              <a:gd name="T65" fmla="*/ 822 h 3279"/>
              <a:gd name="T66" fmla="*/ 2027 w 3293"/>
              <a:gd name="T67" fmla="*/ 417 h 3279"/>
              <a:gd name="T68" fmla="*/ 1748 w 3293"/>
              <a:gd name="T69" fmla="*/ 215 h 3279"/>
              <a:gd name="T70" fmla="*/ 1309 w 3293"/>
              <a:gd name="T71" fmla="*/ 368 h 3279"/>
              <a:gd name="T72" fmla="*/ 1074 w 3293"/>
              <a:gd name="T73" fmla="*/ 744 h 3279"/>
              <a:gd name="T74" fmla="*/ 1645 w 3293"/>
              <a:gd name="T75" fmla="*/ 0 h 3279"/>
              <a:gd name="T76" fmla="*/ 2197 w 3293"/>
              <a:gd name="T77" fmla="*/ 97 h 3279"/>
              <a:gd name="T78" fmla="*/ 2679 w 3293"/>
              <a:gd name="T79" fmla="*/ 362 h 3279"/>
              <a:gd name="T80" fmla="*/ 3033 w 3293"/>
              <a:gd name="T81" fmla="*/ 757 h 3279"/>
              <a:gd name="T82" fmla="*/ 3250 w 3293"/>
              <a:gd name="T83" fmla="*/ 1267 h 3279"/>
              <a:gd name="T84" fmla="*/ 3281 w 3293"/>
              <a:gd name="T85" fmla="*/ 1826 h 3279"/>
              <a:gd name="T86" fmla="*/ 3123 w 3293"/>
              <a:gd name="T87" fmla="*/ 2361 h 3279"/>
              <a:gd name="T88" fmla="*/ 2811 w 3293"/>
              <a:gd name="T89" fmla="*/ 2798 h 3279"/>
              <a:gd name="T90" fmla="*/ 2370 w 3293"/>
              <a:gd name="T91" fmla="*/ 3109 h 3279"/>
              <a:gd name="T92" fmla="*/ 1834 w 3293"/>
              <a:gd name="T93" fmla="*/ 3268 h 3279"/>
              <a:gd name="T94" fmla="*/ 1273 w 3293"/>
              <a:gd name="T95" fmla="*/ 3237 h 3279"/>
              <a:gd name="T96" fmla="*/ 761 w 3293"/>
              <a:gd name="T97" fmla="*/ 3021 h 3279"/>
              <a:gd name="T98" fmla="*/ 363 w 3293"/>
              <a:gd name="T99" fmla="*/ 2667 h 3279"/>
              <a:gd name="T100" fmla="*/ 95 w 3293"/>
              <a:gd name="T101" fmla="*/ 2189 h 3279"/>
              <a:gd name="T102" fmla="*/ 0 w 3293"/>
              <a:gd name="T103" fmla="*/ 1638 h 3279"/>
              <a:gd name="T104" fmla="*/ 95 w 3293"/>
              <a:gd name="T105" fmla="*/ 1089 h 3279"/>
              <a:gd name="T106" fmla="*/ 363 w 3293"/>
              <a:gd name="T107" fmla="*/ 611 h 3279"/>
              <a:gd name="T108" fmla="*/ 761 w 3293"/>
              <a:gd name="T109" fmla="*/ 259 h 3279"/>
              <a:gd name="T110" fmla="*/ 1273 w 3293"/>
              <a:gd name="T111" fmla="*/ 44 h 3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93" h="3279">
                <a:moveTo>
                  <a:pt x="2507" y="2284"/>
                </a:moveTo>
                <a:lnTo>
                  <a:pt x="2484" y="2375"/>
                </a:lnTo>
                <a:lnTo>
                  <a:pt x="2458" y="2464"/>
                </a:lnTo>
                <a:lnTo>
                  <a:pt x="2428" y="2549"/>
                </a:lnTo>
                <a:lnTo>
                  <a:pt x="2396" y="2629"/>
                </a:lnTo>
                <a:lnTo>
                  <a:pt x="2362" y="2706"/>
                </a:lnTo>
                <a:lnTo>
                  <a:pt x="2324" y="2779"/>
                </a:lnTo>
                <a:lnTo>
                  <a:pt x="2283" y="2848"/>
                </a:lnTo>
                <a:lnTo>
                  <a:pt x="2241" y="2913"/>
                </a:lnTo>
                <a:lnTo>
                  <a:pt x="2195" y="2974"/>
                </a:lnTo>
                <a:lnTo>
                  <a:pt x="2274" y="2938"/>
                </a:lnTo>
                <a:lnTo>
                  <a:pt x="2352" y="2898"/>
                </a:lnTo>
                <a:lnTo>
                  <a:pt x="2426" y="2853"/>
                </a:lnTo>
                <a:lnTo>
                  <a:pt x="2497" y="2805"/>
                </a:lnTo>
                <a:lnTo>
                  <a:pt x="2565" y="2752"/>
                </a:lnTo>
                <a:lnTo>
                  <a:pt x="2631" y="2695"/>
                </a:lnTo>
                <a:lnTo>
                  <a:pt x="2692" y="2635"/>
                </a:lnTo>
                <a:lnTo>
                  <a:pt x="2749" y="2571"/>
                </a:lnTo>
                <a:lnTo>
                  <a:pt x="2803" y="2503"/>
                </a:lnTo>
                <a:lnTo>
                  <a:pt x="2853" y="2433"/>
                </a:lnTo>
                <a:lnTo>
                  <a:pt x="2897" y="2360"/>
                </a:lnTo>
                <a:lnTo>
                  <a:pt x="2938" y="2284"/>
                </a:lnTo>
                <a:lnTo>
                  <a:pt x="2507" y="2284"/>
                </a:lnTo>
                <a:close/>
                <a:moveTo>
                  <a:pt x="1748" y="2284"/>
                </a:moveTo>
                <a:lnTo>
                  <a:pt x="1748" y="3064"/>
                </a:lnTo>
                <a:lnTo>
                  <a:pt x="1791" y="3049"/>
                </a:lnTo>
                <a:lnTo>
                  <a:pt x="1834" y="3030"/>
                </a:lnTo>
                <a:lnTo>
                  <a:pt x="1877" y="3004"/>
                </a:lnTo>
                <a:lnTo>
                  <a:pt x="1918" y="2975"/>
                </a:lnTo>
                <a:lnTo>
                  <a:pt x="1957" y="2939"/>
                </a:lnTo>
                <a:lnTo>
                  <a:pt x="1996" y="2900"/>
                </a:lnTo>
                <a:lnTo>
                  <a:pt x="2035" y="2854"/>
                </a:lnTo>
                <a:lnTo>
                  <a:pt x="2072" y="2803"/>
                </a:lnTo>
                <a:lnTo>
                  <a:pt x="2112" y="2742"/>
                </a:lnTo>
                <a:lnTo>
                  <a:pt x="2151" y="2676"/>
                </a:lnTo>
                <a:lnTo>
                  <a:pt x="2186" y="2605"/>
                </a:lnTo>
                <a:lnTo>
                  <a:pt x="2219" y="2531"/>
                </a:lnTo>
                <a:lnTo>
                  <a:pt x="2249" y="2452"/>
                </a:lnTo>
                <a:lnTo>
                  <a:pt x="2276" y="2370"/>
                </a:lnTo>
                <a:lnTo>
                  <a:pt x="2301" y="2284"/>
                </a:lnTo>
                <a:lnTo>
                  <a:pt x="1748" y="2284"/>
                </a:lnTo>
                <a:close/>
                <a:moveTo>
                  <a:pt x="992" y="2284"/>
                </a:moveTo>
                <a:lnTo>
                  <a:pt x="1015" y="2370"/>
                </a:lnTo>
                <a:lnTo>
                  <a:pt x="1042" y="2452"/>
                </a:lnTo>
                <a:lnTo>
                  <a:pt x="1071" y="2531"/>
                </a:lnTo>
                <a:lnTo>
                  <a:pt x="1104" y="2606"/>
                </a:lnTo>
                <a:lnTo>
                  <a:pt x="1140" y="2676"/>
                </a:lnTo>
                <a:lnTo>
                  <a:pt x="1177" y="2742"/>
                </a:lnTo>
                <a:lnTo>
                  <a:pt x="1218" y="2803"/>
                </a:lnTo>
                <a:lnTo>
                  <a:pt x="1262" y="2860"/>
                </a:lnTo>
                <a:lnTo>
                  <a:pt x="1306" y="2911"/>
                </a:lnTo>
                <a:lnTo>
                  <a:pt x="1351" y="2955"/>
                </a:lnTo>
                <a:lnTo>
                  <a:pt x="1398" y="2991"/>
                </a:lnTo>
                <a:lnTo>
                  <a:pt x="1446" y="3022"/>
                </a:lnTo>
                <a:lnTo>
                  <a:pt x="1495" y="3046"/>
                </a:lnTo>
                <a:lnTo>
                  <a:pt x="1544" y="3064"/>
                </a:lnTo>
                <a:lnTo>
                  <a:pt x="1544" y="2284"/>
                </a:lnTo>
                <a:lnTo>
                  <a:pt x="992" y="2284"/>
                </a:lnTo>
                <a:close/>
                <a:moveTo>
                  <a:pt x="354" y="2284"/>
                </a:moveTo>
                <a:lnTo>
                  <a:pt x="395" y="2360"/>
                </a:lnTo>
                <a:lnTo>
                  <a:pt x="440" y="2433"/>
                </a:lnTo>
                <a:lnTo>
                  <a:pt x="490" y="2503"/>
                </a:lnTo>
                <a:lnTo>
                  <a:pt x="543" y="2571"/>
                </a:lnTo>
                <a:lnTo>
                  <a:pt x="601" y="2635"/>
                </a:lnTo>
                <a:lnTo>
                  <a:pt x="662" y="2695"/>
                </a:lnTo>
                <a:lnTo>
                  <a:pt x="727" y="2752"/>
                </a:lnTo>
                <a:lnTo>
                  <a:pt x="795" y="2805"/>
                </a:lnTo>
                <a:lnTo>
                  <a:pt x="867" y="2853"/>
                </a:lnTo>
                <a:lnTo>
                  <a:pt x="941" y="2898"/>
                </a:lnTo>
                <a:lnTo>
                  <a:pt x="1018" y="2938"/>
                </a:lnTo>
                <a:lnTo>
                  <a:pt x="1098" y="2974"/>
                </a:lnTo>
                <a:lnTo>
                  <a:pt x="1052" y="2913"/>
                </a:lnTo>
                <a:lnTo>
                  <a:pt x="1008" y="2848"/>
                </a:lnTo>
                <a:lnTo>
                  <a:pt x="969" y="2779"/>
                </a:lnTo>
                <a:lnTo>
                  <a:pt x="931" y="2706"/>
                </a:lnTo>
                <a:lnTo>
                  <a:pt x="896" y="2629"/>
                </a:lnTo>
                <a:lnTo>
                  <a:pt x="864" y="2549"/>
                </a:lnTo>
                <a:lnTo>
                  <a:pt x="834" y="2464"/>
                </a:lnTo>
                <a:lnTo>
                  <a:pt x="808" y="2375"/>
                </a:lnTo>
                <a:lnTo>
                  <a:pt x="784" y="2284"/>
                </a:lnTo>
                <a:lnTo>
                  <a:pt x="354" y="2284"/>
                </a:lnTo>
                <a:close/>
                <a:moveTo>
                  <a:pt x="2547" y="1186"/>
                </a:moveTo>
                <a:lnTo>
                  <a:pt x="2562" y="1300"/>
                </a:lnTo>
                <a:lnTo>
                  <a:pt x="2573" y="1414"/>
                </a:lnTo>
                <a:lnTo>
                  <a:pt x="2580" y="1526"/>
                </a:lnTo>
                <a:lnTo>
                  <a:pt x="2582" y="1638"/>
                </a:lnTo>
                <a:lnTo>
                  <a:pt x="2580" y="1748"/>
                </a:lnTo>
                <a:lnTo>
                  <a:pt x="2573" y="1860"/>
                </a:lnTo>
                <a:lnTo>
                  <a:pt x="2562" y="1973"/>
                </a:lnTo>
                <a:lnTo>
                  <a:pt x="2547" y="2086"/>
                </a:lnTo>
                <a:lnTo>
                  <a:pt x="3023" y="2086"/>
                </a:lnTo>
                <a:lnTo>
                  <a:pt x="3048" y="1999"/>
                </a:lnTo>
                <a:lnTo>
                  <a:pt x="3068" y="1910"/>
                </a:lnTo>
                <a:lnTo>
                  <a:pt x="3082" y="1820"/>
                </a:lnTo>
                <a:lnTo>
                  <a:pt x="3090" y="1729"/>
                </a:lnTo>
                <a:lnTo>
                  <a:pt x="3093" y="1638"/>
                </a:lnTo>
                <a:lnTo>
                  <a:pt x="3090" y="1545"/>
                </a:lnTo>
                <a:lnTo>
                  <a:pt x="3081" y="1453"/>
                </a:lnTo>
                <a:lnTo>
                  <a:pt x="3066" y="1363"/>
                </a:lnTo>
                <a:lnTo>
                  <a:pt x="3045" y="1274"/>
                </a:lnTo>
                <a:lnTo>
                  <a:pt x="3019" y="1186"/>
                </a:lnTo>
                <a:lnTo>
                  <a:pt x="2547" y="1186"/>
                </a:lnTo>
                <a:close/>
                <a:moveTo>
                  <a:pt x="1748" y="1186"/>
                </a:moveTo>
                <a:lnTo>
                  <a:pt x="1748" y="2086"/>
                </a:lnTo>
                <a:lnTo>
                  <a:pt x="2345" y="2086"/>
                </a:lnTo>
                <a:lnTo>
                  <a:pt x="2359" y="1992"/>
                </a:lnTo>
                <a:lnTo>
                  <a:pt x="2368" y="1900"/>
                </a:lnTo>
                <a:lnTo>
                  <a:pt x="2376" y="1810"/>
                </a:lnTo>
                <a:lnTo>
                  <a:pt x="2380" y="1723"/>
                </a:lnTo>
                <a:lnTo>
                  <a:pt x="2381" y="1638"/>
                </a:lnTo>
                <a:lnTo>
                  <a:pt x="2379" y="1525"/>
                </a:lnTo>
                <a:lnTo>
                  <a:pt x="2372" y="1413"/>
                </a:lnTo>
                <a:lnTo>
                  <a:pt x="2360" y="1299"/>
                </a:lnTo>
                <a:lnTo>
                  <a:pt x="2341" y="1186"/>
                </a:lnTo>
                <a:lnTo>
                  <a:pt x="1748" y="1186"/>
                </a:lnTo>
                <a:close/>
                <a:moveTo>
                  <a:pt x="950" y="1186"/>
                </a:moveTo>
                <a:lnTo>
                  <a:pt x="933" y="1299"/>
                </a:lnTo>
                <a:lnTo>
                  <a:pt x="921" y="1413"/>
                </a:lnTo>
                <a:lnTo>
                  <a:pt x="913" y="1525"/>
                </a:lnTo>
                <a:lnTo>
                  <a:pt x="910" y="1638"/>
                </a:lnTo>
                <a:lnTo>
                  <a:pt x="912" y="1723"/>
                </a:lnTo>
                <a:lnTo>
                  <a:pt x="917" y="1810"/>
                </a:lnTo>
                <a:lnTo>
                  <a:pt x="924" y="1900"/>
                </a:lnTo>
                <a:lnTo>
                  <a:pt x="934" y="1992"/>
                </a:lnTo>
                <a:lnTo>
                  <a:pt x="947" y="2086"/>
                </a:lnTo>
                <a:lnTo>
                  <a:pt x="1544" y="2086"/>
                </a:lnTo>
                <a:lnTo>
                  <a:pt x="1544" y="1186"/>
                </a:lnTo>
                <a:lnTo>
                  <a:pt x="950" y="1186"/>
                </a:lnTo>
                <a:close/>
                <a:moveTo>
                  <a:pt x="273" y="1186"/>
                </a:moveTo>
                <a:lnTo>
                  <a:pt x="246" y="1274"/>
                </a:lnTo>
                <a:lnTo>
                  <a:pt x="226" y="1363"/>
                </a:lnTo>
                <a:lnTo>
                  <a:pt x="212" y="1453"/>
                </a:lnTo>
                <a:lnTo>
                  <a:pt x="203" y="1545"/>
                </a:lnTo>
                <a:lnTo>
                  <a:pt x="200" y="1638"/>
                </a:lnTo>
                <a:lnTo>
                  <a:pt x="203" y="1729"/>
                </a:lnTo>
                <a:lnTo>
                  <a:pt x="211" y="1820"/>
                </a:lnTo>
                <a:lnTo>
                  <a:pt x="225" y="1910"/>
                </a:lnTo>
                <a:lnTo>
                  <a:pt x="244" y="1999"/>
                </a:lnTo>
                <a:lnTo>
                  <a:pt x="270" y="2086"/>
                </a:lnTo>
                <a:lnTo>
                  <a:pt x="744" y="2086"/>
                </a:lnTo>
                <a:lnTo>
                  <a:pt x="730" y="1973"/>
                </a:lnTo>
                <a:lnTo>
                  <a:pt x="719" y="1860"/>
                </a:lnTo>
                <a:lnTo>
                  <a:pt x="713" y="1748"/>
                </a:lnTo>
                <a:lnTo>
                  <a:pt x="711" y="1638"/>
                </a:lnTo>
                <a:lnTo>
                  <a:pt x="713" y="1526"/>
                </a:lnTo>
                <a:lnTo>
                  <a:pt x="719" y="1414"/>
                </a:lnTo>
                <a:lnTo>
                  <a:pt x="730" y="1300"/>
                </a:lnTo>
                <a:lnTo>
                  <a:pt x="744" y="1186"/>
                </a:lnTo>
                <a:lnTo>
                  <a:pt x="273" y="1186"/>
                </a:lnTo>
                <a:close/>
                <a:moveTo>
                  <a:pt x="2195" y="306"/>
                </a:moveTo>
                <a:lnTo>
                  <a:pt x="2246" y="375"/>
                </a:lnTo>
                <a:lnTo>
                  <a:pt x="2294" y="449"/>
                </a:lnTo>
                <a:lnTo>
                  <a:pt x="2338" y="528"/>
                </a:lnTo>
                <a:lnTo>
                  <a:pt x="2379" y="611"/>
                </a:lnTo>
                <a:lnTo>
                  <a:pt x="2417" y="698"/>
                </a:lnTo>
                <a:lnTo>
                  <a:pt x="2450" y="791"/>
                </a:lnTo>
                <a:lnTo>
                  <a:pt x="2481" y="888"/>
                </a:lnTo>
                <a:lnTo>
                  <a:pt x="2507" y="988"/>
                </a:lnTo>
                <a:lnTo>
                  <a:pt x="2938" y="988"/>
                </a:lnTo>
                <a:lnTo>
                  <a:pt x="2896" y="913"/>
                </a:lnTo>
                <a:lnTo>
                  <a:pt x="2850" y="840"/>
                </a:lnTo>
                <a:lnTo>
                  <a:pt x="2800" y="771"/>
                </a:lnTo>
                <a:lnTo>
                  <a:pt x="2746" y="704"/>
                </a:lnTo>
                <a:lnTo>
                  <a:pt x="2688" y="641"/>
                </a:lnTo>
                <a:lnTo>
                  <a:pt x="2627" y="582"/>
                </a:lnTo>
                <a:lnTo>
                  <a:pt x="2561" y="525"/>
                </a:lnTo>
                <a:lnTo>
                  <a:pt x="2493" y="473"/>
                </a:lnTo>
                <a:lnTo>
                  <a:pt x="2423" y="424"/>
                </a:lnTo>
                <a:lnTo>
                  <a:pt x="2349" y="381"/>
                </a:lnTo>
                <a:lnTo>
                  <a:pt x="2273" y="340"/>
                </a:lnTo>
                <a:lnTo>
                  <a:pt x="2195" y="306"/>
                </a:lnTo>
                <a:close/>
                <a:moveTo>
                  <a:pt x="1098" y="306"/>
                </a:moveTo>
                <a:lnTo>
                  <a:pt x="1019" y="340"/>
                </a:lnTo>
                <a:lnTo>
                  <a:pt x="943" y="381"/>
                </a:lnTo>
                <a:lnTo>
                  <a:pt x="870" y="424"/>
                </a:lnTo>
                <a:lnTo>
                  <a:pt x="798" y="473"/>
                </a:lnTo>
                <a:lnTo>
                  <a:pt x="731" y="525"/>
                </a:lnTo>
                <a:lnTo>
                  <a:pt x="666" y="582"/>
                </a:lnTo>
                <a:lnTo>
                  <a:pt x="605" y="641"/>
                </a:lnTo>
                <a:lnTo>
                  <a:pt x="547" y="704"/>
                </a:lnTo>
                <a:lnTo>
                  <a:pt x="493" y="771"/>
                </a:lnTo>
                <a:lnTo>
                  <a:pt x="442" y="840"/>
                </a:lnTo>
                <a:lnTo>
                  <a:pt x="396" y="913"/>
                </a:lnTo>
                <a:lnTo>
                  <a:pt x="354" y="988"/>
                </a:lnTo>
                <a:lnTo>
                  <a:pt x="784" y="988"/>
                </a:lnTo>
                <a:lnTo>
                  <a:pt x="812" y="888"/>
                </a:lnTo>
                <a:lnTo>
                  <a:pt x="841" y="791"/>
                </a:lnTo>
                <a:lnTo>
                  <a:pt x="876" y="698"/>
                </a:lnTo>
                <a:lnTo>
                  <a:pt x="913" y="611"/>
                </a:lnTo>
                <a:lnTo>
                  <a:pt x="953" y="528"/>
                </a:lnTo>
                <a:lnTo>
                  <a:pt x="998" y="449"/>
                </a:lnTo>
                <a:lnTo>
                  <a:pt x="1046" y="375"/>
                </a:lnTo>
                <a:lnTo>
                  <a:pt x="1098" y="306"/>
                </a:lnTo>
                <a:close/>
                <a:moveTo>
                  <a:pt x="1748" y="215"/>
                </a:moveTo>
                <a:lnTo>
                  <a:pt x="1748" y="988"/>
                </a:lnTo>
                <a:lnTo>
                  <a:pt x="2301" y="988"/>
                </a:lnTo>
                <a:lnTo>
                  <a:pt x="2275" y="903"/>
                </a:lnTo>
                <a:lnTo>
                  <a:pt x="2248" y="822"/>
                </a:lnTo>
                <a:lnTo>
                  <a:pt x="2217" y="744"/>
                </a:lnTo>
                <a:lnTo>
                  <a:pt x="2185" y="670"/>
                </a:lnTo>
                <a:lnTo>
                  <a:pt x="2149" y="601"/>
                </a:lnTo>
                <a:lnTo>
                  <a:pt x="2111" y="535"/>
                </a:lnTo>
                <a:lnTo>
                  <a:pt x="2071" y="474"/>
                </a:lnTo>
                <a:lnTo>
                  <a:pt x="2027" y="417"/>
                </a:lnTo>
                <a:lnTo>
                  <a:pt x="1983" y="368"/>
                </a:lnTo>
                <a:lnTo>
                  <a:pt x="1938" y="324"/>
                </a:lnTo>
                <a:lnTo>
                  <a:pt x="1892" y="287"/>
                </a:lnTo>
                <a:lnTo>
                  <a:pt x="1845" y="257"/>
                </a:lnTo>
                <a:lnTo>
                  <a:pt x="1798" y="233"/>
                </a:lnTo>
                <a:lnTo>
                  <a:pt x="1748" y="215"/>
                </a:lnTo>
                <a:close/>
                <a:moveTo>
                  <a:pt x="1544" y="215"/>
                </a:moveTo>
                <a:lnTo>
                  <a:pt x="1495" y="233"/>
                </a:lnTo>
                <a:lnTo>
                  <a:pt x="1447" y="257"/>
                </a:lnTo>
                <a:lnTo>
                  <a:pt x="1399" y="287"/>
                </a:lnTo>
                <a:lnTo>
                  <a:pt x="1354" y="324"/>
                </a:lnTo>
                <a:lnTo>
                  <a:pt x="1309" y="368"/>
                </a:lnTo>
                <a:lnTo>
                  <a:pt x="1265" y="417"/>
                </a:lnTo>
                <a:lnTo>
                  <a:pt x="1222" y="474"/>
                </a:lnTo>
                <a:lnTo>
                  <a:pt x="1181" y="535"/>
                </a:lnTo>
                <a:lnTo>
                  <a:pt x="1143" y="601"/>
                </a:lnTo>
                <a:lnTo>
                  <a:pt x="1107" y="670"/>
                </a:lnTo>
                <a:lnTo>
                  <a:pt x="1074" y="744"/>
                </a:lnTo>
                <a:lnTo>
                  <a:pt x="1045" y="821"/>
                </a:lnTo>
                <a:lnTo>
                  <a:pt x="1016" y="903"/>
                </a:lnTo>
                <a:lnTo>
                  <a:pt x="992" y="988"/>
                </a:lnTo>
                <a:lnTo>
                  <a:pt x="1544" y="988"/>
                </a:lnTo>
                <a:lnTo>
                  <a:pt x="1544" y="215"/>
                </a:lnTo>
                <a:close/>
                <a:moveTo>
                  <a:pt x="1645" y="0"/>
                </a:moveTo>
                <a:lnTo>
                  <a:pt x="1741" y="3"/>
                </a:lnTo>
                <a:lnTo>
                  <a:pt x="1834" y="11"/>
                </a:lnTo>
                <a:lnTo>
                  <a:pt x="1926" y="25"/>
                </a:lnTo>
                <a:lnTo>
                  <a:pt x="2018" y="44"/>
                </a:lnTo>
                <a:lnTo>
                  <a:pt x="2107" y="67"/>
                </a:lnTo>
                <a:lnTo>
                  <a:pt x="2197" y="97"/>
                </a:lnTo>
                <a:lnTo>
                  <a:pt x="2284" y="131"/>
                </a:lnTo>
                <a:lnTo>
                  <a:pt x="2370" y="171"/>
                </a:lnTo>
                <a:lnTo>
                  <a:pt x="2452" y="213"/>
                </a:lnTo>
                <a:lnTo>
                  <a:pt x="2531" y="259"/>
                </a:lnTo>
                <a:lnTo>
                  <a:pt x="2606" y="310"/>
                </a:lnTo>
                <a:lnTo>
                  <a:pt x="2679" y="362"/>
                </a:lnTo>
                <a:lnTo>
                  <a:pt x="2746" y="419"/>
                </a:lnTo>
                <a:lnTo>
                  <a:pt x="2811" y="480"/>
                </a:lnTo>
                <a:lnTo>
                  <a:pt x="2872" y="544"/>
                </a:lnTo>
                <a:lnTo>
                  <a:pt x="2929" y="612"/>
                </a:lnTo>
                <a:lnTo>
                  <a:pt x="2983" y="683"/>
                </a:lnTo>
                <a:lnTo>
                  <a:pt x="3033" y="757"/>
                </a:lnTo>
                <a:lnTo>
                  <a:pt x="3080" y="835"/>
                </a:lnTo>
                <a:lnTo>
                  <a:pt x="3123" y="916"/>
                </a:lnTo>
                <a:lnTo>
                  <a:pt x="3161" y="1002"/>
                </a:lnTo>
                <a:lnTo>
                  <a:pt x="3196" y="1089"/>
                </a:lnTo>
                <a:lnTo>
                  <a:pt x="3225" y="1177"/>
                </a:lnTo>
                <a:lnTo>
                  <a:pt x="3250" y="1267"/>
                </a:lnTo>
                <a:lnTo>
                  <a:pt x="3268" y="1358"/>
                </a:lnTo>
                <a:lnTo>
                  <a:pt x="3281" y="1450"/>
                </a:lnTo>
                <a:lnTo>
                  <a:pt x="3290" y="1543"/>
                </a:lnTo>
                <a:lnTo>
                  <a:pt x="3293" y="1638"/>
                </a:lnTo>
                <a:lnTo>
                  <a:pt x="3290" y="1733"/>
                </a:lnTo>
                <a:lnTo>
                  <a:pt x="3281" y="1826"/>
                </a:lnTo>
                <a:lnTo>
                  <a:pt x="3268" y="1919"/>
                </a:lnTo>
                <a:lnTo>
                  <a:pt x="3250" y="2010"/>
                </a:lnTo>
                <a:lnTo>
                  <a:pt x="3225" y="2100"/>
                </a:lnTo>
                <a:lnTo>
                  <a:pt x="3196" y="2189"/>
                </a:lnTo>
                <a:lnTo>
                  <a:pt x="3161" y="2277"/>
                </a:lnTo>
                <a:lnTo>
                  <a:pt x="3123" y="2361"/>
                </a:lnTo>
                <a:lnTo>
                  <a:pt x="3080" y="2442"/>
                </a:lnTo>
                <a:lnTo>
                  <a:pt x="3033" y="2520"/>
                </a:lnTo>
                <a:lnTo>
                  <a:pt x="2983" y="2596"/>
                </a:lnTo>
                <a:lnTo>
                  <a:pt x="2929" y="2667"/>
                </a:lnTo>
                <a:lnTo>
                  <a:pt x="2872" y="2735"/>
                </a:lnTo>
                <a:lnTo>
                  <a:pt x="2811" y="2798"/>
                </a:lnTo>
                <a:lnTo>
                  <a:pt x="2746" y="2859"/>
                </a:lnTo>
                <a:lnTo>
                  <a:pt x="2679" y="2916"/>
                </a:lnTo>
                <a:lnTo>
                  <a:pt x="2606" y="2970"/>
                </a:lnTo>
                <a:lnTo>
                  <a:pt x="2531" y="3021"/>
                </a:lnTo>
                <a:lnTo>
                  <a:pt x="2452" y="3066"/>
                </a:lnTo>
                <a:lnTo>
                  <a:pt x="2370" y="3109"/>
                </a:lnTo>
                <a:lnTo>
                  <a:pt x="2284" y="3148"/>
                </a:lnTo>
                <a:lnTo>
                  <a:pt x="2197" y="3183"/>
                </a:lnTo>
                <a:lnTo>
                  <a:pt x="2107" y="3212"/>
                </a:lnTo>
                <a:lnTo>
                  <a:pt x="2018" y="3236"/>
                </a:lnTo>
                <a:lnTo>
                  <a:pt x="1926" y="3255"/>
                </a:lnTo>
                <a:lnTo>
                  <a:pt x="1834" y="3268"/>
                </a:lnTo>
                <a:lnTo>
                  <a:pt x="1741" y="3276"/>
                </a:lnTo>
                <a:lnTo>
                  <a:pt x="1645" y="3279"/>
                </a:lnTo>
                <a:lnTo>
                  <a:pt x="1550" y="3276"/>
                </a:lnTo>
                <a:lnTo>
                  <a:pt x="1456" y="3268"/>
                </a:lnTo>
                <a:lnTo>
                  <a:pt x="1364" y="3255"/>
                </a:lnTo>
                <a:lnTo>
                  <a:pt x="1273" y="3237"/>
                </a:lnTo>
                <a:lnTo>
                  <a:pt x="1182" y="3212"/>
                </a:lnTo>
                <a:lnTo>
                  <a:pt x="1094" y="3183"/>
                </a:lnTo>
                <a:lnTo>
                  <a:pt x="1006" y="3148"/>
                </a:lnTo>
                <a:lnTo>
                  <a:pt x="921" y="3110"/>
                </a:lnTo>
                <a:lnTo>
                  <a:pt x="839" y="3066"/>
                </a:lnTo>
                <a:lnTo>
                  <a:pt x="761" y="3021"/>
                </a:lnTo>
                <a:lnTo>
                  <a:pt x="685" y="2971"/>
                </a:lnTo>
                <a:lnTo>
                  <a:pt x="614" y="2917"/>
                </a:lnTo>
                <a:lnTo>
                  <a:pt x="546" y="2859"/>
                </a:lnTo>
                <a:lnTo>
                  <a:pt x="481" y="2799"/>
                </a:lnTo>
                <a:lnTo>
                  <a:pt x="420" y="2735"/>
                </a:lnTo>
                <a:lnTo>
                  <a:pt x="363" y="2667"/>
                </a:lnTo>
                <a:lnTo>
                  <a:pt x="309" y="2596"/>
                </a:lnTo>
                <a:lnTo>
                  <a:pt x="258" y="2521"/>
                </a:lnTo>
                <a:lnTo>
                  <a:pt x="211" y="2443"/>
                </a:lnTo>
                <a:lnTo>
                  <a:pt x="168" y="2361"/>
                </a:lnTo>
                <a:lnTo>
                  <a:pt x="129" y="2277"/>
                </a:lnTo>
                <a:lnTo>
                  <a:pt x="95" y="2189"/>
                </a:lnTo>
                <a:lnTo>
                  <a:pt x="65" y="2100"/>
                </a:lnTo>
                <a:lnTo>
                  <a:pt x="42" y="2010"/>
                </a:lnTo>
                <a:lnTo>
                  <a:pt x="23" y="1919"/>
                </a:lnTo>
                <a:lnTo>
                  <a:pt x="10" y="1826"/>
                </a:lnTo>
                <a:lnTo>
                  <a:pt x="2" y="1733"/>
                </a:lnTo>
                <a:lnTo>
                  <a:pt x="0" y="1638"/>
                </a:lnTo>
                <a:lnTo>
                  <a:pt x="2" y="1543"/>
                </a:lnTo>
                <a:lnTo>
                  <a:pt x="10" y="1450"/>
                </a:lnTo>
                <a:lnTo>
                  <a:pt x="23" y="1358"/>
                </a:lnTo>
                <a:lnTo>
                  <a:pt x="42" y="1266"/>
                </a:lnTo>
                <a:lnTo>
                  <a:pt x="65" y="1177"/>
                </a:lnTo>
                <a:lnTo>
                  <a:pt x="95" y="1089"/>
                </a:lnTo>
                <a:lnTo>
                  <a:pt x="129" y="1002"/>
                </a:lnTo>
                <a:lnTo>
                  <a:pt x="168" y="916"/>
                </a:lnTo>
                <a:lnTo>
                  <a:pt x="211" y="835"/>
                </a:lnTo>
                <a:lnTo>
                  <a:pt x="258" y="757"/>
                </a:lnTo>
                <a:lnTo>
                  <a:pt x="309" y="683"/>
                </a:lnTo>
                <a:lnTo>
                  <a:pt x="363" y="611"/>
                </a:lnTo>
                <a:lnTo>
                  <a:pt x="420" y="544"/>
                </a:lnTo>
                <a:lnTo>
                  <a:pt x="481" y="480"/>
                </a:lnTo>
                <a:lnTo>
                  <a:pt x="546" y="419"/>
                </a:lnTo>
                <a:lnTo>
                  <a:pt x="614" y="362"/>
                </a:lnTo>
                <a:lnTo>
                  <a:pt x="685" y="309"/>
                </a:lnTo>
                <a:lnTo>
                  <a:pt x="761" y="259"/>
                </a:lnTo>
                <a:lnTo>
                  <a:pt x="839" y="213"/>
                </a:lnTo>
                <a:lnTo>
                  <a:pt x="921" y="171"/>
                </a:lnTo>
                <a:lnTo>
                  <a:pt x="1006" y="131"/>
                </a:lnTo>
                <a:lnTo>
                  <a:pt x="1094" y="97"/>
                </a:lnTo>
                <a:lnTo>
                  <a:pt x="1182" y="67"/>
                </a:lnTo>
                <a:lnTo>
                  <a:pt x="1273" y="44"/>
                </a:lnTo>
                <a:lnTo>
                  <a:pt x="1364" y="25"/>
                </a:lnTo>
                <a:lnTo>
                  <a:pt x="1456" y="11"/>
                </a:lnTo>
                <a:lnTo>
                  <a:pt x="1550" y="3"/>
                </a:lnTo>
                <a:lnTo>
                  <a:pt x="164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1454233" y="3859136"/>
            <a:ext cx="2338080" cy="40498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2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400" b="1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1456274" y="4291383"/>
            <a:ext cx="2333999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8" name="肘形连接符 17"/>
          <p:cNvCxnSpPr/>
          <p:nvPr/>
        </p:nvCxnSpPr>
        <p:spPr>
          <a:xfrm rot="10800000" flipV="1">
            <a:off x="4036989" y="3451940"/>
            <a:ext cx="1194091" cy="814393"/>
          </a:xfrm>
          <a:prstGeom prst="bentConnector3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肘形连接符 18"/>
          <p:cNvCxnSpPr/>
          <p:nvPr/>
        </p:nvCxnSpPr>
        <p:spPr>
          <a:xfrm rot="10800000" flipH="1" flipV="1">
            <a:off x="6910726" y="2411466"/>
            <a:ext cx="1194091" cy="814393"/>
          </a:xfrm>
          <a:prstGeom prst="bentConnector3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3"/>
          <p:cNvSpPr txBox="1"/>
          <p:nvPr/>
        </p:nvSpPr>
        <p:spPr>
          <a:xfrm>
            <a:off x="8399687" y="2818662"/>
            <a:ext cx="2338080" cy="40498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2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400" b="1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8401728" y="3250909"/>
            <a:ext cx="2333999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2" name="肘形连接符 21"/>
          <p:cNvCxnSpPr/>
          <p:nvPr/>
        </p:nvCxnSpPr>
        <p:spPr>
          <a:xfrm rot="10800000" flipV="1">
            <a:off x="4036989" y="1554306"/>
            <a:ext cx="1194091" cy="814393"/>
          </a:xfrm>
          <a:prstGeom prst="bentConnector3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3"/>
          <p:cNvSpPr txBox="1"/>
          <p:nvPr/>
        </p:nvSpPr>
        <p:spPr>
          <a:xfrm>
            <a:off x="1454233" y="1980985"/>
            <a:ext cx="2338080" cy="40498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2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400" b="1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1456274" y="2413232"/>
            <a:ext cx="2333999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5" name="肘形连接符 24"/>
          <p:cNvCxnSpPr/>
          <p:nvPr/>
        </p:nvCxnSpPr>
        <p:spPr>
          <a:xfrm rot="10800000" flipH="1" flipV="1">
            <a:off x="6910726" y="4399049"/>
            <a:ext cx="1194091" cy="814393"/>
          </a:xfrm>
          <a:prstGeom prst="bentConnector3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13"/>
          <p:cNvSpPr txBox="1"/>
          <p:nvPr/>
        </p:nvSpPr>
        <p:spPr>
          <a:xfrm>
            <a:off x="8399687" y="4860198"/>
            <a:ext cx="2338080" cy="40498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2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400" b="1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8401728" y="5292445"/>
            <a:ext cx="2333999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>
            <p:custDataLst>
              <p:tags r:id="rId1"/>
            </p:custDataLst>
          </p:nvPr>
        </p:nvSpPr>
        <p:spPr>
          <a:xfrm rot="20888409">
            <a:off x="444707" y="384824"/>
            <a:ext cx="429650" cy="29064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>
            <p:custDataLst>
              <p:tags r:id="rId2"/>
            </p:custDataLst>
          </p:nvPr>
        </p:nvSpPr>
        <p:spPr>
          <a:xfrm>
            <a:off x="339401" y="350758"/>
            <a:ext cx="429650" cy="29064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>
            <p:custDataLst>
              <p:tags r:id="rId3"/>
            </p:custDataLst>
          </p:nvPr>
        </p:nvSpPr>
        <p:spPr>
          <a:xfrm>
            <a:off x="908626" y="282282"/>
            <a:ext cx="234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研究成果与运用</a:t>
            </a:r>
            <a:endParaRPr lang="zh-CN" altLang="en-US" sz="2400" dirty="0">
              <a:solidFill>
                <a:schemeClr val="tx1">
                  <a:lumMod val="90000"/>
                  <a:lumOff val="10000"/>
                </a:schemeClr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770185" y="2325174"/>
            <a:ext cx="741680" cy="74168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>
            <a:off x="1141025" y="2345776"/>
            <a:ext cx="2884311" cy="721078"/>
          </a:xfrm>
          <a:custGeom>
            <a:avLst/>
            <a:gdLst>
              <a:gd name="connsiteX0" fmla="*/ 115235 w 2844800"/>
              <a:gd name="connsiteY0" fmla="*/ 0 h 711200"/>
              <a:gd name="connsiteX1" fmla="*/ 2844800 w 2844800"/>
              <a:gd name="connsiteY1" fmla="*/ 0 h 711200"/>
              <a:gd name="connsiteX2" fmla="*/ 2844800 w 2844800"/>
              <a:gd name="connsiteY2" fmla="*/ 711200 h 711200"/>
              <a:gd name="connsiteX3" fmla="*/ 0 w 2844800"/>
              <a:gd name="connsiteY3" fmla="*/ 711200 h 711200"/>
              <a:gd name="connsiteX4" fmla="*/ 365760 w 2844800"/>
              <a:gd name="connsiteY4" fmla="*/ 345440 h 711200"/>
              <a:gd name="connsiteX5" fmla="*/ 142371 w 2844800"/>
              <a:gd name="connsiteY5" fmla="*/ 8423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4800" h="711200">
                <a:moveTo>
                  <a:pt x="115235" y="0"/>
                </a:moveTo>
                <a:lnTo>
                  <a:pt x="2844800" y="0"/>
                </a:lnTo>
                <a:lnTo>
                  <a:pt x="2844800" y="711200"/>
                </a:lnTo>
                <a:lnTo>
                  <a:pt x="0" y="711200"/>
                </a:lnTo>
                <a:cubicBezTo>
                  <a:pt x="202004" y="711200"/>
                  <a:pt x="365760" y="547444"/>
                  <a:pt x="365760" y="345440"/>
                </a:cubicBezTo>
                <a:cubicBezTo>
                  <a:pt x="365760" y="193937"/>
                  <a:pt x="273647" y="63949"/>
                  <a:pt x="142371" y="84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4468425" y="2325174"/>
            <a:ext cx="741680" cy="7416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/>
        </p:nvSpPr>
        <p:spPr>
          <a:xfrm>
            <a:off x="4839265" y="2345776"/>
            <a:ext cx="2884311" cy="721078"/>
          </a:xfrm>
          <a:custGeom>
            <a:avLst/>
            <a:gdLst>
              <a:gd name="connsiteX0" fmla="*/ 115235 w 2844800"/>
              <a:gd name="connsiteY0" fmla="*/ 0 h 711200"/>
              <a:gd name="connsiteX1" fmla="*/ 2844800 w 2844800"/>
              <a:gd name="connsiteY1" fmla="*/ 0 h 711200"/>
              <a:gd name="connsiteX2" fmla="*/ 2844800 w 2844800"/>
              <a:gd name="connsiteY2" fmla="*/ 711200 h 711200"/>
              <a:gd name="connsiteX3" fmla="*/ 0 w 2844800"/>
              <a:gd name="connsiteY3" fmla="*/ 711200 h 711200"/>
              <a:gd name="connsiteX4" fmla="*/ 365760 w 2844800"/>
              <a:gd name="connsiteY4" fmla="*/ 345440 h 711200"/>
              <a:gd name="connsiteX5" fmla="*/ 142371 w 2844800"/>
              <a:gd name="connsiteY5" fmla="*/ 8423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4800" h="711200">
                <a:moveTo>
                  <a:pt x="115235" y="0"/>
                </a:moveTo>
                <a:lnTo>
                  <a:pt x="2844800" y="0"/>
                </a:lnTo>
                <a:lnTo>
                  <a:pt x="2844800" y="711200"/>
                </a:lnTo>
                <a:lnTo>
                  <a:pt x="0" y="711200"/>
                </a:lnTo>
                <a:cubicBezTo>
                  <a:pt x="202004" y="711200"/>
                  <a:pt x="365760" y="547444"/>
                  <a:pt x="365760" y="345440"/>
                </a:cubicBezTo>
                <a:cubicBezTo>
                  <a:pt x="365760" y="193937"/>
                  <a:pt x="273647" y="63949"/>
                  <a:pt x="142371" y="84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8166665" y="2325174"/>
            <a:ext cx="741680" cy="74168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>
            <a:off x="8537505" y="2345776"/>
            <a:ext cx="2884311" cy="721078"/>
          </a:xfrm>
          <a:custGeom>
            <a:avLst/>
            <a:gdLst>
              <a:gd name="connsiteX0" fmla="*/ 115235 w 2844800"/>
              <a:gd name="connsiteY0" fmla="*/ 0 h 711200"/>
              <a:gd name="connsiteX1" fmla="*/ 2844800 w 2844800"/>
              <a:gd name="connsiteY1" fmla="*/ 0 h 711200"/>
              <a:gd name="connsiteX2" fmla="*/ 2844800 w 2844800"/>
              <a:gd name="connsiteY2" fmla="*/ 711200 h 711200"/>
              <a:gd name="connsiteX3" fmla="*/ 0 w 2844800"/>
              <a:gd name="connsiteY3" fmla="*/ 711200 h 711200"/>
              <a:gd name="connsiteX4" fmla="*/ 365760 w 2844800"/>
              <a:gd name="connsiteY4" fmla="*/ 345440 h 711200"/>
              <a:gd name="connsiteX5" fmla="*/ 142371 w 2844800"/>
              <a:gd name="connsiteY5" fmla="*/ 8423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4800" h="711200">
                <a:moveTo>
                  <a:pt x="115235" y="0"/>
                </a:moveTo>
                <a:lnTo>
                  <a:pt x="2844800" y="0"/>
                </a:lnTo>
                <a:lnTo>
                  <a:pt x="2844800" y="711200"/>
                </a:lnTo>
                <a:lnTo>
                  <a:pt x="0" y="711200"/>
                </a:lnTo>
                <a:cubicBezTo>
                  <a:pt x="202004" y="711200"/>
                  <a:pt x="365760" y="547444"/>
                  <a:pt x="365760" y="345440"/>
                </a:cubicBezTo>
                <a:cubicBezTo>
                  <a:pt x="365760" y="193937"/>
                  <a:pt x="273647" y="63949"/>
                  <a:pt x="142371" y="84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918915" y="2290816"/>
            <a:ext cx="450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4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14192" y="2280515"/>
            <a:ext cx="450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8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309469" y="2290816"/>
            <a:ext cx="465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1414140" y="2537551"/>
            <a:ext cx="2338080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5112380" y="2537551"/>
            <a:ext cx="2338080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810620" y="2537551"/>
            <a:ext cx="2338080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34402" y="3608888"/>
            <a:ext cx="2497557" cy="9685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5032642" y="3608888"/>
            <a:ext cx="2497557" cy="9685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8730882" y="3608888"/>
            <a:ext cx="2497557" cy="9685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 rot="20888409">
            <a:off x="444707" y="384824"/>
            <a:ext cx="429650" cy="29064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2"/>
            </p:custDataLst>
          </p:nvPr>
        </p:nvSpPr>
        <p:spPr>
          <a:xfrm>
            <a:off x="339401" y="350758"/>
            <a:ext cx="429650" cy="29064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>
            <p:custDataLst>
              <p:tags r:id="rId3"/>
            </p:custDataLst>
          </p:nvPr>
        </p:nvSpPr>
        <p:spPr>
          <a:xfrm>
            <a:off x="908626" y="282282"/>
            <a:ext cx="234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研究成果与运用</a:t>
            </a:r>
            <a:endParaRPr lang="zh-CN" altLang="en-US" sz="2400" dirty="0">
              <a:solidFill>
                <a:schemeClr val="tx1">
                  <a:lumMod val="90000"/>
                  <a:lumOff val="10000"/>
                </a:schemeClr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rot="18930541">
            <a:off x="1534160" y="2062479"/>
            <a:ext cx="1595120" cy="294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2895603" y="0"/>
            <a:ext cx="1628006" cy="16560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 flipV="1">
            <a:off x="643510" y="3941778"/>
            <a:ext cx="2966502" cy="29162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 flipV="1">
            <a:off x="7564120" y="1"/>
            <a:ext cx="3409941" cy="3352144"/>
          </a:xfrm>
          <a:prstGeom prst="line">
            <a:avLst/>
          </a:prstGeom>
          <a:ln>
            <a:solidFill>
              <a:schemeClr val="tx1">
                <a:alpha val="3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 flipV="1">
            <a:off x="9077960" y="924562"/>
            <a:ext cx="1793240" cy="17628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7517711" y="3342058"/>
            <a:ext cx="3456351" cy="3515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 flipV="1">
            <a:off x="885821" y="4603763"/>
            <a:ext cx="1137010" cy="11177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 flipV="1">
            <a:off x="1091025" y="5100029"/>
            <a:ext cx="1137010" cy="1117737"/>
          </a:xfrm>
          <a:prstGeom prst="line">
            <a:avLst/>
          </a:prstGeom>
          <a:ln>
            <a:solidFill>
              <a:schemeClr val="tx1">
                <a:alpha val="2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7564120" y="5862873"/>
            <a:ext cx="540536" cy="5498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 rot="18930541">
            <a:off x="9056243" y="4937624"/>
            <a:ext cx="1595120" cy="294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609552" y="2763520"/>
            <a:ext cx="1158288" cy="11782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3"/>
          <p:cNvSpPr txBox="1">
            <a:spLocks noChangeArrowheads="1"/>
          </p:cNvSpPr>
          <p:nvPr/>
        </p:nvSpPr>
        <p:spPr bwMode="auto">
          <a:xfrm>
            <a:off x="5592362" y="4117919"/>
            <a:ext cx="30572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3200" dirty="0">
                <a:latin typeface="等线 Light" panose="02010600030101010101" pitchFamily="2" charset="-122"/>
                <a:ea typeface="等线 Light" panose="02010600030101010101" pitchFamily="2" charset="-122"/>
              </a:rPr>
              <a:t>研究成果与运用</a:t>
            </a:r>
            <a:endParaRPr lang="zh-CN" altLang="en-US" sz="32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26" name="文本框 28"/>
          <p:cNvSpPr txBox="1">
            <a:spLocks noChangeArrowheads="1"/>
          </p:cNvSpPr>
          <p:nvPr/>
        </p:nvSpPr>
        <p:spPr bwMode="auto">
          <a:xfrm>
            <a:off x="5592362" y="3281997"/>
            <a:ext cx="30572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3200" dirty="0">
                <a:latin typeface="等线 Light" panose="02010600030101010101" pitchFamily="2" charset="-122"/>
                <a:ea typeface="等线 Light" panose="02010600030101010101" pitchFamily="2" charset="-122"/>
              </a:rPr>
              <a:t>研究思路与方法</a:t>
            </a:r>
            <a:endParaRPr lang="zh-CN" altLang="en-US" sz="32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5592362" y="2446075"/>
            <a:ext cx="30572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3200" dirty="0">
                <a:latin typeface="等线 Light" panose="02010600030101010101" pitchFamily="2" charset="-122"/>
                <a:ea typeface="等线 Light" panose="02010600030101010101" pitchFamily="2" charset="-122"/>
              </a:rPr>
              <a:t>论文框架与内容</a:t>
            </a:r>
            <a:endParaRPr lang="zh-CN" altLang="en-US" sz="32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28" name="文本框 23"/>
          <p:cNvSpPr txBox="1">
            <a:spLocks noChangeArrowheads="1"/>
          </p:cNvSpPr>
          <p:nvPr/>
        </p:nvSpPr>
        <p:spPr bwMode="auto">
          <a:xfrm>
            <a:off x="5580639" y="4953842"/>
            <a:ext cx="30572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3200" dirty="0">
                <a:latin typeface="等线 Light" panose="02010600030101010101" pitchFamily="2" charset="-122"/>
                <a:ea typeface="等线 Light" panose="02010600030101010101" pitchFamily="2" charset="-122"/>
              </a:rPr>
              <a:t>离别感恩与致谢</a:t>
            </a:r>
            <a:endParaRPr lang="zh-CN" altLang="en-US" sz="32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795943" y="2446075"/>
            <a:ext cx="17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dirty="0">
                <a:latin typeface="等线 Light" panose="02010600030101010101" pitchFamily="2" charset="-122"/>
                <a:ea typeface="等线 Light" panose="02010600030101010101" pitchFamily="2" charset="-122"/>
              </a:rPr>
              <a:t>PART</a:t>
            </a:r>
            <a:endParaRPr lang="zh-CN" altLang="en-US" sz="36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630350" y="2446075"/>
            <a:ext cx="867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等线 Light" panose="02010600030101010101" pitchFamily="2" charset="-122"/>
                <a:ea typeface="等线 Light" panose="02010600030101010101" pitchFamily="2" charset="-122"/>
              </a:rPr>
              <a:t>01</a:t>
            </a:r>
            <a:endParaRPr lang="zh-CN" altLang="en-US" sz="36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795943" y="3281997"/>
            <a:ext cx="17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dirty="0">
                <a:latin typeface="等线 Light" panose="02010600030101010101" pitchFamily="2" charset="-122"/>
                <a:ea typeface="等线 Light" panose="02010600030101010101" pitchFamily="2" charset="-122"/>
              </a:rPr>
              <a:t>PART</a:t>
            </a:r>
            <a:endParaRPr lang="zh-CN" altLang="en-US" sz="36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630350" y="3281997"/>
            <a:ext cx="867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等线 Light" panose="02010600030101010101" pitchFamily="2" charset="-122"/>
                <a:ea typeface="等线 Light" panose="02010600030101010101" pitchFamily="2" charset="-122"/>
              </a:rPr>
              <a:t>02</a:t>
            </a:r>
            <a:endParaRPr lang="zh-CN" altLang="en-US" sz="36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795943" y="4117919"/>
            <a:ext cx="17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dirty="0">
                <a:latin typeface="等线 Light" panose="02010600030101010101" pitchFamily="2" charset="-122"/>
                <a:ea typeface="等线 Light" panose="02010600030101010101" pitchFamily="2" charset="-122"/>
              </a:rPr>
              <a:t>PART</a:t>
            </a:r>
            <a:endParaRPr lang="zh-CN" altLang="en-US" sz="36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630350" y="4117919"/>
            <a:ext cx="867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等线 Light" panose="02010600030101010101" pitchFamily="2" charset="-122"/>
                <a:ea typeface="等线 Light" panose="02010600030101010101" pitchFamily="2" charset="-122"/>
              </a:rPr>
              <a:t>03</a:t>
            </a:r>
            <a:endParaRPr lang="zh-CN" altLang="en-US" sz="36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2795943" y="4923063"/>
            <a:ext cx="17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dirty="0">
                <a:latin typeface="等线 Light" panose="02010600030101010101" pitchFamily="2" charset="-122"/>
                <a:ea typeface="等线 Light" panose="02010600030101010101" pitchFamily="2" charset="-122"/>
              </a:rPr>
              <a:t>PART</a:t>
            </a:r>
            <a:endParaRPr lang="zh-CN" altLang="en-US" sz="36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630350" y="4923063"/>
            <a:ext cx="867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等线 Light" panose="02010600030101010101" pitchFamily="2" charset="-122"/>
                <a:ea typeface="等线 Light" panose="02010600030101010101" pitchFamily="2" charset="-122"/>
              </a:rPr>
              <a:t>04</a:t>
            </a:r>
            <a:endParaRPr lang="zh-CN" altLang="en-US" sz="36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41" name="文本框 40"/>
          <p:cNvSpPr txBox="1">
            <a:spLocks noChangeArrowheads="1"/>
          </p:cNvSpPr>
          <p:nvPr/>
        </p:nvSpPr>
        <p:spPr bwMode="auto">
          <a:xfrm rot="18885362">
            <a:off x="3313746" y="538009"/>
            <a:ext cx="22621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4800" b="1" dirty="0">
                <a:latin typeface="等线 Light" panose="02010600030101010101" pitchFamily="2" charset="-122"/>
                <a:ea typeface="等线 Light" panose="02010600030101010101" pitchFamily="2" charset="-122"/>
              </a:rPr>
              <a:t>目录</a:t>
            </a:r>
            <a:endParaRPr lang="zh-CN" altLang="en-US" sz="4800" b="1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42" name="文本框 41"/>
          <p:cNvSpPr txBox="1">
            <a:spLocks noChangeArrowheads="1"/>
          </p:cNvSpPr>
          <p:nvPr/>
        </p:nvSpPr>
        <p:spPr bwMode="auto">
          <a:xfrm rot="18885362">
            <a:off x="4226942" y="821535"/>
            <a:ext cx="2262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1600" b="1" dirty="0">
                <a:latin typeface="等线 Light" panose="02010600030101010101" pitchFamily="2" charset="-122"/>
                <a:ea typeface="等线 Light" panose="02010600030101010101" pitchFamily="2" charset="-122"/>
              </a:rPr>
              <a:t>contents</a:t>
            </a:r>
            <a:endParaRPr lang="zh-CN" altLang="en-US" sz="1600" b="1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63"/>
          <p:cNvSpPr/>
          <p:nvPr/>
        </p:nvSpPr>
        <p:spPr>
          <a:xfrm rot="10800000">
            <a:off x="7369935" y="1851007"/>
            <a:ext cx="1080000" cy="1080000"/>
          </a:xfrm>
          <a:prstGeom prst="teardrop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id-ID">
              <a:solidFill>
                <a:schemeClr val="tx1"/>
              </a:solidFill>
            </a:endParaRPr>
          </a:p>
        </p:txBody>
      </p:sp>
      <p:sp>
        <p:nvSpPr>
          <p:cNvPr id="3" name="Teardrop 64"/>
          <p:cNvSpPr/>
          <p:nvPr/>
        </p:nvSpPr>
        <p:spPr>
          <a:xfrm rot="10800000">
            <a:off x="7370112" y="3044804"/>
            <a:ext cx="1080000" cy="1080000"/>
          </a:xfrm>
          <a:prstGeom prst="teardrop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id-ID">
              <a:solidFill>
                <a:schemeClr val="tx1"/>
              </a:solidFill>
            </a:endParaRPr>
          </a:p>
        </p:txBody>
      </p:sp>
      <p:sp>
        <p:nvSpPr>
          <p:cNvPr id="4" name="Teardrop 65"/>
          <p:cNvSpPr/>
          <p:nvPr/>
        </p:nvSpPr>
        <p:spPr>
          <a:xfrm rot="10800000">
            <a:off x="7367293" y="4264627"/>
            <a:ext cx="1080000" cy="1080000"/>
          </a:xfrm>
          <a:prstGeom prst="teardrop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id-ID">
              <a:solidFill>
                <a:schemeClr val="tx1"/>
              </a:solidFill>
            </a:endParaRPr>
          </a:p>
        </p:txBody>
      </p:sp>
      <p:sp>
        <p:nvSpPr>
          <p:cNvPr id="5" name="Teardrop 2"/>
          <p:cNvSpPr/>
          <p:nvPr/>
        </p:nvSpPr>
        <p:spPr>
          <a:xfrm rot="5400000">
            <a:off x="3653405" y="1851007"/>
            <a:ext cx="1080000" cy="1080000"/>
          </a:xfrm>
          <a:prstGeom prst="teardrop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id-ID">
              <a:solidFill>
                <a:schemeClr val="tx1"/>
              </a:solidFill>
            </a:endParaRPr>
          </a:p>
        </p:txBody>
      </p:sp>
      <p:sp>
        <p:nvSpPr>
          <p:cNvPr id="6" name="Teardrop 61"/>
          <p:cNvSpPr/>
          <p:nvPr/>
        </p:nvSpPr>
        <p:spPr>
          <a:xfrm rot="5400000">
            <a:off x="3650763" y="3057817"/>
            <a:ext cx="1080000" cy="1080000"/>
          </a:xfrm>
          <a:prstGeom prst="teardrop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id-ID">
              <a:solidFill>
                <a:schemeClr val="tx1"/>
              </a:solidFill>
            </a:endParaRPr>
          </a:p>
        </p:txBody>
      </p:sp>
      <p:sp>
        <p:nvSpPr>
          <p:cNvPr id="7" name="Teardrop 62"/>
          <p:cNvSpPr/>
          <p:nvPr/>
        </p:nvSpPr>
        <p:spPr>
          <a:xfrm rot="5400000">
            <a:off x="3650763" y="4264627"/>
            <a:ext cx="1080000" cy="1080000"/>
          </a:xfrm>
          <a:prstGeom prst="teardrop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id-ID">
              <a:solidFill>
                <a:schemeClr val="tx1"/>
              </a:solidFill>
            </a:endParaRPr>
          </a:p>
        </p:txBody>
      </p:sp>
      <p:sp>
        <p:nvSpPr>
          <p:cNvPr id="8" name="Freeform 39"/>
          <p:cNvSpPr>
            <a:spLocks noEditPoints="1"/>
          </p:cNvSpPr>
          <p:nvPr/>
        </p:nvSpPr>
        <p:spPr bwMode="auto">
          <a:xfrm>
            <a:off x="7742427" y="2185994"/>
            <a:ext cx="297301" cy="432000"/>
          </a:xfrm>
          <a:custGeom>
            <a:avLst/>
            <a:gdLst>
              <a:gd name="T0" fmla="*/ 560 w 1120"/>
              <a:gd name="T1" fmla="*/ 0 h 1629"/>
              <a:gd name="T2" fmla="*/ 0 w 1120"/>
              <a:gd name="T3" fmla="*/ 560 h 1629"/>
              <a:gd name="T4" fmla="*/ 256 w 1120"/>
              <a:gd name="T5" fmla="*/ 1174 h 1629"/>
              <a:gd name="T6" fmla="*/ 560 w 1120"/>
              <a:gd name="T7" fmla="*/ 1629 h 1629"/>
              <a:gd name="T8" fmla="*/ 864 w 1120"/>
              <a:gd name="T9" fmla="*/ 1175 h 1629"/>
              <a:gd name="T10" fmla="*/ 1120 w 1120"/>
              <a:gd name="T11" fmla="*/ 560 h 1629"/>
              <a:gd name="T12" fmla="*/ 560 w 1120"/>
              <a:gd name="T13" fmla="*/ 0 h 1629"/>
              <a:gd name="T14" fmla="*/ 692 w 1120"/>
              <a:gd name="T15" fmla="*/ 1383 h 1629"/>
              <a:gd name="T16" fmla="*/ 440 w 1120"/>
              <a:gd name="T17" fmla="*/ 1415 h 1629"/>
              <a:gd name="T18" fmla="*/ 409 w 1120"/>
              <a:gd name="T19" fmla="*/ 1319 h 1629"/>
              <a:gd name="T20" fmla="*/ 409 w 1120"/>
              <a:gd name="T21" fmla="*/ 1317 h 1629"/>
              <a:gd name="T22" fmla="*/ 724 w 1120"/>
              <a:gd name="T23" fmla="*/ 1278 h 1629"/>
              <a:gd name="T24" fmla="*/ 710 w 1120"/>
              <a:gd name="T25" fmla="*/ 1323 h 1629"/>
              <a:gd name="T26" fmla="*/ 692 w 1120"/>
              <a:gd name="T27" fmla="*/ 1383 h 1629"/>
              <a:gd name="T28" fmla="*/ 394 w 1120"/>
              <a:gd name="T29" fmla="*/ 1268 h 1629"/>
              <a:gd name="T30" fmla="*/ 363 w 1120"/>
              <a:gd name="T31" fmla="*/ 1171 h 1629"/>
              <a:gd name="T32" fmla="*/ 758 w 1120"/>
              <a:gd name="T33" fmla="*/ 1171 h 1629"/>
              <a:gd name="T34" fmla="*/ 740 w 1120"/>
              <a:gd name="T35" fmla="*/ 1225 h 1629"/>
              <a:gd name="T36" fmla="*/ 394 w 1120"/>
              <a:gd name="T37" fmla="*/ 1268 h 1629"/>
              <a:gd name="T38" fmla="*/ 560 w 1120"/>
              <a:gd name="T39" fmla="*/ 1527 h 1629"/>
              <a:gd name="T40" fmla="*/ 458 w 1120"/>
              <a:gd name="T41" fmla="*/ 1464 h 1629"/>
              <a:gd name="T42" fmla="*/ 674 w 1120"/>
              <a:gd name="T43" fmla="*/ 1437 h 1629"/>
              <a:gd name="T44" fmla="*/ 560 w 1120"/>
              <a:gd name="T45" fmla="*/ 1527 h 1629"/>
              <a:gd name="T46" fmla="*/ 798 w 1120"/>
              <a:gd name="T47" fmla="*/ 1069 h 1629"/>
              <a:gd name="T48" fmla="*/ 323 w 1120"/>
              <a:gd name="T49" fmla="*/ 1069 h 1629"/>
              <a:gd name="T50" fmla="*/ 237 w 1120"/>
              <a:gd name="T51" fmla="*/ 905 h 1629"/>
              <a:gd name="T52" fmla="*/ 102 w 1120"/>
              <a:gd name="T53" fmla="*/ 560 h 1629"/>
              <a:gd name="T54" fmla="*/ 560 w 1120"/>
              <a:gd name="T55" fmla="*/ 102 h 1629"/>
              <a:gd name="T56" fmla="*/ 1018 w 1120"/>
              <a:gd name="T57" fmla="*/ 560 h 1629"/>
              <a:gd name="T58" fmla="*/ 883 w 1120"/>
              <a:gd name="T59" fmla="*/ 906 h 1629"/>
              <a:gd name="T60" fmla="*/ 798 w 1120"/>
              <a:gd name="T61" fmla="*/ 1069 h 1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120" h="1629">
                <a:moveTo>
                  <a:pt x="560" y="0"/>
                </a:moveTo>
                <a:cubicBezTo>
                  <a:pt x="251" y="0"/>
                  <a:pt x="0" y="251"/>
                  <a:pt x="0" y="560"/>
                </a:cubicBezTo>
                <a:cubicBezTo>
                  <a:pt x="0" y="765"/>
                  <a:pt x="188" y="983"/>
                  <a:pt x="256" y="1174"/>
                </a:cubicBezTo>
                <a:cubicBezTo>
                  <a:pt x="358" y="1459"/>
                  <a:pt x="347" y="1629"/>
                  <a:pt x="560" y="1629"/>
                </a:cubicBezTo>
                <a:cubicBezTo>
                  <a:pt x="776" y="1629"/>
                  <a:pt x="762" y="1459"/>
                  <a:pt x="864" y="1175"/>
                </a:cubicBezTo>
                <a:cubicBezTo>
                  <a:pt x="932" y="983"/>
                  <a:pt x="1120" y="764"/>
                  <a:pt x="1120" y="560"/>
                </a:cubicBezTo>
                <a:cubicBezTo>
                  <a:pt x="1120" y="251"/>
                  <a:pt x="869" y="0"/>
                  <a:pt x="560" y="0"/>
                </a:cubicBezTo>
                <a:close/>
                <a:moveTo>
                  <a:pt x="692" y="1383"/>
                </a:moveTo>
                <a:cubicBezTo>
                  <a:pt x="440" y="1415"/>
                  <a:pt x="440" y="1415"/>
                  <a:pt x="440" y="1415"/>
                </a:cubicBezTo>
                <a:cubicBezTo>
                  <a:pt x="431" y="1389"/>
                  <a:pt x="421" y="1358"/>
                  <a:pt x="409" y="1319"/>
                </a:cubicBezTo>
                <a:cubicBezTo>
                  <a:pt x="409" y="1318"/>
                  <a:pt x="409" y="1318"/>
                  <a:pt x="409" y="1317"/>
                </a:cubicBezTo>
                <a:cubicBezTo>
                  <a:pt x="724" y="1278"/>
                  <a:pt x="724" y="1278"/>
                  <a:pt x="724" y="1278"/>
                </a:cubicBezTo>
                <a:cubicBezTo>
                  <a:pt x="719" y="1293"/>
                  <a:pt x="714" y="1309"/>
                  <a:pt x="710" y="1323"/>
                </a:cubicBezTo>
                <a:cubicBezTo>
                  <a:pt x="704" y="1346"/>
                  <a:pt x="698" y="1365"/>
                  <a:pt x="692" y="1383"/>
                </a:cubicBezTo>
                <a:close/>
                <a:moveTo>
                  <a:pt x="394" y="1268"/>
                </a:moveTo>
                <a:cubicBezTo>
                  <a:pt x="385" y="1237"/>
                  <a:pt x="374" y="1205"/>
                  <a:pt x="363" y="1171"/>
                </a:cubicBezTo>
                <a:cubicBezTo>
                  <a:pt x="758" y="1171"/>
                  <a:pt x="758" y="1171"/>
                  <a:pt x="758" y="1171"/>
                </a:cubicBezTo>
                <a:cubicBezTo>
                  <a:pt x="752" y="1189"/>
                  <a:pt x="745" y="1208"/>
                  <a:pt x="740" y="1225"/>
                </a:cubicBezTo>
                <a:lnTo>
                  <a:pt x="394" y="1268"/>
                </a:lnTo>
                <a:close/>
                <a:moveTo>
                  <a:pt x="560" y="1527"/>
                </a:moveTo>
                <a:cubicBezTo>
                  <a:pt x="508" y="1527"/>
                  <a:pt x="485" y="1521"/>
                  <a:pt x="458" y="1464"/>
                </a:cubicBezTo>
                <a:cubicBezTo>
                  <a:pt x="674" y="1437"/>
                  <a:pt x="674" y="1437"/>
                  <a:pt x="674" y="1437"/>
                </a:cubicBezTo>
                <a:cubicBezTo>
                  <a:pt x="643" y="1521"/>
                  <a:pt x="620" y="1527"/>
                  <a:pt x="560" y="1527"/>
                </a:cubicBezTo>
                <a:close/>
                <a:moveTo>
                  <a:pt x="798" y="1069"/>
                </a:moveTo>
                <a:cubicBezTo>
                  <a:pt x="323" y="1069"/>
                  <a:pt x="323" y="1069"/>
                  <a:pt x="323" y="1069"/>
                </a:cubicBezTo>
                <a:cubicBezTo>
                  <a:pt x="297" y="1014"/>
                  <a:pt x="267" y="959"/>
                  <a:pt x="237" y="905"/>
                </a:cubicBezTo>
                <a:cubicBezTo>
                  <a:pt x="170" y="786"/>
                  <a:pt x="102" y="664"/>
                  <a:pt x="102" y="560"/>
                </a:cubicBezTo>
                <a:cubicBezTo>
                  <a:pt x="102" y="307"/>
                  <a:pt x="307" y="102"/>
                  <a:pt x="560" y="102"/>
                </a:cubicBezTo>
                <a:cubicBezTo>
                  <a:pt x="813" y="102"/>
                  <a:pt x="1018" y="307"/>
                  <a:pt x="1018" y="560"/>
                </a:cubicBezTo>
                <a:cubicBezTo>
                  <a:pt x="1018" y="663"/>
                  <a:pt x="949" y="786"/>
                  <a:pt x="883" y="906"/>
                </a:cubicBezTo>
                <a:cubicBezTo>
                  <a:pt x="853" y="960"/>
                  <a:pt x="823" y="1014"/>
                  <a:pt x="798" y="10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20000"/>
              </a:lnSpc>
            </a:pPr>
            <a:endParaRPr lang="id-ID"/>
          </a:p>
        </p:txBody>
      </p:sp>
      <p:sp>
        <p:nvSpPr>
          <p:cNvPr id="9" name="Freeform 40"/>
          <p:cNvSpPr/>
          <p:nvPr/>
        </p:nvSpPr>
        <p:spPr bwMode="auto">
          <a:xfrm>
            <a:off x="7810113" y="2253568"/>
            <a:ext cx="87521" cy="87521"/>
          </a:xfrm>
          <a:custGeom>
            <a:avLst/>
            <a:gdLst>
              <a:gd name="T0" fmla="*/ 305 w 330"/>
              <a:gd name="T1" fmla="*/ 0 h 330"/>
              <a:gd name="T2" fmla="*/ 0 w 330"/>
              <a:gd name="T3" fmla="*/ 305 h 330"/>
              <a:gd name="T4" fmla="*/ 25 w 330"/>
              <a:gd name="T5" fmla="*/ 330 h 330"/>
              <a:gd name="T6" fmla="*/ 50 w 330"/>
              <a:gd name="T7" fmla="*/ 305 h 330"/>
              <a:gd name="T8" fmla="*/ 305 w 330"/>
              <a:gd name="T9" fmla="*/ 50 h 330"/>
              <a:gd name="T10" fmla="*/ 330 w 330"/>
              <a:gd name="T11" fmla="*/ 25 h 330"/>
              <a:gd name="T12" fmla="*/ 305 w 330"/>
              <a:gd name="T13" fmla="*/ 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0" h="330">
                <a:moveTo>
                  <a:pt x="305" y="0"/>
                </a:moveTo>
                <a:cubicBezTo>
                  <a:pt x="137" y="0"/>
                  <a:pt x="0" y="137"/>
                  <a:pt x="0" y="305"/>
                </a:cubicBezTo>
                <a:cubicBezTo>
                  <a:pt x="0" y="319"/>
                  <a:pt x="11" y="330"/>
                  <a:pt x="25" y="330"/>
                </a:cubicBezTo>
                <a:cubicBezTo>
                  <a:pt x="39" y="330"/>
                  <a:pt x="50" y="319"/>
                  <a:pt x="50" y="305"/>
                </a:cubicBezTo>
                <a:cubicBezTo>
                  <a:pt x="50" y="165"/>
                  <a:pt x="165" y="50"/>
                  <a:pt x="305" y="50"/>
                </a:cubicBezTo>
                <a:cubicBezTo>
                  <a:pt x="319" y="50"/>
                  <a:pt x="330" y="39"/>
                  <a:pt x="330" y="25"/>
                </a:cubicBezTo>
                <a:cubicBezTo>
                  <a:pt x="330" y="11"/>
                  <a:pt x="319" y="0"/>
                  <a:pt x="30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20000"/>
              </a:lnSpc>
            </a:pPr>
            <a:endParaRPr lang="id-ID"/>
          </a:p>
        </p:txBody>
      </p:sp>
      <p:sp>
        <p:nvSpPr>
          <p:cNvPr id="10" name="Freeform 48"/>
          <p:cNvSpPr>
            <a:spLocks noEditPoints="1"/>
          </p:cNvSpPr>
          <p:nvPr/>
        </p:nvSpPr>
        <p:spPr bwMode="auto">
          <a:xfrm>
            <a:off x="7684912" y="3410361"/>
            <a:ext cx="375061" cy="374912"/>
          </a:xfrm>
          <a:custGeom>
            <a:avLst/>
            <a:gdLst>
              <a:gd name="T0" fmla="*/ 690 w 1068"/>
              <a:gd name="T1" fmla="*/ 335 h 1068"/>
              <a:gd name="T2" fmla="*/ 534 w 1068"/>
              <a:gd name="T3" fmla="*/ 0 h 1068"/>
              <a:gd name="T4" fmla="*/ 301 w 1068"/>
              <a:gd name="T5" fmla="*/ 342 h 1068"/>
              <a:gd name="T6" fmla="*/ 267 w 1068"/>
              <a:gd name="T7" fmla="*/ 360 h 1068"/>
              <a:gd name="T8" fmla="*/ 100 w 1068"/>
              <a:gd name="T9" fmla="*/ 334 h 1068"/>
              <a:gd name="T10" fmla="*/ 0 w 1068"/>
              <a:gd name="T11" fmla="*/ 968 h 1068"/>
              <a:gd name="T12" fmla="*/ 201 w 1068"/>
              <a:gd name="T13" fmla="*/ 1068 h 1068"/>
              <a:gd name="T14" fmla="*/ 291 w 1068"/>
              <a:gd name="T15" fmla="*/ 1011 h 1068"/>
              <a:gd name="T16" fmla="*/ 301 w 1068"/>
              <a:gd name="T17" fmla="*/ 1013 h 1068"/>
              <a:gd name="T18" fmla="*/ 635 w 1068"/>
              <a:gd name="T19" fmla="*/ 1068 h 1068"/>
              <a:gd name="T20" fmla="*/ 937 w 1068"/>
              <a:gd name="T21" fmla="*/ 1004 h 1068"/>
              <a:gd name="T22" fmla="*/ 952 w 1068"/>
              <a:gd name="T23" fmla="*/ 909 h 1068"/>
              <a:gd name="T24" fmla="*/ 1007 w 1068"/>
              <a:gd name="T25" fmla="*/ 732 h 1068"/>
              <a:gd name="T26" fmla="*/ 1039 w 1068"/>
              <a:gd name="T27" fmla="*/ 560 h 1068"/>
              <a:gd name="T28" fmla="*/ 1068 w 1068"/>
              <a:gd name="T29" fmla="*/ 481 h 1068"/>
              <a:gd name="T30" fmla="*/ 974 w 1068"/>
              <a:gd name="T31" fmla="*/ 349 h 1068"/>
              <a:gd name="T32" fmla="*/ 201 w 1068"/>
              <a:gd name="T33" fmla="*/ 1001 h 1068"/>
              <a:gd name="T34" fmla="*/ 67 w 1068"/>
              <a:gd name="T35" fmla="*/ 968 h 1068"/>
              <a:gd name="T36" fmla="*/ 100 w 1068"/>
              <a:gd name="T37" fmla="*/ 401 h 1068"/>
              <a:gd name="T38" fmla="*/ 234 w 1068"/>
              <a:gd name="T39" fmla="*/ 434 h 1068"/>
              <a:gd name="T40" fmla="*/ 1001 w 1068"/>
              <a:gd name="T41" fmla="*/ 485 h 1068"/>
              <a:gd name="T42" fmla="*/ 868 w 1068"/>
              <a:gd name="T43" fmla="*/ 534 h 1068"/>
              <a:gd name="T44" fmla="*/ 868 w 1068"/>
              <a:gd name="T45" fmla="*/ 567 h 1068"/>
              <a:gd name="T46" fmla="*/ 986 w 1068"/>
              <a:gd name="T47" fmla="*/ 629 h 1068"/>
              <a:gd name="T48" fmla="*/ 835 w 1068"/>
              <a:gd name="T49" fmla="*/ 701 h 1068"/>
              <a:gd name="T50" fmla="*/ 835 w 1068"/>
              <a:gd name="T51" fmla="*/ 734 h 1068"/>
              <a:gd name="T52" fmla="*/ 944 w 1068"/>
              <a:gd name="T53" fmla="*/ 803 h 1068"/>
              <a:gd name="T54" fmla="*/ 801 w 1068"/>
              <a:gd name="T55" fmla="*/ 868 h 1068"/>
              <a:gd name="T56" fmla="*/ 801 w 1068"/>
              <a:gd name="T57" fmla="*/ 901 h 1068"/>
              <a:gd name="T58" fmla="*/ 888 w 1068"/>
              <a:gd name="T59" fmla="*/ 948 h 1068"/>
              <a:gd name="T60" fmla="*/ 818 w 1068"/>
              <a:gd name="T61" fmla="*/ 1001 h 1068"/>
              <a:gd name="T62" fmla="*/ 450 w 1068"/>
              <a:gd name="T63" fmla="*/ 980 h 1068"/>
              <a:gd name="T64" fmla="*/ 268 w 1068"/>
              <a:gd name="T65" fmla="*/ 914 h 1068"/>
              <a:gd name="T66" fmla="*/ 294 w 1068"/>
              <a:gd name="T67" fmla="*/ 418 h 1068"/>
              <a:gd name="T68" fmla="*/ 501 w 1068"/>
              <a:gd name="T69" fmla="*/ 100 h 1068"/>
              <a:gd name="T70" fmla="*/ 632 w 1068"/>
              <a:gd name="T71" fmla="*/ 225 h 1068"/>
              <a:gd name="T72" fmla="*/ 962 w 1068"/>
              <a:gd name="T73" fmla="*/ 413 h 1068"/>
              <a:gd name="T74" fmla="*/ 1001 w 1068"/>
              <a:gd name="T75" fmla="*/ 485 h 1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68" h="1068">
                <a:moveTo>
                  <a:pt x="974" y="349"/>
                </a:moveTo>
                <a:cubicBezTo>
                  <a:pt x="932" y="339"/>
                  <a:pt x="834" y="339"/>
                  <a:pt x="690" y="335"/>
                </a:cubicBezTo>
                <a:cubicBezTo>
                  <a:pt x="697" y="304"/>
                  <a:pt x="699" y="275"/>
                  <a:pt x="699" y="225"/>
                </a:cubicBezTo>
                <a:cubicBezTo>
                  <a:pt x="699" y="105"/>
                  <a:pt x="611" y="0"/>
                  <a:pt x="534" y="0"/>
                </a:cubicBezTo>
                <a:cubicBezTo>
                  <a:pt x="480" y="0"/>
                  <a:pt x="435" y="45"/>
                  <a:pt x="434" y="99"/>
                </a:cubicBezTo>
                <a:cubicBezTo>
                  <a:pt x="433" y="167"/>
                  <a:pt x="413" y="283"/>
                  <a:pt x="301" y="342"/>
                </a:cubicBezTo>
                <a:cubicBezTo>
                  <a:pt x="292" y="346"/>
                  <a:pt x="269" y="357"/>
                  <a:pt x="265" y="359"/>
                </a:cubicBezTo>
                <a:cubicBezTo>
                  <a:pt x="267" y="360"/>
                  <a:pt x="267" y="360"/>
                  <a:pt x="267" y="360"/>
                </a:cubicBezTo>
                <a:cubicBezTo>
                  <a:pt x="250" y="345"/>
                  <a:pt x="225" y="334"/>
                  <a:pt x="201" y="334"/>
                </a:cubicBezTo>
                <a:cubicBezTo>
                  <a:pt x="100" y="334"/>
                  <a:pt x="100" y="334"/>
                  <a:pt x="100" y="334"/>
                </a:cubicBezTo>
                <a:cubicBezTo>
                  <a:pt x="45" y="334"/>
                  <a:pt x="0" y="379"/>
                  <a:pt x="0" y="434"/>
                </a:cubicBezTo>
                <a:cubicBezTo>
                  <a:pt x="0" y="968"/>
                  <a:pt x="0" y="968"/>
                  <a:pt x="0" y="968"/>
                </a:cubicBezTo>
                <a:cubicBezTo>
                  <a:pt x="0" y="1023"/>
                  <a:pt x="45" y="1068"/>
                  <a:pt x="100" y="1068"/>
                </a:cubicBezTo>
                <a:cubicBezTo>
                  <a:pt x="201" y="1068"/>
                  <a:pt x="201" y="1068"/>
                  <a:pt x="201" y="1068"/>
                </a:cubicBezTo>
                <a:cubicBezTo>
                  <a:pt x="240" y="1068"/>
                  <a:pt x="273" y="1044"/>
                  <a:pt x="290" y="1010"/>
                </a:cubicBezTo>
                <a:cubicBezTo>
                  <a:pt x="290" y="1011"/>
                  <a:pt x="291" y="1011"/>
                  <a:pt x="291" y="1011"/>
                </a:cubicBezTo>
                <a:cubicBezTo>
                  <a:pt x="293" y="1011"/>
                  <a:pt x="296" y="1012"/>
                  <a:pt x="299" y="1013"/>
                </a:cubicBezTo>
                <a:cubicBezTo>
                  <a:pt x="300" y="1013"/>
                  <a:pt x="300" y="1013"/>
                  <a:pt x="301" y="1013"/>
                </a:cubicBezTo>
                <a:cubicBezTo>
                  <a:pt x="320" y="1018"/>
                  <a:pt x="357" y="1027"/>
                  <a:pt x="436" y="1045"/>
                </a:cubicBezTo>
                <a:cubicBezTo>
                  <a:pt x="453" y="1049"/>
                  <a:pt x="542" y="1068"/>
                  <a:pt x="635" y="1068"/>
                </a:cubicBezTo>
                <a:cubicBezTo>
                  <a:pt x="818" y="1068"/>
                  <a:pt x="818" y="1068"/>
                  <a:pt x="818" y="1068"/>
                </a:cubicBezTo>
                <a:cubicBezTo>
                  <a:pt x="873" y="1068"/>
                  <a:pt x="913" y="1047"/>
                  <a:pt x="937" y="1004"/>
                </a:cubicBezTo>
                <a:cubicBezTo>
                  <a:pt x="938" y="1003"/>
                  <a:pt x="945" y="988"/>
                  <a:pt x="952" y="968"/>
                </a:cubicBezTo>
                <a:cubicBezTo>
                  <a:pt x="956" y="952"/>
                  <a:pt x="958" y="931"/>
                  <a:pt x="952" y="909"/>
                </a:cubicBezTo>
                <a:cubicBezTo>
                  <a:pt x="988" y="884"/>
                  <a:pt x="1000" y="847"/>
                  <a:pt x="1007" y="823"/>
                </a:cubicBezTo>
                <a:cubicBezTo>
                  <a:pt x="1020" y="783"/>
                  <a:pt x="1016" y="753"/>
                  <a:pt x="1007" y="732"/>
                </a:cubicBezTo>
                <a:cubicBezTo>
                  <a:pt x="1027" y="713"/>
                  <a:pt x="1045" y="684"/>
                  <a:pt x="1052" y="640"/>
                </a:cubicBezTo>
                <a:cubicBezTo>
                  <a:pt x="1056" y="612"/>
                  <a:pt x="1052" y="584"/>
                  <a:pt x="1039" y="560"/>
                </a:cubicBezTo>
                <a:cubicBezTo>
                  <a:pt x="1058" y="539"/>
                  <a:pt x="1066" y="513"/>
                  <a:pt x="1067" y="488"/>
                </a:cubicBezTo>
                <a:cubicBezTo>
                  <a:pt x="1068" y="481"/>
                  <a:pt x="1068" y="481"/>
                  <a:pt x="1068" y="481"/>
                </a:cubicBezTo>
                <a:cubicBezTo>
                  <a:pt x="1068" y="476"/>
                  <a:pt x="1068" y="474"/>
                  <a:pt x="1068" y="464"/>
                </a:cubicBezTo>
                <a:cubicBezTo>
                  <a:pt x="1068" y="422"/>
                  <a:pt x="1039" y="368"/>
                  <a:pt x="974" y="349"/>
                </a:cubicBezTo>
                <a:close/>
                <a:moveTo>
                  <a:pt x="234" y="968"/>
                </a:moveTo>
                <a:cubicBezTo>
                  <a:pt x="234" y="986"/>
                  <a:pt x="219" y="1001"/>
                  <a:pt x="201" y="1001"/>
                </a:cubicBezTo>
                <a:cubicBezTo>
                  <a:pt x="100" y="1001"/>
                  <a:pt x="100" y="1001"/>
                  <a:pt x="100" y="1001"/>
                </a:cubicBezTo>
                <a:cubicBezTo>
                  <a:pt x="82" y="1001"/>
                  <a:pt x="67" y="986"/>
                  <a:pt x="67" y="968"/>
                </a:cubicBezTo>
                <a:cubicBezTo>
                  <a:pt x="67" y="434"/>
                  <a:pt x="67" y="434"/>
                  <a:pt x="67" y="434"/>
                </a:cubicBezTo>
                <a:cubicBezTo>
                  <a:pt x="67" y="415"/>
                  <a:pt x="82" y="401"/>
                  <a:pt x="100" y="401"/>
                </a:cubicBezTo>
                <a:cubicBezTo>
                  <a:pt x="201" y="401"/>
                  <a:pt x="201" y="401"/>
                  <a:pt x="201" y="401"/>
                </a:cubicBezTo>
                <a:cubicBezTo>
                  <a:pt x="219" y="401"/>
                  <a:pt x="234" y="415"/>
                  <a:pt x="234" y="434"/>
                </a:cubicBezTo>
                <a:lnTo>
                  <a:pt x="234" y="968"/>
                </a:lnTo>
                <a:close/>
                <a:moveTo>
                  <a:pt x="1001" y="485"/>
                </a:moveTo>
                <a:cubicBezTo>
                  <a:pt x="1000" y="502"/>
                  <a:pt x="993" y="534"/>
                  <a:pt x="935" y="534"/>
                </a:cubicBezTo>
                <a:cubicBezTo>
                  <a:pt x="885" y="534"/>
                  <a:pt x="868" y="534"/>
                  <a:pt x="868" y="534"/>
                </a:cubicBezTo>
                <a:cubicBezTo>
                  <a:pt x="859" y="534"/>
                  <a:pt x="851" y="541"/>
                  <a:pt x="851" y="551"/>
                </a:cubicBezTo>
                <a:cubicBezTo>
                  <a:pt x="851" y="560"/>
                  <a:pt x="859" y="567"/>
                  <a:pt x="868" y="567"/>
                </a:cubicBezTo>
                <a:cubicBezTo>
                  <a:pt x="868" y="567"/>
                  <a:pt x="883" y="567"/>
                  <a:pt x="933" y="567"/>
                </a:cubicBezTo>
                <a:cubicBezTo>
                  <a:pt x="983" y="567"/>
                  <a:pt x="989" y="609"/>
                  <a:pt x="986" y="629"/>
                </a:cubicBezTo>
                <a:cubicBezTo>
                  <a:pt x="982" y="654"/>
                  <a:pt x="970" y="701"/>
                  <a:pt x="914" y="701"/>
                </a:cubicBezTo>
                <a:cubicBezTo>
                  <a:pt x="858" y="701"/>
                  <a:pt x="835" y="701"/>
                  <a:pt x="835" y="701"/>
                </a:cubicBezTo>
                <a:cubicBezTo>
                  <a:pt x="825" y="701"/>
                  <a:pt x="818" y="708"/>
                  <a:pt x="818" y="718"/>
                </a:cubicBezTo>
                <a:cubicBezTo>
                  <a:pt x="818" y="727"/>
                  <a:pt x="825" y="734"/>
                  <a:pt x="835" y="734"/>
                </a:cubicBezTo>
                <a:cubicBezTo>
                  <a:pt x="835" y="734"/>
                  <a:pt x="874" y="734"/>
                  <a:pt x="900" y="734"/>
                </a:cubicBezTo>
                <a:cubicBezTo>
                  <a:pt x="957" y="734"/>
                  <a:pt x="952" y="777"/>
                  <a:pt x="944" y="803"/>
                </a:cubicBezTo>
                <a:cubicBezTo>
                  <a:pt x="933" y="837"/>
                  <a:pt x="926" y="868"/>
                  <a:pt x="856" y="868"/>
                </a:cubicBezTo>
                <a:cubicBezTo>
                  <a:pt x="831" y="868"/>
                  <a:pt x="801" y="868"/>
                  <a:pt x="801" y="868"/>
                </a:cubicBezTo>
                <a:cubicBezTo>
                  <a:pt x="792" y="868"/>
                  <a:pt x="784" y="875"/>
                  <a:pt x="784" y="884"/>
                </a:cubicBezTo>
                <a:cubicBezTo>
                  <a:pt x="784" y="894"/>
                  <a:pt x="792" y="901"/>
                  <a:pt x="801" y="901"/>
                </a:cubicBezTo>
                <a:cubicBezTo>
                  <a:pt x="801" y="901"/>
                  <a:pt x="824" y="901"/>
                  <a:pt x="853" y="901"/>
                </a:cubicBezTo>
                <a:cubicBezTo>
                  <a:pt x="890" y="901"/>
                  <a:pt x="892" y="936"/>
                  <a:pt x="888" y="948"/>
                </a:cubicBezTo>
                <a:cubicBezTo>
                  <a:pt x="884" y="962"/>
                  <a:pt x="879" y="972"/>
                  <a:pt x="878" y="972"/>
                </a:cubicBezTo>
                <a:cubicBezTo>
                  <a:pt x="868" y="990"/>
                  <a:pt x="852" y="1001"/>
                  <a:pt x="818" y="1001"/>
                </a:cubicBezTo>
                <a:cubicBezTo>
                  <a:pt x="635" y="1001"/>
                  <a:pt x="635" y="1001"/>
                  <a:pt x="635" y="1001"/>
                </a:cubicBezTo>
                <a:cubicBezTo>
                  <a:pt x="544" y="1001"/>
                  <a:pt x="453" y="980"/>
                  <a:pt x="450" y="980"/>
                </a:cubicBezTo>
                <a:cubicBezTo>
                  <a:pt x="312" y="948"/>
                  <a:pt x="304" y="946"/>
                  <a:pt x="296" y="943"/>
                </a:cubicBezTo>
                <a:cubicBezTo>
                  <a:pt x="296" y="943"/>
                  <a:pt x="268" y="938"/>
                  <a:pt x="268" y="914"/>
                </a:cubicBezTo>
                <a:cubicBezTo>
                  <a:pt x="267" y="453"/>
                  <a:pt x="267" y="453"/>
                  <a:pt x="267" y="453"/>
                </a:cubicBezTo>
                <a:cubicBezTo>
                  <a:pt x="267" y="437"/>
                  <a:pt x="277" y="423"/>
                  <a:pt x="294" y="418"/>
                </a:cubicBezTo>
                <a:cubicBezTo>
                  <a:pt x="296" y="417"/>
                  <a:pt x="299" y="416"/>
                  <a:pt x="301" y="415"/>
                </a:cubicBezTo>
                <a:cubicBezTo>
                  <a:pt x="453" y="352"/>
                  <a:pt x="500" y="214"/>
                  <a:pt x="501" y="100"/>
                </a:cubicBezTo>
                <a:cubicBezTo>
                  <a:pt x="501" y="84"/>
                  <a:pt x="513" y="67"/>
                  <a:pt x="534" y="67"/>
                </a:cubicBezTo>
                <a:cubicBezTo>
                  <a:pt x="570" y="67"/>
                  <a:pt x="632" y="138"/>
                  <a:pt x="632" y="225"/>
                </a:cubicBezTo>
                <a:cubicBezTo>
                  <a:pt x="632" y="304"/>
                  <a:pt x="629" y="318"/>
                  <a:pt x="601" y="401"/>
                </a:cubicBezTo>
                <a:cubicBezTo>
                  <a:pt x="935" y="401"/>
                  <a:pt x="932" y="405"/>
                  <a:pt x="962" y="413"/>
                </a:cubicBezTo>
                <a:cubicBezTo>
                  <a:pt x="998" y="423"/>
                  <a:pt x="1002" y="454"/>
                  <a:pt x="1002" y="464"/>
                </a:cubicBezTo>
                <a:cubicBezTo>
                  <a:pt x="1002" y="476"/>
                  <a:pt x="1001" y="474"/>
                  <a:pt x="1001" y="48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20000"/>
              </a:lnSpc>
            </a:pPr>
            <a:endParaRPr lang="id-ID"/>
          </a:p>
        </p:txBody>
      </p:sp>
      <p:sp>
        <p:nvSpPr>
          <p:cNvPr id="11" name="Freeform 49"/>
          <p:cNvSpPr>
            <a:spLocks noEditPoints="1"/>
          </p:cNvSpPr>
          <p:nvPr/>
        </p:nvSpPr>
        <p:spPr bwMode="auto">
          <a:xfrm>
            <a:off x="7720046" y="3715005"/>
            <a:ext cx="35431" cy="35134"/>
          </a:xfrm>
          <a:custGeom>
            <a:avLst/>
            <a:gdLst>
              <a:gd name="T0" fmla="*/ 50 w 101"/>
              <a:gd name="T1" fmla="*/ 0 h 100"/>
              <a:gd name="T2" fmla="*/ 0 w 101"/>
              <a:gd name="T3" fmla="*/ 50 h 100"/>
              <a:gd name="T4" fmla="*/ 50 w 101"/>
              <a:gd name="T5" fmla="*/ 100 h 100"/>
              <a:gd name="T6" fmla="*/ 101 w 101"/>
              <a:gd name="T7" fmla="*/ 50 h 100"/>
              <a:gd name="T8" fmla="*/ 50 w 101"/>
              <a:gd name="T9" fmla="*/ 0 h 100"/>
              <a:gd name="T10" fmla="*/ 50 w 101"/>
              <a:gd name="T11" fmla="*/ 67 h 100"/>
              <a:gd name="T12" fmla="*/ 34 w 101"/>
              <a:gd name="T13" fmla="*/ 50 h 100"/>
              <a:gd name="T14" fmla="*/ 50 w 101"/>
              <a:gd name="T15" fmla="*/ 33 h 100"/>
              <a:gd name="T16" fmla="*/ 67 w 101"/>
              <a:gd name="T17" fmla="*/ 50 h 100"/>
              <a:gd name="T18" fmla="*/ 50 w 101"/>
              <a:gd name="T19" fmla="*/ 67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1" h="100">
                <a:moveTo>
                  <a:pt x="50" y="0"/>
                </a:moveTo>
                <a:cubicBezTo>
                  <a:pt x="23" y="0"/>
                  <a:pt x="0" y="22"/>
                  <a:pt x="0" y="50"/>
                </a:cubicBezTo>
                <a:cubicBezTo>
                  <a:pt x="0" y="77"/>
                  <a:pt x="23" y="100"/>
                  <a:pt x="50" y="100"/>
                </a:cubicBezTo>
                <a:cubicBezTo>
                  <a:pt x="78" y="100"/>
                  <a:pt x="101" y="77"/>
                  <a:pt x="101" y="50"/>
                </a:cubicBezTo>
                <a:cubicBezTo>
                  <a:pt x="101" y="22"/>
                  <a:pt x="78" y="0"/>
                  <a:pt x="50" y="0"/>
                </a:cubicBezTo>
                <a:close/>
                <a:moveTo>
                  <a:pt x="50" y="67"/>
                </a:moveTo>
                <a:cubicBezTo>
                  <a:pt x="41" y="67"/>
                  <a:pt x="34" y="59"/>
                  <a:pt x="34" y="50"/>
                </a:cubicBezTo>
                <a:cubicBezTo>
                  <a:pt x="34" y="41"/>
                  <a:pt x="41" y="33"/>
                  <a:pt x="50" y="33"/>
                </a:cubicBezTo>
                <a:cubicBezTo>
                  <a:pt x="60" y="33"/>
                  <a:pt x="67" y="41"/>
                  <a:pt x="67" y="50"/>
                </a:cubicBezTo>
                <a:cubicBezTo>
                  <a:pt x="67" y="59"/>
                  <a:pt x="60" y="67"/>
                  <a:pt x="50" y="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20000"/>
              </a:lnSpc>
            </a:pPr>
            <a:endParaRPr lang="id-ID"/>
          </a:p>
        </p:txBody>
      </p:sp>
      <p:sp>
        <p:nvSpPr>
          <p:cNvPr id="12" name="Freeform 34"/>
          <p:cNvSpPr>
            <a:spLocks noEditPoints="1"/>
          </p:cNvSpPr>
          <p:nvPr/>
        </p:nvSpPr>
        <p:spPr bwMode="auto">
          <a:xfrm>
            <a:off x="3990968" y="2225075"/>
            <a:ext cx="417354" cy="360000"/>
          </a:xfrm>
          <a:custGeom>
            <a:avLst/>
            <a:gdLst>
              <a:gd name="T0" fmla="*/ 1096 w 1232"/>
              <a:gd name="T1" fmla="*/ 134 h 1062"/>
              <a:gd name="T2" fmla="*/ 616 w 1232"/>
              <a:gd name="T3" fmla="*/ 123 h 1062"/>
              <a:gd name="T4" fmla="*/ 136 w 1232"/>
              <a:gd name="T5" fmla="*/ 134 h 1062"/>
              <a:gd name="T6" fmla="*/ 136 w 1232"/>
              <a:gd name="T7" fmla="*/ 622 h 1062"/>
              <a:gd name="T8" fmla="*/ 538 w 1232"/>
              <a:gd name="T9" fmla="*/ 1020 h 1062"/>
              <a:gd name="T10" fmla="*/ 694 w 1232"/>
              <a:gd name="T11" fmla="*/ 1020 h 1062"/>
              <a:gd name="T12" fmla="*/ 1096 w 1232"/>
              <a:gd name="T13" fmla="*/ 622 h 1062"/>
              <a:gd name="T14" fmla="*/ 1096 w 1232"/>
              <a:gd name="T15" fmla="*/ 134 h 1062"/>
              <a:gd name="T16" fmla="*/ 1044 w 1232"/>
              <a:gd name="T17" fmla="*/ 570 h 1062"/>
              <a:gd name="T18" fmla="*/ 642 w 1232"/>
              <a:gd name="T19" fmla="*/ 968 h 1062"/>
              <a:gd name="T20" fmla="*/ 590 w 1232"/>
              <a:gd name="T21" fmla="*/ 968 h 1062"/>
              <a:gd name="T22" fmla="*/ 188 w 1232"/>
              <a:gd name="T23" fmla="*/ 570 h 1062"/>
              <a:gd name="T24" fmla="*/ 188 w 1232"/>
              <a:gd name="T25" fmla="*/ 185 h 1062"/>
              <a:gd name="T26" fmla="*/ 567 w 1232"/>
              <a:gd name="T27" fmla="*/ 177 h 1062"/>
              <a:gd name="T28" fmla="*/ 616 w 1232"/>
              <a:gd name="T29" fmla="*/ 221 h 1062"/>
              <a:gd name="T30" fmla="*/ 665 w 1232"/>
              <a:gd name="T31" fmla="*/ 177 h 1062"/>
              <a:gd name="T32" fmla="*/ 1044 w 1232"/>
              <a:gd name="T33" fmla="*/ 185 h 1062"/>
              <a:gd name="T34" fmla="*/ 1044 w 1232"/>
              <a:gd name="T35" fmla="*/ 570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32" h="1062">
                <a:moveTo>
                  <a:pt x="1096" y="134"/>
                </a:moveTo>
                <a:cubicBezTo>
                  <a:pt x="964" y="3"/>
                  <a:pt x="753" y="0"/>
                  <a:pt x="616" y="123"/>
                </a:cubicBezTo>
                <a:cubicBezTo>
                  <a:pt x="479" y="0"/>
                  <a:pt x="268" y="3"/>
                  <a:pt x="136" y="134"/>
                </a:cubicBezTo>
                <a:cubicBezTo>
                  <a:pt x="0" y="268"/>
                  <a:pt x="0" y="487"/>
                  <a:pt x="136" y="622"/>
                </a:cubicBezTo>
                <a:cubicBezTo>
                  <a:pt x="175" y="660"/>
                  <a:pt x="538" y="1020"/>
                  <a:pt x="538" y="1020"/>
                </a:cubicBezTo>
                <a:cubicBezTo>
                  <a:pt x="581" y="1062"/>
                  <a:pt x="651" y="1062"/>
                  <a:pt x="694" y="1020"/>
                </a:cubicBezTo>
                <a:cubicBezTo>
                  <a:pt x="694" y="1020"/>
                  <a:pt x="1092" y="626"/>
                  <a:pt x="1096" y="622"/>
                </a:cubicBezTo>
                <a:cubicBezTo>
                  <a:pt x="1232" y="487"/>
                  <a:pt x="1232" y="268"/>
                  <a:pt x="1096" y="134"/>
                </a:cubicBezTo>
                <a:close/>
                <a:moveTo>
                  <a:pt x="1044" y="570"/>
                </a:moveTo>
                <a:cubicBezTo>
                  <a:pt x="642" y="968"/>
                  <a:pt x="642" y="968"/>
                  <a:pt x="642" y="968"/>
                </a:cubicBezTo>
                <a:cubicBezTo>
                  <a:pt x="628" y="982"/>
                  <a:pt x="604" y="982"/>
                  <a:pt x="590" y="968"/>
                </a:cubicBezTo>
                <a:cubicBezTo>
                  <a:pt x="188" y="570"/>
                  <a:pt x="188" y="570"/>
                  <a:pt x="188" y="570"/>
                </a:cubicBezTo>
                <a:cubicBezTo>
                  <a:pt x="81" y="464"/>
                  <a:pt x="81" y="291"/>
                  <a:pt x="188" y="185"/>
                </a:cubicBezTo>
                <a:cubicBezTo>
                  <a:pt x="291" y="82"/>
                  <a:pt x="458" y="79"/>
                  <a:pt x="567" y="177"/>
                </a:cubicBezTo>
                <a:cubicBezTo>
                  <a:pt x="616" y="221"/>
                  <a:pt x="616" y="221"/>
                  <a:pt x="616" y="221"/>
                </a:cubicBezTo>
                <a:cubicBezTo>
                  <a:pt x="665" y="177"/>
                  <a:pt x="665" y="177"/>
                  <a:pt x="665" y="177"/>
                </a:cubicBezTo>
                <a:cubicBezTo>
                  <a:pt x="774" y="79"/>
                  <a:pt x="941" y="82"/>
                  <a:pt x="1044" y="185"/>
                </a:cubicBezTo>
                <a:cubicBezTo>
                  <a:pt x="1151" y="291"/>
                  <a:pt x="1151" y="464"/>
                  <a:pt x="1044" y="57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20000"/>
              </a:lnSpc>
            </a:pPr>
            <a:endParaRPr lang="id-ID"/>
          </a:p>
        </p:txBody>
      </p:sp>
      <p:sp>
        <p:nvSpPr>
          <p:cNvPr id="13" name="Freeform 35"/>
          <p:cNvSpPr/>
          <p:nvPr/>
        </p:nvSpPr>
        <p:spPr bwMode="auto">
          <a:xfrm>
            <a:off x="4064055" y="2298019"/>
            <a:ext cx="58641" cy="58641"/>
          </a:xfrm>
          <a:custGeom>
            <a:avLst/>
            <a:gdLst>
              <a:gd name="T0" fmla="*/ 154 w 173"/>
              <a:gd name="T1" fmla="*/ 0 h 173"/>
              <a:gd name="T2" fmla="*/ 154 w 173"/>
              <a:gd name="T3" fmla="*/ 0 h 173"/>
              <a:gd name="T4" fmla="*/ 0 w 173"/>
              <a:gd name="T5" fmla="*/ 154 h 173"/>
              <a:gd name="T6" fmla="*/ 0 w 173"/>
              <a:gd name="T7" fmla="*/ 154 h 173"/>
              <a:gd name="T8" fmla="*/ 18 w 173"/>
              <a:gd name="T9" fmla="*/ 173 h 173"/>
              <a:gd name="T10" fmla="*/ 36 w 173"/>
              <a:gd name="T11" fmla="*/ 154 h 173"/>
              <a:gd name="T12" fmla="*/ 36 w 173"/>
              <a:gd name="T13" fmla="*/ 154 h 173"/>
              <a:gd name="T14" fmla="*/ 154 w 173"/>
              <a:gd name="T15" fmla="*/ 36 h 173"/>
              <a:gd name="T16" fmla="*/ 154 w 173"/>
              <a:gd name="T17" fmla="*/ 36 h 173"/>
              <a:gd name="T18" fmla="*/ 173 w 173"/>
              <a:gd name="T19" fmla="*/ 18 h 173"/>
              <a:gd name="T20" fmla="*/ 154 w 173"/>
              <a:gd name="T21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3" h="173">
                <a:moveTo>
                  <a:pt x="154" y="0"/>
                </a:moveTo>
                <a:cubicBezTo>
                  <a:pt x="154" y="0"/>
                  <a:pt x="154" y="0"/>
                  <a:pt x="154" y="0"/>
                </a:cubicBezTo>
                <a:cubicBezTo>
                  <a:pt x="69" y="0"/>
                  <a:pt x="0" y="69"/>
                  <a:pt x="0" y="154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65"/>
                  <a:pt x="8" y="173"/>
                  <a:pt x="18" y="173"/>
                </a:cubicBezTo>
                <a:cubicBezTo>
                  <a:pt x="28" y="173"/>
                  <a:pt x="36" y="165"/>
                  <a:pt x="36" y="154"/>
                </a:cubicBezTo>
                <a:cubicBezTo>
                  <a:pt x="36" y="154"/>
                  <a:pt x="36" y="154"/>
                  <a:pt x="36" y="154"/>
                </a:cubicBezTo>
                <a:cubicBezTo>
                  <a:pt x="36" y="89"/>
                  <a:pt x="89" y="36"/>
                  <a:pt x="154" y="36"/>
                </a:cubicBezTo>
                <a:cubicBezTo>
                  <a:pt x="154" y="36"/>
                  <a:pt x="154" y="36"/>
                  <a:pt x="154" y="36"/>
                </a:cubicBezTo>
                <a:cubicBezTo>
                  <a:pt x="165" y="36"/>
                  <a:pt x="173" y="28"/>
                  <a:pt x="173" y="18"/>
                </a:cubicBezTo>
                <a:cubicBezTo>
                  <a:pt x="173" y="8"/>
                  <a:pt x="165" y="0"/>
                  <a:pt x="1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20000"/>
              </a:lnSpc>
            </a:pPr>
            <a:endParaRPr lang="id-ID"/>
          </a:p>
        </p:txBody>
      </p:sp>
      <p:sp>
        <p:nvSpPr>
          <p:cNvPr id="14" name="Freeform 30"/>
          <p:cNvSpPr>
            <a:spLocks noEditPoints="1"/>
          </p:cNvSpPr>
          <p:nvPr/>
        </p:nvSpPr>
        <p:spPr bwMode="auto">
          <a:xfrm>
            <a:off x="3995751" y="3489243"/>
            <a:ext cx="413397" cy="310281"/>
          </a:xfrm>
          <a:custGeom>
            <a:avLst/>
            <a:gdLst>
              <a:gd name="T0" fmla="*/ 925 w 1124"/>
              <a:gd name="T1" fmla="*/ 21 h 843"/>
              <a:gd name="T2" fmla="*/ 249 w 1124"/>
              <a:gd name="T3" fmla="*/ 0 h 843"/>
              <a:gd name="T4" fmla="*/ 21 w 1124"/>
              <a:gd name="T5" fmla="*/ 199 h 843"/>
              <a:gd name="T6" fmla="*/ 18 w 1124"/>
              <a:gd name="T7" fmla="*/ 295 h 843"/>
              <a:gd name="T8" fmla="*/ 562 w 1124"/>
              <a:gd name="T9" fmla="*/ 843 h 843"/>
              <a:gd name="T10" fmla="*/ 1106 w 1124"/>
              <a:gd name="T11" fmla="*/ 295 h 843"/>
              <a:gd name="T12" fmla="*/ 1103 w 1124"/>
              <a:gd name="T13" fmla="*/ 199 h 843"/>
              <a:gd name="T14" fmla="*/ 484 w 1124"/>
              <a:gd name="T15" fmla="*/ 246 h 843"/>
              <a:gd name="T16" fmla="*/ 640 w 1124"/>
              <a:gd name="T17" fmla="*/ 246 h 843"/>
              <a:gd name="T18" fmla="*/ 685 w 1124"/>
              <a:gd name="T19" fmla="*/ 78 h 843"/>
              <a:gd name="T20" fmla="*/ 667 w 1124"/>
              <a:gd name="T21" fmla="*/ 223 h 843"/>
              <a:gd name="T22" fmla="*/ 457 w 1124"/>
              <a:gd name="T23" fmla="*/ 223 h 843"/>
              <a:gd name="T24" fmla="*/ 439 w 1124"/>
              <a:gd name="T25" fmla="*/ 78 h 843"/>
              <a:gd name="T26" fmla="*/ 457 w 1124"/>
              <a:gd name="T27" fmla="*/ 223 h 843"/>
              <a:gd name="T28" fmla="*/ 562 w 1124"/>
              <a:gd name="T29" fmla="*/ 718 h 843"/>
              <a:gd name="T30" fmla="*/ 649 w 1124"/>
              <a:gd name="T31" fmla="*/ 281 h 843"/>
              <a:gd name="T32" fmla="*/ 858 w 1124"/>
              <a:gd name="T33" fmla="*/ 281 h 843"/>
              <a:gd name="T34" fmla="*/ 685 w 1124"/>
              <a:gd name="T35" fmla="*/ 281 h 843"/>
              <a:gd name="T36" fmla="*/ 781 w 1124"/>
              <a:gd name="T37" fmla="*/ 174 h 843"/>
              <a:gd name="T38" fmla="*/ 695 w 1124"/>
              <a:gd name="T39" fmla="*/ 246 h 843"/>
              <a:gd name="T40" fmla="*/ 851 w 1124"/>
              <a:gd name="T41" fmla="*/ 70 h 843"/>
              <a:gd name="T42" fmla="*/ 727 w 1124"/>
              <a:gd name="T43" fmla="*/ 70 h 843"/>
              <a:gd name="T44" fmla="*/ 484 w 1124"/>
              <a:gd name="T45" fmla="*/ 70 h 843"/>
              <a:gd name="T46" fmla="*/ 562 w 1124"/>
              <a:gd name="T47" fmla="*/ 135 h 843"/>
              <a:gd name="T48" fmla="*/ 273 w 1124"/>
              <a:gd name="T49" fmla="*/ 70 h 843"/>
              <a:gd name="T50" fmla="*/ 341 w 1124"/>
              <a:gd name="T51" fmla="*/ 126 h 843"/>
              <a:gd name="T52" fmla="*/ 429 w 1124"/>
              <a:gd name="T53" fmla="*/ 246 h 843"/>
              <a:gd name="T54" fmla="*/ 343 w 1124"/>
              <a:gd name="T55" fmla="*/ 174 h 843"/>
              <a:gd name="T56" fmla="*/ 525 w 1124"/>
              <a:gd name="T57" fmla="*/ 712 h 843"/>
              <a:gd name="T58" fmla="*/ 439 w 1124"/>
              <a:gd name="T59" fmla="*/ 281 h 843"/>
              <a:gd name="T60" fmla="*/ 101 w 1124"/>
              <a:gd name="T61" fmla="*/ 281 h 843"/>
              <a:gd name="T62" fmla="*/ 446 w 1124"/>
              <a:gd name="T63" fmla="*/ 649 h 843"/>
              <a:gd name="T64" fmla="*/ 1023 w 1124"/>
              <a:gd name="T65" fmla="*/ 281 h 843"/>
              <a:gd name="T66" fmla="*/ 899 w 1124"/>
              <a:gd name="T67" fmla="*/ 281 h 843"/>
              <a:gd name="T68" fmla="*/ 808 w 1124"/>
              <a:gd name="T69" fmla="*/ 151 h 843"/>
              <a:gd name="T70" fmla="*/ 1051 w 1124"/>
              <a:gd name="T71" fmla="*/ 246 h 843"/>
              <a:gd name="T72" fmla="*/ 235 w 1124"/>
              <a:gd name="T73" fmla="*/ 84 h 843"/>
              <a:gd name="T74" fmla="*/ 221 w 1124"/>
              <a:gd name="T75" fmla="*/ 246 h 843"/>
              <a:gd name="T76" fmla="*/ 235 w 1124"/>
              <a:gd name="T77" fmla="*/ 84 h 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24" h="843">
                <a:moveTo>
                  <a:pt x="1103" y="199"/>
                </a:moveTo>
                <a:cubicBezTo>
                  <a:pt x="925" y="21"/>
                  <a:pt x="925" y="21"/>
                  <a:pt x="925" y="21"/>
                </a:cubicBezTo>
                <a:cubicBezTo>
                  <a:pt x="912" y="7"/>
                  <a:pt x="894" y="0"/>
                  <a:pt x="875" y="0"/>
                </a:cubicBezTo>
                <a:cubicBezTo>
                  <a:pt x="249" y="0"/>
                  <a:pt x="249" y="0"/>
                  <a:pt x="249" y="0"/>
                </a:cubicBezTo>
                <a:cubicBezTo>
                  <a:pt x="230" y="0"/>
                  <a:pt x="212" y="7"/>
                  <a:pt x="199" y="21"/>
                </a:cubicBezTo>
                <a:cubicBezTo>
                  <a:pt x="21" y="199"/>
                  <a:pt x="21" y="199"/>
                  <a:pt x="21" y="199"/>
                </a:cubicBezTo>
                <a:cubicBezTo>
                  <a:pt x="7" y="213"/>
                  <a:pt x="0" y="231"/>
                  <a:pt x="0" y="249"/>
                </a:cubicBezTo>
                <a:cubicBezTo>
                  <a:pt x="0" y="266"/>
                  <a:pt x="6" y="282"/>
                  <a:pt x="18" y="295"/>
                </a:cubicBezTo>
                <a:cubicBezTo>
                  <a:pt x="509" y="819"/>
                  <a:pt x="509" y="819"/>
                  <a:pt x="509" y="819"/>
                </a:cubicBezTo>
                <a:cubicBezTo>
                  <a:pt x="523" y="834"/>
                  <a:pt x="542" y="843"/>
                  <a:pt x="562" y="843"/>
                </a:cubicBezTo>
                <a:cubicBezTo>
                  <a:pt x="582" y="843"/>
                  <a:pt x="601" y="834"/>
                  <a:pt x="615" y="819"/>
                </a:cubicBezTo>
                <a:cubicBezTo>
                  <a:pt x="1106" y="295"/>
                  <a:pt x="1106" y="295"/>
                  <a:pt x="1106" y="295"/>
                </a:cubicBezTo>
                <a:cubicBezTo>
                  <a:pt x="1118" y="282"/>
                  <a:pt x="1124" y="265"/>
                  <a:pt x="1124" y="248"/>
                </a:cubicBezTo>
                <a:cubicBezTo>
                  <a:pt x="1124" y="230"/>
                  <a:pt x="1117" y="213"/>
                  <a:pt x="1103" y="199"/>
                </a:cubicBezTo>
                <a:close/>
                <a:moveTo>
                  <a:pt x="640" y="246"/>
                </a:moveTo>
                <a:cubicBezTo>
                  <a:pt x="484" y="246"/>
                  <a:pt x="484" y="246"/>
                  <a:pt x="484" y="246"/>
                </a:cubicBezTo>
                <a:cubicBezTo>
                  <a:pt x="562" y="181"/>
                  <a:pt x="562" y="181"/>
                  <a:pt x="562" y="181"/>
                </a:cubicBezTo>
                <a:lnTo>
                  <a:pt x="640" y="246"/>
                </a:lnTo>
                <a:close/>
                <a:moveTo>
                  <a:pt x="589" y="158"/>
                </a:moveTo>
                <a:cubicBezTo>
                  <a:pt x="685" y="78"/>
                  <a:pt x="685" y="78"/>
                  <a:pt x="685" y="78"/>
                </a:cubicBezTo>
                <a:cubicBezTo>
                  <a:pt x="756" y="149"/>
                  <a:pt x="756" y="149"/>
                  <a:pt x="756" y="149"/>
                </a:cubicBezTo>
                <a:cubicBezTo>
                  <a:pt x="667" y="223"/>
                  <a:pt x="667" y="223"/>
                  <a:pt x="667" y="223"/>
                </a:cubicBezTo>
                <a:lnTo>
                  <a:pt x="589" y="158"/>
                </a:lnTo>
                <a:close/>
                <a:moveTo>
                  <a:pt x="457" y="223"/>
                </a:moveTo>
                <a:cubicBezTo>
                  <a:pt x="368" y="149"/>
                  <a:pt x="368" y="149"/>
                  <a:pt x="368" y="149"/>
                </a:cubicBezTo>
                <a:cubicBezTo>
                  <a:pt x="439" y="78"/>
                  <a:pt x="439" y="78"/>
                  <a:pt x="439" y="78"/>
                </a:cubicBezTo>
                <a:cubicBezTo>
                  <a:pt x="535" y="158"/>
                  <a:pt x="535" y="158"/>
                  <a:pt x="535" y="158"/>
                </a:cubicBezTo>
                <a:lnTo>
                  <a:pt x="457" y="223"/>
                </a:lnTo>
                <a:close/>
                <a:moveTo>
                  <a:pt x="649" y="281"/>
                </a:moveTo>
                <a:cubicBezTo>
                  <a:pt x="562" y="718"/>
                  <a:pt x="562" y="718"/>
                  <a:pt x="562" y="718"/>
                </a:cubicBezTo>
                <a:cubicBezTo>
                  <a:pt x="475" y="281"/>
                  <a:pt x="475" y="281"/>
                  <a:pt x="475" y="281"/>
                </a:cubicBezTo>
                <a:lnTo>
                  <a:pt x="649" y="281"/>
                </a:lnTo>
                <a:close/>
                <a:moveTo>
                  <a:pt x="685" y="281"/>
                </a:moveTo>
                <a:cubicBezTo>
                  <a:pt x="858" y="281"/>
                  <a:pt x="858" y="281"/>
                  <a:pt x="858" y="281"/>
                </a:cubicBezTo>
                <a:cubicBezTo>
                  <a:pt x="599" y="712"/>
                  <a:pt x="599" y="712"/>
                  <a:pt x="599" y="712"/>
                </a:cubicBezTo>
                <a:lnTo>
                  <a:pt x="685" y="281"/>
                </a:lnTo>
                <a:close/>
                <a:moveTo>
                  <a:pt x="695" y="246"/>
                </a:moveTo>
                <a:cubicBezTo>
                  <a:pt x="781" y="174"/>
                  <a:pt x="781" y="174"/>
                  <a:pt x="781" y="174"/>
                </a:cubicBezTo>
                <a:cubicBezTo>
                  <a:pt x="853" y="246"/>
                  <a:pt x="853" y="246"/>
                  <a:pt x="853" y="246"/>
                </a:cubicBezTo>
                <a:lnTo>
                  <a:pt x="695" y="246"/>
                </a:lnTo>
                <a:close/>
                <a:moveTo>
                  <a:pt x="727" y="70"/>
                </a:moveTo>
                <a:cubicBezTo>
                  <a:pt x="851" y="70"/>
                  <a:pt x="851" y="70"/>
                  <a:pt x="851" y="70"/>
                </a:cubicBezTo>
                <a:cubicBezTo>
                  <a:pt x="783" y="126"/>
                  <a:pt x="783" y="126"/>
                  <a:pt x="783" y="126"/>
                </a:cubicBezTo>
                <a:lnTo>
                  <a:pt x="727" y="70"/>
                </a:lnTo>
                <a:close/>
                <a:moveTo>
                  <a:pt x="562" y="135"/>
                </a:moveTo>
                <a:cubicBezTo>
                  <a:pt x="484" y="70"/>
                  <a:pt x="484" y="70"/>
                  <a:pt x="484" y="70"/>
                </a:cubicBezTo>
                <a:cubicBezTo>
                  <a:pt x="640" y="70"/>
                  <a:pt x="640" y="70"/>
                  <a:pt x="640" y="70"/>
                </a:cubicBezTo>
                <a:lnTo>
                  <a:pt x="562" y="135"/>
                </a:lnTo>
                <a:close/>
                <a:moveTo>
                  <a:pt x="341" y="126"/>
                </a:moveTo>
                <a:cubicBezTo>
                  <a:pt x="273" y="70"/>
                  <a:pt x="273" y="70"/>
                  <a:pt x="273" y="70"/>
                </a:cubicBezTo>
                <a:cubicBezTo>
                  <a:pt x="397" y="70"/>
                  <a:pt x="397" y="70"/>
                  <a:pt x="397" y="70"/>
                </a:cubicBezTo>
                <a:lnTo>
                  <a:pt x="341" y="126"/>
                </a:lnTo>
                <a:close/>
                <a:moveTo>
                  <a:pt x="343" y="174"/>
                </a:moveTo>
                <a:cubicBezTo>
                  <a:pt x="429" y="246"/>
                  <a:pt x="429" y="246"/>
                  <a:pt x="429" y="246"/>
                </a:cubicBezTo>
                <a:cubicBezTo>
                  <a:pt x="271" y="246"/>
                  <a:pt x="271" y="246"/>
                  <a:pt x="271" y="246"/>
                </a:cubicBezTo>
                <a:lnTo>
                  <a:pt x="343" y="174"/>
                </a:lnTo>
                <a:close/>
                <a:moveTo>
                  <a:pt x="439" y="281"/>
                </a:moveTo>
                <a:cubicBezTo>
                  <a:pt x="525" y="712"/>
                  <a:pt x="525" y="712"/>
                  <a:pt x="525" y="712"/>
                </a:cubicBezTo>
                <a:cubicBezTo>
                  <a:pt x="266" y="281"/>
                  <a:pt x="266" y="281"/>
                  <a:pt x="266" y="281"/>
                </a:cubicBezTo>
                <a:lnTo>
                  <a:pt x="439" y="281"/>
                </a:lnTo>
                <a:close/>
                <a:moveTo>
                  <a:pt x="446" y="649"/>
                </a:moveTo>
                <a:cubicBezTo>
                  <a:pt x="101" y="281"/>
                  <a:pt x="101" y="281"/>
                  <a:pt x="101" y="281"/>
                </a:cubicBezTo>
                <a:cubicBezTo>
                  <a:pt x="225" y="281"/>
                  <a:pt x="225" y="281"/>
                  <a:pt x="225" y="281"/>
                </a:cubicBezTo>
                <a:lnTo>
                  <a:pt x="446" y="649"/>
                </a:lnTo>
                <a:close/>
                <a:moveTo>
                  <a:pt x="899" y="281"/>
                </a:moveTo>
                <a:cubicBezTo>
                  <a:pt x="1023" y="281"/>
                  <a:pt x="1023" y="281"/>
                  <a:pt x="1023" y="281"/>
                </a:cubicBezTo>
                <a:cubicBezTo>
                  <a:pt x="678" y="649"/>
                  <a:pt x="678" y="649"/>
                  <a:pt x="678" y="649"/>
                </a:cubicBezTo>
                <a:lnTo>
                  <a:pt x="899" y="281"/>
                </a:lnTo>
                <a:close/>
                <a:moveTo>
                  <a:pt x="903" y="246"/>
                </a:moveTo>
                <a:cubicBezTo>
                  <a:pt x="808" y="151"/>
                  <a:pt x="808" y="151"/>
                  <a:pt x="808" y="151"/>
                </a:cubicBezTo>
                <a:cubicBezTo>
                  <a:pt x="889" y="84"/>
                  <a:pt x="889" y="84"/>
                  <a:pt x="889" y="84"/>
                </a:cubicBezTo>
                <a:cubicBezTo>
                  <a:pt x="1051" y="246"/>
                  <a:pt x="1051" y="246"/>
                  <a:pt x="1051" y="246"/>
                </a:cubicBezTo>
                <a:lnTo>
                  <a:pt x="903" y="246"/>
                </a:lnTo>
                <a:close/>
                <a:moveTo>
                  <a:pt x="235" y="84"/>
                </a:moveTo>
                <a:cubicBezTo>
                  <a:pt x="316" y="151"/>
                  <a:pt x="316" y="151"/>
                  <a:pt x="316" y="151"/>
                </a:cubicBezTo>
                <a:cubicBezTo>
                  <a:pt x="221" y="246"/>
                  <a:pt x="221" y="246"/>
                  <a:pt x="221" y="246"/>
                </a:cubicBezTo>
                <a:cubicBezTo>
                  <a:pt x="70" y="246"/>
                  <a:pt x="70" y="246"/>
                  <a:pt x="70" y="246"/>
                </a:cubicBezTo>
                <a:lnTo>
                  <a:pt x="235" y="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20000"/>
              </a:lnSpc>
            </a:pPr>
            <a:endParaRPr lang="id-ID"/>
          </a:p>
        </p:txBody>
      </p:sp>
      <p:sp>
        <p:nvSpPr>
          <p:cNvPr id="15" name="Freeform 5"/>
          <p:cNvSpPr>
            <a:spLocks noEditPoints="1"/>
          </p:cNvSpPr>
          <p:nvPr/>
        </p:nvSpPr>
        <p:spPr bwMode="auto">
          <a:xfrm>
            <a:off x="4005036" y="4677997"/>
            <a:ext cx="362392" cy="358884"/>
          </a:xfrm>
          <a:custGeom>
            <a:avLst/>
            <a:gdLst>
              <a:gd name="T0" fmla="*/ 744 w 1047"/>
              <a:gd name="T1" fmla="*/ 26 h 1037"/>
              <a:gd name="T2" fmla="*/ 681 w 1047"/>
              <a:gd name="T3" fmla="*/ 0 h 1037"/>
              <a:gd name="T4" fmla="*/ 618 w 1047"/>
              <a:gd name="T5" fmla="*/ 26 h 1037"/>
              <a:gd name="T6" fmla="*/ 568 w 1047"/>
              <a:gd name="T7" fmla="*/ 77 h 1037"/>
              <a:gd name="T8" fmla="*/ 541 w 1047"/>
              <a:gd name="T9" fmla="*/ 140 h 1037"/>
              <a:gd name="T10" fmla="*/ 555 w 1047"/>
              <a:gd name="T11" fmla="*/ 187 h 1037"/>
              <a:gd name="T12" fmla="*/ 69 w 1047"/>
              <a:gd name="T13" fmla="*/ 382 h 1037"/>
              <a:gd name="T14" fmla="*/ 7 w 1047"/>
              <a:gd name="T15" fmla="*/ 460 h 1037"/>
              <a:gd name="T16" fmla="*/ 37 w 1047"/>
              <a:gd name="T17" fmla="*/ 556 h 1037"/>
              <a:gd name="T18" fmla="*/ 491 w 1047"/>
              <a:gd name="T19" fmla="*/ 1006 h 1037"/>
              <a:gd name="T20" fmla="*/ 565 w 1047"/>
              <a:gd name="T21" fmla="*/ 1037 h 1037"/>
              <a:gd name="T22" fmla="*/ 567 w 1047"/>
              <a:gd name="T23" fmla="*/ 1037 h 1037"/>
              <a:gd name="T24" fmla="*/ 589 w 1047"/>
              <a:gd name="T25" fmla="*/ 1035 h 1037"/>
              <a:gd name="T26" fmla="*/ 667 w 1047"/>
              <a:gd name="T27" fmla="*/ 969 h 1037"/>
              <a:gd name="T28" fmla="*/ 858 w 1047"/>
              <a:gd name="T29" fmla="*/ 491 h 1037"/>
              <a:gd name="T30" fmla="*/ 907 w 1047"/>
              <a:gd name="T31" fmla="*/ 506 h 1037"/>
              <a:gd name="T32" fmla="*/ 970 w 1047"/>
              <a:gd name="T33" fmla="*/ 480 h 1037"/>
              <a:gd name="T34" fmla="*/ 1020 w 1047"/>
              <a:gd name="T35" fmla="*/ 429 h 1037"/>
              <a:gd name="T36" fmla="*/ 1047 w 1047"/>
              <a:gd name="T37" fmla="*/ 366 h 1037"/>
              <a:gd name="T38" fmla="*/ 1021 w 1047"/>
              <a:gd name="T39" fmla="*/ 303 h 1037"/>
              <a:gd name="T40" fmla="*/ 744 w 1047"/>
              <a:gd name="T41" fmla="*/ 26 h 1037"/>
              <a:gd name="T42" fmla="*/ 601 w 1047"/>
              <a:gd name="T43" fmla="*/ 943 h 1037"/>
              <a:gd name="T44" fmla="*/ 575 w 1047"/>
              <a:gd name="T45" fmla="*/ 965 h 1037"/>
              <a:gd name="T46" fmla="*/ 566 w 1047"/>
              <a:gd name="T47" fmla="*/ 966 h 1037"/>
              <a:gd name="T48" fmla="*/ 542 w 1047"/>
              <a:gd name="T49" fmla="*/ 955 h 1037"/>
              <a:gd name="T50" fmla="*/ 87 w 1047"/>
              <a:gd name="T51" fmla="*/ 505 h 1037"/>
              <a:gd name="T52" fmla="*/ 77 w 1047"/>
              <a:gd name="T53" fmla="*/ 473 h 1037"/>
              <a:gd name="T54" fmla="*/ 98 w 1047"/>
              <a:gd name="T55" fmla="*/ 447 h 1037"/>
              <a:gd name="T56" fmla="*/ 320 w 1047"/>
              <a:gd name="T57" fmla="*/ 358 h 1037"/>
              <a:gd name="T58" fmla="*/ 770 w 1047"/>
              <a:gd name="T59" fmla="*/ 520 h 1037"/>
              <a:gd name="T60" fmla="*/ 601 w 1047"/>
              <a:gd name="T61" fmla="*/ 943 h 1037"/>
              <a:gd name="T62" fmla="*/ 970 w 1047"/>
              <a:gd name="T63" fmla="*/ 378 h 1037"/>
              <a:gd name="T64" fmla="*/ 919 w 1047"/>
              <a:gd name="T65" fmla="*/ 429 h 1037"/>
              <a:gd name="T66" fmla="*/ 894 w 1047"/>
              <a:gd name="T67" fmla="*/ 429 h 1037"/>
              <a:gd name="T68" fmla="*/ 831 w 1047"/>
              <a:gd name="T69" fmla="*/ 366 h 1037"/>
              <a:gd name="T70" fmla="*/ 780 w 1047"/>
              <a:gd name="T71" fmla="*/ 494 h 1037"/>
              <a:gd name="T72" fmla="*/ 784 w 1047"/>
              <a:gd name="T73" fmla="*/ 483 h 1037"/>
              <a:gd name="T74" fmla="*/ 468 w 1047"/>
              <a:gd name="T75" fmla="*/ 350 h 1037"/>
              <a:gd name="T76" fmla="*/ 376 w 1047"/>
              <a:gd name="T77" fmla="*/ 336 h 1037"/>
              <a:gd name="T78" fmla="*/ 679 w 1047"/>
              <a:gd name="T79" fmla="*/ 214 h 1037"/>
              <a:gd name="T80" fmla="*/ 618 w 1047"/>
              <a:gd name="T81" fmla="*/ 153 h 1037"/>
              <a:gd name="T82" fmla="*/ 618 w 1047"/>
              <a:gd name="T83" fmla="*/ 128 h 1037"/>
              <a:gd name="T84" fmla="*/ 669 w 1047"/>
              <a:gd name="T85" fmla="*/ 77 h 1037"/>
              <a:gd name="T86" fmla="*/ 694 w 1047"/>
              <a:gd name="T87" fmla="*/ 77 h 1037"/>
              <a:gd name="T88" fmla="*/ 970 w 1047"/>
              <a:gd name="T89" fmla="*/ 353 h 1037"/>
              <a:gd name="T90" fmla="*/ 970 w 1047"/>
              <a:gd name="T91" fmla="*/ 378 h 1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47" h="1037">
                <a:moveTo>
                  <a:pt x="744" y="26"/>
                </a:moveTo>
                <a:cubicBezTo>
                  <a:pt x="727" y="10"/>
                  <a:pt x="705" y="0"/>
                  <a:pt x="681" y="0"/>
                </a:cubicBezTo>
                <a:cubicBezTo>
                  <a:pt x="657" y="0"/>
                  <a:pt x="635" y="10"/>
                  <a:pt x="618" y="26"/>
                </a:cubicBezTo>
                <a:cubicBezTo>
                  <a:pt x="568" y="77"/>
                  <a:pt x="568" y="77"/>
                  <a:pt x="568" y="77"/>
                </a:cubicBezTo>
                <a:cubicBezTo>
                  <a:pt x="551" y="94"/>
                  <a:pt x="541" y="116"/>
                  <a:pt x="541" y="140"/>
                </a:cubicBezTo>
                <a:cubicBezTo>
                  <a:pt x="541" y="157"/>
                  <a:pt x="546" y="173"/>
                  <a:pt x="555" y="187"/>
                </a:cubicBezTo>
                <a:cubicBezTo>
                  <a:pt x="69" y="382"/>
                  <a:pt x="69" y="382"/>
                  <a:pt x="69" y="382"/>
                </a:cubicBezTo>
                <a:cubicBezTo>
                  <a:pt x="37" y="396"/>
                  <a:pt x="13" y="425"/>
                  <a:pt x="7" y="460"/>
                </a:cubicBezTo>
                <a:cubicBezTo>
                  <a:pt x="0" y="495"/>
                  <a:pt x="11" y="531"/>
                  <a:pt x="37" y="556"/>
                </a:cubicBezTo>
                <a:cubicBezTo>
                  <a:pt x="491" y="1006"/>
                  <a:pt x="491" y="1006"/>
                  <a:pt x="491" y="1006"/>
                </a:cubicBezTo>
                <a:cubicBezTo>
                  <a:pt x="511" y="1025"/>
                  <a:pt x="537" y="1036"/>
                  <a:pt x="565" y="1037"/>
                </a:cubicBezTo>
                <a:cubicBezTo>
                  <a:pt x="565" y="1037"/>
                  <a:pt x="567" y="1037"/>
                  <a:pt x="567" y="1037"/>
                </a:cubicBezTo>
                <a:cubicBezTo>
                  <a:pt x="575" y="1037"/>
                  <a:pt x="582" y="1036"/>
                  <a:pt x="589" y="1035"/>
                </a:cubicBezTo>
                <a:cubicBezTo>
                  <a:pt x="625" y="1027"/>
                  <a:pt x="654" y="1003"/>
                  <a:pt x="667" y="969"/>
                </a:cubicBezTo>
                <a:cubicBezTo>
                  <a:pt x="858" y="491"/>
                  <a:pt x="858" y="491"/>
                  <a:pt x="858" y="491"/>
                </a:cubicBezTo>
                <a:cubicBezTo>
                  <a:pt x="872" y="501"/>
                  <a:pt x="889" y="506"/>
                  <a:pt x="907" y="506"/>
                </a:cubicBezTo>
                <a:cubicBezTo>
                  <a:pt x="931" y="506"/>
                  <a:pt x="953" y="496"/>
                  <a:pt x="970" y="480"/>
                </a:cubicBezTo>
                <a:cubicBezTo>
                  <a:pt x="1020" y="429"/>
                  <a:pt x="1020" y="429"/>
                  <a:pt x="1020" y="429"/>
                </a:cubicBezTo>
                <a:cubicBezTo>
                  <a:pt x="1037" y="412"/>
                  <a:pt x="1047" y="390"/>
                  <a:pt x="1047" y="366"/>
                </a:cubicBezTo>
                <a:cubicBezTo>
                  <a:pt x="1047" y="342"/>
                  <a:pt x="1037" y="319"/>
                  <a:pt x="1021" y="303"/>
                </a:cubicBezTo>
                <a:lnTo>
                  <a:pt x="744" y="26"/>
                </a:lnTo>
                <a:close/>
                <a:moveTo>
                  <a:pt x="601" y="943"/>
                </a:moveTo>
                <a:cubicBezTo>
                  <a:pt x="596" y="954"/>
                  <a:pt x="586" y="962"/>
                  <a:pt x="575" y="965"/>
                </a:cubicBezTo>
                <a:cubicBezTo>
                  <a:pt x="572" y="965"/>
                  <a:pt x="569" y="966"/>
                  <a:pt x="566" y="966"/>
                </a:cubicBezTo>
                <a:cubicBezTo>
                  <a:pt x="557" y="965"/>
                  <a:pt x="549" y="962"/>
                  <a:pt x="542" y="955"/>
                </a:cubicBezTo>
                <a:cubicBezTo>
                  <a:pt x="87" y="505"/>
                  <a:pt x="87" y="505"/>
                  <a:pt x="87" y="505"/>
                </a:cubicBezTo>
                <a:cubicBezTo>
                  <a:pt x="79" y="497"/>
                  <a:pt x="75" y="485"/>
                  <a:pt x="77" y="473"/>
                </a:cubicBezTo>
                <a:cubicBezTo>
                  <a:pt x="79" y="462"/>
                  <a:pt x="87" y="452"/>
                  <a:pt x="98" y="447"/>
                </a:cubicBezTo>
                <a:cubicBezTo>
                  <a:pt x="320" y="358"/>
                  <a:pt x="320" y="358"/>
                  <a:pt x="320" y="358"/>
                </a:cubicBezTo>
                <a:cubicBezTo>
                  <a:pt x="470" y="408"/>
                  <a:pt x="620" y="360"/>
                  <a:pt x="770" y="520"/>
                </a:cubicBezTo>
                <a:lnTo>
                  <a:pt x="601" y="943"/>
                </a:lnTo>
                <a:close/>
                <a:moveTo>
                  <a:pt x="970" y="378"/>
                </a:moveTo>
                <a:cubicBezTo>
                  <a:pt x="919" y="429"/>
                  <a:pt x="919" y="429"/>
                  <a:pt x="919" y="429"/>
                </a:cubicBezTo>
                <a:cubicBezTo>
                  <a:pt x="912" y="436"/>
                  <a:pt x="901" y="436"/>
                  <a:pt x="894" y="429"/>
                </a:cubicBezTo>
                <a:cubicBezTo>
                  <a:pt x="831" y="366"/>
                  <a:pt x="831" y="366"/>
                  <a:pt x="831" y="366"/>
                </a:cubicBezTo>
                <a:cubicBezTo>
                  <a:pt x="780" y="494"/>
                  <a:pt x="780" y="494"/>
                  <a:pt x="780" y="494"/>
                </a:cubicBezTo>
                <a:cubicBezTo>
                  <a:pt x="784" y="483"/>
                  <a:pt x="784" y="483"/>
                  <a:pt x="784" y="483"/>
                </a:cubicBezTo>
                <a:cubicBezTo>
                  <a:pt x="676" y="376"/>
                  <a:pt x="567" y="362"/>
                  <a:pt x="468" y="350"/>
                </a:cubicBezTo>
                <a:cubicBezTo>
                  <a:pt x="437" y="346"/>
                  <a:pt x="406" y="342"/>
                  <a:pt x="376" y="336"/>
                </a:cubicBezTo>
                <a:cubicBezTo>
                  <a:pt x="679" y="214"/>
                  <a:pt x="679" y="214"/>
                  <a:pt x="679" y="214"/>
                </a:cubicBezTo>
                <a:cubicBezTo>
                  <a:pt x="618" y="153"/>
                  <a:pt x="618" y="153"/>
                  <a:pt x="618" y="153"/>
                </a:cubicBezTo>
                <a:cubicBezTo>
                  <a:pt x="611" y="146"/>
                  <a:pt x="611" y="135"/>
                  <a:pt x="618" y="128"/>
                </a:cubicBezTo>
                <a:cubicBezTo>
                  <a:pt x="669" y="77"/>
                  <a:pt x="669" y="77"/>
                  <a:pt x="669" y="77"/>
                </a:cubicBezTo>
                <a:cubicBezTo>
                  <a:pt x="676" y="70"/>
                  <a:pt x="687" y="70"/>
                  <a:pt x="694" y="77"/>
                </a:cubicBezTo>
                <a:cubicBezTo>
                  <a:pt x="970" y="353"/>
                  <a:pt x="970" y="353"/>
                  <a:pt x="970" y="353"/>
                </a:cubicBezTo>
                <a:cubicBezTo>
                  <a:pt x="977" y="360"/>
                  <a:pt x="977" y="372"/>
                  <a:pt x="970" y="3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20000"/>
              </a:lnSpc>
            </a:pPr>
            <a:endParaRPr lang="id-ID"/>
          </a:p>
        </p:txBody>
      </p:sp>
      <p:sp>
        <p:nvSpPr>
          <p:cNvPr id="16" name="Freeform 6"/>
          <p:cNvSpPr>
            <a:spLocks noEditPoints="1"/>
          </p:cNvSpPr>
          <p:nvPr/>
        </p:nvSpPr>
        <p:spPr bwMode="auto">
          <a:xfrm>
            <a:off x="4180095" y="4838881"/>
            <a:ext cx="61665" cy="61957"/>
          </a:xfrm>
          <a:custGeom>
            <a:avLst/>
            <a:gdLst>
              <a:gd name="T0" fmla="*/ 89 w 178"/>
              <a:gd name="T1" fmla="*/ 179 h 179"/>
              <a:gd name="T2" fmla="*/ 178 w 178"/>
              <a:gd name="T3" fmla="*/ 89 h 179"/>
              <a:gd name="T4" fmla="*/ 89 w 178"/>
              <a:gd name="T5" fmla="*/ 0 h 179"/>
              <a:gd name="T6" fmla="*/ 0 w 178"/>
              <a:gd name="T7" fmla="*/ 89 h 179"/>
              <a:gd name="T8" fmla="*/ 89 w 178"/>
              <a:gd name="T9" fmla="*/ 179 h 179"/>
              <a:gd name="T10" fmla="*/ 89 w 178"/>
              <a:gd name="T11" fmla="*/ 36 h 179"/>
              <a:gd name="T12" fmla="*/ 143 w 178"/>
              <a:gd name="T13" fmla="*/ 89 h 179"/>
              <a:gd name="T14" fmla="*/ 89 w 178"/>
              <a:gd name="T15" fmla="*/ 143 h 179"/>
              <a:gd name="T16" fmla="*/ 35 w 178"/>
              <a:gd name="T17" fmla="*/ 89 h 179"/>
              <a:gd name="T18" fmla="*/ 89 w 178"/>
              <a:gd name="T19" fmla="*/ 36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8" h="179">
                <a:moveTo>
                  <a:pt x="89" y="179"/>
                </a:moveTo>
                <a:cubicBezTo>
                  <a:pt x="138" y="179"/>
                  <a:pt x="178" y="139"/>
                  <a:pt x="178" y="89"/>
                </a:cubicBezTo>
                <a:cubicBezTo>
                  <a:pt x="178" y="40"/>
                  <a:pt x="138" y="0"/>
                  <a:pt x="89" y="0"/>
                </a:cubicBezTo>
                <a:cubicBezTo>
                  <a:pt x="40" y="0"/>
                  <a:pt x="0" y="40"/>
                  <a:pt x="0" y="89"/>
                </a:cubicBezTo>
                <a:cubicBezTo>
                  <a:pt x="0" y="139"/>
                  <a:pt x="40" y="179"/>
                  <a:pt x="89" y="179"/>
                </a:cubicBezTo>
                <a:close/>
                <a:moveTo>
                  <a:pt x="89" y="36"/>
                </a:moveTo>
                <a:cubicBezTo>
                  <a:pt x="119" y="36"/>
                  <a:pt x="143" y="60"/>
                  <a:pt x="143" y="89"/>
                </a:cubicBezTo>
                <a:cubicBezTo>
                  <a:pt x="143" y="119"/>
                  <a:pt x="119" y="143"/>
                  <a:pt x="89" y="143"/>
                </a:cubicBezTo>
                <a:cubicBezTo>
                  <a:pt x="59" y="143"/>
                  <a:pt x="35" y="119"/>
                  <a:pt x="35" y="89"/>
                </a:cubicBezTo>
                <a:cubicBezTo>
                  <a:pt x="35" y="60"/>
                  <a:pt x="59" y="36"/>
                  <a:pt x="89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20000"/>
              </a:lnSpc>
            </a:pPr>
            <a:endParaRPr lang="id-ID"/>
          </a:p>
        </p:txBody>
      </p:sp>
      <p:sp>
        <p:nvSpPr>
          <p:cNvPr id="17" name="Freeform 7"/>
          <p:cNvSpPr>
            <a:spLocks noEditPoints="1"/>
          </p:cNvSpPr>
          <p:nvPr/>
        </p:nvSpPr>
        <p:spPr bwMode="auto">
          <a:xfrm>
            <a:off x="4340834" y="4640881"/>
            <a:ext cx="61957" cy="61957"/>
          </a:xfrm>
          <a:custGeom>
            <a:avLst/>
            <a:gdLst>
              <a:gd name="T0" fmla="*/ 90 w 179"/>
              <a:gd name="T1" fmla="*/ 0 h 179"/>
              <a:gd name="T2" fmla="*/ 0 w 179"/>
              <a:gd name="T3" fmla="*/ 89 h 179"/>
              <a:gd name="T4" fmla="*/ 90 w 179"/>
              <a:gd name="T5" fmla="*/ 179 h 179"/>
              <a:gd name="T6" fmla="*/ 179 w 179"/>
              <a:gd name="T7" fmla="*/ 89 h 179"/>
              <a:gd name="T8" fmla="*/ 90 w 179"/>
              <a:gd name="T9" fmla="*/ 0 h 179"/>
              <a:gd name="T10" fmla="*/ 90 w 179"/>
              <a:gd name="T11" fmla="*/ 143 h 179"/>
              <a:gd name="T12" fmla="*/ 36 w 179"/>
              <a:gd name="T13" fmla="*/ 89 h 179"/>
              <a:gd name="T14" fmla="*/ 90 w 179"/>
              <a:gd name="T15" fmla="*/ 36 h 179"/>
              <a:gd name="T16" fmla="*/ 143 w 179"/>
              <a:gd name="T17" fmla="*/ 89 h 179"/>
              <a:gd name="T18" fmla="*/ 90 w 179"/>
              <a:gd name="T19" fmla="*/ 143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9" h="179">
                <a:moveTo>
                  <a:pt x="90" y="0"/>
                </a:moveTo>
                <a:cubicBezTo>
                  <a:pt x="40" y="0"/>
                  <a:pt x="0" y="40"/>
                  <a:pt x="0" y="89"/>
                </a:cubicBezTo>
                <a:cubicBezTo>
                  <a:pt x="0" y="139"/>
                  <a:pt x="40" y="179"/>
                  <a:pt x="90" y="179"/>
                </a:cubicBezTo>
                <a:cubicBezTo>
                  <a:pt x="139" y="179"/>
                  <a:pt x="179" y="139"/>
                  <a:pt x="179" y="89"/>
                </a:cubicBezTo>
                <a:cubicBezTo>
                  <a:pt x="179" y="40"/>
                  <a:pt x="139" y="0"/>
                  <a:pt x="90" y="0"/>
                </a:cubicBezTo>
                <a:close/>
                <a:moveTo>
                  <a:pt x="90" y="143"/>
                </a:moveTo>
                <a:cubicBezTo>
                  <a:pt x="60" y="143"/>
                  <a:pt x="36" y="119"/>
                  <a:pt x="36" y="89"/>
                </a:cubicBezTo>
                <a:cubicBezTo>
                  <a:pt x="36" y="60"/>
                  <a:pt x="60" y="36"/>
                  <a:pt x="90" y="36"/>
                </a:cubicBezTo>
                <a:cubicBezTo>
                  <a:pt x="119" y="36"/>
                  <a:pt x="143" y="60"/>
                  <a:pt x="143" y="89"/>
                </a:cubicBezTo>
                <a:cubicBezTo>
                  <a:pt x="143" y="119"/>
                  <a:pt x="119" y="143"/>
                  <a:pt x="90" y="1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20000"/>
              </a:lnSpc>
            </a:pPr>
            <a:endParaRPr lang="id-ID"/>
          </a:p>
        </p:txBody>
      </p:sp>
      <p:sp>
        <p:nvSpPr>
          <p:cNvPr id="18" name="Freeform 8"/>
          <p:cNvSpPr>
            <a:spLocks noEditPoints="1"/>
          </p:cNvSpPr>
          <p:nvPr/>
        </p:nvSpPr>
        <p:spPr bwMode="auto">
          <a:xfrm>
            <a:off x="4105717" y="4826460"/>
            <a:ext cx="49537" cy="49390"/>
          </a:xfrm>
          <a:custGeom>
            <a:avLst/>
            <a:gdLst>
              <a:gd name="T0" fmla="*/ 0 w 143"/>
              <a:gd name="T1" fmla="*/ 72 h 143"/>
              <a:gd name="T2" fmla="*/ 72 w 143"/>
              <a:gd name="T3" fmla="*/ 143 h 143"/>
              <a:gd name="T4" fmla="*/ 143 w 143"/>
              <a:gd name="T5" fmla="*/ 72 h 143"/>
              <a:gd name="T6" fmla="*/ 72 w 143"/>
              <a:gd name="T7" fmla="*/ 0 h 143"/>
              <a:gd name="T8" fmla="*/ 0 w 143"/>
              <a:gd name="T9" fmla="*/ 72 h 143"/>
              <a:gd name="T10" fmla="*/ 72 w 143"/>
              <a:gd name="T11" fmla="*/ 36 h 143"/>
              <a:gd name="T12" fmla="*/ 107 w 143"/>
              <a:gd name="T13" fmla="*/ 72 h 143"/>
              <a:gd name="T14" fmla="*/ 72 w 143"/>
              <a:gd name="T15" fmla="*/ 108 h 143"/>
              <a:gd name="T16" fmla="*/ 36 w 143"/>
              <a:gd name="T17" fmla="*/ 72 h 143"/>
              <a:gd name="T18" fmla="*/ 72 w 143"/>
              <a:gd name="T19" fmla="*/ 36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3" h="143">
                <a:moveTo>
                  <a:pt x="0" y="72"/>
                </a:moveTo>
                <a:cubicBezTo>
                  <a:pt x="0" y="111"/>
                  <a:pt x="32" y="143"/>
                  <a:pt x="72" y="143"/>
                </a:cubicBezTo>
                <a:cubicBezTo>
                  <a:pt x="111" y="143"/>
                  <a:pt x="143" y="111"/>
                  <a:pt x="143" y="72"/>
                </a:cubicBezTo>
                <a:cubicBezTo>
                  <a:pt x="143" y="32"/>
                  <a:pt x="111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lose/>
                <a:moveTo>
                  <a:pt x="72" y="36"/>
                </a:moveTo>
                <a:cubicBezTo>
                  <a:pt x="91" y="36"/>
                  <a:pt x="107" y="52"/>
                  <a:pt x="107" y="72"/>
                </a:cubicBezTo>
                <a:cubicBezTo>
                  <a:pt x="107" y="92"/>
                  <a:pt x="91" y="108"/>
                  <a:pt x="72" y="108"/>
                </a:cubicBezTo>
                <a:cubicBezTo>
                  <a:pt x="52" y="108"/>
                  <a:pt x="36" y="92"/>
                  <a:pt x="36" y="72"/>
                </a:cubicBezTo>
                <a:cubicBezTo>
                  <a:pt x="36" y="52"/>
                  <a:pt x="52" y="36"/>
                  <a:pt x="72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20000"/>
              </a:lnSpc>
            </a:pPr>
            <a:endParaRPr lang="id-ID"/>
          </a:p>
        </p:txBody>
      </p:sp>
      <p:sp>
        <p:nvSpPr>
          <p:cNvPr id="19" name="Oval 9"/>
          <p:cNvSpPr>
            <a:spLocks noChangeArrowheads="1"/>
          </p:cNvSpPr>
          <p:nvPr/>
        </p:nvSpPr>
        <p:spPr bwMode="auto">
          <a:xfrm>
            <a:off x="4155254" y="4913259"/>
            <a:ext cx="24841" cy="245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20000"/>
              </a:lnSpc>
            </a:pPr>
            <a:endParaRPr lang="id-ID"/>
          </a:p>
        </p:txBody>
      </p:sp>
      <p:sp>
        <p:nvSpPr>
          <p:cNvPr id="20" name="Oval 10"/>
          <p:cNvSpPr>
            <a:spLocks noChangeArrowheads="1"/>
          </p:cNvSpPr>
          <p:nvPr/>
        </p:nvSpPr>
        <p:spPr bwMode="auto">
          <a:xfrm>
            <a:off x="4353254" y="4727387"/>
            <a:ext cx="24841" cy="249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20000"/>
              </a:lnSpc>
            </a:pPr>
            <a:endParaRPr lang="id-ID"/>
          </a:p>
        </p:txBody>
      </p:sp>
      <p:sp>
        <p:nvSpPr>
          <p:cNvPr id="21" name="Freeform 14"/>
          <p:cNvSpPr>
            <a:spLocks noChangeAspect="1" noEditPoints="1"/>
          </p:cNvSpPr>
          <p:nvPr/>
        </p:nvSpPr>
        <p:spPr bwMode="auto">
          <a:xfrm>
            <a:off x="7696776" y="4624534"/>
            <a:ext cx="378232" cy="378000"/>
          </a:xfrm>
          <a:custGeom>
            <a:avLst/>
            <a:gdLst>
              <a:gd name="T0" fmla="*/ 434 w 688"/>
              <a:gd name="T1" fmla="*/ 77 h 688"/>
              <a:gd name="T2" fmla="*/ 284 w 688"/>
              <a:gd name="T3" fmla="*/ 194 h 688"/>
              <a:gd name="T4" fmla="*/ 175 w 688"/>
              <a:gd name="T5" fmla="*/ 194 h 688"/>
              <a:gd name="T6" fmla="*/ 0 w 688"/>
              <a:gd name="T7" fmla="*/ 301 h 688"/>
              <a:gd name="T8" fmla="*/ 129 w 688"/>
              <a:gd name="T9" fmla="*/ 452 h 688"/>
              <a:gd name="T10" fmla="*/ 172 w 688"/>
              <a:gd name="T11" fmla="*/ 688 h 688"/>
              <a:gd name="T12" fmla="*/ 301 w 688"/>
              <a:gd name="T13" fmla="*/ 645 h 688"/>
              <a:gd name="T14" fmla="*/ 279 w 688"/>
              <a:gd name="T15" fmla="*/ 581 h 688"/>
              <a:gd name="T16" fmla="*/ 280 w 688"/>
              <a:gd name="T17" fmla="*/ 429 h 688"/>
              <a:gd name="T18" fmla="*/ 283 w 688"/>
              <a:gd name="T19" fmla="*/ 418 h 688"/>
              <a:gd name="T20" fmla="*/ 290 w 688"/>
              <a:gd name="T21" fmla="*/ 412 h 688"/>
              <a:gd name="T22" fmla="*/ 296 w 688"/>
              <a:gd name="T23" fmla="*/ 410 h 688"/>
              <a:gd name="T24" fmla="*/ 434 w 688"/>
              <a:gd name="T25" fmla="*/ 525 h 688"/>
              <a:gd name="T26" fmla="*/ 688 w 688"/>
              <a:gd name="T27" fmla="*/ 301 h 688"/>
              <a:gd name="T28" fmla="*/ 430 w 688"/>
              <a:gd name="T29" fmla="*/ 301 h 688"/>
              <a:gd name="T30" fmla="*/ 495 w 688"/>
              <a:gd name="T31" fmla="*/ 237 h 688"/>
              <a:gd name="T32" fmla="*/ 495 w 688"/>
              <a:gd name="T33" fmla="*/ 366 h 688"/>
              <a:gd name="T34" fmla="*/ 430 w 688"/>
              <a:gd name="T35" fmla="*/ 301 h 688"/>
              <a:gd name="T36" fmla="*/ 86 w 688"/>
              <a:gd name="T37" fmla="*/ 237 h 688"/>
              <a:gd name="T38" fmla="*/ 215 w 688"/>
              <a:gd name="T39" fmla="*/ 301 h 688"/>
              <a:gd name="T40" fmla="*/ 86 w 688"/>
              <a:gd name="T41" fmla="*/ 366 h 688"/>
              <a:gd name="T42" fmla="*/ 258 w 688"/>
              <a:gd name="T43" fmla="*/ 645 h 688"/>
              <a:gd name="T44" fmla="*/ 172 w 688"/>
              <a:gd name="T45" fmla="*/ 452 h 688"/>
              <a:gd name="T46" fmla="*/ 175 w 688"/>
              <a:gd name="T47" fmla="*/ 409 h 688"/>
              <a:gd name="T48" fmla="*/ 240 w 688"/>
              <a:gd name="T49" fmla="*/ 409 h 688"/>
              <a:gd name="T50" fmla="*/ 236 w 688"/>
              <a:gd name="T51" fmla="*/ 581 h 688"/>
              <a:gd name="T52" fmla="*/ 258 w 688"/>
              <a:gd name="T53" fmla="*/ 627 h 688"/>
              <a:gd name="T54" fmla="*/ 284 w 688"/>
              <a:gd name="T55" fmla="*/ 366 h 688"/>
              <a:gd name="T56" fmla="*/ 280 w 688"/>
              <a:gd name="T57" fmla="*/ 366 h 688"/>
              <a:gd name="T58" fmla="*/ 280 w 688"/>
              <a:gd name="T59" fmla="*/ 237 h 688"/>
              <a:gd name="T60" fmla="*/ 396 w 688"/>
              <a:gd name="T61" fmla="*/ 193 h 688"/>
              <a:gd name="T62" fmla="*/ 396 w 688"/>
              <a:gd name="T63" fmla="*/ 409 h 688"/>
              <a:gd name="T64" fmla="*/ 538 w 688"/>
              <a:gd name="T65" fmla="*/ 559 h 688"/>
              <a:gd name="T66" fmla="*/ 495 w 688"/>
              <a:gd name="T67" fmla="*/ 409 h 688"/>
              <a:gd name="T68" fmla="*/ 495 w 688"/>
              <a:gd name="T69" fmla="*/ 194 h 688"/>
              <a:gd name="T70" fmla="*/ 538 w 688"/>
              <a:gd name="T71" fmla="*/ 43 h 688"/>
              <a:gd name="T72" fmla="*/ 538 w 688"/>
              <a:gd name="T73" fmla="*/ 559 h 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88" h="688">
                <a:moveTo>
                  <a:pt x="538" y="0"/>
                </a:moveTo>
                <a:cubicBezTo>
                  <a:pt x="493" y="0"/>
                  <a:pt x="459" y="30"/>
                  <a:pt x="434" y="77"/>
                </a:cubicBezTo>
                <a:cubicBezTo>
                  <a:pt x="433" y="77"/>
                  <a:pt x="433" y="77"/>
                  <a:pt x="433" y="77"/>
                </a:cubicBezTo>
                <a:cubicBezTo>
                  <a:pt x="397" y="148"/>
                  <a:pt x="343" y="194"/>
                  <a:pt x="284" y="194"/>
                </a:cubicBezTo>
                <a:cubicBezTo>
                  <a:pt x="270" y="194"/>
                  <a:pt x="270" y="194"/>
                  <a:pt x="270" y="194"/>
                </a:cubicBezTo>
                <a:cubicBezTo>
                  <a:pt x="175" y="194"/>
                  <a:pt x="175" y="194"/>
                  <a:pt x="175" y="194"/>
                </a:cubicBezTo>
                <a:cubicBezTo>
                  <a:pt x="86" y="194"/>
                  <a:pt x="86" y="194"/>
                  <a:pt x="86" y="194"/>
                </a:cubicBezTo>
                <a:cubicBezTo>
                  <a:pt x="38" y="194"/>
                  <a:pt x="0" y="241"/>
                  <a:pt x="0" y="301"/>
                </a:cubicBezTo>
                <a:cubicBezTo>
                  <a:pt x="0" y="361"/>
                  <a:pt x="38" y="409"/>
                  <a:pt x="86" y="409"/>
                </a:cubicBezTo>
                <a:cubicBezTo>
                  <a:pt x="110" y="409"/>
                  <a:pt x="129" y="428"/>
                  <a:pt x="129" y="452"/>
                </a:cubicBezTo>
                <a:cubicBezTo>
                  <a:pt x="129" y="645"/>
                  <a:pt x="129" y="645"/>
                  <a:pt x="129" y="645"/>
                </a:cubicBezTo>
                <a:cubicBezTo>
                  <a:pt x="129" y="669"/>
                  <a:pt x="148" y="688"/>
                  <a:pt x="172" y="688"/>
                </a:cubicBezTo>
                <a:cubicBezTo>
                  <a:pt x="258" y="688"/>
                  <a:pt x="258" y="688"/>
                  <a:pt x="258" y="688"/>
                </a:cubicBezTo>
                <a:cubicBezTo>
                  <a:pt x="282" y="688"/>
                  <a:pt x="301" y="669"/>
                  <a:pt x="301" y="645"/>
                </a:cubicBezTo>
                <a:cubicBezTo>
                  <a:pt x="301" y="624"/>
                  <a:pt x="301" y="624"/>
                  <a:pt x="301" y="624"/>
                </a:cubicBezTo>
                <a:cubicBezTo>
                  <a:pt x="301" y="602"/>
                  <a:pt x="279" y="592"/>
                  <a:pt x="279" y="581"/>
                </a:cubicBezTo>
                <a:cubicBezTo>
                  <a:pt x="279" y="430"/>
                  <a:pt x="279" y="430"/>
                  <a:pt x="279" y="430"/>
                </a:cubicBezTo>
                <a:cubicBezTo>
                  <a:pt x="279" y="429"/>
                  <a:pt x="280" y="429"/>
                  <a:pt x="280" y="429"/>
                </a:cubicBezTo>
                <a:cubicBezTo>
                  <a:pt x="280" y="426"/>
                  <a:pt x="281" y="423"/>
                  <a:pt x="282" y="420"/>
                </a:cubicBezTo>
                <a:cubicBezTo>
                  <a:pt x="283" y="419"/>
                  <a:pt x="283" y="419"/>
                  <a:pt x="283" y="418"/>
                </a:cubicBezTo>
                <a:cubicBezTo>
                  <a:pt x="285" y="416"/>
                  <a:pt x="287" y="414"/>
                  <a:pt x="290" y="412"/>
                </a:cubicBezTo>
                <a:cubicBezTo>
                  <a:pt x="290" y="412"/>
                  <a:pt x="290" y="412"/>
                  <a:pt x="290" y="412"/>
                </a:cubicBezTo>
                <a:cubicBezTo>
                  <a:pt x="290" y="412"/>
                  <a:pt x="290" y="412"/>
                  <a:pt x="291" y="412"/>
                </a:cubicBezTo>
                <a:cubicBezTo>
                  <a:pt x="292" y="411"/>
                  <a:pt x="294" y="410"/>
                  <a:pt x="296" y="410"/>
                </a:cubicBezTo>
                <a:cubicBezTo>
                  <a:pt x="350" y="416"/>
                  <a:pt x="400" y="459"/>
                  <a:pt x="433" y="525"/>
                </a:cubicBezTo>
                <a:cubicBezTo>
                  <a:pt x="434" y="525"/>
                  <a:pt x="434" y="525"/>
                  <a:pt x="434" y="525"/>
                </a:cubicBezTo>
                <a:cubicBezTo>
                  <a:pt x="459" y="572"/>
                  <a:pt x="493" y="602"/>
                  <a:pt x="538" y="602"/>
                </a:cubicBezTo>
                <a:cubicBezTo>
                  <a:pt x="636" y="602"/>
                  <a:pt x="688" y="451"/>
                  <a:pt x="688" y="301"/>
                </a:cubicBezTo>
                <a:cubicBezTo>
                  <a:pt x="688" y="151"/>
                  <a:pt x="636" y="0"/>
                  <a:pt x="538" y="0"/>
                </a:cubicBezTo>
                <a:close/>
                <a:moveTo>
                  <a:pt x="430" y="301"/>
                </a:moveTo>
                <a:cubicBezTo>
                  <a:pt x="430" y="279"/>
                  <a:pt x="431" y="257"/>
                  <a:pt x="434" y="237"/>
                </a:cubicBezTo>
                <a:cubicBezTo>
                  <a:pt x="495" y="237"/>
                  <a:pt x="495" y="237"/>
                  <a:pt x="495" y="237"/>
                </a:cubicBezTo>
                <a:cubicBezTo>
                  <a:pt x="518" y="237"/>
                  <a:pt x="538" y="265"/>
                  <a:pt x="538" y="301"/>
                </a:cubicBezTo>
                <a:cubicBezTo>
                  <a:pt x="538" y="337"/>
                  <a:pt x="518" y="366"/>
                  <a:pt x="495" y="366"/>
                </a:cubicBezTo>
                <a:cubicBezTo>
                  <a:pt x="434" y="366"/>
                  <a:pt x="434" y="366"/>
                  <a:pt x="434" y="366"/>
                </a:cubicBezTo>
                <a:cubicBezTo>
                  <a:pt x="431" y="345"/>
                  <a:pt x="430" y="323"/>
                  <a:pt x="430" y="301"/>
                </a:cubicBezTo>
                <a:close/>
                <a:moveTo>
                  <a:pt x="43" y="301"/>
                </a:moveTo>
                <a:cubicBezTo>
                  <a:pt x="43" y="265"/>
                  <a:pt x="62" y="237"/>
                  <a:pt x="86" y="237"/>
                </a:cubicBezTo>
                <a:cubicBezTo>
                  <a:pt x="237" y="237"/>
                  <a:pt x="237" y="237"/>
                  <a:pt x="237" y="237"/>
                </a:cubicBezTo>
                <a:cubicBezTo>
                  <a:pt x="223" y="252"/>
                  <a:pt x="215" y="275"/>
                  <a:pt x="215" y="301"/>
                </a:cubicBezTo>
                <a:cubicBezTo>
                  <a:pt x="215" y="327"/>
                  <a:pt x="223" y="350"/>
                  <a:pt x="237" y="366"/>
                </a:cubicBezTo>
                <a:cubicBezTo>
                  <a:pt x="86" y="366"/>
                  <a:pt x="86" y="366"/>
                  <a:pt x="86" y="366"/>
                </a:cubicBezTo>
                <a:cubicBezTo>
                  <a:pt x="62" y="366"/>
                  <a:pt x="43" y="337"/>
                  <a:pt x="43" y="301"/>
                </a:cubicBezTo>
                <a:close/>
                <a:moveTo>
                  <a:pt x="258" y="645"/>
                </a:moveTo>
                <a:cubicBezTo>
                  <a:pt x="172" y="645"/>
                  <a:pt x="172" y="645"/>
                  <a:pt x="172" y="645"/>
                </a:cubicBezTo>
                <a:cubicBezTo>
                  <a:pt x="172" y="452"/>
                  <a:pt x="172" y="452"/>
                  <a:pt x="172" y="452"/>
                </a:cubicBezTo>
                <a:cubicBezTo>
                  <a:pt x="172" y="436"/>
                  <a:pt x="168" y="421"/>
                  <a:pt x="160" y="409"/>
                </a:cubicBezTo>
                <a:cubicBezTo>
                  <a:pt x="175" y="409"/>
                  <a:pt x="175" y="409"/>
                  <a:pt x="175" y="409"/>
                </a:cubicBezTo>
                <a:cubicBezTo>
                  <a:pt x="175" y="409"/>
                  <a:pt x="175" y="409"/>
                  <a:pt x="175" y="409"/>
                </a:cubicBezTo>
                <a:cubicBezTo>
                  <a:pt x="240" y="409"/>
                  <a:pt x="240" y="409"/>
                  <a:pt x="240" y="409"/>
                </a:cubicBezTo>
                <a:cubicBezTo>
                  <a:pt x="238" y="415"/>
                  <a:pt x="236" y="423"/>
                  <a:pt x="236" y="430"/>
                </a:cubicBezTo>
                <a:cubicBezTo>
                  <a:pt x="236" y="581"/>
                  <a:pt x="236" y="581"/>
                  <a:pt x="236" y="581"/>
                </a:cubicBezTo>
                <a:cubicBezTo>
                  <a:pt x="236" y="601"/>
                  <a:pt x="248" y="615"/>
                  <a:pt x="255" y="623"/>
                </a:cubicBezTo>
                <a:cubicBezTo>
                  <a:pt x="256" y="624"/>
                  <a:pt x="257" y="626"/>
                  <a:pt x="258" y="627"/>
                </a:cubicBezTo>
                <a:lnTo>
                  <a:pt x="258" y="645"/>
                </a:lnTo>
                <a:close/>
                <a:moveTo>
                  <a:pt x="284" y="366"/>
                </a:moveTo>
                <a:cubicBezTo>
                  <a:pt x="280" y="366"/>
                  <a:pt x="280" y="366"/>
                  <a:pt x="280" y="366"/>
                </a:cubicBezTo>
                <a:cubicBezTo>
                  <a:pt x="280" y="366"/>
                  <a:pt x="280" y="366"/>
                  <a:pt x="280" y="366"/>
                </a:cubicBezTo>
                <a:cubicBezTo>
                  <a:pt x="256" y="366"/>
                  <a:pt x="237" y="337"/>
                  <a:pt x="237" y="301"/>
                </a:cubicBezTo>
                <a:cubicBezTo>
                  <a:pt x="237" y="265"/>
                  <a:pt x="256" y="237"/>
                  <a:pt x="280" y="237"/>
                </a:cubicBezTo>
                <a:cubicBezTo>
                  <a:pt x="284" y="237"/>
                  <a:pt x="284" y="237"/>
                  <a:pt x="284" y="237"/>
                </a:cubicBezTo>
                <a:cubicBezTo>
                  <a:pt x="325" y="237"/>
                  <a:pt x="363" y="221"/>
                  <a:pt x="396" y="193"/>
                </a:cubicBezTo>
                <a:cubicBezTo>
                  <a:pt x="390" y="228"/>
                  <a:pt x="387" y="264"/>
                  <a:pt x="387" y="301"/>
                </a:cubicBezTo>
                <a:cubicBezTo>
                  <a:pt x="387" y="338"/>
                  <a:pt x="390" y="375"/>
                  <a:pt x="396" y="409"/>
                </a:cubicBezTo>
                <a:cubicBezTo>
                  <a:pt x="363" y="382"/>
                  <a:pt x="325" y="366"/>
                  <a:pt x="284" y="366"/>
                </a:cubicBezTo>
                <a:close/>
                <a:moveTo>
                  <a:pt x="538" y="559"/>
                </a:moveTo>
                <a:cubicBezTo>
                  <a:pt x="494" y="559"/>
                  <a:pt x="457" y="497"/>
                  <a:pt x="440" y="409"/>
                </a:cubicBezTo>
                <a:cubicBezTo>
                  <a:pt x="495" y="409"/>
                  <a:pt x="495" y="409"/>
                  <a:pt x="495" y="409"/>
                </a:cubicBezTo>
                <a:cubicBezTo>
                  <a:pt x="543" y="409"/>
                  <a:pt x="581" y="361"/>
                  <a:pt x="581" y="301"/>
                </a:cubicBezTo>
                <a:cubicBezTo>
                  <a:pt x="581" y="241"/>
                  <a:pt x="543" y="194"/>
                  <a:pt x="495" y="194"/>
                </a:cubicBezTo>
                <a:cubicBezTo>
                  <a:pt x="440" y="194"/>
                  <a:pt x="440" y="194"/>
                  <a:pt x="440" y="194"/>
                </a:cubicBezTo>
                <a:cubicBezTo>
                  <a:pt x="457" y="105"/>
                  <a:pt x="494" y="43"/>
                  <a:pt x="538" y="43"/>
                </a:cubicBezTo>
                <a:cubicBezTo>
                  <a:pt x="597" y="43"/>
                  <a:pt x="645" y="159"/>
                  <a:pt x="645" y="301"/>
                </a:cubicBezTo>
                <a:cubicBezTo>
                  <a:pt x="645" y="443"/>
                  <a:pt x="597" y="559"/>
                  <a:pt x="538" y="5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20000"/>
              </a:lnSpc>
            </a:pPr>
            <a:endParaRPr lang="id-ID"/>
          </a:p>
        </p:txBody>
      </p:sp>
      <p:sp>
        <p:nvSpPr>
          <p:cNvPr id="22" name="TextBox 13"/>
          <p:cNvSpPr txBox="1"/>
          <p:nvPr/>
        </p:nvSpPr>
        <p:spPr>
          <a:xfrm>
            <a:off x="912007" y="1944282"/>
            <a:ext cx="2338080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914048" y="2330229"/>
            <a:ext cx="2333999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912007" y="3173920"/>
            <a:ext cx="2338080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914048" y="3559867"/>
            <a:ext cx="2333999" cy="51625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4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点击即可编辑点击即可编辑点击即可编辑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912007" y="4403558"/>
            <a:ext cx="2338080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914048" y="4789505"/>
            <a:ext cx="2333999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8941913" y="1944282"/>
            <a:ext cx="2338080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8943954" y="2330229"/>
            <a:ext cx="2333999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8941913" y="3173920"/>
            <a:ext cx="2338080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8943954" y="3559867"/>
            <a:ext cx="2333999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8941913" y="4403558"/>
            <a:ext cx="2338080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8943954" y="4789505"/>
            <a:ext cx="2333999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5282100" y="1085479"/>
            <a:ext cx="1444921" cy="4766162"/>
            <a:chOff x="7467601" y="463550"/>
            <a:chExt cx="882650" cy="2911476"/>
          </a:xfrm>
        </p:grpSpPr>
        <p:sp>
          <p:nvSpPr>
            <p:cNvPr id="35" name="AutoShape 92"/>
            <p:cNvSpPr>
              <a:spLocks noChangeAspect="1" noChangeArrowheads="1" noTextEdit="1"/>
            </p:cNvSpPr>
            <p:nvPr/>
          </p:nvSpPr>
          <p:spPr bwMode="auto">
            <a:xfrm>
              <a:off x="7470776" y="476251"/>
              <a:ext cx="879475" cy="289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94"/>
            <p:cNvSpPr/>
            <p:nvPr/>
          </p:nvSpPr>
          <p:spPr bwMode="auto">
            <a:xfrm>
              <a:off x="7929563" y="3105151"/>
              <a:ext cx="204788" cy="269875"/>
            </a:xfrm>
            <a:custGeom>
              <a:avLst/>
              <a:gdLst>
                <a:gd name="T0" fmla="*/ 1 w 66"/>
                <a:gd name="T1" fmla="*/ 21 h 87"/>
                <a:gd name="T2" fmla="*/ 1 w 66"/>
                <a:gd name="T3" fmla="*/ 66 h 87"/>
                <a:gd name="T4" fmla="*/ 14 w 66"/>
                <a:gd name="T5" fmla="*/ 87 h 87"/>
                <a:gd name="T6" fmla="*/ 51 w 66"/>
                <a:gd name="T7" fmla="*/ 85 h 87"/>
                <a:gd name="T8" fmla="*/ 55 w 66"/>
                <a:gd name="T9" fmla="*/ 63 h 87"/>
                <a:gd name="T10" fmla="*/ 50 w 66"/>
                <a:gd name="T11" fmla="*/ 34 h 87"/>
                <a:gd name="T12" fmla="*/ 51 w 66"/>
                <a:gd name="T13" fmla="*/ 0 h 87"/>
                <a:gd name="T14" fmla="*/ 9 w 66"/>
                <a:gd name="T15" fmla="*/ 0 h 87"/>
                <a:gd name="T16" fmla="*/ 1 w 66"/>
                <a:gd name="T17" fmla="*/ 2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87">
                  <a:moveTo>
                    <a:pt x="1" y="21"/>
                  </a:moveTo>
                  <a:cubicBezTo>
                    <a:pt x="1" y="21"/>
                    <a:pt x="1" y="63"/>
                    <a:pt x="1" y="66"/>
                  </a:cubicBezTo>
                  <a:cubicBezTo>
                    <a:pt x="1" y="70"/>
                    <a:pt x="0" y="87"/>
                    <a:pt x="14" y="87"/>
                  </a:cubicBezTo>
                  <a:cubicBezTo>
                    <a:pt x="27" y="87"/>
                    <a:pt x="39" y="83"/>
                    <a:pt x="51" y="85"/>
                  </a:cubicBezTo>
                  <a:cubicBezTo>
                    <a:pt x="66" y="86"/>
                    <a:pt x="56" y="70"/>
                    <a:pt x="55" y="63"/>
                  </a:cubicBezTo>
                  <a:cubicBezTo>
                    <a:pt x="54" y="55"/>
                    <a:pt x="49" y="47"/>
                    <a:pt x="50" y="34"/>
                  </a:cubicBezTo>
                  <a:cubicBezTo>
                    <a:pt x="51" y="21"/>
                    <a:pt x="51" y="0"/>
                    <a:pt x="51" y="0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1" y="21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95"/>
            <p:cNvSpPr/>
            <p:nvPr/>
          </p:nvSpPr>
          <p:spPr bwMode="auto">
            <a:xfrm>
              <a:off x="7772401" y="2938463"/>
              <a:ext cx="150813" cy="198438"/>
            </a:xfrm>
            <a:custGeom>
              <a:avLst/>
              <a:gdLst>
                <a:gd name="T0" fmla="*/ 8 w 48"/>
                <a:gd name="T1" fmla="*/ 5 h 64"/>
                <a:gd name="T2" fmla="*/ 2 w 48"/>
                <a:gd name="T3" fmla="*/ 43 h 64"/>
                <a:gd name="T4" fmla="*/ 18 w 48"/>
                <a:gd name="T5" fmla="*/ 63 h 64"/>
                <a:gd name="T6" fmla="*/ 38 w 48"/>
                <a:gd name="T7" fmla="*/ 60 h 64"/>
                <a:gd name="T8" fmla="*/ 48 w 48"/>
                <a:gd name="T9" fmla="*/ 38 h 64"/>
                <a:gd name="T10" fmla="*/ 39 w 48"/>
                <a:gd name="T11" fmla="*/ 0 h 64"/>
                <a:gd name="T12" fmla="*/ 8 w 48"/>
                <a:gd name="T13" fmla="*/ 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64">
                  <a:moveTo>
                    <a:pt x="8" y="5"/>
                  </a:moveTo>
                  <a:cubicBezTo>
                    <a:pt x="8" y="5"/>
                    <a:pt x="0" y="40"/>
                    <a:pt x="2" y="43"/>
                  </a:cubicBezTo>
                  <a:cubicBezTo>
                    <a:pt x="3" y="46"/>
                    <a:pt x="12" y="63"/>
                    <a:pt x="18" y="63"/>
                  </a:cubicBezTo>
                  <a:cubicBezTo>
                    <a:pt x="24" y="63"/>
                    <a:pt x="35" y="64"/>
                    <a:pt x="38" y="60"/>
                  </a:cubicBezTo>
                  <a:cubicBezTo>
                    <a:pt x="42" y="56"/>
                    <a:pt x="48" y="46"/>
                    <a:pt x="48" y="38"/>
                  </a:cubicBezTo>
                  <a:cubicBezTo>
                    <a:pt x="48" y="31"/>
                    <a:pt x="39" y="0"/>
                    <a:pt x="39" y="0"/>
                  </a:cubicBezTo>
                  <a:lnTo>
                    <a:pt x="8" y="5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96"/>
            <p:cNvSpPr/>
            <p:nvPr/>
          </p:nvSpPr>
          <p:spPr bwMode="auto">
            <a:xfrm>
              <a:off x="7645401" y="1593850"/>
              <a:ext cx="542925" cy="1670050"/>
            </a:xfrm>
            <a:custGeom>
              <a:avLst/>
              <a:gdLst>
                <a:gd name="T0" fmla="*/ 27 w 174"/>
                <a:gd name="T1" fmla="*/ 0 h 539"/>
                <a:gd name="T2" fmla="*/ 146 w 174"/>
                <a:gd name="T3" fmla="*/ 0 h 539"/>
                <a:gd name="T4" fmla="*/ 170 w 174"/>
                <a:gd name="T5" fmla="*/ 107 h 539"/>
                <a:gd name="T6" fmla="*/ 157 w 174"/>
                <a:gd name="T7" fmla="*/ 286 h 539"/>
                <a:gd name="T8" fmla="*/ 157 w 174"/>
                <a:gd name="T9" fmla="*/ 329 h 539"/>
                <a:gd name="T10" fmla="*/ 153 w 174"/>
                <a:gd name="T11" fmla="*/ 397 h 539"/>
                <a:gd name="T12" fmla="*/ 159 w 174"/>
                <a:gd name="T13" fmla="*/ 431 h 539"/>
                <a:gd name="T14" fmla="*/ 161 w 174"/>
                <a:gd name="T15" fmla="*/ 503 h 539"/>
                <a:gd name="T16" fmla="*/ 153 w 174"/>
                <a:gd name="T17" fmla="*/ 539 h 539"/>
                <a:gd name="T18" fmla="*/ 127 w 174"/>
                <a:gd name="T19" fmla="*/ 520 h 539"/>
                <a:gd name="T20" fmla="*/ 88 w 174"/>
                <a:gd name="T21" fmla="*/ 531 h 539"/>
                <a:gd name="T22" fmla="*/ 94 w 174"/>
                <a:gd name="T23" fmla="*/ 487 h 539"/>
                <a:gd name="T24" fmla="*/ 93 w 174"/>
                <a:gd name="T25" fmla="*/ 388 h 539"/>
                <a:gd name="T26" fmla="*/ 99 w 174"/>
                <a:gd name="T27" fmla="*/ 325 h 539"/>
                <a:gd name="T28" fmla="*/ 91 w 174"/>
                <a:gd name="T29" fmla="*/ 141 h 539"/>
                <a:gd name="T30" fmla="*/ 84 w 174"/>
                <a:gd name="T31" fmla="*/ 111 h 539"/>
                <a:gd name="T32" fmla="*/ 83 w 174"/>
                <a:gd name="T33" fmla="*/ 150 h 539"/>
                <a:gd name="T34" fmla="*/ 78 w 174"/>
                <a:gd name="T35" fmla="*/ 221 h 539"/>
                <a:gd name="T36" fmla="*/ 86 w 174"/>
                <a:gd name="T37" fmla="*/ 314 h 539"/>
                <a:gd name="T38" fmla="*/ 86 w 174"/>
                <a:gd name="T39" fmla="*/ 422 h 539"/>
                <a:gd name="T40" fmla="*/ 87 w 174"/>
                <a:gd name="T41" fmla="*/ 453 h 539"/>
                <a:gd name="T42" fmla="*/ 65 w 174"/>
                <a:gd name="T43" fmla="*/ 463 h 539"/>
                <a:gd name="T44" fmla="*/ 41 w 174"/>
                <a:gd name="T45" fmla="*/ 455 h 539"/>
                <a:gd name="T46" fmla="*/ 38 w 174"/>
                <a:gd name="T47" fmla="*/ 431 h 539"/>
                <a:gd name="T48" fmla="*/ 28 w 174"/>
                <a:gd name="T49" fmla="*/ 357 h 539"/>
                <a:gd name="T50" fmla="*/ 11 w 174"/>
                <a:gd name="T51" fmla="*/ 205 h 539"/>
                <a:gd name="T52" fmla="*/ 4 w 174"/>
                <a:gd name="T53" fmla="*/ 141 h 539"/>
                <a:gd name="T54" fmla="*/ 7 w 174"/>
                <a:gd name="T55" fmla="*/ 54 h 539"/>
                <a:gd name="T56" fmla="*/ 27 w 174"/>
                <a:gd name="T57" fmla="*/ 0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4" h="539">
                  <a:moveTo>
                    <a:pt x="27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6" y="0"/>
                    <a:pt x="167" y="74"/>
                    <a:pt x="170" y="107"/>
                  </a:cubicBezTo>
                  <a:cubicBezTo>
                    <a:pt x="174" y="161"/>
                    <a:pt x="157" y="264"/>
                    <a:pt x="157" y="286"/>
                  </a:cubicBezTo>
                  <a:cubicBezTo>
                    <a:pt x="157" y="308"/>
                    <a:pt x="157" y="312"/>
                    <a:pt x="157" y="329"/>
                  </a:cubicBezTo>
                  <a:cubicBezTo>
                    <a:pt x="157" y="347"/>
                    <a:pt x="153" y="397"/>
                    <a:pt x="153" y="397"/>
                  </a:cubicBezTo>
                  <a:cubicBezTo>
                    <a:pt x="153" y="397"/>
                    <a:pt x="159" y="423"/>
                    <a:pt x="159" y="431"/>
                  </a:cubicBezTo>
                  <a:cubicBezTo>
                    <a:pt x="160" y="440"/>
                    <a:pt x="166" y="489"/>
                    <a:pt x="161" y="503"/>
                  </a:cubicBezTo>
                  <a:cubicBezTo>
                    <a:pt x="156" y="517"/>
                    <a:pt x="153" y="539"/>
                    <a:pt x="153" y="539"/>
                  </a:cubicBezTo>
                  <a:cubicBezTo>
                    <a:pt x="153" y="539"/>
                    <a:pt x="141" y="525"/>
                    <a:pt x="127" y="520"/>
                  </a:cubicBezTo>
                  <a:cubicBezTo>
                    <a:pt x="112" y="515"/>
                    <a:pt x="88" y="531"/>
                    <a:pt x="88" y="531"/>
                  </a:cubicBezTo>
                  <a:cubicBezTo>
                    <a:pt x="87" y="492"/>
                    <a:pt x="95" y="495"/>
                    <a:pt x="94" y="487"/>
                  </a:cubicBezTo>
                  <a:cubicBezTo>
                    <a:pt x="94" y="478"/>
                    <a:pt x="98" y="406"/>
                    <a:pt x="93" y="388"/>
                  </a:cubicBezTo>
                  <a:cubicBezTo>
                    <a:pt x="88" y="369"/>
                    <a:pt x="99" y="325"/>
                    <a:pt x="99" y="325"/>
                  </a:cubicBezTo>
                  <a:cubicBezTo>
                    <a:pt x="99" y="325"/>
                    <a:pt x="91" y="151"/>
                    <a:pt x="91" y="141"/>
                  </a:cubicBezTo>
                  <a:cubicBezTo>
                    <a:pt x="92" y="130"/>
                    <a:pt x="84" y="111"/>
                    <a:pt x="84" y="111"/>
                  </a:cubicBezTo>
                  <a:cubicBezTo>
                    <a:pt x="84" y="111"/>
                    <a:pt x="84" y="143"/>
                    <a:pt x="83" y="150"/>
                  </a:cubicBezTo>
                  <a:cubicBezTo>
                    <a:pt x="81" y="158"/>
                    <a:pt x="78" y="221"/>
                    <a:pt x="78" y="221"/>
                  </a:cubicBezTo>
                  <a:cubicBezTo>
                    <a:pt x="78" y="221"/>
                    <a:pt x="81" y="295"/>
                    <a:pt x="86" y="314"/>
                  </a:cubicBezTo>
                  <a:cubicBezTo>
                    <a:pt x="91" y="332"/>
                    <a:pt x="89" y="412"/>
                    <a:pt x="86" y="422"/>
                  </a:cubicBezTo>
                  <a:cubicBezTo>
                    <a:pt x="82" y="431"/>
                    <a:pt x="87" y="453"/>
                    <a:pt x="87" y="453"/>
                  </a:cubicBezTo>
                  <a:cubicBezTo>
                    <a:pt x="87" y="453"/>
                    <a:pt x="77" y="464"/>
                    <a:pt x="65" y="463"/>
                  </a:cubicBezTo>
                  <a:cubicBezTo>
                    <a:pt x="53" y="463"/>
                    <a:pt x="41" y="455"/>
                    <a:pt x="41" y="455"/>
                  </a:cubicBezTo>
                  <a:cubicBezTo>
                    <a:pt x="41" y="455"/>
                    <a:pt x="41" y="439"/>
                    <a:pt x="38" y="431"/>
                  </a:cubicBezTo>
                  <a:cubicBezTo>
                    <a:pt x="36" y="423"/>
                    <a:pt x="38" y="384"/>
                    <a:pt x="28" y="357"/>
                  </a:cubicBezTo>
                  <a:cubicBezTo>
                    <a:pt x="18" y="329"/>
                    <a:pt x="12" y="212"/>
                    <a:pt x="11" y="205"/>
                  </a:cubicBezTo>
                  <a:cubicBezTo>
                    <a:pt x="10" y="198"/>
                    <a:pt x="6" y="158"/>
                    <a:pt x="4" y="141"/>
                  </a:cubicBezTo>
                  <a:cubicBezTo>
                    <a:pt x="0" y="101"/>
                    <a:pt x="7" y="54"/>
                    <a:pt x="7" y="54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0B1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97"/>
            <p:cNvSpPr/>
            <p:nvPr/>
          </p:nvSpPr>
          <p:spPr bwMode="auto">
            <a:xfrm>
              <a:off x="7916864" y="1619251"/>
              <a:ext cx="28575" cy="309563"/>
            </a:xfrm>
            <a:custGeom>
              <a:avLst/>
              <a:gdLst>
                <a:gd name="T0" fmla="*/ 8 w 9"/>
                <a:gd name="T1" fmla="*/ 0 h 100"/>
                <a:gd name="T2" fmla="*/ 5 w 9"/>
                <a:gd name="T3" fmla="*/ 70 h 100"/>
                <a:gd name="T4" fmla="*/ 0 w 9"/>
                <a:gd name="T5" fmla="*/ 100 h 100"/>
                <a:gd name="T6" fmla="*/ 9 w 9"/>
                <a:gd name="T7" fmla="*/ 71 h 100"/>
                <a:gd name="T8" fmla="*/ 8 w 9"/>
                <a:gd name="T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0">
                  <a:moveTo>
                    <a:pt x="8" y="0"/>
                  </a:moveTo>
                  <a:cubicBezTo>
                    <a:pt x="8" y="0"/>
                    <a:pt x="6" y="63"/>
                    <a:pt x="5" y="70"/>
                  </a:cubicBezTo>
                  <a:cubicBezTo>
                    <a:pt x="5" y="78"/>
                    <a:pt x="0" y="100"/>
                    <a:pt x="0" y="100"/>
                  </a:cubicBezTo>
                  <a:cubicBezTo>
                    <a:pt x="0" y="100"/>
                    <a:pt x="9" y="78"/>
                    <a:pt x="9" y="71"/>
                  </a:cubicBezTo>
                  <a:cubicBezTo>
                    <a:pt x="9" y="64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0915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98"/>
            <p:cNvSpPr/>
            <p:nvPr/>
          </p:nvSpPr>
          <p:spPr bwMode="auto">
            <a:xfrm>
              <a:off x="8156576" y="2046288"/>
              <a:ext cx="174625" cy="585788"/>
            </a:xfrm>
            <a:custGeom>
              <a:avLst/>
              <a:gdLst>
                <a:gd name="T0" fmla="*/ 54 w 56"/>
                <a:gd name="T1" fmla="*/ 23 h 189"/>
                <a:gd name="T2" fmla="*/ 42 w 56"/>
                <a:gd name="T3" fmla="*/ 0 h 189"/>
                <a:gd name="T4" fmla="*/ 0 w 56"/>
                <a:gd name="T5" fmla="*/ 22 h 189"/>
                <a:gd name="T6" fmla="*/ 1 w 56"/>
                <a:gd name="T7" fmla="*/ 22 h 189"/>
                <a:gd name="T8" fmla="*/ 13 w 56"/>
                <a:gd name="T9" fmla="*/ 50 h 189"/>
                <a:gd name="T10" fmla="*/ 15 w 56"/>
                <a:gd name="T11" fmla="*/ 189 h 189"/>
                <a:gd name="T12" fmla="*/ 56 w 56"/>
                <a:gd name="T13" fmla="*/ 151 h 189"/>
                <a:gd name="T14" fmla="*/ 54 w 56"/>
                <a:gd name="T15" fmla="*/ 2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189">
                  <a:moveTo>
                    <a:pt x="54" y="23"/>
                  </a:moveTo>
                  <a:cubicBezTo>
                    <a:pt x="54" y="8"/>
                    <a:pt x="49" y="0"/>
                    <a:pt x="42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1" y="22"/>
                  </a:cubicBezTo>
                  <a:cubicBezTo>
                    <a:pt x="8" y="22"/>
                    <a:pt x="13" y="34"/>
                    <a:pt x="13" y="50"/>
                  </a:cubicBezTo>
                  <a:cubicBezTo>
                    <a:pt x="15" y="189"/>
                    <a:pt x="15" y="189"/>
                    <a:pt x="15" y="189"/>
                  </a:cubicBezTo>
                  <a:cubicBezTo>
                    <a:pt x="56" y="151"/>
                    <a:pt x="56" y="151"/>
                    <a:pt x="56" y="151"/>
                  </a:cubicBezTo>
                  <a:lnTo>
                    <a:pt x="54" y="23"/>
                  </a:lnTo>
                  <a:close/>
                </a:path>
              </a:pathLst>
            </a:custGeom>
            <a:solidFill>
              <a:srgbClr val="261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99"/>
            <p:cNvSpPr/>
            <p:nvPr/>
          </p:nvSpPr>
          <p:spPr bwMode="auto">
            <a:xfrm>
              <a:off x="8104189" y="2114551"/>
              <a:ext cx="100013" cy="517525"/>
            </a:xfrm>
            <a:custGeom>
              <a:avLst/>
              <a:gdLst>
                <a:gd name="T0" fmla="*/ 0 w 32"/>
                <a:gd name="T1" fmla="*/ 166 h 167"/>
                <a:gd name="T2" fmla="*/ 6 w 32"/>
                <a:gd name="T3" fmla="*/ 28 h 167"/>
                <a:gd name="T4" fmla="*/ 18 w 32"/>
                <a:gd name="T5" fmla="*/ 0 h 167"/>
                <a:gd name="T6" fmla="*/ 30 w 32"/>
                <a:gd name="T7" fmla="*/ 28 h 167"/>
                <a:gd name="T8" fmla="*/ 32 w 32"/>
                <a:gd name="T9" fmla="*/ 167 h 167"/>
                <a:gd name="T10" fmla="*/ 0 w 32"/>
                <a:gd name="T11" fmla="*/ 16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67">
                  <a:moveTo>
                    <a:pt x="0" y="166"/>
                  </a:moveTo>
                  <a:cubicBezTo>
                    <a:pt x="6" y="28"/>
                    <a:pt x="6" y="28"/>
                    <a:pt x="6" y="28"/>
                  </a:cubicBezTo>
                  <a:cubicBezTo>
                    <a:pt x="6" y="12"/>
                    <a:pt x="11" y="0"/>
                    <a:pt x="18" y="0"/>
                  </a:cubicBezTo>
                  <a:cubicBezTo>
                    <a:pt x="25" y="0"/>
                    <a:pt x="30" y="12"/>
                    <a:pt x="30" y="28"/>
                  </a:cubicBezTo>
                  <a:cubicBezTo>
                    <a:pt x="32" y="167"/>
                    <a:pt x="32" y="167"/>
                    <a:pt x="32" y="167"/>
                  </a:cubicBezTo>
                  <a:lnTo>
                    <a:pt x="0" y="166"/>
                  </a:lnTo>
                  <a:close/>
                </a:path>
              </a:pathLst>
            </a:custGeom>
            <a:solidFill>
              <a:srgbClr val="3F1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00"/>
            <p:cNvSpPr/>
            <p:nvPr/>
          </p:nvSpPr>
          <p:spPr bwMode="auto">
            <a:xfrm>
              <a:off x="8156576" y="2033588"/>
              <a:ext cx="193675" cy="279400"/>
            </a:xfrm>
            <a:custGeom>
              <a:avLst/>
              <a:gdLst>
                <a:gd name="T0" fmla="*/ 42 w 62"/>
                <a:gd name="T1" fmla="*/ 4 h 90"/>
                <a:gd name="T2" fmla="*/ 59 w 62"/>
                <a:gd name="T3" fmla="*/ 29 h 90"/>
                <a:gd name="T4" fmla="*/ 62 w 62"/>
                <a:gd name="T5" fmla="*/ 61 h 90"/>
                <a:gd name="T6" fmla="*/ 14 w 62"/>
                <a:gd name="T7" fmla="*/ 90 h 90"/>
                <a:gd name="T8" fmla="*/ 0 w 62"/>
                <a:gd name="T9" fmla="*/ 26 h 90"/>
                <a:gd name="T10" fmla="*/ 42 w 62"/>
                <a:gd name="T11" fmla="*/ 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90">
                  <a:moveTo>
                    <a:pt x="42" y="4"/>
                  </a:moveTo>
                  <a:cubicBezTo>
                    <a:pt x="42" y="4"/>
                    <a:pt x="56" y="0"/>
                    <a:pt x="59" y="29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14" y="90"/>
                    <a:pt x="14" y="90"/>
                    <a:pt x="14" y="90"/>
                  </a:cubicBezTo>
                  <a:cubicBezTo>
                    <a:pt x="14" y="90"/>
                    <a:pt x="17" y="23"/>
                    <a:pt x="0" y="26"/>
                  </a:cubicBezTo>
                  <a:lnTo>
                    <a:pt x="42" y="4"/>
                  </a:lnTo>
                  <a:close/>
                </a:path>
              </a:pathLst>
            </a:custGeom>
            <a:solidFill>
              <a:srgbClr val="3318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01"/>
            <p:cNvSpPr/>
            <p:nvPr/>
          </p:nvSpPr>
          <p:spPr bwMode="auto">
            <a:xfrm>
              <a:off x="8301039" y="2192339"/>
              <a:ext cx="17463" cy="111125"/>
            </a:xfrm>
            <a:custGeom>
              <a:avLst/>
              <a:gdLst>
                <a:gd name="T0" fmla="*/ 6 w 6"/>
                <a:gd name="T1" fmla="*/ 26 h 36"/>
                <a:gd name="T2" fmla="*/ 3 w 6"/>
                <a:gd name="T3" fmla="*/ 34 h 36"/>
                <a:gd name="T4" fmla="*/ 0 w 6"/>
                <a:gd name="T5" fmla="*/ 31 h 36"/>
                <a:gd name="T6" fmla="*/ 0 w 6"/>
                <a:gd name="T7" fmla="*/ 10 h 36"/>
                <a:gd name="T8" fmla="*/ 3 w 6"/>
                <a:gd name="T9" fmla="*/ 2 h 36"/>
                <a:gd name="T10" fmla="*/ 6 w 6"/>
                <a:gd name="T11" fmla="*/ 5 h 36"/>
                <a:gd name="T12" fmla="*/ 6 w 6"/>
                <a:gd name="T13" fmla="*/ 2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6">
                  <a:moveTo>
                    <a:pt x="6" y="26"/>
                  </a:moveTo>
                  <a:cubicBezTo>
                    <a:pt x="6" y="29"/>
                    <a:pt x="5" y="32"/>
                    <a:pt x="3" y="34"/>
                  </a:cubicBezTo>
                  <a:cubicBezTo>
                    <a:pt x="1" y="36"/>
                    <a:pt x="0" y="34"/>
                    <a:pt x="0" y="3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7"/>
                    <a:pt x="1" y="3"/>
                    <a:pt x="3" y="2"/>
                  </a:cubicBezTo>
                  <a:cubicBezTo>
                    <a:pt x="5" y="0"/>
                    <a:pt x="6" y="2"/>
                    <a:pt x="6" y="5"/>
                  </a:cubicBezTo>
                  <a:lnTo>
                    <a:pt x="6" y="2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02"/>
            <p:cNvSpPr/>
            <p:nvPr/>
          </p:nvSpPr>
          <p:spPr bwMode="auto">
            <a:xfrm>
              <a:off x="8224838" y="2235200"/>
              <a:ext cx="19050" cy="114300"/>
            </a:xfrm>
            <a:custGeom>
              <a:avLst/>
              <a:gdLst>
                <a:gd name="T0" fmla="*/ 6 w 6"/>
                <a:gd name="T1" fmla="*/ 26 h 37"/>
                <a:gd name="T2" fmla="*/ 3 w 6"/>
                <a:gd name="T3" fmla="*/ 35 h 37"/>
                <a:gd name="T4" fmla="*/ 0 w 6"/>
                <a:gd name="T5" fmla="*/ 32 h 37"/>
                <a:gd name="T6" fmla="*/ 0 w 6"/>
                <a:gd name="T7" fmla="*/ 10 h 37"/>
                <a:gd name="T8" fmla="*/ 3 w 6"/>
                <a:gd name="T9" fmla="*/ 1 h 37"/>
                <a:gd name="T10" fmla="*/ 6 w 6"/>
                <a:gd name="T11" fmla="*/ 4 h 37"/>
                <a:gd name="T12" fmla="*/ 6 w 6"/>
                <a:gd name="T13" fmla="*/ 2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7">
                  <a:moveTo>
                    <a:pt x="6" y="26"/>
                  </a:moveTo>
                  <a:cubicBezTo>
                    <a:pt x="6" y="30"/>
                    <a:pt x="5" y="34"/>
                    <a:pt x="3" y="35"/>
                  </a:cubicBezTo>
                  <a:cubicBezTo>
                    <a:pt x="2" y="37"/>
                    <a:pt x="0" y="35"/>
                    <a:pt x="0" y="3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7"/>
                    <a:pt x="2" y="3"/>
                    <a:pt x="3" y="1"/>
                  </a:cubicBezTo>
                  <a:cubicBezTo>
                    <a:pt x="5" y="0"/>
                    <a:pt x="6" y="1"/>
                    <a:pt x="6" y="4"/>
                  </a:cubicBezTo>
                  <a:lnTo>
                    <a:pt x="6" y="2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03"/>
            <p:cNvSpPr/>
            <p:nvPr/>
          </p:nvSpPr>
          <p:spPr bwMode="auto">
            <a:xfrm>
              <a:off x="8175625" y="2019300"/>
              <a:ext cx="115888" cy="95250"/>
            </a:xfrm>
            <a:custGeom>
              <a:avLst/>
              <a:gdLst>
                <a:gd name="T0" fmla="*/ 3 w 37"/>
                <a:gd name="T1" fmla="*/ 31 h 31"/>
                <a:gd name="T2" fmla="*/ 0 w 37"/>
                <a:gd name="T3" fmla="*/ 28 h 31"/>
                <a:gd name="T4" fmla="*/ 18 w 37"/>
                <a:gd name="T5" fmla="*/ 3 h 31"/>
                <a:gd name="T6" fmla="*/ 32 w 37"/>
                <a:gd name="T7" fmla="*/ 3 h 31"/>
                <a:gd name="T8" fmla="*/ 37 w 37"/>
                <a:gd name="T9" fmla="*/ 14 h 31"/>
                <a:gd name="T10" fmla="*/ 34 w 37"/>
                <a:gd name="T11" fmla="*/ 16 h 31"/>
                <a:gd name="T12" fmla="*/ 31 w 37"/>
                <a:gd name="T13" fmla="*/ 14 h 31"/>
                <a:gd name="T14" fmla="*/ 29 w 37"/>
                <a:gd name="T15" fmla="*/ 7 h 31"/>
                <a:gd name="T16" fmla="*/ 20 w 37"/>
                <a:gd name="T17" fmla="*/ 8 h 31"/>
                <a:gd name="T18" fmla="*/ 6 w 37"/>
                <a:gd name="T19" fmla="*/ 28 h 31"/>
                <a:gd name="T20" fmla="*/ 3 w 37"/>
                <a:gd name="T2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31">
                  <a:moveTo>
                    <a:pt x="3" y="31"/>
                  </a:moveTo>
                  <a:cubicBezTo>
                    <a:pt x="2" y="31"/>
                    <a:pt x="0" y="30"/>
                    <a:pt x="0" y="28"/>
                  </a:cubicBezTo>
                  <a:cubicBezTo>
                    <a:pt x="0" y="19"/>
                    <a:pt x="6" y="7"/>
                    <a:pt x="18" y="3"/>
                  </a:cubicBezTo>
                  <a:cubicBezTo>
                    <a:pt x="24" y="0"/>
                    <a:pt x="29" y="0"/>
                    <a:pt x="32" y="3"/>
                  </a:cubicBezTo>
                  <a:cubicBezTo>
                    <a:pt x="35" y="5"/>
                    <a:pt x="37" y="9"/>
                    <a:pt x="37" y="14"/>
                  </a:cubicBezTo>
                  <a:cubicBezTo>
                    <a:pt x="37" y="15"/>
                    <a:pt x="36" y="16"/>
                    <a:pt x="34" y="16"/>
                  </a:cubicBezTo>
                  <a:cubicBezTo>
                    <a:pt x="33" y="16"/>
                    <a:pt x="31" y="15"/>
                    <a:pt x="31" y="14"/>
                  </a:cubicBezTo>
                  <a:cubicBezTo>
                    <a:pt x="31" y="12"/>
                    <a:pt x="31" y="9"/>
                    <a:pt x="29" y="7"/>
                  </a:cubicBezTo>
                  <a:cubicBezTo>
                    <a:pt x="27" y="6"/>
                    <a:pt x="24" y="6"/>
                    <a:pt x="20" y="8"/>
                  </a:cubicBezTo>
                  <a:cubicBezTo>
                    <a:pt x="10" y="12"/>
                    <a:pt x="6" y="21"/>
                    <a:pt x="6" y="28"/>
                  </a:cubicBezTo>
                  <a:cubicBezTo>
                    <a:pt x="6" y="30"/>
                    <a:pt x="5" y="31"/>
                    <a:pt x="3" y="31"/>
                  </a:cubicBezTo>
                  <a:close/>
                </a:path>
              </a:pathLst>
            </a:custGeom>
            <a:solidFill>
              <a:srgbClr val="261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04"/>
            <p:cNvSpPr/>
            <p:nvPr/>
          </p:nvSpPr>
          <p:spPr bwMode="auto">
            <a:xfrm>
              <a:off x="8175625" y="1876425"/>
              <a:ext cx="109538" cy="204788"/>
            </a:xfrm>
            <a:custGeom>
              <a:avLst/>
              <a:gdLst>
                <a:gd name="T0" fmla="*/ 30 w 35"/>
                <a:gd name="T1" fmla="*/ 0 h 66"/>
                <a:gd name="T2" fmla="*/ 11 w 35"/>
                <a:gd name="T3" fmla="*/ 11 h 66"/>
                <a:gd name="T4" fmla="*/ 4 w 35"/>
                <a:gd name="T5" fmla="*/ 35 h 66"/>
                <a:gd name="T6" fmla="*/ 1 w 35"/>
                <a:gd name="T7" fmla="*/ 53 h 66"/>
                <a:gd name="T8" fmla="*/ 3 w 35"/>
                <a:gd name="T9" fmla="*/ 63 h 66"/>
                <a:gd name="T10" fmla="*/ 18 w 35"/>
                <a:gd name="T11" fmla="*/ 39 h 66"/>
                <a:gd name="T12" fmla="*/ 17 w 35"/>
                <a:gd name="T13" fmla="*/ 49 h 66"/>
                <a:gd name="T14" fmla="*/ 8 w 35"/>
                <a:gd name="T15" fmla="*/ 66 h 66"/>
                <a:gd name="T16" fmla="*/ 20 w 35"/>
                <a:gd name="T17" fmla="*/ 62 h 66"/>
                <a:gd name="T18" fmla="*/ 29 w 35"/>
                <a:gd name="T19" fmla="*/ 57 h 66"/>
                <a:gd name="T20" fmla="*/ 35 w 35"/>
                <a:gd name="T21" fmla="*/ 30 h 66"/>
                <a:gd name="T22" fmla="*/ 30 w 35"/>
                <a:gd name="T2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66">
                  <a:moveTo>
                    <a:pt x="30" y="0"/>
                  </a:moveTo>
                  <a:cubicBezTo>
                    <a:pt x="30" y="0"/>
                    <a:pt x="12" y="7"/>
                    <a:pt x="11" y="11"/>
                  </a:cubicBezTo>
                  <a:cubicBezTo>
                    <a:pt x="10" y="15"/>
                    <a:pt x="5" y="31"/>
                    <a:pt x="4" y="35"/>
                  </a:cubicBezTo>
                  <a:cubicBezTo>
                    <a:pt x="4" y="39"/>
                    <a:pt x="2" y="47"/>
                    <a:pt x="1" y="53"/>
                  </a:cubicBezTo>
                  <a:cubicBezTo>
                    <a:pt x="0" y="58"/>
                    <a:pt x="2" y="62"/>
                    <a:pt x="3" y="63"/>
                  </a:cubicBezTo>
                  <a:cubicBezTo>
                    <a:pt x="7" y="55"/>
                    <a:pt x="15" y="39"/>
                    <a:pt x="18" y="39"/>
                  </a:cubicBezTo>
                  <a:cubicBezTo>
                    <a:pt x="18" y="39"/>
                    <a:pt x="18" y="48"/>
                    <a:pt x="17" y="49"/>
                  </a:cubicBezTo>
                  <a:cubicBezTo>
                    <a:pt x="13" y="57"/>
                    <a:pt x="10" y="63"/>
                    <a:pt x="8" y="66"/>
                  </a:cubicBezTo>
                  <a:cubicBezTo>
                    <a:pt x="13" y="66"/>
                    <a:pt x="16" y="64"/>
                    <a:pt x="20" y="62"/>
                  </a:cubicBezTo>
                  <a:cubicBezTo>
                    <a:pt x="24" y="61"/>
                    <a:pt x="28" y="60"/>
                    <a:pt x="29" y="57"/>
                  </a:cubicBezTo>
                  <a:cubicBezTo>
                    <a:pt x="30" y="54"/>
                    <a:pt x="35" y="32"/>
                    <a:pt x="35" y="30"/>
                  </a:cubicBezTo>
                  <a:cubicBezTo>
                    <a:pt x="35" y="28"/>
                    <a:pt x="30" y="0"/>
                    <a:pt x="30" y="0"/>
                  </a:cubicBezTo>
                  <a:close/>
                </a:path>
              </a:pathLst>
            </a:custGeom>
            <a:solidFill>
              <a:srgbClr val="FDCD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05"/>
            <p:cNvSpPr/>
            <p:nvPr/>
          </p:nvSpPr>
          <p:spPr bwMode="auto">
            <a:xfrm>
              <a:off x="8172450" y="1844676"/>
              <a:ext cx="115888" cy="93663"/>
            </a:xfrm>
            <a:custGeom>
              <a:avLst/>
              <a:gdLst>
                <a:gd name="T0" fmla="*/ 35 w 37"/>
                <a:gd name="T1" fmla="*/ 0 h 30"/>
                <a:gd name="T2" fmla="*/ 37 w 37"/>
                <a:gd name="T3" fmla="*/ 26 h 30"/>
                <a:gd name="T4" fmla="*/ 25 w 37"/>
                <a:gd name="T5" fmla="*/ 30 h 30"/>
                <a:gd name="T6" fmla="*/ 4 w 37"/>
                <a:gd name="T7" fmla="*/ 29 h 30"/>
                <a:gd name="T8" fmla="*/ 0 w 37"/>
                <a:gd name="T9" fmla="*/ 2 h 30"/>
                <a:gd name="T10" fmla="*/ 35 w 37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0">
                  <a:moveTo>
                    <a:pt x="35" y="0"/>
                  </a:moveTo>
                  <a:cubicBezTo>
                    <a:pt x="37" y="26"/>
                    <a:pt x="37" y="26"/>
                    <a:pt x="37" y="26"/>
                  </a:cubicBezTo>
                  <a:cubicBezTo>
                    <a:pt x="37" y="26"/>
                    <a:pt x="27" y="30"/>
                    <a:pt x="25" y="30"/>
                  </a:cubicBezTo>
                  <a:cubicBezTo>
                    <a:pt x="22" y="30"/>
                    <a:pt x="4" y="29"/>
                    <a:pt x="4" y="29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06"/>
            <p:cNvSpPr/>
            <p:nvPr/>
          </p:nvSpPr>
          <p:spPr bwMode="auto">
            <a:xfrm>
              <a:off x="8085139" y="984250"/>
              <a:ext cx="219075" cy="941388"/>
            </a:xfrm>
            <a:custGeom>
              <a:avLst/>
              <a:gdLst>
                <a:gd name="T0" fmla="*/ 47 w 70"/>
                <a:gd name="T1" fmla="*/ 1 h 304"/>
                <a:gd name="T2" fmla="*/ 53 w 70"/>
                <a:gd name="T3" fmla="*/ 10 h 304"/>
                <a:gd name="T4" fmla="*/ 63 w 70"/>
                <a:gd name="T5" fmla="*/ 82 h 304"/>
                <a:gd name="T6" fmla="*/ 70 w 70"/>
                <a:gd name="T7" fmla="*/ 225 h 304"/>
                <a:gd name="T8" fmla="*/ 67 w 70"/>
                <a:gd name="T9" fmla="*/ 296 h 304"/>
                <a:gd name="T10" fmla="*/ 28 w 70"/>
                <a:gd name="T11" fmla="*/ 299 h 304"/>
                <a:gd name="T12" fmla="*/ 1 w 70"/>
                <a:gd name="T13" fmla="*/ 155 h 304"/>
                <a:gd name="T14" fmla="*/ 47 w 70"/>
                <a:gd name="T15" fmla="*/ 1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304">
                  <a:moveTo>
                    <a:pt x="47" y="1"/>
                  </a:moveTo>
                  <a:cubicBezTo>
                    <a:pt x="47" y="1"/>
                    <a:pt x="51" y="0"/>
                    <a:pt x="53" y="10"/>
                  </a:cubicBezTo>
                  <a:cubicBezTo>
                    <a:pt x="55" y="21"/>
                    <a:pt x="59" y="65"/>
                    <a:pt x="63" y="82"/>
                  </a:cubicBezTo>
                  <a:cubicBezTo>
                    <a:pt x="67" y="98"/>
                    <a:pt x="70" y="220"/>
                    <a:pt x="70" y="225"/>
                  </a:cubicBezTo>
                  <a:cubicBezTo>
                    <a:pt x="70" y="230"/>
                    <a:pt x="67" y="296"/>
                    <a:pt x="67" y="296"/>
                  </a:cubicBezTo>
                  <a:cubicBezTo>
                    <a:pt x="67" y="296"/>
                    <a:pt x="48" y="304"/>
                    <a:pt x="28" y="299"/>
                  </a:cubicBezTo>
                  <a:cubicBezTo>
                    <a:pt x="28" y="299"/>
                    <a:pt x="1" y="164"/>
                    <a:pt x="1" y="155"/>
                  </a:cubicBezTo>
                  <a:cubicBezTo>
                    <a:pt x="0" y="147"/>
                    <a:pt x="47" y="1"/>
                    <a:pt x="47" y="1"/>
                  </a:cubicBezTo>
                  <a:close/>
                </a:path>
              </a:pathLst>
            </a:custGeom>
            <a:solidFill>
              <a:srgbClr val="142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07"/>
            <p:cNvSpPr/>
            <p:nvPr/>
          </p:nvSpPr>
          <p:spPr bwMode="auto">
            <a:xfrm>
              <a:off x="7794626" y="727076"/>
              <a:ext cx="258763" cy="282575"/>
            </a:xfrm>
            <a:custGeom>
              <a:avLst/>
              <a:gdLst>
                <a:gd name="T0" fmla="*/ 66 w 83"/>
                <a:gd name="T1" fmla="*/ 0 h 91"/>
                <a:gd name="T2" fmla="*/ 67 w 83"/>
                <a:gd name="T3" fmla="*/ 58 h 91"/>
                <a:gd name="T4" fmla="*/ 83 w 83"/>
                <a:gd name="T5" fmla="*/ 67 h 91"/>
                <a:gd name="T6" fmla="*/ 42 w 83"/>
                <a:gd name="T7" fmla="*/ 91 h 91"/>
                <a:gd name="T8" fmla="*/ 0 w 83"/>
                <a:gd name="T9" fmla="*/ 67 h 91"/>
                <a:gd name="T10" fmla="*/ 16 w 83"/>
                <a:gd name="T11" fmla="*/ 58 h 91"/>
                <a:gd name="T12" fmla="*/ 17 w 83"/>
                <a:gd name="T13" fmla="*/ 0 h 91"/>
                <a:gd name="T14" fmla="*/ 66 w 83"/>
                <a:gd name="T1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91">
                  <a:moveTo>
                    <a:pt x="66" y="0"/>
                  </a:moveTo>
                  <a:cubicBezTo>
                    <a:pt x="66" y="0"/>
                    <a:pt x="63" y="47"/>
                    <a:pt x="67" y="58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67"/>
                    <a:pt x="78" y="91"/>
                    <a:pt x="42" y="91"/>
                  </a:cubicBezTo>
                  <a:cubicBezTo>
                    <a:pt x="5" y="91"/>
                    <a:pt x="0" y="67"/>
                    <a:pt x="0" y="67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20" y="47"/>
                    <a:pt x="17" y="0"/>
                    <a:pt x="17" y="0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FCB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08"/>
            <p:cNvSpPr/>
            <p:nvPr/>
          </p:nvSpPr>
          <p:spPr bwMode="auto">
            <a:xfrm>
              <a:off x="7804151" y="652463"/>
              <a:ext cx="47625" cy="96838"/>
            </a:xfrm>
            <a:custGeom>
              <a:avLst/>
              <a:gdLst>
                <a:gd name="T0" fmla="*/ 7 w 15"/>
                <a:gd name="T1" fmla="*/ 5 h 31"/>
                <a:gd name="T2" fmla="*/ 2 w 15"/>
                <a:gd name="T3" fmla="*/ 2 h 31"/>
                <a:gd name="T4" fmla="*/ 1 w 15"/>
                <a:gd name="T5" fmla="*/ 15 h 31"/>
                <a:gd name="T6" fmla="*/ 7 w 15"/>
                <a:gd name="T7" fmla="*/ 25 h 31"/>
                <a:gd name="T8" fmla="*/ 13 w 15"/>
                <a:gd name="T9" fmla="*/ 28 h 31"/>
                <a:gd name="T10" fmla="*/ 7 w 15"/>
                <a:gd name="T11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1">
                  <a:moveTo>
                    <a:pt x="7" y="5"/>
                  </a:moveTo>
                  <a:cubicBezTo>
                    <a:pt x="7" y="5"/>
                    <a:pt x="4" y="0"/>
                    <a:pt x="2" y="2"/>
                  </a:cubicBezTo>
                  <a:cubicBezTo>
                    <a:pt x="0" y="4"/>
                    <a:pt x="1" y="12"/>
                    <a:pt x="1" y="15"/>
                  </a:cubicBezTo>
                  <a:cubicBezTo>
                    <a:pt x="2" y="18"/>
                    <a:pt x="5" y="22"/>
                    <a:pt x="7" y="25"/>
                  </a:cubicBezTo>
                  <a:cubicBezTo>
                    <a:pt x="9" y="28"/>
                    <a:pt x="10" y="31"/>
                    <a:pt x="13" y="28"/>
                  </a:cubicBezTo>
                  <a:cubicBezTo>
                    <a:pt x="15" y="25"/>
                    <a:pt x="7" y="5"/>
                    <a:pt x="7" y="5"/>
                  </a:cubicBezTo>
                  <a:close/>
                </a:path>
              </a:pathLst>
            </a:custGeom>
            <a:solidFill>
              <a:srgbClr val="FCB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09"/>
            <p:cNvSpPr/>
            <p:nvPr/>
          </p:nvSpPr>
          <p:spPr bwMode="auto">
            <a:xfrm>
              <a:off x="7997826" y="652463"/>
              <a:ext cx="49213" cy="96838"/>
            </a:xfrm>
            <a:custGeom>
              <a:avLst/>
              <a:gdLst>
                <a:gd name="T0" fmla="*/ 8 w 16"/>
                <a:gd name="T1" fmla="*/ 5 h 31"/>
                <a:gd name="T2" fmla="*/ 14 w 16"/>
                <a:gd name="T3" fmla="*/ 2 h 31"/>
                <a:gd name="T4" fmla="*/ 14 w 16"/>
                <a:gd name="T5" fmla="*/ 15 h 31"/>
                <a:gd name="T6" fmla="*/ 8 w 16"/>
                <a:gd name="T7" fmla="*/ 25 h 31"/>
                <a:gd name="T8" fmla="*/ 3 w 16"/>
                <a:gd name="T9" fmla="*/ 28 h 31"/>
                <a:gd name="T10" fmla="*/ 8 w 16"/>
                <a:gd name="T11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1">
                  <a:moveTo>
                    <a:pt x="8" y="5"/>
                  </a:moveTo>
                  <a:cubicBezTo>
                    <a:pt x="8" y="5"/>
                    <a:pt x="12" y="0"/>
                    <a:pt x="14" y="2"/>
                  </a:cubicBezTo>
                  <a:cubicBezTo>
                    <a:pt x="16" y="4"/>
                    <a:pt x="15" y="12"/>
                    <a:pt x="14" y="15"/>
                  </a:cubicBezTo>
                  <a:cubicBezTo>
                    <a:pt x="14" y="18"/>
                    <a:pt x="10" y="22"/>
                    <a:pt x="8" y="25"/>
                  </a:cubicBezTo>
                  <a:cubicBezTo>
                    <a:pt x="7" y="28"/>
                    <a:pt x="5" y="31"/>
                    <a:pt x="3" y="28"/>
                  </a:cubicBezTo>
                  <a:cubicBezTo>
                    <a:pt x="0" y="25"/>
                    <a:pt x="8" y="5"/>
                    <a:pt x="8" y="5"/>
                  </a:cubicBezTo>
                  <a:close/>
                </a:path>
              </a:pathLst>
            </a:custGeom>
            <a:solidFill>
              <a:srgbClr val="FCB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10"/>
            <p:cNvSpPr/>
            <p:nvPr/>
          </p:nvSpPr>
          <p:spPr bwMode="auto">
            <a:xfrm>
              <a:off x="7816850" y="508000"/>
              <a:ext cx="215900" cy="323850"/>
            </a:xfrm>
            <a:custGeom>
              <a:avLst/>
              <a:gdLst>
                <a:gd name="T0" fmla="*/ 66 w 69"/>
                <a:gd name="T1" fmla="*/ 28 h 105"/>
                <a:gd name="T2" fmla="*/ 69 w 69"/>
                <a:gd name="T3" fmla="*/ 42 h 105"/>
                <a:gd name="T4" fmla="*/ 67 w 69"/>
                <a:gd name="T5" fmla="*/ 53 h 105"/>
                <a:gd name="T6" fmla="*/ 65 w 69"/>
                <a:gd name="T7" fmla="*/ 69 h 105"/>
                <a:gd name="T8" fmla="*/ 58 w 69"/>
                <a:gd name="T9" fmla="*/ 85 h 105"/>
                <a:gd name="T10" fmla="*/ 35 w 69"/>
                <a:gd name="T11" fmla="*/ 105 h 105"/>
                <a:gd name="T12" fmla="*/ 11 w 69"/>
                <a:gd name="T13" fmla="*/ 85 h 105"/>
                <a:gd name="T14" fmla="*/ 4 w 69"/>
                <a:gd name="T15" fmla="*/ 69 h 105"/>
                <a:gd name="T16" fmla="*/ 2 w 69"/>
                <a:gd name="T17" fmla="*/ 53 h 105"/>
                <a:gd name="T18" fmla="*/ 0 w 69"/>
                <a:gd name="T19" fmla="*/ 42 h 105"/>
                <a:gd name="T20" fmla="*/ 3 w 69"/>
                <a:gd name="T21" fmla="*/ 28 h 105"/>
                <a:gd name="T22" fmla="*/ 35 w 69"/>
                <a:gd name="T23" fmla="*/ 0 h 105"/>
                <a:gd name="T24" fmla="*/ 66 w 69"/>
                <a:gd name="T25" fmla="*/ 2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105">
                  <a:moveTo>
                    <a:pt x="66" y="28"/>
                  </a:moveTo>
                  <a:cubicBezTo>
                    <a:pt x="66" y="28"/>
                    <a:pt x="69" y="40"/>
                    <a:pt x="69" y="42"/>
                  </a:cubicBezTo>
                  <a:cubicBezTo>
                    <a:pt x="68" y="45"/>
                    <a:pt x="67" y="51"/>
                    <a:pt x="67" y="53"/>
                  </a:cubicBezTo>
                  <a:cubicBezTo>
                    <a:pt x="67" y="56"/>
                    <a:pt x="64" y="66"/>
                    <a:pt x="65" y="69"/>
                  </a:cubicBezTo>
                  <a:cubicBezTo>
                    <a:pt x="65" y="72"/>
                    <a:pt x="62" y="80"/>
                    <a:pt x="58" y="85"/>
                  </a:cubicBezTo>
                  <a:cubicBezTo>
                    <a:pt x="49" y="98"/>
                    <a:pt x="51" y="105"/>
                    <a:pt x="35" y="105"/>
                  </a:cubicBezTo>
                  <a:cubicBezTo>
                    <a:pt x="18" y="105"/>
                    <a:pt x="20" y="98"/>
                    <a:pt x="11" y="85"/>
                  </a:cubicBezTo>
                  <a:cubicBezTo>
                    <a:pt x="7" y="80"/>
                    <a:pt x="4" y="72"/>
                    <a:pt x="4" y="69"/>
                  </a:cubicBezTo>
                  <a:cubicBezTo>
                    <a:pt x="5" y="66"/>
                    <a:pt x="2" y="56"/>
                    <a:pt x="2" y="53"/>
                  </a:cubicBezTo>
                  <a:cubicBezTo>
                    <a:pt x="2" y="51"/>
                    <a:pt x="1" y="45"/>
                    <a:pt x="0" y="42"/>
                  </a:cubicBezTo>
                  <a:cubicBezTo>
                    <a:pt x="0" y="40"/>
                    <a:pt x="3" y="28"/>
                    <a:pt x="3" y="28"/>
                  </a:cubicBezTo>
                  <a:cubicBezTo>
                    <a:pt x="3" y="28"/>
                    <a:pt x="14" y="0"/>
                    <a:pt x="35" y="0"/>
                  </a:cubicBezTo>
                  <a:cubicBezTo>
                    <a:pt x="55" y="0"/>
                    <a:pt x="66" y="28"/>
                    <a:pt x="66" y="28"/>
                  </a:cubicBezTo>
                  <a:close/>
                </a:path>
              </a:pathLst>
            </a:custGeom>
            <a:solidFill>
              <a:srgbClr val="FDCD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11"/>
            <p:cNvSpPr/>
            <p:nvPr/>
          </p:nvSpPr>
          <p:spPr bwMode="auto">
            <a:xfrm>
              <a:off x="7791450" y="463550"/>
              <a:ext cx="274638" cy="247650"/>
            </a:xfrm>
            <a:custGeom>
              <a:avLst/>
              <a:gdLst>
                <a:gd name="T0" fmla="*/ 81 w 88"/>
                <a:gd name="T1" fmla="*/ 70 h 80"/>
                <a:gd name="T2" fmla="*/ 87 w 88"/>
                <a:gd name="T3" fmla="*/ 43 h 80"/>
                <a:gd name="T4" fmla="*/ 78 w 88"/>
                <a:gd name="T5" fmla="*/ 17 h 80"/>
                <a:gd name="T6" fmla="*/ 71 w 88"/>
                <a:gd name="T7" fmla="*/ 16 h 80"/>
                <a:gd name="T8" fmla="*/ 44 w 88"/>
                <a:gd name="T9" fmla="*/ 5 h 80"/>
                <a:gd name="T10" fmla="*/ 6 w 88"/>
                <a:gd name="T11" fmla="*/ 29 h 80"/>
                <a:gd name="T12" fmla="*/ 3 w 88"/>
                <a:gd name="T13" fmla="*/ 54 h 80"/>
                <a:gd name="T14" fmla="*/ 5 w 88"/>
                <a:gd name="T15" fmla="*/ 64 h 80"/>
                <a:gd name="T16" fmla="*/ 12 w 88"/>
                <a:gd name="T17" fmla="*/ 78 h 80"/>
                <a:gd name="T18" fmla="*/ 22 w 88"/>
                <a:gd name="T19" fmla="*/ 54 h 80"/>
                <a:gd name="T20" fmla="*/ 16 w 88"/>
                <a:gd name="T21" fmla="*/ 66 h 80"/>
                <a:gd name="T22" fmla="*/ 40 w 88"/>
                <a:gd name="T23" fmla="*/ 53 h 80"/>
                <a:gd name="T24" fmla="*/ 25 w 88"/>
                <a:gd name="T25" fmla="*/ 62 h 80"/>
                <a:gd name="T26" fmla="*/ 58 w 88"/>
                <a:gd name="T27" fmla="*/ 49 h 80"/>
                <a:gd name="T28" fmla="*/ 39 w 88"/>
                <a:gd name="T29" fmla="*/ 60 h 80"/>
                <a:gd name="T30" fmla="*/ 73 w 88"/>
                <a:gd name="T31" fmla="*/ 47 h 80"/>
                <a:gd name="T32" fmla="*/ 72 w 88"/>
                <a:gd name="T33" fmla="*/ 62 h 80"/>
                <a:gd name="T34" fmla="*/ 73 w 88"/>
                <a:gd name="T35" fmla="*/ 80 h 80"/>
                <a:gd name="T36" fmla="*/ 81 w 88"/>
                <a:gd name="T37" fmla="*/ 7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" h="80">
                  <a:moveTo>
                    <a:pt x="81" y="70"/>
                  </a:moveTo>
                  <a:cubicBezTo>
                    <a:pt x="81" y="70"/>
                    <a:pt x="88" y="51"/>
                    <a:pt x="87" y="43"/>
                  </a:cubicBezTo>
                  <a:cubicBezTo>
                    <a:pt x="86" y="34"/>
                    <a:pt x="82" y="20"/>
                    <a:pt x="78" y="17"/>
                  </a:cubicBezTo>
                  <a:cubicBezTo>
                    <a:pt x="74" y="14"/>
                    <a:pt x="71" y="16"/>
                    <a:pt x="71" y="16"/>
                  </a:cubicBezTo>
                  <a:cubicBezTo>
                    <a:pt x="71" y="16"/>
                    <a:pt x="74" y="0"/>
                    <a:pt x="44" y="5"/>
                  </a:cubicBezTo>
                  <a:cubicBezTo>
                    <a:pt x="31" y="8"/>
                    <a:pt x="12" y="20"/>
                    <a:pt x="6" y="29"/>
                  </a:cubicBezTo>
                  <a:cubicBezTo>
                    <a:pt x="0" y="39"/>
                    <a:pt x="2" y="50"/>
                    <a:pt x="3" y="54"/>
                  </a:cubicBezTo>
                  <a:cubicBezTo>
                    <a:pt x="4" y="58"/>
                    <a:pt x="5" y="64"/>
                    <a:pt x="5" y="64"/>
                  </a:cubicBezTo>
                  <a:cubicBezTo>
                    <a:pt x="10" y="62"/>
                    <a:pt x="12" y="78"/>
                    <a:pt x="12" y="78"/>
                  </a:cubicBezTo>
                  <a:cubicBezTo>
                    <a:pt x="14" y="62"/>
                    <a:pt x="22" y="54"/>
                    <a:pt x="22" y="54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28" y="59"/>
                    <a:pt x="40" y="53"/>
                    <a:pt x="40" y="53"/>
                  </a:cubicBezTo>
                  <a:cubicBezTo>
                    <a:pt x="35" y="57"/>
                    <a:pt x="25" y="62"/>
                    <a:pt x="25" y="62"/>
                  </a:cubicBezTo>
                  <a:cubicBezTo>
                    <a:pt x="51" y="56"/>
                    <a:pt x="58" y="49"/>
                    <a:pt x="58" y="49"/>
                  </a:cubicBezTo>
                  <a:cubicBezTo>
                    <a:pt x="55" y="56"/>
                    <a:pt x="39" y="60"/>
                    <a:pt x="39" y="60"/>
                  </a:cubicBezTo>
                  <a:cubicBezTo>
                    <a:pt x="60" y="61"/>
                    <a:pt x="74" y="53"/>
                    <a:pt x="73" y="47"/>
                  </a:cubicBezTo>
                  <a:cubicBezTo>
                    <a:pt x="73" y="47"/>
                    <a:pt x="71" y="58"/>
                    <a:pt x="72" y="62"/>
                  </a:cubicBezTo>
                  <a:cubicBezTo>
                    <a:pt x="75" y="68"/>
                    <a:pt x="73" y="80"/>
                    <a:pt x="73" y="80"/>
                  </a:cubicBezTo>
                  <a:cubicBezTo>
                    <a:pt x="73" y="80"/>
                    <a:pt x="79" y="57"/>
                    <a:pt x="81" y="70"/>
                  </a:cubicBezTo>
                  <a:close/>
                </a:path>
              </a:pathLst>
            </a:custGeom>
            <a:solidFill>
              <a:srgbClr val="261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12"/>
            <p:cNvSpPr/>
            <p:nvPr/>
          </p:nvSpPr>
          <p:spPr bwMode="auto">
            <a:xfrm>
              <a:off x="7764464" y="885826"/>
              <a:ext cx="320675" cy="538163"/>
            </a:xfrm>
            <a:custGeom>
              <a:avLst/>
              <a:gdLst>
                <a:gd name="T0" fmla="*/ 52 w 103"/>
                <a:gd name="T1" fmla="*/ 174 h 174"/>
                <a:gd name="T2" fmla="*/ 103 w 103"/>
                <a:gd name="T3" fmla="*/ 16 h 174"/>
                <a:gd name="T4" fmla="*/ 80 w 103"/>
                <a:gd name="T5" fmla="*/ 0 h 174"/>
                <a:gd name="T6" fmla="*/ 52 w 103"/>
                <a:gd name="T7" fmla="*/ 16 h 174"/>
                <a:gd name="T8" fmla="*/ 23 w 103"/>
                <a:gd name="T9" fmla="*/ 0 h 174"/>
                <a:gd name="T10" fmla="*/ 0 w 103"/>
                <a:gd name="T11" fmla="*/ 16 h 174"/>
                <a:gd name="T12" fmla="*/ 52 w 103"/>
                <a:gd name="T1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174">
                  <a:moveTo>
                    <a:pt x="52" y="174"/>
                  </a:moveTo>
                  <a:cubicBezTo>
                    <a:pt x="94" y="174"/>
                    <a:pt x="103" y="16"/>
                    <a:pt x="103" y="16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69" y="16"/>
                    <a:pt x="52" y="16"/>
                  </a:cubicBezTo>
                  <a:cubicBezTo>
                    <a:pt x="34" y="16"/>
                    <a:pt x="23" y="0"/>
                    <a:pt x="23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9" y="174"/>
                    <a:pt x="52" y="17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13"/>
            <p:cNvSpPr/>
            <p:nvPr/>
          </p:nvSpPr>
          <p:spPr bwMode="auto">
            <a:xfrm>
              <a:off x="7866063" y="1000125"/>
              <a:ext cx="115888" cy="635000"/>
            </a:xfrm>
            <a:custGeom>
              <a:avLst/>
              <a:gdLst>
                <a:gd name="T0" fmla="*/ 13 w 37"/>
                <a:gd name="T1" fmla="*/ 0 h 205"/>
                <a:gd name="T2" fmla="*/ 6 w 37"/>
                <a:gd name="T3" fmla="*/ 30 h 205"/>
                <a:gd name="T4" fmla="*/ 2 w 37"/>
                <a:gd name="T5" fmla="*/ 107 h 205"/>
                <a:gd name="T6" fmla="*/ 0 w 37"/>
                <a:gd name="T7" fmla="*/ 186 h 205"/>
                <a:gd name="T8" fmla="*/ 18 w 37"/>
                <a:gd name="T9" fmla="*/ 205 h 205"/>
                <a:gd name="T10" fmla="*/ 36 w 37"/>
                <a:gd name="T11" fmla="*/ 185 h 205"/>
                <a:gd name="T12" fmla="*/ 32 w 37"/>
                <a:gd name="T13" fmla="*/ 33 h 205"/>
                <a:gd name="T14" fmla="*/ 25 w 37"/>
                <a:gd name="T15" fmla="*/ 0 h 205"/>
                <a:gd name="T16" fmla="*/ 13 w 37"/>
                <a:gd name="T1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05">
                  <a:moveTo>
                    <a:pt x="13" y="0"/>
                  </a:moveTo>
                  <a:cubicBezTo>
                    <a:pt x="13" y="0"/>
                    <a:pt x="8" y="18"/>
                    <a:pt x="6" y="30"/>
                  </a:cubicBezTo>
                  <a:cubicBezTo>
                    <a:pt x="5" y="35"/>
                    <a:pt x="3" y="102"/>
                    <a:pt x="2" y="107"/>
                  </a:cubicBezTo>
                  <a:cubicBezTo>
                    <a:pt x="2" y="112"/>
                    <a:pt x="0" y="186"/>
                    <a:pt x="0" y="186"/>
                  </a:cubicBezTo>
                  <a:cubicBezTo>
                    <a:pt x="0" y="186"/>
                    <a:pt x="14" y="205"/>
                    <a:pt x="18" y="205"/>
                  </a:cubicBezTo>
                  <a:cubicBezTo>
                    <a:pt x="20" y="205"/>
                    <a:pt x="35" y="188"/>
                    <a:pt x="36" y="185"/>
                  </a:cubicBezTo>
                  <a:cubicBezTo>
                    <a:pt x="37" y="182"/>
                    <a:pt x="33" y="42"/>
                    <a:pt x="32" y="33"/>
                  </a:cubicBezTo>
                  <a:cubicBezTo>
                    <a:pt x="31" y="23"/>
                    <a:pt x="25" y="0"/>
                    <a:pt x="25" y="0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AA21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14"/>
            <p:cNvSpPr/>
            <p:nvPr/>
          </p:nvSpPr>
          <p:spPr bwMode="auto">
            <a:xfrm>
              <a:off x="7916864" y="1000126"/>
              <a:ext cx="9525" cy="98425"/>
            </a:xfrm>
            <a:custGeom>
              <a:avLst/>
              <a:gdLst>
                <a:gd name="T0" fmla="*/ 2 w 3"/>
                <a:gd name="T1" fmla="*/ 0 h 32"/>
                <a:gd name="T2" fmla="*/ 3 w 3"/>
                <a:gd name="T3" fmla="*/ 12 h 32"/>
                <a:gd name="T4" fmla="*/ 0 w 3"/>
                <a:gd name="T5" fmla="*/ 30 h 32"/>
                <a:gd name="T6" fmla="*/ 2 w 3"/>
                <a:gd name="T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2">
                  <a:moveTo>
                    <a:pt x="2" y="0"/>
                  </a:moveTo>
                  <a:cubicBezTo>
                    <a:pt x="2" y="0"/>
                    <a:pt x="3" y="9"/>
                    <a:pt x="3" y="12"/>
                  </a:cubicBezTo>
                  <a:cubicBezTo>
                    <a:pt x="3" y="15"/>
                    <a:pt x="0" y="32"/>
                    <a:pt x="0" y="30"/>
                  </a:cubicBezTo>
                  <a:cubicBezTo>
                    <a:pt x="0" y="28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6100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15"/>
            <p:cNvSpPr/>
            <p:nvPr/>
          </p:nvSpPr>
          <p:spPr bwMode="auto">
            <a:xfrm>
              <a:off x="7878763" y="938213"/>
              <a:ext cx="90488" cy="71438"/>
            </a:xfrm>
            <a:custGeom>
              <a:avLst/>
              <a:gdLst>
                <a:gd name="T0" fmla="*/ 5 w 29"/>
                <a:gd name="T1" fmla="*/ 0 h 23"/>
                <a:gd name="T2" fmla="*/ 26 w 29"/>
                <a:gd name="T3" fmla="*/ 1 h 23"/>
                <a:gd name="T4" fmla="*/ 29 w 29"/>
                <a:gd name="T5" fmla="*/ 5 h 23"/>
                <a:gd name="T6" fmla="*/ 21 w 29"/>
                <a:gd name="T7" fmla="*/ 20 h 23"/>
                <a:gd name="T8" fmla="*/ 9 w 29"/>
                <a:gd name="T9" fmla="*/ 20 h 23"/>
                <a:gd name="T10" fmla="*/ 0 w 29"/>
                <a:gd name="T11" fmla="*/ 4 h 23"/>
                <a:gd name="T12" fmla="*/ 5 w 29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3">
                  <a:moveTo>
                    <a:pt x="5" y="0"/>
                  </a:moveTo>
                  <a:cubicBezTo>
                    <a:pt x="5" y="0"/>
                    <a:pt x="15" y="3"/>
                    <a:pt x="26" y="1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15" y="23"/>
                    <a:pt x="9" y="20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6C00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16"/>
            <p:cNvSpPr/>
            <p:nvPr/>
          </p:nvSpPr>
          <p:spPr bwMode="auto">
            <a:xfrm>
              <a:off x="7813676" y="850900"/>
              <a:ext cx="112713" cy="173038"/>
            </a:xfrm>
            <a:custGeom>
              <a:avLst/>
              <a:gdLst>
                <a:gd name="T0" fmla="*/ 6 w 36"/>
                <a:gd name="T1" fmla="*/ 56 h 56"/>
                <a:gd name="T2" fmla="*/ 29 w 36"/>
                <a:gd name="T3" fmla="*/ 30 h 56"/>
                <a:gd name="T4" fmla="*/ 36 w 36"/>
                <a:gd name="T5" fmla="*/ 27 h 56"/>
                <a:gd name="T6" fmla="*/ 11 w 36"/>
                <a:gd name="T7" fmla="*/ 0 h 56"/>
                <a:gd name="T8" fmla="*/ 0 w 36"/>
                <a:gd name="T9" fmla="*/ 17 h 56"/>
                <a:gd name="T10" fmla="*/ 6 w 36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56">
                  <a:moveTo>
                    <a:pt x="6" y="56"/>
                  </a:moveTo>
                  <a:cubicBezTo>
                    <a:pt x="6" y="56"/>
                    <a:pt x="19" y="38"/>
                    <a:pt x="29" y="30"/>
                  </a:cubicBezTo>
                  <a:cubicBezTo>
                    <a:pt x="30" y="29"/>
                    <a:pt x="36" y="27"/>
                    <a:pt x="36" y="27"/>
                  </a:cubicBezTo>
                  <a:cubicBezTo>
                    <a:pt x="19" y="17"/>
                    <a:pt x="11" y="0"/>
                    <a:pt x="11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30"/>
                    <a:pt x="6" y="56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17"/>
            <p:cNvSpPr/>
            <p:nvPr/>
          </p:nvSpPr>
          <p:spPr bwMode="auto">
            <a:xfrm>
              <a:off x="7926388" y="850900"/>
              <a:ext cx="109538" cy="173038"/>
            </a:xfrm>
            <a:custGeom>
              <a:avLst/>
              <a:gdLst>
                <a:gd name="T0" fmla="*/ 29 w 35"/>
                <a:gd name="T1" fmla="*/ 56 h 56"/>
                <a:gd name="T2" fmla="*/ 6 w 35"/>
                <a:gd name="T3" fmla="*/ 30 h 56"/>
                <a:gd name="T4" fmla="*/ 0 w 35"/>
                <a:gd name="T5" fmla="*/ 27 h 56"/>
                <a:gd name="T6" fmla="*/ 24 w 35"/>
                <a:gd name="T7" fmla="*/ 0 h 56"/>
                <a:gd name="T8" fmla="*/ 35 w 35"/>
                <a:gd name="T9" fmla="*/ 17 h 56"/>
                <a:gd name="T10" fmla="*/ 29 w 35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56">
                  <a:moveTo>
                    <a:pt x="29" y="56"/>
                  </a:moveTo>
                  <a:cubicBezTo>
                    <a:pt x="29" y="56"/>
                    <a:pt x="16" y="38"/>
                    <a:pt x="6" y="30"/>
                  </a:cubicBezTo>
                  <a:cubicBezTo>
                    <a:pt x="5" y="29"/>
                    <a:pt x="0" y="27"/>
                    <a:pt x="0" y="27"/>
                  </a:cubicBezTo>
                  <a:cubicBezTo>
                    <a:pt x="16" y="17"/>
                    <a:pt x="24" y="0"/>
                    <a:pt x="24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30"/>
                    <a:pt x="29" y="56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18"/>
            <p:cNvSpPr/>
            <p:nvPr/>
          </p:nvSpPr>
          <p:spPr bwMode="auto">
            <a:xfrm>
              <a:off x="7616826" y="909639"/>
              <a:ext cx="309563" cy="1071563"/>
            </a:xfrm>
            <a:custGeom>
              <a:avLst/>
              <a:gdLst>
                <a:gd name="T0" fmla="*/ 0 w 99"/>
                <a:gd name="T1" fmla="*/ 24 h 346"/>
                <a:gd name="T2" fmla="*/ 54 w 99"/>
                <a:gd name="T3" fmla="*/ 0 h 346"/>
                <a:gd name="T4" fmla="*/ 99 w 99"/>
                <a:gd name="T5" fmla="*/ 153 h 346"/>
                <a:gd name="T6" fmla="*/ 99 w 99"/>
                <a:gd name="T7" fmla="*/ 228 h 346"/>
                <a:gd name="T8" fmla="*/ 71 w 99"/>
                <a:gd name="T9" fmla="*/ 330 h 346"/>
                <a:gd name="T10" fmla="*/ 34 w 99"/>
                <a:gd name="T11" fmla="*/ 345 h 346"/>
                <a:gd name="T12" fmla="*/ 0 w 99"/>
                <a:gd name="T13" fmla="*/ 346 h 346"/>
                <a:gd name="T14" fmla="*/ 3 w 99"/>
                <a:gd name="T15" fmla="*/ 269 h 346"/>
                <a:gd name="T16" fmla="*/ 17 w 99"/>
                <a:gd name="T17" fmla="*/ 175 h 346"/>
                <a:gd name="T18" fmla="*/ 0 w 99"/>
                <a:gd name="T19" fmla="*/ 24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346">
                  <a:moveTo>
                    <a:pt x="0" y="24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64" y="77"/>
                    <a:pt x="99" y="153"/>
                  </a:cubicBezTo>
                  <a:cubicBezTo>
                    <a:pt x="99" y="228"/>
                    <a:pt x="99" y="228"/>
                    <a:pt x="99" y="228"/>
                  </a:cubicBezTo>
                  <a:cubicBezTo>
                    <a:pt x="99" y="228"/>
                    <a:pt x="87" y="314"/>
                    <a:pt x="71" y="330"/>
                  </a:cubicBezTo>
                  <a:cubicBezTo>
                    <a:pt x="56" y="344"/>
                    <a:pt x="46" y="344"/>
                    <a:pt x="34" y="345"/>
                  </a:cubicBezTo>
                  <a:cubicBezTo>
                    <a:pt x="22" y="346"/>
                    <a:pt x="0" y="346"/>
                    <a:pt x="0" y="346"/>
                  </a:cubicBezTo>
                  <a:cubicBezTo>
                    <a:pt x="0" y="346"/>
                    <a:pt x="3" y="292"/>
                    <a:pt x="3" y="269"/>
                  </a:cubicBezTo>
                  <a:cubicBezTo>
                    <a:pt x="3" y="247"/>
                    <a:pt x="17" y="175"/>
                    <a:pt x="17" y="175"/>
                  </a:cubicBezTo>
                  <a:cubicBezTo>
                    <a:pt x="17" y="175"/>
                    <a:pt x="13" y="83"/>
                    <a:pt x="0" y="24"/>
                  </a:cubicBezTo>
                  <a:close/>
                </a:path>
              </a:pathLst>
            </a:custGeom>
            <a:solidFill>
              <a:srgbClr val="0E2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19"/>
            <p:cNvSpPr/>
            <p:nvPr/>
          </p:nvSpPr>
          <p:spPr bwMode="auto">
            <a:xfrm>
              <a:off x="7926388" y="915989"/>
              <a:ext cx="304800" cy="1071563"/>
            </a:xfrm>
            <a:custGeom>
              <a:avLst/>
              <a:gdLst>
                <a:gd name="T0" fmla="*/ 70 w 98"/>
                <a:gd name="T1" fmla="*/ 187 h 346"/>
                <a:gd name="T2" fmla="*/ 88 w 98"/>
                <a:gd name="T3" fmla="*/ 274 h 346"/>
                <a:gd name="T4" fmla="*/ 90 w 98"/>
                <a:gd name="T5" fmla="*/ 344 h 346"/>
                <a:gd name="T6" fmla="*/ 64 w 98"/>
                <a:gd name="T7" fmla="*/ 345 h 346"/>
                <a:gd name="T8" fmla="*/ 27 w 98"/>
                <a:gd name="T9" fmla="*/ 330 h 346"/>
                <a:gd name="T10" fmla="*/ 0 w 98"/>
                <a:gd name="T11" fmla="*/ 228 h 346"/>
                <a:gd name="T12" fmla="*/ 0 w 98"/>
                <a:gd name="T13" fmla="*/ 153 h 346"/>
                <a:gd name="T14" fmla="*/ 44 w 98"/>
                <a:gd name="T15" fmla="*/ 0 h 346"/>
                <a:gd name="T16" fmla="*/ 98 w 98"/>
                <a:gd name="T17" fmla="*/ 23 h 346"/>
                <a:gd name="T18" fmla="*/ 90 w 98"/>
                <a:gd name="T19" fmla="*/ 63 h 346"/>
                <a:gd name="T20" fmla="*/ 74 w 98"/>
                <a:gd name="T21" fmla="*/ 117 h 346"/>
                <a:gd name="T22" fmla="*/ 70 w 98"/>
                <a:gd name="T23" fmla="*/ 187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346">
                  <a:moveTo>
                    <a:pt x="70" y="187"/>
                  </a:moveTo>
                  <a:cubicBezTo>
                    <a:pt x="70" y="187"/>
                    <a:pt x="88" y="251"/>
                    <a:pt x="88" y="274"/>
                  </a:cubicBezTo>
                  <a:cubicBezTo>
                    <a:pt x="88" y="296"/>
                    <a:pt x="90" y="344"/>
                    <a:pt x="90" y="344"/>
                  </a:cubicBezTo>
                  <a:cubicBezTo>
                    <a:pt x="90" y="344"/>
                    <a:pt x="76" y="346"/>
                    <a:pt x="64" y="345"/>
                  </a:cubicBezTo>
                  <a:cubicBezTo>
                    <a:pt x="52" y="344"/>
                    <a:pt x="42" y="344"/>
                    <a:pt x="27" y="330"/>
                  </a:cubicBezTo>
                  <a:cubicBezTo>
                    <a:pt x="11" y="313"/>
                    <a:pt x="0" y="228"/>
                    <a:pt x="0" y="228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34" y="77"/>
                    <a:pt x="44" y="0"/>
                    <a:pt x="44" y="0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8" y="23"/>
                    <a:pt x="94" y="53"/>
                    <a:pt x="90" y="63"/>
                  </a:cubicBezTo>
                  <a:cubicBezTo>
                    <a:pt x="86" y="73"/>
                    <a:pt x="74" y="117"/>
                    <a:pt x="74" y="117"/>
                  </a:cubicBezTo>
                  <a:cubicBezTo>
                    <a:pt x="74" y="117"/>
                    <a:pt x="68" y="154"/>
                    <a:pt x="70" y="187"/>
                  </a:cubicBezTo>
                  <a:close/>
                </a:path>
              </a:pathLst>
            </a:custGeom>
            <a:solidFill>
              <a:srgbClr val="0E2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20"/>
            <p:cNvSpPr/>
            <p:nvPr/>
          </p:nvSpPr>
          <p:spPr bwMode="auto">
            <a:xfrm>
              <a:off x="7723188" y="876300"/>
              <a:ext cx="203200" cy="514350"/>
            </a:xfrm>
            <a:custGeom>
              <a:avLst/>
              <a:gdLst>
                <a:gd name="T0" fmla="*/ 2 w 65"/>
                <a:gd name="T1" fmla="*/ 33 h 166"/>
                <a:gd name="T2" fmla="*/ 17 w 65"/>
                <a:gd name="T3" fmla="*/ 37 h 166"/>
                <a:gd name="T4" fmla="*/ 0 w 65"/>
                <a:gd name="T5" fmla="*/ 41 h 166"/>
                <a:gd name="T6" fmla="*/ 65 w 65"/>
                <a:gd name="T7" fmla="*/ 166 h 166"/>
                <a:gd name="T8" fmla="*/ 34 w 65"/>
                <a:gd name="T9" fmla="*/ 0 h 166"/>
                <a:gd name="T10" fmla="*/ 17 w 65"/>
                <a:gd name="T11" fmla="*/ 12 h 166"/>
                <a:gd name="T12" fmla="*/ 2 w 65"/>
                <a:gd name="T13" fmla="*/ 3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166">
                  <a:moveTo>
                    <a:pt x="2" y="33"/>
                  </a:moveTo>
                  <a:cubicBezTo>
                    <a:pt x="17" y="37"/>
                    <a:pt x="17" y="37"/>
                    <a:pt x="17" y="37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11" y="108"/>
                    <a:pt x="65" y="166"/>
                  </a:cubicBezTo>
                  <a:cubicBezTo>
                    <a:pt x="34" y="84"/>
                    <a:pt x="34" y="0"/>
                    <a:pt x="34" y="0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2" y="18"/>
                    <a:pt x="2" y="33"/>
                  </a:cubicBezTo>
                  <a:close/>
                </a:path>
              </a:pathLst>
            </a:custGeom>
            <a:solidFill>
              <a:srgbClr val="142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21"/>
            <p:cNvSpPr/>
            <p:nvPr/>
          </p:nvSpPr>
          <p:spPr bwMode="auto">
            <a:xfrm>
              <a:off x="7926389" y="876300"/>
              <a:ext cx="200025" cy="514350"/>
            </a:xfrm>
            <a:custGeom>
              <a:avLst/>
              <a:gdLst>
                <a:gd name="T0" fmla="*/ 62 w 64"/>
                <a:gd name="T1" fmla="*/ 33 h 166"/>
                <a:gd name="T2" fmla="*/ 47 w 64"/>
                <a:gd name="T3" fmla="*/ 37 h 166"/>
                <a:gd name="T4" fmla="*/ 64 w 64"/>
                <a:gd name="T5" fmla="*/ 41 h 166"/>
                <a:gd name="T6" fmla="*/ 0 w 64"/>
                <a:gd name="T7" fmla="*/ 166 h 166"/>
                <a:gd name="T8" fmla="*/ 30 w 64"/>
                <a:gd name="T9" fmla="*/ 0 h 166"/>
                <a:gd name="T10" fmla="*/ 47 w 64"/>
                <a:gd name="T11" fmla="*/ 12 h 166"/>
                <a:gd name="T12" fmla="*/ 62 w 64"/>
                <a:gd name="T13" fmla="*/ 3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66">
                  <a:moveTo>
                    <a:pt x="62" y="33"/>
                  </a:moveTo>
                  <a:cubicBezTo>
                    <a:pt x="47" y="37"/>
                    <a:pt x="47" y="37"/>
                    <a:pt x="47" y="37"/>
                  </a:cubicBezTo>
                  <a:cubicBezTo>
                    <a:pt x="64" y="41"/>
                    <a:pt x="64" y="41"/>
                    <a:pt x="64" y="41"/>
                  </a:cubicBezTo>
                  <a:cubicBezTo>
                    <a:pt x="64" y="41"/>
                    <a:pt x="53" y="108"/>
                    <a:pt x="0" y="166"/>
                  </a:cubicBezTo>
                  <a:cubicBezTo>
                    <a:pt x="30" y="84"/>
                    <a:pt x="30" y="0"/>
                    <a:pt x="30" y="0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2"/>
                    <a:pt x="52" y="18"/>
                    <a:pt x="62" y="33"/>
                  </a:cubicBezTo>
                  <a:close/>
                </a:path>
              </a:pathLst>
            </a:custGeom>
            <a:solidFill>
              <a:srgbClr val="142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22"/>
            <p:cNvSpPr/>
            <p:nvPr/>
          </p:nvSpPr>
          <p:spPr bwMode="auto">
            <a:xfrm>
              <a:off x="7470775" y="984251"/>
              <a:ext cx="203200" cy="530225"/>
            </a:xfrm>
            <a:custGeom>
              <a:avLst/>
              <a:gdLst>
                <a:gd name="T0" fmla="*/ 0 w 65"/>
                <a:gd name="T1" fmla="*/ 171 h 171"/>
                <a:gd name="T2" fmla="*/ 32 w 65"/>
                <a:gd name="T3" fmla="*/ 15 h 171"/>
                <a:gd name="T4" fmla="*/ 47 w 65"/>
                <a:gd name="T5" fmla="*/ 0 h 171"/>
                <a:gd name="T6" fmla="*/ 65 w 65"/>
                <a:gd name="T7" fmla="*/ 88 h 171"/>
                <a:gd name="T8" fmla="*/ 55 w 65"/>
                <a:gd name="T9" fmla="*/ 154 h 171"/>
                <a:gd name="T10" fmla="*/ 0 w 65"/>
                <a:gd name="T11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171">
                  <a:moveTo>
                    <a:pt x="0" y="171"/>
                  </a:moveTo>
                  <a:cubicBezTo>
                    <a:pt x="0" y="166"/>
                    <a:pt x="27" y="30"/>
                    <a:pt x="32" y="15"/>
                  </a:cubicBezTo>
                  <a:cubicBezTo>
                    <a:pt x="36" y="1"/>
                    <a:pt x="47" y="0"/>
                    <a:pt x="47" y="0"/>
                  </a:cubicBezTo>
                  <a:cubicBezTo>
                    <a:pt x="62" y="44"/>
                    <a:pt x="65" y="88"/>
                    <a:pt x="65" y="88"/>
                  </a:cubicBezTo>
                  <a:cubicBezTo>
                    <a:pt x="55" y="154"/>
                    <a:pt x="55" y="154"/>
                    <a:pt x="55" y="154"/>
                  </a:cubicBezTo>
                  <a:lnTo>
                    <a:pt x="0" y="171"/>
                  </a:lnTo>
                  <a:close/>
                </a:path>
              </a:pathLst>
            </a:custGeom>
            <a:solidFill>
              <a:srgbClr val="142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23"/>
            <p:cNvSpPr/>
            <p:nvPr/>
          </p:nvSpPr>
          <p:spPr bwMode="auto">
            <a:xfrm>
              <a:off x="7866063" y="1254126"/>
              <a:ext cx="103188" cy="466725"/>
            </a:xfrm>
            <a:custGeom>
              <a:avLst/>
              <a:gdLst>
                <a:gd name="T0" fmla="*/ 0 w 65"/>
                <a:gd name="T1" fmla="*/ 294 h 294"/>
                <a:gd name="T2" fmla="*/ 65 w 65"/>
                <a:gd name="T3" fmla="*/ 0 h 294"/>
                <a:gd name="T4" fmla="*/ 16 w 65"/>
                <a:gd name="T5" fmla="*/ 292 h 294"/>
                <a:gd name="T6" fmla="*/ 0 w 65"/>
                <a:gd name="T7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294">
                  <a:moveTo>
                    <a:pt x="0" y="294"/>
                  </a:moveTo>
                  <a:lnTo>
                    <a:pt x="65" y="0"/>
                  </a:lnTo>
                  <a:lnTo>
                    <a:pt x="16" y="292"/>
                  </a:lnTo>
                  <a:lnTo>
                    <a:pt x="0" y="294"/>
                  </a:lnTo>
                  <a:close/>
                </a:path>
              </a:pathLst>
            </a:custGeom>
            <a:solidFill>
              <a:srgbClr val="7C59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24"/>
            <p:cNvSpPr/>
            <p:nvPr/>
          </p:nvSpPr>
          <p:spPr bwMode="auto">
            <a:xfrm>
              <a:off x="7561264" y="1160463"/>
              <a:ext cx="411163" cy="560388"/>
            </a:xfrm>
            <a:custGeom>
              <a:avLst/>
              <a:gdLst>
                <a:gd name="T0" fmla="*/ 0 w 259"/>
                <a:gd name="T1" fmla="*/ 299 h 353"/>
                <a:gd name="T2" fmla="*/ 192 w 259"/>
                <a:gd name="T3" fmla="*/ 353 h 353"/>
                <a:gd name="T4" fmla="*/ 259 w 259"/>
                <a:gd name="T5" fmla="*/ 57 h 353"/>
                <a:gd name="T6" fmla="*/ 65 w 259"/>
                <a:gd name="T7" fmla="*/ 0 h 353"/>
                <a:gd name="T8" fmla="*/ 0 w 259"/>
                <a:gd name="T9" fmla="*/ 299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353">
                  <a:moveTo>
                    <a:pt x="0" y="299"/>
                  </a:moveTo>
                  <a:lnTo>
                    <a:pt x="192" y="353"/>
                  </a:lnTo>
                  <a:lnTo>
                    <a:pt x="259" y="57"/>
                  </a:lnTo>
                  <a:lnTo>
                    <a:pt x="65" y="0"/>
                  </a:lnTo>
                  <a:lnTo>
                    <a:pt x="0" y="299"/>
                  </a:lnTo>
                  <a:close/>
                </a:path>
              </a:pathLst>
            </a:custGeom>
            <a:solidFill>
              <a:srgbClr val="A27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25"/>
            <p:cNvSpPr/>
            <p:nvPr/>
          </p:nvSpPr>
          <p:spPr bwMode="auto">
            <a:xfrm>
              <a:off x="7648575" y="1160463"/>
              <a:ext cx="323850" cy="173038"/>
            </a:xfrm>
            <a:custGeom>
              <a:avLst/>
              <a:gdLst>
                <a:gd name="T0" fmla="*/ 104 w 104"/>
                <a:gd name="T1" fmla="*/ 29 h 56"/>
                <a:gd name="T2" fmla="*/ 100 w 104"/>
                <a:gd name="T3" fmla="*/ 47 h 56"/>
                <a:gd name="T4" fmla="*/ 89 w 104"/>
                <a:gd name="T5" fmla="*/ 55 h 56"/>
                <a:gd name="T6" fmla="*/ 8 w 104"/>
                <a:gd name="T7" fmla="*/ 31 h 56"/>
                <a:gd name="T8" fmla="*/ 1 w 104"/>
                <a:gd name="T9" fmla="*/ 18 h 56"/>
                <a:gd name="T10" fmla="*/ 5 w 104"/>
                <a:gd name="T11" fmla="*/ 0 h 56"/>
                <a:gd name="T12" fmla="*/ 104 w 104"/>
                <a:gd name="T13" fmla="*/ 2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56">
                  <a:moveTo>
                    <a:pt x="104" y="29"/>
                  </a:moveTo>
                  <a:cubicBezTo>
                    <a:pt x="100" y="47"/>
                    <a:pt x="100" y="47"/>
                    <a:pt x="100" y="47"/>
                  </a:cubicBezTo>
                  <a:cubicBezTo>
                    <a:pt x="99" y="53"/>
                    <a:pt x="94" y="56"/>
                    <a:pt x="89" y="55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3" y="30"/>
                    <a:pt x="0" y="24"/>
                    <a:pt x="1" y="18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104" y="29"/>
                  </a:lnTo>
                  <a:close/>
                </a:path>
              </a:pathLst>
            </a:custGeom>
            <a:solidFill>
              <a:srgbClr val="BE8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26"/>
            <p:cNvSpPr/>
            <p:nvPr/>
          </p:nvSpPr>
          <p:spPr bwMode="auto">
            <a:xfrm>
              <a:off x="7770814" y="1268413"/>
              <a:ext cx="42863" cy="109538"/>
            </a:xfrm>
            <a:custGeom>
              <a:avLst/>
              <a:gdLst>
                <a:gd name="T0" fmla="*/ 0 w 14"/>
                <a:gd name="T1" fmla="*/ 35 h 35"/>
                <a:gd name="T2" fmla="*/ 1 w 14"/>
                <a:gd name="T3" fmla="*/ 35 h 35"/>
                <a:gd name="T4" fmla="*/ 1 w 14"/>
                <a:gd name="T5" fmla="*/ 34 h 35"/>
                <a:gd name="T6" fmla="*/ 5 w 14"/>
                <a:gd name="T7" fmla="*/ 17 h 35"/>
                <a:gd name="T8" fmla="*/ 14 w 14"/>
                <a:gd name="T9" fmla="*/ 1 h 35"/>
                <a:gd name="T10" fmla="*/ 14 w 14"/>
                <a:gd name="T11" fmla="*/ 0 h 35"/>
                <a:gd name="T12" fmla="*/ 14 w 14"/>
                <a:gd name="T13" fmla="*/ 0 h 35"/>
                <a:gd name="T14" fmla="*/ 4 w 14"/>
                <a:gd name="T15" fmla="*/ 16 h 35"/>
                <a:gd name="T16" fmla="*/ 0 w 14"/>
                <a:gd name="T17" fmla="*/ 34 h 35"/>
                <a:gd name="T18" fmla="*/ 0 w 14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5">
                  <a:moveTo>
                    <a:pt x="0" y="35"/>
                  </a:move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2" y="24"/>
                    <a:pt x="5" y="17"/>
                    <a:pt x="5" y="17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1" y="24"/>
                    <a:pt x="0" y="34"/>
                  </a:cubicBezTo>
                  <a:cubicBezTo>
                    <a:pt x="0" y="34"/>
                    <a:pt x="0" y="35"/>
                    <a:pt x="0" y="35"/>
                  </a:cubicBezTo>
                  <a:close/>
                </a:path>
              </a:pathLst>
            </a:custGeom>
            <a:solidFill>
              <a:srgbClr val="643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27"/>
            <p:cNvSpPr/>
            <p:nvPr/>
          </p:nvSpPr>
          <p:spPr bwMode="auto">
            <a:xfrm>
              <a:off x="7794625" y="1263651"/>
              <a:ext cx="6350" cy="61913"/>
            </a:xfrm>
            <a:custGeom>
              <a:avLst/>
              <a:gdLst>
                <a:gd name="T0" fmla="*/ 2 w 2"/>
                <a:gd name="T1" fmla="*/ 20 h 20"/>
                <a:gd name="T2" fmla="*/ 2 w 2"/>
                <a:gd name="T3" fmla="*/ 20 h 20"/>
                <a:gd name="T4" fmla="*/ 2 w 2"/>
                <a:gd name="T5" fmla="*/ 20 h 20"/>
                <a:gd name="T6" fmla="*/ 1 w 2"/>
                <a:gd name="T7" fmla="*/ 1 h 20"/>
                <a:gd name="T8" fmla="*/ 0 w 2"/>
                <a:gd name="T9" fmla="*/ 0 h 20"/>
                <a:gd name="T10" fmla="*/ 0 w 2"/>
                <a:gd name="T11" fmla="*/ 1 h 20"/>
                <a:gd name="T12" fmla="*/ 1 w 2"/>
                <a:gd name="T13" fmla="*/ 20 h 20"/>
                <a:gd name="T14" fmla="*/ 2 w 2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0">
                  <a:moveTo>
                    <a:pt x="2" y="20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2" y="20"/>
                  </a:cubicBezTo>
                  <a:close/>
                </a:path>
              </a:pathLst>
            </a:custGeom>
            <a:solidFill>
              <a:srgbClr val="643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28"/>
            <p:cNvSpPr/>
            <p:nvPr/>
          </p:nvSpPr>
          <p:spPr bwMode="auto">
            <a:xfrm>
              <a:off x="7791451" y="1250950"/>
              <a:ext cx="28575" cy="33338"/>
            </a:xfrm>
            <a:custGeom>
              <a:avLst/>
              <a:gdLst>
                <a:gd name="T0" fmla="*/ 0 w 9"/>
                <a:gd name="T1" fmla="*/ 4 h 11"/>
                <a:gd name="T2" fmla="*/ 3 w 9"/>
                <a:gd name="T3" fmla="*/ 10 h 11"/>
                <a:gd name="T4" fmla="*/ 8 w 9"/>
                <a:gd name="T5" fmla="*/ 7 h 11"/>
                <a:gd name="T6" fmla="*/ 5 w 9"/>
                <a:gd name="T7" fmla="*/ 1 h 11"/>
                <a:gd name="T8" fmla="*/ 0 w 9"/>
                <a:gd name="T9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0" y="4"/>
                  </a:moveTo>
                  <a:cubicBezTo>
                    <a:pt x="0" y="7"/>
                    <a:pt x="1" y="9"/>
                    <a:pt x="3" y="10"/>
                  </a:cubicBezTo>
                  <a:cubicBezTo>
                    <a:pt x="5" y="11"/>
                    <a:pt x="7" y="9"/>
                    <a:pt x="8" y="7"/>
                  </a:cubicBezTo>
                  <a:cubicBezTo>
                    <a:pt x="9" y="4"/>
                    <a:pt x="7" y="2"/>
                    <a:pt x="5" y="1"/>
                  </a:cubicBezTo>
                  <a:cubicBezTo>
                    <a:pt x="3" y="0"/>
                    <a:pt x="1" y="2"/>
                    <a:pt x="0" y="4"/>
                  </a:cubicBezTo>
                  <a:close/>
                </a:path>
              </a:pathLst>
            </a:custGeom>
            <a:solidFill>
              <a:srgbClr val="261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29"/>
            <p:cNvSpPr/>
            <p:nvPr/>
          </p:nvSpPr>
          <p:spPr bwMode="auto">
            <a:xfrm>
              <a:off x="7778750" y="1309689"/>
              <a:ext cx="25400" cy="30163"/>
            </a:xfrm>
            <a:custGeom>
              <a:avLst/>
              <a:gdLst>
                <a:gd name="T0" fmla="*/ 0 w 8"/>
                <a:gd name="T1" fmla="*/ 4 h 10"/>
                <a:gd name="T2" fmla="*/ 3 w 8"/>
                <a:gd name="T3" fmla="*/ 10 h 10"/>
                <a:gd name="T4" fmla="*/ 8 w 8"/>
                <a:gd name="T5" fmla="*/ 6 h 10"/>
                <a:gd name="T6" fmla="*/ 5 w 8"/>
                <a:gd name="T7" fmla="*/ 1 h 10"/>
                <a:gd name="T8" fmla="*/ 0 w 8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0" y="4"/>
                  </a:moveTo>
                  <a:cubicBezTo>
                    <a:pt x="0" y="6"/>
                    <a:pt x="1" y="9"/>
                    <a:pt x="3" y="10"/>
                  </a:cubicBezTo>
                  <a:cubicBezTo>
                    <a:pt x="5" y="10"/>
                    <a:pt x="7" y="9"/>
                    <a:pt x="8" y="6"/>
                  </a:cubicBezTo>
                  <a:cubicBezTo>
                    <a:pt x="8" y="4"/>
                    <a:pt x="7" y="1"/>
                    <a:pt x="5" y="1"/>
                  </a:cubicBezTo>
                  <a:cubicBezTo>
                    <a:pt x="3" y="0"/>
                    <a:pt x="1" y="1"/>
                    <a:pt x="0" y="4"/>
                  </a:cubicBezTo>
                  <a:close/>
                </a:path>
              </a:pathLst>
            </a:custGeom>
            <a:solidFill>
              <a:srgbClr val="261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30"/>
            <p:cNvSpPr/>
            <p:nvPr/>
          </p:nvSpPr>
          <p:spPr bwMode="auto">
            <a:xfrm>
              <a:off x="7729539" y="1420814"/>
              <a:ext cx="219075" cy="207963"/>
            </a:xfrm>
            <a:custGeom>
              <a:avLst/>
              <a:gdLst>
                <a:gd name="T0" fmla="*/ 14 w 70"/>
                <a:gd name="T1" fmla="*/ 28 h 67"/>
                <a:gd name="T2" fmla="*/ 21 w 70"/>
                <a:gd name="T3" fmla="*/ 26 h 67"/>
                <a:gd name="T4" fmla="*/ 33 w 70"/>
                <a:gd name="T5" fmla="*/ 15 h 67"/>
                <a:gd name="T6" fmla="*/ 50 w 70"/>
                <a:gd name="T7" fmla="*/ 2 h 67"/>
                <a:gd name="T8" fmla="*/ 50 w 70"/>
                <a:gd name="T9" fmla="*/ 14 h 67"/>
                <a:gd name="T10" fmla="*/ 39 w 70"/>
                <a:gd name="T11" fmla="*/ 27 h 67"/>
                <a:gd name="T12" fmla="*/ 45 w 70"/>
                <a:gd name="T13" fmla="*/ 31 h 67"/>
                <a:gd name="T14" fmla="*/ 63 w 70"/>
                <a:gd name="T15" fmla="*/ 29 h 67"/>
                <a:gd name="T16" fmla="*/ 67 w 70"/>
                <a:gd name="T17" fmla="*/ 34 h 67"/>
                <a:gd name="T18" fmla="*/ 66 w 70"/>
                <a:gd name="T19" fmla="*/ 39 h 67"/>
                <a:gd name="T20" fmla="*/ 69 w 70"/>
                <a:gd name="T21" fmla="*/ 42 h 67"/>
                <a:gd name="T22" fmla="*/ 69 w 70"/>
                <a:gd name="T23" fmla="*/ 48 h 67"/>
                <a:gd name="T24" fmla="*/ 65 w 70"/>
                <a:gd name="T25" fmla="*/ 51 h 67"/>
                <a:gd name="T26" fmla="*/ 66 w 70"/>
                <a:gd name="T27" fmla="*/ 55 h 67"/>
                <a:gd name="T28" fmla="*/ 65 w 70"/>
                <a:gd name="T29" fmla="*/ 59 h 67"/>
                <a:gd name="T30" fmla="*/ 64 w 70"/>
                <a:gd name="T31" fmla="*/ 63 h 67"/>
                <a:gd name="T32" fmla="*/ 61 w 70"/>
                <a:gd name="T33" fmla="*/ 66 h 67"/>
                <a:gd name="T34" fmla="*/ 44 w 70"/>
                <a:gd name="T35" fmla="*/ 67 h 67"/>
                <a:gd name="T36" fmla="*/ 35 w 70"/>
                <a:gd name="T37" fmla="*/ 65 h 67"/>
                <a:gd name="T38" fmla="*/ 15 w 70"/>
                <a:gd name="T39" fmla="*/ 57 h 67"/>
                <a:gd name="T40" fmla="*/ 0 w 70"/>
                <a:gd name="T41" fmla="*/ 53 h 67"/>
                <a:gd name="T42" fmla="*/ 14 w 70"/>
                <a:gd name="T43" fmla="*/ 2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0" h="67">
                  <a:moveTo>
                    <a:pt x="14" y="28"/>
                  </a:moveTo>
                  <a:cubicBezTo>
                    <a:pt x="14" y="28"/>
                    <a:pt x="19" y="29"/>
                    <a:pt x="21" y="26"/>
                  </a:cubicBezTo>
                  <a:cubicBezTo>
                    <a:pt x="23" y="23"/>
                    <a:pt x="25" y="20"/>
                    <a:pt x="33" y="15"/>
                  </a:cubicBezTo>
                  <a:cubicBezTo>
                    <a:pt x="41" y="10"/>
                    <a:pt x="48" y="4"/>
                    <a:pt x="50" y="2"/>
                  </a:cubicBezTo>
                  <a:cubicBezTo>
                    <a:pt x="52" y="0"/>
                    <a:pt x="57" y="7"/>
                    <a:pt x="50" y="14"/>
                  </a:cubicBezTo>
                  <a:cubicBezTo>
                    <a:pt x="44" y="21"/>
                    <a:pt x="38" y="25"/>
                    <a:pt x="39" y="27"/>
                  </a:cubicBezTo>
                  <a:cubicBezTo>
                    <a:pt x="40" y="29"/>
                    <a:pt x="41" y="32"/>
                    <a:pt x="45" y="31"/>
                  </a:cubicBezTo>
                  <a:cubicBezTo>
                    <a:pt x="48" y="30"/>
                    <a:pt x="62" y="29"/>
                    <a:pt x="63" y="29"/>
                  </a:cubicBezTo>
                  <a:cubicBezTo>
                    <a:pt x="65" y="29"/>
                    <a:pt x="67" y="32"/>
                    <a:pt x="67" y="34"/>
                  </a:cubicBezTo>
                  <a:cubicBezTo>
                    <a:pt x="67" y="35"/>
                    <a:pt x="66" y="39"/>
                    <a:pt x="66" y="39"/>
                  </a:cubicBezTo>
                  <a:cubicBezTo>
                    <a:pt x="66" y="39"/>
                    <a:pt x="69" y="40"/>
                    <a:pt x="69" y="42"/>
                  </a:cubicBezTo>
                  <a:cubicBezTo>
                    <a:pt x="69" y="44"/>
                    <a:pt x="70" y="48"/>
                    <a:pt x="69" y="48"/>
                  </a:cubicBezTo>
                  <a:cubicBezTo>
                    <a:pt x="68" y="49"/>
                    <a:pt x="65" y="51"/>
                    <a:pt x="65" y="51"/>
                  </a:cubicBezTo>
                  <a:cubicBezTo>
                    <a:pt x="65" y="51"/>
                    <a:pt x="66" y="53"/>
                    <a:pt x="66" y="55"/>
                  </a:cubicBezTo>
                  <a:cubicBezTo>
                    <a:pt x="66" y="56"/>
                    <a:pt x="65" y="59"/>
                    <a:pt x="65" y="59"/>
                  </a:cubicBezTo>
                  <a:cubicBezTo>
                    <a:pt x="65" y="59"/>
                    <a:pt x="65" y="62"/>
                    <a:pt x="64" y="63"/>
                  </a:cubicBezTo>
                  <a:cubicBezTo>
                    <a:pt x="64" y="64"/>
                    <a:pt x="62" y="66"/>
                    <a:pt x="61" y="66"/>
                  </a:cubicBezTo>
                  <a:cubicBezTo>
                    <a:pt x="59" y="67"/>
                    <a:pt x="47" y="66"/>
                    <a:pt x="44" y="67"/>
                  </a:cubicBezTo>
                  <a:cubicBezTo>
                    <a:pt x="42" y="67"/>
                    <a:pt x="37" y="67"/>
                    <a:pt x="35" y="65"/>
                  </a:cubicBezTo>
                  <a:cubicBezTo>
                    <a:pt x="34" y="64"/>
                    <a:pt x="17" y="58"/>
                    <a:pt x="15" y="57"/>
                  </a:cubicBezTo>
                  <a:cubicBezTo>
                    <a:pt x="12" y="56"/>
                    <a:pt x="0" y="53"/>
                    <a:pt x="0" y="53"/>
                  </a:cubicBezTo>
                  <a:cubicBezTo>
                    <a:pt x="0" y="53"/>
                    <a:pt x="0" y="27"/>
                    <a:pt x="14" y="28"/>
                  </a:cubicBezTo>
                  <a:close/>
                </a:path>
              </a:pathLst>
            </a:custGeom>
            <a:solidFill>
              <a:srgbClr val="FDCD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31"/>
            <p:cNvSpPr/>
            <p:nvPr/>
          </p:nvSpPr>
          <p:spPr bwMode="auto">
            <a:xfrm>
              <a:off x="7685089" y="1498601"/>
              <a:ext cx="93663" cy="117475"/>
            </a:xfrm>
            <a:custGeom>
              <a:avLst/>
              <a:gdLst>
                <a:gd name="T0" fmla="*/ 17 w 30"/>
                <a:gd name="T1" fmla="*/ 0 h 38"/>
                <a:gd name="T2" fmla="*/ 30 w 30"/>
                <a:gd name="T3" fmla="*/ 2 h 38"/>
                <a:gd name="T4" fmla="*/ 28 w 30"/>
                <a:gd name="T5" fmla="*/ 21 h 38"/>
                <a:gd name="T6" fmla="*/ 30 w 30"/>
                <a:gd name="T7" fmla="*/ 38 h 38"/>
                <a:gd name="T8" fmla="*/ 1 w 30"/>
                <a:gd name="T9" fmla="*/ 32 h 38"/>
                <a:gd name="T10" fmla="*/ 17 w 30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8">
                  <a:moveTo>
                    <a:pt x="17" y="0"/>
                  </a:move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28" y="19"/>
                    <a:pt x="28" y="21"/>
                  </a:cubicBezTo>
                  <a:cubicBezTo>
                    <a:pt x="28" y="24"/>
                    <a:pt x="30" y="38"/>
                    <a:pt x="30" y="38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0" y="1"/>
                    <a:pt x="17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32"/>
            <p:cNvSpPr/>
            <p:nvPr/>
          </p:nvSpPr>
          <p:spPr bwMode="auto">
            <a:xfrm>
              <a:off x="7467601" y="1414464"/>
              <a:ext cx="296863" cy="257175"/>
            </a:xfrm>
            <a:custGeom>
              <a:avLst/>
              <a:gdLst>
                <a:gd name="T0" fmla="*/ 1 w 95"/>
                <a:gd name="T1" fmla="*/ 32 h 83"/>
                <a:gd name="T2" fmla="*/ 90 w 95"/>
                <a:gd name="T3" fmla="*/ 83 h 83"/>
                <a:gd name="T4" fmla="*/ 88 w 95"/>
                <a:gd name="T5" fmla="*/ 50 h 83"/>
                <a:gd name="T6" fmla="*/ 95 w 95"/>
                <a:gd name="T7" fmla="*/ 27 h 83"/>
                <a:gd name="T8" fmla="*/ 48 w 95"/>
                <a:gd name="T9" fmla="*/ 5 h 83"/>
                <a:gd name="T10" fmla="*/ 28 w 95"/>
                <a:gd name="T11" fmla="*/ 3 h 83"/>
                <a:gd name="T12" fmla="*/ 1 w 95"/>
                <a:gd name="T13" fmla="*/ 3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83">
                  <a:moveTo>
                    <a:pt x="1" y="32"/>
                  </a:moveTo>
                  <a:cubicBezTo>
                    <a:pt x="0" y="43"/>
                    <a:pt x="3" y="50"/>
                    <a:pt x="90" y="83"/>
                  </a:cubicBezTo>
                  <a:cubicBezTo>
                    <a:pt x="90" y="83"/>
                    <a:pt x="86" y="60"/>
                    <a:pt x="88" y="50"/>
                  </a:cubicBezTo>
                  <a:cubicBezTo>
                    <a:pt x="89" y="43"/>
                    <a:pt x="95" y="27"/>
                    <a:pt x="95" y="27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5"/>
                    <a:pt x="41" y="0"/>
                    <a:pt x="28" y="3"/>
                  </a:cubicBezTo>
                  <a:cubicBezTo>
                    <a:pt x="14" y="5"/>
                    <a:pt x="1" y="32"/>
                    <a:pt x="1" y="32"/>
                  </a:cubicBezTo>
                  <a:close/>
                </a:path>
              </a:pathLst>
            </a:custGeom>
            <a:solidFill>
              <a:srgbClr val="142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5" name="矩形 74"/>
          <p:cNvSpPr/>
          <p:nvPr>
            <p:custDataLst>
              <p:tags r:id="rId1"/>
            </p:custDataLst>
          </p:nvPr>
        </p:nvSpPr>
        <p:spPr>
          <a:xfrm rot="20888409">
            <a:off x="444707" y="384824"/>
            <a:ext cx="429650" cy="29064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矩形 75"/>
          <p:cNvSpPr/>
          <p:nvPr>
            <p:custDataLst>
              <p:tags r:id="rId2"/>
            </p:custDataLst>
          </p:nvPr>
        </p:nvSpPr>
        <p:spPr>
          <a:xfrm>
            <a:off x="339401" y="350758"/>
            <a:ext cx="429650" cy="29064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文本框 76"/>
          <p:cNvSpPr txBox="1"/>
          <p:nvPr>
            <p:custDataLst>
              <p:tags r:id="rId3"/>
            </p:custDataLst>
          </p:nvPr>
        </p:nvSpPr>
        <p:spPr>
          <a:xfrm>
            <a:off x="908626" y="282282"/>
            <a:ext cx="234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研究成果与运用</a:t>
            </a:r>
            <a:endParaRPr lang="zh-CN" altLang="en-US" sz="2400" dirty="0">
              <a:solidFill>
                <a:schemeClr val="tx1">
                  <a:lumMod val="90000"/>
                  <a:lumOff val="10000"/>
                </a:schemeClr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rot="18930541">
            <a:off x="1534160" y="2062479"/>
            <a:ext cx="1595120" cy="294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2895603" y="0"/>
            <a:ext cx="1628006" cy="16560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 flipV="1">
            <a:off x="643510" y="3941778"/>
            <a:ext cx="2966502" cy="29162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 flipV="1">
            <a:off x="7564120" y="1"/>
            <a:ext cx="3409941" cy="3352144"/>
          </a:xfrm>
          <a:prstGeom prst="line">
            <a:avLst/>
          </a:prstGeom>
          <a:ln>
            <a:solidFill>
              <a:schemeClr val="tx1">
                <a:alpha val="3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 flipV="1">
            <a:off x="9077960" y="924562"/>
            <a:ext cx="1793240" cy="17628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7517711" y="3342058"/>
            <a:ext cx="3456351" cy="3515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 flipV="1">
            <a:off x="885821" y="4603763"/>
            <a:ext cx="1137010" cy="11177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 flipV="1">
            <a:off x="1091025" y="5100029"/>
            <a:ext cx="1137010" cy="1117737"/>
          </a:xfrm>
          <a:prstGeom prst="line">
            <a:avLst/>
          </a:prstGeom>
          <a:ln>
            <a:solidFill>
              <a:schemeClr val="tx1">
                <a:alpha val="2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7564120" y="5862873"/>
            <a:ext cx="540536" cy="5498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 rot="18930541">
            <a:off x="9056243" y="4937624"/>
            <a:ext cx="1595120" cy="294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609552" y="2763520"/>
            <a:ext cx="1158288" cy="11782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>
            <a:spLocks noChangeArrowheads="1"/>
          </p:cNvSpPr>
          <p:nvPr/>
        </p:nvSpPr>
        <p:spPr bwMode="auto">
          <a:xfrm rot="18885362">
            <a:off x="3313746" y="538009"/>
            <a:ext cx="22621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4800" b="1" dirty="0">
                <a:latin typeface="等线 Light" panose="02010600030101010101" pitchFamily="2" charset="-122"/>
                <a:ea typeface="等线 Light" panose="02010600030101010101" pitchFamily="2" charset="-122"/>
              </a:rPr>
              <a:t>PART</a:t>
            </a:r>
            <a:endParaRPr lang="zh-CN" altLang="en-US" sz="4800" b="1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3870141" y="3172893"/>
            <a:ext cx="413446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4400" b="1" dirty="0">
                <a:latin typeface="等线 Light" panose="02010600030101010101" pitchFamily="2" charset="-122"/>
                <a:ea typeface="等线 Light" panose="02010600030101010101" pitchFamily="2" charset="-122"/>
              </a:rPr>
              <a:t>离别感恩与致谢</a:t>
            </a:r>
            <a:endParaRPr lang="zh-CN" altLang="en-US" sz="4400" b="1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399205" y="2284056"/>
            <a:ext cx="1020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800" dirty="0">
                <a:latin typeface="等线 Light" panose="02010600030101010101" pitchFamily="2" charset="-122"/>
                <a:ea typeface="等线 Light" panose="02010600030101010101" pitchFamily="2" charset="-122"/>
              </a:rPr>
              <a:t>04</a:t>
            </a:r>
            <a:endParaRPr lang="zh-CN" altLang="en-US" sz="48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773130" y="4013965"/>
            <a:ext cx="2328486" cy="559979"/>
            <a:chOff x="4930289" y="4103032"/>
            <a:chExt cx="2328486" cy="559979"/>
          </a:xfrm>
        </p:grpSpPr>
        <p:sp>
          <p:nvSpPr>
            <p:cNvPr id="43" name="文本框 9"/>
            <p:cNvSpPr txBox="1"/>
            <p:nvPr/>
          </p:nvSpPr>
          <p:spPr>
            <a:xfrm>
              <a:off x="4930290" y="4103032"/>
              <a:ext cx="1567631" cy="2308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1450" lvl="1" indent="-171450">
                <a:buFont typeface="Wingdings" panose="05000000000000000000" pitchFamily="2" charset="2"/>
                <a:buChar char="l"/>
              </a:pPr>
              <a:r>
                <a:rPr lang="zh-CN" altLang="en-US" sz="15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论文框架</a:t>
              </a:r>
              <a:endParaRPr lang="zh-CN" altLang="en-US" sz="15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文本框 9"/>
            <p:cNvSpPr txBox="1"/>
            <p:nvPr/>
          </p:nvSpPr>
          <p:spPr>
            <a:xfrm>
              <a:off x="4930289" y="4428472"/>
              <a:ext cx="1567631" cy="2308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1450" lvl="1" indent="-171450">
                <a:buFont typeface="Wingdings" panose="05000000000000000000" pitchFamily="2" charset="2"/>
                <a:buChar char="l"/>
              </a:pPr>
              <a:r>
                <a:rPr lang="zh-CN" altLang="en-US" sz="15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结果汇报</a:t>
              </a:r>
              <a:endParaRPr lang="zh-CN" altLang="en-US" sz="15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文本框 9"/>
            <p:cNvSpPr txBox="1"/>
            <p:nvPr/>
          </p:nvSpPr>
          <p:spPr>
            <a:xfrm>
              <a:off x="6260018" y="4106290"/>
              <a:ext cx="998757" cy="2308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1450" lvl="1" indent="-171450">
                <a:buFont typeface="Wingdings" panose="05000000000000000000" pitchFamily="2" charset="2"/>
                <a:buChar char="l"/>
              </a:pPr>
              <a:r>
                <a:rPr lang="zh-CN" altLang="en-US" sz="15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团队项目</a:t>
              </a:r>
              <a:endParaRPr lang="zh-CN" altLang="en-US" sz="15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文本框 9"/>
            <p:cNvSpPr txBox="1"/>
            <p:nvPr/>
          </p:nvSpPr>
          <p:spPr>
            <a:xfrm>
              <a:off x="6260018" y="4432179"/>
              <a:ext cx="998757" cy="2308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1450" lvl="1" indent="-171450">
                <a:buFont typeface="Wingdings" panose="05000000000000000000" pitchFamily="2" charset="2"/>
                <a:buChar char="l"/>
              </a:pPr>
              <a:r>
                <a:rPr lang="zh-CN" altLang="en-US" sz="15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项目成员</a:t>
              </a:r>
              <a:endParaRPr lang="zh-CN" altLang="en-US" sz="15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4" name="直接连接符 3"/>
          <p:cNvCxnSpPr/>
          <p:nvPr/>
        </p:nvCxnSpPr>
        <p:spPr>
          <a:xfrm>
            <a:off x="5039617" y="3115980"/>
            <a:ext cx="17581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213395" y="3429000"/>
            <a:ext cx="4984270" cy="24135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538531" y="4409959"/>
            <a:ext cx="2333999" cy="824824"/>
            <a:chOff x="6417232" y="4419292"/>
            <a:chExt cx="2333999" cy="824824"/>
          </a:xfrm>
        </p:grpSpPr>
        <p:sp>
          <p:nvSpPr>
            <p:cNvPr id="4" name="TextBox 13"/>
            <p:cNvSpPr txBox="1"/>
            <p:nvPr/>
          </p:nvSpPr>
          <p:spPr>
            <a:xfrm>
              <a:off x="6417232" y="4419292"/>
              <a:ext cx="1596783" cy="33752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TextBox 13"/>
            <p:cNvSpPr txBox="1"/>
            <p:nvPr/>
          </p:nvSpPr>
          <p:spPr>
            <a:xfrm>
              <a:off x="6417232" y="4749365"/>
              <a:ext cx="2333999" cy="49475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" t="10854" r="3871" b="20148"/>
          <a:stretch>
            <a:fillRect/>
          </a:stretch>
        </p:blipFill>
        <p:spPr>
          <a:xfrm>
            <a:off x="1490767" y="1286464"/>
            <a:ext cx="5915608" cy="2864498"/>
          </a:xfrm>
          <a:custGeom>
            <a:avLst/>
            <a:gdLst>
              <a:gd name="connsiteX0" fmla="*/ 0 w 5915608"/>
              <a:gd name="connsiteY0" fmla="*/ 0 h 2864498"/>
              <a:gd name="connsiteX1" fmla="*/ 5915608 w 5915608"/>
              <a:gd name="connsiteY1" fmla="*/ 0 h 2864498"/>
              <a:gd name="connsiteX2" fmla="*/ 5915608 w 5915608"/>
              <a:gd name="connsiteY2" fmla="*/ 2864498 h 2864498"/>
              <a:gd name="connsiteX3" fmla="*/ 0 w 5915608"/>
              <a:gd name="connsiteY3" fmla="*/ 2864498 h 2864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15608" h="2864498">
                <a:moveTo>
                  <a:pt x="0" y="0"/>
                </a:moveTo>
                <a:lnTo>
                  <a:pt x="5915608" y="0"/>
                </a:lnTo>
                <a:lnTo>
                  <a:pt x="5915608" y="2864498"/>
                </a:lnTo>
                <a:lnTo>
                  <a:pt x="0" y="2864498"/>
                </a:lnTo>
                <a:close/>
              </a:path>
            </a:pathLst>
          </a:custGeom>
        </p:spPr>
      </p:pic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 rot="20888409">
            <a:off x="444707" y="384824"/>
            <a:ext cx="429650" cy="29064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339401" y="350758"/>
            <a:ext cx="429650" cy="29064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908626" y="282282"/>
            <a:ext cx="234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离别感恩与致谢</a:t>
            </a:r>
            <a:endParaRPr lang="zh-CN" altLang="en-US" sz="2400" dirty="0">
              <a:solidFill>
                <a:schemeClr val="tx1">
                  <a:lumMod val="90000"/>
                  <a:lumOff val="10000"/>
                </a:schemeClr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15"/>
          <a:stretch>
            <a:fillRect/>
          </a:stretch>
        </p:blipFill>
        <p:spPr>
          <a:xfrm>
            <a:off x="5410834" y="1727199"/>
            <a:ext cx="5003165" cy="181156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229360" y="1727199"/>
            <a:ext cx="1889760" cy="18115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229360" y="3637279"/>
            <a:ext cx="1889760" cy="18115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230880" y="3637279"/>
            <a:ext cx="1889760" cy="18115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230880" y="1727199"/>
            <a:ext cx="1889760" cy="18115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" b="41281"/>
          <a:stretch>
            <a:fillRect/>
          </a:stretch>
        </p:blipFill>
        <p:spPr>
          <a:xfrm>
            <a:off x="5410834" y="3637279"/>
            <a:ext cx="5003165" cy="1811563"/>
          </a:xfrm>
          <a:prstGeom prst="rect">
            <a:avLst/>
          </a:prstGeom>
        </p:spPr>
      </p:pic>
      <p:sp>
        <p:nvSpPr>
          <p:cNvPr id="8" name="Freeform 12"/>
          <p:cNvSpPr/>
          <p:nvPr/>
        </p:nvSpPr>
        <p:spPr bwMode="auto">
          <a:xfrm>
            <a:off x="1865066" y="2084846"/>
            <a:ext cx="618348" cy="539071"/>
          </a:xfrm>
          <a:custGeom>
            <a:avLst/>
            <a:gdLst>
              <a:gd name="T0" fmla="*/ 64 w 148"/>
              <a:gd name="T1" fmla="*/ 121 h 128"/>
              <a:gd name="T2" fmla="*/ 64 w 148"/>
              <a:gd name="T3" fmla="*/ 123 h 128"/>
              <a:gd name="T4" fmla="*/ 74 w 148"/>
              <a:gd name="T5" fmla="*/ 128 h 128"/>
              <a:gd name="T6" fmla="*/ 83 w 148"/>
              <a:gd name="T7" fmla="*/ 123 h 128"/>
              <a:gd name="T8" fmla="*/ 83 w 148"/>
              <a:gd name="T9" fmla="*/ 121 h 128"/>
              <a:gd name="T10" fmla="*/ 93 w 148"/>
              <a:gd name="T11" fmla="*/ 118 h 128"/>
              <a:gd name="T12" fmla="*/ 148 w 148"/>
              <a:gd name="T13" fmla="*/ 123 h 128"/>
              <a:gd name="T14" fmla="*/ 148 w 148"/>
              <a:gd name="T15" fmla="*/ 24 h 128"/>
              <a:gd name="T16" fmla="*/ 139 w 148"/>
              <a:gd name="T17" fmla="*/ 23 h 128"/>
              <a:gd name="T18" fmla="*/ 139 w 148"/>
              <a:gd name="T19" fmla="*/ 109 h 128"/>
              <a:gd name="T20" fmla="*/ 94 w 148"/>
              <a:gd name="T21" fmla="*/ 104 h 128"/>
              <a:gd name="T22" fmla="*/ 77 w 148"/>
              <a:gd name="T23" fmla="*/ 119 h 128"/>
              <a:gd name="T24" fmla="*/ 75 w 148"/>
              <a:gd name="T25" fmla="*/ 118 h 128"/>
              <a:gd name="T26" fmla="*/ 89 w 148"/>
              <a:gd name="T27" fmla="*/ 99 h 128"/>
              <a:gd name="T28" fmla="*/ 131 w 148"/>
              <a:gd name="T29" fmla="*/ 96 h 128"/>
              <a:gd name="T30" fmla="*/ 131 w 148"/>
              <a:gd name="T31" fmla="*/ 0 h 128"/>
              <a:gd name="T32" fmla="*/ 111 w 148"/>
              <a:gd name="T33" fmla="*/ 5 h 128"/>
              <a:gd name="T34" fmla="*/ 111 w 148"/>
              <a:gd name="T35" fmla="*/ 76 h 128"/>
              <a:gd name="T36" fmla="*/ 100 w 148"/>
              <a:gd name="T37" fmla="*/ 70 h 128"/>
              <a:gd name="T38" fmla="*/ 90 w 148"/>
              <a:gd name="T39" fmla="*/ 83 h 128"/>
              <a:gd name="T40" fmla="*/ 90 w 148"/>
              <a:gd name="T41" fmla="*/ 11 h 128"/>
              <a:gd name="T42" fmla="*/ 90 w 148"/>
              <a:gd name="T43" fmla="*/ 12 h 128"/>
              <a:gd name="T44" fmla="*/ 74 w 148"/>
              <a:gd name="T45" fmla="*/ 26 h 128"/>
              <a:gd name="T46" fmla="*/ 57 w 148"/>
              <a:gd name="T47" fmla="*/ 12 h 128"/>
              <a:gd name="T48" fmla="*/ 16 w 148"/>
              <a:gd name="T49" fmla="*/ 0 h 128"/>
              <a:gd name="T50" fmla="*/ 16 w 148"/>
              <a:gd name="T51" fmla="*/ 96 h 128"/>
              <a:gd name="T52" fmla="*/ 57 w 148"/>
              <a:gd name="T53" fmla="*/ 99 h 128"/>
              <a:gd name="T54" fmla="*/ 72 w 148"/>
              <a:gd name="T55" fmla="*/ 118 h 128"/>
              <a:gd name="T56" fmla="*/ 70 w 148"/>
              <a:gd name="T57" fmla="*/ 119 h 128"/>
              <a:gd name="T58" fmla="*/ 53 w 148"/>
              <a:gd name="T59" fmla="*/ 104 h 128"/>
              <a:gd name="T60" fmla="*/ 8 w 148"/>
              <a:gd name="T61" fmla="*/ 109 h 128"/>
              <a:gd name="T62" fmla="*/ 8 w 148"/>
              <a:gd name="T63" fmla="*/ 23 h 128"/>
              <a:gd name="T64" fmla="*/ 0 w 148"/>
              <a:gd name="T65" fmla="*/ 24 h 128"/>
              <a:gd name="T66" fmla="*/ 0 w 148"/>
              <a:gd name="T67" fmla="*/ 123 h 128"/>
              <a:gd name="T68" fmla="*/ 54 w 148"/>
              <a:gd name="T69" fmla="*/ 118 h 128"/>
              <a:gd name="T70" fmla="*/ 64 w 148"/>
              <a:gd name="T71" fmla="*/ 121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48" h="128">
                <a:moveTo>
                  <a:pt x="64" y="121"/>
                </a:moveTo>
                <a:cubicBezTo>
                  <a:pt x="64" y="122"/>
                  <a:pt x="64" y="122"/>
                  <a:pt x="64" y="123"/>
                </a:cubicBezTo>
                <a:cubicBezTo>
                  <a:pt x="64" y="126"/>
                  <a:pt x="68" y="128"/>
                  <a:pt x="74" y="128"/>
                </a:cubicBezTo>
                <a:cubicBezTo>
                  <a:pt x="79" y="128"/>
                  <a:pt x="83" y="126"/>
                  <a:pt x="83" y="123"/>
                </a:cubicBezTo>
                <a:cubicBezTo>
                  <a:pt x="83" y="122"/>
                  <a:pt x="83" y="122"/>
                  <a:pt x="83" y="121"/>
                </a:cubicBezTo>
                <a:cubicBezTo>
                  <a:pt x="86" y="120"/>
                  <a:pt x="89" y="118"/>
                  <a:pt x="93" y="118"/>
                </a:cubicBezTo>
                <a:cubicBezTo>
                  <a:pt x="115" y="118"/>
                  <a:pt x="148" y="123"/>
                  <a:pt x="148" y="123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48" y="24"/>
                  <a:pt x="144" y="23"/>
                  <a:pt x="139" y="23"/>
                </a:cubicBezTo>
                <a:cubicBezTo>
                  <a:pt x="139" y="109"/>
                  <a:pt x="139" y="109"/>
                  <a:pt x="139" y="109"/>
                </a:cubicBezTo>
                <a:cubicBezTo>
                  <a:pt x="139" y="109"/>
                  <a:pt x="113" y="98"/>
                  <a:pt x="94" y="104"/>
                </a:cubicBezTo>
                <a:cubicBezTo>
                  <a:pt x="87" y="106"/>
                  <a:pt x="81" y="114"/>
                  <a:pt x="77" y="119"/>
                </a:cubicBezTo>
                <a:cubicBezTo>
                  <a:pt x="76" y="118"/>
                  <a:pt x="76" y="118"/>
                  <a:pt x="75" y="118"/>
                </a:cubicBezTo>
                <a:cubicBezTo>
                  <a:pt x="78" y="113"/>
                  <a:pt x="83" y="103"/>
                  <a:pt x="89" y="99"/>
                </a:cubicBezTo>
                <a:cubicBezTo>
                  <a:pt x="107" y="91"/>
                  <a:pt x="131" y="96"/>
                  <a:pt x="131" y="96"/>
                </a:cubicBezTo>
                <a:cubicBezTo>
                  <a:pt x="131" y="0"/>
                  <a:pt x="131" y="0"/>
                  <a:pt x="131" y="0"/>
                </a:cubicBezTo>
                <a:cubicBezTo>
                  <a:pt x="131" y="0"/>
                  <a:pt x="122" y="2"/>
                  <a:pt x="111" y="5"/>
                </a:cubicBezTo>
                <a:cubicBezTo>
                  <a:pt x="111" y="76"/>
                  <a:pt x="111" y="76"/>
                  <a:pt x="111" y="76"/>
                </a:cubicBezTo>
                <a:cubicBezTo>
                  <a:pt x="100" y="70"/>
                  <a:pt x="100" y="70"/>
                  <a:pt x="100" y="70"/>
                </a:cubicBezTo>
                <a:cubicBezTo>
                  <a:pt x="90" y="83"/>
                  <a:pt x="90" y="83"/>
                  <a:pt x="90" y="83"/>
                </a:cubicBezTo>
                <a:cubicBezTo>
                  <a:pt x="90" y="11"/>
                  <a:pt x="90" y="11"/>
                  <a:pt x="90" y="11"/>
                </a:cubicBezTo>
                <a:cubicBezTo>
                  <a:pt x="90" y="11"/>
                  <a:pt x="90" y="11"/>
                  <a:pt x="90" y="12"/>
                </a:cubicBezTo>
                <a:cubicBezTo>
                  <a:pt x="81" y="15"/>
                  <a:pt x="74" y="26"/>
                  <a:pt x="74" y="26"/>
                </a:cubicBezTo>
                <a:cubicBezTo>
                  <a:pt x="74" y="26"/>
                  <a:pt x="66" y="15"/>
                  <a:pt x="57" y="12"/>
                </a:cubicBezTo>
                <a:cubicBezTo>
                  <a:pt x="40" y="5"/>
                  <a:pt x="16" y="0"/>
                  <a:pt x="16" y="0"/>
                </a:cubicBezTo>
                <a:cubicBezTo>
                  <a:pt x="16" y="96"/>
                  <a:pt x="16" y="96"/>
                  <a:pt x="16" y="96"/>
                </a:cubicBezTo>
                <a:cubicBezTo>
                  <a:pt x="16" y="96"/>
                  <a:pt x="40" y="91"/>
                  <a:pt x="57" y="99"/>
                </a:cubicBezTo>
                <a:cubicBezTo>
                  <a:pt x="64" y="103"/>
                  <a:pt x="69" y="113"/>
                  <a:pt x="72" y="118"/>
                </a:cubicBezTo>
                <a:cubicBezTo>
                  <a:pt x="71" y="118"/>
                  <a:pt x="71" y="118"/>
                  <a:pt x="70" y="119"/>
                </a:cubicBezTo>
                <a:cubicBezTo>
                  <a:pt x="67" y="114"/>
                  <a:pt x="60" y="106"/>
                  <a:pt x="53" y="104"/>
                </a:cubicBezTo>
                <a:cubicBezTo>
                  <a:pt x="34" y="98"/>
                  <a:pt x="8" y="109"/>
                  <a:pt x="8" y="109"/>
                </a:cubicBezTo>
                <a:cubicBezTo>
                  <a:pt x="8" y="23"/>
                  <a:pt x="8" y="23"/>
                  <a:pt x="8" y="23"/>
                </a:cubicBezTo>
                <a:cubicBezTo>
                  <a:pt x="3" y="23"/>
                  <a:pt x="0" y="24"/>
                  <a:pt x="0" y="24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123"/>
                  <a:pt x="32" y="118"/>
                  <a:pt x="54" y="118"/>
                </a:cubicBezTo>
                <a:cubicBezTo>
                  <a:pt x="58" y="118"/>
                  <a:pt x="61" y="120"/>
                  <a:pt x="64" y="1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" name="文本框 8"/>
          <p:cNvSpPr txBox="1"/>
          <p:nvPr/>
        </p:nvSpPr>
        <p:spPr>
          <a:xfrm>
            <a:off x="1547213" y="2719450"/>
            <a:ext cx="1254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关键词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0" name="Freeform 27"/>
          <p:cNvSpPr>
            <a:spLocks noEditPoints="1"/>
          </p:cNvSpPr>
          <p:nvPr/>
        </p:nvSpPr>
        <p:spPr bwMode="auto">
          <a:xfrm>
            <a:off x="3829144" y="2004191"/>
            <a:ext cx="693232" cy="700380"/>
          </a:xfrm>
          <a:custGeom>
            <a:avLst/>
            <a:gdLst>
              <a:gd name="T0" fmla="*/ 142 w 147"/>
              <a:gd name="T1" fmla="*/ 125 h 148"/>
              <a:gd name="T2" fmla="*/ 105 w 147"/>
              <a:gd name="T3" fmla="*/ 88 h 148"/>
              <a:gd name="T4" fmla="*/ 95 w 147"/>
              <a:gd name="T5" fmla="*/ 84 h 148"/>
              <a:gd name="T6" fmla="*/ 87 w 147"/>
              <a:gd name="T7" fmla="*/ 75 h 148"/>
              <a:gd name="T8" fmla="*/ 81 w 147"/>
              <a:gd name="T9" fmla="*/ 18 h 148"/>
              <a:gd name="T10" fmla="*/ 17 w 147"/>
              <a:gd name="T11" fmla="*/ 18 h 148"/>
              <a:gd name="T12" fmla="*/ 17 w 147"/>
              <a:gd name="T13" fmla="*/ 82 h 148"/>
              <a:gd name="T14" fmla="*/ 75 w 147"/>
              <a:gd name="T15" fmla="*/ 87 h 148"/>
              <a:gd name="T16" fmla="*/ 84 w 147"/>
              <a:gd name="T17" fmla="*/ 96 h 148"/>
              <a:gd name="T18" fmla="*/ 87 w 147"/>
              <a:gd name="T19" fmla="*/ 105 h 148"/>
              <a:gd name="T20" fmla="*/ 125 w 147"/>
              <a:gd name="T21" fmla="*/ 143 h 148"/>
              <a:gd name="T22" fmla="*/ 142 w 147"/>
              <a:gd name="T23" fmla="*/ 143 h 148"/>
              <a:gd name="T24" fmla="*/ 142 w 147"/>
              <a:gd name="T25" fmla="*/ 125 h 148"/>
              <a:gd name="T26" fmla="*/ 73 w 147"/>
              <a:gd name="T27" fmla="*/ 73 h 148"/>
              <a:gd name="T28" fmla="*/ 26 w 147"/>
              <a:gd name="T29" fmla="*/ 73 h 148"/>
              <a:gd name="T30" fmla="*/ 26 w 147"/>
              <a:gd name="T31" fmla="*/ 27 h 148"/>
              <a:gd name="T32" fmla="*/ 73 w 147"/>
              <a:gd name="T33" fmla="*/ 27 h 148"/>
              <a:gd name="T34" fmla="*/ 73 w 147"/>
              <a:gd name="T35" fmla="*/ 73 h 148"/>
              <a:gd name="T36" fmla="*/ 53 w 147"/>
              <a:gd name="T37" fmla="*/ 27 h 148"/>
              <a:gd name="T38" fmla="*/ 26 w 147"/>
              <a:gd name="T39" fmla="*/ 53 h 148"/>
              <a:gd name="T40" fmla="*/ 34 w 147"/>
              <a:gd name="T41" fmla="*/ 59 h 148"/>
              <a:gd name="T42" fmla="*/ 34 w 147"/>
              <a:gd name="T43" fmla="*/ 51 h 148"/>
              <a:gd name="T44" fmla="*/ 51 w 147"/>
              <a:gd name="T45" fmla="*/ 34 h 148"/>
              <a:gd name="T46" fmla="*/ 59 w 147"/>
              <a:gd name="T47" fmla="*/ 35 h 148"/>
              <a:gd name="T48" fmla="*/ 53 w 147"/>
              <a:gd name="T49" fmla="*/ 27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7" h="148">
                <a:moveTo>
                  <a:pt x="142" y="125"/>
                </a:moveTo>
                <a:cubicBezTo>
                  <a:pt x="105" y="88"/>
                  <a:pt x="105" y="88"/>
                  <a:pt x="105" y="88"/>
                </a:cubicBezTo>
                <a:cubicBezTo>
                  <a:pt x="102" y="85"/>
                  <a:pt x="99" y="84"/>
                  <a:pt x="95" y="84"/>
                </a:cubicBezTo>
                <a:cubicBezTo>
                  <a:pt x="87" y="75"/>
                  <a:pt x="87" y="75"/>
                  <a:pt x="87" y="75"/>
                </a:cubicBezTo>
                <a:cubicBezTo>
                  <a:pt x="99" y="58"/>
                  <a:pt x="97" y="33"/>
                  <a:pt x="81" y="18"/>
                </a:cubicBezTo>
                <a:cubicBezTo>
                  <a:pt x="64" y="0"/>
                  <a:pt x="35" y="0"/>
                  <a:pt x="17" y="18"/>
                </a:cubicBezTo>
                <a:cubicBezTo>
                  <a:pt x="0" y="35"/>
                  <a:pt x="0" y="64"/>
                  <a:pt x="17" y="82"/>
                </a:cubicBezTo>
                <a:cubicBezTo>
                  <a:pt x="33" y="97"/>
                  <a:pt x="57" y="99"/>
                  <a:pt x="75" y="87"/>
                </a:cubicBezTo>
                <a:cubicBezTo>
                  <a:pt x="84" y="96"/>
                  <a:pt x="84" y="96"/>
                  <a:pt x="84" y="96"/>
                </a:cubicBezTo>
                <a:cubicBezTo>
                  <a:pt x="84" y="99"/>
                  <a:pt x="85" y="102"/>
                  <a:pt x="87" y="105"/>
                </a:cubicBezTo>
                <a:cubicBezTo>
                  <a:pt x="125" y="143"/>
                  <a:pt x="125" y="143"/>
                  <a:pt x="125" y="143"/>
                </a:cubicBezTo>
                <a:cubicBezTo>
                  <a:pt x="130" y="148"/>
                  <a:pt x="138" y="148"/>
                  <a:pt x="142" y="143"/>
                </a:cubicBezTo>
                <a:cubicBezTo>
                  <a:pt x="147" y="138"/>
                  <a:pt x="147" y="130"/>
                  <a:pt x="142" y="125"/>
                </a:cubicBezTo>
                <a:close/>
                <a:moveTo>
                  <a:pt x="73" y="73"/>
                </a:moveTo>
                <a:cubicBezTo>
                  <a:pt x="60" y="86"/>
                  <a:pt x="39" y="86"/>
                  <a:pt x="26" y="73"/>
                </a:cubicBezTo>
                <a:cubicBezTo>
                  <a:pt x="13" y="60"/>
                  <a:pt x="13" y="39"/>
                  <a:pt x="26" y="27"/>
                </a:cubicBezTo>
                <a:cubicBezTo>
                  <a:pt x="39" y="14"/>
                  <a:pt x="60" y="14"/>
                  <a:pt x="73" y="27"/>
                </a:cubicBezTo>
                <a:cubicBezTo>
                  <a:pt x="86" y="39"/>
                  <a:pt x="86" y="60"/>
                  <a:pt x="73" y="73"/>
                </a:cubicBezTo>
                <a:close/>
                <a:moveTo>
                  <a:pt x="53" y="27"/>
                </a:moveTo>
                <a:cubicBezTo>
                  <a:pt x="39" y="24"/>
                  <a:pt x="23" y="39"/>
                  <a:pt x="26" y="53"/>
                </a:cubicBezTo>
                <a:cubicBezTo>
                  <a:pt x="28" y="59"/>
                  <a:pt x="33" y="61"/>
                  <a:pt x="34" y="59"/>
                </a:cubicBezTo>
                <a:cubicBezTo>
                  <a:pt x="36" y="57"/>
                  <a:pt x="34" y="54"/>
                  <a:pt x="34" y="51"/>
                </a:cubicBezTo>
                <a:cubicBezTo>
                  <a:pt x="32" y="42"/>
                  <a:pt x="42" y="32"/>
                  <a:pt x="51" y="34"/>
                </a:cubicBezTo>
                <a:cubicBezTo>
                  <a:pt x="54" y="35"/>
                  <a:pt x="57" y="36"/>
                  <a:pt x="59" y="35"/>
                </a:cubicBezTo>
                <a:cubicBezTo>
                  <a:pt x="61" y="33"/>
                  <a:pt x="58" y="28"/>
                  <a:pt x="53" y="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文本框 10"/>
          <p:cNvSpPr txBox="1"/>
          <p:nvPr/>
        </p:nvSpPr>
        <p:spPr>
          <a:xfrm>
            <a:off x="3548733" y="2719450"/>
            <a:ext cx="1254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关键词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2" name="Freeform 103"/>
          <p:cNvSpPr>
            <a:spLocks noEditPoints="1"/>
          </p:cNvSpPr>
          <p:nvPr/>
        </p:nvSpPr>
        <p:spPr bwMode="auto">
          <a:xfrm>
            <a:off x="1988868" y="3971890"/>
            <a:ext cx="370743" cy="595839"/>
          </a:xfrm>
          <a:custGeom>
            <a:avLst/>
            <a:gdLst>
              <a:gd name="T0" fmla="*/ 88 w 106"/>
              <a:gd name="T1" fmla="*/ 94 h 170"/>
              <a:gd name="T2" fmla="*/ 55 w 106"/>
              <a:gd name="T3" fmla="*/ 107 h 170"/>
              <a:gd name="T4" fmla="*/ 72 w 106"/>
              <a:gd name="T5" fmla="*/ 170 h 170"/>
              <a:gd name="T6" fmla="*/ 84 w 106"/>
              <a:gd name="T7" fmla="*/ 149 h 170"/>
              <a:gd name="T8" fmla="*/ 106 w 106"/>
              <a:gd name="T9" fmla="*/ 161 h 170"/>
              <a:gd name="T10" fmla="*/ 88 w 106"/>
              <a:gd name="T11" fmla="*/ 94 h 170"/>
              <a:gd name="T12" fmla="*/ 52 w 106"/>
              <a:gd name="T13" fmla="*/ 21 h 170"/>
              <a:gd name="T14" fmla="*/ 23 w 106"/>
              <a:gd name="T15" fmla="*/ 50 h 170"/>
              <a:gd name="T16" fmla="*/ 52 w 106"/>
              <a:gd name="T17" fmla="*/ 78 h 170"/>
              <a:gd name="T18" fmla="*/ 81 w 106"/>
              <a:gd name="T19" fmla="*/ 50 h 170"/>
              <a:gd name="T20" fmla="*/ 52 w 106"/>
              <a:gd name="T21" fmla="*/ 21 h 170"/>
              <a:gd name="T22" fmla="*/ 101 w 106"/>
              <a:gd name="T23" fmla="*/ 50 h 170"/>
              <a:gd name="T24" fmla="*/ 52 w 106"/>
              <a:gd name="T25" fmla="*/ 0 h 170"/>
              <a:gd name="T26" fmla="*/ 2 w 106"/>
              <a:gd name="T27" fmla="*/ 50 h 170"/>
              <a:gd name="T28" fmla="*/ 52 w 106"/>
              <a:gd name="T29" fmla="*/ 99 h 170"/>
              <a:gd name="T30" fmla="*/ 101 w 106"/>
              <a:gd name="T31" fmla="*/ 50 h 170"/>
              <a:gd name="T32" fmla="*/ 52 w 106"/>
              <a:gd name="T33" fmla="*/ 87 h 170"/>
              <a:gd name="T34" fmla="*/ 15 w 106"/>
              <a:gd name="T35" fmla="*/ 50 h 170"/>
              <a:gd name="T36" fmla="*/ 52 w 106"/>
              <a:gd name="T37" fmla="*/ 13 h 170"/>
              <a:gd name="T38" fmla="*/ 89 w 106"/>
              <a:gd name="T39" fmla="*/ 50 h 170"/>
              <a:gd name="T40" fmla="*/ 52 w 106"/>
              <a:gd name="T41" fmla="*/ 87 h 170"/>
              <a:gd name="T42" fmla="*/ 0 w 106"/>
              <a:gd name="T43" fmla="*/ 148 h 170"/>
              <a:gd name="T44" fmla="*/ 21 w 106"/>
              <a:gd name="T45" fmla="*/ 135 h 170"/>
              <a:gd name="T46" fmla="*/ 34 w 106"/>
              <a:gd name="T47" fmla="*/ 157 h 170"/>
              <a:gd name="T48" fmla="*/ 47 w 106"/>
              <a:gd name="T49" fmla="*/ 107 h 170"/>
              <a:gd name="T50" fmla="*/ 14 w 106"/>
              <a:gd name="T51" fmla="*/ 93 h 170"/>
              <a:gd name="T52" fmla="*/ 0 w 106"/>
              <a:gd name="T53" fmla="*/ 148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6" h="170">
                <a:moveTo>
                  <a:pt x="88" y="94"/>
                </a:moveTo>
                <a:cubicBezTo>
                  <a:pt x="79" y="101"/>
                  <a:pt x="68" y="106"/>
                  <a:pt x="55" y="107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84" y="149"/>
                  <a:pt x="84" y="149"/>
                  <a:pt x="84" y="149"/>
                </a:cubicBezTo>
                <a:cubicBezTo>
                  <a:pt x="106" y="161"/>
                  <a:pt x="106" y="161"/>
                  <a:pt x="106" y="161"/>
                </a:cubicBezTo>
                <a:lnTo>
                  <a:pt x="88" y="94"/>
                </a:lnTo>
                <a:close/>
                <a:moveTo>
                  <a:pt x="52" y="21"/>
                </a:moveTo>
                <a:cubicBezTo>
                  <a:pt x="36" y="21"/>
                  <a:pt x="23" y="34"/>
                  <a:pt x="23" y="50"/>
                </a:cubicBezTo>
                <a:cubicBezTo>
                  <a:pt x="23" y="65"/>
                  <a:pt x="36" y="78"/>
                  <a:pt x="52" y="78"/>
                </a:cubicBezTo>
                <a:cubicBezTo>
                  <a:pt x="68" y="78"/>
                  <a:pt x="81" y="65"/>
                  <a:pt x="81" y="50"/>
                </a:cubicBezTo>
                <a:cubicBezTo>
                  <a:pt x="81" y="34"/>
                  <a:pt x="68" y="21"/>
                  <a:pt x="52" y="21"/>
                </a:cubicBezTo>
                <a:close/>
                <a:moveTo>
                  <a:pt x="101" y="50"/>
                </a:moveTo>
                <a:cubicBezTo>
                  <a:pt x="101" y="22"/>
                  <a:pt x="79" y="0"/>
                  <a:pt x="52" y="0"/>
                </a:cubicBezTo>
                <a:cubicBezTo>
                  <a:pt x="24" y="0"/>
                  <a:pt x="2" y="22"/>
                  <a:pt x="2" y="50"/>
                </a:cubicBezTo>
                <a:cubicBezTo>
                  <a:pt x="2" y="77"/>
                  <a:pt x="24" y="99"/>
                  <a:pt x="52" y="99"/>
                </a:cubicBezTo>
                <a:cubicBezTo>
                  <a:pt x="79" y="99"/>
                  <a:pt x="101" y="77"/>
                  <a:pt x="101" y="50"/>
                </a:cubicBezTo>
                <a:close/>
                <a:moveTo>
                  <a:pt x="52" y="87"/>
                </a:moveTo>
                <a:cubicBezTo>
                  <a:pt x="31" y="87"/>
                  <a:pt x="15" y="70"/>
                  <a:pt x="15" y="50"/>
                </a:cubicBezTo>
                <a:cubicBezTo>
                  <a:pt x="15" y="29"/>
                  <a:pt x="31" y="13"/>
                  <a:pt x="52" y="13"/>
                </a:cubicBezTo>
                <a:cubicBezTo>
                  <a:pt x="72" y="13"/>
                  <a:pt x="89" y="29"/>
                  <a:pt x="89" y="50"/>
                </a:cubicBezTo>
                <a:cubicBezTo>
                  <a:pt x="89" y="70"/>
                  <a:pt x="72" y="87"/>
                  <a:pt x="52" y="87"/>
                </a:cubicBezTo>
                <a:close/>
                <a:moveTo>
                  <a:pt x="0" y="148"/>
                </a:moveTo>
                <a:cubicBezTo>
                  <a:pt x="21" y="135"/>
                  <a:pt x="21" y="135"/>
                  <a:pt x="21" y="135"/>
                </a:cubicBezTo>
                <a:cubicBezTo>
                  <a:pt x="34" y="157"/>
                  <a:pt x="34" y="157"/>
                  <a:pt x="34" y="157"/>
                </a:cubicBezTo>
                <a:cubicBezTo>
                  <a:pt x="47" y="107"/>
                  <a:pt x="47" y="107"/>
                  <a:pt x="47" y="107"/>
                </a:cubicBezTo>
                <a:cubicBezTo>
                  <a:pt x="35" y="106"/>
                  <a:pt x="23" y="101"/>
                  <a:pt x="14" y="93"/>
                </a:cubicBezTo>
                <a:lnTo>
                  <a:pt x="0" y="1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3" name="文本框 12"/>
          <p:cNvSpPr txBox="1"/>
          <p:nvPr/>
        </p:nvSpPr>
        <p:spPr>
          <a:xfrm>
            <a:off x="1547213" y="4545820"/>
            <a:ext cx="1254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关键词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4" name="Freeform 5"/>
          <p:cNvSpPr>
            <a:spLocks noEditPoints="1"/>
          </p:cNvSpPr>
          <p:nvPr/>
        </p:nvSpPr>
        <p:spPr bwMode="auto">
          <a:xfrm>
            <a:off x="3810781" y="4078634"/>
            <a:ext cx="657498" cy="382351"/>
          </a:xfrm>
          <a:custGeom>
            <a:avLst/>
            <a:gdLst>
              <a:gd name="T0" fmla="*/ 135 w 139"/>
              <a:gd name="T1" fmla="*/ 61 h 81"/>
              <a:gd name="T2" fmla="*/ 131 w 139"/>
              <a:gd name="T3" fmla="*/ 56 h 81"/>
              <a:gd name="T4" fmla="*/ 131 w 139"/>
              <a:gd name="T5" fmla="*/ 27 h 81"/>
              <a:gd name="T6" fmla="*/ 139 w 139"/>
              <a:gd name="T7" fmla="*/ 24 h 81"/>
              <a:gd name="T8" fmla="*/ 70 w 139"/>
              <a:gd name="T9" fmla="*/ 0 h 81"/>
              <a:gd name="T10" fmla="*/ 0 w 139"/>
              <a:gd name="T11" fmla="*/ 24 h 81"/>
              <a:gd name="T12" fmla="*/ 70 w 139"/>
              <a:gd name="T13" fmla="*/ 48 h 81"/>
              <a:gd name="T14" fmla="*/ 127 w 139"/>
              <a:gd name="T15" fmla="*/ 28 h 81"/>
              <a:gd name="T16" fmla="*/ 127 w 139"/>
              <a:gd name="T17" fmla="*/ 56 h 81"/>
              <a:gd name="T18" fmla="*/ 123 w 139"/>
              <a:gd name="T19" fmla="*/ 61 h 81"/>
              <a:gd name="T20" fmla="*/ 126 w 139"/>
              <a:gd name="T21" fmla="*/ 64 h 81"/>
              <a:gd name="T22" fmla="*/ 123 w 139"/>
              <a:gd name="T23" fmla="*/ 81 h 81"/>
              <a:gd name="T24" fmla="*/ 135 w 139"/>
              <a:gd name="T25" fmla="*/ 81 h 81"/>
              <a:gd name="T26" fmla="*/ 132 w 139"/>
              <a:gd name="T27" fmla="*/ 64 h 81"/>
              <a:gd name="T28" fmla="*/ 135 w 139"/>
              <a:gd name="T29" fmla="*/ 61 h 81"/>
              <a:gd name="T30" fmla="*/ 28 w 139"/>
              <a:gd name="T31" fmla="*/ 42 h 81"/>
              <a:gd name="T32" fmla="*/ 28 w 139"/>
              <a:gd name="T33" fmla="*/ 69 h 81"/>
              <a:gd name="T34" fmla="*/ 70 w 139"/>
              <a:gd name="T35" fmla="*/ 81 h 81"/>
              <a:gd name="T36" fmla="*/ 111 w 139"/>
              <a:gd name="T37" fmla="*/ 69 h 81"/>
              <a:gd name="T38" fmla="*/ 111 w 139"/>
              <a:gd name="T39" fmla="*/ 42 h 81"/>
              <a:gd name="T40" fmla="*/ 70 w 139"/>
              <a:gd name="T41" fmla="*/ 56 h 81"/>
              <a:gd name="T42" fmla="*/ 28 w 139"/>
              <a:gd name="T43" fmla="*/ 42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9" h="81">
                <a:moveTo>
                  <a:pt x="135" y="61"/>
                </a:moveTo>
                <a:cubicBezTo>
                  <a:pt x="135" y="58"/>
                  <a:pt x="134" y="56"/>
                  <a:pt x="131" y="56"/>
                </a:cubicBezTo>
                <a:cubicBezTo>
                  <a:pt x="131" y="27"/>
                  <a:pt x="131" y="27"/>
                  <a:pt x="131" y="27"/>
                </a:cubicBezTo>
                <a:cubicBezTo>
                  <a:pt x="139" y="24"/>
                  <a:pt x="139" y="24"/>
                  <a:pt x="139" y="24"/>
                </a:cubicBezTo>
                <a:cubicBezTo>
                  <a:pt x="70" y="0"/>
                  <a:pt x="70" y="0"/>
                  <a:pt x="70" y="0"/>
                </a:cubicBezTo>
                <a:cubicBezTo>
                  <a:pt x="0" y="24"/>
                  <a:pt x="0" y="24"/>
                  <a:pt x="0" y="24"/>
                </a:cubicBezTo>
                <a:cubicBezTo>
                  <a:pt x="70" y="48"/>
                  <a:pt x="70" y="48"/>
                  <a:pt x="70" y="48"/>
                </a:cubicBezTo>
                <a:cubicBezTo>
                  <a:pt x="127" y="28"/>
                  <a:pt x="127" y="28"/>
                  <a:pt x="127" y="28"/>
                </a:cubicBezTo>
                <a:cubicBezTo>
                  <a:pt x="127" y="56"/>
                  <a:pt x="127" y="56"/>
                  <a:pt x="127" y="56"/>
                </a:cubicBezTo>
                <a:cubicBezTo>
                  <a:pt x="125" y="56"/>
                  <a:pt x="123" y="58"/>
                  <a:pt x="123" y="61"/>
                </a:cubicBezTo>
                <a:cubicBezTo>
                  <a:pt x="123" y="63"/>
                  <a:pt x="125" y="64"/>
                  <a:pt x="126" y="64"/>
                </a:cubicBezTo>
                <a:cubicBezTo>
                  <a:pt x="123" y="81"/>
                  <a:pt x="123" y="81"/>
                  <a:pt x="123" y="81"/>
                </a:cubicBezTo>
                <a:cubicBezTo>
                  <a:pt x="135" y="81"/>
                  <a:pt x="135" y="81"/>
                  <a:pt x="135" y="81"/>
                </a:cubicBezTo>
                <a:cubicBezTo>
                  <a:pt x="132" y="64"/>
                  <a:pt x="132" y="64"/>
                  <a:pt x="132" y="64"/>
                </a:cubicBezTo>
                <a:cubicBezTo>
                  <a:pt x="134" y="64"/>
                  <a:pt x="135" y="63"/>
                  <a:pt x="135" y="61"/>
                </a:cubicBezTo>
                <a:close/>
                <a:moveTo>
                  <a:pt x="28" y="42"/>
                </a:moveTo>
                <a:cubicBezTo>
                  <a:pt x="28" y="69"/>
                  <a:pt x="28" y="69"/>
                  <a:pt x="28" y="69"/>
                </a:cubicBezTo>
                <a:cubicBezTo>
                  <a:pt x="28" y="76"/>
                  <a:pt x="47" y="81"/>
                  <a:pt x="70" y="81"/>
                </a:cubicBezTo>
                <a:cubicBezTo>
                  <a:pt x="92" y="81"/>
                  <a:pt x="111" y="76"/>
                  <a:pt x="111" y="69"/>
                </a:cubicBezTo>
                <a:cubicBezTo>
                  <a:pt x="111" y="42"/>
                  <a:pt x="111" y="42"/>
                  <a:pt x="111" y="42"/>
                </a:cubicBezTo>
                <a:cubicBezTo>
                  <a:pt x="70" y="56"/>
                  <a:pt x="70" y="56"/>
                  <a:pt x="70" y="56"/>
                </a:cubicBezTo>
                <a:lnTo>
                  <a:pt x="28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" name="文本框 14"/>
          <p:cNvSpPr txBox="1"/>
          <p:nvPr/>
        </p:nvSpPr>
        <p:spPr>
          <a:xfrm>
            <a:off x="3548733" y="4545820"/>
            <a:ext cx="1254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关键词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3"/>
            </p:custDataLst>
          </p:nvPr>
        </p:nvSpPr>
        <p:spPr>
          <a:xfrm rot="20888409">
            <a:off x="444707" y="384824"/>
            <a:ext cx="429650" cy="29064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4"/>
            </p:custDataLst>
          </p:nvPr>
        </p:nvSpPr>
        <p:spPr>
          <a:xfrm>
            <a:off x="339401" y="350758"/>
            <a:ext cx="429650" cy="29064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>
            <p:custDataLst>
              <p:tags r:id="rId5"/>
            </p:custDataLst>
          </p:nvPr>
        </p:nvSpPr>
        <p:spPr>
          <a:xfrm>
            <a:off x="908626" y="282282"/>
            <a:ext cx="234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离别感恩与致谢</a:t>
            </a:r>
            <a:endParaRPr lang="zh-CN" altLang="en-US" sz="2400" dirty="0">
              <a:solidFill>
                <a:schemeClr val="tx1">
                  <a:lumMod val="90000"/>
                  <a:lumOff val="10000"/>
                </a:schemeClr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" r="468" b="10211"/>
          <a:stretch>
            <a:fillRect/>
          </a:stretch>
        </p:blipFill>
        <p:spPr>
          <a:xfrm flipH="1">
            <a:off x="2774303" y="1363604"/>
            <a:ext cx="3792892" cy="2065397"/>
          </a:xfrm>
          <a:custGeom>
            <a:avLst/>
            <a:gdLst>
              <a:gd name="connsiteX0" fmla="*/ 3792892 w 3792892"/>
              <a:gd name="connsiteY0" fmla="*/ 0 h 2065397"/>
              <a:gd name="connsiteX1" fmla="*/ 0 w 3792892"/>
              <a:gd name="connsiteY1" fmla="*/ 0 h 2065397"/>
              <a:gd name="connsiteX2" fmla="*/ 0 w 3792892"/>
              <a:gd name="connsiteY2" fmla="*/ 2065397 h 2065397"/>
              <a:gd name="connsiteX3" fmla="*/ 3792892 w 3792892"/>
              <a:gd name="connsiteY3" fmla="*/ 2065397 h 2065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2892" h="2065397">
                <a:moveTo>
                  <a:pt x="3792892" y="0"/>
                </a:moveTo>
                <a:lnTo>
                  <a:pt x="0" y="0"/>
                </a:lnTo>
                <a:lnTo>
                  <a:pt x="0" y="2065397"/>
                </a:lnTo>
                <a:lnTo>
                  <a:pt x="3792892" y="2065397"/>
                </a:lnTo>
                <a:close/>
              </a:path>
            </a:pathLst>
          </a:cu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" b="9829"/>
          <a:stretch>
            <a:fillRect/>
          </a:stretch>
        </p:blipFill>
        <p:spPr>
          <a:xfrm>
            <a:off x="5624804" y="3403342"/>
            <a:ext cx="3792894" cy="2057398"/>
          </a:xfrm>
          <a:custGeom>
            <a:avLst/>
            <a:gdLst>
              <a:gd name="connsiteX0" fmla="*/ 0 w 3792894"/>
              <a:gd name="connsiteY0" fmla="*/ 0 h 2057398"/>
              <a:gd name="connsiteX1" fmla="*/ 3792894 w 3792894"/>
              <a:gd name="connsiteY1" fmla="*/ 0 h 2057398"/>
              <a:gd name="connsiteX2" fmla="*/ 3792894 w 3792894"/>
              <a:gd name="connsiteY2" fmla="*/ 2057398 h 2057398"/>
              <a:gd name="connsiteX3" fmla="*/ 0 w 3792894"/>
              <a:gd name="connsiteY3" fmla="*/ 2057398 h 2057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2894" h="2057398">
                <a:moveTo>
                  <a:pt x="0" y="0"/>
                </a:moveTo>
                <a:lnTo>
                  <a:pt x="3792894" y="0"/>
                </a:lnTo>
                <a:lnTo>
                  <a:pt x="3792894" y="2057398"/>
                </a:lnTo>
                <a:lnTo>
                  <a:pt x="0" y="2057398"/>
                </a:lnTo>
                <a:close/>
              </a:path>
            </a:pathLst>
          </a:custGeom>
        </p:spPr>
      </p:pic>
      <p:sp>
        <p:nvSpPr>
          <p:cNvPr id="4" name="矩形标注 3"/>
          <p:cNvSpPr/>
          <p:nvPr/>
        </p:nvSpPr>
        <p:spPr>
          <a:xfrm rot="16200000" flipH="1">
            <a:off x="3166188" y="3011457"/>
            <a:ext cx="2066731" cy="2850502"/>
          </a:xfrm>
          <a:prstGeom prst="wedgeRect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标注 4"/>
          <p:cNvSpPr/>
          <p:nvPr/>
        </p:nvSpPr>
        <p:spPr>
          <a:xfrm rot="5400000">
            <a:off x="6959082" y="970382"/>
            <a:ext cx="2066731" cy="2850502"/>
          </a:xfrm>
          <a:prstGeom prst="wedgeRect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13"/>
          <p:cNvSpPr txBox="1"/>
          <p:nvPr/>
        </p:nvSpPr>
        <p:spPr>
          <a:xfrm>
            <a:off x="6825448" y="1969763"/>
            <a:ext cx="1664442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6825448" y="2291764"/>
            <a:ext cx="2333999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3622801" y="4018999"/>
            <a:ext cx="1664442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2953244" y="4341000"/>
            <a:ext cx="2333999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 rot="20888409">
            <a:off x="444707" y="384824"/>
            <a:ext cx="429650" cy="29064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4"/>
            </p:custDataLst>
          </p:nvPr>
        </p:nvSpPr>
        <p:spPr>
          <a:xfrm>
            <a:off x="339401" y="350758"/>
            <a:ext cx="429650" cy="29064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5"/>
            </p:custDataLst>
          </p:nvPr>
        </p:nvSpPr>
        <p:spPr>
          <a:xfrm>
            <a:off x="908626" y="282282"/>
            <a:ext cx="234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离别感恩与致谢</a:t>
            </a:r>
            <a:endParaRPr lang="zh-CN" altLang="en-US" sz="2400" dirty="0">
              <a:solidFill>
                <a:schemeClr val="tx1">
                  <a:lumMod val="90000"/>
                  <a:lumOff val="10000"/>
                </a:schemeClr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rcRect l="26455" t="3718" r="30558" b="2253"/>
          <a:stretch>
            <a:fillRect/>
          </a:stretch>
        </p:blipFill>
        <p:spPr>
          <a:xfrm>
            <a:off x="8499730" y="1483559"/>
            <a:ext cx="1612442" cy="1945441"/>
          </a:xfrm>
          <a:custGeom>
            <a:avLst/>
            <a:gdLst>
              <a:gd name="connsiteX0" fmla="*/ 839006 w 1612442"/>
              <a:gd name="connsiteY0" fmla="*/ 671 h 1945441"/>
              <a:gd name="connsiteX1" fmla="*/ 1399014 w 1612442"/>
              <a:gd name="connsiteY1" fmla="*/ 259793 h 1945441"/>
              <a:gd name="connsiteX2" fmla="*/ 1399013 w 1612442"/>
              <a:gd name="connsiteY2" fmla="*/ 259793 h 1945441"/>
              <a:gd name="connsiteX3" fmla="*/ 1352649 w 1612442"/>
              <a:gd name="connsiteY3" fmla="*/ 1399013 h 1945441"/>
              <a:gd name="connsiteX4" fmla="*/ 759858 w 1612442"/>
              <a:gd name="connsiteY4" fmla="*/ 1945441 h 1945441"/>
              <a:gd name="connsiteX5" fmla="*/ 213430 w 1612442"/>
              <a:gd name="connsiteY5" fmla="*/ 1352649 h 1945441"/>
              <a:gd name="connsiteX6" fmla="*/ 259794 w 1612442"/>
              <a:gd name="connsiteY6" fmla="*/ 213429 h 1945441"/>
              <a:gd name="connsiteX7" fmla="*/ 839006 w 1612442"/>
              <a:gd name="connsiteY7" fmla="*/ 671 h 194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2442" h="1945441">
                <a:moveTo>
                  <a:pt x="839006" y="671"/>
                </a:moveTo>
                <a:cubicBezTo>
                  <a:pt x="1045164" y="9061"/>
                  <a:pt x="1248122" y="96098"/>
                  <a:pt x="1399014" y="259793"/>
                </a:cubicBezTo>
                <a:lnTo>
                  <a:pt x="1399013" y="259793"/>
                </a:lnTo>
                <a:cubicBezTo>
                  <a:pt x="1700797" y="587183"/>
                  <a:pt x="1680039" y="1097230"/>
                  <a:pt x="1352649" y="1399013"/>
                </a:cubicBezTo>
                <a:lnTo>
                  <a:pt x="759858" y="1945441"/>
                </a:lnTo>
                <a:lnTo>
                  <a:pt x="213430" y="1352649"/>
                </a:lnTo>
                <a:cubicBezTo>
                  <a:pt x="-88354" y="1025260"/>
                  <a:pt x="-67596" y="515213"/>
                  <a:pt x="259794" y="213429"/>
                </a:cubicBezTo>
                <a:cubicBezTo>
                  <a:pt x="423489" y="62537"/>
                  <a:pt x="632848" y="-7719"/>
                  <a:pt x="839006" y="671"/>
                </a:cubicBezTo>
                <a:close/>
              </a:path>
            </a:pathLst>
          </a:cu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rcRect l="36360" t="2486" r="19834" b="4884"/>
          <a:stretch>
            <a:fillRect/>
          </a:stretch>
        </p:blipFill>
        <p:spPr>
          <a:xfrm>
            <a:off x="2031078" y="1483559"/>
            <a:ext cx="1612441" cy="1945585"/>
          </a:xfrm>
          <a:custGeom>
            <a:avLst/>
            <a:gdLst>
              <a:gd name="connsiteX0" fmla="*/ 776038 w 1612441"/>
              <a:gd name="connsiteY0" fmla="*/ 569 h 1945585"/>
              <a:gd name="connsiteX1" fmla="*/ 1354561 w 1612441"/>
              <a:gd name="connsiteY1" fmla="*/ 215197 h 1945585"/>
              <a:gd name="connsiteX2" fmla="*/ 1397244 w 1612441"/>
              <a:gd name="connsiteY2" fmla="*/ 1354561 h 1945585"/>
              <a:gd name="connsiteX3" fmla="*/ 848904 w 1612441"/>
              <a:gd name="connsiteY3" fmla="*/ 1945585 h 1945585"/>
              <a:gd name="connsiteX4" fmla="*/ 257881 w 1612441"/>
              <a:gd name="connsiteY4" fmla="*/ 1397245 h 1945585"/>
              <a:gd name="connsiteX5" fmla="*/ 215198 w 1612441"/>
              <a:gd name="connsiteY5" fmla="*/ 257881 h 1945585"/>
              <a:gd name="connsiteX6" fmla="*/ 215197 w 1612441"/>
              <a:gd name="connsiteY6" fmla="*/ 257881 h 1945585"/>
              <a:gd name="connsiteX7" fmla="*/ 776038 w 1612441"/>
              <a:gd name="connsiteY7" fmla="*/ 569 h 1945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2441" h="1945585">
                <a:moveTo>
                  <a:pt x="776038" y="569"/>
                </a:moveTo>
                <a:cubicBezTo>
                  <a:pt x="982223" y="-7155"/>
                  <a:pt x="1191354" y="63777"/>
                  <a:pt x="1354561" y="215197"/>
                </a:cubicBezTo>
                <a:cubicBezTo>
                  <a:pt x="1680974" y="518037"/>
                  <a:pt x="1700084" y="1028148"/>
                  <a:pt x="1397244" y="1354561"/>
                </a:cubicBezTo>
                <a:lnTo>
                  <a:pt x="848904" y="1945585"/>
                </a:lnTo>
                <a:lnTo>
                  <a:pt x="257881" y="1397245"/>
                </a:lnTo>
                <a:cubicBezTo>
                  <a:pt x="-68532" y="1094406"/>
                  <a:pt x="-87642" y="584295"/>
                  <a:pt x="215198" y="257881"/>
                </a:cubicBezTo>
                <a:lnTo>
                  <a:pt x="215197" y="257881"/>
                </a:lnTo>
                <a:cubicBezTo>
                  <a:pt x="366617" y="94674"/>
                  <a:pt x="569854" y="8293"/>
                  <a:pt x="776038" y="569"/>
                </a:cubicBezTo>
                <a:close/>
              </a:path>
            </a:pathLst>
          </a:cu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rcRect l="57365" t="7805" r="533" b="7801"/>
          <a:stretch>
            <a:fillRect/>
          </a:stretch>
        </p:blipFill>
        <p:spPr>
          <a:xfrm>
            <a:off x="6355130" y="1483559"/>
            <a:ext cx="1612435" cy="1946104"/>
          </a:xfrm>
          <a:custGeom>
            <a:avLst/>
            <a:gdLst>
              <a:gd name="connsiteX0" fmla="*/ 788426 w 1612435"/>
              <a:gd name="connsiteY0" fmla="*/ 198 h 1946104"/>
              <a:gd name="connsiteX1" fmla="*/ 1363580 w 1612435"/>
              <a:gd name="connsiteY1" fmla="*/ 223696 h 1946104"/>
              <a:gd name="connsiteX2" fmla="*/ 1388741 w 1612435"/>
              <a:gd name="connsiteY2" fmla="*/ 1363581 h 1946104"/>
              <a:gd name="connsiteX3" fmla="*/ 831379 w 1612435"/>
              <a:gd name="connsiteY3" fmla="*/ 1946104 h 1946104"/>
              <a:gd name="connsiteX4" fmla="*/ 248856 w 1612435"/>
              <a:gd name="connsiteY4" fmla="*/ 1388743 h 1946104"/>
              <a:gd name="connsiteX5" fmla="*/ 223695 w 1612435"/>
              <a:gd name="connsiteY5" fmla="*/ 248857 h 1946104"/>
              <a:gd name="connsiteX6" fmla="*/ 223695 w 1612435"/>
              <a:gd name="connsiteY6" fmla="*/ 248857 h 1946104"/>
              <a:gd name="connsiteX7" fmla="*/ 788426 w 1612435"/>
              <a:gd name="connsiteY7" fmla="*/ 198 h 194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2435" h="1946104">
                <a:moveTo>
                  <a:pt x="788426" y="198"/>
                </a:moveTo>
                <a:cubicBezTo>
                  <a:pt x="994705" y="-4355"/>
                  <a:pt x="1202721" y="69785"/>
                  <a:pt x="1363580" y="223696"/>
                </a:cubicBezTo>
                <a:cubicBezTo>
                  <a:pt x="1685298" y="531518"/>
                  <a:pt x="1696563" y="1041863"/>
                  <a:pt x="1388741" y="1363581"/>
                </a:cubicBezTo>
                <a:lnTo>
                  <a:pt x="831379" y="1946104"/>
                </a:lnTo>
                <a:lnTo>
                  <a:pt x="248856" y="1388743"/>
                </a:lnTo>
                <a:cubicBezTo>
                  <a:pt x="-72862" y="1080920"/>
                  <a:pt x="-84127" y="570576"/>
                  <a:pt x="223695" y="248857"/>
                </a:cubicBezTo>
                <a:lnTo>
                  <a:pt x="223695" y="248857"/>
                </a:lnTo>
                <a:cubicBezTo>
                  <a:pt x="377606" y="87998"/>
                  <a:pt x="582147" y="4752"/>
                  <a:pt x="788426" y="198"/>
                </a:cubicBez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rcRect l="31805" t="6173" r="22049" b="2170"/>
          <a:stretch>
            <a:fillRect/>
          </a:stretch>
        </p:blipFill>
        <p:spPr>
          <a:xfrm>
            <a:off x="4158190" y="1483559"/>
            <a:ext cx="1612433" cy="1946376"/>
          </a:xfrm>
          <a:custGeom>
            <a:avLst/>
            <a:gdLst>
              <a:gd name="connsiteX0" fmla="*/ 803936 w 1612433"/>
              <a:gd name="connsiteY0" fmla="*/ 4 h 1946376"/>
              <a:gd name="connsiteX1" fmla="*/ 1374683 w 1612433"/>
              <a:gd name="connsiteY1" fmla="*/ 234525 h 1946376"/>
              <a:gd name="connsiteX2" fmla="*/ 1374682 w 1612433"/>
              <a:gd name="connsiteY2" fmla="*/ 234526 h 1946376"/>
              <a:gd name="connsiteX3" fmla="*/ 1377910 w 1612433"/>
              <a:gd name="connsiteY3" fmla="*/ 1374684 h 1946376"/>
              <a:gd name="connsiteX4" fmla="*/ 809445 w 1612433"/>
              <a:gd name="connsiteY4" fmla="*/ 1946376 h 1946376"/>
              <a:gd name="connsiteX5" fmla="*/ 237752 w 1612433"/>
              <a:gd name="connsiteY5" fmla="*/ 1377911 h 1946376"/>
              <a:gd name="connsiteX6" fmla="*/ 234525 w 1612433"/>
              <a:gd name="connsiteY6" fmla="*/ 237752 h 1946376"/>
              <a:gd name="connsiteX7" fmla="*/ 803936 w 1612433"/>
              <a:gd name="connsiteY7" fmla="*/ 4 h 194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2433" h="1946376">
                <a:moveTo>
                  <a:pt x="803936" y="4"/>
                </a:moveTo>
                <a:cubicBezTo>
                  <a:pt x="1010264" y="-580"/>
                  <a:pt x="1216815" y="77548"/>
                  <a:pt x="1374683" y="234525"/>
                </a:cubicBezTo>
                <a:lnTo>
                  <a:pt x="1374682" y="234526"/>
                </a:lnTo>
                <a:cubicBezTo>
                  <a:pt x="1690419" y="548480"/>
                  <a:pt x="1691864" y="1058947"/>
                  <a:pt x="1377910" y="1374684"/>
                </a:cubicBezTo>
                <a:lnTo>
                  <a:pt x="809445" y="1946376"/>
                </a:lnTo>
                <a:lnTo>
                  <a:pt x="237752" y="1377911"/>
                </a:lnTo>
                <a:cubicBezTo>
                  <a:pt x="-77985" y="1063956"/>
                  <a:pt x="-79430" y="553489"/>
                  <a:pt x="234525" y="237752"/>
                </a:cubicBezTo>
                <a:cubicBezTo>
                  <a:pt x="391502" y="79884"/>
                  <a:pt x="597607" y="588"/>
                  <a:pt x="803936" y="4"/>
                </a:cubicBezTo>
                <a:close/>
              </a:path>
            </a:pathLst>
          </a:custGeom>
        </p:spPr>
      </p:pic>
      <p:sp>
        <p:nvSpPr>
          <p:cNvPr id="6" name="Oval 10"/>
          <p:cNvSpPr/>
          <p:nvPr/>
        </p:nvSpPr>
        <p:spPr>
          <a:xfrm rot="18771273">
            <a:off x="9180574" y="3694876"/>
            <a:ext cx="259564" cy="2595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00"/>
          </a:p>
        </p:txBody>
      </p:sp>
      <p:sp>
        <p:nvSpPr>
          <p:cNvPr id="7" name="TextBox 13"/>
          <p:cNvSpPr txBox="1"/>
          <p:nvPr/>
        </p:nvSpPr>
        <p:spPr>
          <a:xfrm>
            <a:off x="1698807" y="4330691"/>
            <a:ext cx="2338080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2031078" y="4761455"/>
            <a:ext cx="1710178" cy="81868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根据您的需要自由拉伸文本框大小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3825919" y="4330691"/>
            <a:ext cx="2338080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4158190" y="4761455"/>
            <a:ext cx="1710178" cy="81868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根据您的需要自由拉伸文本框大小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6003037" y="4330691"/>
            <a:ext cx="2338080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6335308" y="4761455"/>
            <a:ext cx="1710178" cy="81868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根据您的需要自由拉伸文本框大小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155114" y="4330691"/>
            <a:ext cx="2338080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87385" y="4761455"/>
            <a:ext cx="1710178" cy="81868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根据您的需要自由拉伸文本框大小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Oval 11"/>
          <p:cNvSpPr/>
          <p:nvPr/>
        </p:nvSpPr>
        <p:spPr>
          <a:xfrm rot="2839831">
            <a:off x="4874506" y="3691531"/>
            <a:ext cx="259564" cy="2595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00"/>
          </a:p>
        </p:txBody>
      </p:sp>
      <p:sp>
        <p:nvSpPr>
          <p:cNvPr id="16" name="Oval 7"/>
          <p:cNvSpPr/>
          <p:nvPr/>
        </p:nvSpPr>
        <p:spPr>
          <a:xfrm rot="2690269">
            <a:off x="2749844" y="3679080"/>
            <a:ext cx="259564" cy="2595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00"/>
          </a:p>
        </p:txBody>
      </p:sp>
      <p:sp>
        <p:nvSpPr>
          <p:cNvPr id="17" name="Oval 8"/>
          <p:cNvSpPr/>
          <p:nvPr/>
        </p:nvSpPr>
        <p:spPr>
          <a:xfrm rot="18521263">
            <a:off x="7060585" y="3677812"/>
            <a:ext cx="259564" cy="2595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00"/>
          </a:p>
        </p:txBody>
      </p:sp>
      <p:sp>
        <p:nvSpPr>
          <p:cNvPr id="18" name="矩形 17"/>
          <p:cNvSpPr/>
          <p:nvPr>
            <p:custDataLst>
              <p:tags r:id="rId5"/>
            </p:custDataLst>
          </p:nvPr>
        </p:nvSpPr>
        <p:spPr>
          <a:xfrm rot="20888409">
            <a:off x="444707" y="384824"/>
            <a:ext cx="429650" cy="29064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>
            <p:custDataLst>
              <p:tags r:id="rId6"/>
            </p:custDataLst>
          </p:nvPr>
        </p:nvSpPr>
        <p:spPr>
          <a:xfrm>
            <a:off x="339401" y="350758"/>
            <a:ext cx="429650" cy="29064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>
            <p:custDataLst>
              <p:tags r:id="rId7"/>
            </p:custDataLst>
          </p:nvPr>
        </p:nvSpPr>
        <p:spPr>
          <a:xfrm>
            <a:off x="908626" y="282282"/>
            <a:ext cx="234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离别感恩与致谢</a:t>
            </a:r>
            <a:endParaRPr lang="zh-CN" altLang="en-US" sz="2400" dirty="0">
              <a:solidFill>
                <a:schemeClr val="tx1">
                  <a:lumMod val="90000"/>
                  <a:lumOff val="10000"/>
                </a:schemeClr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3" t="28449" r="39259" b="5158"/>
          <a:stretch>
            <a:fillRect/>
          </a:stretch>
        </p:blipFill>
        <p:spPr>
          <a:xfrm>
            <a:off x="1212211" y="3447627"/>
            <a:ext cx="2665218" cy="1618926"/>
          </a:xfrm>
          <a:custGeom>
            <a:avLst/>
            <a:gdLst>
              <a:gd name="connsiteX0" fmla="*/ 0 w 2665218"/>
              <a:gd name="connsiteY0" fmla="*/ 0 h 1618926"/>
              <a:gd name="connsiteX1" fmla="*/ 2665218 w 2665218"/>
              <a:gd name="connsiteY1" fmla="*/ 0 h 1618926"/>
              <a:gd name="connsiteX2" fmla="*/ 2665218 w 2665218"/>
              <a:gd name="connsiteY2" fmla="*/ 1618926 h 1618926"/>
              <a:gd name="connsiteX3" fmla="*/ 0 w 2665218"/>
              <a:gd name="connsiteY3" fmla="*/ 1618926 h 161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5218" h="1618926">
                <a:moveTo>
                  <a:pt x="0" y="0"/>
                </a:moveTo>
                <a:lnTo>
                  <a:pt x="2665218" y="0"/>
                </a:lnTo>
                <a:lnTo>
                  <a:pt x="2665218" y="1618926"/>
                </a:lnTo>
                <a:lnTo>
                  <a:pt x="0" y="1618926"/>
                </a:lnTo>
                <a:close/>
              </a:path>
            </a:pathLst>
          </a:cu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0" t="7678" r="9370" b="10096"/>
          <a:stretch>
            <a:fillRect/>
          </a:stretch>
        </p:blipFill>
        <p:spPr>
          <a:xfrm>
            <a:off x="8449767" y="1763055"/>
            <a:ext cx="2665217" cy="1644720"/>
          </a:xfrm>
          <a:custGeom>
            <a:avLst/>
            <a:gdLst>
              <a:gd name="connsiteX0" fmla="*/ 0 w 2665217"/>
              <a:gd name="connsiteY0" fmla="*/ 0 h 1644720"/>
              <a:gd name="connsiteX1" fmla="*/ 2665217 w 2665217"/>
              <a:gd name="connsiteY1" fmla="*/ 0 h 1644720"/>
              <a:gd name="connsiteX2" fmla="*/ 2665217 w 2665217"/>
              <a:gd name="connsiteY2" fmla="*/ 1644720 h 1644720"/>
              <a:gd name="connsiteX3" fmla="*/ 0 w 2665217"/>
              <a:gd name="connsiteY3" fmla="*/ 1644720 h 164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5217" h="1644720">
                <a:moveTo>
                  <a:pt x="0" y="0"/>
                </a:moveTo>
                <a:lnTo>
                  <a:pt x="2665217" y="0"/>
                </a:lnTo>
                <a:lnTo>
                  <a:pt x="2665217" y="1644720"/>
                </a:lnTo>
                <a:lnTo>
                  <a:pt x="0" y="1644720"/>
                </a:lnTo>
                <a:close/>
              </a:path>
            </a:pathLst>
          </a:custGeom>
        </p:spPr>
      </p:pic>
      <p:sp>
        <p:nvSpPr>
          <p:cNvPr id="4" name="矩形 3"/>
          <p:cNvSpPr/>
          <p:nvPr/>
        </p:nvSpPr>
        <p:spPr>
          <a:xfrm>
            <a:off x="3961806" y="1788452"/>
            <a:ext cx="3018252" cy="16422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accent2"/>
                </a:solidFill>
              </a:ln>
            </a:endParaRPr>
          </a:p>
        </p:txBody>
      </p:sp>
      <p:sp>
        <p:nvSpPr>
          <p:cNvPr id="5" name="矩形 4"/>
          <p:cNvSpPr/>
          <p:nvPr/>
        </p:nvSpPr>
        <p:spPr>
          <a:xfrm>
            <a:off x="5285645" y="3476019"/>
            <a:ext cx="3027248" cy="16189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>
                <a:solidFill>
                  <a:schemeClr val="accent2"/>
                </a:solidFill>
              </a:ln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5632270" y="3896427"/>
            <a:ext cx="1678972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5632270" y="4243650"/>
            <a:ext cx="2333999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0"/>
              </a:spcBef>
              <a:defRPr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4958960" y="2220543"/>
            <a:ext cx="1678972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4303933" y="2567766"/>
            <a:ext cx="2333999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0"/>
              </a:spcBef>
              <a:defRPr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081303" y="1763055"/>
            <a:ext cx="1267219" cy="1642292"/>
            <a:chOff x="6967001" y="1788122"/>
            <a:chExt cx="1267219" cy="1642292"/>
          </a:xfrm>
        </p:grpSpPr>
        <p:sp>
          <p:nvSpPr>
            <p:cNvPr id="11" name="矩形 10"/>
            <p:cNvSpPr/>
            <p:nvPr/>
          </p:nvSpPr>
          <p:spPr>
            <a:xfrm>
              <a:off x="6967001" y="1788122"/>
              <a:ext cx="1267219" cy="16422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AutoShape 123"/>
            <p:cNvSpPr>
              <a:spLocks noChangeAspect="1"/>
            </p:cNvSpPr>
            <p:nvPr/>
          </p:nvSpPr>
          <p:spPr bwMode="auto">
            <a:xfrm>
              <a:off x="7362598" y="2347387"/>
              <a:ext cx="476024" cy="52376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6949"/>
                  </a:moveTo>
                  <a:cubicBezTo>
                    <a:pt x="21599" y="7542"/>
                    <a:pt x="21407" y="8153"/>
                    <a:pt x="21017" y="8781"/>
                  </a:cubicBezTo>
                  <a:cubicBezTo>
                    <a:pt x="20628" y="9416"/>
                    <a:pt x="20109" y="10015"/>
                    <a:pt x="19458" y="10585"/>
                  </a:cubicBezTo>
                  <a:cubicBezTo>
                    <a:pt x="18806" y="11152"/>
                    <a:pt x="18040" y="11651"/>
                    <a:pt x="17159" y="12083"/>
                  </a:cubicBezTo>
                  <a:cubicBezTo>
                    <a:pt x="16275" y="12512"/>
                    <a:pt x="15327" y="12820"/>
                    <a:pt x="14315" y="12996"/>
                  </a:cubicBezTo>
                  <a:cubicBezTo>
                    <a:pt x="13880" y="13090"/>
                    <a:pt x="13492" y="13284"/>
                    <a:pt x="13151" y="13578"/>
                  </a:cubicBezTo>
                  <a:cubicBezTo>
                    <a:pt x="12809" y="13872"/>
                    <a:pt x="12641" y="14204"/>
                    <a:pt x="12641" y="14571"/>
                  </a:cubicBezTo>
                  <a:cubicBezTo>
                    <a:pt x="12641" y="14900"/>
                    <a:pt x="12713" y="15140"/>
                    <a:pt x="12865" y="15293"/>
                  </a:cubicBezTo>
                  <a:cubicBezTo>
                    <a:pt x="13015" y="15449"/>
                    <a:pt x="13177" y="15596"/>
                    <a:pt x="13364" y="15728"/>
                  </a:cubicBezTo>
                  <a:cubicBezTo>
                    <a:pt x="13546" y="15866"/>
                    <a:pt x="13717" y="16010"/>
                    <a:pt x="13874" y="16169"/>
                  </a:cubicBezTo>
                  <a:cubicBezTo>
                    <a:pt x="14032" y="16330"/>
                    <a:pt x="14125" y="16574"/>
                    <a:pt x="14160" y="16903"/>
                  </a:cubicBezTo>
                  <a:cubicBezTo>
                    <a:pt x="14195" y="17117"/>
                    <a:pt x="14187" y="17340"/>
                    <a:pt x="14133" y="17564"/>
                  </a:cubicBezTo>
                  <a:cubicBezTo>
                    <a:pt x="14099" y="17696"/>
                    <a:pt x="14200" y="17805"/>
                    <a:pt x="14432" y="17893"/>
                  </a:cubicBezTo>
                  <a:cubicBezTo>
                    <a:pt x="14667" y="17981"/>
                    <a:pt x="14956" y="18069"/>
                    <a:pt x="15295" y="18154"/>
                  </a:cubicBezTo>
                  <a:cubicBezTo>
                    <a:pt x="15637" y="18236"/>
                    <a:pt x="15987" y="18342"/>
                    <a:pt x="16344" y="18468"/>
                  </a:cubicBezTo>
                  <a:cubicBezTo>
                    <a:pt x="16705" y="18595"/>
                    <a:pt x="16975" y="18756"/>
                    <a:pt x="17164" y="18953"/>
                  </a:cubicBezTo>
                  <a:cubicBezTo>
                    <a:pt x="17266" y="19050"/>
                    <a:pt x="17351" y="19232"/>
                    <a:pt x="17415" y="19511"/>
                  </a:cubicBezTo>
                  <a:cubicBezTo>
                    <a:pt x="17477" y="19790"/>
                    <a:pt x="17519" y="20090"/>
                    <a:pt x="17535" y="20416"/>
                  </a:cubicBezTo>
                  <a:cubicBezTo>
                    <a:pt x="17554" y="20727"/>
                    <a:pt x="17527" y="21000"/>
                    <a:pt x="17463" y="21241"/>
                  </a:cubicBezTo>
                  <a:cubicBezTo>
                    <a:pt x="17394" y="21479"/>
                    <a:pt x="17268" y="21599"/>
                    <a:pt x="17089" y="21599"/>
                  </a:cubicBezTo>
                  <a:lnTo>
                    <a:pt x="4496" y="21599"/>
                  </a:lnTo>
                  <a:cubicBezTo>
                    <a:pt x="4328" y="21599"/>
                    <a:pt x="4205" y="21479"/>
                    <a:pt x="4130" y="21241"/>
                  </a:cubicBezTo>
                  <a:cubicBezTo>
                    <a:pt x="4061" y="21000"/>
                    <a:pt x="4032" y="20727"/>
                    <a:pt x="4048" y="20416"/>
                  </a:cubicBezTo>
                  <a:cubicBezTo>
                    <a:pt x="4066" y="20090"/>
                    <a:pt x="4109" y="19790"/>
                    <a:pt x="4170" y="19511"/>
                  </a:cubicBezTo>
                  <a:cubicBezTo>
                    <a:pt x="4235" y="19232"/>
                    <a:pt x="4317" y="19050"/>
                    <a:pt x="4421" y="18953"/>
                  </a:cubicBezTo>
                  <a:cubicBezTo>
                    <a:pt x="4616" y="18768"/>
                    <a:pt x="4889" y="18606"/>
                    <a:pt x="5239" y="18474"/>
                  </a:cubicBezTo>
                  <a:cubicBezTo>
                    <a:pt x="5588" y="18345"/>
                    <a:pt x="5933" y="18236"/>
                    <a:pt x="6269" y="18154"/>
                  </a:cubicBezTo>
                  <a:cubicBezTo>
                    <a:pt x="6606" y="18069"/>
                    <a:pt x="6897" y="17984"/>
                    <a:pt x="7145" y="17901"/>
                  </a:cubicBezTo>
                  <a:cubicBezTo>
                    <a:pt x="7394" y="17816"/>
                    <a:pt x="7498" y="17705"/>
                    <a:pt x="7463" y="17564"/>
                  </a:cubicBezTo>
                  <a:cubicBezTo>
                    <a:pt x="7428" y="17432"/>
                    <a:pt x="7412" y="17311"/>
                    <a:pt x="7412" y="17205"/>
                  </a:cubicBezTo>
                  <a:lnTo>
                    <a:pt x="7412" y="16903"/>
                  </a:lnTo>
                  <a:cubicBezTo>
                    <a:pt x="7428" y="16574"/>
                    <a:pt x="7519" y="16330"/>
                    <a:pt x="7687" y="16169"/>
                  </a:cubicBezTo>
                  <a:cubicBezTo>
                    <a:pt x="7853" y="16010"/>
                    <a:pt x="8034" y="15866"/>
                    <a:pt x="8224" y="15728"/>
                  </a:cubicBezTo>
                  <a:cubicBezTo>
                    <a:pt x="8416" y="15593"/>
                    <a:pt x="8584" y="15446"/>
                    <a:pt x="8729" y="15293"/>
                  </a:cubicBezTo>
                  <a:cubicBezTo>
                    <a:pt x="8873" y="15140"/>
                    <a:pt x="8945" y="14900"/>
                    <a:pt x="8945" y="14571"/>
                  </a:cubicBezTo>
                  <a:cubicBezTo>
                    <a:pt x="8945" y="14204"/>
                    <a:pt x="8777" y="13875"/>
                    <a:pt x="8440" y="13578"/>
                  </a:cubicBezTo>
                  <a:cubicBezTo>
                    <a:pt x="8104" y="13281"/>
                    <a:pt x="7706" y="13090"/>
                    <a:pt x="7247" y="12996"/>
                  </a:cubicBezTo>
                  <a:cubicBezTo>
                    <a:pt x="6251" y="12811"/>
                    <a:pt x="5311" y="12497"/>
                    <a:pt x="4435" y="12062"/>
                  </a:cubicBezTo>
                  <a:cubicBezTo>
                    <a:pt x="3554" y="11628"/>
                    <a:pt x="2790" y="11128"/>
                    <a:pt x="2133" y="10570"/>
                  </a:cubicBezTo>
                  <a:cubicBezTo>
                    <a:pt x="1479" y="10012"/>
                    <a:pt x="958" y="9416"/>
                    <a:pt x="574" y="8781"/>
                  </a:cubicBezTo>
                  <a:cubicBezTo>
                    <a:pt x="189" y="8153"/>
                    <a:pt x="0" y="7542"/>
                    <a:pt x="0" y="6949"/>
                  </a:cubicBezTo>
                  <a:lnTo>
                    <a:pt x="0" y="4320"/>
                  </a:lnTo>
                  <a:cubicBezTo>
                    <a:pt x="0" y="4009"/>
                    <a:pt x="93" y="3756"/>
                    <a:pt x="285" y="3553"/>
                  </a:cubicBezTo>
                  <a:cubicBezTo>
                    <a:pt x="475" y="3354"/>
                    <a:pt x="712" y="3254"/>
                    <a:pt x="998" y="3254"/>
                  </a:cubicBezTo>
                  <a:lnTo>
                    <a:pt x="5124" y="3254"/>
                  </a:lnTo>
                  <a:cubicBezTo>
                    <a:pt x="5108" y="3139"/>
                    <a:pt x="5097" y="3025"/>
                    <a:pt x="5097" y="2901"/>
                  </a:cubicBezTo>
                  <a:lnTo>
                    <a:pt x="5097" y="2564"/>
                  </a:lnTo>
                  <a:lnTo>
                    <a:pt x="5097" y="2505"/>
                  </a:lnTo>
                  <a:cubicBezTo>
                    <a:pt x="5097" y="2005"/>
                    <a:pt x="5118" y="1594"/>
                    <a:pt x="5156" y="1265"/>
                  </a:cubicBezTo>
                  <a:cubicBezTo>
                    <a:pt x="5193" y="939"/>
                    <a:pt x="5260" y="684"/>
                    <a:pt x="5353" y="499"/>
                  </a:cubicBezTo>
                  <a:cubicBezTo>
                    <a:pt x="5444" y="320"/>
                    <a:pt x="5580" y="187"/>
                    <a:pt x="5754" y="111"/>
                  </a:cubicBezTo>
                  <a:cubicBezTo>
                    <a:pt x="5928" y="38"/>
                    <a:pt x="6165" y="0"/>
                    <a:pt x="6464" y="0"/>
                  </a:cubicBezTo>
                  <a:lnTo>
                    <a:pt x="15132" y="0"/>
                  </a:lnTo>
                  <a:cubicBezTo>
                    <a:pt x="15410" y="0"/>
                    <a:pt x="15645" y="38"/>
                    <a:pt x="15829" y="111"/>
                  </a:cubicBezTo>
                  <a:cubicBezTo>
                    <a:pt x="16011" y="187"/>
                    <a:pt x="16149" y="320"/>
                    <a:pt x="16243" y="499"/>
                  </a:cubicBezTo>
                  <a:cubicBezTo>
                    <a:pt x="16336" y="684"/>
                    <a:pt x="16403" y="939"/>
                    <a:pt x="16435" y="1265"/>
                  </a:cubicBezTo>
                  <a:cubicBezTo>
                    <a:pt x="16470" y="1594"/>
                    <a:pt x="16486" y="2006"/>
                    <a:pt x="16486" y="2505"/>
                  </a:cubicBezTo>
                  <a:lnTo>
                    <a:pt x="16486" y="2863"/>
                  </a:lnTo>
                  <a:cubicBezTo>
                    <a:pt x="16486" y="2989"/>
                    <a:pt x="16478" y="3119"/>
                    <a:pt x="16459" y="3251"/>
                  </a:cubicBezTo>
                  <a:lnTo>
                    <a:pt x="20603" y="3251"/>
                  </a:lnTo>
                  <a:cubicBezTo>
                    <a:pt x="20884" y="3251"/>
                    <a:pt x="21119" y="3351"/>
                    <a:pt x="21314" y="3550"/>
                  </a:cubicBezTo>
                  <a:cubicBezTo>
                    <a:pt x="21503" y="3753"/>
                    <a:pt x="21599" y="4006"/>
                    <a:pt x="21599" y="4317"/>
                  </a:cubicBezTo>
                  <a:lnTo>
                    <a:pt x="21599" y="6949"/>
                  </a:lnTo>
                  <a:close/>
                  <a:moveTo>
                    <a:pt x="6283" y="10550"/>
                  </a:moveTo>
                  <a:cubicBezTo>
                    <a:pt x="6072" y="9798"/>
                    <a:pt x="5882" y="8978"/>
                    <a:pt x="5714" y="8082"/>
                  </a:cubicBezTo>
                  <a:cubicBezTo>
                    <a:pt x="5548" y="7189"/>
                    <a:pt x="5407" y="6299"/>
                    <a:pt x="5287" y="5415"/>
                  </a:cubicBezTo>
                  <a:lnTo>
                    <a:pt x="1962" y="5415"/>
                  </a:lnTo>
                  <a:lnTo>
                    <a:pt x="1962" y="6949"/>
                  </a:lnTo>
                  <a:cubicBezTo>
                    <a:pt x="1962" y="7137"/>
                    <a:pt x="2064" y="7389"/>
                    <a:pt x="2264" y="7709"/>
                  </a:cubicBezTo>
                  <a:cubicBezTo>
                    <a:pt x="2462" y="8029"/>
                    <a:pt x="2753" y="8358"/>
                    <a:pt x="3126" y="8699"/>
                  </a:cubicBezTo>
                  <a:cubicBezTo>
                    <a:pt x="3500" y="9040"/>
                    <a:pt x="3954" y="9381"/>
                    <a:pt x="4488" y="9707"/>
                  </a:cubicBezTo>
                  <a:cubicBezTo>
                    <a:pt x="5022" y="10033"/>
                    <a:pt x="5618" y="10315"/>
                    <a:pt x="6283" y="10550"/>
                  </a:cubicBezTo>
                  <a:moveTo>
                    <a:pt x="19629" y="5415"/>
                  </a:moveTo>
                  <a:lnTo>
                    <a:pt x="16280" y="5415"/>
                  </a:lnTo>
                  <a:cubicBezTo>
                    <a:pt x="16179" y="6299"/>
                    <a:pt x="16043" y="7189"/>
                    <a:pt x="15877" y="8082"/>
                  </a:cubicBezTo>
                  <a:cubicBezTo>
                    <a:pt x="15712" y="8978"/>
                    <a:pt x="15522" y="9798"/>
                    <a:pt x="15308" y="10550"/>
                  </a:cubicBezTo>
                  <a:cubicBezTo>
                    <a:pt x="15973" y="10315"/>
                    <a:pt x="16574" y="10033"/>
                    <a:pt x="17105" y="9707"/>
                  </a:cubicBezTo>
                  <a:cubicBezTo>
                    <a:pt x="17637" y="9381"/>
                    <a:pt x="18091" y="9040"/>
                    <a:pt x="18467" y="8699"/>
                  </a:cubicBezTo>
                  <a:cubicBezTo>
                    <a:pt x="18844" y="8358"/>
                    <a:pt x="19130" y="8029"/>
                    <a:pt x="19330" y="7709"/>
                  </a:cubicBezTo>
                  <a:cubicBezTo>
                    <a:pt x="19530" y="7389"/>
                    <a:pt x="19629" y="7137"/>
                    <a:pt x="19629" y="6949"/>
                  </a:cubicBezTo>
                  <a:lnTo>
                    <a:pt x="19629" y="54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092" tIns="38092" rIns="38092" bIns="38092" anchor="ctr"/>
            <a:lstStyle/>
            <a:p>
              <a:pPr defTabSz="342265">
                <a:defRPr/>
              </a:pPr>
              <a:endParaRPr lang="es-ES" sz="27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956942" y="3476019"/>
            <a:ext cx="1249190" cy="1618926"/>
            <a:chOff x="3966776" y="3425555"/>
            <a:chExt cx="1249190" cy="1618926"/>
          </a:xfrm>
        </p:grpSpPr>
        <p:sp>
          <p:nvSpPr>
            <p:cNvPr id="14" name="矩形 13"/>
            <p:cNvSpPr/>
            <p:nvPr/>
          </p:nvSpPr>
          <p:spPr>
            <a:xfrm>
              <a:off x="3966776" y="3425555"/>
              <a:ext cx="1249190" cy="16189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Freeform 16"/>
            <p:cNvSpPr>
              <a:spLocks noChangeAspect="1" noChangeArrowheads="1"/>
            </p:cNvSpPr>
            <p:nvPr/>
          </p:nvSpPr>
          <p:spPr bwMode="auto">
            <a:xfrm>
              <a:off x="4392525" y="3922655"/>
              <a:ext cx="397692" cy="624727"/>
            </a:xfrm>
            <a:custGeom>
              <a:avLst/>
              <a:gdLst>
                <a:gd name="T0" fmla="*/ 406 w 657"/>
                <a:gd name="T1" fmla="*/ 947 h 1032"/>
                <a:gd name="T2" fmla="*/ 333 w 657"/>
                <a:gd name="T3" fmla="*/ 1031 h 1032"/>
                <a:gd name="T4" fmla="*/ 250 w 657"/>
                <a:gd name="T5" fmla="*/ 947 h 1032"/>
                <a:gd name="T6" fmla="*/ 448 w 657"/>
                <a:gd name="T7" fmla="*/ 916 h 1032"/>
                <a:gd name="T8" fmla="*/ 198 w 657"/>
                <a:gd name="T9" fmla="*/ 833 h 1032"/>
                <a:gd name="T10" fmla="*/ 656 w 657"/>
                <a:gd name="T11" fmla="*/ 333 h 1032"/>
                <a:gd name="T12" fmla="*/ 562 w 657"/>
                <a:gd name="T13" fmla="*/ 562 h 1032"/>
                <a:gd name="T14" fmla="*/ 531 w 657"/>
                <a:gd name="T15" fmla="*/ 635 h 1032"/>
                <a:gd name="T16" fmla="*/ 500 w 657"/>
                <a:gd name="T17" fmla="*/ 708 h 1032"/>
                <a:gd name="T18" fmla="*/ 500 w 657"/>
                <a:gd name="T19" fmla="*/ 729 h 1032"/>
                <a:gd name="T20" fmla="*/ 166 w 657"/>
                <a:gd name="T21" fmla="*/ 791 h 1032"/>
                <a:gd name="T22" fmla="*/ 156 w 657"/>
                <a:gd name="T23" fmla="*/ 708 h 1032"/>
                <a:gd name="T24" fmla="*/ 135 w 657"/>
                <a:gd name="T25" fmla="*/ 635 h 1032"/>
                <a:gd name="T26" fmla="*/ 93 w 657"/>
                <a:gd name="T27" fmla="*/ 552 h 1032"/>
                <a:gd name="T28" fmla="*/ 0 w 657"/>
                <a:gd name="T29" fmla="*/ 333 h 1032"/>
                <a:gd name="T30" fmla="*/ 333 w 657"/>
                <a:gd name="T31" fmla="*/ 0 h 1032"/>
                <a:gd name="T32" fmla="*/ 656 w 657"/>
                <a:gd name="T33" fmla="*/ 333 h 1032"/>
                <a:gd name="T34" fmla="*/ 510 w 657"/>
                <a:gd name="T35" fmla="*/ 156 h 1032"/>
                <a:gd name="T36" fmla="*/ 156 w 657"/>
                <a:gd name="T37" fmla="*/ 156 h 1032"/>
                <a:gd name="T38" fmla="*/ 146 w 657"/>
                <a:gd name="T39" fmla="*/ 499 h 1032"/>
                <a:gd name="T40" fmla="*/ 166 w 657"/>
                <a:gd name="T41" fmla="*/ 541 h 1032"/>
                <a:gd name="T42" fmla="*/ 229 w 657"/>
                <a:gd name="T43" fmla="*/ 666 h 1032"/>
                <a:gd name="T44" fmla="*/ 427 w 657"/>
                <a:gd name="T45" fmla="*/ 718 h 1032"/>
                <a:gd name="T46" fmla="*/ 458 w 657"/>
                <a:gd name="T47" fmla="*/ 604 h 1032"/>
                <a:gd name="T48" fmla="*/ 510 w 657"/>
                <a:gd name="T49" fmla="*/ 520 h 1032"/>
                <a:gd name="T50" fmla="*/ 583 w 657"/>
                <a:gd name="T51" fmla="*/ 333 h 1032"/>
                <a:gd name="T52" fmla="*/ 354 w 657"/>
                <a:gd name="T53" fmla="*/ 354 h 1032"/>
                <a:gd name="T54" fmla="*/ 302 w 657"/>
                <a:gd name="T55" fmla="*/ 354 h 1032"/>
                <a:gd name="T56" fmla="*/ 239 w 657"/>
                <a:gd name="T57" fmla="*/ 354 h 1032"/>
                <a:gd name="T58" fmla="*/ 250 w 657"/>
                <a:gd name="T59" fmla="*/ 499 h 1032"/>
                <a:gd name="T60" fmla="*/ 302 w 657"/>
                <a:gd name="T61" fmla="*/ 499 h 1032"/>
                <a:gd name="T62" fmla="*/ 364 w 657"/>
                <a:gd name="T63" fmla="*/ 499 h 1032"/>
                <a:gd name="T64" fmla="*/ 416 w 657"/>
                <a:gd name="T65" fmla="*/ 499 h 1032"/>
                <a:gd name="T66" fmla="*/ 427 w 657"/>
                <a:gd name="T67" fmla="*/ 354 h 1032"/>
                <a:gd name="T68" fmla="*/ 385 w 657"/>
                <a:gd name="T69" fmla="*/ 416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7" h="1032">
                  <a:moveTo>
                    <a:pt x="250" y="947"/>
                  </a:moveTo>
                  <a:cubicBezTo>
                    <a:pt x="406" y="947"/>
                    <a:pt x="406" y="947"/>
                    <a:pt x="406" y="947"/>
                  </a:cubicBezTo>
                  <a:cubicBezTo>
                    <a:pt x="406" y="968"/>
                    <a:pt x="396" y="989"/>
                    <a:pt x="385" y="1010"/>
                  </a:cubicBezTo>
                  <a:cubicBezTo>
                    <a:pt x="364" y="1020"/>
                    <a:pt x="354" y="1031"/>
                    <a:pt x="333" y="1031"/>
                  </a:cubicBezTo>
                  <a:cubicBezTo>
                    <a:pt x="312" y="1031"/>
                    <a:pt x="291" y="1020"/>
                    <a:pt x="281" y="1010"/>
                  </a:cubicBezTo>
                  <a:cubicBezTo>
                    <a:pt x="260" y="989"/>
                    <a:pt x="250" y="968"/>
                    <a:pt x="250" y="947"/>
                  </a:cubicBezTo>
                  <a:close/>
                  <a:moveTo>
                    <a:pt x="208" y="916"/>
                  </a:moveTo>
                  <a:cubicBezTo>
                    <a:pt x="448" y="916"/>
                    <a:pt x="448" y="916"/>
                    <a:pt x="448" y="916"/>
                  </a:cubicBezTo>
                  <a:cubicBezTo>
                    <a:pt x="458" y="833"/>
                    <a:pt x="458" y="833"/>
                    <a:pt x="458" y="833"/>
                  </a:cubicBezTo>
                  <a:cubicBezTo>
                    <a:pt x="198" y="833"/>
                    <a:pt x="198" y="833"/>
                    <a:pt x="198" y="833"/>
                  </a:cubicBezTo>
                  <a:lnTo>
                    <a:pt x="208" y="916"/>
                  </a:lnTo>
                  <a:close/>
                  <a:moveTo>
                    <a:pt x="656" y="333"/>
                  </a:moveTo>
                  <a:cubicBezTo>
                    <a:pt x="656" y="416"/>
                    <a:pt x="625" y="489"/>
                    <a:pt x="573" y="552"/>
                  </a:cubicBezTo>
                  <a:lnTo>
                    <a:pt x="562" y="562"/>
                  </a:lnTo>
                  <a:cubicBezTo>
                    <a:pt x="562" y="562"/>
                    <a:pt x="562" y="572"/>
                    <a:pt x="552" y="572"/>
                  </a:cubicBezTo>
                  <a:cubicBezTo>
                    <a:pt x="541" y="593"/>
                    <a:pt x="541" y="614"/>
                    <a:pt x="531" y="635"/>
                  </a:cubicBezTo>
                  <a:cubicBezTo>
                    <a:pt x="521" y="656"/>
                    <a:pt x="510" y="677"/>
                    <a:pt x="510" y="697"/>
                  </a:cubicBezTo>
                  <a:cubicBezTo>
                    <a:pt x="500" y="697"/>
                    <a:pt x="500" y="697"/>
                    <a:pt x="500" y="708"/>
                  </a:cubicBezTo>
                  <a:lnTo>
                    <a:pt x="500" y="718"/>
                  </a:lnTo>
                  <a:cubicBezTo>
                    <a:pt x="500" y="729"/>
                    <a:pt x="500" y="729"/>
                    <a:pt x="500" y="729"/>
                  </a:cubicBezTo>
                  <a:cubicBezTo>
                    <a:pt x="500" y="791"/>
                    <a:pt x="500" y="791"/>
                    <a:pt x="500" y="791"/>
                  </a:cubicBezTo>
                  <a:cubicBezTo>
                    <a:pt x="166" y="791"/>
                    <a:pt x="166" y="791"/>
                    <a:pt x="166" y="791"/>
                  </a:cubicBezTo>
                  <a:cubicBezTo>
                    <a:pt x="166" y="729"/>
                    <a:pt x="166" y="729"/>
                    <a:pt x="166" y="729"/>
                  </a:cubicBezTo>
                  <a:cubicBezTo>
                    <a:pt x="166" y="718"/>
                    <a:pt x="156" y="718"/>
                    <a:pt x="156" y="708"/>
                  </a:cubicBezTo>
                  <a:lnTo>
                    <a:pt x="156" y="697"/>
                  </a:lnTo>
                  <a:cubicBezTo>
                    <a:pt x="146" y="677"/>
                    <a:pt x="146" y="656"/>
                    <a:pt x="135" y="635"/>
                  </a:cubicBezTo>
                  <a:cubicBezTo>
                    <a:pt x="125" y="614"/>
                    <a:pt x="114" y="593"/>
                    <a:pt x="104" y="572"/>
                  </a:cubicBezTo>
                  <a:cubicBezTo>
                    <a:pt x="93" y="562"/>
                    <a:pt x="93" y="562"/>
                    <a:pt x="93" y="552"/>
                  </a:cubicBezTo>
                  <a:lnTo>
                    <a:pt x="83" y="552"/>
                  </a:lnTo>
                  <a:cubicBezTo>
                    <a:pt x="31" y="489"/>
                    <a:pt x="0" y="416"/>
                    <a:pt x="0" y="333"/>
                  </a:cubicBezTo>
                  <a:cubicBezTo>
                    <a:pt x="0" y="239"/>
                    <a:pt x="31" y="166"/>
                    <a:pt x="104" y="104"/>
                  </a:cubicBezTo>
                  <a:cubicBezTo>
                    <a:pt x="166" y="31"/>
                    <a:pt x="239" y="0"/>
                    <a:pt x="333" y="0"/>
                  </a:cubicBezTo>
                  <a:cubicBezTo>
                    <a:pt x="416" y="0"/>
                    <a:pt x="500" y="31"/>
                    <a:pt x="562" y="104"/>
                  </a:cubicBezTo>
                  <a:cubicBezTo>
                    <a:pt x="625" y="166"/>
                    <a:pt x="656" y="239"/>
                    <a:pt x="656" y="333"/>
                  </a:cubicBezTo>
                  <a:close/>
                  <a:moveTo>
                    <a:pt x="583" y="333"/>
                  </a:moveTo>
                  <a:cubicBezTo>
                    <a:pt x="583" y="260"/>
                    <a:pt x="562" y="198"/>
                    <a:pt x="510" y="156"/>
                  </a:cubicBezTo>
                  <a:cubicBezTo>
                    <a:pt x="458" y="104"/>
                    <a:pt x="396" y="83"/>
                    <a:pt x="333" y="83"/>
                  </a:cubicBezTo>
                  <a:cubicBezTo>
                    <a:pt x="260" y="83"/>
                    <a:pt x="198" y="104"/>
                    <a:pt x="156" y="156"/>
                  </a:cubicBezTo>
                  <a:cubicBezTo>
                    <a:pt x="104" y="198"/>
                    <a:pt x="73" y="260"/>
                    <a:pt x="73" y="333"/>
                  </a:cubicBezTo>
                  <a:cubicBezTo>
                    <a:pt x="73" y="396"/>
                    <a:pt x="93" y="448"/>
                    <a:pt x="146" y="499"/>
                  </a:cubicBezTo>
                  <a:cubicBezTo>
                    <a:pt x="146" y="499"/>
                    <a:pt x="146" y="510"/>
                    <a:pt x="156" y="510"/>
                  </a:cubicBezTo>
                  <a:cubicBezTo>
                    <a:pt x="156" y="520"/>
                    <a:pt x="166" y="531"/>
                    <a:pt x="166" y="541"/>
                  </a:cubicBezTo>
                  <a:cubicBezTo>
                    <a:pt x="177" y="562"/>
                    <a:pt x="187" y="583"/>
                    <a:pt x="198" y="604"/>
                  </a:cubicBezTo>
                  <a:cubicBezTo>
                    <a:pt x="208" y="624"/>
                    <a:pt x="218" y="645"/>
                    <a:pt x="229" y="666"/>
                  </a:cubicBezTo>
                  <a:cubicBezTo>
                    <a:pt x="229" y="697"/>
                    <a:pt x="239" y="708"/>
                    <a:pt x="239" y="718"/>
                  </a:cubicBezTo>
                  <a:cubicBezTo>
                    <a:pt x="427" y="718"/>
                    <a:pt x="427" y="718"/>
                    <a:pt x="427" y="718"/>
                  </a:cubicBezTo>
                  <a:cubicBezTo>
                    <a:pt x="427" y="708"/>
                    <a:pt x="427" y="697"/>
                    <a:pt x="437" y="666"/>
                  </a:cubicBezTo>
                  <a:cubicBezTo>
                    <a:pt x="437" y="645"/>
                    <a:pt x="448" y="624"/>
                    <a:pt x="458" y="604"/>
                  </a:cubicBezTo>
                  <a:cubicBezTo>
                    <a:pt x="468" y="583"/>
                    <a:pt x="479" y="562"/>
                    <a:pt x="489" y="541"/>
                  </a:cubicBezTo>
                  <a:cubicBezTo>
                    <a:pt x="489" y="531"/>
                    <a:pt x="500" y="520"/>
                    <a:pt x="510" y="520"/>
                  </a:cubicBezTo>
                  <a:cubicBezTo>
                    <a:pt x="510" y="510"/>
                    <a:pt x="510" y="499"/>
                    <a:pt x="521" y="499"/>
                  </a:cubicBezTo>
                  <a:cubicBezTo>
                    <a:pt x="562" y="448"/>
                    <a:pt x="583" y="396"/>
                    <a:pt x="583" y="333"/>
                  </a:cubicBezTo>
                  <a:close/>
                  <a:moveTo>
                    <a:pt x="385" y="416"/>
                  </a:moveTo>
                  <a:cubicBezTo>
                    <a:pt x="354" y="354"/>
                    <a:pt x="354" y="354"/>
                    <a:pt x="354" y="354"/>
                  </a:cubicBezTo>
                  <a:cubicBezTo>
                    <a:pt x="333" y="302"/>
                    <a:pt x="333" y="302"/>
                    <a:pt x="333" y="302"/>
                  </a:cubicBezTo>
                  <a:cubicBezTo>
                    <a:pt x="302" y="354"/>
                    <a:pt x="302" y="354"/>
                    <a:pt x="302" y="354"/>
                  </a:cubicBezTo>
                  <a:cubicBezTo>
                    <a:pt x="271" y="416"/>
                    <a:pt x="271" y="416"/>
                    <a:pt x="271" y="416"/>
                  </a:cubicBezTo>
                  <a:cubicBezTo>
                    <a:pt x="239" y="354"/>
                    <a:pt x="239" y="354"/>
                    <a:pt x="239" y="354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250" y="499"/>
                    <a:pt x="250" y="499"/>
                    <a:pt x="250" y="499"/>
                  </a:cubicBezTo>
                  <a:cubicBezTo>
                    <a:pt x="271" y="552"/>
                    <a:pt x="271" y="552"/>
                    <a:pt x="271" y="552"/>
                  </a:cubicBezTo>
                  <a:cubicBezTo>
                    <a:pt x="302" y="499"/>
                    <a:pt x="302" y="499"/>
                    <a:pt x="302" y="499"/>
                  </a:cubicBezTo>
                  <a:cubicBezTo>
                    <a:pt x="333" y="437"/>
                    <a:pt x="333" y="437"/>
                    <a:pt x="333" y="437"/>
                  </a:cubicBezTo>
                  <a:cubicBezTo>
                    <a:pt x="364" y="499"/>
                    <a:pt x="364" y="499"/>
                    <a:pt x="364" y="499"/>
                  </a:cubicBezTo>
                  <a:cubicBezTo>
                    <a:pt x="385" y="552"/>
                    <a:pt x="385" y="552"/>
                    <a:pt x="385" y="552"/>
                  </a:cubicBezTo>
                  <a:cubicBezTo>
                    <a:pt x="416" y="499"/>
                    <a:pt x="416" y="499"/>
                    <a:pt x="416" y="499"/>
                  </a:cubicBezTo>
                  <a:cubicBezTo>
                    <a:pt x="479" y="385"/>
                    <a:pt x="479" y="385"/>
                    <a:pt x="479" y="385"/>
                  </a:cubicBezTo>
                  <a:cubicBezTo>
                    <a:pt x="427" y="354"/>
                    <a:pt x="427" y="354"/>
                    <a:pt x="427" y="354"/>
                  </a:cubicBezTo>
                  <a:lnTo>
                    <a:pt x="385" y="416"/>
                  </a:lnTo>
                  <a:close/>
                  <a:moveTo>
                    <a:pt x="385" y="416"/>
                  </a:moveTo>
                  <a:lnTo>
                    <a:pt x="385" y="4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37132" tIns="68567" rIns="137132" bIns="68567" anchor="ctr"/>
            <a:lstStyle/>
            <a:p>
              <a:pPr>
                <a:defRPr/>
              </a:pPr>
              <a:endParaRPr lang="en-US" dirty="0">
                <a:ea typeface="宋体" panose="02010600030101010101" pitchFamily="2" charset="-122"/>
              </a:endParaRPr>
            </a:p>
          </p:txBody>
        </p:sp>
      </p:grpSp>
      <p:sp>
        <p:nvSpPr>
          <p:cNvPr id="16" name="矩形 15"/>
          <p:cNvSpPr/>
          <p:nvPr>
            <p:custDataLst>
              <p:tags r:id="rId3"/>
            </p:custDataLst>
          </p:nvPr>
        </p:nvSpPr>
        <p:spPr>
          <a:xfrm rot="20888409">
            <a:off x="444707" y="384824"/>
            <a:ext cx="429650" cy="29064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4"/>
            </p:custDataLst>
          </p:nvPr>
        </p:nvSpPr>
        <p:spPr>
          <a:xfrm>
            <a:off x="339401" y="350758"/>
            <a:ext cx="429650" cy="29064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>
            <p:custDataLst>
              <p:tags r:id="rId5"/>
            </p:custDataLst>
          </p:nvPr>
        </p:nvSpPr>
        <p:spPr>
          <a:xfrm>
            <a:off x="908626" y="282282"/>
            <a:ext cx="234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离别感恩与致谢</a:t>
            </a:r>
            <a:endParaRPr lang="zh-CN" altLang="en-US" sz="2400" dirty="0">
              <a:solidFill>
                <a:schemeClr val="tx1">
                  <a:lumMod val="90000"/>
                  <a:lumOff val="10000"/>
                </a:schemeClr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rot="18930541">
            <a:off x="1534160" y="2062479"/>
            <a:ext cx="1595120" cy="294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2895601" y="-142242"/>
            <a:ext cx="1767839" cy="17983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 flipV="1">
            <a:off x="643510" y="3941778"/>
            <a:ext cx="2966502" cy="29162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 flipV="1">
            <a:off x="7564120" y="1"/>
            <a:ext cx="3409941" cy="3352144"/>
          </a:xfrm>
          <a:prstGeom prst="line">
            <a:avLst/>
          </a:prstGeom>
          <a:ln>
            <a:solidFill>
              <a:schemeClr val="tx1">
                <a:alpha val="3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 flipV="1">
            <a:off x="9077960" y="924562"/>
            <a:ext cx="1793240" cy="17628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609552" y="2763520"/>
            <a:ext cx="1158288" cy="11782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2916820" y="3409424"/>
            <a:ext cx="63583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latin typeface="等线 Light" panose="02010600030101010101" pitchFamily="2" charset="-122"/>
                <a:ea typeface="等线 Light" panose="02010600030101010101" pitchFamily="2" charset="-122"/>
              </a:rPr>
              <a:t>Power Point Template of Graduation Thesis </a:t>
            </a:r>
            <a:endParaRPr lang="en-US" altLang="zh-CN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2868431" y="3352145"/>
            <a:ext cx="64551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3146385" y="3770717"/>
            <a:ext cx="589923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dirty="0">
                <a:latin typeface="等线 Light" panose="02010600030101010101" pitchFamily="2" charset="-122"/>
                <a:ea typeface="等线 Light" panose="02010600030101010101" pitchFamily="2" charset="-122"/>
              </a:rPr>
              <a:t>单击此处可编辑内容，根据您的需要自由拉伸文本框大小</a:t>
            </a:r>
            <a:endParaRPr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754771" y="4234431"/>
            <a:ext cx="4682458" cy="368300"/>
            <a:chOff x="3569097" y="3697972"/>
            <a:chExt cx="4682458" cy="368300"/>
          </a:xfrm>
        </p:grpSpPr>
        <p:sp>
          <p:nvSpPr>
            <p:cNvPr id="22" name="文本框 21"/>
            <p:cNvSpPr txBox="1"/>
            <p:nvPr/>
          </p:nvSpPr>
          <p:spPr>
            <a:xfrm>
              <a:off x="3569097" y="3697972"/>
              <a:ext cx="2071396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latin typeface="等线 Light" panose="02010600030101010101" pitchFamily="2" charset="-122"/>
                  <a:ea typeface="等线 Light" panose="02010600030101010101" pitchFamily="2" charset="-122"/>
                </a:rPr>
                <a:t>答辩人</a:t>
              </a:r>
              <a:r>
                <a:rPr lang="zh-CN" altLang="en-US" dirty="0" smtClean="0">
                  <a:latin typeface="等线 Light" panose="02010600030101010101" pitchFamily="2" charset="-122"/>
                  <a:ea typeface="等线 Light" panose="02010600030101010101" pitchFamily="2" charset="-122"/>
                </a:rPr>
                <a:t>：xxx</a:t>
              </a:r>
              <a:endParaRPr dirty="0">
                <a:latin typeface="等线 Light" panose="02010600030101010101" pitchFamily="2" charset="-122"/>
                <a:ea typeface="等线 Light" panose="02010600030101010101" pitchFamily="2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180159" y="3697972"/>
              <a:ext cx="2071396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latin typeface="等线 Light" panose="02010600030101010101" pitchFamily="2" charset="-122"/>
                  <a:ea typeface="等线 Light" panose="02010600030101010101" pitchFamily="2" charset="-122"/>
                </a:rPr>
                <a:t>指导师</a:t>
              </a:r>
              <a:r>
                <a:rPr lang="zh-CN" altLang="en-US" dirty="0" smtClean="0">
                  <a:latin typeface="等线 Light" panose="02010600030101010101" pitchFamily="2" charset="-122"/>
                  <a:ea typeface="等线 Light" panose="02010600030101010101" pitchFamily="2" charset="-122"/>
                </a:rPr>
                <a:t>：xxx</a:t>
              </a:r>
              <a:endParaRPr lang="zh-CN" altLang="en-US" dirty="0">
                <a:latin typeface="等线 Light" panose="02010600030101010101" pitchFamily="2" charset="-122"/>
                <a:ea typeface="等线 Light" panose="02010600030101010101" pitchFamily="2" charset="-122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2734566" y="2254237"/>
            <a:ext cx="67228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 dirty="0">
                <a:latin typeface="等线 Light" panose="02010600030101010101" pitchFamily="2" charset="-122"/>
                <a:ea typeface="等线 Light" panose="02010600030101010101" pitchFamily="2" charset="-122"/>
              </a:rPr>
              <a:t>感谢您的聆听</a:t>
            </a:r>
            <a:endParaRPr lang="zh-CN" altLang="en-US" sz="66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7517711" y="3342058"/>
            <a:ext cx="3456351" cy="3515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 flipV="1">
            <a:off x="885821" y="4603763"/>
            <a:ext cx="1137010" cy="11177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 flipV="1">
            <a:off x="1091025" y="5100029"/>
            <a:ext cx="1137010" cy="1117737"/>
          </a:xfrm>
          <a:prstGeom prst="line">
            <a:avLst/>
          </a:prstGeom>
          <a:ln>
            <a:solidFill>
              <a:schemeClr val="tx1">
                <a:alpha val="2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7564120" y="5862873"/>
            <a:ext cx="540536" cy="5498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 rot="18930541">
            <a:off x="9056243" y="4937624"/>
            <a:ext cx="1595120" cy="294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340852" y="177283"/>
            <a:ext cx="3510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 dirty="0">
                <a:latin typeface="等线 Light" panose="02010600030101010101" pitchFamily="2" charset="-122"/>
                <a:ea typeface="等线 Light" panose="02010600030101010101" pitchFamily="2" charset="-122"/>
              </a:rPr>
              <a:t>赠送可编辑图标</a:t>
            </a:r>
            <a:endParaRPr lang="zh-CN" altLang="en-US" sz="3600" b="1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0858500" y="6021743"/>
            <a:ext cx="654050" cy="652463"/>
            <a:chOff x="11388725" y="5654676"/>
            <a:chExt cx="654050" cy="652463"/>
          </a:xfrm>
        </p:grpSpPr>
        <p:sp>
          <p:nvSpPr>
            <p:cNvPr id="4" name="Oval 5"/>
            <p:cNvSpPr>
              <a:spLocks noChangeArrowheads="1"/>
            </p:cNvSpPr>
            <p:nvPr/>
          </p:nvSpPr>
          <p:spPr bwMode="auto">
            <a:xfrm>
              <a:off x="11388725" y="5654676"/>
              <a:ext cx="654050" cy="652463"/>
            </a:xfrm>
            <a:prstGeom prst="ellipse">
              <a:avLst/>
            </a:prstGeom>
            <a:solidFill>
              <a:srgbClr val="739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6"/>
            <p:cNvSpPr/>
            <p:nvPr/>
          </p:nvSpPr>
          <p:spPr bwMode="auto">
            <a:xfrm>
              <a:off x="11522075" y="5849938"/>
              <a:ext cx="514350" cy="457200"/>
            </a:xfrm>
            <a:custGeom>
              <a:avLst/>
              <a:gdLst>
                <a:gd name="T0" fmla="*/ 93 w 202"/>
                <a:gd name="T1" fmla="*/ 0 h 179"/>
                <a:gd name="T2" fmla="*/ 33 w 202"/>
                <a:gd name="T3" fmla="*/ 14 h 179"/>
                <a:gd name="T4" fmla="*/ 33 w 202"/>
                <a:gd name="T5" fmla="*/ 96 h 179"/>
                <a:gd name="T6" fmla="*/ 45 w 202"/>
                <a:gd name="T7" fmla="*/ 89 h 179"/>
                <a:gd name="T8" fmla="*/ 0 w 202"/>
                <a:gd name="T9" fmla="*/ 122 h 179"/>
                <a:gd name="T10" fmla="*/ 55 w 202"/>
                <a:gd name="T11" fmla="*/ 177 h 179"/>
                <a:gd name="T12" fmla="*/ 76 w 202"/>
                <a:gd name="T13" fmla="*/ 179 h 179"/>
                <a:gd name="T14" fmla="*/ 202 w 202"/>
                <a:gd name="T15" fmla="*/ 71 h 179"/>
                <a:gd name="T16" fmla="*/ 146 w 202"/>
                <a:gd name="T17" fmla="*/ 15 h 179"/>
                <a:gd name="T18" fmla="*/ 139 w 202"/>
                <a:gd name="T19" fmla="*/ 20 h 179"/>
                <a:gd name="T20" fmla="*/ 93 w 202"/>
                <a:gd name="T2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2" h="179">
                  <a:moveTo>
                    <a:pt x="93" y="0"/>
                  </a:moveTo>
                  <a:cubicBezTo>
                    <a:pt x="33" y="14"/>
                    <a:pt x="33" y="14"/>
                    <a:pt x="33" y="14"/>
                  </a:cubicBezTo>
                  <a:cubicBezTo>
                    <a:pt x="33" y="96"/>
                    <a:pt x="33" y="96"/>
                    <a:pt x="33" y="96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55" y="177"/>
                    <a:pt x="55" y="177"/>
                    <a:pt x="55" y="177"/>
                  </a:cubicBezTo>
                  <a:cubicBezTo>
                    <a:pt x="62" y="178"/>
                    <a:pt x="69" y="179"/>
                    <a:pt x="76" y="179"/>
                  </a:cubicBezTo>
                  <a:cubicBezTo>
                    <a:pt x="140" y="179"/>
                    <a:pt x="193" y="132"/>
                    <a:pt x="202" y="71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39" y="20"/>
                    <a:pt x="139" y="20"/>
                    <a:pt x="139" y="20"/>
                  </a:cubicBezTo>
                  <a:lnTo>
                    <a:pt x="93" y="0"/>
                  </a:lnTo>
                  <a:close/>
                </a:path>
              </a:pathLst>
            </a:custGeom>
            <a:solidFill>
              <a:srgbClr val="618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11536363" y="5773738"/>
              <a:ext cx="357188" cy="115888"/>
            </a:xfrm>
            <a:custGeom>
              <a:avLst/>
              <a:gdLst>
                <a:gd name="T0" fmla="*/ 225 w 225"/>
                <a:gd name="T1" fmla="*/ 73 h 73"/>
                <a:gd name="T2" fmla="*/ 113 w 225"/>
                <a:gd name="T3" fmla="*/ 0 h 73"/>
                <a:gd name="T4" fmla="*/ 0 w 225"/>
                <a:gd name="T5" fmla="*/ 73 h 73"/>
                <a:gd name="T6" fmla="*/ 225 w 225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5" h="73">
                  <a:moveTo>
                    <a:pt x="225" y="73"/>
                  </a:moveTo>
                  <a:lnTo>
                    <a:pt x="113" y="0"/>
                  </a:lnTo>
                  <a:lnTo>
                    <a:pt x="0" y="73"/>
                  </a:lnTo>
                  <a:lnTo>
                    <a:pt x="225" y="73"/>
                  </a:lnTo>
                  <a:close/>
                </a:path>
              </a:pathLst>
            </a:cu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11522075" y="6118226"/>
              <a:ext cx="387350" cy="44450"/>
            </a:xfrm>
            <a:prstGeom prst="rect">
              <a:avLst/>
            </a:pr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11549063" y="6057901"/>
              <a:ext cx="331788" cy="42863"/>
            </a:xfrm>
            <a:prstGeom prst="rect">
              <a:avLst/>
            </a:pr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11580813" y="5903913"/>
              <a:ext cx="58738" cy="138113"/>
            </a:xfrm>
            <a:prstGeom prst="rect">
              <a:avLst/>
            </a:pr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11791950" y="5903913"/>
              <a:ext cx="58738" cy="138113"/>
            </a:xfrm>
            <a:prstGeom prst="rect">
              <a:avLst/>
            </a:pr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11685588" y="5903913"/>
              <a:ext cx="60325" cy="138113"/>
            </a:xfrm>
            <a:prstGeom prst="rect">
              <a:avLst/>
            </a:pr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3"/>
            <p:cNvSpPr/>
            <p:nvPr/>
          </p:nvSpPr>
          <p:spPr bwMode="auto">
            <a:xfrm>
              <a:off x="11522075" y="6100763"/>
              <a:ext cx="387350" cy="17463"/>
            </a:xfrm>
            <a:custGeom>
              <a:avLst/>
              <a:gdLst>
                <a:gd name="T0" fmla="*/ 226 w 244"/>
                <a:gd name="T1" fmla="*/ 0 h 11"/>
                <a:gd name="T2" fmla="*/ 17 w 244"/>
                <a:gd name="T3" fmla="*/ 0 h 11"/>
                <a:gd name="T4" fmla="*/ 0 w 244"/>
                <a:gd name="T5" fmla="*/ 11 h 11"/>
                <a:gd name="T6" fmla="*/ 244 w 244"/>
                <a:gd name="T7" fmla="*/ 11 h 11"/>
                <a:gd name="T8" fmla="*/ 226 w 24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11">
                  <a:moveTo>
                    <a:pt x="226" y="0"/>
                  </a:moveTo>
                  <a:lnTo>
                    <a:pt x="17" y="0"/>
                  </a:lnTo>
                  <a:lnTo>
                    <a:pt x="0" y="11"/>
                  </a:lnTo>
                  <a:lnTo>
                    <a:pt x="244" y="11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4"/>
            <p:cNvSpPr/>
            <p:nvPr/>
          </p:nvSpPr>
          <p:spPr bwMode="auto">
            <a:xfrm>
              <a:off x="11549063" y="6042026"/>
              <a:ext cx="331788" cy="15875"/>
            </a:xfrm>
            <a:custGeom>
              <a:avLst/>
              <a:gdLst>
                <a:gd name="T0" fmla="*/ 190 w 209"/>
                <a:gd name="T1" fmla="*/ 0 h 10"/>
                <a:gd name="T2" fmla="*/ 18 w 209"/>
                <a:gd name="T3" fmla="*/ 0 h 10"/>
                <a:gd name="T4" fmla="*/ 0 w 209"/>
                <a:gd name="T5" fmla="*/ 10 h 10"/>
                <a:gd name="T6" fmla="*/ 209 w 209"/>
                <a:gd name="T7" fmla="*/ 10 h 10"/>
                <a:gd name="T8" fmla="*/ 190 w 209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10">
                  <a:moveTo>
                    <a:pt x="190" y="0"/>
                  </a:moveTo>
                  <a:lnTo>
                    <a:pt x="18" y="0"/>
                  </a:lnTo>
                  <a:lnTo>
                    <a:pt x="0" y="10"/>
                  </a:lnTo>
                  <a:lnTo>
                    <a:pt x="209" y="1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11536363" y="5889626"/>
              <a:ext cx="357188" cy="14288"/>
            </a:xfrm>
            <a:prstGeom prst="rect">
              <a:avLst/>
            </a:prstGeom>
            <a:solidFill>
              <a:srgbClr val="CC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9837738" y="6021743"/>
            <a:ext cx="652463" cy="652463"/>
            <a:chOff x="10367963" y="5654676"/>
            <a:chExt cx="652463" cy="652463"/>
          </a:xfrm>
        </p:grpSpPr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10367963" y="5654676"/>
              <a:ext cx="652463" cy="652463"/>
            </a:xfrm>
            <a:prstGeom prst="ellipse">
              <a:avLst/>
            </a:prstGeom>
            <a:solidFill>
              <a:srgbClr val="F2C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10499725" y="5830888"/>
              <a:ext cx="520700" cy="476250"/>
            </a:xfrm>
            <a:custGeom>
              <a:avLst/>
              <a:gdLst>
                <a:gd name="T0" fmla="*/ 149 w 204"/>
                <a:gd name="T1" fmla="*/ 0 h 187"/>
                <a:gd name="T2" fmla="*/ 0 w 204"/>
                <a:gd name="T3" fmla="*/ 135 h 187"/>
                <a:gd name="T4" fmla="*/ 49 w 204"/>
                <a:gd name="T5" fmla="*/ 184 h 187"/>
                <a:gd name="T6" fmla="*/ 76 w 204"/>
                <a:gd name="T7" fmla="*/ 187 h 187"/>
                <a:gd name="T8" fmla="*/ 204 w 204"/>
                <a:gd name="T9" fmla="*/ 59 h 187"/>
                <a:gd name="T10" fmla="*/ 204 w 204"/>
                <a:gd name="T11" fmla="*/ 55 h 187"/>
                <a:gd name="T12" fmla="*/ 149 w 204"/>
                <a:gd name="T13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" h="187">
                  <a:moveTo>
                    <a:pt x="149" y="0"/>
                  </a:moveTo>
                  <a:cubicBezTo>
                    <a:pt x="0" y="135"/>
                    <a:pt x="0" y="135"/>
                    <a:pt x="0" y="135"/>
                  </a:cubicBezTo>
                  <a:cubicBezTo>
                    <a:pt x="49" y="184"/>
                    <a:pt x="49" y="184"/>
                    <a:pt x="49" y="184"/>
                  </a:cubicBezTo>
                  <a:cubicBezTo>
                    <a:pt x="58" y="186"/>
                    <a:pt x="67" y="187"/>
                    <a:pt x="76" y="187"/>
                  </a:cubicBezTo>
                  <a:cubicBezTo>
                    <a:pt x="147" y="187"/>
                    <a:pt x="204" y="130"/>
                    <a:pt x="204" y="59"/>
                  </a:cubicBezTo>
                  <a:cubicBezTo>
                    <a:pt x="204" y="58"/>
                    <a:pt x="204" y="56"/>
                    <a:pt x="204" y="55"/>
                  </a:cubicBezTo>
                  <a:lnTo>
                    <a:pt x="149" y="0"/>
                  </a:lnTo>
                  <a:close/>
                </a:path>
              </a:pathLst>
            </a:custGeom>
            <a:solidFill>
              <a:srgbClr val="E6B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10499725" y="5819776"/>
              <a:ext cx="388938" cy="355600"/>
            </a:xfrm>
            <a:custGeom>
              <a:avLst/>
              <a:gdLst>
                <a:gd name="T0" fmla="*/ 152 w 152"/>
                <a:gd name="T1" fmla="*/ 11 h 139"/>
                <a:gd name="T2" fmla="*/ 140 w 152"/>
                <a:gd name="T3" fmla="*/ 0 h 139"/>
                <a:gd name="T4" fmla="*/ 18 w 152"/>
                <a:gd name="T5" fmla="*/ 0 h 139"/>
                <a:gd name="T6" fmla="*/ 0 w 152"/>
                <a:gd name="T7" fmla="*/ 17 h 139"/>
                <a:gd name="T8" fmla="*/ 0 w 152"/>
                <a:gd name="T9" fmla="*/ 139 h 139"/>
                <a:gd name="T10" fmla="*/ 140 w 152"/>
                <a:gd name="T11" fmla="*/ 139 h 139"/>
                <a:gd name="T12" fmla="*/ 152 w 152"/>
                <a:gd name="T13" fmla="*/ 128 h 139"/>
                <a:gd name="T14" fmla="*/ 152 w 152"/>
                <a:gd name="T15" fmla="*/ 45 h 139"/>
                <a:gd name="T16" fmla="*/ 152 w 152"/>
                <a:gd name="T17" fmla="*/ 45 h 139"/>
                <a:gd name="T18" fmla="*/ 152 w 152"/>
                <a:gd name="T19" fmla="*/ 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39">
                  <a:moveTo>
                    <a:pt x="152" y="11"/>
                  </a:moveTo>
                  <a:cubicBezTo>
                    <a:pt x="152" y="5"/>
                    <a:pt x="147" y="0"/>
                    <a:pt x="14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19"/>
                    <a:pt x="0" y="139"/>
                    <a:pt x="0" y="139"/>
                  </a:cubicBezTo>
                  <a:cubicBezTo>
                    <a:pt x="140" y="139"/>
                    <a:pt x="140" y="139"/>
                    <a:pt x="140" y="139"/>
                  </a:cubicBezTo>
                  <a:cubicBezTo>
                    <a:pt x="147" y="139"/>
                    <a:pt x="152" y="134"/>
                    <a:pt x="152" y="128"/>
                  </a:cubicBezTo>
                  <a:cubicBezTo>
                    <a:pt x="152" y="45"/>
                    <a:pt x="152" y="45"/>
                    <a:pt x="152" y="45"/>
                  </a:cubicBezTo>
                  <a:cubicBezTo>
                    <a:pt x="152" y="45"/>
                    <a:pt x="152" y="45"/>
                    <a:pt x="152" y="45"/>
                  </a:cubicBezTo>
                  <a:lnTo>
                    <a:pt x="152" y="11"/>
                  </a:lnTo>
                  <a:close/>
                </a:path>
              </a:pathLst>
            </a:custGeom>
            <a:solidFill>
              <a:srgbClr val="DE6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10679113" y="5953126"/>
              <a:ext cx="209550" cy="147638"/>
            </a:xfrm>
            <a:custGeom>
              <a:avLst/>
              <a:gdLst>
                <a:gd name="T0" fmla="*/ 132 w 132"/>
                <a:gd name="T1" fmla="*/ 8 h 93"/>
                <a:gd name="T2" fmla="*/ 132 w 132"/>
                <a:gd name="T3" fmla="*/ 19 h 93"/>
                <a:gd name="T4" fmla="*/ 19 w 132"/>
                <a:gd name="T5" fmla="*/ 19 h 93"/>
                <a:gd name="T6" fmla="*/ 19 w 132"/>
                <a:gd name="T7" fmla="*/ 75 h 93"/>
                <a:gd name="T8" fmla="*/ 132 w 132"/>
                <a:gd name="T9" fmla="*/ 75 h 93"/>
                <a:gd name="T10" fmla="*/ 132 w 132"/>
                <a:gd name="T11" fmla="*/ 85 h 93"/>
                <a:gd name="T12" fmla="*/ 132 w 132"/>
                <a:gd name="T13" fmla="*/ 93 h 93"/>
                <a:gd name="T14" fmla="*/ 0 w 132"/>
                <a:gd name="T15" fmla="*/ 93 h 93"/>
                <a:gd name="T16" fmla="*/ 0 w 132"/>
                <a:gd name="T17" fmla="*/ 0 h 93"/>
                <a:gd name="T18" fmla="*/ 132 w 132"/>
                <a:gd name="T19" fmla="*/ 0 h 93"/>
                <a:gd name="T20" fmla="*/ 132 w 132"/>
                <a:gd name="T21" fmla="*/ 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93">
                  <a:moveTo>
                    <a:pt x="132" y="8"/>
                  </a:moveTo>
                  <a:lnTo>
                    <a:pt x="132" y="19"/>
                  </a:lnTo>
                  <a:lnTo>
                    <a:pt x="19" y="19"/>
                  </a:lnTo>
                  <a:lnTo>
                    <a:pt x="19" y="75"/>
                  </a:lnTo>
                  <a:lnTo>
                    <a:pt x="132" y="75"/>
                  </a:lnTo>
                  <a:lnTo>
                    <a:pt x="132" y="85"/>
                  </a:lnTo>
                  <a:lnTo>
                    <a:pt x="132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32" y="0"/>
                  </a:lnTo>
                  <a:lnTo>
                    <a:pt x="132" y="8"/>
                  </a:lnTo>
                  <a:close/>
                </a:path>
              </a:pathLst>
            </a:custGeom>
            <a:solidFill>
              <a:srgbClr val="CC5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10729913" y="6007101"/>
              <a:ext cx="46038" cy="42863"/>
            </a:xfrm>
            <a:prstGeom prst="ellipse">
              <a:avLst/>
            </a:pr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10531475" y="5848351"/>
              <a:ext cx="357188" cy="58738"/>
            </a:xfrm>
            <a:custGeom>
              <a:avLst/>
              <a:gdLst>
                <a:gd name="T0" fmla="*/ 128 w 140"/>
                <a:gd name="T1" fmla="*/ 12 h 23"/>
                <a:gd name="T2" fmla="*/ 140 w 140"/>
                <a:gd name="T3" fmla="*/ 23 h 23"/>
                <a:gd name="T4" fmla="*/ 140 w 140"/>
                <a:gd name="T5" fmla="*/ 12 h 23"/>
                <a:gd name="T6" fmla="*/ 128 w 140"/>
                <a:gd name="T7" fmla="*/ 0 h 23"/>
                <a:gd name="T8" fmla="*/ 5 w 140"/>
                <a:gd name="T9" fmla="*/ 0 h 23"/>
                <a:gd name="T10" fmla="*/ 0 w 140"/>
                <a:gd name="T11" fmla="*/ 6 h 23"/>
                <a:gd name="T12" fmla="*/ 5 w 140"/>
                <a:gd name="T13" fmla="*/ 12 h 23"/>
                <a:gd name="T14" fmla="*/ 5 w 140"/>
                <a:gd name="T15" fmla="*/ 12 h 23"/>
                <a:gd name="T16" fmla="*/ 128 w 140"/>
                <a:gd name="T1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23">
                  <a:moveTo>
                    <a:pt x="128" y="12"/>
                  </a:moveTo>
                  <a:cubicBezTo>
                    <a:pt x="134" y="12"/>
                    <a:pt x="140" y="17"/>
                    <a:pt x="140" y="23"/>
                  </a:cubicBezTo>
                  <a:cubicBezTo>
                    <a:pt x="140" y="12"/>
                    <a:pt x="140" y="12"/>
                    <a:pt x="140" y="12"/>
                  </a:cubicBezTo>
                  <a:cubicBezTo>
                    <a:pt x="140" y="5"/>
                    <a:pt x="135" y="0"/>
                    <a:pt x="128" y="0"/>
                  </a:cubicBezTo>
                  <a:cubicBezTo>
                    <a:pt x="128" y="0"/>
                    <a:pt x="5" y="0"/>
                    <a:pt x="5" y="0"/>
                  </a:cubicBezTo>
                  <a:cubicBezTo>
                    <a:pt x="2" y="1"/>
                    <a:pt x="0" y="3"/>
                    <a:pt x="0" y="6"/>
                  </a:cubicBezTo>
                  <a:cubicBezTo>
                    <a:pt x="0" y="9"/>
                    <a:pt x="2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lnTo>
                    <a:pt x="128" y="12"/>
                  </a:lnTo>
                  <a:close/>
                </a:path>
              </a:pathLst>
            </a:custGeom>
            <a:solidFill>
              <a:srgbClr val="AFD3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815388" y="6021743"/>
            <a:ext cx="654050" cy="652463"/>
            <a:chOff x="9345613" y="5654676"/>
            <a:chExt cx="654050" cy="652463"/>
          </a:xfrm>
        </p:grpSpPr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9345613" y="5654676"/>
              <a:ext cx="654050" cy="652463"/>
            </a:xfrm>
            <a:prstGeom prst="ellipse">
              <a:avLst/>
            </a:prstGeom>
            <a:solidFill>
              <a:srgbClr val="DE6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9488488" y="5881688"/>
              <a:ext cx="508000" cy="425450"/>
            </a:xfrm>
            <a:custGeom>
              <a:avLst/>
              <a:gdLst>
                <a:gd name="T0" fmla="*/ 69 w 199"/>
                <a:gd name="T1" fmla="*/ 167 h 167"/>
                <a:gd name="T2" fmla="*/ 72 w 199"/>
                <a:gd name="T3" fmla="*/ 167 h 167"/>
                <a:gd name="T4" fmla="*/ 199 w 199"/>
                <a:gd name="T5" fmla="*/ 54 h 167"/>
                <a:gd name="T6" fmla="*/ 145 w 199"/>
                <a:gd name="T7" fmla="*/ 0 h 167"/>
                <a:gd name="T8" fmla="*/ 0 w 199"/>
                <a:gd name="T9" fmla="*/ 97 h 167"/>
                <a:gd name="T10" fmla="*/ 69 w 199"/>
                <a:gd name="T11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9" h="167">
                  <a:moveTo>
                    <a:pt x="69" y="167"/>
                  </a:moveTo>
                  <a:cubicBezTo>
                    <a:pt x="70" y="167"/>
                    <a:pt x="71" y="167"/>
                    <a:pt x="72" y="167"/>
                  </a:cubicBezTo>
                  <a:cubicBezTo>
                    <a:pt x="138" y="167"/>
                    <a:pt x="192" y="118"/>
                    <a:pt x="199" y="54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0" y="97"/>
                    <a:pt x="0" y="97"/>
                    <a:pt x="0" y="97"/>
                  </a:cubicBezTo>
                  <a:lnTo>
                    <a:pt x="69" y="167"/>
                  </a:lnTo>
                  <a:close/>
                </a:path>
              </a:pathLst>
            </a:custGeom>
            <a:solidFill>
              <a:srgbClr val="CC5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9478963" y="5870576"/>
              <a:ext cx="387350" cy="268288"/>
            </a:xfrm>
            <a:custGeom>
              <a:avLst/>
              <a:gdLst>
                <a:gd name="T0" fmla="*/ 140 w 152"/>
                <a:gd name="T1" fmla="*/ 0 h 105"/>
                <a:gd name="T2" fmla="*/ 12 w 152"/>
                <a:gd name="T3" fmla="*/ 0 h 105"/>
                <a:gd name="T4" fmla="*/ 0 w 152"/>
                <a:gd name="T5" fmla="*/ 12 h 105"/>
                <a:gd name="T6" fmla="*/ 0 w 152"/>
                <a:gd name="T7" fmla="*/ 93 h 105"/>
                <a:gd name="T8" fmla="*/ 12 w 152"/>
                <a:gd name="T9" fmla="*/ 105 h 105"/>
                <a:gd name="T10" fmla="*/ 140 w 152"/>
                <a:gd name="T11" fmla="*/ 105 h 105"/>
                <a:gd name="T12" fmla="*/ 152 w 152"/>
                <a:gd name="T13" fmla="*/ 93 h 105"/>
                <a:gd name="T14" fmla="*/ 152 w 152"/>
                <a:gd name="T15" fmla="*/ 12 h 105"/>
                <a:gd name="T16" fmla="*/ 140 w 152"/>
                <a:gd name="T1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05">
                  <a:moveTo>
                    <a:pt x="14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0"/>
                    <a:pt x="5" y="105"/>
                    <a:pt x="12" y="105"/>
                  </a:cubicBezTo>
                  <a:cubicBezTo>
                    <a:pt x="140" y="105"/>
                    <a:pt x="140" y="105"/>
                    <a:pt x="140" y="105"/>
                  </a:cubicBezTo>
                  <a:cubicBezTo>
                    <a:pt x="147" y="105"/>
                    <a:pt x="152" y="100"/>
                    <a:pt x="152" y="93"/>
                  </a:cubicBezTo>
                  <a:cubicBezTo>
                    <a:pt x="152" y="12"/>
                    <a:pt x="152" y="12"/>
                    <a:pt x="152" y="12"/>
                  </a:cubicBezTo>
                  <a:cubicBezTo>
                    <a:pt x="152" y="5"/>
                    <a:pt x="147" y="0"/>
                    <a:pt x="140" y="0"/>
                  </a:cubicBez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9478963" y="5929313"/>
              <a:ext cx="387350" cy="61913"/>
            </a:xfrm>
            <a:prstGeom prst="rect">
              <a:avLst/>
            </a:pr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794625" y="6021743"/>
            <a:ext cx="654050" cy="652463"/>
            <a:chOff x="8324850" y="5654676"/>
            <a:chExt cx="654050" cy="652463"/>
          </a:xfrm>
        </p:grpSpPr>
        <p:sp>
          <p:nvSpPr>
            <p:cNvPr id="28" name="Oval 26"/>
            <p:cNvSpPr>
              <a:spLocks noChangeArrowheads="1"/>
            </p:cNvSpPr>
            <p:nvPr/>
          </p:nvSpPr>
          <p:spPr bwMode="auto">
            <a:xfrm>
              <a:off x="8324850" y="5654676"/>
              <a:ext cx="654050" cy="652463"/>
            </a:xfrm>
            <a:prstGeom prst="ellipse">
              <a:avLst/>
            </a:prstGeom>
            <a:solidFill>
              <a:srgbClr val="A49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7"/>
            <p:cNvSpPr/>
            <p:nvPr/>
          </p:nvSpPr>
          <p:spPr bwMode="auto">
            <a:xfrm>
              <a:off x="8458200" y="5899151"/>
              <a:ext cx="517525" cy="407988"/>
            </a:xfrm>
            <a:custGeom>
              <a:avLst/>
              <a:gdLst>
                <a:gd name="T0" fmla="*/ 79 w 203"/>
                <a:gd name="T1" fmla="*/ 160 h 160"/>
                <a:gd name="T2" fmla="*/ 203 w 203"/>
                <a:gd name="T3" fmla="*/ 50 h 160"/>
                <a:gd name="T4" fmla="*/ 152 w 203"/>
                <a:gd name="T5" fmla="*/ 0 h 160"/>
                <a:gd name="T6" fmla="*/ 0 w 203"/>
                <a:gd name="T7" fmla="*/ 81 h 160"/>
                <a:gd name="T8" fmla="*/ 79 w 203"/>
                <a:gd name="T9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160">
                  <a:moveTo>
                    <a:pt x="79" y="160"/>
                  </a:moveTo>
                  <a:cubicBezTo>
                    <a:pt x="142" y="158"/>
                    <a:pt x="194" y="111"/>
                    <a:pt x="203" y="5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0" y="81"/>
                    <a:pt x="0" y="81"/>
                    <a:pt x="0" y="81"/>
                  </a:cubicBezTo>
                  <a:lnTo>
                    <a:pt x="79" y="160"/>
                  </a:lnTo>
                  <a:close/>
                </a:path>
              </a:pathLst>
            </a:custGeom>
            <a:solidFill>
              <a:srgbClr val="8D7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8458200" y="5895976"/>
              <a:ext cx="387350" cy="209550"/>
            </a:xfrm>
            <a:prstGeom prst="rect">
              <a:avLst/>
            </a:prstGeom>
            <a:solidFill>
              <a:srgbClr val="AFD3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auto">
            <a:xfrm>
              <a:off x="8577263" y="5927726"/>
              <a:ext cx="149225" cy="147638"/>
            </a:xfrm>
            <a:prstGeom prst="ellipse">
              <a:avLst/>
            </a:prstGeom>
            <a:solidFill>
              <a:srgbClr val="9CC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0"/>
            <p:cNvSpPr/>
            <p:nvPr/>
          </p:nvSpPr>
          <p:spPr bwMode="auto">
            <a:xfrm>
              <a:off x="8623300" y="5948363"/>
              <a:ext cx="57150" cy="106363"/>
            </a:xfrm>
            <a:custGeom>
              <a:avLst/>
              <a:gdLst>
                <a:gd name="T0" fmla="*/ 17 w 22"/>
                <a:gd name="T1" fmla="*/ 19 h 42"/>
                <a:gd name="T2" fmla="*/ 14 w 22"/>
                <a:gd name="T3" fmla="*/ 17 h 42"/>
                <a:gd name="T4" fmla="*/ 9 w 22"/>
                <a:gd name="T5" fmla="*/ 15 h 42"/>
                <a:gd name="T6" fmla="*/ 8 w 22"/>
                <a:gd name="T7" fmla="*/ 13 h 42"/>
                <a:gd name="T8" fmla="*/ 9 w 22"/>
                <a:gd name="T9" fmla="*/ 11 h 42"/>
                <a:gd name="T10" fmla="*/ 12 w 22"/>
                <a:gd name="T11" fmla="*/ 11 h 42"/>
                <a:gd name="T12" fmla="*/ 18 w 22"/>
                <a:gd name="T13" fmla="*/ 12 h 42"/>
                <a:gd name="T14" fmla="*/ 21 w 22"/>
                <a:gd name="T15" fmla="*/ 6 h 42"/>
                <a:gd name="T16" fmla="*/ 21 w 22"/>
                <a:gd name="T17" fmla="*/ 6 h 42"/>
                <a:gd name="T18" fmla="*/ 21 w 22"/>
                <a:gd name="T19" fmla="*/ 6 h 42"/>
                <a:gd name="T20" fmla="*/ 14 w 22"/>
                <a:gd name="T21" fmla="*/ 4 h 42"/>
                <a:gd name="T22" fmla="*/ 14 w 22"/>
                <a:gd name="T23" fmla="*/ 0 h 42"/>
                <a:gd name="T24" fmla="*/ 8 w 22"/>
                <a:gd name="T25" fmla="*/ 0 h 42"/>
                <a:gd name="T26" fmla="*/ 8 w 22"/>
                <a:gd name="T27" fmla="*/ 5 h 42"/>
                <a:gd name="T28" fmla="*/ 3 w 22"/>
                <a:gd name="T29" fmla="*/ 8 h 42"/>
                <a:gd name="T30" fmla="*/ 0 w 22"/>
                <a:gd name="T31" fmla="*/ 14 h 42"/>
                <a:gd name="T32" fmla="*/ 1 w 22"/>
                <a:gd name="T33" fmla="*/ 17 h 42"/>
                <a:gd name="T34" fmla="*/ 3 w 22"/>
                <a:gd name="T35" fmla="*/ 20 h 42"/>
                <a:gd name="T36" fmla="*/ 9 w 22"/>
                <a:gd name="T37" fmla="*/ 24 h 42"/>
                <a:gd name="T38" fmla="*/ 9 w 22"/>
                <a:gd name="T39" fmla="*/ 24 h 42"/>
                <a:gd name="T40" fmla="*/ 9 w 22"/>
                <a:gd name="T41" fmla="*/ 24 h 42"/>
                <a:gd name="T42" fmla="*/ 14 w 22"/>
                <a:gd name="T43" fmla="*/ 28 h 42"/>
                <a:gd name="T44" fmla="*/ 13 w 22"/>
                <a:gd name="T45" fmla="*/ 30 h 42"/>
                <a:gd name="T46" fmla="*/ 10 w 22"/>
                <a:gd name="T47" fmla="*/ 31 h 42"/>
                <a:gd name="T48" fmla="*/ 3 w 22"/>
                <a:gd name="T49" fmla="*/ 29 h 42"/>
                <a:gd name="T50" fmla="*/ 0 w 22"/>
                <a:gd name="T51" fmla="*/ 35 h 42"/>
                <a:gd name="T52" fmla="*/ 0 w 22"/>
                <a:gd name="T53" fmla="*/ 36 h 42"/>
                <a:gd name="T54" fmla="*/ 8 w 22"/>
                <a:gd name="T55" fmla="*/ 38 h 42"/>
                <a:gd name="T56" fmla="*/ 8 w 22"/>
                <a:gd name="T57" fmla="*/ 42 h 42"/>
                <a:gd name="T58" fmla="*/ 14 w 22"/>
                <a:gd name="T59" fmla="*/ 42 h 42"/>
                <a:gd name="T60" fmla="*/ 14 w 22"/>
                <a:gd name="T61" fmla="*/ 37 h 42"/>
                <a:gd name="T62" fmla="*/ 20 w 22"/>
                <a:gd name="T63" fmla="*/ 34 h 42"/>
                <a:gd name="T64" fmla="*/ 22 w 22"/>
                <a:gd name="T65" fmla="*/ 31 h 42"/>
                <a:gd name="T66" fmla="*/ 22 w 22"/>
                <a:gd name="T67" fmla="*/ 28 h 42"/>
                <a:gd name="T68" fmla="*/ 20 w 22"/>
                <a:gd name="T69" fmla="*/ 21 h 42"/>
                <a:gd name="T70" fmla="*/ 17 w 22"/>
                <a:gd name="T7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" h="42">
                  <a:moveTo>
                    <a:pt x="17" y="19"/>
                  </a:moveTo>
                  <a:cubicBezTo>
                    <a:pt x="16" y="19"/>
                    <a:pt x="15" y="18"/>
                    <a:pt x="14" y="17"/>
                  </a:cubicBezTo>
                  <a:cubicBezTo>
                    <a:pt x="11" y="17"/>
                    <a:pt x="10" y="16"/>
                    <a:pt x="9" y="15"/>
                  </a:cubicBezTo>
                  <a:cubicBezTo>
                    <a:pt x="8" y="15"/>
                    <a:pt x="8" y="14"/>
                    <a:pt x="8" y="13"/>
                  </a:cubicBezTo>
                  <a:cubicBezTo>
                    <a:pt x="8" y="13"/>
                    <a:pt x="8" y="12"/>
                    <a:pt x="9" y="11"/>
                  </a:cubicBezTo>
                  <a:cubicBezTo>
                    <a:pt x="10" y="11"/>
                    <a:pt x="11" y="11"/>
                    <a:pt x="12" y="11"/>
                  </a:cubicBezTo>
                  <a:cubicBezTo>
                    <a:pt x="15" y="11"/>
                    <a:pt x="17" y="11"/>
                    <a:pt x="18" y="12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19" y="5"/>
                    <a:pt x="17" y="4"/>
                    <a:pt x="14" y="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5"/>
                    <a:pt x="4" y="6"/>
                    <a:pt x="3" y="8"/>
                  </a:cubicBezTo>
                  <a:cubicBezTo>
                    <a:pt x="1" y="9"/>
                    <a:pt x="0" y="12"/>
                    <a:pt x="0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1" y="18"/>
                    <a:pt x="2" y="19"/>
                    <a:pt x="3" y="20"/>
                  </a:cubicBezTo>
                  <a:cubicBezTo>
                    <a:pt x="4" y="22"/>
                    <a:pt x="6" y="23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4" y="25"/>
                    <a:pt x="14" y="27"/>
                    <a:pt x="14" y="28"/>
                  </a:cubicBezTo>
                  <a:cubicBezTo>
                    <a:pt x="14" y="29"/>
                    <a:pt x="14" y="30"/>
                    <a:pt x="13" y="30"/>
                  </a:cubicBezTo>
                  <a:cubicBezTo>
                    <a:pt x="12" y="31"/>
                    <a:pt x="11" y="31"/>
                    <a:pt x="10" y="31"/>
                  </a:cubicBezTo>
                  <a:cubicBezTo>
                    <a:pt x="7" y="31"/>
                    <a:pt x="4" y="30"/>
                    <a:pt x="3" y="29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" y="37"/>
                    <a:pt x="5" y="38"/>
                    <a:pt x="8" y="38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1" y="32"/>
                    <a:pt x="22" y="31"/>
                  </a:cubicBezTo>
                  <a:cubicBezTo>
                    <a:pt x="22" y="30"/>
                    <a:pt x="22" y="29"/>
                    <a:pt x="22" y="28"/>
                  </a:cubicBezTo>
                  <a:cubicBezTo>
                    <a:pt x="22" y="25"/>
                    <a:pt x="22" y="23"/>
                    <a:pt x="20" y="21"/>
                  </a:cubicBezTo>
                  <a:cubicBezTo>
                    <a:pt x="19" y="21"/>
                    <a:pt x="19" y="20"/>
                    <a:pt x="17" y="19"/>
                  </a:cubicBezTo>
                  <a:close/>
                </a:path>
              </a:pathLst>
            </a:cu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773863" y="6021743"/>
            <a:ext cx="652463" cy="652463"/>
            <a:chOff x="7304088" y="5654676"/>
            <a:chExt cx="652463" cy="652463"/>
          </a:xfrm>
        </p:grpSpPr>
        <p:sp>
          <p:nvSpPr>
            <p:cNvPr id="34" name="Oval 31"/>
            <p:cNvSpPr>
              <a:spLocks noChangeArrowheads="1"/>
            </p:cNvSpPr>
            <p:nvPr/>
          </p:nvSpPr>
          <p:spPr bwMode="auto">
            <a:xfrm>
              <a:off x="7304088" y="5654676"/>
              <a:ext cx="652463" cy="652463"/>
            </a:xfrm>
            <a:prstGeom prst="ellipse">
              <a:avLst/>
            </a:prstGeom>
            <a:solidFill>
              <a:srgbClr val="739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2"/>
            <p:cNvSpPr/>
            <p:nvPr/>
          </p:nvSpPr>
          <p:spPr bwMode="auto">
            <a:xfrm>
              <a:off x="7429500" y="5807076"/>
              <a:ext cx="525463" cy="495300"/>
            </a:xfrm>
            <a:custGeom>
              <a:avLst/>
              <a:gdLst>
                <a:gd name="T0" fmla="*/ 87 w 206"/>
                <a:gd name="T1" fmla="*/ 0 h 194"/>
                <a:gd name="T2" fmla="*/ 42 w 206"/>
                <a:gd name="T3" fmla="*/ 46 h 194"/>
                <a:gd name="T4" fmla="*/ 52 w 206"/>
                <a:gd name="T5" fmla="*/ 56 h 194"/>
                <a:gd name="T6" fmla="*/ 36 w 206"/>
                <a:gd name="T7" fmla="*/ 69 h 194"/>
                <a:gd name="T8" fmla="*/ 21 w 206"/>
                <a:gd name="T9" fmla="*/ 54 h 194"/>
                <a:gd name="T10" fmla="*/ 8 w 206"/>
                <a:gd name="T11" fmla="*/ 67 h 194"/>
                <a:gd name="T12" fmla="*/ 21 w 206"/>
                <a:gd name="T13" fmla="*/ 80 h 194"/>
                <a:gd name="T14" fmla="*/ 0 w 206"/>
                <a:gd name="T15" fmla="*/ 96 h 194"/>
                <a:gd name="T16" fmla="*/ 99 w 206"/>
                <a:gd name="T17" fmla="*/ 194 h 194"/>
                <a:gd name="T18" fmla="*/ 206 w 206"/>
                <a:gd name="T19" fmla="*/ 86 h 194"/>
                <a:gd name="T20" fmla="*/ 122 w 206"/>
                <a:gd name="T21" fmla="*/ 3 h 194"/>
                <a:gd name="T22" fmla="*/ 104 w 206"/>
                <a:gd name="T23" fmla="*/ 17 h 194"/>
                <a:gd name="T24" fmla="*/ 87 w 206"/>
                <a:gd name="T25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6" h="194">
                  <a:moveTo>
                    <a:pt x="87" y="0"/>
                  </a:moveTo>
                  <a:cubicBezTo>
                    <a:pt x="42" y="46"/>
                    <a:pt x="42" y="46"/>
                    <a:pt x="42" y="4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99" y="194"/>
                    <a:pt x="99" y="194"/>
                    <a:pt x="99" y="194"/>
                  </a:cubicBezTo>
                  <a:cubicBezTo>
                    <a:pt x="154" y="186"/>
                    <a:pt x="198" y="142"/>
                    <a:pt x="206" y="86"/>
                  </a:cubicBezTo>
                  <a:cubicBezTo>
                    <a:pt x="122" y="3"/>
                    <a:pt x="122" y="3"/>
                    <a:pt x="122" y="3"/>
                  </a:cubicBezTo>
                  <a:cubicBezTo>
                    <a:pt x="104" y="17"/>
                    <a:pt x="104" y="17"/>
                    <a:pt x="104" y="17"/>
                  </a:cubicBezTo>
                  <a:lnTo>
                    <a:pt x="87" y="0"/>
                  </a:lnTo>
                  <a:close/>
                </a:path>
              </a:pathLst>
            </a:custGeom>
            <a:solidFill>
              <a:srgbClr val="618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3"/>
            <p:cNvSpPr/>
            <p:nvPr/>
          </p:nvSpPr>
          <p:spPr bwMode="auto">
            <a:xfrm>
              <a:off x="7429500" y="5799138"/>
              <a:ext cx="328613" cy="388938"/>
            </a:xfrm>
            <a:custGeom>
              <a:avLst/>
              <a:gdLst>
                <a:gd name="T0" fmla="*/ 123 w 129"/>
                <a:gd name="T1" fmla="*/ 119 h 152"/>
                <a:gd name="T2" fmla="*/ 95 w 129"/>
                <a:gd name="T3" fmla="*/ 128 h 152"/>
                <a:gd name="T4" fmla="*/ 58 w 129"/>
                <a:gd name="T5" fmla="*/ 99 h 152"/>
                <a:gd name="T6" fmla="*/ 96 w 129"/>
                <a:gd name="T7" fmla="*/ 99 h 152"/>
                <a:gd name="T8" fmla="*/ 101 w 129"/>
                <a:gd name="T9" fmla="*/ 81 h 152"/>
                <a:gd name="T10" fmla="*/ 55 w 129"/>
                <a:gd name="T11" fmla="*/ 81 h 152"/>
                <a:gd name="T12" fmla="*/ 55 w 129"/>
                <a:gd name="T13" fmla="*/ 76 h 152"/>
                <a:gd name="T14" fmla="*/ 55 w 129"/>
                <a:gd name="T15" fmla="*/ 70 h 152"/>
                <a:gd name="T16" fmla="*/ 105 w 129"/>
                <a:gd name="T17" fmla="*/ 70 h 152"/>
                <a:gd name="T18" fmla="*/ 109 w 129"/>
                <a:gd name="T19" fmla="*/ 53 h 152"/>
                <a:gd name="T20" fmla="*/ 58 w 129"/>
                <a:gd name="T21" fmla="*/ 53 h 152"/>
                <a:gd name="T22" fmla="*/ 95 w 129"/>
                <a:gd name="T23" fmla="*/ 23 h 152"/>
                <a:gd name="T24" fmla="*/ 116 w 129"/>
                <a:gd name="T25" fmla="*/ 29 h 152"/>
                <a:gd name="T26" fmla="*/ 123 w 129"/>
                <a:gd name="T27" fmla="*/ 6 h 152"/>
                <a:gd name="T28" fmla="*/ 90 w 129"/>
                <a:gd name="T29" fmla="*/ 0 h 152"/>
                <a:gd name="T30" fmla="*/ 28 w 129"/>
                <a:gd name="T31" fmla="*/ 53 h 152"/>
                <a:gd name="T32" fmla="*/ 13 w 129"/>
                <a:gd name="T33" fmla="*/ 53 h 152"/>
                <a:gd name="T34" fmla="*/ 8 w 129"/>
                <a:gd name="T35" fmla="*/ 70 h 152"/>
                <a:gd name="T36" fmla="*/ 26 w 129"/>
                <a:gd name="T37" fmla="*/ 70 h 152"/>
                <a:gd name="T38" fmla="*/ 25 w 129"/>
                <a:gd name="T39" fmla="*/ 76 h 152"/>
                <a:gd name="T40" fmla="*/ 26 w 129"/>
                <a:gd name="T41" fmla="*/ 81 h 152"/>
                <a:gd name="T42" fmla="*/ 5 w 129"/>
                <a:gd name="T43" fmla="*/ 81 h 152"/>
                <a:gd name="T44" fmla="*/ 0 w 129"/>
                <a:gd name="T45" fmla="*/ 99 h 152"/>
                <a:gd name="T46" fmla="*/ 28 w 129"/>
                <a:gd name="T47" fmla="*/ 99 h 152"/>
                <a:gd name="T48" fmla="*/ 87 w 129"/>
                <a:gd name="T49" fmla="*/ 152 h 152"/>
                <a:gd name="T50" fmla="*/ 129 w 129"/>
                <a:gd name="T51" fmla="*/ 142 h 152"/>
                <a:gd name="T52" fmla="*/ 123 w 129"/>
                <a:gd name="T53" fmla="*/ 11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9" h="152">
                  <a:moveTo>
                    <a:pt x="123" y="119"/>
                  </a:moveTo>
                  <a:cubicBezTo>
                    <a:pt x="123" y="119"/>
                    <a:pt x="107" y="127"/>
                    <a:pt x="95" y="128"/>
                  </a:cubicBezTo>
                  <a:cubicBezTo>
                    <a:pt x="77" y="128"/>
                    <a:pt x="64" y="116"/>
                    <a:pt x="58" y="99"/>
                  </a:cubicBezTo>
                  <a:cubicBezTo>
                    <a:pt x="96" y="99"/>
                    <a:pt x="96" y="99"/>
                    <a:pt x="96" y="99"/>
                  </a:cubicBezTo>
                  <a:cubicBezTo>
                    <a:pt x="101" y="81"/>
                    <a:pt x="101" y="81"/>
                    <a:pt x="101" y="8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5" y="80"/>
                    <a:pt x="55" y="78"/>
                    <a:pt x="55" y="76"/>
                  </a:cubicBezTo>
                  <a:cubicBezTo>
                    <a:pt x="55" y="74"/>
                    <a:pt x="55" y="72"/>
                    <a:pt x="55" y="70"/>
                  </a:cubicBezTo>
                  <a:cubicBezTo>
                    <a:pt x="105" y="70"/>
                    <a:pt x="105" y="70"/>
                    <a:pt x="105" y="70"/>
                  </a:cubicBezTo>
                  <a:cubicBezTo>
                    <a:pt x="109" y="53"/>
                    <a:pt x="109" y="53"/>
                    <a:pt x="109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64" y="35"/>
                    <a:pt x="77" y="23"/>
                    <a:pt x="95" y="23"/>
                  </a:cubicBezTo>
                  <a:cubicBezTo>
                    <a:pt x="103" y="23"/>
                    <a:pt x="110" y="25"/>
                    <a:pt x="116" y="29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14" y="2"/>
                    <a:pt x="99" y="0"/>
                    <a:pt x="90" y="0"/>
                  </a:cubicBezTo>
                  <a:cubicBezTo>
                    <a:pt x="59" y="0"/>
                    <a:pt x="36" y="22"/>
                    <a:pt x="28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5" y="72"/>
                    <a:pt x="25" y="74"/>
                    <a:pt x="25" y="76"/>
                  </a:cubicBezTo>
                  <a:cubicBezTo>
                    <a:pt x="25" y="78"/>
                    <a:pt x="25" y="80"/>
                    <a:pt x="26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35" y="129"/>
                    <a:pt x="56" y="150"/>
                    <a:pt x="87" y="152"/>
                  </a:cubicBezTo>
                  <a:cubicBezTo>
                    <a:pt x="99" y="152"/>
                    <a:pt x="119" y="148"/>
                    <a:pt x="129" y="142"/>
                  </a:cubicBezTo>
                  <a:lnTo>
                    <a:pt x="123" y="119"/>
                  </a:ln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751513" y="6021743"/>
            <a:ext cx="654050" cy="652463"/>
            <a:chOff x="6281738" y="5654676"/>
            <a:chExt cx="654050" cy="652463"/>
          </a:xfrm>
        </p:grpSpPr>
        <p:sp>
          <p:nvSpPr>
            <p:cNvPr id="38" name="Oval 34"/>
            <p:cNvSpPr>
              <a:spLocks noChangeArrowheads="1"/>
            </p:cNvSpPr>
            <p:nvPr/>
          </p:nvSpPr>
          <p:spPr bwMode="auto">
            <a:xfrm>
              <a:off x="6281738" y="5654676"/>
              <a:ext cx="654050" cy="652463"/>
            </a:xfrm>
            <a:prstGeom prst="ellipse">
              <a:avLst/>
            </a:prstGeom>
            <a:solidFill>
              <a:srgbClr val="81CE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5"/>
            <p:cNvSpPr/>
            <p:nvPr/>
          </p:nvSpPr>
          <p:spPr bwMode="auto">
            <a:xfrm>
              <a:off x="6502400" y="5799138"/>
              <a:ext cx="420688" cy="501650"/>
            </a:xfrm>
            <a:custGeom>
              <a:avLst/>
              <a:gdLst>
                <a:gd name="T0" fmla="*/ 54 w 165"/>
                <a:gd name="T1" fmla="*/ 0 h 196"/>
                <a:gd name="T2" fmla="*/ 34 w 165"/>
                <a:gd name="T3" fmla="*/ 19 h 196"/>
                <a:gd name="T4" fmla="*/ 41 w 165"/>
                <a:gd name="T5" fmla="*/ 25 h 196"/>
                <a:gd name="T6" fmla="*/ 12 w 165"/>
                <a:gd name="T7" fmla="*/ 73 h 196"/>
                <a:gd name="T8" fmla="*/ 54 w 165"/>
                <a:gd name="T9" fmla="*/ 115 h 196"/>
                <a:gd name="T10" fmla="*/ 52 w 165"/>
                <a:gd name="T11" fmla="*/ 121 h 196"/>
                <a:gd name="T12" fmla="*/ 0 w 165"/>
                <a:gd name="T13" fmla="*/ 128 h 196"/>
                <a:gd name="T14" fmla="*/ 69 w 165"/>
                <a:gd name="T15" fmla="*/ 196 h 196"/>
                <a:gd name="T16" fmla="*/ 165 w 165"/>
                <a:gd name="T17" fmla="*/ 107 h 196"/>
                <a:gd name="T18" fmla="*/ 80 w 165"/>
                <a:gd name="T19" fmla="*/ 22 h 196"/>
                <a:gd name="T20" fmla="*/ 79 w 165"/>
                <a:gd name="T21" fmla="*/ 25 h 196"/>
                <a:gd name="T22" fmla="*/ 54 w 165"/>
                <a:gd name="T2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" h="196">
                  <a:moveTo>
                    <a:pt x="54" y="0"/>
                  </a:moveTo>
                  <a:cubicBezTo>
                    <a:pt x="34" y="19"/>
                    <a:pt x="34" y="19"/>
                    <a:pt x="34" y="19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54" y="115"/>
                    <a:pt x="54" y="115"/>
                    <a:pt x="54" y="115"/>
                  </a:cubicBezTo>
                  <a:cubicBezTo>
                    <a:pt x="52" y="121"/>
                    <a:pt x="52" y="121"/>
                    <a:pt x="52" y="121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69" y="196"/>
                    <a:pt x="69" y="196"/>
                    <a:pt x="69" y="196"/>
                  </a:cubicBezTo>
                  <a:cubicBezTo>
                    <a:pt x="115" y="186"/>
                    <a:pt x="152" y="152"/>
                    <a:pt x="165" y="107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79" y="25"/>
                    <a:pt x="79" y="25"/>
                    <a:pt x="79" y="25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72B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6"/>
            <p:cNvSpPr/>
            <p:nvPr/>
          </p:nvSpPr>
          <p:spPr bwMode="auto">
            <a:xfrm>
              <a:off x="6502400" y="5799138"/>
              <a:ext cx="214313" cy="388938"/>
            </a:xfrm>
            <a:custGeom>
              <a:avLst/>
              <a:gdLst>
                <a:gd name="T0" fmla="*/ 76 w 84"/>
                <a:gd name="T1" fmla="*/ 77 h 152"/>
                <a:gd name="T2" fmla="*/ 66 w 84"/>
                <a:gd name="T3" fmla="*/ 69 h 152"/>
                <a:gd name="T4" fmla="*/ 52 w 84"/>
                <a:gd name="T5" fmla="*/ 62 h 152"/>
                <a:gd name="T6" fmla="*/ 36 w 84"/>
                <a:gd name="T7" fmla="*/ 54 h 152"/>
                <a:gd name="T8" fmla="*/ 31 w 84"/>
                <a:gd name="T9" fmla="*/ 47 h 152"/>
                <a:gd name="T10" fmla="*/ 34 w 84"/>
                <a:gd name="T11" fmla="*/ 41 h 152"/>
                <a:gd name="T12" fmla="*/ 46 w 84"/>
                <a:gd name="T13" fmla="*/ 38 h 152"/>
                <a:gd name="T14" fmla="*/ 68 w 84"/>
                <a:gd name="T15" fmla="*/ 43 h 152"/>
                <a:gd name="T16" fmla="*/ 80 w 84"/>
                <a:gd name="T17" fmla="*/ 22 h 152"/>
                <a:gd name="T18" fmla="*/ 80 w 84"/>
                <a:gd name="T19" fmla="*/ 22 h 152"/>
                <a:gd name="T20" fmla="*/ 77 w 84"/>
                <a:gd name="T21" fmla="*/ 21 h 152"/>
                <a:gd name="T22" fmla="*/ 54 w 84"/>
                <a:gd name="T23" fmla="*/ 14 h 152"/>
                <a:gd name="T24" fmla="*/ 54 w 84"/>
                <a:gd name="T25" fmla="*/ 0 h 152"/>
                <a:gd name="T26" fmla="*/ 31 w 84"/>
                <a:gd name="T27" fmla="*/ 0 h 152"/>
                <a:gd name="T28" fmla="*/ 31 w 84"/>
                <a:gd name="T29" fmla="*/ 16 h 152"/>
                <a:gd name="T30" fmla="*/ 11 w 84"/>
                <a:gd name="T31" fmla="*/ 27 h 152"/>
                <a:gd name="T32" fmla="*/ 2 w 84"/>
                <a:gd name="T33" fmla="*/ 50 h 152"/>
                <a:gd name="T34" fmla="*/ 5 w 84"/>
                <a:gd name="T35" fmla="*/ 63 h 152"/>
                <a:gd name="T36" fmla="*/ 12 w 84"/>
                <a:gd name="T37" fmla="*/ 73 h 152"/>
                <a:gd name="T38" fmla="*/ 36 w 84"/>
                <a:gd name="T39" fmla="*/ 86 h 152"/>
                <a:gd name="T40" fmla="*/ 36 w 84"/>
                <a:gd name="T41" fmla="*/ 86 h 152"/>
                <a:gd name="T42" fmla="*/ 36 w 84"/>
                <a:gd name="T43" fmla="*/ 86 h 152"/>
                <a:gd name="T44" fmla="*/ 54 w 84"/>
                <a:gd name="T45" fmla="*/ 102 h 152"/>
                <a:gd name="T46" fmla="*/ 50 w 84"/>
                <a:gd name="T47" fmla="*/ 110 h 152"/>
                <a:gd name="T48" fmla="*/ 38 w 84"/>
                <a:gd name="T49" fmla="*/ 113 h 152"/>
                <a:gd name="T50" fmla="*/ 13 w 84"/>
                <a:gd name="T51" fmla="*/ 107 h 152"/>
                <a:gd name="T52" fmla="*/ 0 w 84"/>
                <a:gd name="T53" fmla="*/ 128 h 152"/>
                <a:gd name="T54" fmla="*/ 3 w 84"/>
                <a:gd name="T55" fmla="*/ 129 h 152"/>
                <a:gd name="T56" fmla="*/ 31 w 84"/>
                <a:gd name="T57" fmla="*/ 137 h 152"/>
                <a:gd name="T58" fmla="*/ 31 w 84"/>
                <a:gd name="T59" fmla="*/ 152 h 152"/>
                <a:gd name="T60" fmla="*/ 54 w 84"/>
                <a:gd name="T61" fmla="*/ 152 h 152"/>
                <a:gd name="T62" fmla="*/ 54 w 84"/>
                <a:gd name="T63" fmla="*/ 135 h 152"/>
                <a:gd name="T64" fmla="*/ 75 w 84"/>
                <a:gd name="T65" fmla="*/ 123 h 152"/>
                <a:gd name="T66" fmla="*/ 81 w 84"/>
                <a:gd name="T67" fmla="*/ 113 h 152"/>
                <a:gd name="T68" fmla="*/ 84 w 84"/>
                <a:gd name="T69" fmla="*/ 100 h 152"/>
                <a:gd name="T70" fmla="*/ 76 w 84"/>
                <a:gd name="T71" fmla="*/ 7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4" h="152">
                  <a:moveTo>
                    <a:pt x="76" y="77"/>
                  </a:moveTo>
                  <a:cubicBezTo>
                    <a:pt x="73" y="74"/>
                    <a:pt x="70" y="72"/>
                    <a:pt x="66" y="69"/>
                  </a:cubicBezTo>
                  <a:cubicBezTo>
                    <a:pt x="62" y="67"/>
                    <a:pt x="57" y="65"/>
                    <a:pt x="52" y="62"/>
                  </a:cubicBezTo>
                  <a:cubicBezTo>
                    <a:pt x="44" y="59"/>
                    <a:pt x="39" y="57"/>
                    <a:pt x="36" y="54"/>
                  </a:cubicBezTo>
                  <a:cubicBezTo>
                    <a:pt x="33" y="52"/>
                    <a:pt x="31" y="50"/>
                    <a:pt x="31" y="47"/>
                  </a:cubicBezTo>
                  <a:cubicBezTo>
                    <a:pt x="31" y="46"/>
                    <a:pt x="32" y="43"/>
                    <a:pt x="34" y="41"/>
                  </a:cubicBezTo>
                  <a:cubicBezTo>
                    <a:pt x="37" y="39"/>
                    <a:pt x="41" y="38"/>
                    <a:pt x="46" y="38"/>
                  </a:cubicBezTo>
                  <a:cubicBezTo>
                    <a:pt x="56" y="38"/>
                    <a:pt x="63" y="41"/>
                    <a:pt x="68" y="43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2" y="18"/>
                    <a:pt x="65" y="15"/>
                    <a:pt x="54" y="14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23" y="18"/>
                    <a:pt x="16" y="22"/>
                    <a:pt x="11" y="27"/>
                  </a:cubicBezTo>
                  <a:cubicBezTo>
                    <a:pt x="5" y="33"/>
                    <a:pt x="2" y="41"/>
                    <a:pt x="2" y="50"/>
                  </a:cubicBezTo>
                  <a:cubicBezTo>
                    <a:pt x="2" y="55"/>
                    <a:pt x="3" y="59"/>
                    <a:pt x="5" y="63"/>
                  </a:cubicBezTo>
                  <a:cubicBezTo>
                    <a:pt x="6" y="66"/>
                    <a:pt x="9" y="70"/>
                    <a:pt x="12" y="73"/>
                  </a:cubicBezTo>
                  <a:cubicBezTo>
                    <a:pt x="17" y="78"/>
                    <a:pt x="25" y="82"/>
                    <a:pt x="36" y="86"/>
                  </a:cubicBezTo>
                  <a:cubicBezTo>
                    <a:pt x="36" y="86"/>
                    <a:pt x="36" y="86"/>
                    <a:pt x="36" y="86"/>
                  </a:cubicBezTo>
                  <a:cubicBezTo>
                    <a:pt x="36" y="86"/>
                    <a:pt x="36" y="86"/>
                    <a:pt x="36" y="86"/>
                  </a:cubicBezTo>
                  <a:cubicBezTo>
                    <a:pt x="51" y="92"/>
                    <a:pt x="54" y="97"/>
                    <a:pt x="54" y="102"/>
                  </a:cubicBezTo>
                  <a:cubicBezTo>
                    <a:pt x="54" y="105"/>
                    <a:pt x="53" y="108"/>
                    <a:pt x="50" y="110"/>
                  </a:cubicBezTo>
                  <a:cubicBezTo>
                    <a:pt x="47" y="112"/>
                    <a:pt x="43" y="113"/>
                    <a:pt x="38" y="113"/>
                  </a:cubicBezTo>
                  <a:cubicBezTo>
                    <a:pt x="27" y="113"/>
                    <a:pt x="18" y="109"/>
                    <a:pt x="13" y="107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3" y="129"/>
                    <a:pt x="3" y="129"/>
                    <a:pt x="3" y="129"/>
                  </a:cubicBezTo>
                  <a:cubicBezTo>
                    <a:pt x="9" y="133"/>
                    <a:pt x="20" y="136"/>
                    <a:pt x="31" y="137"/>
                  </a:cubicBezTo>
                  <a:cubicBezTo>
                    <a:pt x="31" y="152"/>
                    <a:pt x="31" y="152"/>
                    <a:pt x="31" y="152"/>
                  </a:cubicBezTo>
                  <a:cubicBezTo>
                    <a:pt x="54" y="152"/>
                    <a:pt x="54" y="152"/>
                    <a:pt x="54" y="152"/>
                  </a:cubicBezTo>
                  <a:cubicBezTo>
                    <a:pt x="54" y="135"/>
                    <a:pt x="54" y="135"/>
                    <a:pt x="54" y="135"/>
                  </a:cubicBezTo>
                  <a:cubicBezTo>
                    <a:pt x="62" y="133"/>
                    <a:pt x="70" y="129"/>
                    <a:pt x="75" y="123"/>
                  </a:cubicBezTo>
                  <a:cubicBezTo>
                    <a:pt x="78" y="120"/>
                    <a:pt x="80" y="117"/>
                    <a:pt x="81" y="113"/>
                  </a:cubicBezTo>
                  <a:cubicBezTo>
                    <a:pt x="83" y="109"/>
                    <a:pt x="84" y="104"/>
                    <a:pt x="84" y="100"/>
                  </a:cubicBezTo>
                  <a:cubicBezTo>
                    <a:pt x="84" y="91"/>
                    <a:pt x="81" y="83"/>
                    <a:pt x="76" y="77"/>
                  </a:cubicBez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730750" y="6021743"/>
            <a:ext cx="654050" cy="652463"/>
            <a:chOff x="5260975" y="5654676"/>
            <a:chExt cx="654050" cy="652463"/>
          </a:xfrm>
        </p:grpSpPr>
        <p:sp>
          <p:nvSpPr>
            <p:cNvPr id="42" name="Oval 37"/>
            <p:cNvSpPr>
              <a:spLocks noChangeArrowheads="1"/>
            </p:cNvSpPr>
            <p:nvPr/>
          </p:nvSpPr>
          <p:spPr bwMode="auto">
            <a:xfrm>
              <a:off x="5260975" y="5654676"/>
              <a:ext cx="654050" cy="652463"/>
            </a:xfrm>
            <a:prstGeom prst="ellipse">
              <a:avLst/>
            </a:prstGeom>
            <a:solidFill>
              <a:srgbClr val="F2C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8"/>
            <p:cNvSpPr/>
            <p:nvPr/>
          </p:nvSpPr>
          <p:spPr bwMode="auto">
            <a:xfrm>
              <a:off x="5403850" y="5818188"/>
              <a:ext cx="511175" cy="488950"/>
            </a:xfrm>
            <a:custGeom>
              <a:avLst/>
              <a:gdLst>
                <a:gd name="T0" fmla="*/ 128 w 200"/>
                <a:gd name="T1" fmla="*/ 1 h 192"/>
                <a:gd name="T2" fmla="*/ 117 w 200"/>
                <a:gd name="T3" fmla="*/ 13 h 192"/>
                <a:gd name="T4" fmla="*/ 104 w 200"/>
                <a:gd name="T5" fmla="*/ 0 h 192"/>
                <a:gd name="T6" fmla="*/ 92 w 200"/>
                <a:gd name="T7" fmla="*/ 12 h 192"/>
                <a:gd name="T8" fmla="*/ 81 w 200"/>
                <a:gd name="T9" fmla="*/ 0 h 192"/>
                <a:gd name="T10" fmla="*/ 69 w 200"/>
                <a:gd name="T11" fmla="*/ 12 h 192"/>
                <a:gd name="T12" fmla="*/ 57 w 200"/>
                <a:gd name="T13" fmla="*/ 0 h 192"/>
                <a:gd name="T14" fmla="*/ 45 w 200"/>
                <a:gd name="T15" fmla="*/ 12 h 192"/>
                <a:gd name="T16" fmla="*/ 33 w 200"/>
                <a:gd name="T17" fmla="*/ 0 h 192"/>
                <a:gd name="T18" fmla="*/ 0 w 200"/>
                <a:gd name="T19" fmla="*/ 39 h 192"/>
                <a:gd name="T20" fmla="*/ 51 w 200"/>
                <a:gd name="T21" fmla="*/ 90 h 192"/>
                <a:gd name="T22" fmla="*/ 5 w 200"/>
                <a:gd name="T23" fmla="*/ 142 h 192"/>
                <a:gd name="T24" fmla="*/ 53 w 200"/>
                <a:gd name="T25" fmla="*/ 191 h 192"/>
                <a:gd name="T26" fmla="*/ 72 w 200"/>
                <a:gd name="T27" fmla="*/ 192 h 192"/>
                <a:gd name="T28" fmla="*/ 200 w 200"/>
                <a:gd name="T29" fmla="*/ 72 h 192"/>
                <a:gd name="T30" fmla="*/ 128 w 200"/>
                <a:gd name="T31" fmla="*/ 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0" h="192">
                  <a:moveTo>
                    <a:pt x="128" y="1"/>
                  </a:moveTo>
                  <a:cubicBezTo>
                    <a:pt x="117" y="13"/>
                    <a:pt x="117" y="13"/>
                    <a:pt x="117" y="13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53" y="191"/>
                    <a:pt x="53" y="191"/>
                    <a:pt x="53" y="191"/>
                  </a:cubicBezTo>
                  <a:cubicBezTo>
                    <a:pt x="59" y="192"/>
                    <a:pt x="65" y="192"/>
                    <a:pt x="72" y="192"/>
                  </a:cubicBezTo>
                  <a:cubicBezTo>
                    <a:pt x="140" y="192"/>
                    <a:pt x="196" y="139"/>
                    <a:pt x="200" y="72"/>
                  </a:cubicBezTo>
                  <a:lnTo>
                    <a:pt x="128" y="1"/>
                  </a:lnTo>
                  <a:close/>
                </a:path>
              </a:pathLst>
            </a:custGeom>
            <a:solidFill>
              <a:srgbClr val="E6B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Rectangle 39"/>
            <p:cNvSpPr>
              <a:spLocks noChangeArrowheads="1"/>
            </p:cNvSpPr>
            <p:nvPr/>
          </p:nvSpPr>
          <p:spPr bwMode="auto">
            <a:xfrm>
              <a:off x="5416550" y="5942013"/>
              <a:ext cx="342900" cy="238125"/>
            </a:xfrm>
            <a:prstGeom prst="rect">
              <a:avLst/>
            </a:pr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Rectangle 40"/>
            <p:cNvSpPr>
              <a:spLocks noChangeArrowheads="1"/>
            </p:cNvSpPr>
            <p:nvPr/>
          </p:nvSpPr>
          <p:spPr bwMode="auto">
            <a:xfrm>
              <a:off x="5445125" y="5973763"/>
              <a:ext cx="285750" cy="147638"/>
            </a:xfrm>
            <a:prstGeom prst="rect">
              <a:avLst/>
            </a:prstGeom>
            <a:solidFill>
              <a:srgbClr val="CC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1"/>
            <p:cNvSpPr/>
            <p:nvPr/>
          </p:nvSpPr>
          <p:spPr bwMode="auto">
            <a:xfrm>
              <a:off x="5688013" y="5818188"/>
              <a:ext cx="93663" cy="109538"/>
            </a:xfrm>
            <a:custGeom>
              <a:avLst/>
              <a:gdLst>
                <a:gd name="T0" fmla="*/ 37 w 37"/>
                <a:gd name="T1" fmla="*/ 24 h 43"/>
                <a:gd name="T2" fmla="*/ 17 w 37"/>
                <a:gd name="T3" fmla="*/ 0 h 43"/>
                <a:gd name="T4" fmla="*/ 0 w 37"/>
                <a:gd name="T5" fmla="*/ 0 h 43"/>
                <a:gd name="T6" fmla="*/ 12 w 37"/>
                <a:gd name="T7" fmla="*/ 24 h 43"/>
                <a:gd name="T8" fmla="*/ 12 w 37"/>
                <a:gd name="T9" fmla="*/ 30 h 43"/>
                <a:gd name="T10" fmla="*/ 12 w 37"/>
                <a:gd name="T11" fmla="*/ 30 h 43"/>
                <a:gd name="T12" fmla="*/ 24 w 37"/>
                <a:gd name="T13" fmla="*/ 43 h 43"/>
                <a:gd name="T14" fmla="*/ 37 w 37"/>
                <a:gd name="T15" fmla="*/ 30 h 43"/>
                <a:gd name="T16" fmla="*/ 37 w 37"/>
                <a:gd name="T17" fmla="*/ 2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43">
                  <a:moveTo>
                    <a:pt x="37" y="24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7"/>
                    <a:pt x="17" y="43"/>
                    <a:pt x="24" y="43"/>
                  </a:cubicBezTo>
                  <a:cubicBezTo>
                    <a:pt x="31" y="43"/>
                    <a:pt x="37" y="37"/>
                    <a:pt x="37" y="30"/>
                  </a:cubicBezTo>
                  <a:cubicBezTo>
                    <a:pt x="37" y="24"/>
                    <a:pt x="37" y="24"/>
                    <a:pt x="37" y="24"/>
                  </a:cubicBezTo>
                  <a:close/>
                </a:path>
              </a:pathLst>
            </a:custGeom>
            <a:solidFill>
              <a:srgbClr val="CF5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2"/>
            <p:cNvSpPr/>
            <p:nvPr/>
          </p:nvSpPr>
          <p:spPr bwMode="auto">
            <a:xfrm>
              <a:off x="5554663" y="5818188"/>
              <a:ext cx="66675" cy="109538"/>
            </a:xfrm>
            <a:custGeom>
              <a:avLst/>
              <a:gdLst>
                <a:gd name="T0" fmla="*/ 13 w 26"/>
                <a:gd name="T1" fmla="*/ 43 h 43"/>
                <a:gd name="T2" fmla="*/ 26 w 26"/>
                <a:gd name="T3" fmla="*/ 30 h 43"/>
                <a:gd name="T4" fmla="*/ 26 w 26"/>
                <a:gd name="T5" fmla="*/ 24 h 43"/>
                <a:gd name="T6" fmla="*/ 26 w 26"/>
                <a:gd name="T7" fmla="*/ 24 h 43"/>
                <a:gd name="T8" fmla="*/ 22 w 26"/>
                <a:gd name="T9" fmla="*/ 0 h 43"/>
                <a:gd name="T10" fmla="*/ 4 w 26"/>
                <a:gd name="T11" fmla="*/ 0 h 43"/>
                <a:gd name="T12" fmla="*/ 0 w 26"/>
                <a:gd name="T13" fmla="*/ 24 h 43"/>
                <a:gd name="T14" fmla="*/ 0 w 26"/>
                <a:gd name="T15" fmla="*/ 30 h 43"/>
                <a:gd name="T16" fmla="*/ 0 w 26"/>
                <a:gd name="T17" fmla="*/ 30 h 43"/>
                <a:gd name="T18" fmla="*/ 13 w 26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3">
                  <a:moveTo>
                    <a:pt x="13" y="43"/>
                  </a:moveTo>
                  <a:cubicBezTo>
                    <a:pt x="20" y="43"/>
                    <a:pt x="26" y="37"/>
                    <a:pt x="26" y="30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7"/>
                    <a:pt x="6" y="43"/>
                    <a:pt x="13" y="43"/>
                  </a:cubicBezTo>
                  <a:close/>
                </a:path>
              </a:pathLst>
            </a:custGeom>
            <a:solidFill>
              <a:srgbClr val="CF5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3"/>
            <p:cNvSpPr/>
            <p:nvPr/>
          </p:nvSpPr>
          <p:spPr bwMode="auto">
            <a:xfrm>
              <a:off x="5475288" y="5818188"/>
              <a:ext cx="74613" cy="109538"/>
            </a:xfrm>
            <a:custGeom>
              <a:avLst/>
              <a:gdLst>
                <a:gd name="T0" fmla="*/ 0 w 29"/>
                <a:gd name="T1" fmla="*/ 30 h 43"/>
                <a:gd name="T2" fmla="*/ 0 w 29"/>
                <a:gd name="T3" fmla="*/ 30 h 43"/>
                <a:gd name="T4" fmla="*/ 12 w 29"/>
                <a:gd name="T5" fmla="*/ 43 h 43"/>
                <a:gd name="T6" fmla="*/ 25 w 29"/>
                <a:gd name="T7" fmla="*/ 30 h 43"/>
                <a:gd name="T8" fmla="*/ 25 w 29"/>
                <a:gd name="T9" fmla="*/ 24 h 43"/>
                <a:gd name="T10" fmla="*/ 29 w 29"/>
                <a:gd name="T11" fmla="*/ 0 h 43"/>
                <a:gd name="T12" fmla="*/ 12 w 29"/>
                <a:gd name="T13" fmla="*/ 0 h 43"/>
                <a:gd name="T14" fmla="*/ 0 w 29"/>
                <a:gd name="T15" fmla="*/ 24 h 43"/>
                <a:gd name="T16" fmla="*/ 0 w 29"/>
                <a:gd name="T17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43"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7"/>
                    <a:pt x="5" y="43"/>
                    <a:pt x="12" y="43"/>
                  </a:cubicBezTo>
                  <a:cubicBezTo>
                    <a:pt x="19" y="43"/>
                    <a:pt x="25" y="37"/>
                    <a:pt x="25" y="30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30"/>
                  </a:ln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4"/>
            <p:cNvSpPr/>
            <p:nvPr/>
          </p:nvSpPr>
          <p:spPr bwMode="auto">
            <a:xfrm>
              <a:off x="5626100" y="5818188"/>
              <a:ext cx="74613" cy="109538"/>
            </a:xfrm>
            <a:custGeom>
              <a:avLst/>
              <a:gdLst>
                <a:gd name="T0" fmla="*/ 4 w 29"/>
                <a:gd name="T1" fmla="*/ 30 h 43"/>
                <a:gd name="T2" fmla="*/ 4 w 29"/>
                <a:gd name="T3" fmla="*/ 30 h 43"/>
                <a:gd name="T4" fmla="*/ 17 w 29"/>
                <a:gd name="T5" fmla="*/ 43 h 43"/>
                <a:gd name="T6" fmla="*/ 29 w 29"/>
                <a:gd name="T7" fmla="*/ 30 h 43"/>
                <a:gd name="T8" fmla="*/ 29 w 29"/>
                <a:gd name="T9" fmla="*/ 24 h 43"/>
                <a:gd name="T10" fmla="*/ 17 w 29"/>
                <a:gd name="T11" fmla="*/ 0 h 43"/>
                <a:gd name="T12" fmla="*/ 0 w 29"/>
                <a:gd name="T13" fmla="*/ 0 h 43"/>
                <a:gd name="T14" fmla="*/ 4 w 29"/>
                <a:gd name="T15" fmla="*/ 24 h 43"/>
                <a:gd name="T16" fmla="*/ 4 w 29"/>
                <a:gd name="T17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43">
                  <a:moveTo>
                    <a:pt x="4" y="30"/>
                  </a:moveTo>
                  <a:cubicBezTo>
                    <a:pt x="4" y="30"/>
                    <a:pt x="4" y="30"/>
                    <a:pt x="4" y="30"/>
                  </a:cubicBezTo>
                  <a:cubicBezTo>
                    <a:pt x="4" y="37"/>
                    <a:pt x="10" y="43"/>
                    <a:pt x="17" y="43"/>
                  </a:cubicBezTo>
                  <a:cubicBezTo>
                    <a:pt x="24" y="43"/>
                    <a:pt x="29" y="37"/>
                    <a:pt x="29" y="30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24"/>
                    <a:pt x="4" y="24"/>
                    <a:pt x="4" y="24"/>
                  </a:cubicBezTo>
                  <a:lnTo>
                    <a:pt x="4" y="30"/>
                  </a:ln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5"/>
            <p:cNvSpPr/>
            <p:nvPr/>
          </p:nvSpPr>
          <p:spPr bwMode="auto">
            <a:xfrm>
              <a:off x="5394325" y="5818188"/>
              <a:ext cx="93663" cy="109538"/>
            </a:xfrm>
            <a:custGeom>
              <a:avLst/>
              <a:gdLst>
                <a:gd name="T0" fmla="*/ 25 w 37"/>
                <a:gd name="T1" fmla="*/ 30 h 43"/>
                <a:gd name="T2" fmla="*/ 25 w 37"/>
                <a:gd name="T3" fmla="*/ 24 h 43"/>
                <a:gd name="T4" fmla="*/ 37 w 37"/>
                <a:gd name="T5" fmla="*/ 0 h 43"/>
                <a:gd name="T6" fmla="*/ 20 w 37"/>
                <a:gd name="T7" fmla="*/ 0 h 43"/>
                <a:gd name="T8" fmla="*/ 0 w 37"/>
                <a:gd name="T9" fmla="*/ 24 h 43"/>
                <a:gd name="T10" fmla="*/ 0 w 37"/>
                <a:gd name="T11" fmla="*/ 24 h 43"/>
                <a:gd name="T12" fmla="*/ 0 w 37"/>
                <a:gd name="T13" fmla="*/ 30 h 43"/>
                <a:gd name="T14" fmla="*/ 0 w 37"/>
                <a:gd name="T15" fmla="*/ 30 h 43"/>
                <a:gd name="T16" fmla="*/ 13 w 37"/>
                <a:gd name="T17" fmla="*/ 43 h 43"/>
                <a:gd name="T18" fmla="*/ 25 w 37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43">
                  <a:moveTo>
                    <a:pt x="25" y="30"/>
                  </a:moveTo>
                  <a:cubicBezTo>
                    <a:pt x="25" y="24"/>
                    <a:pt x="25" y="24"/>
                    <a:pt x="25" y="24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7"/>
                    <a:pt x="6" y="43"/>
                    <a:pt x="13" y="43"/>
                  </a:cubicBezTo>
                  <a:cubicBezTo>
                    <a:pt x="20" y="43"/>
                    <a:pt x="25" y="37"/>
                    <a:pt x="25" y="30"/>
                  </a:cubicBezTo>
                  <a:close/>
                </a:path>
              </a:pathLst>
            </a:custGeom>
            <a:solidFill>
              <a:srgbClr val="CF5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3709988" y="6021743"/>
            <a:ext cx="654050" cy="652463"/>
            <a:chOff x="4240213" y="5654676"/>
            <a:chExt cx="654050" cy="652463"/>
          </a:xfrm>
        </p:grpSpPr>
        <p:sp>
          <p:nvSpPr>
            <p:cNvPr id="52" name="Oval 46"/>
            <p:cNvSpPr>
              <a:spLocks noChangeArrowheads="1"/>
            </p:cNvSpPr>
            <p:nvPr/>
          </p:nvSpPr>
          <p:spPr bwMode="auto">
            <a:xfrm>
              <a:off x="4240213" y="5654676"/>
              <a:ext cx="654050" cy="652463"/>
            </a:xfrm>
            <a:prstGeom prst="ellipse">
              <a:avLst/>
            </a:prstGeom>
            <a:solidFill>
              <a:srgbClr val="7DC0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7"/>
            <p:cNvSpPr/>
            <p:nvPr/>
          </p:nvSpPr>
          <p:spPr bwMode="auto">
            <a:xfrm>
              <a:off x="4387850" y="5889626"/>
              <a:ext cx="503238" cy="411163"/>
            </a:xfrm>
            <a:custGeom>
              <a:avLst/>
              <a:gdLst>
                <a:gd name="T0" fmla="*/ 197 w 197"/>
                <a:gd name="T1" fmla="*/ 52 h 161"/>
                <a:gd name="T2" fmla="*/ 146 w 197"/>
                <a:gd name="T3" fmla="*/ 1 h 161"/>
                <a:gd name="T4" fmla="*/ 76 w 197"/>
                <a:gd name="T5" fmla="*/ 55 h 161"/>
                <a:gd name="T6" fmla="*/ 22 w 197"/>
                <a:gd name="T7" fmla="*/ 0 h 161"/>
                <a:gd name="T8" fmla="*/ 0 w 197"/>
                <a:gd name="T9" fmla="*/ 18 h 161"/>
                <a:gd name="T10" fmla="*/ 43 w 197"/>
                <a:gd name="T11" fmla="*/ 60 h 161"/>
                <a:gd name="T12" fmla="*/ 32 w 197"/>
                <a:gd name="T13" fmla="*/ 70 h 161"/>
                <a:gd name="T14" fmla="*/ 43 w 197"/>
                <a:gd name="T15" fmla="*/ 81 h 161"/>
                <a:gd name="T16" fmla="*/ 35 w 197"/>
                <a:gd name="T17" fmla="*/ 87 h 161"/>
                <a:gd name="T18" fmla="*/ 55 w 197"/>
                <a:gd name="T19" fmla="*/ 108 h 161"/>
                <a:gd name="T20" fmla="*/ 49 w 197"/>
                <a:gd name="T21" fmla="*/ 114 h 161"/>
                <a:gd name="T22" fmla="*/ 97 w 197"/>
                <a:gd name="T23" fmla="*/ 161 h 161"/>
                <a:gd name="T24" fmla="*/ 197 w 197"/>
                <a:gd name="T25" fmla="*/ 5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7" h="161">
                  <a:moveTo>
                    <a:pt x="197" y="52"/>
                  </a:moveTo>
                  <a:cubicBezTo>
                    <a:pt x="146" y="1"/>
                    <a:pt x="146" y="1"/>
                    <a:pt x="146" y="1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35" y="87"/>
                    <a:pt x="35" y="87"/>
                    <a:pt x="35" y="87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97" y="161"/>
                    <a:pt x="97" y="161"/>
                    <a:pt x="97" y="161"/>
                  </a:cubicBezTo>
                  <a:cubicBezTo>
                    <a:pt x="150" y="150"/>
                    <a:pt x="190" y="106"/>
                    <a:pt x="197" y="52"/>
                  </a:cubicBezTo>
                  <a:close/>
                </a:path>
              </a:pathLst>
            </a:custGeom>
            <a:solidFill>
              <a:srgbClr val="6DAD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48"/>
            <p:cNvSpPr/>
            <p:nvPr/>
          </p:nvSpPr>
          <p:spPr bwMode="auto">
            <a:xfrm>
              <a:off x="4371975" y="5889626"/>
              <a:ext cx="322263" cy="222250"/>
            </a:xfrm>
            <a:custGeom>
              <a:avLst/>
              <a:gdLst>
                <a:gd name="T0" fmla="*/ 46 w 203"/>
                <a:gd name="T1" fmla="*/ 0 h 140"/>
                <a:gd name="T2" fmla="*/ 46 w 203"/>
                <a:gd name="T3" fmla="*/ 0 h 140"/>
                <a:gd name="T4" fmla="*/ 0 w 203"/>
                <a:gd name="T5" fmla="*/ 0 h 140"/>
                <a:gd name="T6" fmla="*/ 10 w 203"/>
                <a:gd name="T7" fmla="*/ 29 h 140"/>
                <a:gd name="T8" fmla="*/ 26 w 203"/>
                <a:gd name="T9" fmla="*/ 29 h 140"/>
                <a:gd name="T10" fmla="*/ 66 w 203"/>
                <a:gd name="T11" fmla="*/ 140 h 140"/>
                <a:gd name="T12" fmla="*/ 66 w 203"/>
                <a:gd name="T13" fmla="*/ 140 h 140"/>
                <a:gd name="T14" fmla="*/ 193 w 203"/>
                <a:gd name="T15" fmla="*/ 140 h 140"/>
                <a:gd name="T16" fmla="*/ 203 w 203"/>
                <a:gd name="T17" fmla="*/ 112 h 140"/>
                <a:gd name="T18" fmla="*/ 86 w 203"/>
                <a:gd name="T19" fmla="*/ 112 h 140"/>
                <a:gd name="T20" fmla="*/ 46 w 203"/>
                <a:gd name="T21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3" h="140">
                  <a:moveTo>
                    <a:pt x="46" y="0"/>
                  </a:moveTo>
                  <a:lnTo>
                    <a:pt x="46" y="0"/>
                  </a:lnTo>
                  <a:lnTo>
                    <a:pt x="0" y="0"/>
                  </a:lnTo>
                  <a:lnTo>
                    <a:pt x="10" y="29"/>
                  </a:lnTo>
                  <a:lnTo>
                    <a:pt x="26" y="29"/>
                  </a:lnTo>
                  <a:lnTo>
                    <a:pt x="66" y="140"/>
                  </a:lnTo>
                  <a:lnTo>
                    <a:pt x="66" y="140"/>
                  </a:lnTo>
                  <a:lnTo>
                    <a:pt x="193" y="140"/>
                  </a:lnTo>
                  <a:lnTo>
                    <a:pt x="203" y="112"/>
                  </a:lnTo>
                  <a:lnTo>
                    <a:pt x="86" y="11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Oval 49"/>
            <p:cNvSpPr>
              <a:spLocks noChangeArrowheads="1"/>
            </p:cNvSpPr>
            <p:nvPr/>
          </p:nvSpPr>
          <p:spPr bwMode="auto">
            <a:xfrm>
              <a:off x="4594225" y="6129338"/>
              <a:ext cx="58738" cy="58738"/>
            </a:xfrm>
            <a:prstGeom prst="ellipse">
              <a:avLst/>
            </a:pr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Oval 50"/>
            <p:cNvSpPr>
              <a:spLocks noChangeArrowheads="1"/>
            </p:cNvSpPr>
            <p:nvPr/>
          </p:nvSpPr>
          <p:spPr bwMode="auto">
            <a:xfrm>
              <a:off x="4505325" y="6129338"/>
              <a:ext cx="58738" cy="58738"/>
            </a:xfrm>
            <a:prstGeom prst="ellipse">
              <a:avLst/>
            </a:pr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1"/>
            <p:cNvSpPr/>
            <p:nvPr/>
          </p:nvSpPr>
          <p:spPr bwMode="auto">
            <a:xfrm>
              <a:off x="4475163" y="5889626"/>
              <a:ext cx="285750" cy="149225"/>
            </a:xfrm>
            <a:custGeom>
              <a:avLst/>
              <a:gdLst>
                <a:gd name="T0" fmla="*/ 0 w 180"/>
                <a:gd name="T1" fmla="*/ 0 h 94"/>
                <a:gd name="T2" fmla="*/ 34 w 180"/>
                <a:gd name="T3" fmla="*/ 94 h 94"/>
                <a:gd name="T4" fmla="*/ 146 w 180"/>
                <a:gd name="T5" fmla="*/ 94 h 94"/>
                <a:gd name="T6" fmla="*/ 180 w 180"/>
                <a:gd name="T7" fmla="*/ 1 h 94"/>
                <a:gd name="T8" fmla="*/ 0 w 180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94">
                  <a:moveTo>
                    <a:pt x="0" y="0"/>
                  </a:moveTo>
                  <a:lnTo>
                    <a:pt x="34" y="94"/>
                  </a:lnTo>
                  <a:lnTo>
                    <a:pt x="146" y="94"/>
                  </a:lnTo>
                  <a:lnTo>
                    <a:pt x="18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2689225" y="6021743"/>
            <a:ext cx="652463" cy="652463"/>
            <a:chOff x="3219450" y="5654676"/>
            <a:chExt cx="652463" cy="652463"/>
          </a:xfrm>
        </p:grpSpPr>
        <p:sp>
          <p:nvSpPr>
            <p:cNvPr id="59" name="Oval 52"/>
            <p:cNvSpPr>
              <a:spLocks noChangeArrowheads="1"/>
            </p:cNvSpPr>
            <p:nvPr/>
          </p:nvSpPr>
          <p:spPr bwMode="auto">
            <a:xfrm>
              <a:off x="3219450" y="5654676"/>
              <a:ext cx="652463" cy="652463"/>
            </a:xfrm>
            <a:prstGeom prst="ellipse">
              <a:avLst/>
            </a:prstGeom>
            <a:solidFill>
              <a:srgbClr val="AFD3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3"/>
            <p:cNvSpPr/>
            <p:nvPr/>
          </p:nvSpPr>
          <p:spPr bwMode="auto">
            <a:xfrm>
              <a:off x="3351213" y="5848351"/>
              <a:ext cx="508000" cy="457200"/>
            </a:xfrm>
            <a:custGeom>
              <a:avLst/>
              <a:gdLst>
                <a:gd name="T0" fmla="*/ 67 w 199"/>
                <a:gd name="T1" fmla="*/ 0 h 179"/>
                <a:gd name="T2" fmla="*/ 37 w 199"/>
                <a:gd name="T3" fmla="*/ 41 h 179"/>
                <a:gd name="T4" fmla="*/ 80 w 199"/>
                <a:gd name="T5" fmla="*/ 85 h 179"/>
                <a:gd name="T6" fmla="*/ 66 w 199"/>
                <a:gd name="T7" fmla="*/ 94 h 179"/>
                <a:gd name="T8" fmla="*/ 15 w 199"/>
                <a:gd name="T9" fmla="*/ 43 h 179"/>
                <a:gd name="T10" fmla="*/ 0 w 199"/>
                <a:gd name="T11" fmla="*/ 58 h 179"/>
                <a:gd name="T12" fmla="*/ 47 w 199"/>
                <a:gd name="T13" fmla="*/ 105 h 179"/>
                <a:gd name="T14" fmla="*/ 29 w 199"/>
                <a:gd name="T15" fmla="*/ 116 h 179"/>
                <a:gd name="T16" fmla="*/ 93 w 199"/>
                <a:gd name="T17" fmla="*/ 179 h 179"/>
                <a:gd name="T18" fmla="*/ 199 w 199"/>
                <a:gd name="T19" fmla="*/ 88 h 179"/>
                <a:gd name="T20" fmla="*/ 152 w 199"/>
                <a:gd name="T21" fmla="*/ 41 h 179"/>
                <a:gd name="T22" fmla="*/ 125 w 199"/>
                <a:gd name="T23" fmla="*/ 57 h 179"/>
                <a:gd name="T24" fmla="*/ 67 w 199"/>
                <a:gd name="T25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179">
                  <a:moveTo>
                    <a:pt x="67" y="0"/>
                  </a:moveTo>
                  <a:cubicBezTo>
                    <a:pt x="37" y="41"/>
                    <a:pt x="37" y="41"/>
                    <a:pt x="37" y="41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66" y="94"/>
                    <a:pt x="66" y="94"/>
                    <a:pt x="66" y="94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29" y="116"/>
                    <a:pt x="29" y="116"/>
                    <a:pt x="29" y="116"/>
                  </a:cubicBezTo>
                  <a:cubicBezTo>
                    <a:pt x="93" y="179"/>
                    <a:pt x="93" y="179"/>
                    <a:pt x="93" y="179"/>
                  </a:cubicBezTo>
                  <a:cubicBezTo>
                    <a:pt x="143" y="172"/>
                    <a:pt x="185" y="136"/>
                    <a:pt x="199" y="88"/>
                  </a:cubicBezTo>
                  <a:cubicBezTo>
                    <a:pt x="152" y="41"/>
                    <a:pt x="152" y="41"/>
                    <a:pt x="152" y="41"/>
                  </a:cubicBezTo>
                  <a:cubicBezTo>
                    <a:pt x="125" y="57"/>
                    <a:pt x="125" y="57"/>
                    <a:pt x="125" y="57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rgbClr val="9CC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4"/>
            <p:cNvSpPr/>
            <p:nvPr/>
          </p:nvSpPr>
          <p:spPr bwMode="auto">
            <a:xfrm>
              <a:off x="3351213" y="5953126"/>
              <a:ext cx="388938" cy="190500"/>
            </a:xfrm>
            <a:custGeom>
              <a:avLst/>
              <a:gdLst>
                <a:gd name="T0" fmla="*/ 0 w 245"/>
                <a:gd name="T1" fmla="*/ 0 h 120"/>
                <a:gd name="T2" fmla="*/ 0 w 245"/>
                <a:gd name="T3" fmla="*/ 27 h 120"/>
                <a:gd name="T4" fmla="*/ 19 w 245"/>
                <a:gd name="T5" fmla="*/ 27 h 120"/>
                <a:gd name="T6" fmla="*/ 47 w 245"/>
                <a:gd name="T7" fmla="*/ 120 h 120"/>
                <a:gd name="T8" fmla="*/ 198 w 245"/>
                <a:gd name="T9" fmla="*/ 120 h 120"/>
                <a:gd name="T10" fmla="*/ 225 w 245"/>
                <a:gd name="T11" fmla="*/ 27 h 120"/>
                <a:gd name="T12" fmla="*/ 245 w 245"/>
                <a:gd name="T13" fmla="*/ 27 h 120"/>
                <a:gd name="T14" fmla="*/ 245 w 245"/>
                <a:gd name="T15" fmla="*/ 0 h 120"/>
                <a:gd name="T16" fmla="*/ 0 w 245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120">
                  <a:moveTo>
                    <a:pt x="0" y="0"/>
                  </a:moveTo>
                  <a:lnTo>
                    <a:pt x="0" y="27"/>
                  </a:lnTo>
                  <a:lnTo>
                    <a:pt x="19" y="27"/>
                  </a:lnTo>
                  <a:lnTo>
                    <a:pt x="47" y="120"/>
                  </a:lnTo>
                  <a:lnTo>
                    <a:pt x="198" y="120"/>
                  </a:lnTo>
                  <a:lnTo>
                    <a:pt x="225" y="27"/>
                  </a:lnTo>
                  <a:lnTo>
                    <a:pt x="245" y="27"/>
                  </a:lnTo>
                  <a:lnTo>
                    <a:pt x="24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9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5"/>
            <p:cNvSpPr/>
            <p:nvPr/>
          </p:nvSpPr>
          <p:spPr bwMode="auto">
            <a:xfrm>
              <a:off x="3471863" y="5988051"/>
              <a:ext cx="30163" cy="120650"/>
            </a:xfrm>
            <a:custGeom>
              <a:avLst/>
              <a:gdLst>
                <a:gd name="T0" fmla="*/ 12 w 12"/>
                <a:gd name="T1" fmla="*/ 41 h 47"/>
                <a:gd name="T2" fmla="*/ 6 w 12"/>
                <a:gd name="T3" fmla="*/ 47 h 47"/>
                <a:gd name="T4" fmla="*/ 0 w 12"/>
                <a:gd name="T5" fmla="*/ 41 h 47"/>
                <a:gd name="T6" fmla="*/ 0 w 12"/>
                <a:gd name="T7" fmla="*/ 6 h 47"/>
                <a:gd name="T8" fmla="*/ 6 w 12"/>
                <a:gd name="T9" fmla="*/ 0 h 47"/>
                <a:gd name="T10" fmla="*/ 12 w 12"/>
                <a:gd name="T11" fmla="*/ 6 h 47"/>
                <a:gd name="T12" fmla="*/ 12 w 12"/>
                <a:gd name="T13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7">
                  <a:moveTo>
                    <a:pt x="12" y="41"/>
                  </a:moveTo>
                  <a:cubicBezTo>
                    <a:pt x="12" y="44"/>
                    <a:pt x="9" y="47"/>
                    <a:pt x="6" y="47"/>
                  </a:cubicBezTo>
                  <a:cubicBezTo>
                    <a:pt x="3" y="47"/>
                    <a:pt x="0" y="44"/>
                    <a:pt x="0" y="4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41"/>
                  </a:lnTo>
                  <a:close/>
                </a:path>
              </a:pathLst>
            </a:custGeom>
            <a:solidFill>
              <a:srgbClr val="618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56"/>
            <p:cNvSpPr/>
            <p:nvPr/>
          </p:nvSpPr>
          <p:spPr bwMode="auto">
            <a:xfrm>
              <a:off x="3530600" y="5988051"/>
              <a:ext cx="30163" cy="120650"/>
            </a:xfrm>
            <a:custGeom>
              <a:avLst/>
              <a:gdLst>
                <a:gd name="T0" fmla="*/ 12 w 12"/>
                <a:gd name="T1" fmla="*/ 41 h 47"/>
                <a:gd name="T2" fmla="*/ 6 w 12"/>
                <a:gd name="T3" fmla="*/ 47 h 47"/>
                <a:gd name="T4" fmla="*/ 0 w 12"/>
                <a:gd name="T5" fmla="*/ 41 h 47"/>
                <a:gd name="T6" fmla="*/ 0 w 12"/>
                <a:gd name="T7" fmla="*/ 6 h 47"/>
                <a:gd name="T8" fmla="*/ 6 w 12"/>
                <a:gd name="T9" fmla="*/ 0 h 47"/>
                <a:gd name="T10" fmla="*/ 12 w 12"/>
                <a:gd name="T11" fmla="*/ 6 h 47"/>
                <a:gd name="T12" fmla="*/ 12 w 12"/>
                <a:gd name="T13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7">
                  <a:moveTo>
                    <a:pt x="12" y="41"/>
                  </a:moveTo>
                  <a:cubicBezTo>
                    <a:pt x="12" y="44"/>
                    <a:pt x="9" y="47"/>
                    <a:pt x="6" y="47"/>
                  </a:cubicBezTo>
                  <a:cubicBezTo>
                    <a:pt x="3" y="47"/>
                    <a:pt x="0" y="44"/>
                    <a:pt x="0" y="4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41"/>
                  </a:lnTo>
                  <a:close/>
                </a:path>
              </a:pathLst>
            </a:custGeom>
            <a:solidFill>
              <a:srgbClr val="618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57"/>
            <p:cNvSpPr/>
            <p:nvPr/>
          </p:nvSpPr>
          <p:spPr bwMode="auto">
            <a:xfrm>
              <a:off x="3589338" y="5988051"/>
              <a:ext cx="30163" cy="120650"/>
            </a:xfrm>
            <a:custGeom>
              <a:avLst/>
              <a:gdLst>
                <a:gd name="T0" fmla="*/ 12 w 12"/>
                <a:gd name="T1" fmla="*/ 41 h 47"/>
                <a:gd name="T2" fmla="*/ 6 w 12"/>
                <a:gd name="T3" fmla="*/ 47 h 47"/>
                <a:gd name="T4" fmla="*/ 0 w 12"/>
                <a:gd name="T5" fmla="*/ 41 h 47"/>
                <a:gd name="T6" fmla="*/ 0 w 12"/>
                <a:gd name="T7" fmla="*/ 6 h 47"/>
                <a:gd name="T8" fmla="*/ 6 w 12"/>
                <a:gd name="T9" fmla="*/ 0 h 47"/>
                <a:gd name="T10" fmla="*/ 12 w 12"/>
                <a:gd name="T11" fmla="*/ 6 h 47"/>
                <a:gd name="T12" fmla="*/ 12 w 12"/>
                <a:gd name="T13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7">
                  <a:moveTo>
                    <a:pt x="12" y="41"/>
                  </a:moveTo>
                  <a:cubicBezTo>
                    <a:pt x="12" y="44"/>
                    <a:pt x="9" y="47"/>
                    <a:pt x="6" y="47"/>
                  </a:cubicBezTo>
                  <a:cubicBezTo>
                    <a:pt x="3" y="47"/>
                    <a:pt x="0" y="44"/>
                    <a:pt x="0" y="4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41"/>
                  </a:lnTo>
                  <a:close/>
                </a:path>
              </a:pathLst>
            </a:custGeom>
            <a:solidFill>
              <a:srgbClr val="618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58"/>
            <p:cNvSpPr/>
            <p:nvPr/>
          </p:nvSpPr>
          <p:spPr bwMode="auto">
            <a:xfrm>
              <a:off x="3425825" y="5843588"/>
              <a:ext cx="104775" cy="109538"/>
            </a:xfrm>
            <a:custGeom>
              <a:avLst/>
              <a:gdLst>
                <a:gd name="T0" fmla="*/ 21 w 41"/>
                <a:gd name="T1" fmla="*/ 43 h 43"/>
                <a:gd name="T2" fmla="*/ 40 w 41"/>
                <a:gd name="T3" fmla="*/ 13 h 43"/>
                <a:gd name="T4" fmla="*/ 40 w 41"/>
                <a:gd name="T5" fmla="*/ 13 h 43"/>
                <a:gd name="T6" fmla="*/ 41 w 41"/>
                <a:gd name="T7" fmla="*/ 8 h 43"/>
                <a:gd name="T8" fmla="*/ 33 w 41"/>
                <a:gd name="T9" fmla="*/ 0 h 43"/>
                <a:gd name="T10" fmla="*/ 25 w 41"/>
                <a:gd name="T11" fmla="*/ 4 h 43"/>
                <a:gd name="T12" fmla="*/ 0 w 41"/>
                <a:gd name="T13" fmla="*/ 43 h 43"/>
                <a:gd name="T14" fmla="*/ 1 w 41"/>
                <a:gd name="T15" fmla="*/ 43 h 43"/>
                <a:gd name="T16" fmla="*/ 21 w 41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43">
                  <a:moveTo>
                    <a:pt x="21" y="43"/>
                  </a:moveTo>
                  <a:cubicBezTo>
                    <a:pt x="40" y="13"/>
                    <a:pt x="40" y="13"/>
                    <a:pt x="40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1" y="12"/>
                    <a:pt x="41" y="10"/>
                    <a:pt x="41" y="8"/>
                  </a:cubicBezTo>
                  <a:cubicBezTo>
                    <a:pt x="41" y="4"/>
                    <a:pt x="37" y="0"/>
                    <a:pt x="33" y="0"/>
                  </a:cubicBezTo>
                  <a:cubicBezTo>
                    <a:pt x="29" y="0"/>
                    <a:pt x="26" y="2"/>
                    <a:pt x="25" y="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" y="43"/>
                    <a:pt x="1" y="43"/>
                    <a:pt x="1" y="43"/>
                  </a:cubicBezTo>
                  <a:lnTo>
                    <a:pt x="21" y="43"/>
                  </a:lnTo>
                  <a:close/>
                </a:path>
              </a:pathLst>
            </a:cu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59"/>
            <p:cNvSpPr/>
            <p:nvPr/>
          </p:nvSpPr>
          <p:spPr bwMode="auto">
            <a:xfrm>
              <a:off x="3560763" y="5843588"/>
              <a:ext cx="104775" cy="109538"/>
            </a:xfrm>
            <a:custGeom>
              <a:avLst/>
              <a:gdLst>
                <a:gd name="T0" fmla="*/ 1 w 41"/>
                <a:gd name="T1" fmla="*/ 13 h 43"/>
                <a:gd name="T2" fmla="*/ 20 w 41"/>
                <a:gd name="T3" fmla="*/ 43 h 43"/>
                <a:gd name="T4" fmla="*/ 40 w 41"/>
                <a:gd name="T5" fmla="*/ 43 h 43"/>
                <a:gd name="T6" fmla="*/ 41 w 41"/>
                <a:gd name="T7" fmla="*/ 43 h 43"/>
                <a:gd name="T8" fmla="*/ 16 w 41"/>
                <a:gd name="T9" fmla="*/ 4 h 43"/>
                <a:gd name="T10" fmla="*/ 8 w 41"/>
                <a:gd name="T11" fmla="*/ 0 h 43"/>
                <a:gd name="T12" fmla="*/ 0 w 41"/>
                <a:gd name="T13" fmla="*/ 8 h 43"/>
                <a:gd name="T14" fmla="*/ 1 w 41"/>
                <a:gd name="T15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43">
                  <a:moveTo>
                    <a:pt x="1" y="13"/>
                  </a:moveTo>
                  <a:cubicBezTo>
                    <a:pt x="20" y="43"/>
                    <a:pt x="20" y="43"/>
                    <a:pt x="20" y="43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2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0"/>
                    <a:pt x="0" y="12"/>
                    <a:pt x="1" y="13"/>
                  </a:cubicBezTo>
                  <a:close/>
                </a:path>
              </a:pathLst>
            </a:cu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666875" y="6021743"/>
            <a:ext cx="654050" cy="652463"/>
            <a:chOff x="2197100" y="5654676"/>
            <a:chExt cx="654050" cy="652463"/>
          </a:xfrm>
        </p:grpSpPr>
        <p:sp>
          <p:nvSpPr>
            <p:cNvPr id="68" name="Oval 60"/>
            <p:cNvSpPr>
              <a:spLocks noChangeArrowheads="1"/>
            </p:cNvSpPr>
            <p:nvPr/>
          </p:nvSpPr>
          <p:spPr bwMode="auto">
            <a:xfrm>
              <a:off x="2197100" y="5654676"/>
              <a:ext cx="654050" cy="652463"/>
            </a:xfrm>
            <a:prstGeom prst="ellipse">
              <a:avLst/>
            </a:prstGeom>
            <a:solidFill>
              <a:srgbClr val="A49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1"/>
            <p:cNvSpPr/>
            <p:nvPr/>
          </p:nvSpPr>
          <p:spPr bwMode="auto">
            <a:xfrm>
              <a:off x="2376488" y="5794376"/>
              <a:ext cx="465138" cy="512763"/>
            </a:xfrm>
            <a:custGeom>
              <a:avLst/>
              <a:gdLst>
                <a:gd name="T0" fmla="*/ 35 w 182"/>
                <a:gd name="T1" fmla="*/ 43 h 201"/>
                <a:gd name="T2" fmla="*/ 0 w 182"/>
                <a:gd name="T3" fmla="*/ 144 h 201"/>
                <a:gd name="T4" fmla="*/ 57 w 182"/>
                <a:gd name="T5" fmla="*/ 201 h 201"/>
                <a:gd name="T6" fmla="*/ 58 w 182"/>
                <a:gd name="T7" fmla="*/ 201 h 201"/>
                <a:gd name="T8" fmla="*/ 182 w 182"/>
                <a:gd name="T9" fmla="*/ 104 h 201"/>
                <a:gd name="T10" fmla="*/ 78 w 182"/>
                <a:gd name="T11" fmla="*/ 0 h 201"/>
                <a:gd name="T12" fmla="*/ 41 w 182"/>
                <a:gd name="T13" fmla="*/ 3 h 201"/>
                <a:gd name="T14" fmla="*/ 35 w 182"/>
                <a:gd name="T15" fmla="*/ 4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2" h="201">
                  <a:moveTo>
                    <a:pt x="35" y="43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57" y="201"/>
                    <a:pt x="57" y="201"/>
                    <a:pt x="57" y="201"/>
                  </a:cubicBezTo>
                  <a:cubicBezTo>
                    <a:pt x="57" y="201"/>
                    <a:pt x="58" y="201"/>
                    <a:pt x="58" y="201"/>
                  </a:cubicBezTo>
                  <a:cubicBezTo>
                    <a:pt x="118" y="201"/>
                    <a:pt x="168" y="160"/>
                    <a:pt x="182" y="104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41" y="3"/>
                    <a:pt x="41" y="3"/>
                    <a:pt x="41" y="3"/>
                  </a:cubicBezTo>
                  <a:lnTo>
                    <a:pt x="35" y="43"/>
                  </a:lnTo>
                  <a:close/>
                </a:path>
              </a:pathLst>
            </a:custGeom>
            <a:solidFill>
              <a:srgbClr val="8D7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2"/>
            <p:cNvSpPr/>
            <p:nvPr/>
          </p:nvSpPr>
          <p:spPr bwMode="auto">
            <a:xfrm>
              <a:off x="2449513" y="5773738"/>
              <a:ext cx="149225" cy="150813"/>
            </a:xfrm>
            <a:custGeom>
              <a:avLst/>
              <a:gdLst>
                <a:gd name="T0" fmla="*/ 0 w 58"/>
                <a:gd name="T1" fmla="*/ 59 h 59"/>
                <a:gd name="T2" fmla="*/ 12 w 58"/>
                <a:gd name="T3" fmla="*/ 59 h 59"/>
                <a:gd name="T4" fmla="*/ 12 w 58"/>
                <a:gd name="T5" fmla="*/ 29 h 59"/>
                <a:gd name="T6" fmla="*/ 12 w 58"/>
                <a:gd name="T7" fmla="*/ 29 h 59"/>
                <a:gd name="T8" fmla="*/ 29 w 58"/>
                <a:gd name="T9" fmla="*/ 12 h 59"/>
                <a:gd name="T10" fmla="*/ 46 w 58"/>
                <a:gd name="T11" fmla="*/ 29 h 59"/>
                <a:gd name="T12" fmla="*/ 46 w 58"/>
                <a:gd name="T13" fmla="*/ 29 h 59"/>
                <a:gd name="T14" fmla="*/ 46 w 58"/>
                <a:gd name="T15" fmla="*/ 59 h 59"/>
                <a:gd name="T16" fmla="*/ 58 w 58"/>
                <a:gd name="T17" fmla="*/ 59 h 59"/>
                <a:gd name="T18" fmla="*/ 58 w 58"/>
                <a:gd name="T19" fmla="*/ 29 h 59"/>
                <a:gd name="T20" fmla="*/ 29 w 58"/>
                <a:gd name="T21" fmla="*/ 0 h 59"/>
                <a:gd name="T22" fmla="*/ 0 w 58"/>
                <a:gd name="T23" fmla="*/ 29 h 59"/>
                <a:gd name="T24" fmla="*/ 0 w 58"/>
                <a:gd name="T25" fmla="*/ 29 h 59"/>
                <a:gd name="T26" fmla="*/ 0 w 58"/>
                <a:gd name="T2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9">
                  <a:moveTo>
                    <a:pt x="0" y="59"/>
                  </a:moveTo>
                  <a:cubicBezTo>
                    <a:pt x="12" y="59"/>
                    <a:pt x="12" y="59"/>
                    <a:pt x="12" y="5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0"/>
                    <a:pt x="19" y="12"/>
                    <a:pt x="29" y="12"/>
                  </a:cubicBezTo>
                  <a:cubicBezTo>
                    <a:pt x="39" y="12"/>
                    <a:pt x="46" y="20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0" y="59"/>
                  </a:lnTo>
                  <a:close/>
                </a:path>
              </a:pathLst>
            </a:cu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3"/>
            <p:cNvSpPr/>
            <p:nvPr/>
          </p:nvSpPr>
          <p:spPr bwMode="auto">
            <a:xfrm>
              <a:off x="2376488" y="5907088"/>
              <a:ext cx="295275" cy="255588"/>
            </a:xfrm>
            <a:custGeom>
              <a:avLst/>
              <a:gdLst>
                <a:gd name="T0" fmla="*/ 169 w 186"/>
                <a:gd name="T1" fmla="*/ 0 h 161"/>
                <a:gd name="T2" fmla="*/ 18 w 186"/>
                <a:gd name="T3" fmla="*/ 0 h 161"/>
                <a:gd name="T4" fmla="*/ 0 w 186"/>
                <a:gd name="T5" fmla="*/ 161 h 161"/>
                <a:gd name="T6" fmla="*/ 186 w 186"/>
                <a:gd name="T7" fmla="*/ 161 h 161"/>
                <a:gd name="T8" fmla="*/ 169 w 186"/>
                <a:gd name="T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161">
                  <a:moveTo>
                    <a:pt x="169" y="0"/>
                  </a:moveTo>
                  <a:lnTo>
                    <a:pt x="18" y="0"/>
                  </a:lnTo>
                  <a:lnTo>
                    <a:pt x="0" y="161"/>
                  </a:lnTo>
                  <a:lnTo>
                    <a:pt x="186" y="161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646113" y="6021743"/>
            <a:ext cx="654050" cy="652463"/>
            <a:chOff x="1176338" y="5654676"/>
            <a:chExt cx="654050" cy="652463"/>
          </a:xfrm>
        </p:grpSpPr>
        <p:sp>
          <p:nvSpPr>
            <p:cNvPr id="73" name="Oval 64"/>
            <p:cNvSpPr>
              <a:spLocks noChangeArrowheads="1"/>
            </p:cNvSpPr>
            <p:nvPr/>
          </p:nvSpPr>
          <p:spPr bwMode="auto">
            <a:xfrm>
              <a:off x="1176338" y="5654676"/>
              <a:ext cx="654050" cy="652463"/>
            </a:xfrm>
            <a:prstGeom prst="ellipse">
              <a:avLst/>
            </a:prstGeom>
            <a:solidFill>
              <a:srgbClr val="DE6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65"/>
            <p:cNvSpPr/>
            <p:nvPr/>
          </p:nvSpPr>
          <p:spPr bwMode="auto">
            <a:xfrm>
              <a:off x="1400175" y="5903913"/>
              <a:ext cx="398463" cy="385763"/>
            </a:xfrm>
            <a:custGeom>
              <a:avLst/>
              <a:gdLst>
                <a:gd name="T0" fmla="*/ 82 w 156"/>
                <a:gd name="T1" fmla="*/ 151 h 151"/>
                <a:gd name="T2" fmla="*/ 156 w 156"/>
                <a:gd name="T3" fmla="*/ 85 h 151"/>
                <a:gd name="T4" fmla="*/ 70 w 156"/>
                <a:gd name="T5" fmla="*/ 0 h 151"/>
                <a:gd name="T6" fmla="*/ 0 w 156"/>
                <a:gd name="T7" fmla="*/ 70 h 151"/>
                <a:gd name="T8" fmla="*/ 82 w 156"/>
                <a:gd name="T9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151">
                  <a:moveTo>
                    <a:pt x="82" y="151"/>
                  </a:moveTo>
                  <a:cubicBezTo>
                    <a:pt x="114" y="140"/>
                    <a:pt x="141" y="116"/>
                    <a:pt x="156" y="85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0" y="70"/>
                    <a:pt x="0" y="70"/>
                    <a:pt x="0" y="70"/>
                  </a:cubicBezTo>
                  <a:lnTo>
                    <a:pt x="82" y="151"/>
                  </a:lnTo>
                  <a:close/>
                </a:path>
              </a:pathLst>
            </a:custGeom>
            <a:solidFill>
              <a:srgbClr val="CC5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66"/>
            <p:cNvSpPr/>
            <p:nvPr/>
          </p:nvSpPr>
          <p:spPr bwMode="auto">
            <a:xfrm>
              <a:off x="1328738" y="5840413"/>
              <a:ext cx="204788" cy="204788"/>
            </a:xfrm>
            <a:custGeom>
              <a:avLst/>
              <a:gdLst>
                <a:gd name="T0" fmla="*/ 129 w 129"/>
                <a:gd name="T1" fmla="*/ 77 h 129"/>
                <a:gd name="T2" fmla="*/ 78 w 129"/>
                <a:gd name="T3" fmla="*/ 129 h 129"/>
                <a:gd name="T4" fmla="*/ 0 w 129"/>
                <a:gd name="T5" fmla="*/ 51 h 129"/>
                <a:gd name="T6" fmla="*/ 52 w 129"/>
                <a:gd name="T7" fmla="*/ 0 h 129"/>
                <a:gd name="T8" fmla="*/ 129 w 129"/>
                <a:gd name="T9" fmla="*/ 7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29" y="77"/>
                  </a:moveTo>
                  <a:lnTo>
                    <a:pt x="78" y="129"/>
                  </a:lnTo>
                  <a:lnTo>
                    <a:pt x="0" y="51"/>
                  </a:lnTo>
                  <a:lnTo>
                    <a:pt x="52" y="0"/>
                  </a:lnTo>
                  <a:lnTo>
                    <a:pt x="129" y="77"/>
                  </a:lnTo>
                  <a:close/>
                </a:path>
              </a:pathLst>
            </a:custGeom>
            <a:solidFill>
              <a:srgbClr val="CC5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1322388" y="5822951"/>
              <a:ext cx="387350" cy="387350"/>
            </a:xfrm>
            <a:custGeom>
              <a:avLst/>
              <a:gdLst>
                <a:gd name="T0" fmla="*/ 70 w 152"/>
                <a:gd name="T1" fmla="*/ 0 h 152"/>
                <a:gd name="T2" fmla="*/ 0 w 152"/>
                <a:gd name="T3" fmla="*/ 0 h 152"/>
                <a:gd name="T4" fmla="*/ 0 w 152"/>
                <a:gd name="T5" fmla="*/ 70 h 152"/>
                <a:gd name="T6" fmla="*/ 82 w 152"/>
                <a:gd name="T7" fmla="*/ 152 h 152"/>
                <a:gd name="T8" fmla="*/ 152 w 152"/>
                <a:gd name="T9" fmla="*/ 82 h 152"/>
                <a:gd name="T10" fmla="*/ 70 w 152"/>
                <a:gd name="T11" fmla="*/ 0 h 152"/>
                <a:gd name="T12" fmla="*/ 35 w 152"/>
                <a:gd name="T13" fmla="*/ 54 h 152"/>
                <a:gd name="T14" fmla="*/ 17 w 152"/>
                <a:gd name="T15" fmla="*/ 37 h 152"/>
                <a:gd name="T16" fmla="*/ 35 w 152"/>
                <a:gd name="T17" fmla="*/ 19 h 152"/>
                <a:gd name="T18" fmla="*/ 52 w 152"/>
                <a:gd name="T19" fmla="*/ 37 h 152"/>
                <a:gd name="T20" fmla="*/ 35 w 152"/>
                <a:gd name="T21" fmla="*/ 5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52">
                  <a:moveTo>
                    <a:pt x="7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82" y="152"/>
                    <a:pt x="82" y="152"/>
                    <a:pt x="82" y="152"/>
                  </a:cubicBezTo>
                  <a:cubicBezTo>
                    <a:pt x="152" y="82"/>
                    <a:pt x="152" y="82"/>
                    <a:pt x="152" y="82"/>
                  </a:cubicBezTo>
                  <a:lnTo>
                    <a:pt x="70" y="0"/>
                  </a:lnTo>
                  <a:close/>
                  <a:moveTo>
                    <a:pt x="35" y="54"/>
                  </a:moveTo>
                  <a:cubicBezTo>
                    <a:pt x="25" y="54"/>
                    <a:pt x="17" y="46"/>
                    <a:pt x="17" y="37"/>
                  </a:cubicBezTo>
                  <a:cubicBezTo>
                    <a:pt x="17" y="27"/>
                    <a:pt x="25" y="19"/>
                    <a:pt x="35" y="19"/>
                  </a:cubicBezTo>
                  <a:cubicBezTo>
                    <a:pt x="44" y="19"/>
                    <a:pt x="52" y="27"/>
                    <a:pt x="52" y="37"/>
                  </a:cubicBezTo>
                  <a:cubicBezTo>
                    <a:pt x="52" y="46"/>
                    <a:pt x="44" y="54"/>
                    <a:pt x="35" y="54"/>
                  </a:cubicBezTo>
                  <a:close/>
                </a:path>
              </a:pathLst>
            </a:custGeom>
            <a:solidFill>
              <a:srgbClr val="F2C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68"/>
            <p:cNvSpPr/>
            <p:nvPr/>
          </p:nvSpPr>
          <p:spPr bwMode="auto">
            <a:xfrm>
              <a:off x="1436688" y="6011863"/>
              <a:ext cx="117475" cy="117475"/>
            </a:xfrm>
            <a:custGeom>
              <a:avLst/>
              <a:gdLst>
                <a:gd name="T0" fmla="*/ 66 w 74"/>
                <a:gd name="T1" fmla="*/ 74 h 74"/>
                <a:gd name="T2" fmla="*/ 0 w 74"/>
                <a:gd name="T3" fmla="*/ 6 h 74"/>
                <a:gd name="T4" fmla="*/ 8 w 74"/>
                <a:gd name="T5" fmla="*/ 0 h 74"/>
                <a:gd name="T6" fmla="*/ 74 w 74"/>
                <a:gd name="T7" fmla="*/ 66 h 74"/>
                <a:gd name="T8" fmla="*/ 66 w 74"/>
                <a:gd name="T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66" y="74"/>
                  </a:moveTo>
                  <a:lnTo>
                    <a:pt x="0" y="6"/>
                  </a:lnTo>
                  <a:lnTo>
                    <a:pt x="8" y="0"/>
                  </a:lnTo>
                  <a:lnTo>
                    <a:pt x="74" y="66"/>
                  </a:lnTo>
                  <a:lnTo>
                    <a:pt x="66" y="74"/>
                  </a:lnTo>
                  <a:close/>
                </a:path>
              </a:pathLst>
            </a:cu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69"/>
            <p:cNvSpPr/>
            <p:nvPr/>
          </p:nvSpPr>
          <p:spPr bwMode="auto">
            <a:xfrm>
              <a:off x="1470025" y="5978526"/>
              <a:ext cx="117475" cy="117475"/>
            </a:xfrm>
            <a:custGeom>
              <a:avLst/>
              <a:gdLst>
                <a:gd name="T0" fmla="*/ 66 w 74"/>
                <a:gd name="T1" fmla="*/ 74 h 74"/>
                <a:gd name="T2" fmla="*/ 0 w 74"/>
                <a:gd name="T3" fmla="*/ 8 h 74"/>
                <a:gd name="T4" fmla="*/ 8 w 74"/>
                <a:gd name="T5" fmla="*/ 0 h 74"/>
                <a:gd name="T6" fmla="*/ 74 w 74"/>
                <a:gd name="T7" fmla="*/ 66 h 74"/>
                <a:gd name="T8" fmla="*/ 66 w 74"/>
                <a:gd name="T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66" y="74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74" y="66"/>
                  </a:lnTo>
                  <a:lnTo>
                    <a:pt x="66" y="74"/>
                  </a:lnTo>
                  <a:close/>
                </a:path>
              </a:pathLst>
            </a:cu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0"/>
            <p:cNvSpPr/>
            <p:nvPr/>
          </p:nvSpPr>
          <p:spPr bwMode="auto">
            <a:xfrm>
              <a:off x="1503363" y="5945188"/>
              <a:ext cx="117475" cy="117475"/>
            </a:xfrm>
            <a:custGeom>
              <a:avLst/>
              <a:gdLst>
                <a:gd name="T0" fmla="*/ 0 w 74"/>
                <a:gd name="T1" fmla="*/ 8 h 74"/>
                <a:gd name="T2" fmla="*/ 8 w 74"/>
                <a:gd name="T3" fmla="*/ 0 h 74"/>
                <a:gd name="T4" fmla="*/ 74 w 74"/>
                <a:gd name="T5" fmla="*/ 66 h 74"/>
                <a:gd name="T6" fmla="*/ 66 w 74"/>
                <a:gd name="T7" fmla="*/ 74 h 74"/>
                <a:gd name="T8" fmla="*/ 0 w 74"/>
                <a:gd name="T9" fmla="*/ 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0" y="8"/>
                  </a:moveTo>
                  <a:lnTo>
                    <a:pt x="8" y="0"/>
                  </a:lnTo>
                  <a:lnTo>
                    <a:pt x="74" y="66"/>
                  </a:lnTo>
                  <a:lnTo>
                    <a:pt x="66" y="7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10858500" y="4999393"/>
            <a:ext cx="654050" cy="654050"/>
            <a:chOff x="11388725" y="4632326"/>
            <a:chExt cx="654050" cy="654050"/>
          </a:xfrm>
        </p:grpSpPr>
        <p:sp>
          <p:nvSpPr>
            <p:cNvPr id="81" name="Oval 75"/>
            <p:cNvSpPr>
              <a:spLocks noChangeArrowheads="1"/>
            </p:cNvSpPr>
            <p:nvPr/>
          </p:nvSpPr>
          <p:spPr bwMode="auto">
            <a:xfrm>
              <a:off x="11388725" y="4632326"/>
              <a:ext cx="654050" cy="654050"/>
            </a:xfrm>
            <a:prstGeom prst="ellipse">
              <a:avLst/>
            </a:prstGeom>
            <a:solidFill>
              <a:srgbClr val="7DC0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76"/>
            <p:cNvSpPr/>
            <p:nvPr/>
          </p:nvSpPr>
          <p:spPr bwMode="auto">
            <a:xfrm>
              <a:off x="11522075" y="4765676"/>
              <a:ext cx="520700" cy="520700"/>
            </a:xfrm>
            <a:custGeom>
              <a:avLst/>
              <a:gdLst>
                <a:gd name="T0" fmla="*/ 152 w 204"/>
                <a:gd name="T1" fmla="*/ 14 h 204"/>
                <a:gd name="T2" fmla="*/ 142 w 204"/>
                <a:gd name="T3" fmla="*/ 22 h 204"/>
                <a:gd name="T4" fmla="*/ 121 w 204"/>
                <a:gd name="T5" fmla="*/ 0 h 204"/>
                <a:gd name="T6" fmla="*/ 108 w 204"/>
                <a:gd name="T7" fmla="*/ 13 h 204"/>
                <a:gd name="T8" fmla="*/ 129 w 204"/>
                <a:gd name="T9" fmla="*/ 34 h 204"/>
                <a:gd name="T10" fmla="*/ 105 w 204"/>
                <a:gd name="T11" fmla="*/ 56 h 204"/>
                <a:gd name="T12" fmla="*/ 49 w 204"/>
                <a:gd name="T13" fmla="*/ 0 h 204"/>
                <a:gd name="T14" fmla="*/ 36 w 204"/>
                <a:gd name="T15" fmla="*/ 13 h 204"/>
                <a:gd name="T16" fmla="*/ 92 w 204"/>
                <a:gd name="T17" fmla="*/ 68 h 204"/>
                <a:gd name="T18" fmla="*/ 0 w 204"/>
                <a:gd name="T19" fmla="*/ 152 h 204"/>
                <a:gd name="T20" fmla="*/ 50 w 204"/>
                <a:gd name="T21" fmla="*/ 201 h 204"/>
                <a:gd name="T22" fmla="*/ 76 w 204"/>
                <a:gd name="T23" fmla="*/ 204 h 204"/>
                <a:gd name="T24" fmla="*/ 204 w 204"/>
                <a:gd name="T25" fmla="*/ 76 h 204"/>
                <a:gd name="T26" fmla="*/ 204 w 204"/>
                <a:gd name="T27" fmla="*/ 65 h 204"/>
                <a:gd name="T28" fmla="*/ 152 w 204"/>
                <a:gd name="T29" fmla="*/ 1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4" h="204">
                  <a:moveTo>
                    <a:pt x="152" y="14"/>
                  </a:moveTo>
                  <a:cubicBezTo>
                    <a:pt x="142" y="22"/>
                    <a:pt x="142" y="22"/>
                    <a:pt x="142" y="22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29" y="34"/>
                    <a:pt x="129" y="34"/>
                    <a:pt x="129" y="34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92" y="68"/>
                    <a:pt x="92" y="68"/>
                    <a:pt x="92" y="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50" y="201"/>
                    <a:pt x="50" y="201"/>
                    <a:pt x="50" y="201"/>
                  </a:cubicBezTo>
                  <a:cubicBezTo>
                    <a:pt x="58" y="203"/>
                    <a:pt x="67" y="204"/>
                    <a:pt x="76" y="204"/>
                  </a:cubicBezTo>
                  <a:cubicBezTo>
                    <a:pt x="147" y="204"/>
                    <a:pt x="204" y="147"/>
                    <a:pt x="204" y="76"/>
                  </a:cubicBezTo>
                  <a:cubicBezTo>
                    <a:pt x="204" y="72"/>
                    <a:pt x="204" y="69"/>
                    <a:pt x="204" y="65"/>
                  </a:cubicBezTo>
                  <a:lnTo>
                    <a:pt x="152" y="14"/>
                  </a:lnTo>
                  <a:close/>
                </a:path>
              </a:pathLst>
            </a:custGeom>
            <a:solidFill>
              <a:srgbClr val="6DAD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Rectangle 77"/>
            <p:cNvSpPr>
              <a:spLocks noChangeArrowheads="1"/>
            </p:cNvSpPr>
            <p:nvPr/>
          </p:nvSpPr>
          <p:spPr bwMode="auto">
            <a:xfrm>
              <a:off x="11522075" y="4800601"/>
              <a:ext cx="387350" cy="352425"/>
            </a:xfrm>
            <a:prstGeom prst="rect">
              <a:avLst/>
            </a:pr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Rectangle 78"/>
            <p:cNvSpPr>
              <a:spLocks noChangeArrowheads="1"/>
            </p:cNvSpPr>
            <p:nvPr/>
          </p:nvSpPr>
          <p:spPr bwMode="auto">
            <a:xfrm>
              <a:off x="11784013" y="4765676"/>
              <a:ext cx="46038" cy="60325"/>
            </a:xfrm>
            <a:prstGeom prst="rect">
              <a:avLst/>
            </a:pr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Rectangle 79"/>
            <p:cNvSpPr>
              <a:spLocks noChangeArrowheads="1"/>
            </p:cNvSpPr>
            <p:nvPr/>
          </p:nvSpPr>
          <p:spPr bwMode="auto">
            <a:xfrm>
              <a:off x="11603038" y="4765676"/>
              <a:ext cx="42863" cy="60325"/>
            </a:xfrm>
            <a:prstGeom prst="rect">
              <a:avLst/>
            </a:pr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Rectangle 80"/>
            <p:cNvSpPr>
              <a:spLocks noChangeArrowheads="1"/>
            </p:cNvSpPr>
            <p:nvPr/>
          </p:nvSpPr>
          <p:spPr bwMode="auto">
            <a:xfrm>
              <a:off x="11564938" y="4887913"/>
              <a:ext cx="301625" cy="222250"/>
            </a:xfrm>
            <a:prstGeom prst="rect">
              <a:avLst/>
            </a:pr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1"/>
            <p:cNvSpPr/>
            <p:nvPr/>
          </p:nvSpPr>
          <p:spPr bwMode="auto">
            <a:xfrm>
              <a:off x="11607800" y="4938713"/>
              <a:ext cx="103188" cy="122238"/>
            </a:xfrm>
            <a:custGeom>
              <a:avLst/>
              <a:gdLst>
                <a:gd name="T0" fmla="*/ 17 w 40"/>
                <a:gd name="T1" fmla="*/ 25 h 48"/>
                <a:gd name="T2" fmla="*/ 4 w 40"/>
                <a:gd name="T3" fmla="*/ 37 h 48"/>
                <a:gd name="T4" fmla="*/ 0 w 40"/>
                <a:gd name="T5" fmla="*/ 48 h 48"/>
                <a:gd name="T6" fmla="*/ 40 w 40"/>
                <a:gd name="T7" fmla="*/ 48 h 48"/>
                <a:gd name="T8" fmla="*/ 40 w 40"/>
                <a:gd name="T9" fmla="*/ 37 h 48"/>
                <a:gd name="T10" fmla="*/ 19 w 40"/>
                <a:gd name="T11" fmla="*/ 37 h 48"/>
                <a:gd name="T12" fmla="*/ 22 w 40"/>
                <a:gd name="T13" fmla="*/ 34 h 48"/>
                <a:gd name="T14" fmla="*/ 28 w 40"/>
                <a:gd name="T15" fmla="*/ 30 h 48"/>
                <a:gd name="T16" fmla="*/ 37 w 40"/>
                <a:gd name="T17" fmla="*/ 22 h 48"/>
                <a:gd name="T18" fmla="*/ 39 w 40"/>
                <a:gd name="T19" fmla="*/ 14 h 48"/>
                <a:gd name="T20" fmla="*/ 37 w 40"/>
                <a:gd name="T21" fmla="*/ 6 h 48"/>
                <a:gd name="T22" fmla="*/ 31 w 40"/>
                <a:gd name="T23" fmla="*/ 1 h 48"/>
                <a:gd name="T24" fmla="*/ 20 w 40"/>
                <a:gd name="T25" fmla="*/ 0 h 48"/>
                <a:gd name="T26" fmla="*/ 10 w 40"/>
                <a:gd name="T27" fmla="*/ 2 h 48"/>
                <a:gd name="T28" fmla="*/ 4 w 40"/>
                <a:gd name="T29" fmla="*/ 6 h 48"/>
                <a:gd name="T30" fmla="*/ 1 w 40"/>
                <a:gd name="T31" fmla="*/ 15 h 48"/>
                <a:gd name="T32" fmla="*/ 14 w 40"/>
                <a:gd name="T33" fmla="*/ 16 h 48"/>
                <a:gd name="T34" fmla="*/ 17 w 40"/>
                <a:gd name="T35" fmla="*/ 10 h 48"/>
                <a:gd name="T36" fmla="*/ 21 w 40"/>
                <a:gd name="T37" fmla="*/ 9 h 48"/>
                <a:gd name="T38" fmla="*/ 25 w 40"/>
                <a:gd name="T39" fmla="*/ 10 h 48"/>
                <a:gd name="T40" fmla="*/ 26 w 40"/>
                <a:gd name="T41" fmla="*/ 14 h 48"/>
                <a:gd name="T42" fmla="*/ 25 w 40"/>
                <a:gd name="T43" fmla="*/ 18 h 48"/>
                <a:gd name="T44" fmla="*/ 17 w 40"/>
                <a:gd name="T45" fmla="*/ 2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" h="48">
                  <a:moveTo>
                    <a:pt x="17" y="25"/>
                  </a:moveTo>
                  <a:cubicBezTo>
                    <a:pt x="11" y="29"/>
                    <a:pt x="7" y="33"/>
                    <a:pt x="4" y="37"/>
                  </a:cubicBezTo>
                  <a:cubicBezTo>
                    <a:pt x="2" y="40"/>
                    <a:pt x="1" y="44"/>
                    <a:pt x="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20" y="36"/>
                    <a:pt x="21" y="35"/>
                    <a:pt x="22" y="34"/>
                  </a:cubicBezTo>
                  <a:cubicBezTo>
                    <a:pt x="23" y="34"/>
                    <a:pt x="25" y="32"/>
                    <a:pt x="28" y="30"/>
                  </a:cubicBezTo>
                  <a:cubicBezTo>
                    <a:pt x="32" y="27"/>
                    <a:pt x="35" y="24"/>
                    <a:pt x="37" y="22"/>
                  </a:cubicBezTo>
                  <a:cubicBezTo>
                    <a:pt x="38" y="19"/>
                    <a:pt x="39" y="17"/>
                    <a:pt x="39" y="14"/>
                  </a:cubicBezTo>
                  <a:cubicBezTo>
                    <a:pt x="39" y="11"/>
                    <a:pt x="39" y="9"/>
                    <a:pt x="37" y="6"/>
                  </a:cubicBezTo>
                  <a:cubicBezTo>
                    <a:pt x="36" y="4"/>
                    <a:pt x="34" y="3"/>
                    <a:pt x="31" y="1"/>
                  </a:cubicBezTo>
                  <a:cubicBezTo>
                    <a:pt x="28" y="0"/>
                    <a:pt x="25" y="0"/>
                    <a:pt x="20" y="0"/>
                  </a:cubicBezTo>
                  <a:cubicBezTo>
                    <a:pt x="16" y="0"/>
                    <a:pt x="12" y="0"/>
                    <a:pt x="10" y="2"/>
                  </a:cubicBezTo>
                  <a:cubicBezTo>
                    <a:pt x="7" y="3"/>
                    <a:pt x="5" y="4"/>
                    <a:pt x="4" y="6"/>
                  </a:cubicBezTo>
                  <a:cubicBezTo>
                    <a:pt x="3" y="8"/>
                    <a:pt x="2" y="11"/>
                    <a:pt x="1" y="15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3"/>
                    <a:pt x="15" y="12"/>
                    <a:pt x="17" y="10"/>
                  </a:cubicBezTo>
                  <a:cubicBezTo>
                    <a:pt x="18" y="9"/>
                    <a:pt x="19" y="9"/>
                    <a:pt x="21" y="9"/>
                  </a:cubicBezTo>
                  <a:cubicBezTo>
                    <a:pt x="22" y="9"/>
                    <a:pt x="24" y="9"/>
                    <a:pt x="25" y="10"/>
                  </a:cubicBezTo>
                  <a:cubicBezTo>
                    <a:pt x="26" y="11"/>
                    <a:pt x="26" y="13"/>
                    <a:pt x="26" y="14"/>
                  </a:cubicBezTo>
                  <a:cubicBezTo>
                    <a:pt x="26" y="15"/>
                    <a:pt x="26" y="17"/>
                    <a:pt x="25" y="18"/>
                  </a:cubicBezTo>
                  <a:cubicBezTo>
                    <a:pt x="24" y="20"/>
                    <a:pt x="21" y="22"/>
                    <a:pt x="17" y="25"/>
                  </a:cubicBezTo>
                  <a:close/>
                </a:path>
              </a:pathLst>
            </a:cu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2"/>
            <p:cNvSpPr/>
            <p:nvPr/>
          </p:nvSpPr>
          <p:spPr bwMode="auto">
            <a:xfrm>
              <a:off x="11723688" y="4938713"/>
              <a:ext cx="98425" cy="125413"/>
            </a:xfrm>
            <a:custGeom>
              <a:avLst/>
              <a:gdLst>
                <a:gd name="T0" fmla="*/ 19 w 39"/>
                <a:gd name="T1" fmla="*/ 41 h 49"/>
                <a:gd name="T2" fmla="*/ 15 w 39"/>
                <a:gd name="T3" fmla="*/ 39 h 49"/>
                <a:gd name="T4" fmla="*/ 13 w 39"/>
                <a:gd name="T5" fmla="*/ 34 h 49"/>
                <a:gd name="T6" fmla="*/ 0 w 39"/>
                <a:gd name="T7" fmla="*/ 35 h 49"/>
                <a:gd name="T8" fmla="*/ 3 w 39"/>
                <a:gd name="T9" fmla="*/ 43 h 49"/>
                <a:gd name="T10" fmla="*/ 10 w 39"/>
                <a:gd name="T11" fmla="*/ 47 h 49"/>
                <a:gd name="T12" fmla="*/ 20 w 39"/>
                <a:gd name="T13" fmla="*/ 49 h 49"/>
                <a:gd name="T14" fmla="*/ 30 w 39"/>
                <a:gd name="T15" fmla="*/ 47 h 49"/>
                <a:gd name="T16" fmla="*/ 37 w 39"/>
                <a:gd name="T17" fmla="*/ 41 h 49"/>
                <a:gd name="T18" fmla="*/ 39 w 39"/>
                <a:gd name="T19" fmla="*/ 33 h 49"/>
                <a:gd name="T20" fmla="*/ 37 w 39"/>
                <a:gd name="T21" fmla="*/ 27 h 49"/>
                <a:gd name="T22" fmla="*/ 34 w 39"/>
                <a:gd name="T23" fmla="*/ 23 h 49"/>
                <a:gd name="T24" fmla="*/ 30 w 39"/>
                <a:gd name="T25" fmla="*/ 22 h 49"/>
                <a:gd name="T26" fmla="*/ 35 w 39"/>
                <a:gd name="T27" fmla="*/ 18 h 49"/>
                <a:gd name="T28" fmla="*/ 36 w 39"/>
                <a:gd name="T29" fmla="*/ 12 h 49"/>
                <a:gd name="T30" fmla="*/ 32 w 39"/>
                <a:gd name="T31" fmla="*/ 3 h 49"/>
                <a:gd name="T32" fmla="*/ 19 w 39"/>
                <a:gd name="T33" fmla="*/ 0 h 49"/>
                <a:gd name="T34" fmla="*/ 6 w 39"/>
                <a:gd name="T35" fmla="*/ 3 h 49"/>
                <a:gd name="T36" fmla="*/ 0 w 39"/>
                <a:gd name="T37" fmla="*/ 12 h 49"/>
                <a:gd name="T38" fmla="*/ 13 w 39"/>
                <a:gd name="T39" fmla="*/ 14 h 49"/>
                <a:gd name="T40" fmla="*/ 15 w 39"/>
                <a:gd name="T41" fmla="*/ 9 h 49"/>
                <a:gd name="T42" fmla="*/ 19 w 39"/>
                <a:gd name="T43" fmla="*/ 8 h 49"/>
                <a:gd name="T44" fmla="*/ 22 w 39"/>
                <a:gd name="T45" fmla="*/ 9 h 49"/>
                <a:gd name="T46" fmla="*/ 23 w 39"/>
                <a:gd name="T47" fmla="*/ 13 h 49"/>
                <a:gd name="T48" fmla="*/ 22 w 39"/>
                <a:gd name="T49" fmla="*/ 17 h 49"/>
                <a:gd name="T50" fmla="*/ 17 w 39"/>
                <a:gd name="T51" fmla="*/ 18 h 49"/>
                <a:gd name="T52" fmla="*/ 16 w 39"/>
                <a:gd name="T53" fmla="*/ 18 h 49"/>
                <a:gd name="T54" fmla="*/ 15 w 39"/>
                <a:gd name="T55" fmla="*/ 28 h 49"/>
                <a:gd name="T56" fmla="*/ 19 w 39"/>
                <a:gd name="T57" fmla="*/ 27 h 49"/>
                <a:gd name="T58" fmla="*/ 24 w 39"/>
                <a:gd name="T59" fmla="*/ 29 h 49"/>
                <a:gd name="T60" fmla="*/ 26 w 39"/>
                <a:gd name="T61" fmla="*/ 34 h 49"/>
                <a:gd name="T62" fmla="*/ 24 w 39"/>
                <a:gd name="T63" fmla="*/ 39 h 49"/>
                <a:gd name="T64" fmla="*/ 19 w 39"/>
                <a:gd name="T65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" h="49">
                  <a:moveTo>
                    <a:pt x="19" y="41"/>
                  </a:moveTo>
                  <a:cubicBezTo>
                    <a:pt x="18" y="41"/>
                    <a:pt x="16" y="40"/>
                    <a:pt x="15" y="39"/>
                  </a:cubicBezTo>
                  <a:cubicBezTo>
                    <a:pt x="14" y="38"/>
                    <a:pt x="13" y="36"/>
                    <a:pt x="13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8"/>
                    <a:pt x="2" y="41"/>
                    <a:pt x="3" y="43"/>
                  </a:cubicBezTo>
                  <a:cubicBezTo>
                    <a:pt x="5" y="45"/>
                    <a:pt x="7" y="46"/>
                    <a:pt x="10" y="47"/>
                  </a:cubicBezTo>
                  <a:cubicBezTo>
                    <a:pt x="12" y="48"/>
                    <a:pt x="15" y="49"/>
                    <a:pt x="20" y="49"/>
                  </a:cubicBezTo>
                  <a:cubicBezTo>
                    <a:pt x="24" y="49"/>
                    <a:pt x="28" y="48"/>
                    <a:pt x="30" y="47"/>
                  </a:cubicBezTo>
                  <a:cubicBezTo>
                    <a:pt x="33" y="45"/>
                    <a:pt x="35" y="43"/>
                    <a:pt x="37" y="41"/>
                  </a:cubicBezTo>
                  <a:cubicBezTo>
                    <a:pt x="38" y="38"/>
                    <a:pt x="39" y="36"/>
                    <a:pt x="39" y="33"/>
                  </a:cubicBezTo>
                  <a:cubicBezTo>
                    <a:pt x="39" y="31"/>
                    <a:pt x="38" y="29"/>
                    <a:pt x="37" y="27"/>
                  </a:cubicBezTo>
                  <a:cubicBezTo>
                    <a:pt x="37" y="26"/>
                    <a:pt x="35" y="24"/>
                    <a:pt x="34" y="23"/>
                  </a:cubicBezTo>
                  <a:cubicBezTo>
                    <a:pt x="33" y="23"/>
                    <a:pt x="31" y="22"/>
                    <a:pt x="30" y="22"/>
                  </a:cubicBezTo>
                  <a:cubicBezTo>
                    <a:pt x="32" y="21"/>
                    <a:pt x="33" y="19"/>
                    <a:pt x="35" y="18"/>
                  </a:cubicBezTo>
                  <a:cubicBezTo>
                    <a:pt x="36" y="16"/>
                    <a:pt x="36" y="14"/>
                    <a:pt x="36" y="12"/>
                  </a:cubicBezTo>
                  <a:cubicBezTo>
                    <a:pt x="36" y="9"/>
                    <a:pt x="35" y="6"/>
                    <a:pt x="32" y="3"/>
                  </a:cubicBezTo>
                  <a:cubicBezTo>
                    <a:pt x="29" y="1"/>
                    <a:pt x="25" y="0"/>
                    <a:pt x="19" y="0"/>
                  </a:cubicBezTo>
                  <a:cubicBezTo>
                    <a:pt x="13" y="0"/>
                    <a:pt x="9" y="1"/>
                    <a:pt x="6" y="3"/>
                  </a:cubicBezTo>
                  <a:cubicBezTo>
                    <a:pt x="3" y="5"/>
                    <a:pt x="2" y="8"/>
                    <a:pt x="0" y="12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2"/>
                    <a:pt x="14" y="10"/>
                    <a:pt x="15" y="9"/>
                  </a:cubicBezTo>
                  <a:cubicBezTo>
                    <a:pt x="16" y="9"/>
                    <a:pt x="17" y="8"/>
                    <a:pt x="19" y="8"/>
                  </a:cubicBezTo>
                  <a:cubicBezTo>
                    <a:pt x="20" y="8"/>
                    <a:pt x="21" y="8"/>
                    <a:pt x="22" y="9"/>
                  </a:cubicBezTo>
                  <a:cubicBezTo>
                    <a:pt x="23" y="10"/>
                    <a:pt x="23" y="11"/>
                    <a:pt x="23" y="13"/>
                  </a:cubicBezTo>
                  <a:cubicBezTo>
                    <a:pt x="23" y="14"/>
                    <a:pt x="23" y="16"/>
                    <a:pt x="22" y="17"/>
                  </a:cubicBezTo>
                  <a:cubicBezTo>
                    <a:pt x="21" y="18"/>
                    <a:pt x="19" y="18"/>
                    <a:pt x="17" y="18"/>
                  </a:cubicBezTo>
                  <a:cubicBezTo>
                    <a:pt x="17" y="18"/>
                    <a:pt x="16" y="18"/>
                    <a:pt x="16" y="1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7" y="27"/>
                    <a:pt x="18" y="27"/>
                    <a:pt x="19" y="27"/>
                  </a:cubicBezTo>
                  <a:cubicBezTo>
                    <a:pt x="21" y="27"/>
                    <a:pt x="23" y="27"/>
                    <a:pt x="24" y="29"/>
                  </a:cubicBezTo>
                  <a:cubicBezTo>
                    <a:pt x="25" y="30"/>
                    <a:pt x="26" y="31"/>
                    <a:pt x="26" y="34"/>
                  </a:cubicBezTo>
                  <a:cubicBezTo>
                    <a:pt x="26" y="36"/>
                    <a:pt x="25" y="37"/>
                    <a:pt x="24" y="39"/>
                  </a:cubicBezTo>
                  <a:cubicBezTo>
                    <a:pt x="23" y="40"/>
                    <a:pt x="21" y="41"/>
                    <a:pt x="19" y="41"/>
                  </a:cubicBezTo>
                  <a:close/>
                </a:path>
              </a:pathLst>
            </a:cu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9837738" y="4999393"/>
            <a:ext cx="652463" cy="654050"/>
            <a:chOff x="10367963" y="4632326"/>
            <a:chExt cx="652463" cy="654050"/>
          </a:xfrm>
        </p:grpSpPr>
        <p:sp>
          <p:nvSpPr>
            <p:cNvPr id="90" name="Oval 83"/>
            <p:cNvSpPr>
              <a:spLocks noChangeArrowheads="1"/>
            </p:cNvSpPr>
            <p:nvPr/>
          </p:nvSpPr>
          <p:spPr bwMode="auto">
            <a:xfrm>
              <a:off x="10367963" y="4632326"/>
              <a:ext cx="652463" cy="654050"/>
            </a:xfrm>
            <a:prstGeom prst="ellipse">
              <a:avLst/>
            </a:prstGeom>
            <a:solidFill>
              <a:srgbClr val="81CE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84"/>
            <p:cNvSpPr/>
            <p:nvPr/>
          </p:nvSpPr>
          <p:spPr bwMode="auto">
            <a:xfrm>
              <a:off x="10499725" y="4765676"/>
              <a:ext cx="520700" cy="520700"/>
            </a:xfrm>
            <a:custGeom>
              <a:avLst/>
              <a:gdLst>
                <a:gd name="T0" fmla="*/ 152 w 204"/>
                <a:gd name="T1" fmla="*/ 14 h 204"/>
                <a:gd name="T2" fmla="*/ 142 w 204"/>
                <a:gd name="T3" fmla="*/ 22 h 204"/>
                <a:gd name="T4" fmla="*/ 121 w 204"/>
                <a:gd name="T5" fmla="*/ 0 h 204"/>
                <a:gd name="T6" fmla="*/ 108 w 204"/>
                <a:gd name="T7" fmla="*/ 13 h 204"/>
                <a:gd name="T8" fmla="*/ 129 w 204"/>
                <a:gd name="T9" fmla="*/ 34 h 204"/>
                <a:gd name="T10" fmla="*/ 105 w 204"/>
                <a:gd name="T11" fmla="*/ 56 h 204"/>
                <a:gd name="T12" fmla="*/ 49 w 204"/>
                <a:gd name="T13" fmla="*/ 0 h 204"/>
                <a:gd name="T14" fmla="*/ 36 w 204"/>
                <a:gd name="T15" fmla="*/ 13 h 204"/>
                <a:gd name="T16" fmla="*/ 92 w 204"/>
                <a:gd name="T17" fmla="*/ 68 h 204"/>
                <a:gd name="T18" fmla="*/ 0 w 204"/>
                <a:gd name="T19" fmla="*/ 152 h 204"/>
                <a:gd name="T20" fmla="*/ 50 w 204"/>
                <a:gd name="T21" fmla="*/ 201 h 204"/>
                <a:gd name="T22" fmla="*/ 76 w 204"/>
                <a:gd name="T23" fmla="*/ 204 h 204"/>
                <a:gd name="T24" fmla="*/ 204 w 204"/>
                <a:gd name="T25" fmla="*/ 76 h 204"/>
                <a:gd name="T26" fmla="*/ 204 w 204"/>
                <a:gd name="T27" fmla="*/ 65 h 204"/>
                <a:gd name="T28" fmla="*/ 152 w 204"/>
                <a:gd name="T29" fmla="*/ 1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4" h="204">
                  <a:moveTo>
                    <a:pt x="152" y="14"/>
                  </a:moveTo>
                  <a:cubicBezTo>
                    <a:pt x="142" y="22"/>
                    <a:pt x="142" y="22"/>
                    <a:pt x="142" y="22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29" y="34"/>
                    <a:pt x="129" y="34"/>
                    <a:pt x="129" y="34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92" y="68"/>
                    <a:pt x="92" y="68"/>
                    <a:pt x="92" y="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50" y="201"/>
                    <a:pt x="50" y="201"/>
                    <a:pt x="50" y="201"/>
                  </a:cubicBezTo>
                  <a:cubicBezTo>
                    <a:pt x="58" y="203"/>
                    <a:pt x="67" y="204"/>
                    <a:pt x="76" y="204"/>
                  </a:cubicBezTo>
                  <a:cubicBezTo>
                    <a:pt x="147" y="204"/>
                    <a:pt x="204" y="147"/>
                    <a:pt x="204" y="76"/>
                  </a:cubicBezTo>
                  <a:cubicBezTo>
                    <a:pt x="204" y="72"/>
                    <a:pt x="204" y="69"/>
                    <a:pt x="204" y="65"/>
                  </a:cubicBezTo>
                  <a:lnTo>
                    <a:pt x="152" y="14"/>
                  </a:lnTo>
                  <a:close/>
                </a:path>
              </a:pathLst>
            </a:custGeom>
            <a:solidFill>
              <a:srgbClr val="72B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Rectangle 85"/>
            <p:cNvSpPr>
              <a:spLocks noChangeArrowheads="1"/>
            </p:cNvSpPr>
            <p:nvPr/>
          </p:nvSpPr>
          <p:spPr bwMode="auto">
            <a:xfrm>
              <a:off x="10499725" y="4800601"/>
              <a:ext cx="388938" cy="352425"/>
            </a:xfrm>
            <a:prstGeom prst="rect">
              <a:avLst/>
            </a:pr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Rectangle 86"/>
            <p:cNvSpPr>
              <a:spLocks noChangeArrowheads="1"/>
            </p:cNvSpPr>
            <p:nvPr/>
          </p:nvSpPr>
          <p:spPr bwMode="auto">
            <a:xfrm>
              <a:off x="10763250" y="4765676"/>
              <a:ext cx="46038" cy="60325"/>
            </a:xfrm>
            <a:prstGeom prst="rect">
              <a:avLst/>
            </a:pr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Rectangle 87"/>
            <p:cNvSpPr>
              <a:spLocks noChangeArrowheads="1"/>
            </p:cNvSpPr>
            <p:nvPr/>
          </p:nvSpPr>
          <p:spPr bwMode="auto">
            <a:xfrm>
              <a:off x="10582275" y="4765676"/>
              <a:ext cx="42863" cy="60325"/>
            </a:xfrm>
            <a:prstGeom prst="rect">
              <a:avLst/>
            </a:pr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Rectangle 88"/>
            <p:cNvSpPr>
              <a:spLocks noChangeArrowheads="1"/>
            </p:cNvSpPr>
            <p:nvPr/>
          </p:nvSpPr>
          <p:spPr bwMode="auto">
            <a:xfrm>
              <a:off x="10544175" y="4887913"/>
              <a:ext cx="300038" cy="222250"/>
            </a:xfrm>
            <a:prstGeom prst="rect">
              <a:avLst/>
            </a:pr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Rectangle 89"/>
            <p:cNvSpPr>
              <a:spLocks noChangeArrowheads="1"/>
            </p:cNvSpPr>
            <p:nvPr/>
          </p:nvSpPr>
          <p:spPr bwMode="auto">
            <a:xfrm>
              <a:off x="10571163" y="4921251"/>
              <a:ext cx="61913" cy="63500"/>
            </a:xfrm>
            <a:prstGeom prst="rect">
              <a:avLst/>
            </a:prstGeom>
            <a:solidFill>
              <a:srgbClr val="CC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Rectangle 90"/>
            <p:cNvSpPr>
              <a:spLocks noChangeArrowheads="1"/>
            </p:cNvSpPr>
            <p:nvPr/>
          </p:nvSpPr>
          <p:spPr bwMode="auto">
            <a:xfrm>
              <a:off x="10663238" y="4921251"/>
              <a:ext cx="61913" cy="63500"/>
            </a:xfrm>
            <a:prstGeom prst="rect">
              <a:avLst/>
            </a:prstGeom>
            <a:solidFill>
              <a:srgbClr val="CC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Rectangle 91"/>
            <p:cNvSpPr>
              <a:spLocks noChangeArrowheads="1"/>
            </p:cNvSpPr>
            <p:nvPr/>
          </p:nvSpPr>
          <p:spPr bwMode="auto">
            <a:xfrm>
              <a:off x="10755313" y="4921251"/>
              <a:ext cx="61913" cy="63500"/>
            </a:xfrm>
            <a:prstGeom prst="rect">
              <a:avLst/>
            </a:prstGeom>
            <a:solidFill>
              <a:srgbClr val="CC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Rectangle 92"/>
            <p:cNvSpPr>
              <a:spLocks noChangeArrowheads="1"/>
            </p:cNvSpPr>
            <p:nvPr/>
          </p:nvSpPr>
          <p:spPr bwMode="auto">
            <a:xfrm>
              <a:off x="10571163" y="5013326"/>
              <a:ext cx="61913" cy="63500"/>
            </a:xfrm>
            <a:prstGeom prst="rect">
              <a:avLst/>
            </a:prstGeom>
            <a:solidFill>
              <a:srgbClr val="CC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Rectangle 93"/>
            <p:cNvSpPr>
              <a:spLocks noChangeArrowheads="1"/>
            </p:cNvSpPr>
            <p:nvPr/>
          </p:nvSpPr>
          <p:spPr bwMode="auto">
            <a:xfrm>
              <a:off x="10663238" y="5013326"/>
              <a:ext cx="61913" cy="63500"/>
            </a:xfrm>
            <a:prstGeom prst="rect">
              <a:avLst/>
            </a:prstGeom>
            <a:solidFill>
              <a:srgbClr val="CC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Rectangle 94"/>
            <p:cNvSpPr>
              <a:spLocks noChangeArrowheads="1"/>
            </p:cNvSpPr>
            <p:nvPr/>
          </p:nvSpPr>
          <p:spPr bwMode="auto">
            <a:xfrm>
              <a:off x="10755313" y="5013326"/>
              <a:ext cx="61913" cy="63500"/>
            </a:xfrm>
            <a:prstGeom prst="rect">
              <a:avLst/>
            </a:prstGeom>
            <a:solidFill>
              <a:srgbClr val="CC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8815388" y="4999393"/>
            <a:ext cx="654050" cy="654050"/>
            <a:chOff x="9345613" y="4632326"/>
            <a:chExt cx="654050" cy="654050"/>
          </a:xfrm>
        </p:grpSpPr>
        <p:sp>
          <p:nvSpPr>
            <p:cNvPr id="103" name="Oval 95"/>
            <p:cNvSpPr>
              <a:spLocks noChangeArrowheads="1"/>
            </p:cNvSpPr>
            <p:nvPr/>
          </p:nvSpPr>
          <p:spPr bwMode="auto">
            <a:xfrm>
              <a:off x="9345613" y="4632326"/>
              <a:ext cx="654050" cy="654050"/>
            </a:xfrm>
            <a:prstGeom prst="ellipse">
              <a:avLst/>
            </a:prstGeom>
            <a:solidFill>
              <a:srgbClr val="739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96"/>
            <p:cNvSpPr/>
            <p:nvPr/>
          </p:nvSpPr>
          <p:spPr bwMode="auto">
            <a:xfrm>
              <a:off x="9478963" y="4765676"/>
              <a:ext cx="520700" cy="520700"/>
            </a:xfrm>
            <a:custGeom>
              <a:avLst/>
              <a:gdLst>
                <a:gd name="T0" fmla="*/ 152 w 204"/>
                <a:gd name="T1" fmla="*/ 14 h 204"/>
                <a:gd name="T2" fmla="*/ 142 w 204"/>
                <a:gd name="T3" fmla="*/ 22 h 204"/>
                <a:gd name="T4" fmla="*/ 121 w 204"/>
                <a:gd name="T5" fmla="*/ 0 h 204"/>
                <a:gd name="T6" fmla="*/ 108 w 204"/>
                <a:gd name="T7" fmla="*/ 13 h 204"/>
                <a:gd name="T8" fmla="*/ 129 w 204"/>
                <a:gd name="T9" fmla="*/ 34 h 204"/>
                <a:gd name="T10" fmla="*/ 105 w 204"/>
                <a:gd name="T11" fmla="*/ 56 h 204"/>
                <a:gd name="T12" fmla="*/ 49 w 204"/>
                <a:gd name="T13" fmla="*/ 0 h 204"/>
                <a:gd name="T14" fmla="*/ 36 w 204"/>
                <a:gd name="T15" fmla="*/ 13 h 204"/>
                <a:gd name="T16" fmla="*/ 92 w 204"/>
                <a:gd name="T17" fmla="*/ 68 h 204"/>
                <a:gd name="T18" fmla="*/ 0 w 204"/>
                <a:gd name="T19" fmla="*/ 152 h 204"/>
                <a:gd name="T20" fmla="*/ 50 w 204"/>
                <a:gd name="T21" fmla="*/ 201 h 204"/>
                <a:gd name="T22" fmla="*/ 76 w 204"/>
                <a:gd name="T23" fmla="*/ 204 h 204"/>
                <a:gd name="T24" fmla="*/ 204 w 204"/>
                <a:gd name="T25" fmla="*/ 76 h 204"/>
                <a:gd name="T26" fmla="*/ 204 w 204"/>
                <a:gd name="T27" fmla="*/ 65 h 204"/>
                <a:gd name="T28" fmla="*/ 152 w 204"/>
                <a:gd name="T29" fmla="*/ 1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4" h="204">
                  <a:moveTo>
                    <a:pt x="152" y="14"/>
                  </a:moveTo>
                  <a:cubicBezTo>
                    <a:pt x="142" y="22"/>
                    <a:pt x="142" y="22"/>
                    <a:pt x="142" y="22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29" y="34"/>
                    <a:pt x="129" y="34"/>
                    <a:pt x="129" y="34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92" y="68"/>
                    <a:pt x="92" y="68"/>
                    <a:pt x="92" y="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50" y="201"/>
                    <a:pt x="50" y="201"/>
                    <a:pt x="50" y="201"/>
                  </a:cubicBezTo>
                  <a:cubicBezTo>
                    <a:pt x="58" y="203"/>
                    <a:pt x="67" y="204"/>
                    <a:pt x="76" y="204"/>
                  </a:cubicBezTo>
                  <a:cubicBezTo>
                    <a:pt x="147" y="204"/>
                    <a:pt x="204" y="147"/>
                    <a:pt x="204" y="76"/>
                  </a:cubicBezTo>
                  <a:cubicBezTo>
                    <a:pt x="204" y="72"/>
                    <a:pt x="204" y="69"/>
                    <a:pt x="204" y="65"/>
                  </a:cubicBezTo>
                  <a:lnTo>
                    <a:pt x="152" y="14"/>
                  </a:lnTo>
                  <a:close/>
                </a:path>
              </a:pathLst>
            </a:custGeom>
            <a:solidFill>
              <a:srgbClr val="618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Rectangle 97"/>
            <p:cNvSpPr>
              <a:spLocks noChangeArrowheads="1"/>
            </p:cNvSpPr>
            <p:nvPr/>
          </p:nvSpPr>
          <p:spPr bwMode="auto">
            <a:xfrm>
              <a:off x="9478963" y="4800601"/>
              <a:ext cx="387350" cy="352425"/>
            </a:xfrm>
            <a:prstGeom prst="rect">
              <a:avLst/>
            </a:pr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Rectangle 98"/>
            <p:cNvSpPr>
              <a:spLocks noChangeArrowheads="1"/>
            </p:cNvSpPr>
            <p:nvPr/>
          </p:nvSpPr>
          <p:spPr bwMode="auto">
            <a:xfrm>
              <a:off x="9742488" y="4765676"/>
              <a:ext cx="46038" cy="60325"/>
            </a:xfrm>
            <a:prstGeom prst="rect">
              <a:avLst/>
            </a:pr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Rectangle 99"/>
            <p:cNvSpPr>
              <a:spLocks noChangeArrowheads="1"/>
            </p:cNvSpPr>
            <p:nvPr/>
          </p:nvSpPr>
          <p:spPr bwMode="auto">
            <a:xfrm>
              <a:off x="9559925" y="4765676"/>
              <a:ext cx="44450" cy="60325"/>
            </a:xfrm>
            <a:prstGeom prst="rect">
              <a:avLst/>
            </a:pr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Rectangle 100"/>
            <p:cNvSpPr>
              <a:spLocks noChangeArrowheads="1"/>
            </p:cNvSpPr>
            <p:nvPr/>
          </p:nvSpPr>
          <p:spPr bwMode="auto">
            <a:xfrm>
              <a:off x="9521825" y="4887913"/>
              <a:ext cx="301625" cy="222250"/>
            </a:xfrm>
            <a:prstGeom prst="rect">
              <a:avLst/>
            </a:pr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7794625" y="4999393"/>
            <a:ext cx="654051" cy="654050"/>
            <a:chOff x="8324850" y="4632326"/>
            <a:chExt cx="654051" cy="654050"/>
          </a:xfrm>
        </p:grpSpPr>
        <p:sp>
          <p:nvSpPr>
            <p:cNvPr id="110" name="Oval 101"/>
            <p:cNvSpPr>
              <a:spLocks noChangeArrowheads="1"/>
            </p:cNvSpPr>
            <p:nvPr/>
          </p:nvSpPr>
          <p:spPr bwMode="auto">
            <a:xfrm>
              <a:off x="8324850" y="4632326"/>
              <a:ext cx="654050" cy="654050"/>
            </a:xfrm>
            <a:prstGeom prst="ellipse">
              <a:avLst/>
            </a:prstGeom>
            <a:solidFill>
              <a:srgbClr val="CF5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02"/>
            <p:cNvSpPr/>
            <p:nvPr/>
          </p:nvSpPr>
          <p:spPr bwMode="auto">
            <a:xfrm>
              <a:off x="8713788" y="4811713"/>
              <a:ext cx="265113" cy="249238"/>
            </a:xfrm>
            <a:custGeom>
              <a:avLst/>
              <a:gdLst>
                <a:gd name="T0" fmla="*/ 0 w 104"/>
                <a:gd name="T1" fmla="*/ 1 h 98"/>
                <a:gd name="T2" fmla="*/ 98 w 104"/>
                <a:gd name="T3" fmla="*/ 98 h 98"/>
                <a:gd name="T4" fmla="*/ 104 w 104"/>
                <a:gd name="T5" fmla="*/ 60 h 98"/>
                <a:gd name="T6" fmla="*/ 45 w 104"/>
                <a:gd name="T7" fmla="*/ 0 h 98"/>
                <a:gd name="T8" fmla="*/ 0 w 104"/>
                <a:gd name="T9" fmla="*/ 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98">
                  <a:moveTo>
                    <a:pt x="0" y="1"/>
                  </a:moveTo>
                  <a:cubicBezTo>
                    <a:pt x="98" y="98"/>
                    <a:pt x="98" y="98"/>
                    <a:pt x="98" y="98"/>
                  </a:cubicBezTo>
                  <a:cubicBezTo>
                    <a:pt x="102" y="86"/>
                    <a:pt x="104" y="73"/>
                    <a:pt x="104" y="60"/>
                  </a:cubicBezTo>
                  <a:cubicBezTo>
                    <a:pt x="45" y="0"/>
                    <a:pt x="45" y="0"/>
                    <a:pt x="45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D46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03"/>
            <p:cNvSpPr/>
            <p:nvPr/>
          </p:nvSpPr>
          <p:spPr bwMode="auto">
            <a:xfrm>
              <a:off x="8485188" y="4813301"/>
              <a:ext cx="473075" cy="473075"/>
            </a:xfrm>
            <a:custGeom>
              <a:avLst/>
              <a:gdLst>
                <a:gd name="T0" fmla="*/ 41 w 185"/>
                <a:gd name="T1" fmla="*/ 0 h 185"/>
                <a:gd name="T2" fmla="*/ 10 w 185"/>
                <a:gd name="T3" fmla="*/ 10 h 185"/>
                <a:gd name="T4" fmla="*/ 0 w 185"/>
                <a:gd name="T5" fmla="*/ 41 h 185"/>
                <a:gd name="T6" fmla="*/ 50 w 185"/>
                <a:gd name="T7" fmla="*/ 91 h 185"/>
                <a:gd name="T8" fmla="*/ 13 w 185"/>
                <a:gd name="T9" fmla="*/ 135 h 185"/>
                <a:gd name="T10" fmla="*/ 63 w 185"/>
                <a:gd name="T11" fmla="*/ 185 h 185"/>
                <a:gd name="T12" fmla="*/ 65 w 185"/>
                <a:gd name="T13" fmla="*/ 185 h 185"/>
                <a:gd name="T14" fmla="*/ 185 w 185"/>
                <a:gd name="T15" fmla="*/ 103 h 185"/>
                <a:gd name="T16" fmla="*/ 106 w 185"/>
                <a:gd name="T17" fmla="*/ 24 h 185"/>
                <a:gd name="T18" fmla="*/ 87 w 185"/>
                <a:gd name="T19" fmla="*/ 46 h 185"/>
                <a:gd name="T20" fmla="*/ 41 w 185"/>
                <a:gd name="T2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5" h="185">
                  <a:moveTo>
                    <a:pt x="41" y="0"/>
                  </a:moveTo>
                  <a:cubicBezTo>
                    <a:pt x="10" y="10"/>
                    <a:pt x="10" y="10"/>
                    <a:pt x="10" y="1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50" y="91"/>
                    <a:pt x="50" y="91"/>
                    <a:pt x="50" y="91"/>
                  </a:cubicBezTo>
                  <a:cubicBezTo>
                    <a:pt x="13" y="135"/>
                    <a:pt x="13" y="135"/>
                    <a:pt x="13" y="135"/>
                  </a:cubicBezTo>
                  <a:cubicBezTo>
                    <a:pt x="63" y="185"/>
                    <a:pt x="63" y="185"/>
                    <a:pt x="63" y="185"/>
                  </a:cubicBezTo>
                  <a:cubicBezTo>
                    <a:pt x="64" y="185"/>
                    <a:pt x="64" y="185"/>
                    <a:pt x="65" y="185"/>
                  </a:cubicBezTo>
                  <a:cubicBezTo>
                    <a:pt x="120" y="185"/>
                    <a:pt x="166" y="151"/>
                    <a:pt x="185" y="103"/>
                  </a:cubicBezTo>
                  <a:cubicBezTo>
                    <a:pt x="106" y="24"/>
                    <a:pt x="106" y="24"/>
                    <a:pt x="106" y="24"/>
                  </a:cubicBezTo>
                  <a:cubicBezTo>
                    <a:pt x="87" y="46"/>
                    <a:pt x="87" y="46"/>
                    <a:pt x="87" y="46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rgbClr val="BD46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04"/>
            <p:cNvSpPr/>
            <p:nvPr/>
          </p:nvSpPr>
          <p:spPr bwMode="auto">
            <a:xfrm>
              <a:off x="8504238" y="5081588"/>
              <a:ext cx="96838" cy="92075"/>
            </a:xfrm>
            <a:custGeom>
              <a:avLst/>
              <a:gdLst>
                <a:gd name="T0" fmla="*/ 20 w 38"/>
                <a:gd name="T1" fmla="*/ 4 h 36"/>
                <a:gd name="T2" fmla="*/ 0 w 38"/>
                <a:gd name="T3" fmla="*/ 24 h 36"/>
                <a:gd name="T4" fmla="*/ 12 w 38"/>
                <a:gd name="T5" fmla="*/ 36 h 36"/>
                <a:gd name="T6" fmla="*/ 35 w 38"/>
                <a:gd name="T7" fmla="*/ 14 h 36"/>
                <a:gd name="T8" fmla="*/ 20 w 38"/>
                <a:gd name="T9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20" y="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8" y="15"/>
                    <a:pt x="15" y="0"/>
                    <a:pt x="20" y="4"/>
                  </a:cubicBezTo>
                  <a:close/>
                </a:path>
              </a:pathLst>
            </a:custGeom>
            <a:solidFill>
              <a:srgbClr val="CC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05"/>
            <p:cNvSpPr/>
            <p:nvPr/>
          </p:nvSpPr>
          <p:spPr bwMode="auto">
            <a:xfrm>
              <a:off x="8699500" y="5078413"/>
              <a:ext cx="100013" cy="95250"/>
            </a:xfrm>
            <a:custGeom>
              <a:avLst/>
              <a:gdLst>
                <a:gd name="T0" fmla="*/ 19 w 39"/>
                <a:gd name="T1" fmla="*/ 5 h 37"/>
                <a:gd name="T2" fmla="*/ 4 w 39"/>
                <a:gd name="T3" fmla="*/ 15 h 37"/>
                <a:gd name="T4" fmla="*/ 27 w 39"/>
                <a:gd name="T5" fmla="*/ 37 h 37"/>
                <a:gd name="T6" fmla="*/ 39 w 39"/>
                <a:gd name="T7" fmla="*/ 25 h 37"/>
                <a:gd name="T8" fmla="*/ 19 w 39"/>
                <a:gd name="T9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7">
                  <a:moveTo>
                    <a:pt x="19" y="5"/>
                  </a:moveTo>
                  <a:cubicBezTo>
                    <a:pt x="25" y="0"/>
                    <a:pt x="0" y="17"/>
                    <a:pt x="4" y="15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39" y="25"/>
                    <a:pt x="39" y="25"/>
                    <a:pt x="39" y="25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rgbClr val="CC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Oval 106"/>
            <p:cNvSpPr>
              <a:spLocks noChangeArrowheads="1"/>
            </p:cNvSpPr>
            <p:nvPr/>
          </p:nvSpPr>
          <p:spPr bwMode="auto">
            <a:xfrm>
              <a:off x="8547100" y="4876801"/>
              <a:ext cx="209550" cy="209550"/>
            </a:xfrm>
            <a:prstGeom prst="ellipse">
              <a:avLst/>
            </a:pr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07"/>
            <p:cNvSpPr/>
            <p:nvPr/>
          </p:nvSpPr>
          <p:spPr bwMode="auto">
            <a:xfrm>
              <a:off x="8458200" y="4784726"/>
              <a:ext cx="131763" cy="133350"/>
            </a:xfrm>
            <a:custGeom>
              <a:avLst/>
              <a:gdLst>
                <a:gd name="T0" fmla="*/ 49 w 52"/>
                <a:gd name="T1" fmla="*/ 12 h 52"/>
                <a:gd name="T2" fmla="*/ 52 w 52"/>
                <a:gd name="T3" fmla="*/ 11 h 52"/>
                <a:gd name="T4" fmla="*/ 29 w 52"/>
                <a:gd name="T5" fmla="*/ 0 h 52"/>
                <a:gd name="T6" fmla="*/ 0 w 52"/>
                <a:gd name="T7" fmla="*/ 30 h 52"/>
                <a:gd name="T8" fmla="*/ 11 w 52"/>
                <a:gd name="T9" fmla="*/ 52 h 52"/>
                <a:gd name="T10" fmla="*/ 12 w 52"/>
                <a:gd name="T11" fmla="*/ 49 h 52"/>
                <a:gd name="T12" fmla="*/ 27 w 52"/>
                <a:gd name="T13" fmla="*/ 27 h 52"/>
                <a:gd name="T14" fmla="*/ 49 w 52"/>
                <a:gd name="T15" fmla="*/ 1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52">
                  <a:moveTo>
                    <a:pt x="49" y="12"/>
                  </a:moveTo>
                  <a:cubicBezTo>
                    <a:pt x="50" y="12"/>
                    <a:pt x="51" y="11"/>
                    <a:pt x="52" y="11"/>
                  </a:cubicBezTo>
                  <a:cubicBezTo>
                    <a:pt x="46" y="5"/>
                    <a:pt x="38" y="0"/>
                    <a:pt x="29" y="0"/>
                  </a:cubicBezTo>
                  <a:cubicBezTo>
                    <a:pt x="13" y="0"/>
                    <a:pt x="0" y="13"/>
                    <a:pt x="0" y="30"/>
                  </a:cubicBezTo>
                  <a:cubicBezTo>
                    <a:pt x="0" y="38"/>
                    <a:pt x="4" y="47"/>
                    <a:pt x="11" y="52"/>
                  </a:cubicBezTo>
                  <a:cubicBezTo>
                    <a:pt x="11" y="51"/>
                    <a:pt x="11" y="50"/>
                    <a:pt x="12" y="49"/>
                  </a:cubicBezTo>
                  <a:cubicBezTo>
                    <a:pt x="15" y="41"/>
                    <a:pt x="20" y="33"/>
                    <a:pt x="27" y="27"/>
                  </a:cubicBezTo>
                  <a:cubicBezTo>
                    <a:pt x="33" y="21"/>
                    <a:pt x="41" y="15"/>
                    <a:pt x="49" y="12"/>
                  </a:cubicBez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08"/>
            <p:cNvSpPr/>
            <p:nvPr/>
          </p:nvSpPr>
          <p:spPr bwMode="auto">
            <a:xfrm>
              <a:off x="8713788" y="4784726"/>
              <a:ext cx="131763" cy="133350"/>
            </a:xfrm>
            <a:custGeom>
              <a:avLst/>
              <a:gdLst>
                <a:gd name="T0" fmla="*/ 23 w 52"/>
                <a:gd name="T1" fmla="*/ 0 h 52"/>
                <a:gd name="T2" fmla="*/ 0 w 52"/>
                <a:gd name="T3" fmla="*/ 11 h 52"/>
                <a:gd name="T4" fmla="*/ 3 w 52"/>
                <a:gd name="T5" fmla="*/ 12 h 52"/>
                <a:gd name="T6" fmla="*/ 25 w 52"/>
                <a:gd name="T7" fmla="*/ 27 h 52"/>
                <a:gd name="T8" fmla="*/ 40 w 52"/>
                <a:gd name="T9" fmla="*/ 49 h 52"/>
                <a:gd name="T10" fmla="*/ 41 w 52"/>
                <a:gd name="T11" fmla="*/ 52 h 52"/>
                <a:gd name="T12" fmla="*/ 52 w 52"/>
                <a:gd name="T13" fmla="*/ 30 h 52"/>
                <a:gd name="T14" fmla="*/ 23 w 52"/>
                <a:gd name="T1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52">
                  <a:moveTo>
                    <a:pt x="23" y="0"/>
                  </a:moveTo>
                  <a:cubicBezTo>
                    <a:pt x="14" y="0"/>
                    <a:pt x="6" y="5"/>
                    <a:pt x="0" y="11"/>
                  </a:cubicBezTo>
                  <a:cubicBezTo>
                    <a:pt x="1" y="11"/>
                    <a:pt x="2" y="12"/>
                    <a:pt x="3" y="12"/>
                  </a:cubicBezTo>
                  <a:cubicBezTo>
                    <a:pt x="11" y="15"/>
                    <a:pt x="19" y="21"/>
                    <a:pt x="25" y="27"/>
                  </a:cubicBezTo>
                  <a:cubicBezTo>
                    <a:pt x="32" y="33"/>
                    <a:pt x="37" y="41"/>
                    <a:pt x="40" y="49"/>
                  </a:cubicBezTo>
                  <a:cubicBezTo>
                    <a:pt x="41" y="50"/>
                    <a:pt x="41" y="51"/>
                    <a:pt x="41" y="52"/>
                  </a:cubicBezTo>
                  <a:cubicBezTo>
                    <a:pt x="48" y="47"/>
                    <a:pt x="52" y="38"/>
                    <a:pt x="52" y="30"/>
                  </a:cubicBezTo>
                  <a:cubicBezTo>
                    <a:pt x="52" y="13"/>
                    <a:pt x="39" y="0"/>
                    <a:pt x="23" y="0"/>
                  </a:cubicBez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09"/>
            <p:cNvSpPr/>
            <p:nvPr/>
          </p:nvSpPr>
          <p:spPr bwMode="auto">
            <a:xfrm>
              <a:off x="8636000" y="4908551"/>
              <a:ext cx="87313" cy="117475"/>
            </a:xfrm>
            <a:custGeom>
              <a:avLst/>
              <a:gdLst>
                <a:gd name="T0" fmla="*/ 20 w 55"/>
                <a:gd name="T1" fmla="*/ 0 h 74"/>
                <a:gd name="T2" fmla="*/ 0 w 55"/>
                <a:gd name="T3" fmla="*/ 0 h 74"/>
                <a:gd name="T4" fmla="*/ 0 w 55"/>
                <a:gd name="T5" fmla="*/ 54 h 74"/>
                <a:gd name="T6" fmla="*/ 49 w 55"/>
                <a:gd name="T7" fmla="*/ 74 h 74"/>
                <a:gd name="T8" fmla="*/ 55 w 55"/>
                <a:gd name="T9" fmla="*/ 58 h 74"/>
                <a:gd name="T10" fmla="*/ 20 w 55"/>
                <a:gd name="T11" fmla="*/ 42 h 74"/>
                <a:gd name="T12" fmla="*/ 20 w 55"/>
                <a:gd name="T1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74">
                  <a:moveTo>
                    <a:pt x="20" y="0"/>
                  </a:moveTo>
                  <a:lnTo>
                    <a:pt x="0" y="0"/>
                  </a:lnTo>
                  <a:lnTo>
                    <a:pt x="0" y="54"/>
                  </a:lnTo>
                  <a:lnTo>
                    <a:pt x="49" y="74"/>
                  </a:lnTo>
                  <a:lnTo>
                    <a:pt x="55" y="58"/>
                  </a:lnTo>
                  <a:lnTo>
                    <a:pt x="20" y="4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8504238" y="4830763"/>
              <a:ext cx="295275" cy="296863"/>
            </a:xfrm>
            <a:custGeom>
              <a:avLst/>
              <a:gdLst>
                <a:gd name="T0" fmla="*/ 58 w 116"/>
                <a:gd name="T1" fmla="*/ 0 h 116"/>
                <a:gd name="T2" fmla="*/ 0 w 116"/>
                <a:gd name="T3" fmla="*/ 58 h 116"/>
                <a:gd name="T4" fmla="*/ 58 w 116"/>
                <a:gd name="T5" fmla="*/ 116 h 116"/>
                <a:gd name="T6" fmla="*/ 116 w 116"/>
                <a:gd name="T7" fmla="*/ 58 h 116"/>
                <a:gd name="T8" fmla="*/ 58 w 116"/>
                <a:gd name="T9" fmla="*/ 0 h 116"/>
                <a:gd name="T10" fmla="*/ 58 w 116"/>
                <a:gd name="T11" fmla="*/ 100 h 116"/>
                <a:gd name="T12" fmla="*/ 17 w 116"/>
                <a:gd name="T13" fmla="*/ 59 h 116"/>
                <a:gd name="T14" fmla="*/ 58 w 116"/>
                <a:gd name="T15" fmla="*/ 18 h 116"/>
                <a:gd name="T16" fmla="*/ 99 w 116"/>
                <a:gd name="T17" fmla="*/ 59 h 116"/>
                <a:gd name="T18" fmla="*/ 58 w 116"/>
                <a:gd name="T19" fmla="*/ 10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116">
                  <a:moveTo>
                    <a:pt x="58" y="0"/>
                  </a:moveTo>
                  <a:cubicBezTo>
                    <a:pt x="26" y="0"/>
                    <a:pt x="0" y="26"/>
                    <a:pt x="0" y="58"/>
                  </a:cubicBezTo>
                  <a:cubicBezTo>
                    <a:pt x="0" y="90"/>
                    <a:pt x="26" y="116"/>
                    <a:pt x="58" y="116"/>
                  </a:cubicBezTo>
                  <a:cubicBezTo>
                    <a:pt x="90" y="116"/>
                    <a:pt x="116" y="90"/>
                    <a:pt x="116" y="58"/>
                  </a:cubicBezTo>
                  <a:cubicBezTo>
                    <a:pt x="116" y="26"/>
                    <a:pt x="90" y="0"/>
                    <a:pt x="58" y="0"/>
                  </a:cubicBezTo>
                  <a:close/>
                  <a:moveTo>
                    <a:pt x="58" y="100"/>
                  </a:moveTo>
                  <a:cubicBezTo>
                    <a:pt x="35" y="100"/>
                    <a:pt x="17" y="81"/>
                    <a:pt x="17" y="59"/>
                  </a:cubicBezTo>
                  <a:cubicBezTo>
                    <a:pt x="17" y="36"/>
                    <a:pt x="35" y="18"/>
                    <a:pt x="58" y="18"/>
                  </a:cubicBezTo>
                  <a:cubicBezTo>
                    <a:pt x="81" y="18"/>
                    <a:pt x="99" y="36"/>
                    <a:pt x="99" y="59"/>
                  </a:cubicBezTo>
                  <a:cubicBezTo>
                    <a:pt x="99" y="81"/>
                    <a:pt x="81" y="100"/>
                    <a:pt x="58" y="100"/>
                  </a:cubicBezTo>
                  <a:close/>
                </a:path>
              </a:pathLst>
            </a:cu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6773863" y="4999393"/>
            <a:ext cx="652463" cy="654050"/>
            <a:chOff x="7304088" y="4632326"/>
            <a:chExt cx="652463" cy="654050"/>
          </a:xfrm>
        </p:grpSpPr>
        <p:sp>
          <p:nvSpPr>
            <p:cNvPr id="121" name="Oval 111"/>
            <p:cNvSpPr>
              <a:spLocks noChangeArrowheads="1"/>
            </p:cNvSpPr>
            <p:nvPr/>
          </p:nvSpPr>
          <p:spPr bwMode="auto">
            <a:xfrm>
              <a:off x="7304088" y="4632326"/>
              <a:ext cx="652463" cy="654050"/>
            </a:xfrm>
            <a:prstGeom prst="ellipse">
              <a:avLst/>
            </a:prstGeom>
            <a:solidFill>
              <a:srgbClr val="F2C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12"/>
            <p:cNvSpPr/>
            <p:nvPr/>
          </p:nvSpPr>
          <p:spPr bwMode="auto">
            <a:xfrm>
              <a:off x="7526338" y="4778376"/>
              <a:ext cx="428625" cy="508000"/>
            </a:xfrm>
            <a:custGeom>
              <a:avLst/>
              <a:gdLst>
                <a:gd name="T0" fmla="*/ 48 w 168"/>
                <a:gd name="T1" fmla="*/ 199 h 199"/>
                <a:gd name="T2" fmla="*/ 168 w 168"/>
                <a:gd name="T3" fmla="*/ 86 h 199"/>
                <a:gd name="T4" fmla="*/ 82 w 168"/>
                <a:gd name="T5" fmla="*/ 0 h 199"/>
                <a:gd name="T6" fmla="*/ 0 w 168"/>
                <a:gd name="T7" fmla="*/ 152 h 199"/>
                <a:gd name="T8" fmla="*/ 48 w 168"/>
                <a:gd name="T9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99">
                  <a:moveTo>
                    <a:pt x="48" y="199"/>
                  </a:moveTo>
                  <a:cubicBezTo>
                    <a:pt x="110" y="196"/>
                    <a:pt x="161" y="148"/>
                    <a:pt x="168" y="86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0" y="152"/>
                    <a:pt x="0" y="152"/>
                    <a:pt x="0" y="152"/>
                  </a:cubicBezTo>
                  <a:lnTo>
                    <a:pt x="48" y="199"/>
                  </a:lnTo>
                  <a:close/>
                </a:path>
              </a:pathLst>
            </a:custGeom>
            <a:solidFill>
              <a:srgbClr val="E6B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Rectangle 113"/>
            <p:cNvSpPr>
              <a:spLocks noChangeArrowheads="1"/>
            </p:cNvSpPr>
            <p:nvPr/>
          </p:nvSpPr>
          <p:spPr bwMode="auto">
            <a:xfrm>
              <a:off x="7526338" y="4778376"/>
              <a:ext cx="209550" cy="387350"/>
            </a:xfrm>
            <a:prstGeom prst="rect">
              <a:avLst/>
            </a:prstGeom>
            <a:solidFill>
              <a:srgbClr val="474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Oval 114"/>
            <p:cNvSpPr>
              <a:spLocks noChangeArrowheads="1"/>
            </p:cNvSpPr>
            <p:nvPr/>
          </p:nvSpPr>
          <p:spPr bwMode="auto">
            <a:xfrm>
              <a:off x="7481888" y="4824413"/>
              <a:ext cx="296863" cy="295275"/>
            </a:xfrm>
            <a:prstGeom prst="ellipse">
              <a:avLst/>
            </a:pr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Oval 115"/>
            <p:cNvSpPr>
              <a:spLocks noChangeArrowheads="1"/>
            </p:cNvSpPr>
            <p:nvPr/>
          </p:nvSpPr>
          <p:spPr bwMode="auto">
            <a:xfrm>
              <a:off x="7526338" y="4867276"/>
              <a:ext cx="209550" cy="209550"/>
            </a:xfrm>
            <a:prstGeom prst="ellipse">
              <a:avLst/>
            </a:pr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16"/>
            <p:cNvSpPr/>
            <p:nvPr/>
          </p:nvSpPr>
          <p:spPr bwMode="auto">
            <a:xfrm>
              <a:off x="7615238" y="4897438"/>
              <a:ext cx="87313" cy="120650"/>
            </a:xfrm>
            <a:custGeom>
              <a:avLst/>
              <a:gdLst>
                <a:gd name="T0" fmla="*/ 19 w 55"/>
                <a:gd name="T1" fmla="*/ 0 h 76"/>
                <a:gd name="T2" fmla="*/ 0 w 55"/>
                <a:gd name="T3" fmla="*/ 0 h 76"/>
                <a:gd name="T4" fmla="*/ 0 w 55"/>
                <a:gd name="T5" fmla="*/ 57 h 76"/>
                <a:gd name="T6" fmla="*/ 48 w 55"/>
                <a:gd name="T7" fmla="*/ 76 h 76"/>
                <a:gd name="T8" fmla="*/ 55 w 55"/>
                <a:gd name="T9" fmla="*/ 58 h 76"/>
                <a:gd name="T10" fmla="*/ 19 w 55"/>
                <a:gd name="T11" fmla="*/ 44 h 76"/>
                <a:gd name="T12" fmla="*/ 19 w 55"/>
                <a:gd name="T1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76">
                  <a:moveTo>
                    <a:pt x="19" y="0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48" y="76"/>
                  </a:lnTo>
                  <a:lnTo>
                    <a:pt x="55" y="58"/>
                  </a:lnTo>
                  <a:lnTo>
                    <a:pt x="19" y="4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5751513" y="4999393"/>
            <a:ext cx="654050" cy="654050"/>
            <a:chOff x="6281738" y="4632326"/>
            <a:chExt cx="654050" cy="654050"/>
          </a:xfrm>
        </p:grpSpPr>
        <p:sp>
          <p:nvSpPr>
            <p:cNvPr id="128" name="Oval 117"/>
            <p:cNvSpPr>
              <a:spLocks noChangeArrowheads="1"/>
            </p:cNvSpPr>
            <p:nvPr/>
          </p:nvSpPr>
          <p:spPr bwMode="auto">
            <a:xfrm>
              <a:off x="6281738" y="4632326"/>
              <a:ext cx="654050" cy="654050"/>
            </a:xfrm>
            <a:prstGeom prst="ellipse">
              <a:avLst/>
            </a:prstGeom>
            <a:solidFill>
              <a:srgbClr val="DE6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18"/>
            <p:cNvSpPr/>
            <p:nvPr/>
          </p:nvSpPr>
          <p:spPr bwMode="auto">
            <a:xfrm>
              <a:off x="6465888" y="4816476"/>
              <a:ext cx="468313" cy="466725"/>
            </a:xfrm>
            <a:custGeom>
              <a:avLst/>
              <a:gdLst>
                <a:gd name="T0" fmla="*/ 75 w 183"/>
                <a:gd name="T1" fmla="*/ 183 h 183"/>
                <a:gd name="T2" fmla="*/ 183 w 183"/>
                <a:gd name="T3" fmla="*/ 75 h 183"/>
                <a:gd name="T4" fmla="*/ 108 w 183"/>
                <a:gd name="T5" fmla="*/ 0 h 183"/>
                <a:gd name="T6" fmla="*/ 0 w 183"/>
                <a:gd name="T7" fmla="*/ 108 h 183"/>
                <a:gd name="T8" fmla="*/ 75 w 183"/>
                <a:gd name="T9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83">
                  <a:moveTo>
                    <a:pt x="75" y="183"/>
                  </a:moveTo>
                  <a:cubicBezTo>
                    <a:pt x="131" y="174"/>
                    <a:pt x="174" y="131"/>
                    <a:pt x="183" y="75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75" y="183"/>
                  </a:lnTo>
                  <a:close/>
                </a:path>
              </a:pathLst>
            </a:custGeom>
            <a:solidFill>
              <a:srgbClr val="CC5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Oval 119"/>
            <p:cNvSpPr>
              <a:spLocks noChangeArrowheads="1"/>
            </p:cNvSpPr>
            <p:nvPr/>
          </p:nvSpPr>
          <p:spPr bwMode="auto">
            <a:xfrm>
              <a:off x="6415088" y="4765676"/>
              <a:ext cx="388938" cy="387350"/>
            </a:xfrm>
            <a:prstGeom prst="ellipse">
              <a:avLst/>
            </a:pr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Oval 120"/>
            <p:cNvSpPr>
              <a:spLocks noChangeArrowheads="1"/>
            </p:cNvSpPr>
            <p:nvPr/>
          </p:nvSpPr>
          <p:spPr bwMode="auto">
            <a:xfrm>
              <a:off x="6457950" y="4808538"/>
              <a:ext cx="301625" cy="301625"/>
            </a:xfrm>
            <a:prstGeom prst="ellipse">
              <a:avLst/>
            </a:pr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21"/>
            <p:cNvSpPr/>
            <p:nvPr/>
          </p:nvSpPr>
          <p:spPr bwMode="auto">
            <a:xfrm>
              <a:off x="6586538" y="4854576"/>
              <a:ext cx="127000" cy="173038"/>
            </a:xfrm>
            <a:custGeom>
              <a:avLst/>
              <a:gdLst>
                <a:gd name="T0" fmla="*/ 29 w 80"/>
                <a:gd name="T1" fmla="*/ 0 h 109"/>
                <a:gd name="T2" fmla="*/ 0 w 80"/>
                <a:gd name="T3" fmla="*/ 0 h 109"/>
                <a:gd name="T4" fmla="*/ 0 w 80"/>
                <a:gd name="T5" fmla="*/ 80 h 109"/>
                <a:gd name="T6" fmla="*/ 69 w 80"/>
                <a:gd name="T7" fmla="*/ 109 h 109"/>
                <a:gd name="T8" fmla="*/ 80 w 80"/>
                <a:gd name="T9" fmla="*/ 84 h 109"/>
                <a:gd name="T10" fmla="*/ 29 w 80"/>
                <a:gd name="T11" fmla="*/ 61 h 109"/>
                <a:gd name="T12" fmla="*/ 29 w 80"/>
                <a:gd name="T1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109">
                  <a:moveTo>
                    <a:pt x="29" y="0"/>
                  </a:moveTo>
                  <a:lnTo>
                    <a:pt x="0" y="0"/>
                  </a:lnTo>
                  <a:lnTo>
                    <a:pt x="0" y="80"/>
                  </a:lnTo>
                  <a:lnTo>
                    <a:pt x="69" y="109"/>
                  </a:lnTo>
                  <a:lnTo>
                    <a:pt x="80" y="84"/>
                  </a:lnTo>
                  <a:lnTo>
                    <a:pt x="29" y="6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4730750" y="4999393"/>
            <a:ext cx="654050" cy="654050"/>
            <a:chOff x="5260975" y="4632326"/>
            <a:chExt cx="654050" cy="654050"/>
          </a:xfrm>
        </p:grpSpPr>
        <p:sp>
          <p:nvSpPr>
            <p:cNvPr id="134" name="Oval 122"/>
            <p:cNvSpPr>
              <a:spLocks noChangeArrowheads="1"/>
            </p:cNvSpPr>
            <p:nvPr/>
          </p:nvSpPr>
          <p:spPr bwMode="auto">
            <a:xfrm>
              <a:off x="5260975" y="4632326"/>
              <a:ext cx="654050" cy="654050"/>
            </a:xfrm>
            <a:prstGeom prst="ellipse">
              <a:avLst/>
            </a:prstGeom>
            <a:solidFill>
              <a:srgbClr val="81CE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23"/>
            <p:cNvSpPr/>
            <p:nvPr/>
          </p:nvSpPr>
          <p:spPr bwMode="auto">
            <a:xfrm>
              <a:off x="5448300" y="4783138"/>
              <a:ext cx="454025" cy="492125"/>
            </a:xfrm>
            <a:custGeom>
              <a:avLst/>
              <a:gdLst>
                <a:gd name="T0" fmla="*/ 61 w 178"/>
                <a:gd name="T1" fmla="*/ 0 h 193"/>
                <a:gd name="T2" fmla="*/ 44 w 178"/>
                <a:gd name="T3" fmla="*/ 16 h 193"/>
                <a:gd name="T4" fmla="*/ 69 w 178"/>
                <a:gd name="T5" fmla="*/ 41 h 193"/>
                <a:gd name="T6" fmla="*/ 55 w 178"/>
                <a:gd name="T7" fmla="*/ 43 h 193"/>
                <a:gd name="T8" fmla="*/ 37 w 178"/>
                <a:gd name="T9" fmla="*/ 25 h 193"/>
                <a:gd name="T10" fmla="*/ 12 w 178"/>
                <a:gd name="T11" fmla="*/ 51 h 193"/>
                <a:gd name="T12" fmla="*/ 45 w 178"/>
                <a:gd name="T13" fmla="*/ 84 h 193"/>
                <a:gd name="T14" fmla="*/ 27 w 178"/>
                <a:gd name="T15" fmla="*/ 75 h 193"/>
                <a:gd name="T16" fmla="*/ 0 w 178"/>
                <a:gd name="T17" fmla="*/ 82 h 193"/>
                <a:gd name="T18" fmla="*/ 45 w 178"/>
                <a:gd name="T19" fmla="*/ 127 h 193"/>
                <a:gd name="T20" fmla="*/ 44 w 178"/>
                <a:gd name="T21" fmla="*/ 152 h 193"/>
                <a:gd name="T22" fmla="*/ 85 w 178"/>
                <a:gd name="T23" fmla="*/ 193 h 193"/>
                <a:gd name="T24" fmla="*/ 178 w 178"/>
                <a:gd name="T25" fmla="*/ 105 h 193"/>
                <a:gd name="T26" fmla="*/ 110 w 178"/>
                <a:gd name="T27" fmla="*/ 37 h 193"/>
                <a:gd name="T28" fmla="*/ 99 w 178"/>
                <a:gd name="T29" fmla="*/ 38 h 193"/>
                <a:gd name="T30" fmla="*/ 61 w 178"/>
                <a:gd name="T31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8" h="193">
                  <a:moveTo>
                    <a:pt x="61" y="0"/>
                  </a:moveTo>
                  <a:cubicBezTo>
                    <a:pt x="44" y="16"/>
                    <a:pt x="44" y="16"/>
                    <a:pt x="44" y="16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45" y="127"/>
                    <a:pt x="45" y="127"/>
                    <a:pt x="45" y="127"/>
                  </a:cubicBezTo>
                  <a:cubicBezTo>
                    <a:pt x="44" y="152"/>
                    <a:pt x="44" y="152"/>
                    <a:pt x="44" y="152"/>
                  </a:cubicBezTo>
                  <a:cubicBezTo>
                    <a:pt x="85" y="193"/>
                    <a:pt x="85" y="193"/>
                    <a:pt x="85" y="193"/>
                  </a:cubicBezTo>
                  <a:cubicBezTo>
                    <a:pt x="130" y="183"/>
                    <a:pt x="165" y="148"/>
                    <a:pt x="178" y="105"/>
                  </a:cubicBezTo>
                  <a:cubicBezTo>
                    <a:pt x="110" y="37"/>
                    <a:pt x="110" y="37"/>
                    <a:pt x="110" y="37"/>
                  </a:cubicBezTo>
                  <a:cubicBezTo>
                    <a:pt x="99" y="38"/>
                    <a:pt x="99" y="38"/>
                    <a:pt x="99" y="38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72B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Rectangle 124"/>
            <p:cNvSpPr>
              <a:spLocks noChangeArrowheads="1"/>
            </p:cNvSpPr>
            <p:nvPr/>
          </p:nvSpPr>
          <p:spPr bwMode="auto">
            <a:xfrm>
              <a:off x="5559425" y="4783138"/>
              <a:ext cx="44450" cy="387350"/>
            </a:xfrm>
            <a:prstGeom prst="rect">
              <a:avLst/>
            </a:prstGeom>
            <a:solidFill>
              <a:srgbClr val="CC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25"/>
            <p:cNvSpPr/>
            <p:nvPr/>
          </p:nvSpPr>
          <p:spPr bwMode="auto">
            <a:xfrm>
              <a:off x="5448300" y="4956176"/>
              <a:ext cx="249238" cy="71438"/>
            </a:xfrm>
            <a:custGeom>
              <a:avLst/>
              <a:gdLst>
                <a:gd name="T0" fmla="*/ 27 w 157"/>
                <a:gd name="T1" fmla="*/ 0 h 45"/>
                <a:gd name="T2" fmla="*/ 0 w 157"/>
                <a:gd name="T3" fmla="*/ 23 h 45"/>
                <a:gd name="T4" fmla="*/ 27 w 157"/>
                <a:gd name="T5" fmla="*/ 45 h 45"/>
                <a:gd name="T6" fmla="*/ 157 w 157"/>
                <a:gd name="T7" fmla="*/ 45 h 45"/>
                <a:gd name="T8" fmla="*/ 157 w 157"/>
                <a:gd name="T9" fmla="*/ 0 h 45"/>
                <a:gd name="T10" fmla="*/ 27 w 157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45">
                  <a:moveTo>
                    <a:pt x="27" y="0"/>
                  </a:moveTo>
                  <a:lnTo>
                    <a:pt x="0" y="23"/>
                  </a:lnTo>
                  <a:lnTo>
                    <a:pt x="27" y="45"/>
                  </a:lnTo>
                  <a:lnTo>
                    <a:pt x="157" y="45"/>
                  </a:lnTo>
                  <a:lnTo>
                    <a:pt x="15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26"/>
            <p:cNvSpPr/>
            <p:nvPr/>
          </p:nvSpPr>
          <p:spPr bwMode="auto">
            <a:xfrm>
              <a:off x="5478463" y="4841876"/>
              <a:ext cx="249238" cy="71438"/>
            </a:xfrm>
            <a:custGeom>
              <a:avLst/>
              <a:gdLst>
                <a:gd name="T0" fmla="*/ 130 w 157"/>
                <a:gd name="T1" fmla="*/ 45 h 45"/>
                <a:gd name="T2" fmla="*/ 157 w 157"/>
                <a:gd name="T3" fmla="*/ 22 h 45"/>
                <a:gd name="T4" fmla="*/ 130 w 157"/>
                <a:gd name="T5" fmla="*/ 0 h 45"/>
                <a:gd name="T6" fmla="*/ 0 w 157"/>
                <a:gd name="T7" fmla="*/ 0 h 45"/>
                <a:gd name="T8" fmla="*/ 0 w 157"/>
                <a:gd name="T9" fmla="*/ 45 h 45"/>
                <a:gd name="T10" fmla="*/ 130 w 157"/>
                <a:gd name="T11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45">
                  <a:moveTo>
                    <a:pt x="130" y="45"/>
                  </a:moveTo>
                  <a:lnTo>
                    <a:pt x="157" y="22"/>
                  </a:lnTo>
                  <a:lnTo>
                    <a:pt x="130" y="0"/>
                  </a:lnTo>
                  <a:lnTo>
                    <a:pt x="0" y="0"/>
                  </a:lnTo>
                  <a:lnTo>
                    <a:pt x="0" y="45"/>
                  </a:lnTo>
                  <a:lnTo>
                    <a:pt x="130" y="45"/>
                  </a:ln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3709988" y="4999393"/>
            <a:ext cx="654050" cy="654050"/>
            <a:chOff x="4240213" y="4632326"/>
            <a:chExt cx="654050" cy="654050"/>
          </a:xfrm>
        </p:grpSpPr>
        <p:sp>
          <p:nvSpPr>
            <p:cNvPr id="140" name="Oval 127"/>
            <p:cNvSpPr>
              <a:spLocks noChangeArrowheads="1"/>
            </p:cNvSpPr>
            <p:nvPr/>
          </p:nvSpPr>
          <p:spPr bwMode="auto">
            <a:xfrm>
              <a:off x="4240213" y="4632326"/>
              <a:ext cx="654050" cy="654050"/>
            </a:xfrm>
            <a:prstGeom prst="ellipse">
              <a:avLst/>
            </a:prstGeom>
            <a:solidFill>
              <a:srgbClr val="A49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28"/>
            <p:cNvSpPr/>
            <p:nvPr/>
          </p:nvSpPr>
          <p:spPr bwMode="auto">
            <a:xfrm>
              <a:off x="4429125" y="4821238"/>
              <a:ext cx="461963" cy="461963"/>
            </a:xfrm>
            <a:custGeom>
              <a:avLst/>
              <a:gdLst>
                <a:gd name="T0" fmla="*/ 73 w 181"/>
                <a:gd name="T1" fmla="*/ 181 h 181"/>
                <a:gd name="T2" fmla="*/ 181 w 181"/>
                <a:gd name="T3" fmla="*/ 73 h 181"/>
                <a:gd name="T4" fmla="*/ 108 w 181"/>
                <a:gd name="T5" fmla="*/ 0 h 181"/>
                <a:gd name="T6" fmla="*/ 0 w 181"/>
                <a:gd name="T7" fmla="*/ 108 h 181"/>
                <a:gd name="T8" fmla="*/ 73 w 181"/>
                <a:gd name="T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1">
                  <a:moveTo>
                    <a:pt x="73" y="181"/>
                  </a:moveTo>
                  <a:cubicBezTo>
                    <a:pt x="129" y="172"/>
                    <a:pt x="172" y="128"/>
                    <a:pt x="181" y="73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73" y="181"/>
                  </a:lnTo>
                  <a:close/>
                </a:path>
              </a:pathLst>
            </a:custGeom>
            <a:solidFill>
              <a:srgbClr val="8D7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Oval 129"/>
            <p:cNvSpPr>
              <a:spLocks noChangeArrowheads="1"/>
            </p:cNvSpPr>
            <p:nvPr/>
          </p:nvSpPr>
          <p:spPr bwMode="auto">
            <a:xfrm>
              <a:off x="4371975" y="4765676"/>
              <a:ext cx="388938" cy="387350"/>
            </a:xfrm>
            <a:prstGeom prst="ellipse">
              <a:avLst/>
            </a:prstGeom>
            <a:solidFill>
              <a:srgbClr val="CC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Oval 130"/>
            <p:cNvSpPr>
              <a:spLocks noChangeArrowheads="1"/>
            </p:cNvSpPr>
            <p:nvPr/>
          </p:nvSpPr>
          <p:spPr bwMode="auto">
            <a:xfrm>
              <a:off x="4416425" y="4808538"/>
              <a:ext cx="301625" cy="301625"/>
            </a:xfrm>
            <a:prstGeom prst="ellipse">
              <a:avLst/>
            </a:pr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31"/>
            <p:cNvSpPr/>
            <p:nvPr/>
          </p:nvSpPr>
          <p:spPr bwMode="auto">
            <a:xfrm>
              <a:off x="4508500" y="4959351"/>
              <a:ext cx="117475" cy="117475"/>
            </a:xfrm>
            <a:custGeom>
              <a:avLst/>
              <a:gdLst>
                <a:gd name="T0" fmla="*/ 37 w 74"/>
                <a:gd name="T1" fmla="*/ 74 h 74"/>
                <a:gd name="T2" fmla="*/ 74 w 74"/>
                <a:gd name="T3" fmla="*/ 0 h 74"/>
                <a:gd name="T4" fmla="*/ 0 w 74"/>
                <a:gd name="T5" fmla="*/ 0 h 74"/>
                <a:gd name="T6" fmla="*/ 37 w 74"/>
                <a:gd name="T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74">
                  <a:moveTo>
                    <a:pt x="37" y="74"/>
                  </a:moveTo>
                  <a:lnTo>
                    <a:pt x="74" y="0"/>
                  </a:lnTo>
                  <a:lnTo>
                    <a:pt x="0" y="0"/>
                  </a:lnTo>
                  <a:lnTo>
                    <a:pt x="37" y="74"/>
                  </a:lnTo>
                  <a:close/>
                </a:path>
              </a:pathLst>
            </a:custGeom>
            <a:solidFill>
              <a:srgbClr val="CF5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32"/>
            <p:cNvSpPr/>
            <p:nvPr/>
          </p:nvSpPr>
          <p:spPr bwMode="auto">
            <a:xfrm>
              <a:off x="4508500" y="4841876"/>
              <a:ext cx="117475" cy="117475"/>
            </a:xfrm>
            <a:custGeom>
              <a:avLst/>
              <a:gdLst>
                <a:gd name="T0" fmla="*/ 37 w 74"/>
                <a:gd name="T1" fmla="*/ 0 h 74"/>
                <a:gd name="T2" fmla="*/ 0 w 74"/>
                <a:gd name="T3" fmla="*/ 74 h 74"/>
                <a:gd name="T4" fmla="*/ 74 w 74"/>
                <a:gd name="T5" fmla="*/ 74 h 74"/>
                <a:gd name="T6" fmla="*/ 37 w 74"/>
                <a:gd name="T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74">
                  <a:moveTo>
                    <a:pt x="37" y="0"/>
                  </a:moveTo>
                  <a:lnTo>
                    <a:pt x="0" y="74"/>
                  </a:lnTo>
                  <a:lnTo>
                    <a:pt x="74" y="7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618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Oval 133"/>
            <p:cNvSpPr>
              <a:spLocks noChangeArrowheads="1"/>
            </p:cNvSpPr>
            <p:nvPr/>
          </p:nvSpPr>
          <p:spPr bwMode="auto">
            <a:xfrm>
              <a:off x="4546600" y="4935538"/>
              <a:ext cx="42863" cy="46038"/>
            </a:xfrm>
            <a:prstGeom prst="ellipse">
              <a:avLst/>
            </a:pr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7" name="组合 146"/>
          <p:cNvGrpSpPr/>
          <p:nvPr/>
        </p:nvGrpSpPr>
        <p:grpSpPr>
          <a:xfrm>
            <a:off x="2689225" y="4999393"/>
            <a:ext cx="652463" cy="654050"/>
            <a:chOff x="3219450" y="4632326"/>
            <a:chExt cx="652463" cy="654050"/>
          </a:xfrm>
        </p:grpSpPr>
        <p:sp>
          <p:nvSpPr>
            <p:cNvPr id="148" name="Oval 134"/>
            <p:cNvSpPr>
              <a:spLocks noChangeArrowheads="1"/>
            </p:cNvSpPr>
            <p:nvPr/>
          </p:nvSpPr>
          <p:spPr bwMode="auto">
            <a:xfrm>
              <a:off x="3219450" y="4632326"/>
              <a:ext cx="652463" cy="654050"/>
            </a:xfrm>
            <a:prstGeom prst="ellipse">
              <a:avLst/>
            </a:prstGeom>
            <a:solidFill>
              <a:srgbClr val="CF5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35"/>
            <p:cNvSpPr/>
            <p:nvPr/>
          </p:nvSpPr>
          <p:spPr bwMode="auto">
            <a:xfrm>
              <a:off x="3351213" y="4833938"/>
              <a:ext cx="520700" cy="452438"/>
            </a:xfrm>
            <a:custGeom>
              <a:avLst/>
              <a:gdLst>
                <a:gd name="T0" fmla="*/ 72 w 204"/>
                <a:gd name="T1" fmla="*/ 177 h 177"/>
                <a:gd name="T2" fmla="*/ 76 w 204"/>
                <a:gd name="T3" fmla="*/ 177 h 177"/>
                <a:gd name="T4" fmla="*/ 204 w 204"/>
                <a:gd name="T5" fmla="*/ 52 h 177"/>
                <a:gd name="T6" fmla="*/ 152 w 204"/>
                <a:gd name="T7" fmla="*/ 0 h 177"/>
                <a:gd name="T8" fmla="*/ 0 w 204"/>
                <a:gd name="T9" fmla="*/ 105 h 177"/>
                <a:gd name="T10" fmla="*/ 72 w 204"/>
                <a:gd name="T11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4" h="177">
                  <a:moveTo>
                    <a:pt x="72" y="177"/>
                  </a:moveTo>
                  <a:cubicBezTo>
                    <a:pt x="73" y="177"/>
                    <a:pt x="75" y="177"/>
                    <a:pt x="76" y="177"/>
                  </a:cubicBezTo>
                  <a:cubicBezTo>
                    <a:pt x="146" y="177"/>
                    <a:pt x="202" y="122"/>
                    <a:pt x="204" y="52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0" y="105"/>
                    <a:pt x="0" y="105"/>
                    <a:pt x="0" y="105"/>
                  </a:cubicBezTo>
                  <a:lnTo>
                    <a:pt x="72" y="177"/>
                  </a:lnTo>
                  <a:close/>
                </a:path>
              </a:pathLst>
            </a:custGeom>
            <a:solidFill>
              <a:srgbClr val="BD46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36"/>
            <p:cNvSpPr/>
            <p:nvPr/>
          </p:nvSpPr>
          <p:spPr bwMode="auto">
            <a:xfrm>
              <a:off x="3351213" y="4833938"/>
              <a:ext cx="388938" cy="298450"/>
            </a:xfrm>
            <a:custGeom>
              <a:avLst/>
              <a:gdLst>
                <a:gd name="T0" fmla="*/ 61 w 245"/>
                <a:gd name="T1" fmla="*/ 188 h 188"/>
                <a:gd name="T2" fmla="*/ 122 w 245"/>
                <a:gd name="T3" fmla="*/ 169 h 188"/>
                <a:gd name="T4" fmla="*/ 184 w 245"/>
                <a:gd name="T5" fmla="*/ 188 h 188"/>
                <a:gd name="T6" fmla="*/ 245 w 245"/>
                <a:gd name="T7" fmla="*/ 169 h 188"/>
                <a:gd name="T8" fmla="*/ 245 w 245"/>
                <a:gd name="T9" fmla="*/ 0 h 188"/>
                <a:gd name="T10" fmla="*/ 184 w 245"/>
                <a:gd name="T11" fmla="*/ 19 h 188"/>
                <a:gd name="T12" fmla="*/ 122 w 245"/>
                <a:gd name="T13" fmla="*/ 0 h 188"/>
                <a:gd name="T14" fmla="*/ 122 w 245"/>
                <a:gd name="T15" fmla="*/ 0 h 188"/>
                <a:gd name="T16" fmla="*/ 122 w 245"/>
                <a:gd name="T17" fmla="*/ 0 h 188"/>
                <a:gd name="T18" fmla="*/ 61 w 245"/>
                <a:gd name="T19" fmla="*/ 19 h 188"/>
                <a:gd name="T20" fmla="*/ 0 w 245"/>
                <a:gd name="T21" fmla="*/ 0 h 188"/>
                <a:gd name="T22" fmla="*/ 0 w 245"/>
                <a:gd name="T23" fmla="*/ 169 h 188"/>
                <a:gd name="T24" fmla="*/ 61 w 245"/>
                <a:gd name="T25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5" h="188">
                  <a:moveTo>
                    <a:pt x="61" y="188"/>
                  </a:moveTo>
                  <a:lnTo>
                    <a:pt x="122" y="169"/>
                  </a:lnTo>
                  <a:lnTo>
                    <a:pt x="184" y="188"/>
                  </a:lnTo>
                  <a:lnTo>
                    <a:pt x="245" y="169"/>
                  </a:lnTo>
                  <a:lnTo>
                    <a:pt x="245" y="0"/>
                  </a:lnTo>
                  <a:lnTo>
                    <a:pt x="184" y="19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61" y="19"/>
                  </a:lnTo>
                  <a:lnTo>
                    <a:pt x="0" y="0"/>
                  </a:lnTo>
                  <a:lnTo>
                    <a:pt x="0" y="169"/>
                  </a:lnTo>
                  <a:lnTo>
                    <a:pt x="61" y="188"/>
                  </a:lnTo>
                  <a:close/>
                </a:path>
              </a:pathLst>
            </a:custGeom>
            <a:solidFill>
              <a:srgbClr val="CC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37"/>
            <p:cNvSpPr/>
            <p:nvPr/>
          </p:nvSpPr>
          <p:spPr bwMode="auto">
            <a:xfrm>
              <a:off x="3381375" y="4875213"/>
              <a:ext cx="58738" cy="222250"/>
            </a:xfrm>
            <a:custGeom>
              <a:avLst/>
              <a:gdLst>
                <a:gd name="T0" fmla="*/ 37 w 37"/>
                <a:gd name="T1" fmla="*/ 11 h 140"/>
                <a:gd name="T2" fmla="*/ 0 w 37"/>
                <a:gd name="T3" fmla="*/ 0 h 140"/>
                <a:gd name="T4" fmla="*/ 0 w 37"/>
                <a:gd name="T5" fmla="*/ 128 h 140"/>
                <a:gd name="T6" fmla="*/ 37 w 37"/>
                <a:gd name="T7" fmla="*/ 140 h 140"/>
                <a:gd name="T8" fmla="*/ 37 w 37"/>
                <a:gd name="T9" fmla="*/ 11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40">
                  <a:moveTo>
                    <a:pt x="37" y="11"/>
                  </a:moveTo>
                  <a:lnTo>
                    <a:pt x="0" y="0"/>
                  </a:lnTo>
                  <a:lnTo>
                    <a:pt x="0" y="128"/>
                  </a:lnTo>
                  <a:lnTo>
                    <a:pt x="37" y="140"/>
                  </a:lnTo>
                  <a:lnTo>
                    <a:pt x="37" y="11"/>
                  </a:ln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38"/>
            <p:cNvSpPr/>
            <p:nvPr/>
          </p:nvSpPr>
          <p:spPr bwMode="auto">
            <a:xfrm>
              <a:off x="3552825" y="4870451"/>
              <a:ext cx="82550" cy="227013"/>
            </a:xfrm>
            <a:custGeom>
              <a:avLst/>
              <a:gdLst>
                <a:gd name="T0" fmla="*/ 52 w 52"/>
                <a:gd name="T1" fmla="*/ 143 h 143"/>
                <a:gd name="T2" fmla="*/ 52 w 52"/>
                <a:gd name="T3" fmla="*/ 14 h 143"/>
                <a:gd name="T4" fmla="*/ 0 w 52"/>
                <a:gd name="T5" fmla="*/ 0 h 143"/>
                <a:gd name="T6" fmla="*/ 0 w 52"/>
                <a:gd name="T7" fmla="*/ 128 h 143"/>
                <a:gd name="T8" fmla="*/ 52 w 52"/>
                <a:gd name="T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43">
                  <a:moveTo>
                    <a:pt x="52" y="143"/>
                  </a:moveTo>
                  <a:lnTo>
                    <a:pt x="52" y="14"/>
                  </a:lnTo>
                  <a:lnTo>
                    <a:pt x="0" y="0"/>
                  </a:lnTo>
                  <a:lnTo>
                    <a:pt x="0" y="128"/>
                  </a:lnTo>
                  <a:lnTo>
                    <a:pt x="52" y="143"/>
                  </a:ln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39"/>
            <p:cNvSpPr/>
            <p:nvPr/>
          </p:nvSpPr>
          <p:spPr bwMode="auto">
            <a:xfrm>
              <a:off x="3455988" y="4870451"/>
              <a:ext cx="82550" cy="227013"/>
            </a:xfrm>
            <a:custGeom>
              <a:avLst/>
              <a:gdLst>
                <a:gd name="T0" fmla="*/ 52 w 52"/>
                <a:gd name="T1" fmla="*/ 128 h 143"/>
                <a:gd name="T2" fmla="*/ 52 w 52"/>
                <a:gd name="T3" fmla="*/ 0 h 143"/>
                <a:gd name="T4" fmla="*/ 0 w 52"/>
                <a:gd name="T5" fmla="*/ 14 h 143"/>
                <a:gd name="T6" fmla="*/ 0 w 52"/>
                <a:gd name="T7" fmla="*/ 143 h 143"/>
                <a:gd name="T8" fmla="*/ 52 w 52"/>
                <a:gd name="T9" fmla="*/ 12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43">
                  <a:moveTo>
                    <a:pt x="52" y="128"/>
                  </a:moveTo>
                  <a:lnTo>
                    <a:pt x="52" y="0"/>
                  </a:lnTo>
                  <a:lnTo>
                    <a:pt x="0" y="14"/>
                  </a:lnTo>
                  <a:lnTo>
                    <a:pt x="0" y="143"/>
                  </a:lnTo>
                  <a:lnTo>
                    <a:pt x="52" y="128"/>
                  </a:ln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40"/>
            <p:cNvSpPr/>
            <p:nvPr/>
          </p:nvSpPr>
          <p:spPr bwMode="auto">
            <a:xfrm>
              <a:off x="3649663" y="4875213"/>
              <a:ext cx="58738" cy="222250"/>
            </a:xfrm>
            <a:custGeom>
              <a:avLst/>
              <a:gdLst>
                <a:gd name="T0" fmla="*/ 37 w 37"/>
                <a:gd name="T1" fmla="*/ 128 h 140"/>
                <a:gd name="T2" fmla="*/ 37 w 37"/>
                <a:gd name="T3" fmla="*/ 0 h 140"/>
                <a:gd name="T4" fmla="*/ 0 w 37"/>
                <a:gd name="T5" fmla="*/ 11 h 140"/>
                <a:gd name="T6" fmla="*/ 0 w 37"/>
                <a:gd name="T7" fmla="*/ 140 h 140"/>
                <a:gd name="T8" fmla="*/ 37 w 37"/>
                <a:gd name="T9" fmla="*/ 12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40">
                  <a:moveTo>
                    <a:pt x="37" y="128"/>
                  </a:moveTo>
                  <a:lnTo>
                    <a:pt x="37" y="0"/>
                  </a:lnTo>
                  <a:lnTo>
                    <a:pt x="0" y="11"/>
                  </a:lnTo>
                  <a:lnTo>
                    <a:pt x="0" y="140"/>
                  </a:lnTo>
                  <a:lnTo>
                    <a:pt x="37" y="128"/>
                  </a:ln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41"/>
            <p:cNvSpPr/>
            <p:nvPr/>
          </p:nvSpPr>
          <p:spPr bwMode="auto">
            <a:xfrm>
              <a:off x="3602038" y="4954588"/>
              <a:ext cx="84138" cy="84138"/>
            </a:xfrm>
            <a:custGeom>
              <a:avLst/>
              <a:gdLst>
                <a:gd name="T0" fmla="*/ 13 w 53"/>
                <a:gd name="T1" fmla="*/ 0 h 53"/>
                <a:gd name="T2" fmla="*/ 0 w 53"/>
                <a:gd name="T3" fmla="*/ 13 h 53"/>
                <a:gd name="T4" fmla="*/ 13 w 53"/>
                <a:gd name="T5" fmla="*/ 25 h 53"/>
                <a:gd name="T6" fmla="*/ 0 w 53"/>
                <a:gd name="T7" fmla="*/ 38 h 53"/>
                <a:gd name="T8" fmla="*/ 13 w 53"/>
                <a:gd name="T9" fmla="*/ 53 h 53"/>
                <a:gd name="T10" fmla="*/ 26 w 53"/>
                <a:gd name="T11" fmla="*/ 38 h 53"/>
                <a:gd name="T12" fmla="*/ 38 w 53"/>
                <a:gd name="T13" fmla="*/ 53 h 53"/>
                <a:gd name="T14" fmla="*/ 53 w 53"/>
                <a:gd name="T15" fmla="*/ 38 h 53"/>
                <a:gd name="T16" fmla="*/ 38 w 53"/>
                <a:gd name="T17" fmla="*/ 25 h 53"/>
                <a:gd name="T18" fmla="*/ 53 w 53"/>
                <a:gd name="T19" fmla="*/ 13 h 53"/>
                <a:gd name="T20" fmla="*/ 38 w 53"/>
                <a:gd name="T21" fmla="*/ 0 h 53"/>
                <a:gd name="T22" fmla="*/ 26 w 53"/>
                <a:gd name="T23" fmla="*/ 13 h 53"/>
                <a:gd name="T24" fmla="*/ 13 w 53"/>
                <a:gd name="T2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53">
                  <a:moveTo>
                    <a:pt x="13" y="0"/>
                  </a:moveTo>
                  <a:lnTo>
                    <a:pt x="0" y="13"/>
                  </a:lnTo>
                  <a:lnTo>
                    <a:pt x="13" y="25"/>
                  </a:lnTo>
                  <a:lnTo>
                    <a:pt x="0" y="38"/>
                  </a:lnTo>
                  <a:lnTo>
                    <a:pt x="13" y="53"/>
                  </a:lnTo>
                  <a:lnTo>
                    <a:pt x="26" y="38"/>
                  </a:lnTo>
                  <a:lnTo>
                    <a:pt x="38" y="53"/>
                  </a:lnTo>
                  <a:lnTo>
                    <a:pt x="53" y="38"/>
                  </a:lnTo>
                  <a:lnTo>
                    <a:pt x="38" y="25"/>
                  </a:lnTo>
                  <a:lnTo>
                    <a:pt x="53" y="13"/>
                  </a:lnTo>
                  <a:lnTo>
                    <a:pt x="38" y="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CF5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42"/>
            <p:cNvSpPr/>
            <p:nvPr/>
          </p:nvSpPr>
          <p:spPr bwMode="auto">
            <a:xfrm>
              <a:off x="3455988" y="4976813"/>
              <a:ext cx="82550" cy="36513"/>
            </a:xfrm>
            <a:custGeom>
              <a:avLst/>
              <a:gdLst>
                <a:gd name="T0" fmla="*/ 0 w 32"/>
                <a:gd name="T1" fmla="*/ 14 h 14"/>
                <a:gd name="T2" fmla="*/ 32 w 32"/>
                <a:gd name="T3" fmla="*/ 11 h 14"/>
                <a:gd name="T4" fmla="*/ 32 w 32"/>
                <a:gd name="T5" fmla="*/ 0 h 14"/>
                <a:gd name="T6" fmla="*/ 0 w 32"/>
                <a:gd name="T7" fmla="*/ 2 h 14"/>
                <a:gd name="T8" fmla="*/ 0 w 32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4">
                  <a:moveTo>
                    <a:pt x="0" y="14"/>
                  </a:moveTo>
                  <a:cubicBezTo>
                    <a:pt x="10" y="12"/>
                    <a:pt x="21" y="11"/>
                    <a:pt x="32" y="1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1" y="0"/>
                    <a:pt x="10" y="1"/>
                    <a:pt x="0" y="2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CF5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43"/>
            <p:cNvSpPr/>
            <p:nvPr/>
          </p:nvSpPr>
          <p:spPr bwMode="auto">
            <a:xfrm>
              <a:off x="3552825" y="4976813"/>
              <a:ext cx="36513" cy="30163"/>
            </a:xfrm>
            <a:custGeom>
              <a:avLst/>
              <a:gdLst>
                <a:gd name="T0" fmla="*/ 0 w 14"/>
                <a:gd name="T1" fmla="*/ 11 h 12"/>
                <a:gd name="T2" fmla="*/ 14 w 14"/>
                <a:gd name="T3" fmla="*/ 12 h 12"/>
                <a:gd name="T4" fmla="*/ 14 w 14"/>
                <a:gd name="T5" fmla="*/ 1 h 12"/>
                <a:gd name="T6" fmla="*/ 0 w 14"/>
                <a:gd name="T7" fmla="*/ 0 h 12"/>
                <a:gd name="T8" fmla="*/ 0 w 14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2">
                  <a:moveTo>
                    <a:pt x="0" y="11"/>
                  </a:moveTo>
                  <a:cubicBezTo>
                    <a:pt x="5" y="12"/>
                    <a:pt x="10" y="12"/>
                    <a:pt x="14" y="1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0" y="0"/>
                    <a:pt x="5" y="0"/>
                    <a:pt x="0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CF5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44"/>
            <p:cNvSpPr/>
            <p:nvPr/>
          </p:nvSpPr>
          <p:spPr bwMode="auto">
            <a:xfrm>
              <a:off x="3381375" y="4987926"/>
              <a:ext cx="58738" cy="47625"/>
            </a:xfrm>
            <a:custGeom>
              <a:avLst/>
              <a:gdLst>
                <a:gd name="T0" fmla="*/ 0 w 23"/>
                <a:gd name="T1" fmla="*/ 19 h 19"/>
                <a:gd name="T2" fmla="*/ 23 w 23"/>
                <a:gd name="T3" fmla="*/ 11 h 19"/>
                <a:gd name="T4" fmla="*/ 23 w 23"/>
                <a:gd name="T5" fmla="*/ 0 h 19"/>
                <a:gd name="T6" fmla="*/ 0 w 23"/>
                <a:gd name="T7" fmla="*/ 6 h 19"/>
                <a:gd name="T8" fmla="*/ 0 w 2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9">
                  <a:moveTo>
                    <a:pt x="0" y="19"/>
                  </a:moveTo>
                  <a:cubicBezTo>
                    <a:pt x="7" y="16"/>
                    <a:pt x="14" y="13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5" y="1"/>
                    <a:pt x="7" y="4"/>
                    <a:pt x="0" y="6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CF5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9" name="组合 158"/>
          <p:cNvGrpSpPr/>
          <p:nvPr/>
        </p:nvGrpSpPr>
        <p:grpSpPr>
          <a:xfrm>
            <a:off x="1666875" y="4999393"/>
            <a:ext cx="654050" cy="654050"/>
            <a:chOff x="2197100" y="4632326"/>
            <a:chExt cx="654050" cy="654050"/>
          </a:xfrm>
        </p:grpSpPr>
        <p:sp>
          <p:nvSpPr>
            <p:cNvPr id="160" name="Oval 145"/>
            <p:cNvSpPr>
              <a:spLocks noChangeArrowheads="1"/>
            </p:cNvSpPr>
            <p:nvPr/>
          </p:nvSpPr>
          <p:spPr bwMode="auto">
            <a:xfrm>
              <a:off x="2197100" y="4632326"/>
              <a:ext cx="654050" cy="654050"/>
            </a:xfrm>
            <a:prstGeom prst="ellipse">
              <a:avLst/>
            </a:prstGeom>
            <a:solidFill>
              <a:srgbClr val="739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46"/>
            <p:cNvSpPr/>
            <p:nvPr/>
          </p:nvSpPr>
          <p:spPr bwMode="auto">
            <a:xfrm>
              <a:off x="2330450" y="4833938"/>
              <a:ext cx="520700" cy="452438"/>
            </a:xfrm>
            <a:custGeom>
              <a:avLst/>
              <a:gdLst>
                <a:gd name="T0" fmla="*/ 72 w 204"/>
                <a:gd name="T1" fmla="*/ 177 h 177"/>
                <a:gd name="T2" fmla="*/ 76 w 204"/>
                <a:gd name="T3" fmla="*/ 177 h 177"/>
                <a:gd name="T4" fmla="*/ 204 w 204"/>
                <a:gd name="T5" fmla="*/ 52 h 177"/>
                <a:gd name="T6" fmla="*/ 152 w 204"/>
                <a:gd name="T7" fmla="*/ 0 h 177"/>
                <a:gd name="T8" fmla="*/ 0 w 204"/>
                <a:gd name="T9" fmla="*/ 105 h 177"/>
                <a:gd name="T10" fmla="*/ 72 w 204"/>
                <a:gd name="T11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4" h="177">
                  <a:moveTo>
                    <a:pt x="72" y="177"/>
                  </a:moveTo>
                  <a:cubicBezTo>
                    <a:pt x="73" y="177"/>
                    <a:pt x="75" y="177"/>
                    <a:pt x="76" y="177"/>
                  </a:cubicBezTo>
                  <a:cubicBezTo>
                    <a:pt x="146" y="177"/>
                    <a:pt x="202" y="122"/>
                    <a:pt x="204" y="52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0" y="105"/>
                    <a:pt x="0" y="105"/>
                    <a:pt x="0" y="105"/>
                  </a:cubicBezTo>
                  <a:lnTo>
                    <a:pt x="72" y="177"/>
                  </a:lnTo>
                  <a:close/>
                </a:path>
              </a:pathLst>
            </a:custGeom>
            <a:solidFill>
              <a:srgbClr val="618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47"/>
            <p:cNvSpPr/>
            <p:nvPr/>
          </p:nvSpPr>
          <p:spPr bwMode="auto">
            <a:xfrm>
              <a:off x="2330450" y="4833938"/>
              <a:ext cx="387350" cy="298450"/>
            </a:xfrm>
            <a:custGeom>
              <a:avLst/>
              <a:gdLst>
                <a:gd name="T0" fmla="*/ 61 w 244"/>
                <a:gd name="T1" fmla="*/ 188 h 188"/>
                <a:gd name="T2" fmla="*/ 122 w 244"/>
                <a:gd name="T3" fmla="*/ 169 h 188"/>
                <a:gd name="T4" fmla="*/ 183 w 244"/>
                <a:gd name="T5" fmla="*/ 188 h 188"/>
                <a:gd name="T6" fmla="*/ 244 w 244"/>
                <a:gd name="T7" fmla="*/ 169 h 188"/>
                <a:gd name="T8" fmla="*/ 244 w 244"/>
                <a:gd name="T9" fmla="*/ 0 h 188"/>
                <a:gd name="T10" fmla="*/ 183 w 244"/>
                <a:gd name="T11" fmla="*/ 19 h 188"/>
                <a:gd name="T12" fmla="*/ 122 w 244"/>
                <a:gd name="T13" fmla="*/ 0 h 188"/>
                <a:gd name="T14" fmla="*/ 122 w 244"/>
                <a:gd name="T15" fmla="*/ 0 h 188"/>
                <a:gd name="T16" fmla="*/ 122 w 244"/>
                <a:gd name="T17" fmla="*/ 0 h 188"/>
                <a:gd name="T18" fmla="*/ 61 w 244"/>
                <a:gd name="T19" fmla="*/ 19 h 188"/>
                <a:gd name="T20" fmla="*/ 0 w 244"/>
                <a:gd name="T21" fmla="*/ 0 h 188"/>
                <a:gd name="T22" fmla="*/ 0 w 244"/>
                <a:gd name="T23" fmla="*/ 169 h 188"/>
                <a:gd name="T24" fmla="*/ 61 w 244"/>
                <a:gd name="T25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188">
                  <a:moveTo>
                    <a:pt x="61" y="188"/>
                  </a:moveTo>
                  <a:lnTo>
                    <a:pt x="122" y="169"/>
                  </a:lnTo>
                  <a:lnTo>
                    <a:pt x="183" y="188"/>
                  </a:lnTo>
                  <a:lnTo>
                    <a:pt x="244" y="169"/>
                  </a:lnTo>
                  <a:lnTo>
                    <a:pt x="244" y="0"/>
                  </a:lnTo>
                  <a:lnTo>
                    <a:pt x="183" y="19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61" y="19"/>
                  </a:lnTo>
                  <a:lnTo>
                    <a:pt x="0" y="0"/>
                  </a:lnTo>
                  <a:lnTo>
                    <a:pt x="0" y="169"/>
                  </a:lnTo>
                  <a:lnTo>
                    <a:pt x="61" y="188"/>
                  </a:lnTo>
                  <a:close/>
                </a:path>
              </a:pathLst>
            </a:custGeom>
            <a:solidFill>
              <a:srgbClr val="CC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48"/>
            <p:cNvSpPr/>
            <p:nvPr/>
          </p:nvSpPr>
          <p:spPr bwMode="auto">
            <a:xfrm>
              <a:off x="2360613" y="4875213"/>
              <a:ext cx="58738" cy="222250"/>
            </a:xfrm>
            <a:custGeom>
              <a:avLst/>
              <a:gdLst>
                <a:gd name="T0" fmla="*/ 37 w 37"/>
                <a:gd name="T1" fmla="*/ 11 h 140"/>
                <a:gd name="T2" fmla="*/ 0 w 37"/>
                <a:gd name="T3" fmla="*/ 0 h 140"/>
                <a:gd name="T4" fmla="*/ 0 w 37"/>
                <a:gd name="T5" fmla="*/ 128 h 140"/>
                <a:gd name="T6" fmla="*/ 37 w 37"/>
                <a:gd name="T7" fmla="*/ 140 h 140"/>
                <a:gd name="T8" fmla="*/ 37 w 37"/>
                <a:gd name="T9" fmla="*/ 11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40">
                  <a:moveTo>
                    <a:pt x="37" y="11"/>
                  </a:moveTo>
                  <a:lnTo>
                    <a:pt x="0" y="0"/>
                  </a:lnTo>
                  <a:lnTo>
                    <a:pt x="0" y="128"/>
                  </a:lnTo>
                  <a:lnTo>
                    <a:pt x="37" y="140"/>
                  </a:lnTo>
                  <a:lnTo>
                    <a:pt x="37" y="11"/>
                  </a:ln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49"/>
            <p:cNvSpPr/>
            <p:nvPr/>
          </p:nvSpPr>
          <p:spPr bwMode="auto">
            <a:xfrm>
              <a:off x="2532063" y="4870451"/>
              <a:ext cx="80963" cy="227013"/>
            </a:xfrm>
            <a:custGeom>
              <a:avLst/>
              <a:gdLst>
                <a:gd name="T0" fmla="*/ 51 w 51"/>
                <a:gd name="T1" fmla="*/ 143 h 143"/>
                <a:gd name="T2" fmla="*/ 51 w 51"/>
                <a:gd name="T3" fmla="*/ 14 h 143"/>
                <a:gd name="T4" fmla="*/ 0 w 51"/>
                <a:gd name="T5" fmla="*/ 0 h 143"/>
                <a:gd name="T6" fmla="*/ 0 w 51"/>
                <a:gd name="T7" fmla="*/ 128 h 143"/>
                <a:gd name="T8" fmla="*/ 51 w 51"/>
                <a:gd name="T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43">
                  <a:moveTo>
                    <a:pt x="51" y="143"/>
                  </a:moveTo>
                  <a:lnTo>
                    <a:pt x="51" y="14"/>
                  </a:lnTo>
                  <a:lnTo>
                    <a:pt x="0" y="0"/>
                  </a:lnTo>
                  <a:lnTo>
                    <a:pt x="0" y="128"/>
                  </a:lnTo>
                  <a:lnTo>
                    <a:pt x="51" y="143"/>
                  </a:ln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50"/>
            <p:cNvSpPr/>
            <p:nvPr/>
          </p:nvSpPr>
          <p:spPr bwMode="auto">
            <a:xfrm>
              <a:off x="2435225" y="4870451"/>
              <a:ext cx="80963" cy="227013"/>
            </a:xfrm>
            <a:custGeom>
              <a:avLst/>
              <a:gdLst>
                <a:gd name="T0" fmla="*/ 51 w 51"/>
                <a:gd name="T1" fmla="*/ 128 h 143"/>
                <a:gd name="T2" fmla="*/ 51 w 51"/>
                <a:gd name="T3" fmla="*/ 0 h 143"/>
                <a:gd name="T4" fmla="*/ 0 w 51"/>
                <a:gd name="T5" fmla="*/ 14 h 143"/>
                <a:gd name="T6" fmla="*/ 0 w 51"/>
                <a:gd name="T7" fmla="*/ 143 h 143"/>
                <a:gd name="T8" fmla="*/ 51 w 51"/>
                <a:gd name="T9" fmla="*/ 12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43">
                  <a:moveTo>
                    <a:pt x="51" y="128"/>
                  </a:moveTo>
                  <a:lnTo>
                    <a:pt x="51" y="0"/>
                  </a:lnTo>
                  <a:lnTo>
                    <a:pt x="0" y="14"/>
                  </a:lnTo>
                  <a:lnTo>
                    <a:pt x="0" y="143"/>
                  </a:lnTo>
                  <a:lnTo>
                    <a:pt x="51" y="128"/>
                  </a:ln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51"/>
            <p:cNvSpPr/>
            <p:nvPr/>
          </p:nvSpPr>
          <p:spPr bwMode="auto">
            <a:xfrm>
              <a:off x="2628900" y="4875213"/>
              <a:ext cx="58738" cy="222250"/>
            </a:xfrm>
            <a:custGeom>
              <a:avLst/>
              <a:gdLst>
                <a:gd name="T0" fmla="*/ 37 w 37"/>
                <a:gd name="T1" fmla="*/ 128 h 140"/>
                <a:gd name="T2" fmla="*/ 37 w 37"/>
                <a:gd name="T3" fmla="*/ 0 h 140"/>
                <a:gd name="T4" fmla="*/ 0 w 37"/>
                <a:gd name="T5" fmla="*/ 11 h 140"/>
                <a:gd name="T6" fmla="*/ 0 w 37"/>
                <a:gd name="T7" fmla="*/ 140 h 140"/>
                <a:gd name="T8" fmla="*/ 37 w 37"/>
                <a:gd name="T9" fmla="*/ 12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40">
                  <a:moveTo>
                    <a:pt x="37" y="128"/>
                  </a:moveTo>
                  <a:lnTo>
                    <a:pt x="37" y="0"/>
                  </a:lnTo>
                  <a:lnTo>
                    <a:pt x="0" y="11"/>
                  </a:lnTo>
                  <a:lnTo>
                    <a:pt x="0" y="140"/>
                  </a:lnTo>
                  <a:lnTo>
                    <a:pt x="37" y="128"/>
                  </a:ln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7" name="组合 166"/>
          <p:cNvGrpSpPr/>
          <p:nvPr/>
        </p:nvGrpSpPr>
        <p:grpSpPr>
          <a:xfrm>
            <a:off x="646113" y="4999393"/>
            <a:ext cx="654050" cy="654050"/>
            <a:chOff x="1176338" y="4632326"/>
            <a:chExt cx="654050" cy="654050"/>
          </a:xfrm>
        </p:grpSpPr>
        <p:sp>
          <p:nvSpPr>
            <p:cNvPr id="168" name="Oval 152"/>
            <p:cNvSpPr>
              <a:spLocks noChangeArrowheads="1"/>
            </p:cNvSpPr>
            <p:nvPr/>
          </p:nvSpPr>
          <p:spPr bwMode="auto">
            <a:xfrm>
              <a:off x="1176338" y="4632326"/>
              <a:ext cx="654050" cy="654050"/>
            </a:xfrm>
            <a:prstGeom prst="ellipse">
              <a:avLst/>
            </a:prstGeom>
            <a:solidFill>
              <a:srgbClr val="7DC0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53"/>
            <p:cNvSpPr/>
            <p:nvPr/>
          </p:nvSpPr>
          <p:spPr bwMode="auto">
            <a:xfrm>
              <a:off x="1374775" y="4795838"/>
              <a:ext cx="444500" cy="474663"/>
            </a:xfrm>
            <a:custGeom>
              <a:avLst/>
              <a:gdLst>
                <a:gd name="T0" fmla="*/ 51 w 174"/>
                <a:gd name="T1" fmla="*/ 0 h 186"/>
                <a:gd name="T2" fmla="*/ 0 w 174"/>
                <a:gd name="T3" fmla="*/ 51 h 186"/>
                <a:gd name="T4" fmla="*/ 60 w 174"/>
                <a:gd name="T5" fmla="*/ 111 h 186"/>
                <a:gd name="T6" fmla="*/ 50 w 174"/>
                <a:gd name="T7" fmla="*/ 146 h 186"/>
                <a:gd name="T8" fmla="*/ 89 w 174"/>
                <a:gd name="T9" fmla="*/ 186 h 186"/>
                <a:gd name="T10" fmla="*/ 174 w 174"/>
                <a:gd name="T11" fmla="*/ 95 h 186"/>
                <a:gd name="T12" fmla="*/ 88 w 174"/>
                <a:gd name="T13" fmla="*/ 9 h 186"/>
                <a:gd name="T14" fmla="*/ 82 w 174"/>
                <a:gd name="T15" fmla="*/ 31 h 186"/>
                <a:gd name="T16" fmla="*/ 51 w 174"/>
                <a:gd name="T17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86">
                  <a:moveTo>
                    <a:pt x="51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60" y="111"/>
                    <a:pt x="60" y="111"/>
                    <a:pt x="60" y="111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89" y="186"/>
                    <a:pt x="89" y="186"/>
                    <a:pt x="89" y="186"/>
                  </a:cubicBezTo>
                  <a:cubicBezTo>
                    <a:pt x="131" y="172"/>
                    <a:pt x="163" y="138"/>
                    <a:pt x="174" y="95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2" y="31"/>
                    <a:pt x="82" y="31"/>
                    <a:pt x="82" y="31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6DAD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54"/>
            <p:cNvSpPr>
              <a:spLocks noEditPoints="1"/>
            </p:cNvSpPr>
            <p:nvPr/>
          </p:nvSpPr>
          <p:spPr bwMode="auto">
            <a:xfrm>
              <a:off x="1360488" y="4783138"/>
              <a:ext cx="285750" cy="385763"/>
            </a:xfrm>
            <a:custGeom>
              <a:avLst/>
              <a:gdLst>
                <a:gd name="T0" fmla="*/ 56 w 112"/>
                <a:gd name="T1" fmla="*/ 0 h 151"/>
                <a:gd name="T2" fmla="*/ 56 w 112"/>
                <a:gd name="T3" fmla="*/ 0 h 151"/>
                <a:gd name="T4" fmla="*/ 56 w 112"/>
                <a:gd name="T5" fmla="*/ 0 h 151"/>
                <a:gd name="T6" fmla="*/ 56 w 112"/>
                <a:gd name="T7" fmla="*/ 0 h 151"/>
                <a:gd name="T8" fmla="*/ 56 w 112"/>
                <a:gd name="T9" fmla="*/ 0 h 151"/>
                <a:gd name="T10" fmla="*/ 0 w 112"/>
                <a:gd name="T11" fmla="*/ 56 h 151"/>
                <a:gd name="T12" fmla="*/ 56 w 112"/>
                <a:gd name="T13" fmla="*/ 151 h 151"/>
                <a:gd name="T14" fmla="*/ 112 w 112"/>
                <a:gd name="T15" fmla="*/ 56 h 151"/>
                <a:gd name="T16" fmla="*/ 56 w 112"/>
                <a:gd name="T17" fmla="*/ 0 h 151"/>
                <a:gd name="T18" fmla="*/ 56 w 112"/>
                <a:gd name="T19" fmla="*/ 85 h 151"/>
                <a:gd name="T20" fmla="*/ 27 w 112"/>
                <a:gd name="T21" fmla="*/ 56 h 151"/>
                <a:gd name="T22" fmla="*/ 56 w 112"/>
                <a:gd name="T23" fmla="*/ 27 h 151"/>
                <a:gd name="T24" fmla="*/ 85 w 112"/>
                <a:gd name="T25" fmla="*/ 56 h 151"/>
                <a:gd name="T26" fmla="*/ 56 w 112"/>
                <a:gd name="T27" fmla="*/ 8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51">
                  <a:moveTo>
                    <a:pt x="56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96"/>
                    <a:pt x="56" y="151"/>
                    <a:pt x="56" y="151"/>
                  </a:cubicBezTo>
                  <a:cubicBezTo>
                    <a:pt x="56" y="151"/>
                    <a:pt x="112" y="96"/>
                    <a:pt x="112" y="56"/>
                  </a:cubicBezTo>
                  <a:cubicBezTo>
                    <a:pt x="112" y="25"/>
                    <a:pt x="87" y="0"/>
                    <a:pt x="56" y="0"/>
                  </a:cubicBezTo>
                  <a:close/>
                  <a:moveTo>
                    <a:pt x="56" y="85"/>
                  </a:moveTo>
                  <a:cubicBezTo>
                    <a:pt x="40" y="85"/>
                    <a:pt x="27" y="72"/>
                    <a:pt x="27" y="56"/>
                  </a:cubicBezTo>
                  <a:cubicBezTo>
                    <a:pt x="27" y="40"/>
                    <a:pt x="40" y="27"/>
                    <a:pt x="56" y="27"/>
                  </a:cubicBezTo>
                  <a:cubicBezTo>
                    <a:pt x="72" y="27"/>
                    <a:pt x="85" y="40"/>
                    <a:pt x="85" y="56"/>
                  </a:cubicBezTo>
                  <a:cubicBezTo>
                    <a:pt x="85" y="72"/>
                    <a:pt x="72" y="85"/>
                    <a:pt x="56" y="85"/>
                  </a:cubicBez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1" name="组合 170"/>
          <p:cNvGrpSpPr/>
          <p:nvPr/>
        </p:nvGrpSpPr>
        <p:grpSpPr>
          <a:xfrm>
            <a:off x="10828338" y="3946880"/>
            <a:ext cx="717550" cy="717550"/>
            <a:chOff x="11358563" y="3579813"/>
            <a:chExt cx="717550" cy="717550"/>
          </a:xfrm>
        </p:grpSpPr>
        <p:sp>
          <p:nvSpPr>
            <p:cNvPr id="172" name="Freeform 158"/>
            <p:cNvSpPr/>
            <p:nvPr/>
          </p:nvSpPr>
          <p:spPr bwMode="auto">
            <a:xfrm>
              <a:off x="11358563" y="3579813"/>
              <a:ext cx="717550" cy="717550"/>
            </a:xfrm>
            <a:custGeom>
              <a:avLst/>
              <a:gdLst>
                <a:gd name="T0" fmla="*/ 231 w 281"/>
                <a:gd name="T1" fmla="*/ 50 h 281"/>
                <a:gd name="T2" fmla="*/ 231 w 281"/>
                <a:gd name="T3" fmla="*/ 231 h 281"/>
                <a:gd name="T4" fmla="*/ 49 w 281"/>
                <a:gd name="T5" fmla="*/ 231 h 281"/>
                <a:gd name="T6" fmla="*/ 49 w 281"/>
                <a:gd name="T7" fmla="*/ 50 h 281"/>
                <a:gd name="T8" fmla="*/ 231 w 281"/>
                <a:gd name="T9" fmla="*/ 5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281">
                  <a:moveTo>
                    <a:pt x="231" y="50"/>
                  </a:moveTo>
                  <a:cubicBezTo>
                    <a:pt x="281" y="99"/>
                    <a:pt x="280" y="181"/>
                    <a:pt x="231" y="231"/>
                  </a:cubicBezTo>
                  <a:cubicBezTo>
                    <a:pt x="181" y="281"/>
                    <a:pt x="99" y="281"/>
                    <a:pt x="49" y="231"/>
                  </a:cubicBezTo>
                  <a:cubicBezTo>
                    <a:pt x="0" y="181"/>
                    <a:pt x="0" y="99"/>
                    <a:pt x="49" y="50"/>
                  </a:cubicBezTo>
                  <a:cubicBezTo>
                    <a:pt x="99" y="0"/>
                    <a:pt x="181" y="0"/>
                    <a:pt x="231" y="50"/>
                  </a:cubicBezTo>
                  <a:close/>
                </a:path>
              </a:pathLst>
            </a:custGeom>
            <a:solidFill>
              <a:srgbClr val="81CE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59"/>
            <p:cNvSpPr/>
            <p:nvPr/>
          </p:nvSpPr>
          <p:spPr bwMode="auto">
            <a:xfrm>
              <a:off x="11561763" y="3763963"/>
              <a:ext cx="485775" cy="500063"/>
            </a:xfrm>
            <a:custGeom>
              <a:avLst/>
              <a:gdLst>
                <a:gd name="T0" fmla="*/ 128 w 190"/>
                <a:gd name="T1" fmla="*/ 0 h 196"/>
                <a:gd name="T2" fmla="*/ 63 w 190"/>
                <a:gd name="T3" fmla="*/ 65 h 196"/>
                <a:gd name="T4" fmla="*/ 46 w 190"/>
                <a:gd name="T5" fmla="*/ 49 h 196"/>
                <a:gd name="T6" fmla="*/ 36 w 190"/>
                <a:gd name="T7" fmla="*/ 59 h 196"/>
                <a:gd name="T8" fmla="*/ 52 w 190"/>
                <a:gd name="T9" fmla="*/ 76 h 196"/>
                <a:gd name="T10" fmla="*/ 0 w 190"/>
                <a:gd name="T11" fmla="*/ 128 h 196"/>
                <a:gd name="T12" fmla="*/ 67 w 190"/>
                <a:gd name="T13" fmla="*/ 196 h 196"/>
                <a:gd name="T14" fmla="*/ 151 w 190"/>
                <a:gd name="T15" fmla="*/ 159 h 196"/>
                <a:gd name="T16" fmla="*/ 188 w 190"/>
                <a:gd name="T17" fmla="*/ 61 h 196"/>
                <a:gd name="T18" fmla="*/ 128 w 190"/>
                <a:gd name="T1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0" h="196">
                  <a:moveTo>
                    <a:pt x="128" y="0"/>
                  </a:moveTo>
                  <a:cubicBezTo>
                    <a:pt x="63" y="65"/>
                    <a:pt x="63" y="65"/>
                    <a:pt x="63" y="65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67" y="196"/>
                    <a:pt x="67" y="196"/>
                    <a:pt x="67" y="196"/>
                  </a:cubicBezTo>
                  <a:cubicBezTo>
                    <a:pt x="98" y="194"/>
                    <a:pt x="127" y="182"/>
                    <a:pt x="151" y="159"/>
                  </a:cubicBezTo>
                  <a:cubicBezTo>
                    <a:pt x="177" y="132"/>
                    <a:pt x="190" y="96"/>
                    <a:pt x="188" y="61"/>
                  </a:cubicBezTo>
                  <a:lnTo>
                    <a:pt x="128" y="0"/>
                  </a:lnTo>
                  <a:close/>
                </a:path>
              </a:pathLst>
            </a:custGeom>
            <a:solidFill>
              <a:srgbClr val="72B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60"/>
            <p:cNvSpPr/>
            <p:nvPr/>
          </p:nvSpPr>
          <p:spPr bwMode="auto">
            <a:xfrm>
              <a:off x="11661775" y="3792538"/>
              <a:ext cx="198438" cy="198438"/>
            </a:xfrm>
            <a:custGeom>
              <a:avLst/>
              <a:gdLst>
                <a:gd name="T0" fmla="*/ 106 w 125"/>
                <a:gd name="T1" fmla="*/ 0 h 125"/>
                <a:gd name="T2" fmla="*/ 0 w 125"/>
                <a:gd name="T3" fmla="*/ 104 h 125"/>
                <a:gd name="T4" fmla="*/ 19 w 125"/>
                <a:gd name="T5" fmla="*/ 125 h 125"/>
                <a:gd name="T6" fmla="*/ 125 w 125"/>
                <a:gd name="T7" fmla="*/ 19 h 125"/>
                <a:gd name="T8" fmla="*/ 106 w 125"/>
                <a:gd name="T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5">
                  <a:moveTo>
                    <a:pt x="106" y="0"/>
                  </a:moveTo>
                  <a:lnTo>
                    <a:pt x="0" y="104"/>
                  </a:lnTo>
                  <a:lnTo>
                    <a:pt x="19" y="125"/>
                  </a:lnTo>
                  <a:lnTo>
                    <a:pt x="125" y="19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61"/>
            <p:cNvSpPr/>
            <p:nvPr/>
          </p:nvSpPr>
          <p:spPr bwMode="auto">
            <a:xfrm>
              <a:off x="11514138" y="3881438"/>
              <a:ext cx="257175" cy="257175"/>
            </a:xfrm>
            <a:custGeom>
              <a:avLst/>
              <a:gdLst>
                <a:gd name="T0" fmla="*/ 68 w 101"/>
                <a:gd name="T1" fmla="*/ 8 h 101"/>
                <a:gd name="T2" fmla="*/ 68 w 101"/>
                <a:gd name="T3" fmla="*/ 8 h 101"/>
                <a:gd name="T4" fmla="*/ 65 w 101"/>
                <a:gd name="T5" fmla="*/ 3 h 101"/>
                <a:gd name="T6" fmla="*/ 55 w 101"/>
                <a:gd name="T7" fmla="*/ 2 h 101"/>
                <a:gd name="T8" fmla="*/ 54 w 101"/>
                <a:gd name="T9" fmla="*/ 5 h 101"/>
                <a:gd name="T10" fmla="*/ 53 w 101"/>
                <a:gd name="T11" fmla="*/ 7 h 101"/>
                <a:gd name="T12" fmla="*/ 53 w 101"/>
                <a:gd name="T13" fmla="*/ 7 h 101"/>
                <a:gd name="T14" fmla="*/ 53 w 101"/>
                <a:gd name="T15" fmla="*/ 7 h 101"/>
                <a:gd name="T16" fmla="*/ 44 w 101"/>
                <a:gd name="T17" fmla="*/ 25 h 101"/>
                <a:gd name="T18" fmla="*/ 23 w 101"/>
                <a:gd name="T19" fmla="*/ 35 h 101"/>
                <a:gd name="T20" fmla="*/ 9 w 101"/>
                <a:gd name="T21" fmla="*/ 41 h 101"/>
                <a:gd name="T22" fmla="*/ 11 w 101"/>
                <a:gd name="T23" fmla="*/ 75 h 101"/>
                <a:gd name="T24" fmla="*/ 26 w 101"/>
                <a:gd name="T25" fmla="*/ 90 h 101"/>
                <a:gd name="T26" fmla="*/ 60 w 101"/>
                <a:gd name="T27" fmla="*/ 92 h 101"/>
                <a:gd name="T28" fmla="*/ 65 w 101"/>
                <a:gd name="T29" fmla="*/ 78 h 101"/>
                <a:gd name="T30" fmla="*/ 76 w 101"/>
                <a:gd name="T31" fmla="*/ 57 h 101"/>
                <a:gd name="T32" fmla="*/ 94 w 101"/>
                <a:gd name="T33" fmla="*/ 48 h 101"/>
                <a:gd name="T34" fmla="*/ 94 w 101"/>
                <a:gd name="T35" fmla="*/ 48 h 101"/>
                <a:gd name="T36" fmla="*/ 94 w 101"/>
                <a:gd name="T37" fmla="*/ 48 h 101"/>
                <a:gd name="T38" fmla="*/ 99 w 101"/>
                <a:gd name="T39" fmla="*/ 46 h 101"/>
                <a:gd name="T40" fmla="*/ 98 w 101"/>
                <a:gd name="T41" fmla="*/ 36 h 101"/>
                <a:gd name="T42" fmla="*/ 93 w 101"/>
                <a:gd name="T43" fmla="*/ 34 h 101"/>
                <a:gd name="T44" fmla="*/ 93 w 101"/>
                <a:gd name="T45" fmla="*/ 33 h 101"/>
                <a:gd name="T46" fmla="*/ 70 w 101"/>
                <a:gd name="T47" fmla="*/ 30 h 101"/>
                <a:gd name="T48" fmla="*/ 68 w 101"/>
                <a:gd name="T49" fmla="*/ 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1" h="101">
                  <a:moveTo>
                    <a:pt x="68" y="8"/>
                  </a:moveTo>
                  <a:cubicBezTo>
                    <a:pt x="68" y="8"/>
                    <a:pt x="68" y="8"/>
                    <a:pt x="68" y="8"/>
                  </a:cubicBezTo>
                  <a:cubicBezTo>
                    <a:pt x="67" y="6"/>
                    <a:pt x="67" y="4"/>
                    <a:pt x="65" y="3"/>
                  </a:cubicBezTo>
                  <a:cubicBezTo>
                    <a:pt x="62" y="0"/>
                    <a:pt x="58" y="0"/>
                    <a:pt x="55" y="2"/>
                  </a:cubicBezTo>
                  <a:cubicBezTo>
                    <a:pt x="54" y="3"/>
                    <a:pt x="54" y="4"/>
                    <a:pt x="54" y="5"/>
                  </a:cubicBezTo>
                  <a:cubicBezTo>
                    <a:pt x="54" y="5"/>
                    <a:pt x="53" y="6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2" y="14"/>
                    <a:pt x="49" y="20"/>
                    <a:pt x="44" y="25"/>
                  </a:cubicBezTo>
                  <a:cubicBezTo>
                    <a:pt x="38" y="31"/>
                    <a:pt x="31" y="34"/>
                    <a:pt x="23" y="35"/>
                  </a:cubicBezTo>
                  <a:cubicBezTo>
                    <a:pt x="23" y="35"/>
                    <a:pt x="13" y="38"/>
                    <a:pt x="9" y="41"/>
                  </a:cubicBezTo>
                  <a:cubicBezTo>
                    <a:pt x="0" y="50"/>
                    <a:pt x="1" y="65"/>
                    <a:pt x="11" y="75"/>
                  </a:cubicBezTo>
                  <a:cubicBezTo>
                    <a:pt x="26" y="90"/>
                    <a:pt x="26" y="90"/>
                    <a:pt x="26" y="90"/>
                  </a:cubicBezTo>
                  <a:cubicBezTo>
                    <a:pt x="36" y="100"/>
                    <a:pt x="51" y="101"/>
                    <a:pt x="60" y="92"/>
                  </a:cubicBezTo>
                  <a:cubicBezTo>
                    <a:pt x="63" y="88"/>
                    <a:pt x="65" y="78"/>
                    <a:pt x="65" y="78"/>
                  </a:cubicBezTo>
                  <a:cubicBezTo>
                    <a:pt x="66" y="70"/>
                    <a:pt x="70" y="63"/>
                    <a:pt x="76" y="57"/>
                  </a:cubicBezTo>
                  <a:cubicBezTo>
                    <a:pt x="81" y="52"/>
                    <a:pt x="87" y="49"/>
                    <a:pt x="94" y="48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95" y="48"/>
                    <a:pt x="98" y="47"/>
                    <a:pt x="99" y="46"/>
                  </a:cubicBezTo>
                  <a:cubicBezTo>
                    <a:pt x="101" y="43"/>
                    <a:pt x="101" y="39"/>
                    <a:pt x="98" y="36"/>
                  </a:cubicBezTo>
                  <a:cubicBezTo>
                    <a:pt x="97" y="35"/>
                    <a:pt x="95" y="34"/>
                    <a:pt x="93" y="34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70" y="30"/>
                    <a:pt x="70" y="30"/>
                    <a:pt x="70" y="30"/>
                  </a:cubicBezTo>
                  <a:lnTo>
                    <a:pt x="68" y="8"/>
                  </a:lnTo>
                  <a:close/>
                </a:path>
              </a:pathLst>
            </a:custGeom>
            <a:solidFill>
              <a:srgbClr val="CF5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62"/>
            <p:cNvSpPr/>
            <p:nvPr/>
          </p:nvSpPr>
          <p:spPr bwMode="auto">
            <a:xfrm>
              <a:off x="11561763" y="3927476"/>
              <a:ext cx="188913" cy="185738"/>
            </a:xfrm>
            <a:custGeom>
              <a:avLst/>
              <a:gdLst>
                <a:gd name="T0" fmla="*/ 74 w 74"/>
                <a:gd name="T1" fmla="*/ 22 h 73"/>
                <a:gd name="T2" fmla="*/ 74 w 74"/>
                <a:gd name="T3" fmla="*/ 22 h 73"/>
                <a:gd name="T4" fmla="*/ 74 w 74"/>
                <a:gd name="T5" fmla="*/ 22 h 73"/>
                <a:gd name="T6" fmla="*/ 74 w 74"/>
                <a:gd name="T7" fmla="*/ 22 h 73"/>
                <a:gd name="T8" fmla="*/ 74 w 74"/>
                <a:gd name="T9" fmla="*/ 22 h 73"/>
                <a:gd name="T10" fmla="*/ 74 w 74"/>
                <a:gd name="T11" fmla="*/ 24 h 73"/>
                <a:gd name="T12" fmla="*/ 68 w 74"/>
                <a:gd name="T13" fmla="*/ 25 h 73"/>
                <a:gd name="T14" fmla="*/ 52 w 74"/>
                <a:gd name="T15" fmla="*/ 35 h 73"/>
                <a:gd name="T16" fmla="*/ 40 w 74"/>
                <a:gd name="T17" fmla="*/ 59 h 73"/>
                <a:gd name="T18" fmla="*/ 39 w 74"/>
                <a:gd name="T19" fmla="*/ 64 h 73"/>
                <a:gd name="T20" fmla="*/ 36 w 74"/>
                <a:gd name="T21" fmla="*/ 69 h 73"/>
                <a:gd name="T22" fmla="*/ 30 w 74"/>
                <a:gd name="T23" fmla="*/ 73 h 73"/>
                <a:gd name="T24" fmla="*/ 0 w 74"/>
                <a:gd name="T25" fmla="*/ 42 h 73"/>
                <a:gd name="T26" fmla="*/ 43 w 74"/>
                <a:gd name="T27" fmla="*/ 0 h 73"/>
                <a:gd name="T28" fmla="*/ 44 w 74"/>
                <a:gd name="T29" fmla="*/ 10 h 73"/>
                <a:gd name="T30" fmla="*/ 47 w 74"/>
                <a:gd name="T31" fmla="*/ 17 h 73"/>
                <a:gd name="T32" fmla="*/ 53 w 74"/>
                <a:gd name="T33" fmla="*/ 20 h 73"/>
                <a:gd name="T34" fmla="*/ 53 w 74"/>
                <a:gd name="T35" fmla="*/ 20 h 73"/>
                <a:gd name="T36" fmla="*/ 72 w 74"/>
                <a:gd name="T37" fmla="*/ 22 h 73"/>
                <a:gd name="T38" fmla="*/ 74 w 74"/>
                <a:gd name="T39" fmla="*/ 2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4" h="73">
                  <a:moveTo>
                    <a:pt x="74" y="22"/>
                  </a:moveTo>
                  <a:cubicBezTo>
                    <a:pt x="74" y="22"/>
                    <a:pt x="74" y="22"/>
                    <a:pt x="74" y="22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4" y="23"/>
                    <a:pt x="74" y="23"/>
                    <a:pt x="74" y="24"/>
                  </a:cubicBezTo>
                  <a:cubicBezTo>
                    <a:pt x="74" y="24"/>
                    <a:pt x="68" y="25"/>
                    <a:pt x="68" y="25"/>
                  </a:cubicBezTo>
                  <a:cubicBezTo>
                    <a:pt x="62" y="27"/>
                    <a:pt x="57" y="30"/>
                    <a:pt x="52" y="35"/>
                  </a:cubicBezTo>
                  <a:cubicBezTo>
                    <a:pt x="45" y="42"/>
                    <a:pt x="41" y="50"/>
                    <a:pt x="40" y="59"/>
                  </a:cubicBezTo>
                  <a:cubicBezTo>
                    <a:pt x="40" y="60"/>
                    <a:pt x="39" y="62"/>
                    <a:pt x="39" y="64"/>
                  </a:cubicBezTo>
                  <a:cubicBezTo>
                    <a:pt x="37" y="68"/>
                    <a:pt x="36" y="69"/>
                    <a:pt x="36" y="69"/>
                  </a:cubicBezTo>
                  <a:cubicBezTo>
                    <a:pt x="35" y="71"/>
                    <a:pt x="33" y="72"/>
                    <a:pt x="30" y="7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2"/>
                    <a:pt x="44" y="15"/>
                    <a:pt x="47" y="17"/>
                  </a:cubicBezTo>
                  <a:cubicBezTo>
                    <a:pt x="48" y="19"/>
                    <a:pt x="51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2" y="22"/>
                    <a:pt x="73" y="22"/>
                    <a:pt x="74" y="22"/>
                  </a:cubicBezTo>
                  <a:close/>
                </a:path>
              </a:pathLst>
            </a:cu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63"/>
            <p:cNvSpPr/>
            <p:nvPr/>
          </p:nvSpPr>
          <p:spPr bwMode="auto">
            <a:xfrm>
              <a:off x="11585575" y="4003676"/>
              <a:ext cx="63500" cy="63500"/>
            </a:xfrm>
            <a:custGeom>
              <a:avLst/>
              <a:gdLst>
                <a:gd name="T0" fmla="*/ 0 w 40"/>
                <a:gd name="T1" fmla="*/ 19 h 40"/>
                <a:gd name="T2" fmla="*/ 21 w 40"/>
                <a:gd name="T3" fmla="*/ 40 h 40"/>
                <a:gd name="T4" fmla="*/ 40 w 40"/>
                <a:gd name="T5" fmla="*/ 19 h 40"/>
                <a:gd name="T6" fmla="*/ 21 w 40"/>
                <a:gd name="T7" fmla="*/ 0 h 40"/>
                <a:gd name="T8" fmla="*/ 0 w 40"/>
                <a:gd name="T9" fmla="*/ 1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0" y="19"/>
                  </a:moveTo>
                  <a:lnTo>
                    <a:pt x="21" y="40"/>
                  </a:lnTo>
                  <a:lnTo>
                    <a:pt x="40" y="19"/>
                  </a:lnTo>
                  <a:lnTo>
                    <a:pt x="21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64"/>
            <p:cNvSpPr/>
            <p:nvPr/>
          </p:nvSpPr>
          <p:spPr bwMode="auto">
            <a:xfrm>
              <a:off x="11825288" y="3743326"/>
              <a:ext cx="84138" cy="84138"/>
            </a:xfrm>
            <a:custGeom>
              <a:avLst/>
              <a:gdLst>
                <a:gd name="T0" fmla="*/ 26 w 53"/>
                <a:gd name="T1" fmla="*/ 53 h 53"/>
                <a:gd name="T2" fmla="*/ 0 w 53"/>
                <a:gd name="T3" fmla="*/ 27 h 53"/>
                <a:gd name="T4" fmla="*/ 26 w 53"/>
                <a:gd name="T5" fmla="*/ 0 h 53"/>
                <a:gd name="T6" fmla="*/ 53 w 53"/>
                <a:gd name="T7" fmla="*/ 27 h 53"/>
                <a:gd name="T8" fmla="*/ 26 w 53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6" y="53"/>
                  </a:moveTo>
                  <a:lnTo>
                    <a:pt x="0" y="27"/>
                  </a:lnTo>
                  <a:lnTo>
                    <a:pt x="26" y="0"/>
                  </a:lnTo>
                  <a:lnTo>
                    <a:pt x="53" y="27"/>
                  </a:lnTo>
                  <a:lnTo>
                    <a:pt x="26" y="53"/>
                  </a:lnTo>
                  <a:close/>
                </a:path>
              </a:pathLst>
            </a:custGeom>
            <a:solidFill>
              <a:srgbClr val="474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9" name="组合 178"/>
          <p:cNvGrpSpPr/>
          <p:nvPr/>
        </p:nvGrpSpPr>
        <p:grpSpPr>
          <a:xfrm>
            <a:off x="9805988" y="3946880"/>
            <a:ext cx="717550" cy="717550"/>
            <a:chOff x="10336213" y="3579813"/>
            <a:chExt cx="717550" cy="717550"/>
          </a:xfrm>
        </p:grpSpPr>
        <p:sp>
          <p:nvSpPr>
            <p:cNvPr id="180" name="Freeform 165"/>
            <p:cNvSpPr/>
            <p:nvPr/>
          </p:nvSpPr>
          <p:spPr bwMode="auto">
            <a:xfrm>
              <a:off x="10336213" y="3579813"/>
              <a:ext cx="717550" cy="717550"/>
            </a:xfrm>
            <a:custGeom>
              <a:avLst/>
              <a:gdLst>
                <a:gd name="T0" fmla="*/ 231 w 281"/>
                <a:gd name="T1" fmla="*/ 50 h 281"/>
                <a:gd name="T2" fmla="*/ 231 w 281"/>
                <a:gd name="T3" fmla="*/ 231 h 281"/>
                <a:gd name="T4" fmla="*/ 49 w 281"/>
                <a:gd name="T5" fmla="*/ 231 h 281"/>
                <a:gd name="T6" fmla="*/ 49 w 281"/>
                <a:gd name="T7" fmla="*/ 50 h 281"/>
                <a:gd name="T8" fmla="*/ 231 w 281"/>
                <a:gd name="T9" fmla="*/ 5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281">
                  <a:moveTo>
                    <a:pt x="231" y="50"/>
                  </a:moveTo>
                  <a:cubicBezTo>
                    <a:pt x="281" y="99"/>
                    <a:pt x="280" y="181"/>
                    <a:pt x="231" y="231"/>
                  </a:cubicBezTo>
                  <a:cubicBezTo>
                    <a:pt x="181" y="281"/>
                    <a:pt x="99" y="281"/>
                    <a:pt x="49" y="231"/>
                  </a:cubicBezTo>
                  <a:cubicBezTo>
                    <a:pt x="0" y="181"/>
                    <a:pt x="0" y="99"/>
                    <a:pt x="49" y="50"/>
                  </a:cubicBezTo>
                  <a:cubicBezTo>
                    <a:pt x="99" y="0"/>
                    <a:pt x="181" y="0"/>
                    <a:pt x="231" y="50"/>
                  </a:cubicBezTo>
                  <a:close/>
                </a:path>
              </a:pathLst>
            </a:custGeom>
            <a:solidFill>
              <a:srgbClr val="A49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166"/>
            <p:cNvSpPr/>
            <p:nvPr/>
          </p:nvSpPr>
          <p:spPr bwMode="auto">
            <a:xfrm>
              <a:off x="10556875" y="3798888"/>
              <a:ext cx="461963" cy="463550"/>
            </a:xfrm>
            <a:custGeom>
              <a:avLst/>
              <a:gdLst>
                <a:gd name="T0" fmla="*/ 52 w 181"/>
                <a:gd name="T1" fmla="*/ 24 h 181"/>
                <a:gd name="T2" fmla="*/ 15 w 181"/>
                <a:gd name="T3" fmla="*/ 62 h 181"/>
                <a:gd name="T4" fmla="*/ 30 w 181"/>
                <a:gd name="T5" fmla="*/ 78 h 181"/>
                <a:gd name="T6" fmla="*/ 0 w 181"/>
                <a:gd name="T7" fmla="*/ 108 h 181"/>
                <a:gd name="T8" fmla="*/ 73 w 181"/>
                <a:gd name="T9" fmla="*/ 181 h 181"/>
                <a:gd name="T10" fmla="*/ 145 w 181"/>
                <a:gd name="T11" fmla="*/ 145 h 181"/>
                <a:gd name="T12" fmla="*/ 181 w 181"/>
                <a:gd name="T13" fmla="*/ 73 h 181"/>
                <a:gd name="T14" fmla="*/ 108 w 181"/>
                <a:gd name="T15" fmla="*/ 0 h 181"/>
                <a:gd name="T16" fmla="*/ 68 w 181"/>
                <a:gd name="T17" fmla="*/ 40 h 181"/>
                <a:gd name="T18" fmla="*/ 52 w 181"/>
                <a:gd name="T19" fmla="*/ 2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1" h="181">
                  <a:moveTo>
                    <a:pt x="52" y="24"/>
                  </a:moveTo>
                  <a:cubicBezTo>
                    <a:pt x="15" y="62"/>
                    <a:pt x="15" y="62"/>
                    <a:pt x="15" y="62"/>
                  </a:cubicBezTo>
                  <a:cubicBezTo>
                    <a:pt x="30" y="78"/>
                    <a:pt x="30" y="78"/>
                    <a:pt x="30" y="7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73" y="181"/>
                    <a:pt x="73" y="181"/>
                    <a:pt x="73" y="181"/>
                  </a:cubicBezTo>
                  <a:cubicBezTo>
                    <a:pt x="99" y="177"/>
                    <a:pt x="124" y="165"/>
                    <a:pt x="145" y="145"/>
                  </a:cubicBezTo>
                  <a:cubicBezTo>
                    <a:pt x="165" y="124"/>
                    <a:pt x="177" y="99"/>
                    <a:pt x="181" y="73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68" y="40"/>
                    <a:pt x="68" y="40"/>
                    <a:pt x="68" y="40"/>
                  </a:cubicBezTo>
                  <a:lnTo>
                    <a:pt x="52" y="24"/>
                  </a:lnTo>
                  <a:close/>
                </a:path>
              </a:pathLst>
            </a:custGeom>
            <a:solidFill>
              <a:srgbClr val="8D7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167"/>
            <p:cNvSpPr>
              <a:spLocks noEditPoints="1"/>
            </p:cNvSpPr>
            <p:nvPr/>
          </p:nvSpPr>
          <p:spPr bwMode="auto">
            <a:xfrm>
              <a:off x="10499725" y="3743326"/>
              <a:ext cx="388938" cy="388938"/>
            </a:xfrm>
            <a:custGeom>
              <a:avLst/>
              <a:gdLst>
                <a:gd name="T0" fmla="*/ 76 w 152"/>
                <a:gd name="T1" fmla="*/ 0 h 152"/>
                <a:gd name="T2" fmla="*/ 0 w 152"/>
                <a:gd name="T3" fmla="*/ 76 h 152"/>
                <a:gd name="T4" fmla="*/ 76 w 152"/>
                <a:gd name="T5" fmla="*/ 152 h 152"/>
                <a:gd name="T6" fmla="*/ 152 w 152"/>
                <a:gd name="T7" fmla="*/ 76 h 152"/>
                <a:gd name="T8" fmla="*/ 76 w 152"/>
                <a:gd name="T9" fmla="*/ 0 h 152"/>
                <a:gd name="T10" fmla="*/ 76 w 152"/>
                <a:gd name="T11" fmla="*/ 88 h 152"/>
                <a:gd name="T12" fmla="*/ 64 w 152"/>
                <a:gd name="T13" fmla="*/ 76 h 152"/>
                <a:gd name="T14" fmla="*/ 76 w 152"/>
                <a:gd name="T15" fmla="*/ 64 h 152"/>
                <a:gd name="T16" fmla="*/ 88 w 152"/>
                <a:gd name="T17" fmla="*/ 76 h 152"/>
                <a:gd name="T18" fmla="*/ 76 w 152"/>
                <a:gd name="T19" fmla="*/ 8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52">
                  <a:moveTo>
                    <a:pt x="76" y="0"/>
                  </a:moveTo>
                  <a:cubicBezTo>
                    <a:pt x="34" y="0"/>
                    <a:pt x="0" y="34"/>
                    <a:pt x="0" y="76"/>
                  </a:cubicBezTo>
                  <a:cubicBezTo>
                    <a:pt x="0" y="118"/>
                    <a:pt x="34" y="152"/>
                    <a:pt x="76" y="152"/>
                  </a:cubicBezTo>
                  <a:cubicBezTo>
                    <a:pt x="118" y="152"/>
                    <a:pt x="152" y="11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lose/>
                  <a:moveTo>
                    <a:pt x="76" y="88"/>
                  </a:moveTo>
                  <a:cubicBezTo>
                    <a:pt x="70" y="88"/>
                    <a:pt x="64" y="82"/>
                    <a:pt x="64" y="76"/>
                  </a:cubicBezTo>
                  <a:cubicBezTo>
                    <a:pt x="64" y="70"/>
                    <a:pt x="70" y="64"/>
                    <a:pt x="76" y="64"/>
                  </a:cubicBezTo>
                  <a:cubicBezTo>
                    <a:pt x="82" y="64"/>
                    <a:pt x="88" y="70"/>
                    <a:pt x="88" y="76"/>
                  </a:cubicBezTo>
                  <a:cubicBezTo>
                    <a:pt x="88" y="82"/>
                    <a:pt x="82" y="88"/>
                    <a:pt x="76" y="88"/>
                  </a:cubicBezTo>
                  <a:close/>
                </a:path>
              </a:pathLst>
            </a:cu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68"/>
            <p:cNvSpPr/>
            <p:nvPr/>
          </p:nvSpPr>
          <p:spPr bwMode="auto">
            <a:xfrm>
              <a:off x="10553700" y="3797301"/>
              <a:ext cx="66675" cy="66675"/>
            </a:xfrm>
            <a:custGeom>
              <a:avLst/>
              <a:gdLst>
                <a:gd name="T0" fmla="*/ 0 w 26"/>
                <a:gd name="T1" fmla="*/ 22 h 26"/>
                <a:gd name="T2" fmla="*/ 22 w 26"/>
                <a:gd name="T3" fmla="*/ 0 h 26"/>
                <a:gd name="T4" fmla="*/ 26 w 26"/>
                <a:gd name="T5" fmla="*/ 6 h 26"/>
                <a:gd name="T6" fmla="*/ 6 w 26"/>
                <a:gd name="T7" fmla="*/ 26 h 26"/>
                <a:gd name="T8" fmla="*/ 0 w 26"/>
                <a:gd name="T9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0" y="22"/>
                  </a:moveTo>
                  <a:cubicBezTo>
                    <a:pt x="5" y="13"/>
                    <a:pt x="13" y="6"/>
                    <a:pt x="22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7" y="11"/>
                    <a:pt x="11" y="18"/>
                    <a:pt x="6" y="26"/>
                  </a:cubicBezTo>
                  <a:lnTo>
                    <a:pt x="0" y="22"/>
                  </a:lnTo>
                  <a:close/>
                </a:path>
              </a:pathLst>
            </a:custGeom>
            <a:solidFill>
              <a:srgbClr val="ABB0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169"/>
            <p:cNvSpPr/>
            <p:nvPr/>
          </p:nvSpPr>
          <p:spPr bwMode="auto">
            <a:xfrm>
              <a:off x="10582275" y="3824288"/>
              <a:ext cx="53975" cy="53975"/>
            </a:xfrm>
            <a:custGeom>
              <a:avLst/>
              <a:gdLst>
                <a:gd name="T0" fmla="*/ 0 w 21"/>
                <a:gd name="T1" fmla="*/ 18 h 21"/>
                <a:gd name="T2" fmla="*/ 18 w 21"/>
                <a:gd name="T3" fmla="*/ 0 h 21"/>
                <a:gd name="T4" fmla="*/ 21 w 21"/>
                <a:gd name="T5" fmla="*/ 6 h 21"/>
                <a:gd name="T6" fmla="*/ 6 w 21"/>
                <a:gd name="T7" fmla="*/ 21 h 21"/>
                <a:gd name="T8" fmla="*/ 0 w 21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0" y="18"/>
                  </a:moveTo>
                  <a:cubicBezTo>
                    <a:pt x="5" y="11"/>
                    <a:pt x="11" y="5"/>
                    <a:pt x="18" y="0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15" y="10"/>
                    <a:pt x="10" y="15"/>
                    <a:pt x="6" y="21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ABB0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170"/>
            <p:cNvSpPr/>
            <p:nvPr/>
          </p:nvSpPr>
          <p:spPr bwMode="auto">
            <a:xfrm>
              <a:off x="10612438" y="3856038"/>
              <a:ext cx="42863" cy="42863"/>
            </a:xfrm>
            <a:custGeom>
              <a:avLst/>
              <a:gdLst>
                <a:gd name="T0" fmla="*/ 7 w 17"/>
                <a:gd name="T1" fmla="*/ 17 h 17"/>
                <a:gd name="T2" fmla="*/ 0 w 17"/>
                <a:gd name="T3" fmla="*/ 13 h 17"/>
                <a:gd name="T4" fmla="*/ 13 w 17"/>
                <a:gd name="T5" fmla="*/ 0 h 17"/>
                <a:gd name="T6" fmla="*/ 17 w 17"/>
                <a:gd name="T7" fmla="*/ 7 h 17"/>
                <a:gd name="T8" fmla="*/ 7 w 17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7" y="17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3" y="8"/>
                    <a:pt x="7" y="3"/>
                    <a:pt x="13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3" y="10"/>
                    <a:pt x="9" y="13"/>
                    <a:pt x="7" y="17"/>
                  </a:cubicBezTo>
                  <a:close/>
                </a:path>
              </a:pathLst>
            </a:custGeom>
            <a:solidFill>
              <a:srgbClr val="ABB0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71"/>
            <p:cNvSpPr/>
            <p:nvPr/>
          </p:nvSpPr>
          <p:spPr bwMode="auto">
            <a:xfrm>
              <a:off x="10739438" y="3983038"/>
              <a:ext cx="31750" cy="31750"/>
            </a:xfrm>
            <a:custGeom>
              <a:avLst/>
              <a:gdLst>
                <a:gd name="T0" fmla="*/ 5 w 12"/>
                <a:gd name="T1" fmla="*/ 12 h 12"/>
                <a:gd name="T2" fmla="*/ 0 w 12"/>
                <a:gd name="T3" fmla="*/ 5 h 12"/>
                <a:gd name="T4" fmla="*/ 5 w 12"/>
                <a:gd name="T5" fmla="*/ 0 h 12"/>
                <a:gd name="T6" fmla="*/ 12 w 12"/>
                <a:gd name="T7" fmla="*/ 5 h 12"/>
                <a:gd name="T8" fmla="*/ 5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5" y="12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0" y="8"/>
                    <a:pt x="8" y="10"/>
                    <a:pt x="5" y="12"/>
                  </a:cubicBezTo>
                  <a:close/>
                </a:path>
              </a:pathLst>
            </a:custGeom>
            <a:solidFill>
              <a:srgbClr val="ABB0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72"/>
            <p:cNvSpPr/>
            <p:nvPr/>
          </p:nvSpPr>
          <p:spPr bwMode="auto">
            <a:xfrm>
              <a:off x="10763250" y="4006851"/>
              <a:ext cx="33338" cy="33338"/>
            </a:xfrm>
            <a:custGeom>
              <a:avLst/>
              <a:gdLst>
                <a:gd name="T0" fmla="*/ 0 w 13"/>
                <a:gd name="T1" fmla="*/ 8 h 13"/>
                <a:gd name="T2" fmla="*/ 8 w 13"/>
                <a:gd name="T3" fmla="*/ 0 h 13"/>
                <a:gd name="T4" fmla="*/ 13 w 13"/>
                <a:gd name="T5" fmla="*/ 4 h 13"/>
                <a:gd name="T6" fmla="*/ 4 w 13"/>
                <a:gd name="T7" fmla="*/ 13 h 13"/>
                <a:gd name="T8" fmla="*/ 0 w 13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0" y="8"/>
                  </a:moveTo>
                  <a:cubicBezTo>
                    <a:pt x="3" y="6"/>
                    <a:pt x="6" y="3"/>
                    <a:pt x="8" y="0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1" y="8"/>
                    <a:pt x="7" y="11"/>
                    <a:pt x="4" y="13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ABB0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73"/>
            <p:cNvSpPr/>
            <p:nvPr/>
          </p:nvSpPr>
          <p:spPr bwMode="auto">
            <a:xfrm>
              <a:off x="10783888" y="4027488"/>
              <a:ext cx="41275" cy="39688"/>
            </a:xfrm>
            <a:custGeom>
              <a:avLst/>
              <a:gdLst>
                <a:gd name="T0" fmla="*/ 4 w 16"/>
                <a:gd name="T1" fmla="*/ 16 h 16"/>
                <a:gd name="T2" fmla="*/ 0 w 16"/>
                <a:gd name="T3" fmla="*/ 11 h 16"/>
                <a:gd name="T4" fmla="*/ 11 w 16"/>
                <a:gd name="T5" fmla="*/ 0 h 16"/>
                <a:gd name="T6" fmla="*/ 16 w 16"/>
                <a:gd name="T7" fmla="*/ 4 h 16"/>
                <a:gd name="T8" fmla="*/ 4 w 16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4" y="16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4"/>
                    <a:pt x="11" y="0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2" y="8"/>
                    <a:pt x="8" y="12"/>
                    <a:pt x="4" y="16"/>
                  </a:cubicBezTo>
                  <a:close/>
                </a:path>
              </a:pathLst>
            </a:custGeom>
            <a:solidFill>
              <a:srgbClr val="ABB0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9" name="组合 188"/>
          <p:cNvGrpSpPr/>
          <p:nvPr/>
        </p:nvGrpSpPr>
        <p:grpSpPr>
          <a:xfrm>
            <a:off x="8815388" y="3977043"/>
            <a:ext cx="654050" cy="654050"/>
            <a:chOff x="9345613" y="3609976"/>
            <a:chExt cx="654050" cy="654050"/>
          </a:xfrm>
        </p:grpSpPr>
        <p:sp>
          <p:nvSpPr>
            <p:cNvPr id="190" name="Oval 174"/>
            <p:cNvSpPr>
              <a:spLocks noChangeArrowheads="1"/>
            </p:cNvSpPr>
            <p:nvPr/>
          </p:nvSpPr>
          <p:spPr bwMode="auto">
            <a:xfrm>
              <a:off x="9345613" y="3609976"/>
              <a:ext cx="654050" cy="654050"/>
            </a:xfrm>
            <a:prstGeom prst="ellipse">
              <a:avLst/>
            </a:prstGeom>
            <a:solidFill>
              <a:srgbClr val="F2C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175"/>
            <p:cNvSpPr/>
            <p:nvPr/>
          </p:nvSpPr>
          <p:spPr bwMode="auto">
            <a:xfrm>
              <a:off x="9478963" y="3819526"/>
              <a:ext cx="520700" cy="444500"/>
            </a:xfrm>
            <a:custGeom>
              <a:avLst/>
              <a:gdLst>
                <a:gd name="T0" fmla="*/ 63 w 204"/>
                <a:gd name="T1" fmla="*/ 173 h 174"/>
                <a:gd name="T2" fmla="*/ 76 w 204"/>
                <a:gd name="T3" fmla="*/ 174 h 174"/>
                <a:gd name="T4" fmla="*/ 204 w 204"/>
                <a:gd name="T5" fmla="*/ 52 h 174"/>
                <a:gd name="T6" fmla="*/ 152 w 204"/>
                <a:gd name="T7" fmla="*/ 0 h 174"/>
                <a:gd name="T8" fmla="*/ 0 w 204"/>
                <a:gd name="T9" fmla="*/ 111 h 174"/>
                <a:gd name="T10" fmla="*/ 63 w 204"/>
                <a:gd name="T11" fmla="*/ 17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4" h="174">
                  <a:moveTo>
                    <a:pt x="63" y="173"/>
                  </a:moveTo>
                  <a:cubicBezTo>
                    <a:pt x="67" y="174"/>
                    <a:pt x="72" y="174"/>
                    <a:pt x="76" y="174"/>
                  </a:cubicBezTo>
                  <a:cubicBezTo>
                    <a:pt x="145" y="174"/>
                    <a:pt x="201" y="120"/>
                    <a:pt x="204" y="52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63" y="173"/>
                  </a:lnTo>
                  <a:close/>
                </a:path>
              </a:pathLst>
            </a:custGeom>
            <a:solidFill>
              <a:srgbClr val="E6B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Rectangle 176"/>
            <p:cNvSpPr>
              <a:spLocks noChangeArrowheads="1"/>
            </p:cNvSpPr>
            <p:nvPr/>
          </p:nvSpPr>
          <p:spPr bwMode="auto">
            <a:xfrm>
              <a:off x="9478963" y="3819526"/>
              <a:ext cx="387350" cy="284163"/>
            </a:xfrm>
            <a:prstGeom prst="rect">
              <a:avLst/>
            </a:pr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177"/>
            <p:cNvSpPr/>
            <p:nvPr/>
          </p:nvSpPr>
          <p:spPr bwMode="auto">
            <a:xfrm>
              <a:off x="9521825" y="3863976"/>
              <a:ext cx="301625" cy="177800"/>
            </a:xfrm>
            <a:custGeom>
              <a:avLst/>
              <a:gdLst>
                <a:gd name="T0" fmla="*/ 190 w 190"/>
                <a:gd name="T1" fmla="*/ 112 h 112"/>
                <a:gd name="T2" fmla="*/ 143 w 190"/>
                <a:gd name="T3" fmla="*/ 112 h 112"/>
                <a:gd name="T4" fmla="*/ 132 w 190"/>
                <a:gd name="T5" fmla="*/ 95 h 112"/>
                <a:gd name="T6" fmla="*/ 58 w 190"/>
                <a:gd name="T7" fmla="*/ 95 h 112"/>
                <a:gd name="T8" fmla="*/ 47 w 190"/>
                <a:gd name="T9" fmla="*/ 112 h 112"/>
                <a:gd name="T10" fmla="*/ 0 w 190"/>
                <a:gd name="T11" fmla="*/ 112 h 112"/>
                <a:gd name="T12" fmla="*/ 0 w 190"/>
                <a:gd name="T13" fmla="*/ 0 h 112"/>
                <a:gd name="T14" fmla="*/ 190 w 190"/>
                <a:gd name="T15" fmla="*/ 0 h 112"/>
                <a:gd name="T16" fmla="*/ 190 w 190"/>
                <a:gd name="T17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112">
                  <a:moveTo>
                    <a:pt x="190" y="112"/>
                  </a:moveTo>
                  <a:lnTo>
                    <a:pt x="143" y="112"/>
                  </a:lnTo>
                  <a:lnTo>
                    <a:pt x="132" y="95"/>
                  </a:lnTo>
                  <a:lnTo>
                    <a:pt x="58" y="95"/>
                  </a:lnTo>
                  <a:lnTo>
                    <a:pt x="47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0" y="0"/>
                  </a:lnTo>
                  <a:lnTo>
                    <a:pt x="190" y="112"/>
                  </a:lnTo>
                  <a:close/>
                </a:path>
              </a:pathLst>
            </a:cu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178"/>
            <p:cNvSpPr>
              <a:spLocks noEditPoints="1"/>
            </p:cNvSpPr>
            <p:nvPr/>
          </p:nvSpPr>
          <p:spPr bwMode="auto">
            <a:xfrm>
              <a:off x="9553575" y="3894138"/>
              <a:ext cx="239713" cy="88900"/>
            </a:xfrm>
            <a:custGeom>
              <a:avLst/>
              <a:gdLst>
                <a:gd name="T0" fmla="*/ 17 w 94"/>
                <a:gd name="T1" fmla="*/ 35 h 35"/>
                <a:gd name="T2" fmla="*/ 77 w 94"/>
                <a:gd name="T3" fmla="*/ 35 h 35"/>
                <a:gd name="T4" fmla="*/ 94 w 94"/>
                <a:gd name="T5" fmla="*/ 18 h 35"/>
                <a:gd name="T6" fmla="*/ 77 w 94"/>
                <a:gd name="T7" fmla="*/ 0 h 35"/>
                <a:gd name="T8" fmla="*/ 17 w 94"/>
                <a:gd name="T9" fmla="*/ 0 h 35"/>
                <a:gd name="T10" fmla="*/ 0 w 94"/>
                <a:gd name="T11" fmla="*/ 18 h 35"/>
                <a:gd name="T12" fmla="*/ 17 w 94"/>
                <a:gd name="T13" fmla="*/ 35 h 35"/>
                <a:gd name="T14" fmla="*/ 77 w 94"/>
                <a:gd name="T15" fmla="*/ 12 h 35"/>
                <a:gd name="T16" fmla="*/ 82 w 94"/>
                <a:gd name="T17" fmla="*/ 18 h 35"/>
                <a:gd name="T18" fmla="*/ 77 w 94"/>
                <a:gd name="T19" fmla="*/ 23 h 35"/>
                <a:gd name="T20" fmla="*/ 71 w 94"/>
                <a:gd name="T21" fmla="*/ 18 h 35"/>
                <a:gd name="T22" fmla="*/ 77 w 94"/>
                <a:gd name="T23" fmla="*/ 12 h 35"/>
                <a:gd name="T24" fmla="*/ 38 w 94"/>
                <a:gd name="T25" fmla="*/ 12 h 35"/>
                <a:gd name="T26" fmla="*/ 56 w 94"/>
                <a:gd name="T27" fmla="*/ 12 h 35"/>
                <a:gd name="T28" fmla="*/ 56 w 94"/>
                <a:gd name="T29" fmla="*/ 23 h 35"/>
                <a:gd name="T30" fmla="*/ 38 w 94"/>
                <a:gd name="T31" fmla="*/ 23 h 35"/>
                <a:gd name="T32" fmla="*/ 38 w 94"/>
                <a:gd name="T33" fmla="*/ 12 h 35"/>
                <a:gd name="T34" fmla="*/ 17 w 94"/>
                <a:gd name="T35" fmla="*/ 12 h 35"/>
                <a:gd name="T36" fmla="*/ 23 w 94"/>
                <a:gd name="T37" fmla="*/ 18 h 35"/>
                <a:gd name="T38" fmla="*/ 17 w 94"/>
                <a:gd name="T39" fmla="*/ 23 h 35"/>
                <a:gd name="T40" fmla="*/ 12 w 94"/>
                <a:gd name="T41" fmla="*/ 18 h 35"/>
                <a:gd name="T42" fmla="*/ 17 w 94"/>
                <a:gd name="T43" fmla="*/ 1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4" h="35">
                  <a:moveTo>
                    <a:pt x="17" y="35"/>
                  </a:moveTo>
                  <a:cubicBezTo>
                    <a:pt x="77" y="35"/>
                    <a:pt x="77" y="35"/>
                    <a:pt x="77" y="35"/>
                  </a:cubicBezTo>
                  <a:cubicBezTo>
                    <a:pt x="86" y="35"/>
                    <a:pt x="94" y="27"/>
                    <a:pt x="94" y="18"/>
                  </a:cubicBezTo>
                  <a:cubicBezTo>
                    <a:pt x="94" y="8"/>
                    <a:pt x="86" y="0"/>
                    <a:pt x="7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7"/>
                    <a:pt x="8" y="35"/>
                    <a:pt x="17" y="35"/>
                  </a:cubicBezTo>
                  <a:close/>
                  <a:moveTo>
                    <a:pt x="77" y="12"/>
                  </a:moveTo>
                  <a:cubicBezTo>
                    <a:pt x="80" y="12"/>
                    <a:pt x="82" y="14"/>
                    <a:pt x="82" y="18"/>
                  </a:cubicBezTo>
                  <a:cubicBezTo>
                    <a:pt x="82" y="21"/>
                    <a:pt x="80" y="23"/>
                    <a:pt x="77" y="23"/>
                  </a:cubicBezTo>
                  <a:cubicBezTo>
                    <a:pt x="73" y="23"/>
                    <a:pt x="71" y="21"/>
                    <a:pt x="71" y="18"/>
                  </a:cubicBezTo>
                  <a:cubicBezTo>
                    <a:pt x="71" y="14"/>
                    <a:pt x="73" y="12"/>
                    <a:pt x="77" y="12"/>
                  </a:cubicBezTo>
                  <a:close/>
                  <a:moveTo>
                    <a:pt x="38" y="12"/>
                  </a:moveTo>
                  <a:cubicBezTo>
                    <a:pt x="56" y="12"/>
                    <a:pt x="56" y="12"/>
                    <a:pt x="56" y="12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38" y="23"/>
                    <a:pt x="38" y="23"/>
                    <a:pt x="38" y="23"/>
                  </a:cubicBezTo>
                  <a:lnTo>
                    <a:pt x="38" y="12"/>
                  </a:lnTo>
                  <a:close/>
                  <a:moveTo>
                    <a:pt x="17" y="12"/>
                  </a:moveTo>
                  <a:cubicBezTo>
                    <a:pt x="21" y="12"/>
                    <a:pt x="23" y="14"/>
                    <a:pt x="23" y="18"/>
                  </a:cubicBezTo>
                  <a:cubicBezTo>
                    <a:pt x="23" y="21"/>
                    <a:pt x="21" y="23"/>
                    <a:pt x="17" y="23"/>
                  </a:cubicBezTo>
                  <a:cubicBezTo>
                    <a:pt x="14" y="23"/>
                    <a:pt x="12" y="21"/>
                    <a:pt x="12" y="18"/>
                  </a:cubicBezTo>
                  <a:cubicBezTo>
                    <a:pt x="12" y="14"/>
                    <a:pt x="14" y="12"/>
                    <a:pt x="17" y="12"/>
                  </a:cubicBezTo>
                  <a:close/>
                </a:path>
              </a:pathLst>
            </a:cu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95" name="组合 194"/>
          <p:cNvGrpSpPr/>
          <p:nvPr/>
        </p:nvGrpSpPr>
        <p:grpSpPr>
          <a:xfrm>
            <a:off x="7794625" y="3977043"/>
            <a:ext cx="654051" cy="654050"/>
            <a:chOff x="8324850" y="3609976"/>
            <a:chExt cx="654051" cy="654050"/>
          </a:xfrm>
        </p:grpSpPr>
        <p:sp>
          <p:nvSpPr>
            <p:cNvPr id="196" name="Oval 179"/>
            <p:cNvSpPr>
              <a:spLocks noChangeArrowheads="1"/>
            </p:cNvSpPr>
            <p:nvPr/>
          </p:nvSpPr>
          <p:spPr bwMode="auto">
            <a:xfrm>
              <a:off x="8324850" y="3609976"/>
              <a:ext cx="654050" cy="654050"/>
            </a:xfrm>
            <a:prstGeom prst="ellipse">
              <a:avLst/>
            </a:prstGeom>
            <a:solidFill>
              <a:srgbClr val="AFD3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180"/>
            <p:cNvSpPr/>
            <p:nvPr/>
          </p:nvSpPr>
          <p:spPr bwMode="auto">
            <a:xfrm>
              <a:off x="8529638" y="3765551"/>
              <a:ext cx="449263" cy="498475"/>
            </a:xfrm>
            <a:custGeom>
              <a:avLst/>
              <a:gdLst>
                <a:gd name="T0" fmla="*/ 50 w 176"/>
                <a:gd name="T1" fmla="*/ 195 h 195"/>
                <a:gd name="T2" fmla="*/ 176 w 176"/>
                <a:gd name="T3" fmla="*/ 78 h 195"/>
                <a:gd name="T4" fmla="*/ 97 w 176"/>
                <a:gd name="T5" fmla="*/ 0 h 195"/>
                <a:gd name="T6" fmla="*/ 0 w 176"/>
                <a:gd name="T7" fmla="*/ 145 h 195"/>
                <a:gd name="T8" fmla="*/ 50 w 176"/>
                <a:gd name="T9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95">
                  <a:moveTo>
                    <a:pt x="50" y="195"/>
                  </a:moveTo>
                  <a:cubicBezTo>
                    <a:pt x="116" y="194"/>
                    <a:pt x="170" y="143"/>
                    <a:pt x="176" y="78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0" y="145"/>
                    <a:pt x="0" y="145"/>
                    <a:pt x="0" y="145"/>
                  </a:cubicBezTo>
                  <a:lnTo>
                    <a:pt x="50" y="195"/>
                  </a:lnTo>
                  <a:close/>
                </a:path>
              </a:pathLst>
            </a:custGeom>
            <a:solidFill>
              <a:srgbClr val="9CC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181"/>
            <p:cNvSpPr/>
            <p:nvPr/>
          </p:nvSpPr>
          <p:spPr bwMode="auto">
            <a:xfrm>
              <a:off x="8518525" y="3756026"/>
              <a:ext cx="266700" cy="388938"/>
            </a:xfrm>
            <a:custGeom>
              <a:avLst/>
              <a:gdLst>
                <a:gd name="T0" fmla="*/ 93 w 104"/>
                <a:gd name="T1" fmla="*/ 0 h 152"/>
                <a:gd name="T2" fmla="*/ 11 w 104"/>
                <a:gd name="T3" fmla="*/ 0 h 152"/>
                <a:gd name="T4" fmla="*/ 0 w 104"/>
                <a:gd name="T5" fmla="*/ 12 h 152"/>
                <a:gd name="T6" fmla="*/ 0 w 104"/>
                <a:gd name="T7" fmla="*/ 140 h 152"/>
                <a:gd name="T8" fmla="*/ 11 w 104"/>
                <a:gd name="T9" fmla="*/ 152 h 152"/>
                <a:gd name="T10" fmla="*/ 93 w 104"/>
                <a:gd name="T11" fmla="*/ 152 h 152"/>
                <a:gd name="T12" fmla="*/ 104 w 104"/>
                <a:gd name="T13" fmla="*/ 140 h 152"/>
                <a:gd name="T14" fmla="*/ 104 w 104"/>
                <a:gd name="T15" fmla="*/ 12 h 152"/>
                <a:gd name="T16" fmla="*/ 93 w 104"/>
                <a:gd name="T1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52">
                  <a:moveTo>
                    <a:pt x="93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6"/>
                    <a:pt x="5" y="152"/>
                    <a:pt x="11" y="152"/>
                  </a:cubicBezTo>
                  <a:cubicBezTo>
                    <a:pt x="93" y="152"/>
                    <a:pt x="93" y="152"/>
                    <a:pt x="93" y="152"/>
                  </a:cubicBezTo>
                  <a:cubicBezTo>
                    <a:pt x="99" y="152"/>
                    <a:pt x="104" y="146"/>
                    <a:pt x="104" y="140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5"/>
                    <a:pt x="99" y="0"/>
                    <a:pt x="93" y="0"/>
                  </a:cubicBezTo>
                  <a:close/>
                </a:path>
              </a:pathLst>
            </a:custGeom>
            <a:solidFill>
              <a:srgbClr val="474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Oval 182"/>
            <p:cNvSpPr>
              <a:spLocks noChangeArrowheads="1"/>
            </p:cNvSpPr>
            <p:nvPr/>
          </p:nvSpPr>
          <p:spPr bwMode="auto">
            <a:xfrm>
              <a:off x="8628063" y="3814763"/>
              <a:ext cx="46038" cy="46038"/>
            </a:xfrm>
            <a:prstGeom prst="ellipse">
              <a:avLst/>
            </a:pr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Oval 183"/>
            <p:cNvSpPr>
              <a:spLocks noChangeArrowheads="1"/>
            </p:cNvSpPr>
            <p:nvPr/>
          </p:nvSpPr>
          <p:spPr bwMode="auto">
            <a:xfrm>
              <a:off x="8562975" y="3919538"/>
              <a:ext cx="177800" cy="179388"/>
            </a:xfrm>
            <a:prstGeom prst="ellipse">
              <a:avLst/>
            </a:prstGeom>
            <a:solidFill>
              <a:srgbClr val="CC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Oval 184"/>
            <p:cNvSpPr>
              <a:spLocks noChangeArrowheads="1"/>
            </p:cNvSpPr>
            <p:nvPr/>
          </p:nvSpPr>
          <p:spPr bwMode="auto">
            <a:xfrm>
              <a:off x="8593138" y="3949701"/>
              <a:ext cx="117475" cy="120650"/>
            </a:xfrm>
            <a:prstGeom prst="ellipse">
              <a:avLst/>
            </a:pr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Oval 185"/>
            <p:cNvSpPr>
              <a:spLocks noChangeArrowheads="1"/>
            </p:cNvSpPr>
            <p:nvPr/>
          </p:nvSpPr>
          <p:spPr bwMode="auto">
            <a:xfrm>
              <a:off x="8636000" y="3994151"/>
              <a:ext cx="31750" cy="30163"/>
            </a:xfrm>
            <a:prstGeom prst="ellipse">
              <a:avLst/>
            </a:prstGeom>
            <a:solidFill>
              <a:srgbClr val="CC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3" name="组合 202"/>
          <p:cNvGrpSpPr/>
          <p:nvPr/>
        </p:nvGrpSpPr>
        <p:grpSpPr>
          <a:xfrm>
            <a:off x="6773863" y="3977043"/>
            <a:ext cx="652463" cy="654050"/>
            <a:chOff x="7304088" y="3609976"/>
            <a:chExt cx="652463" cy="654050"/>
          </a:xfrm>
        </p:grpSpPr>
        <p:sp>
          <p:nvSpPr>
            <p:cNvPr id="204" name="Oval 186"/>
            <p:cNvSpPr>
              <a:spLocks noChangeArrowheads="1"/>
            </p:cNvSpPr>
            <p:nvPr/>
          </p:nvSpPr>
          <p:spPr bwMode="auto">
            <a:xfrm>
              <a:off x="7304088" y="3609976"/>
              <a:ext cx="652463" cy="654050"/>
            </a:xfrm>
            <a:prstGeom prst="ellipse">
              <a:avLst/>
            </a:prstGeom>
            <a:solidFill>
              <a:srgbClr val="739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187"/>
            <p:cNvSpPr/>
            <p:nvPr/>
          </p:nvSpPr>
          <p:spPr bwMode="auto">
            <a:xfrm>
              <a:off x="7497763" y="3789363"/>
              <a:ext cx="439738" cy="474663"/>
            </a:xfrm>
            <a:custGeom>
              <a:avLst/>
              <a:gdLst>
                <a:gd name="T0" fmla="*/ 56 w 172"/>
                <a:gd name="T1" fmla="*/ 60 h 186"/>
                <a:gd name="T2" fmla="*/ 44 w 172"/>
                <a:gd name="T3" fmla="*/ 73 h 186"/>
                <a:gd name="T4" fmla="*/ 17 w 172"/>
                <a:gd name="T5" fmla="*/ 46 h 186"/>
                <a:gd name="T6" fmla="*/ 0 w 172"/>
                <a:gd name="T7" fmla="*/ 63 h 186"/>
                <a:gd name="T8" fmla="*/ 27 w 172"/>
                <a:gd name="T9" fmla="*/ 90 h 186"/>
                <a:gd name="T10" fmla="*/ 16 w 172"/>
                <a:gd name="T11" fmla="*/ 101 h 186"/>
                <a:gd name="T12" fmla="*/ 46 w 172"/>
                <a:gd name="T13" fmla="*/ 131 h 186"/>
                <a:gd name="T14" fmla="*/ 44 w 172"/>
                <a:gd name="T15" fmla="*/ 138 h 186"/>
                <a:gd name="T16" fmla="*/ 17 w 172"/>
                <a:gd name="T17" fmla="*/ 145 h 186"/>
                <a:gd name="T18" fmla="*/ 58 w 172"/>
                <a:gd name="T19" fmla="*/ 186 h 186"/>
                <a:gd name="T20" fmla="*/ 172 w 172"/>
                <a:gd name="T21" fmla="*/ 104 h 186"/>
                <a:gd name="T22" fmla="*/ 68 w 172"/>
                <a:gd name="T23" fmla="*/ 0 h 186"/>
                <a:gd name="T24" fmla="*/ 58 w 172"/>
                <a:gd name="T25" fmla="*/ 62 h 186"/>
                <a:gd name="T26" fmla="*/ 56 w 172"/>
                <a:gd name="T27" fmla="*/ 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86">
                  <a:moveTo>
                    <a:pt x="56" y="60"/>
                  </a:moveTo>
                  <a:cubicBezTo>
                    <a:pt x="44" y="73"/>
                    <a:pt x="44" y="73"/>
                    <a:pt x="44" y="73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16" y="101"/>
                    <a:pt x="16" y="101"/>
                    <a:pt x="16" y="101"/>
                  </a:cubicBezTo>
                  <a:cubicBezTo>
                    <a:pt x="46" y="131"/>
                    <a:pt x="46" y="131"/>
                    <a:pt x="46" y="131"/>
                  </a:cubicBezTo>
                  <a:cubicBezTo>
                    <a:pt x="44" y="138"/>
                    <a:pt x="44" y="138"/>
                    <a:pt x="44" y="138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58" y="186"/>
                    <a:pt x="58" y="186"/>
                    <a:pt x="58" y="186"/>
                  </a:cubicBezTo>
                  <a:cubicBezTo>
                    <a:pt x="110" y="184"/>
                    <a:pt x="154" y="150"/>
                    <a:pt x="172" y="10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58" y="62"/>
                    <a:pt x="58" y="62"/>
                    <a:pt x="58" y="62"/>
                  </a:cubicBezTo>
                  <a:lnTo>
                    <a:pt x="56" y="60"/>
                  </a:lnTo>
                  <a:close/>
                </a:path>
              </a:pathLst>
            </a:custGeom>
            <a:solidFill>
              <a:srgbClr val="618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188"/>
            <p:cNvSpPr/>
            <p:nvPr/>
          </p:nvSpPr>
          <p:spPr bwMode="auto">
            <a:xfrm>
              <a:off x="7572375" y="3773488"/>
              <a:ext cx="117475" cy="238125"/>
            </a:xfrm>
            <a:custGeom>
              <a:avLst/>
              <a:gdLst>
                <a:gd name="T0" fmla="*/ 23 w 46"/>
                <a:gd name="T1" fmla="*/ 93 h 93"/>
                <a:gd name="T2" fmla="*/ 46 w 46"/>
                <a:gd name="T3" fmla="*/ 69 h 93"/>
                <a:gd name="T4" fmla="*/ 46 w 46"/>
                <a:gd name="T5" fmla="*/ 23 h 93"/>
                <a:gd name="T6" fmla="*/ 23 w 46"/>
                <a:gd name="T7" fmla="*/ 0 h 93"/>
                <a:gd name="T8" fmla="*/ 0 w 46"/>
                <a:gd name="T9" fmla="*/ 23 h 93"/>
                <a:gd name="T10" fmla="*/ 0 w 46"/>
                <a:gd name="T11" fmla="*/ 69 h 93"/>
                <a:gd name="T12" fmla="*/ 23 w 46"/>
                <a:gd name="T1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93">
                  <a:moveTo>
                    <a:pt x="23" y="93"/>
                  </a:moveTo>
                  <a:cubicBezTo>
                    <a:pt x="36" y="93"/>
                    <a:pt x="46" y="82"/>
                    <a:pt x="46" y="69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82"/>
                    <a:pt x="10" y="93"/>
                    <a:pt x="23" y="93"/>
                  </a:cubicBezTo>
                  <a:close/>
                </a:path>
              </a:pathLst>
            </a:cu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189"/>
            <p:cNvSpPr/>
            <p:nvPr/>
          </p:nvSpPr>
          <p:spPr bwMode="auto">
            <a:xfrm>
              <a:off x="7497763" y="3906838"/>
              <a:ext cx="265113" cy="252413"/>
            </a:xfrm>
            <a:custGeom>
              <a:avLst/>
              <a:gdLst>
                <a:gd name="T0" fmla="*/ 87 w 104"/>
                <a:gd name="T1" fmla="*/ 0 h 99"/>
                <a:gd name="T2" fmla="*/ 87 w 104"/>
                <a:gd name="T3" fmla="*/ 17 h 99"/>
                <a:gd name="T4" fmla="*/ 52 w 104"/>
                <a:gd name="T5" fmla="*/ 52 h 99"/>
                <a:gd name="T6" fmla="*/ 17 w 104"/>
                <a:gd name="T7" fmla="*/ 17 h 99"/>
                <a:gd name="T8" fmla="*/ 17 w 104"/>
                <a:gd name="T9" fmla="*/ 0 h 99"/>
                <a:gd name="T10" fmla="*/ 0 w 104"/>
                <a:gd name="T11" fmla="*/ 0 h 99"/>
                <a:gd name="T12" fmla="*/ 0 w 104"/>
                <a:gd name="T13" fmla="*/ 17 h 99"/>
                <a:gd name="T14" fmla="*/ 43 w 104"/>
                <a:gd name="T15" fmla="*/ 69 h 99"/>
                <a:gd name="T16" fmla="*/ 43 w 104"/>
                <a:gd name="T17" fmla="*/ 88 h 99"/>
                <a:gd name="T18" fmla="*/ 17 w 104"/>
                <a:gd name="T19" fmla="*/ 99 h 99"/>
                <a:gd name="T20" fmla="*/ 87 w 104"/>
                <a:gd name="T21" fmla="*/ 99 h 99"/>
                <a:gd name="T22" fmla="*/ 61 w 104"/>
                <a:gd name="T23" fmla="*/ 88 h 99"/>
                <a:gd name="T24" fmla="*/ 61 w 104"/>
                <a:gd name="T25" fmla="*/ 69 h 99"/>
                <a:gd name="T26" fmla="*/ 104 w 104"/>
                <a:gd name="T27" fmla="*/ 17 h 99"/>
                <a:gd name="T28" fmla="*/ 104 w 104"/>
                <a:gd name="T29" fmla="*/ 0 h 99"/>
                <a:gd name="T30" fmla="*/ 87 w 104"/>
                <a:gd name="T3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" h="99">
                  <a:moveTo>
                    <a:pt x="87" y="0"/>
                  </a:moveTo>
                  <a:cubicBezTo>
                    <a:pt x="87" y="17"/>
                    <a:pt x="87" y="17"/>
                    <a:pt x="87" y="17"/>
                  </a:cubicBezTo>
                  <a:cubicBezTo>
                    <a:pt x="87" y="37"/>
                    <a:pt x="71" y="52"/>
                    <a:pt x="52" y="52"/>
                  </a:cubicBezTo>
                  <a:cubicBezTo>
                    <a:pt x="33" y="52"/>
                    <a:pt x="17" y="37"/>
                    <a:pt x="17" y="17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43"/>
                    <a:pt x="19" y="65"/>
                    <a:pt x="43" y="69"/>
                  </a:cubicBezTo>
                  <a:cubicBezTo>
                    <a:pt x="43" y="88"/>
                    <a:pt x="43" y="88"/>
                    <a:pt x="43" y="88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87" y="99"/>
                    <a:pt x="87" y="99"/>
                    <a:pt x="87" y="99"/>
                  </a:cubicBezTo>
                  <a:cubicBezTo>
                    <a:pt x="61" y="88"/>
                    <a:pt x="61" y="88"/>
                    <a:pt x="61" y="88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85" y="65"/>
                    <a:pt x="104" y="43"/>
                    <a:pt x="104" y="17"/>
                  </a:cubicBezTo>
                  <a:cubicBezTo>
                    <a:pt x="104" y="0"/>
                    <a:pt x="104" y="0"/>
                    <a:pt x="104" y="0"/>
                  </a:cubicBezTo>
                  <a:lnTo>
                    <a:pt x="87" y="0"/>
                  </a:lnTo>
                  <a:close/>
                </a:path>
              </a:pathLst>
            </a:custGeom>
            <a:solidFill>
              <a:srgbClr val="474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8" name="组合 207"/>
          <p:cNvGrpSpPr/>
          <p:nvPr/>
        </p:nvGrpSpPr>
        <p:grpSpPr>
          <a:xfrm>
            <a:off x="5751513" y="3977043"/>
            <a:ext cx="654050" cy="654050"/>
            <a:chOff x="6281738" y="3609976"/>
            <a:chExt cx="654050" cy="654050"/>
          </a:xfrm>
        </p:grpSpPr>
        <p:sp>
          <p:nvSpPr>
            <p:cNvPr id="209" name="Oval 190"/>
            <p:cNvSpPr>
              <a:spLocks noChangeArrowheads="1"/>
            </p:cNvSpPr>
            <p:nvPr/>
          </p:nvSpPr>
          <p:spPr bwMode="auto">
            <a:xfrm>
              <a:off x="6281738" y="3609976"/>
              <a:ext cx="654050" cy="654050"/>
            </a:xfrm>
            <a:prstGeom prst="ellipse">
              <a:avLst/>
            </a:prstGeom>
            <a:solidFill>
              <a:srgbClr val="81CE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191"/>
            <p:cNvSpPr/>
            <p:nvPr/>
          </p:nvSpPr>
          <p:spPr bwMode="auto">
            <a:xfrm>
              <a:off x="6423025" y="3740151"/>
              <a:ext cx="511175" cy="523875"/>
            </a:xfrm>
            <a:custGeom>
              <a:avLst/>
              <a:gdLst>
                <a:gd name="T0" fmla="*/ 93 w 200"/>
                <a:gd name="T1" fmla="*/ 0 h 205"/>
                <a:gd name="T2" fmla="*/ 20 w 200"/>
                <a:gd name="T3" fmla="*/ 27 h 205"/>
                <a:gd name="T4" fmla="*/ 4 w 200"/>
                <a:gd name="T5" fmla="*/ 88 h 205"/>
                <a:gd name="T6" fmla="*/ 30 w 200"/>
                <a:gd name="T7" fmla="*/ 114 h 205"/>
                <a:gd name="T8" fmla="*/ 0 w 200"/>
                <a:gd name="T9" fmla="*/ 144 h 205"/>
                <a:gd name="T10" fmla="*/ 60 w 200"/>
                <a:gd name="T11" fmla="*/ 204 h 205"/>
                <a:gd name="T12" fmla="*/ 73 w 200"/>
                <a:gd name="T13" fmla="*/ 205 h 205"/>
                <a:gd name="T14" fmla="*/ 200 w 200"/>
                <a:gd name="T15" fmla="*/ 92 h 205"/>
                <a:gd name="T16" fmla="*/ 126 w 200"/>
                <a:gd name="T17" fmla="*/ 18 h 205"/>
                <a:gd name="T18" fmla="*/ 119 w 200"/>
                <a:gd name="T19" fmla="*/ 26 h 205"/>
                <a:gd name="T20" fmla="*/ 93 w 200"/>
                <a:gd name="T21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0" h="205">
                  <a:moveTo>
                    <a:pt x="93" y="0"/>
                  </a:moveTo>
                  <a:cubicBezTo>
                    <a:pt x="20" y="27"/>
                    <a:pt x="20" y="27"/>
                    <a:pt x="20" y="2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60" y="204"/>
                    <a:pt x="60" y="204"/>
                    <a:pt x="60" y="204"/>
                  </a:cubicBezTo>
                  <a:cubicBezTo>
                    <a:pt x="64" y="205"/>
                    <a:pt x="69" y="205"/>
                    <a:pt x="73" y="205"/>
                  </a:cubicBezTo>
                  <a:cubicBezTo>
                    <a:pt x="139" y="205"/>
                    <a:pt x="193" y="156"/>
                    <a:pt x="200" y="92"/>
                  </a:cubicBezTo>
                  <a:cubicBezTo>
                    <a:pt x="126" y="18"/>
                    <a:pt x="126" y="18"/>
                    <a:pt x="126" y="18"/>
                  </a:cubicBezTo>
                  <a:cubicBezTo>
                    <a:pt x="119" y="26"/>
                    <a:pt x="119" y="26"/>
                    <a:pt x="119" y="26"/>
                  </a:cubicBezTo>
                  <a:lnTo>
                    <a:pt x="93" y="0"/>
                  </a:lnTo>
                  <a:close/>
                </a:path>
              </a:pathLst>
            </a:custGeom>
            <a:solidFill>
              <a:srgbClr val="72B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192"/>
            <p:cNvSpPr/>
            <p:nvPr/>
          </p:nvSpPr>
          <p:spPr bwMode="auto">
            <a:xfrm>
              <a:off x="6415088" y="3730626"/>
              <a:ext cx="388938" cy="387350"/>
            </a:xfrm>
            <a:custGeom>
              <a:avLst/>
              <a:gdLst>
                <a:gd name="T0" fmla="*/ 152 w 152"/>
                <a:gd name="T1" fmla="*/ 76 h 152"/>
                <a:gd name="T2" fmla="*/ 76 w 152"/>
                <a:gd name="T3" fmla="*/ 0 h 152"/>
                <a:gd name="T4" fmla="*/ 0 w 152"/>
                <a:gd name="T5" fmla="*/ 76 h 152"/>
                <a:gd name="T6" fmla="*/ 0 w 152"/>
                <a:gd name="T7" fmla="*/ 141 h 152"/>
                <a:gd name="T8" fmla="*/ 12 w 152"/>
                <a:gd name="T9" fmla="*/ 152 h 152"/>
                <a:gd name="T10" fmla="*/ 17 w 152"/>
                <a:gd name="T11" fmla="*/ 152 h 152"/>
                <a:gd name="T12" fmla="*/ 17 w 152"/>
                <a:gd name="T13" fmla="*/ 76 h 152"/>
                <a:gd name="T14" fmla="*/ 17 w 152"/>
                <a:gd name="T15" fmla="*/ 76 h 152"/>
                <a:gd name="T16" fmla="*/ 76 w 152"/>
                <a:gd name="T17" fmla="*/ 18 h 152"/>
                <a:gd name="T18" fmla="*/ 135 w 152"/>
                <a:gd name="T19" fmla="*/ 76 h 152"/>
                <a:gd name="T20" fmla="*/ 135 w 152"/>
                <a:gd name="T21" fmla="*/ 152 h 152"/>
                <a:gd name="T22" fmla="*/ 140 w 152"/>
                <a:gd name="T23" fmla="*/ 152 h 152"/>
                <a:gd name="T24" fmla="*/ 152 w 152"/>
                <a:gd name="T25" fmla="*/ 140 h 152"/>
                <a:gd name="T26" fmla="*/ 152 w 152"/>
                <a:gd name="T27" fmla="*/ 7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" h="152">
                  <a:moveTo>
                    <a:pt x="152" y="76"/>
                  </a:moveTo>
                  <a:cubicBezTo>
                    <a:pt x="152" y="34"/>
                    <a:pt x="118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84"/>
                    <a:pt x="0" y="141"/>
                    <a:pt x="0" y="141"/>
                  </a:cubicBezTo>
                  <a:cubicBezTo>
                    <a:pt x="0" y="147"/>
                    <a:pt x="5" y="152"/>
                    <a:pt x="12" y="152"/>
                  </a:cubicBezTo>
                  <a:cubicBezTo>
                    <a:pt x="17" y="152"/>
                    <a:pt x="17" y="152"/>
                    <a:pt x="17" y="152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7" y="44"/>
                    <a:pt x="44" y="18"/>
                    <a:pt x="76" y="18"/>
                  </a:cubicBezTo>
                  <a:cubicBezTo>
                    <a:pt x="108" y="18"/>
                    <a:pt x="135" y="44"/>
                    <a:pt x="135" y="76"/>
                  </a:cubicBezTo>
                  <a:cubicBezTo>
                    <a:pt x="135" y="152"/>
                    <a:pt x="135" y="152"/>
                    <a:pt x="135" y="152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47" y="152"/>
                    <a:pt x="152" y="147"/>
                    <a:pt x="152" y="140"/>
                  </a:cubicBezTo>
                  <a:cubicBezTo>
                    <a:pt x="152" y="140"/>
                    <a:pt x="152" y="84"/>
                    <a:pt x="152" y="76"/>
                  </a:cubicBezTo>
                  <a:close/>
                </a:path>
              </a:pathLst>
            </a:custGeom>
            <a:solidFill>
              <a:srgbClr val="474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193"/>
            <p:cNvSpPr/>
            <p:nvPr/>
          </p:nvSpPr>
          <p:spPr bwMode="auto">
            <a:xfrm>
              <a:off x="6457950" y="3970338"/>
              <a:ext cx="77788" cy="147638"/>
            </a:xfrm>
            <a:custGeom>
              <a:avLst/>
              <a:gdLst>
                <a:gd name="T0" fmla="*/ 0 w 30"/>
                <a:gd name="T1" fmla="*/ 0 h 58"/>
                <a:gd name="T2" fmla="*/ 0 w 30"/>
                <a:gd name="T3" fmla="*/ 58 h 58"/>
                <a:gd name="T4" fmla="*/ 18 w 30"/>
                <a:gd name="T5" fmla="*/ 58 h 58"/>
                <a:gd name="T6" fmla="*/ 30 w 30"/>
                <a:gd name="T7" fmla="*/ 47 h 58"/>
                <a:gd name="T8" fmla="*/ 30 w 30"/>
                <a:gd name="T9" fmla="*/ 12 h 58"/>
                <a:gd name="T10" fmla="*/ 18 w 30"/>
                <a:gd name="T11" fmla="*/ 0 h 58"/>
                <a:gd name="T12" fmla="*/ 0 w 30"/>
                <a:gd name="T13" fmla="*/ 0 h 58"/>
                <a:gd name="T14" fmla="*/ 0 w 30"/>
                <a:gd name="T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58">
                  <a:moveTo>
                    <a:pt x="0" y="0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24" y="58"/>
                    <a:pt x="30" y="53"/>
                    <a:pt x="30" y="47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5"/>
                    <a:pt x="24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194"/>
            <p:cNvSpPr/>
            <p:nvPr/>
          </p:nvSpPr>
          <p:spPr bwMode="auto">
            <a:xfrm>
              <a:off x="6683375" y="3970338"/>
              <a:ext cx="76200" cy="147638"/>
            </a:xfrm>
            <a:custGeom>
              <a:avLst/>
              <a:gdLst>
                <a:gd name="T0" fmla="*/ 30 w 30"/>
                <a:gd name="T1" fmla="*/ 0 h 58"/>
                <a:gd name="T2" fmla="*/ 30 w 30"/>
                <a:gd name="T3" fmla="*/ 58 h 58"/>
                <a:gd name="T4" fmla="*/ 12 w 30"/>
                <a:gd name="T5" fmla="*/ 58 h 58"/>
                <a:gd name="T6" fmla="*/ 0 w 30"/>
                <a:gd name="T7" fmla="*/ 47 h 58"/>
                <a:gd name="T8" fmla="*/ 0 w 30"/>
                <a:gd name="T9" fmla="*/ 12 h 58"/>
                <a:gd name="T10" fmla="*/ 12 w 30"/>
                <a:gd name="T11" fmla="*/ 0 h 58"/>
                <a:gd name="T12" fmla="*/ 30 w 30"/>
                <a:gd name="T13" fmla="*/ 0 h 58"/>
                <a:gd name="T14" fmla="*/ 30 w 30"/>
                <a:gd name="T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58">
                  <a:moveTo>
                    <a:pt x="30" y="0"/>
                  </a:moveTo>
                  <a:cubicBezTo>
                    <a:pt x="30" y="58"/>
                    <a:pt x="30" y="58"/>
                    <a:pt x="30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6" y="58"/>
                    <a:pt x="0" y="53"/>
                    <a:pt x="0" y="4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lose/>
                </a:path>
              </a:pathLst>
            </a:cu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14" name="组合 213"/>
          <p:cNvGrpSpPr/>
          <p:nvPr/>
        </p:nvGrpSpPr>
        <p:grpSpPr>
          <a:xfrm>
            <a:off x="4730750" y="3977043"/>
            <a:ext cx="654050" cy="654050"/>
            <a:chOff x="5260975" y="3609976"/>
            <a:chExt cx="654050" cy="654050"/>
          </a:xfrm>
        </p:grpSpPr>
        <p:sp>
          <p:nvSpPr>
            <p:cNvPr id="215" name="Oval 195"/>
            <p:cNvSpPr>
              <a:spLocks noChangeArrowheads="1"/>
            </p:cNvSpPr>
            <p:nvPr/>
          </p:nvSpPr>
          <p:spPr bwMode="auto">
            <a:xfrm>
              <a:off x="5260975" y="3609976"/>
              <a:ext cx="654050" cy="654050"/>
            </a:xfrm>
            <a:prstGeom prst="ellipse">
              <a:avLst/>
            </a:prstGeom>
            <a:solidFill>
              <a:srgbClr val="A49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196"/>
            <p:cNvSpPr/>
            <p:nvPr/>
          </p:nvSpPr>
          <p:spPr bwMode="auto">
            <a:xfrm>
              <a:off x="5403850" y="3776663"/>
              <a:ext cx="511175" cy="485775"/>
            </a:xfrm>
            <a:custGeom>
              <a:avLst/>
              <a:gdLst>
                <a:gd name="T0" fmla="*/ 143 w 200"/>
                <a:gd name="T1" fmla="*/ 0 h 190"/>
                <a:gd name="T2" fmla="*/ 0 w 200"/>
                <a:gd name="T3" fmla="*/ 79 h 190"/>
                <a:gd name="T4" fmla="*/ 55 w 200"/>
                <a:gd name="T5" fmla="*/ 134 h 190"/>
                <a:gd name="T6" fmla="*/ 44 w 200"/>
                <a:gd name="T7" fmla="*/ 145 h 190"/>
                <a:gd name="T8" fmla="*/ 89 w 200"/>
                <a:gd name="T9" fmla="*/ 190 h 190"/>
                <a:gd name="T10" fmla="*/ 200 w 200"/>
                <a:gd name="T11" fmla="*/ 63 h 190"/>
                <a:gd name="T12" fmla="*/ 200 w 200"/>
                <a:gd name="T13" fmla="*/ 57 h 190"/>
                <a:gd name="T14" fmla="*/ 143 w 200"/>
                <a:gd name="T15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0" h="190">
                  <a:moveTo>
                    <a:pt x="143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55" y="134"/>
                    <a:pt x="55" y="134"/>
                    <a:pt x="55" y="134"/>
                  </a:cubicBezTo>
                  <a:cubicBezTo>
                    <a:pt x="44" y="145"/>
                    <a:pt x="44" y="145"/>
                    <a:pt x="44" y="145"/>
                  </a:cubicBezTo>
                  <a:cubicBezTo>
                    <a:pt x="89" y="190"/>
                    <a:pt x="89" y="190"/>
                    <a:pt x="89" y="190"/>
                  </a:cubicBezTo>
                  <a:cubicBezTo>
                    <a:pt x="152" y="181"/>
                    <a:pt x="200" y="128"/>
                    <a:pt x="200" y="63"/>
                  </a:cubicBezTo>
                  <a:cubicBezTo>
                    <a:pt x="200" y="61"/>
                    <a:pt x="200" y="59"/>
                    <a:pt x="200" y="57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rgbClr val="8D7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197"/>
            <p:cNvSpPr/>
            <p:nvPr/>
          </p:nvSpPr>
          <p:spPr bwMode="auto">
            <a:xfrm>
              <a:off x="5448300" y="3975101"/>
              <a:ext cx="134938" cy="171450"/>
            </a:xfrm>
            <a:custGeom>
              <a:avLst/>
              <a:gdLst>
                <a:gd name="T0" fmla="*/ 0 w 85"/>
                <a:gd name="T1" fmla="*/ 5 h 108"/>
                <a:gd name="T2" fmla="*/ 43 w 85"/>
                <a:gd name="T3" fmla="*/ 108 h 108"/>
                <a:gd name="T4" fmla="*/ 85 w 85"/>
                <a:gd name="T5" fmla="*/ 90 h 108"/>
                <a:gd name="T6" fmla="*/ 48 w 85"/>
                <a:gd name="T7" fmla="*/ 0 h 108"/>
                <a:gd name="T8" fmla="*/ 0 w 85"/>
                <a:gd name="T9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08">
                  <a:moveTo>
                    <a:pt x="0" y="5"/>
                  </a:moveTo>
                  <a:lnTo>
                    <a:pt x="43" y="108"/>
                  </a:lnTo>
                  <a:lnTo>
                    <a:pt x="85" y="90"/>
                  </a:lnTo>
                  <a:lnTo>
                    <a:pt x="48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198"/>
            <p:cNvSpPr/>
            <p:nvPr/>
          </p:nvSpPr>
          <p:spPr bwMode="auto">
            <a:xfrm>
              <a:off x="5381625" y="3851276"/>
              <a:ext cx="163513" cy="147638"/>
            </a:xfrm>
            <a:custGeom>
              <a:avLst/>
              <a:gdLst>
                <a:gd name="T0" fmla="*/ 64 w 64"/>
                <a:gd name="T1" fmla="*/ 0 h 58"/>
                <a:gd name="T2" fmla="*/ 29 w 64"/>
                <a:gd name="T3" fmla="*/ 0 h 58"/>
                <a:gd name="T4" fmla="*/ 0 w 64"/>
                <a:gd name="T5" fmla="*/ 29 h 58"/>
                <a:gd name="T6" fmla="*/ 29 w 64"/>
                <a:gd name="T7" fmla="*/ 58 h 58"/>
                <a:gd name="T8" fmla="*/ 64 w 64"/>
                <a:gd name="T9" fmla="*/ 58 h 58"/>
                <a:gd name="T10" fmla="*/ 64 w 64"/>
                <a:gd name="T1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8">
                  <a:moveTo>
                    <a:pt x="64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64" y="58"/>
                    <a:pt x="64" y="58"/>
                    <a:pt x="64" y="58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199"/>
            <p:cNvSpPr/>
            <p:nvPr/>
          </p:nvSpPr>
          <p:spPr bwMode="auto">
            <a:xfrm>
              <a:off x="5575300" y="3776663"/>
              <a:ext cx="193675" cy="296863"/>
            </a:xfrm>
            <a:custGeom>
              <a:avLst/>
              <a:gdLst>
                <a:gd name="T0" fmla="*/ 0 w 122"/>
                <a:gd name="T1" fmla="*/ 47 h 187"/>
                <a:gd name="T2" fmla="*/ 0 w 122"/>
                <a:gd name="T3" fmla="*/ 140 h 187"/>
                <a:gd name="T4" fmla="*/ 122 w 122"/>
                <a:gd name="T5" fmla="*/ 187 h 187"/>
                <a:gd name="T6" fmla="*/ 122 w 122"/>
                <a:gd name="T7" fmla="*/ 0 h 187"/>
                <a:gd name="T8" fmla="*/ 0 w 122"/>
                <a:gd name="T9" fmla="*/ 4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87">
                  <a:moveTo>
                    <a:pt x="0" y="47"/>
                  </a:moveTo>
                  <a:lnTo>
                    <a:pt x="0" y="140"/>
                  </a:lnTo>
                  <a:lnTo>
                    <a:pt x="122" y="187"/>
                  </a:lnTo>
                  <a:lnTo>
                    <a:pt x="122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Rectangle 200"/>
            <p:cNvSpPr>
              <a:spLocks noChangeArrowheads="1"/>
            </p:cNvSpPr>
            <p:nvPr/>
          </p:nvSpPr>
          <p:spPr bwMode="auto">
            <a:xfrm>
              <a:off x="5545138" y="3851276"/>
              <a:ext cx="30163" cy="147638"/>
            </a:xfrm>
            <a:prstGeom prst="rect">
              <a:avLst/>
            </a:prstGeom>
            <a:solidFill>
              <a:srgbClr val="CC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1" name="组合 220"/>
          <p:cNvGrpSpPr/>
          <p:nvPr/>
        </p:nvGrpSpPr>
        <p:grpSpPr>
          <a:xfrm>
            <a:off x="3709988" y="3977043"/>
            <a:ext cx="654050" cy="654050"/>
            <a:chOff x="4240213" y="3609976"/>
            <a:chExt cx="654050" cy="654050"/>
          </a:xfrm>
        </p:grpSpPr>
        <p:sp>
          <p:nvSpPr>
            <p:cNvPr id="222" name="Oval 201"/>
            <p:cNvSpPr>
              <a:spLocks noChangeArrowheads="1"/>
            </p:cNvSpPr>
            <p:nvPr/>
          </p:nvSpPr>
          <p:spPr bwMode="auto">
            <a:xfrm>
              <a:off x="4240213" y="3609976"/>
              <a:ext cx="654050" cy="654050"/>
            </a:xfrm>
            <a:prstGeom prst="ellipse">
              <a:avLst/>
            </a:prstGeom>
            <a:solidFill>
              <a:srgbClr val="F2C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202"/>
            <p:cNvSpPr/>
            <p:nvPr/>
          </p:nvSpPr>
          <p:spPr bwMode="auto">
            <a:xfrm>
              <a:off x="4387850" y="3822701"/>
              <a:ext cx="485775" cy="439738"/>
            </a:xfrm>
            <a:custGeom>
              <a:avLst/>
              <a:gdLst>
                <a:gd name="T0" fmla="*/ 86 w 190"/>
                <a:gd name="T1" fmla="*/ 0 h 172"/>
                <a:gd name="T2" fmla="*/ 0 w 190"/>
                <a:gd name="T3" fmla="*/ 86 h 172"/>
                <a:gd name="T4" fmla="*/ 86 w 190"/>
                <a:gd name="T5" fmla="*/ 172 h 172"/>
                <a:gd name="T6" fmla="*/ 190 w 190"/>
                <a:gd name="T7" fmla="*/ 88 h 172"/>
                <a:gd name="T8" fmla="*/ 146 w 190"/>
                <a:gd name="T9" fmla="*/ 44 h 172"/>
                <a:gd name="T10" fmla="*/ 138 w 190"/>
                <a:gd name="T11" fmla="*/ 52 h 172"/>
                <a:gd name="T12" fmla="*/ 86 w 190"/>
                <a:gd name="T1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" h="172">
                  <a:moveTo>
                    <a:pt x="86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86" y="172"/>
                    <a:pt x="86" y="172"/>
                    <a:pt x="86" y="172"/>
                  </a:cubicBezTo>
                  <a:cubicBezTo>
                    <a:pt x="134" y="166"/>
                    <a:pt x="174" y="133"/>
                    <a:pt x="190" y="88"/>
                  </a:cubicBezTo>
                  <a:cubicBezTo>
                    <a:pt x="146" y="44"/>
                    <a:pt x="146" y="44"/>
                    <a:pt x="146" y="44"/>
                  </a:cubicBezTo>
                  <a:cubicBezTo>
                    <a:pt x="138" y="52"/>
                    <a:pt x="138" y="52"/>
                    <a:pt x="138" y="52"/>
                  </a:cubicBezTo>
                  <a:lnTo>
                    <a:pt x="86" y="0"/>
                  </a:lnTo>
                  <a:close/>
                </a:path>
              </a:pathLst>
            </a:custGeom>
            <a:solidFill>
              <a:srgbClr val="E6B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203"/>
            <p:cNvSpPr/>
            <p:nvPr/>
          </p:nvSpPr>
          <p:spPr bwMode="auto">
            <a:xfrm>
              <a:off x="4479925" y="3822701"/>
              <a:ext cx="127000" cy="276225"/>
            </a:xfrm>
            <a:custGeom>
              <a:avLst/>
              <a:gdLst>
                <a:gd name="T0" fmla="*/ 0 w 80"/>
                <a:gd name="T1" fmla="*/ 137 h 174"/>
                <a:gd name="T2" fmla="*/ 80 w 80"/>
                <a:gd name="T3" fmla="*/ 174 h 174"/>
                <a:gd name="T4" fmla="*/ 80 w 80"/>
                <a:gd name="T5" fmla="*/ 0 h 174"/>
                <a:gd name="T6" fmla="*/ 0 w 80"/>
                <a:gd name="T7" fmla="*/ 43 h 174"/>
                <a:gd name="T8" fmla="*/ 0 w 80"/>
                <a:gd name="T9" fmla="*/ 13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74">
                  <a:moveTo>
                    <a:pt x="0" y="137"/>
                  </a:moveTo>
                  <a:lnTo>
                    <a:pt x="80" y="174"/>
                  </a:lnTo>
                  <a:lnTo>
                    <a:pt x="80" y="0"/>
                  </a:lnTo>
                  <a:lnTo>
                    <a:pt x="0" y="43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204"/>
            <p:cNvSpPr/>
            <p:nvPr/>
          </p:nvSpPr>
          <p:spPr bwMode="auto">
            <a:xfrm>
              <a:off x="4371975" y="3890963"/>
              <a:ext cx="85725" cy="149225"/>
            </a:xfrm>
            <a:custGeom>
              <a:avLst/>
              <a:gdLst>
                <a:gd name="T0" fmla="*/ 0 w 33"/>
                <a:gd name="T1" fmla="*/ 8 h 58"/>
                <a:gd name="T2" fmla="*/ 0 w 33"/>
                <a:gd name="T3" fmla="*/ 50 h 58"/>
                <a:gd name="T4" fmla="*/ 8 w 33"/>
                <a:gd name="T5" fmla="*/ 58 h 58"/>
                <a:gd name="T6" fmla="*/ 33 w 33"/>
                <a:gd name="T7" fmla="*/ 58 h 58"/>
                <a:gd name="T8" fmla="*/ 33 w 33"/>
                <a:gd name="T9" fmla="*/ 0 h 58"/>
                <a:gd name="T10" fmla="*/ 8 w 33"/>
                <a:gd name="T11" fmla="*/ 0 h 58"/>
                <a:gd name="T12" fmla="*/ 0 w 33"/>
                <a:gd name="T13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8">
                  <a:moveTo>
                    <a:pt x="0" y="8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0" y="55"/>
                    <a:pt x="4" y="58"/>
                    <a:pt x="8" y="58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Rectangle 206"/>
            <p:cNvSpPr>
              <a:spLocks noChangeArrowheads="1"/>
            </p:cNvSpPr>
            <p:nvPr/>
          </p:nvSpPr>
          <p:spPr bwMode="auto">
            <a:xfrm>
              <a:off x="4457700" y="3890963"/>
              <a:ext cx="22225" cy="149225"/>
            </a:xfrm>
            <a:prstGeom prst="rect">
              <a:avLst/>
            </a:prstGeom>
            <a:solidFill>
              <a:srgbClr val="CC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207"/>
            <p:cNvSpPr/>
            <p:nvPr/>
          </p:nvSpPr>
          <p:spPr bwMode="auto">
            <a:xfrm>
              <a:off x="4656138" y="3914776"/>
              <a:ext cx="104775" cy="104775"/>
            </a:xfrm>
            <a:custGeom>
              <a:avLst/>
              <a:gdLst>
                <a:gd name="T0" fmla="*/ 47 w 66"/>
                <a:gd name="T1" fmla="*/ 32 h 66"/>
                <a:gd name="T2" fmla="*/ 66 w 66"/>
                <a:gd name="T3" fmla="*/ 13 h 66"/>
                <a:gd name="T4" fmla="*/ 53 w 66"/>
                <a:gd name="T5" fmla="*/ 0 h 66"/>
                <a:gd name="T6" fmla="*/ 32 w 66"/>
                <a:gd name="T7" fmla="*/ 19 h 66"/>
                <a:gd name="T8" fmla="*/ 13 w 66"/>
                <a:gd name="T9" fmla="*/ 0 h 66"/>
                <a:gd name="T10" fmla="*/ 0 w 66"/>
                <a:gd name="T11" fmla="*/ 13 h 66"/>
                <a:gd name="T12" fmla="*/ 19 w 66"/>
                <a:gd name="T13" fmla="*/ 32 h 66"/>
                <a:gd name="T14" fmla="*/ 0 w 66"/>
                <a:gd name="T15" fmla="*/ 53 h 66"/>
                <a:gd name="T16" fmla="*/ 13 w 66"/>
                <a:gd name="T17" fmla="*/ 66 h 66"/>
                <a:gd name="T18" fmla="*/ 32 w 66"/>
                <a:gd name="T19" fmla="*/ 45 h 66"/>
                <a:gd name="T20" fmla="*/ 53 w 66"/>
                <a:gd name="T21" fmla="*/ 66 h 66"/>
                <a:gd name="T22" fmla="*/ 66 w 66"/>
                <a:gd name="T23" fmla="*/ 53 h 66"/>
                <a:gd name="T24" fmla="*/ 47 w 66"/>
                <a:gd name="T25" fmla="*/ 3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66">
                  <a:moveTo>
                    <a:pt x="47" y="32"/>
                  </a:moveTo>
                  <a:lnTo>
                    <a:pt x="66" y="13"/>
                  </a:lnTo>
                  <a:lnTo>
                    <a:pt x="53" y="0"/>
                  </a:lnTo>
                  <a:lnTo>
                    <a:pt x="32" y="19"/>
                  </a:lnTo>
                  <a:lnTo>
                    <a:pt x="13" y="0"/>
                  </a:lnTo>
                  <a:lnTo>
                    <a:pt x="0" y="13"/>
                  </a:lnTo>
                  <a:lnTo>
                    <a:pt x="19" y="32"/>
                  </a:lnTo>
                  <a:lnTo>
                    <a:pt x="0" y="53"/>
                  </a:lnTo>
                  <a:lnTo>
                    <a:pt x="13" y="66"/>
                  </a:lnTo>
                  <a:lnTo>
                    <a:pt x="32" y="45"/>
                  </a:lnTo>
                  <a:lnTo>
                    <a:pt x="53" y="66"/>
                  </a:lnTo>
                  <a:lnTo>
                    <a:pt x="66" y="53"/>
                  </a:lnTo>
                  <a:lnTo>
                    <a:pt x="47" y="32"/>
                  </a:lnTo>
                  <a:close/>
                </a:path>
              </a:pathLst>
            </a:custGeom>
            <a:solidFill>
              <a:srgbClr val="CF5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8" name="组合 227"/>
          <p:cNvGrpSpPr/>
          <p:nvPr/>
        </p:nvGrpSpPr>
        <p:grpSpPr>
          <a:xfrm>
            <a:off x="2689225" y="3977043"/>
            <a:ext cx="652463" cy="654050"/>
            <a:chOff x="3219450" y="3609976"/>
            <a:chExt cx="652463" cy="654050"/>
          </a:xfrm>
        </p:grpSpPr>
        <p:sp>
          <p:nvSpPr>
            <p:cNvPr id="229" name="Oval 208"/>
            <p:cNvSpPr>
              <a:spLocks noChangeArrowheads="1"/>
            </p:cNvSpPr>
            <p:nvPr/>
          </p:nvSpPr>
          <p:spPr bwMode="auto">
            <a:xfrm>
              <a:off x="3219450" y="3609976"/>
              <a:ext cx="652463" cy="654050"/>
            </a:xfrm>
            <a:prstGeom prst="ellipse">
              <a:avLst/>
            </a:prstGeom>
            <a:solidFill>
              <a:srgbClr val="AFD3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209"/>
            <p:cNvSpPr/>
            <p:nvPr/>
          </p:nvSpPr>
          <p:spPr bwMode="auto">
            <a:xfrm>
              <a:off x="3359150" y="3822701"/>
              <a:ext cx="504825" cy="439738"/>
            </a:xfrm>
            <a:custGeom>
              <a:avLst/>
              <a:gdLst>
                <a:gd name="T0" fmla="*/ 145 w 198"/>
                <a:gd name="T1" fmla="*/ 39 h 172"/>
                <a:gd name="T2" fmla="*/ 138 w 198"/>
                <a:gd name="T3" fmla="*/ 46 h 172"/>
                <a:gd name="T4" fmla="*/ 114 w 198"/>
                <a:gd name="T5" fmla="*/ 23 h 172"/>
                <a:gd name="T6" fmla="*/ 113 w 198"/>
                <a:gd name="T7" fmla="*/ 24 h 172"/>
                <a:gd name="T8" fmla="*/ 89 w 198"/>
                <a:gd name="T9" fmla="*/ 0 h 172"/>
                <a:gd name="T10" fmla="*/ 0 w 198"/>
                <a:gd name="T11" fmla="*/ 83 h 172"/>
                <a:gd name="T12" fmla="*/ 89 w 198"/>
                <a:gd name="T13" fmla="*/ 172 h 172"/>
                <a:gd name="T14" fmla="*/ 198 w 198"/>
                <a:gd name="T15" fmla="*/ 73 h 172"/>
                <a:gd name="T16" fmla="*/ 131 w 198"/>
                <a:gd name="T17" fmla="*/ 6 h 172"/>
                <a:gd name="T18" fmla="*/ 122 w 198"/>
                <a:gd name="T19" fmla="*/ 16 h 172"/>
                <a:gd name="T20" fmla="*/ 145 w 198"/>
                <a:gd name="T21" fmla="*/ 3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8" h="172">
                  <a:moveTo>
                    <a:pt x="145" y="39"/>
                  </a:moveTo>
                  <a:cubicBezTo>
                    <a:pt x="138" y="46"/>
                    <a:pt x="138" y="46"/>
                    <a:pt x="138" y="46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89" y="172"/>
                    <a:pt x="89" y="172"/>
                    <a:pt x="89" y="172"/>
                  </a:cubicBezTo>
                  <a:cubicBezTo>
                    <a:pt x="143" y="165"/>
                    <a:pt x="186" y="125"/>
                    <a:pt x="198" y="73"/>
                  </a:cubicBezTo>
                  <a:cubicBezTo>
                    <a:pt x="131" y="6"/>
                    <a:pt x="131" y="6"/>
                    <a:pt x="131" y="6"/>
                  </a:cubicBezTo>
                  <a:cubicBezTo>
                    <a:pt x="122" y="16"/>
                    <a:pt x="122" y="16"/>
                    <a:pt x="122" y="16"/>
                  </a:cubicBezTo>
                  <a:lnTo>
                    <a:pt x="145" y="39"/>
                  </a:lnTo>
                  <a:close/>
                </a:path>
              </a:pathLst>
            </a:custGeom>
            <a:solidFill>
              <a:srgbClr val="9CC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210"/>
            <p:cNvSpPr/>
            <p:nvPr/>
          </p:nvSpPr>
          <p:spPr bwMode="auto">
            <a:xfrm>
              <a:off x="3459163" y="3822701"/>
              <a:ext cx="127000" cy="276225"/>
            </a:xfrm>
            <a:custGeom>
              <a:avLst/>
              <a:gdLst>
                <a:gd name="T0" fmla="*/ 0 w 80"/>
                <a:gd name="T1" fmla="*/ 137 h 174"/>
                <a:gd name="T2" fmla="*/ 80 w 80"/>
                <a:gd name="T3" fmla="*/ 174 h 174"/>
                <a:gd name="T4" fmla="*/ 80 w 80"/>
                <a:gd name="T5" fmla="*/ 0 h 174"/>
                <a:gd name="T6" fmla="*/ 0 w 80"/>
                <a:gd name="T7" fmla="*/ 43 h 174"/>
                <a:gd name="T8" fmla="*/ 0 w 80"/>
                <a:gd name="T9" fmla="*/ 13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74">
                  <a:moveTo>
                    <a:pt x="0" y="137"/>
                  </a:moveTo>
                  <a:lnTo>
                    <a:pt x="80" y="174"/>
                  </a:lnTo>
                  <a:lnTo>
                    <a:pt x="80" y="0"/>
                  </a:lnTo>
                  <a:lnTo>
                    <a:pt x="0" y="43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211"/>
            <p:cNvSpPr/>
            <p:nvPr/>
          </p:nvSpPr>
          <p:spPr bwMode="auto">
            <a:xfrm>
              <a:off x="3351213" y="3890963"/>
              <a:ext cx="84138" cy="149225"/>
            </a:xfrm>
            <a:custGeom>
              <a:avLst/>
              <a:gdLst>
                <a:gd name="T0" fmla="*/ 0 w 33"/>
                <a:gd name="T1" fmla="*/ 8 h 58"/>
                <a:gd name="T2" fmla="*/ 0 w 33"/>
                <a:gd name="T3" fmla="*/ 50 h 58"/>
                <a:gd name="T4" fmla="*/ 8 w 33"/>
                <a:gd name="T5" fmla="*/ 58 h 58"/>
                <a:gd name="T6" fmla="*/ 33 w 33"/>
                <a:gd name="T7" fmla="*/ 58 h 58"/>
                <a:gd name="T8" fmla="*/ 33 w 33"/>
                <a:gd name="T9" fmla="*/ 0 h 58"/>
                <a:gd name="T10" fmla="*/ 8 w 33"/>
                <a:gd name="T11" fmla="*/ 0 h 58"/>
                <a:gd name="T12" fmla="*/ 0 w 33"/>
                <a:gd name="T13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8">
                  <a:moveTo>
                    <a:pt x="0" y="8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0" y="55"/>
                    <a:pt x="4" y="58"/>
                    <a:pt x="8" y="58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212"/>
            <p:cNvSpPr/>
            <p:nvPr/>
          </p:nvSpPr>
          <p:spPr bwMode="auto">
            <a:xfrm>
              <a:off x="3627438" y="3878263"/>
              <a:ext cx="50800" cy="142875"/>
            </a:xfrm>
            <a:custGeom>
              <a:avLst/>
              <a:gdLst>
                <a:gd name="T0" fmla="*/ 9 w 20"/>
                <a:gd name="T1" fmla="*/ 0 h 56"/>
                <a:gd name="T2" fmla="*/ 0 w 20"/>
                <a:gd name="T3" fmla="*/ 10 h 56"/>
                <a:gd name="T4" fmla="*/ 7 w 20"/>
                <a:gd name="T5" fmla="*/ 28 h 56"/>
                <a:gd name="T6" fmla="*/ 0 w 20"/>
                <a:gd name="T7" fmla="*/ 47 h 56"/>
                <a:gd name="T8" fmla="*/ 9 w 20"/>
                <a:gd name="T9" fmla="*/ 56 h 56"/>
                <a:gd name="T10" fmla="*/ 20 w 20"/>
                <a:gd name="T11" fmla="*/ 28 h 56"/>
                <a:gd name="T12" fmla="*/ 9 w 20"/>
                <a:gd name="T1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56">
                  <a:moveTo>
                    <a:pt x="9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4" y="15"/>
                    <a:pt x="7" y="21"/>
                    <a:pt x="7" y="28"/>
                  </a:cubicBezTo>
                  <a:cubicBezTo>
                    <a:pt x="7" y="35"/>
                    <a:pt x="4" y="42"/>
                    <a:pt x="0" y="47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16" y="49"/>
                    <a:pt x="20" y="39"/>
                    <a:pt x="20" y="28"/>
                  </a:cubicBezTo>
                  <a:cubicBezTo>
                    <a:pt x="20" y="17"/>
                    <a:pt x="16" y="8"/>
                    <a:pt x="9" y="0"/>
                  </a:cubicBezTo>
                  <a:close/>
                </a:path>
              </a:pathLst>
            </a:custGeom>
            <a:solidFill>
              <a:srgbClr val="F2C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213"/>
            <p:cNvSpPr/>
            <p:nvPr/>
          </p:nvSpPr>
          <p:spPr bwMode="auto">
            <a:xfrm>
              <a:off x="3670300" y="3838576"/>
              <a:ext cx="69850" cy="223838"/>
            </a:xfrm>
            <a:custGeom>
              <a:avLst/>
              <a:gdLst>
                <a:gd name="T0" fmla="*/ 9 w 27"/>
                <a:gd name="T1" fmla="*/ 0 h 88"/>
                <a:gd name="T2" fmla="*/ 0 w 27"/>
                <a:gd name="T3" fmla="*/ 10 h 88"/>
                <a:gd name="T4" fmla="*/ 9 w 27"/>
                <a:gd name="T5" fmla="*/ 25 h 88"/>
                <a:gd name="T6" fmla="*/ 13 w 27"/>
                <a:gd name="T7" fmla="*/ 44 h 88"/>
                <a:gd name="T8" fmla="*/ 9 w 27"/>
                <a:gd name="T9" fmla="*/ 64 h 88"/>
                <a:gd name="T10" fmla="*/ 0 w 27"/>
                <a:gd name="T11" fmla="*/ 79 h 88"/>
                <a:gd name="T12" fmla="*/ 9 w 27"/>
                <a:gd name="T13" fmla="*/ 88 h 88"/>
                <a:gd name="T14" fmla="*/ 27 w 27"/>
                <a:gd name="T15" fmla="*/ 44 h 88"/>
                <a:gd name="T16" fmla="*/ 9 w 27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88">
                  <a:moveTo>
                    <a:pt x="9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4" y="14"/>
                    <a:pt x="7" y="19"/>
                    <a:pt x="9" y="25"/>
                  </a:cubicBezTo>
                  <a:cubicBezTo>
                    <a:pt x="12" y="31"/>
                    <a:pt x="13" y="37"/>
                    <a:pt x="13" y="44"/>
                  </a:cubicBezTo>
                  <a:cubicBezTo>
                    <a:pt x="13" y="51"/>
                    <a:pt x="12" y="58"/>
                    <a:pt x="9" y="64"/>
                  </a:cubicBezTo>
                  <a:cubicBezTo>
                    <a:pt x="7" y="69"/>
                    <a:pt x="4" y="74"/>
                    <a:pt x="0" y="79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20" y="77"/>
                    <a:pt x="27" y="61"/>
                    <a:pt x="27" y="44"/>
                  </a:cubicBezTo>
                  <a:cubicBezTo>
                    <a:pt x="27" y="27"/>
                    <a:pt x="20" y="12"/>
                    <a:pt x="9" y="0"/>
                  </a:cubicBezTo>
                  <a:close/>
                </a:path>
              </a:pathLst>
            </a:custGeom>
            <a:solidFill>
              <a:srgbClr val="F2C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Rectangle 214"/>
            <p:cNvSpPr>
              <a:spLocks noChangeArrowheads="1"/>
            </p:cNvSpPr>
            <p:nvPr/>
          </p:nvSpPr>
          <p:spPr bwMode="auto">
            <a:xfrm>
              <a:off x="3435350" y="3890963"/>
              <a:ext cx="23813" cy="149225"/>
            </a:xfrm>
            <a:prstGeom prst="rect">
              <a:avLst/>
            </a:prstGeom>
            <a:solidFill>
              <a:srgbClr val="CC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36" name="组合 235"/>
          <p:cNvGrpSpPr/>
          <p:nvPr/>
        </p:nvGrpSpPr>
        <p:grpSpPr>
          <a:xfrm>
            <a:off x="1666875" y="3977043"/>
            <a:ext cx="654051" cy="654050"/>
            <a:chOff x="2197100" y="3609976"/>
            <a:chExt cx="654051" cy="654050"/>
          </a:xfrm>
        </p:grpSpPr>
        <p:sp>
          <p:nvSpPr>
            <p:cNvPr id="237" name="Oval 215"/>
            <p:cNvSpPr>
              <a:spLocks noChangeArrowheads="1"/>
            </p:cNvSpPr>
            <p:nvPr/>
          </p:nvSpPr>
          <p:spPr bwMode="auto">
            <a:xfrm>
              <a:off x="2197100" y="3609976"/>
              <a:ext cx="654050" cy="654050"/>
            </a:xfrm>
            <a:prstGeom prst="ellipse">
              <a:avLst/>
            </a:prstGeom>
            <a:solidFill>
              <a:srgbClr val="7DC0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216"/>
            <p:cNvSpPr/>
            <p:nvPr/>
          </p:nvSpPr>
          <p:spPr bwMode="auto">
            <a:xfrm>
              <a:off x="2347913" y="3756026"/>
              <a:ext cx="503238" cy="506413"/>
            </a:xfrm>
            <a:custGeom>
              <a:avLst/>
              <a:gdLst>
                <a:gd name="T0" fmla="*/ 82 w 197"/>
                <a:gd name="T1" fmla="*/ 198 h 198"/>
                <a:gd name="T2" fmla="*/ 197 w 197"/>
                <a:gd name="T3" fmla="*/ 73 h 198"/>
                <a:gd name="T4" fmla="*/ 124 w 197"/>
                <a:gd name="T5" fmla="*/ 0 h 198"/>
                <a:gd name="T6" fmla="*/ 0 w 197"/>
                <a:gd name="T7" fmla="*/ 116 h 198"/>
                <a:gd name="T8" fmla="*/ 82 w 197"/>
                <a:gd name="T9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98">
                  <a:moveTo>
                    <a:pt x="82" y="198"/>
                  </a:moveTo>
                  <a:cubicBezTo>
                    <a:pt x="146" y="192"/>
                    <a:pt x="196" y="138"/>
                    <a:pt x="197" y="73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0" y="116"/>
                    <a:pt x="0" y="116"/>
                    <a:pt x="0" y="116"/>
                  </a:cubicBezTo>
                  <a:lnTo>
                    <a:pt x="82" y="198"/>
                  </a:lnTo>
                  <a:close/>
                </a:path>
              </a:pathLst>
            </a:custGeom>
            <a:solidFill>
              <a:srgbClr val="6DAD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217"/>
            <p:cNvSpPr/>
            <p:nvPr/>
          </p:nvSpPr>
          <p:spPr bwMode="auto">
            <a:xfrm>
              <a:off x="2486025" y="3756026"/>
              <a:ext cx="179388" cy="388938"/>
            </a:xfrm>
            <a:custGeom>
              <a:avLst/>
              <a:gdLst>
                <a:gd name="T0" fmla="*/ 0 w 113"/>
                <a:gd name="T1" fmla="*/ 193 h 245"/>
                <a:gd name="T2" fmla="*/ 113 w 113"/>
                <a:gd name="T3" fmla="*/ 245 h 245"/>
                <a:gd name="T4" fmla="*/ 113 w 113"/>
                <a:gd name="T5" fmla="*/ 0 h 245"/>
                <a:gd name="T6" fmla="*/ 0 w 113"/>
                <a:gd name="T7" fmla="*/ 61 h 245"/>
                <a:gd name="T8" fmla="*/ 0 w 113"/>
                <a:gd name="T9" fmla="*/ 193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245">
                  <a:moveTo>
                    <a:pt x="0" y="193"/>
                  </a:moveTo>
                  <a:lnTo>
                    <a:pt x="113" y="245"/>
                  </a:lnTo>
                  <a:lnTo>
                    <a:pt x="113" y="0"/>
                  </a:lnTo>
                  <a:lnTo>
                    <a:pt x="0" y="61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218"/>
            <p:cNvSpPr/>
            <p:nvPr/>
          </p:nvSpPr>
          <p:spPr bwMode="auto">
            <a:xfrm>
              <a:off x="2338388" y="3852863"/>
              <a:ext cx="119063" cy="209550"/>
            </a:xfrm>
            <a:custGeom>
              <a:avLst/>
              <a:gdLst>
                <a:gd name="T0" fmla="*/ 12 w 47"/>
                <a:gd name="T1" fmla="*/ 0 h 82"/>
                <a:gd name="T2" fmla="*/ 0 w 47"/>
                <a:gd name="T3" fmla="*/ 12 h 82"/>
                <a:gd name="T4" fmla="*/ 0 w 47"/>
                <a:gd name="T5" fmla="*/ 70 h 82"/>
                <a:gd name="T6" fmla="*/ 12 w 47"/>
                <a:gd name="T7" fmla="*/ 82 h 82"/>
                <a:gd name="T8" fmla="*/ 47 w 47"/>
                <a:gd name="T9" fmla="*/ 82 h 82"/>
                <a:gd name="T10" fmla="*/ 47 w 47"/>
                <a:gd name="T11" fmla="*/ 0 h 82"/>
                <a:gd name="T12" fmla="*/ 12 w 47"/>
                <a:gd name="T1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82">
                  <a:moveTo>
                    <a:pt x="12" y="0"/>
                  </a:moveTo>
                  <a:cubicBezTo>
                    <a:pt x="6" y="0"/>
                    <a:pt x="0" y="6"/>
                    <a:pt x="0" y="12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7"/>
                    <a:pt x="6" y="82"/>
                    <a:pt x="12" y="82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Rectangle 219"/>
            <p:cNvSpPr>
              <a:spLocks noChangeArrowheads="1"/>
            </p:cNvSpPr>
            <p:nvPr/>
          </p:nvSpPr>
          <p:spPr bwMode="auto">
            <a:xfrm>
              <a:off x="2457450" y="3852863"/>
              <a:ext cx="28575" cy="209550"/>
            </a:xfrm>
            <a:prstGeom prst="rect">
              <a:avLst/>
            </a:prstGeom>
            <a:solidFill>
              <a:srgbClr val="CC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2" name="组合 241"/>
          <p:cNvGrpSpPr/>
          <p:nvPr/>
        </p:nvGrpSpPr>
        <p:grpSpPr>
          <a:xfrm>
            <a:off x="646113" y="3977043"/>
            <a:ext cx="654050" cy="654050"/>
            <a:chOff x="1176338" y="3609976"/>
            <a:chExt cx="654050" cy="654050"/>
          </a:xfrm>
        </p:grpSpPr>
        <p:sp>
          <p:nvSpPr>
            <p:cNvPr id="243" name="Oval 220"/>
            <p:cNvSpPr>
              <a:spLocks noChangeArrowheads="1"/>
            </p:cNvSpPr>
            <p:nvPr/>
          </p:nvSpPr>
          <p:spPr bwMode="auto">
            <a:xfrm>
              <a:off x="1176338" y="3609976"/>
              <a:ext cx="654050" cy="654050"/>
            </a:xfrm>
            <a:prstGeom prst="ellipse">
              <a:avLst/>
            </a:prstGeom>
            <a:solidFill>
              <a:srgbClr val="739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221"/>
            <p:cNvSpPr/>
            <p:nvPr/>
          </p:nvSpPr>
          <p:spPr bwMode="auto">
            <a:xfrm>
              <a:off x="1309688" y="3756026"/>
              <a:ext cx="520700" cy="508000"/>
            </a:xfrm>
            <a:custGeom>
              <a:avLst/>
              <a:gdLst>
                <a:gd name="T0" fmla="*/ 142 w 204"/>
                <a:gd name="T1" fmla="*/ 0 h 199"/>
                <a:gd name="T2" fmla="*/ 50 w 204"/>
                <a:gd name="T3" fmla="*/ 42 h 199"/>
                <a:gd name="T4" fmla="*/ 43 w 204"/>
                <a:gd name="T5" fmla="*/ 114 h 199"/>
                <a:gd name="T6" fmla="*/ 0 w 204"/>
                <a:gd name="T7" fmla="*/ 144 h 199"/>
                <a:gd name="T8" fmla="*/ 53 w 204"/>
                <a:gd name="T9" fmla="*/ 197 h 199"/>
                <a:gd name="T10" fmla="*/ 76 w 204"/>
                <a:gd name="T11" fmla="*/ 199 h 199"/>
                <a:gd name="T12" fmla="*/ 204 w 204"/>
                <a:gd name="T13" fmla="*/ 71 h 199"/>
                <a:gd name="T14" fmla="*/ 204 w 204"/>
                <a:gd name="T15" fmla="*/ 62 h 199"/>
                <a:gd name="T16" fmla="*/ 142 w 204"/>
                <a:gd name="T17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4" h="199">
                  <a:moveTo>
                    <a:pt x="142" y="0"/>
                  </a:moveTo>
                  <a:cubicBezTo>
                    <a:pt x="50" y="42"/>
                    <a:pt x="50" y="42"/>
                    <a:pt x="50" y="42"/>
                  </a:cubicBezTo>
                  <a:cubicBezTo>
                    <a:pt x="43" y="114"/>
                    <a:pt x="43" y="114"/>
                    <a:pt x="43" y="11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53" y="197"/>
                    <a:pt x="53" y="197"/>
                    <a:pt x="53" y="197"/>
                  </a:cubicBezTo>
                  <a:cubicBezTo>
                    <a:pt x="61" y="198"/>
                    <a:pt x="68" y="199"/>
                    <a:pt x="76" y="199"/>
                  </a:cubicBezTo>
                  <a:cubicBezTo>
                    <a:pt x="147" y="199"/>
                    <a:pt x="204" y="142"/>
                    <a:pt x="204" y="71"/>
                  </a:cubicBezTo>
                  <a:cubicBezTo>
                    <a:pt x="204" y="68"/>
                    <a:pt x="204" y="65"/>
                    <a:pt x="204" y="62"/>
                  </a:cubicBezTo>
                  <a:lnTo>
                    <a:pt x="142" y="0"/>
                  </a:lnTo>
                  <a:close/>
                </a:path>
              </a:pathLst>
            </a:custGeom>
            <a:solidFill>
              <a:srgbClr val="618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222"/>
            <p:cNvSpPr/>
            <p:nvPr/>
          </p:nvSpPr>
          <p:spPr bwMode="auto">
            <a:xfrm>
              <a:off x="1293813" y="3756026"/>
              <a:ext cx="377825" cy="393700"/>
            </a:xfrm>
            <a:custGeom>
              <a:avLst/>
              <a:gdLst>
                <a:gd name="T0" fmla="*/ 148 w 148"/>
                <a:gd name="T1" fmla="*/ 0 h 154"/>
                <a:gd name="T2" fmla="*/ 47 w 148"/>
                <a:gd name="T3" fmla="*/ 23 h 154"/>
                <a:gd name="T4" fmla="*/ 47 w 148"/>
                <a:gd name="T5" fmla="*/ 111 h 154"/>
                <a:gd name="T6" fmla="*/ 25 w 148"/>
                <a:gd name="T7" fmla="*/ 109 h 154"/>
                <a:gd name="T8" fmla="*/ 2 w 148"/>
                <a:gd name="T9" fmla="*/ 137 h 154"/>
                <a:gd name="T10" fmla="*/ 35 w 148"/>
                <a:gd name="T11" fmla="*/ 151 h 154"/>
                <a:gd name="T12" fmla="*/ 59 w 148"/>
                <a:gd name="T13" fmla="*/ 127 h 154"/>
                <a:gd name="T14" fmla="*/ 59 w 148"/>
                <a:gd name="T15" fmla="*/ 127 h 154"/>
                <a:gd name="T16" fmla="*/ 59 w 148"/>
                <a:gd name="T17" fmla="*/ 56 h 154"/>
                <a:gd name="T18" fmla="*/ 136 w 148"/>
                <a:gd name="T19" fmla="*/ 38 h 154"/>
                <a:gd name="T20" fmla="*/ 136 w 148"/>
                <a:gd name="T21" fmla="*/ 97 h 154"/>
                <a:gd name="T22" fmla="*/ 115 w 148"/>
                <a:gd name="T23" fmla="*/ 95 h 154"/>
                <a:gd name="T24" fmla="*/ 92 w 148"/>
                <a:gd name="T25" fmla="*/ 123 h 154"/>
                <a:gd name="T26" fmla="*/ 124 w 148"/>
                <a:gd name="T27" fmla="*/ 137 h 154"/>
                <a:gd name="T28" fmla="*/ 147 w 148"/>
                <a:gd name="T29" fmla="*/ 116 h 154"/>
                <a:gd name="T30" fmla="*/ 148 w 148"/>
                <a:gd name="T31" fmla="*/ 116 h 154"/>
                <a:gd name="T32" fmla="*/ 148 w 148"/>
                <a:gd name="T3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8" h="154">
                  <a:moveTo>
                    <a:pt x="148" y="0"/>
                  </a:moveTo>
                  <a:cubicBezTo>
                    <a:pt x="47" y="23"/>
                    <a:pt x="47" y="23"/>
                    <a:pt x="47" y="23"/>
                  </a:cubicBezTo>
                  <a:cubicBezTo>
                    <a:pt x="47" y="111"/>
                    <a:pt x="47" y="111"/>
                    <a:pt x="47" y="111"/>
                  </a:cubicBezTo>
                  <a:cubicBezTo>
                    <a:pt x="41" y="108"/>
                    <a:pt x="33" y="107"/>
                    <a:pt x="25" y="109"/>
                  </a:cubicBezTo>
                  <a:cubicBezTo>
                    <a:pt x="10" y="113"/>
                    <a:pt x="0" y="125"/>
                    <a:pt x="2" y="137"/>
                  </a:cubicBezTo>
                  <a:cubicBezTo>
                    <a:pt x="5" y="148"/>
                    <a:pt x="20" y="154"/>
                    <a:pt x="35" y="151"/>
                  </a:cubicBezTo>
                  <a:cubicBezTo>
                    <a:pt x="49" y="147"/>
                    <a:pt x="58" y="138"/>
                    <a:pt x="59" y="127"/>
                  </a:cubicBezTo>
                  <a:cubicBezTo>
                    <a:pt x="59" y="127"/>
                    <a:pt x="59" y="127"/>
                    <a:pt x="59" y="127"/>
                  </a:cubicBezTo>
                  <a:cubicBezTo>
                    <a:pt x="59" y="56"/>
                    <a:pt x="59" y="56"/>
                    <a:pt x="59" y="56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6" y="97"/>
                    <a:pt x="136" y="97"/>
                    <a:pt x="136" y="97"/>
                  </a:cubicBezTo>
                  <a:cubicBezTo>
                    <a:pt x="130" y="94"/>
                    <a:pt x="122" y="93"/>
                    <a:pt x="115" y="95"/>
                  </a:cubicBezTo>
                  <a:cubicBezTo>
                    <a:pt x="99" y="99"/>
                    <a:pt x="89" y="111"/>
                    <a:pt x="92" y="123"/>
                  </a:cubicBezTo>
                  <a:cubicBezTo>
                    <a:pt x="94" y="134"/>
                    <a:pt x="109" y="140"/>
                    <a:pt x="124" y="137"/>
                  </a:cubicBezTo>
                  <a:cubicBezTo>
                    <a:pt x="137" y="134"/>
                    <a:pt x="146" y="125"/>
                    <a:pt x="147" y="116"/>
                  </a:cubicBezTo>
                  <a:cubicBezTo>
                    <a:pt x="148" y="116"/>
                    <a:pt x="148" y="116"/>
                    <a:pt x="148" y="116"/>
                  </a:cubicBezTo>
                  <a:lnTo>
                    <a:pt x="148" y="0"/>
                  </a:ln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6" name="组合 245"/>
          <p:cNvGrpSpPr/>
          <p:nvPr/>
        </p:nvGrpSpPr>
        <p:grpSpPr>
          <a:xfrm>
            <a:off x="10858500" y="2956280"/>
            <a:ext cx="654051" cy="654051"/>
            <a:chOff x="11388725" y="2589213"/>
            <a:chExt cx="654051" cy="654051"/>
          </a:xfrm>
        </p:grpSpPr>
        <p:sp>
          <p:nvSpPr>
            <p:cNvPr id="247" name="Oval 226"/>
            <p:cNvSpPr>
              <a:spLocks noChangeArrowheads="1"/>
            </p:cNvSpPr>
            <p:nvPr/>
          </p:nvSpPr>
          <p:spPr bwMode="auto">
            <a:xfrm>
              <a:off x="11388725" y="2589213"/>
              <a:ext cx="654050" cy="654050"/>
            </a:xfrm>
            <a:prstGeom prst="ellipse">
              <a:avLst/>
            </a:prstGeom>
            <a:solidFill>
              <a:srgbClr val="F2C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227"/>
            <p:cNvSpPr/>
            <p:nvPr/>
          </p:nvSpPr>
          <p:spPr bwMode="auto">
            <a:xfrm>
              <a:off x="11539538" y="2733676"/>
              <a:ext cx="503238" cy="509588"/>
            </a:xfrm>
            <a:custGeom>
              <a:avLst/>
              <a:gdLst>
                <a:gd name="T0" fmla="*/ 138 w 197"/>
                <a:gd name="T1" fmla="*/ 0 h 199"/>
                <a:gd name="T2" fmla="*/ 6 w 197"/>
                <a:gd name="T3" fmla="*/ 5 h 199"/>
                <a:gd name="T4" fmla="*/ 0 w 197"/>
                <a:gd name="T5" fmla="*/ 152 h 199"/>
                <a:gd name="T6" fmla="*/ 45 w 197"/>
                <a:gd name="T7" fmla="*/ 197 h 199"/>
                <a:gd name="T8" fmla="*/ 69 w 197"/>
                <a:gd name="T9" fmla="*/ 199 h 199"/>
                <a:gd name="T10" fmla="*/ 197 w 197"/>
                <a:gd name="T11" fmla="*/ 71 h 199"/>
                <a:gd name="T12" fmla="*/ 196 w 197"/>
                <a:gd name="T13" fmla="*/ 58 h 199"/>
                <a:gd name="T14" fmla="*/ 138 w 197"/>
                <a:gd name="T15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7" h="199">
                  <a:moveTo>
                    <a:pt x="138" y="0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5" y="197"/>
                    <a:pt x="45" y="197"/>
                    <a:pt x="45" y="197"/>
                  </a:cubicBezTo>
                  <a:cubicBezTo>
                    <a:pt x="53" y="198"/>
                    <a:pt x="61" y="199"/>
                    <a:pt x="69" y="199"/>
                  </a:cubicBezTo>
                  <a:cubicBezTo>
                    <a:pt x="140" y="199"/>
                    <a:pt x="197" y="142"/>
                    <a:pt x="197" y="71"/>
                  </a:cubicBezTo>
                  <a:cubicBezTo>
                    <a:pt x="197" y="67"/>
                    <a:pt x="197" y="62"/>
                    <a:pt x="196" y="58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E6B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228"/>
            <p:cNvSpPr>
              <a:spLocks noEditPoints="1"/>
            </p:cNvSpPr>
            <p:nvPr/>
          </p:nvSpPr>
          <p:spPr bwMode="auto">
            <a:xfrm>
              <a:off x="11539538" y="2733676"/>
              <a:ext cx="352425" cy="388938"/>
            </a:xfrm>
            <a:custGeom>
              <a:avLst/>
              <a:gdLst>
                <a:gd name="T0" fmla="*/ 0 w 222"/>
                <a:gd name="T1" fmla="*/ 0 h 245"/>
                <a:gd name="T2" fmla="*/ 0 w 222"/>
                <a:gd name="T3" fmla="*/ 245 h 245"/>
                <a:gd name="T4" fmla="*/ 222 w 222"/>
                <a:gd name="T5" fmla="*/ 245 h 245"/>
                <a:gd name="T6" fmla="*/ 222 w 222"/>
                <a:gd name="T7" fmla="*/ 0 h 245"/>
                <a:gd name="T8" fmla="*/ 0 w 222"/>
                <a:gd name="T9" fmla="*/ 0 h 245"/>
                <a:gd name="T10" fmla="*/ 45 w 222"/>
                <a:gd name="T11" fmla="*/ 226 h 245"/>
                <a:gd name="T12" fmla="*/ 18 w 222"/>
                <a:gd name="T13" fmla="*/ 226 h 245"/>
                <a:gd name="T14" fmla="*/ 18 w 222"/>
                <a:gd name="T15" fmla="*/ 198 h 245"/>
                <a:gd name="T16" fmla="*/ 45 w 222"/>
                <a:gd name="T17" fmla="*/ 198 h 245"/>
                <a:gd name="T18" fmla="*/ 45 w 222"/>
                <a:gd name="T19" fmla="*/ 226 h 245"/>
                <a:gd name="T20" fmla="*/ 45 w 222"/>
                <a:gd name="T21" fmla="*/ 182 h 245"/>
                <a:gd name="T22" fmla="*/ 18 w 222"/>
                <a:gd name="T23" fmla="*/ 182 h 245"/>
                <a:gd name="T24" fmla="*/ 18 w 222"/>
                <a:gd name="T25" fmla="*/ 153 h 245"/>
                <a:gd name="T26" fmla="*/ 45 w 222"/>
                <a:gd name="T27" fmla="*/ 153 h 245"/>
                <a:gd name="T28" fmla="*/ 45 w 222"/>
                <a:gd name="T29" fmla="*/ 182 h 245"/>
                <a:gd name="T30" fmla="*/ 45 w 222"/>
                <a:gd name="T31" fmla="*/ 136 h 245"/>
                <a:gd name="T32" fmla="*/ 18 w 222"/>
                <a:gd name="T33" fmla="*/ 136 h 245"/>
                <a:gd name="T34" fmla="*/ 18 w 222"/>
                <a:gd name="T35" fmla="*/ 108 h 245"/>
                <a:gd name="T36" fmla="*/ 45 w 222"/>
                <a:gd name="T37" fmla="*/ 108 h 245"/>
                <a:gd name="T38" fmla="*/ 45 w 222"/>
                <a:gd name="T39" fmla="*/ 136 h 245"/>
                <a:gd name="T40" fmla="*/ 45 w 222"/>
                <a:gd name="T41" fmla="*/ 92 h 245"/>
                <a:gd name="T42" fmla="*/ 18 w 222"/>
                <a:gd name="T43" fmla="*/ 92 h 245"/>
                <a:gd name="T44" fmla="*/ 18 w 222"/>
                <a:gd name="T45" fmla="*/ 63 h 245"/>
                <a:gd name="T46" fmla="*/ 45 w 222"/>
                <a:gd name="T47" fmla="*/ 63 h 245"/>
                <a:gd name="T48" fmla="*/ 45 w 222"/>
                <a:gd name="T49" fmla="*/ 92 h 245"/>
                <a:gd name="T50" fmla="*/ 45 w 222"/>
                <a:gd name="T51" fmla="*/ 47 h 245"/>
                <a:gd name="T52" fmla="*/ 18 w 222"/>
                <a:gd name="T53" fmla="*/ 47 h 245"/>
                <a:gd name="T54" fmla="*/ 18 w 222"/>
                <a:gd name="T55" fmla="*/ 20 h 245"/>
                <a:gd name="T56" fmla="*/ 45 w 222"/>
                <a:gd name="T57" fmla="*/ 20 h 245"/>
                <a:gd name="T58" fmla="*/ 45 w 222"/>
                <a:gd name="T59" fmla="*/ 47 h 245"/>
                <a:gd name="T60" fmla="*/ 204 w 222"/>
                <a:gd name="T61" fmla="*/ 226 h 245"/>
                <a:gd name="T62" fmla="*/ 177 w 222"/>
                <a:gd name="T63" fmla="*/ 226 h 245"/>
                <a:gd name="T64" fmla="*/ 177 w 222"/>
                <a:gd name="T65" fmla="*/ 198 h 245"/>
                <a:gd name="T66" fmla="*/ 204 w 222"/>
                <a:gd name="T67" fmla="*/ 198 h 245"/>
                <a:gd name="T68" fmla="*/ 204 w 222"/>
                <a:gd name="T69" fmla="*/ 226 h 245"/>
                <a:gd name="T70" fmla="*/ 204 w 222"/>
                <a:gd name="T71" fmla="*/ 182 h 245"/>
                <a:gd name="T72" fmla="*/ 177 w 222"/>
                <a:gd name="T73" fmla="*/ 182 h 245"/>
                <a:gd name="T74" fmla="*/ 177 w 222"/>
                <a:gd name="T75" fmla="*/ 153 h 245"/>
                <a:gd name="T76" fmla="*/ 204 w 222"/>
                <a:gd name="T77" fmla="*/ 153 h 245"/>
                <a:gd name="T78" fmla="*/ 204 w 222"/>
                <a:gd name="T79" fmla="*/ 182 h 245"/>
                <a:gd name="T80" fmla="*/ 204 w 222"/>
                <a:gd name="T81" fmla="*/ 136 h 245"/>
                <a:gd name="T82" fmla="*/ 177 w 222"/>
                <a:gd name="T83" fmla="*/ 136 h 245"/>
                <a:gd name="T84" fmla="*/ 177 w 222"/>
                <a:gd name="T85" fmla="*/ 108 h 245"/>
                <a:gd name="T86" fmla="*/ 204 w 222"/>
                <a:gd name="T87" fmla="*/ 108 h 245"/>
                <a:gd name="T88" fmla="*/ 204 w 222"/>
                <a:gd name="T89" fmla="*/ 136 h 245"/>
                <a:gd name="T90" fmla="*/ 204 w 222"/>
                <a:gd name="T91" fmla="*/ 92 h 245"/>
                <a:gd name="T92" fmla="*/ 177 w 222"/>
                <a:gd name="T93" fmla="*/ 92 h 245"/>
                <a:gd name="T94" fmla="*/ 177 w 222"/>
                <a:gd name="T95" fmla="*/ 63 h 245"/>
                <a:gd name="T96" fmla="*/ 204 w 222"/>
                <a:gd name="T97" fmla="*/ 63 h 245"/>
                <a:gd name="T98" fmla="*/ 204 w 222"/>
                <a:gd name="T99" fmla="*/ 92 h 245"/>
                <a:gd name="T100" fmla="*/ 204 w 222"/>
                <a:gd name="T101" fmla="*/ 47 h 245"/>
                <a:gd name="T102" fmla="*/ 177 w 222"/>
                <a:gd name="T103" fmla="*/ 47 h 245"/>
                <a:gd name="T104" fmla="*/ 177 w 222"/>
                <a:gd name="T105" fmla="*/ 20 h 245"/>
                <a:gd name="T106" fmla="*/ 204 w 222"/>
                <a:gd name="T107" fmla="*/ 20 h 245"/>
                <a:gd name="T108" fmla="*/ 204 w 222"/>
                <a:gd name="T109" fmla="*/ 47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2" h="245">
                  <a:moveTo>
                    <a:pt x="0" y="0"/>
                  </a:moveTo>
                  <a:lnTo>
                    <a:pt x="0" y="245"/>
                  </a:lnTo>
                  <a:lnTo>
                    <a:pt x="222" y="245"/>
                  </a:lnTo>
                  <a:lnTo>
                    <a:pt x="222" y="0"/>
                  </a:lnTo>
                  <a:lnTo>
                    <a:pt x="0" y="0"/>
                  </a:lnTo>
                  <a:close/>
                  <a:moveTo>
                    <a:pt x="45" y="226"/>
                  </a:moveTo>
                  <a:lnTo>
                    <a:pt x="18" y="226"/>
                  </a:lnTo>
                  <a:lnTo>
                    <a:pt x="18" y="198"/>
                  </a:lnTo>
                  <a:lnTo>
                    <a:pt x="45" y="198"/>
                  </a:lnTo>
                  <a:lnTo>
                    <a:pt x="45" y="226"/>
                  </a:lnTo>
                  <a:close/>
                  <a:moveTo>
                    <a:pt x="45" y="182"/>
                  </a:moveTo>
                  <a:lnTo>
                    <a:pt x="18" y="182"/>
                  </a:lnTo>
                  <a:lnTo>
                    <a:pt x="18" y="153"/>
                  </a:lnTo>
                  <a:lnTo>
                    <a:pt x="45" y="153"/>
                  </a:lnTo>
                  <a:lnTo>
                    <a:pt x="45" y="182"/>
                  </a:lnTo>
                  <a:close/>
                  <a:moveTo>
                    <a:pt x="45" y="136"/>
                  </a:moveTo>
                  <a:lnTo>
                    <a:pt x="18" y="136"/>
                  </a:lnTo>
                  <a:lnTo>
                    <a:pt x="18" y="108"/>
                  </a:lnTo>
                  <a:lnTo>
                    <a:pt x="45" y="108"/>
                  </a:lnTo>
                  <a:lnTo>
                    <a:pt x="45" y="136"/>
                  </a:lnTo>
                  <a:close/>
                  <a:moveTo>
                    <a:pt x="45" y="92"/>
                  </a:moveTo>
                  <a:lnTo>
                    <a:pt x="18" y="92"/>
                  </a:lnTo>
                  <a:lnTo>
                    <a:pt x="18" y="63"/>
                  </a:lnTo>
                  <a:lnTo>
                    <a:pt x="45" y="63"/>
                  </a:lnTo>
                  <a:lnTo>
                    <a:pt x="45" y="92"/>
                  </a:lnTo>
                  <a:close/>
                  <a:moveTo>
                    <a:pt x="45" y="47"/>
                  </a:moveTo>
                  <a:lnTo>
                    <a:pt x="18" y="47"/>
                  </a:lnTo>
                  <a:lnTo>
                    <a:pt x="18" y="20"/>
                  </a:lnTo>
                  <a:lnTo>
                    <a:pt x="45" y="20"/>
                  </a:lnTo>
                  <a:lnTo>
                    <a:pt x="45" y="47"/>
                  </a:lnTo>
                  <a:close/>
                  <a:moveTo>
                    <a:pt x="204" y="226"/>
                  </a:moveTo>
                  <a:lnTo>
                    <a:pt x="177" y="226"/>
                  </a:lnTo>
                  <a:lnTo>
                    <a:pt x="177" y="198"/>
                  </a:lnTo>
                  <a:lnTo>
                    <a:pt x="204" y="198"/>
                  </a:lnTo>
                  <a:lnTo>
                    <a:pt x="204" y="226"/>
                  </a:lnTo>
                  <a:close/>
                  <a:moveTo>
                    <a:pt x="204" y="182"/>
                  </a:moveTo>
                  <a:lnTo>
                    <a:pt x="177" y="182"/>
                  </a:lnTo>
                  <a:lnTo>
                    <a:pt x="177" y="153"/>
                  </a:lnTo>
                  <a:lnTo>
                    <a:pt x="204" y="153"/>
                  </a:lnTo>
                  <a:lnTo>
                    <a:pt x="204" y="182"/>
                  </a:lnTo>
                  <a:close/>
                  <a:moveTo>
                    <a:pt x="204" y="136"/>
                  </a:moveTo>
                  <a:lnTo>
                    <a:pt x="177" y="136"/>
                  </a:lnTo>
                  <a:lnTo>
                    <a:pt x="177" y="108"/>
                  </a:lnTo>
                  <a:lnTo>
                    <a:pt x="204" y="108"/>
                  </a:lnTo>
                  <a:lnTo>
                    <a:pt x="204" y="136"/>
                  </a:lnTo>
                  <a:close/>
                  <a:moveTo>
                    <a:pt x="204" y="92"/>
                  </a:moveTo>
                  <a:lnTo>
                    <a:pt x="177" y="92"/>
                  </a:lnTo>
                  <a:lnTo>
                    <a:pt x="177" y="63"/>
                  </a:lnTo>
                  <a:lnTo>
                    <a:pt x="204" y="63"/>
                  </a:lnTo>
                  <a:lnTo>
                    <a:pt x="204" y="92"/>
                  </a:lnTo>
                  <a:close/>
                  <a:moveTo>
                    <a:pt x="204" y="47"/>
                  </a:moveTo>
                  <a:lnTo>
                    <a:pt x="177" y="47"/>
                  </a:lnTo>
                  <a:lnTo>
                    <a:pt x="177" y="20"/>
                  </a:lnTo>
                  <a:lnTo>
                    <a:pt x="204" y="20"/>
                  </a:lnTo>
                  <a:lnTo>
                    <a:pt x="204" y="47"/>
                  </a:lnTo>
                  <a:close/>
                </a:path>
              </a:pathLst>
            </a:cu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Rectangle 229"/>
            <p:cNvSpPr>
              <a:spLocks noChangeArrowheads="1"/>
            </p:cNvSpPr>
            <p:nvPr/>
          </p:nvSpPr>
          <p:spPr bwMode="auto">
            <a:xfrm>
              <a:off x="11641138" y="2943226"/>
              <a:ext cx="147638" cy="149225"/>
            </a:xfrm>
            <a:prstGeom prst="rect">
              <a:avLst/>
            </a:prstGeom>
            <a:solidFill>
              <a:srgbClr val="474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Rectangle 230"/>
            <p:cNvSpPr>
              <a:spLocks noChangeArrowheads="1"/>
            </p:cNvSpPr>
            <p:nvPr/>
          </p:nvSpPr>
          <p:spPr bwMode="auto">
            <a:xfrm>
              <a:off x="11641138" y="2765426"/>
              <a:ext cx="147638" cy="147638"/>
            </a:xfrm>
            <a:prstGeom prst="rect">
              <a:avLst/>
            </a:prstGeom>
            <a:solidFill>
              <a:srgbClr val="474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52" name="组合 251"/>
          <p:cNvGrpSpPr/>
          <p:nvPr/>
        </p:nvGrpSpPr>
        <p:grpSpPr>
          <a:xfrm>
            <a:off x="9837738" y="2956280"/>
            <a:ext cx="652463" cy="654050"/>
            <a:chOff x="10367963" y="2589213"/>
            <a:chExt cx="652463" cy="654050"/>
          </a:xfrm>
        </p:grpSpPr>
        <p:sp>
          <p:nvSpPr>
            <p:cNvPr id="253" name="Oval 231"/>
            <p:cNvSpPr>
              <a:spLocks noChangeArrowheads="1"/>
            </p:cNvSpPr>
            <p:nvPr/>
          </p:nvSpPr>
          <p:spPr bwMode="auto">
            <a:xfrm>
              <a:off x="10367963" y="2589213"/>
              <a:ext cx="652463" cy="654050"/>
            </a:xfrm>
            <a:prstGeom prst="ellipse">
              <a:avLst/>
            </a:prstGeom>
            <a:solidFill>
              <a:srgbClr val="81CE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232"/>
            <p:cNvSpPr/>
            <p:nvPr/>
          </p:nvSpPr>
          <p:spPr bwMode="auto">
            <a:xfrm>
              <a:off x="10556875" y="2778126"/>
              <a:ext cx="461963" cy="461963"/>
            </a:xfrm>
            <a:custGeom>
              <a:avLst/>
              <a:gdLst>
                <a:gd name="T0" fmla="*/ 63 w 181"/>
                <a:gd name="T1" fmla="*/ 17 h 181"/>
                <a:gd name="T2" fmla="*/ 20 w 181"/>
                <a:gd name="T3" fmla="*/ 60 h 181"/>
                <a:gd name="T4" fmla="*/ 34 w 181"/>
                <a:gd name="T5" fmla="*/ 74 h 181"/>
                <a:gd name="T6" fmla="*/ 0 w 181"/>
                <a:gd name="T7" fmla="*/ 108 h 181"/>
                <a:gd name="T8" fmla="*/ 73 w 181"/>
                <a:gd name="T9" fmla="*/ 181 h 181"/>
                <a:gd name="T10" fmla="*/ 181 w 181"/>
                <a:gd name="T11" fmla="*/ 73 h 181"/>
                <a:gd name="T12" fmla="*/ 108 w 181"/>
                <a:gd name="T13" fmla="*/ 0 h 181"/>
                <a:gd name="T14" fmla="*/ 77 w 181"/>
                <a:gd name="T15" fmla="*/ 31 h 181"/>
                <a:gd name="T16" fmla="*/ 63 w 181"/>
                <a:gd name="T17" fmla="*/ 17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181">
                  <a:moveTo>
                    <a:pt x="63" y="17"/>
                  </a:moveTo>
                  <a:cubicBezTo>
                    <a:pt x="20" y="60"/>
                    <a:pt x="20" y="60"/>
                    <a:pt x="20" y="60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73" y="181"/>
                    <a:pt x="73" y="181"/>
                    <a:pt x="73" y="181"/>
                  </a:cubicBezTo>
                  <a:cubicBezTo>
                    <a:pt x="129" y="172"/>
                    <a:pt x="172" y="129"/>
                    <a:pt x="181" y="73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77" y="31"/>
                    <a:pt x="77" y="31"/>
                    <a:pt x="77" y="31"/>
                  </a:cubicBezTo>
                  <a:lnTo>
                    <a:pt x="63" y="17"/>
                  </a:lnTo>
                  <a:close/>
                </a:path>
              </a:pathLst>
            </a:custGeom>
            <a:solidFill>
              <a:srgbClr val="72B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233"/>
            <p:cNvSpPr>
              <a:spLocks noEditPoints="1"/>
            </p:cNvSpPr>
            <p:nvPr/>
          </p:nvSpPr>
          <p:spPr bwMode="auto">
            <a:xfrm>
              <a:off x="10499725" y="2720976"/>
              <a:ext cx="388938" cy="388938"/>
            </a:xfrm>
            <a:custGeom>
              <a:avLst/>
              <a:gdLst>
                <a:gd name="T0" fmla="*/ 76 w 152"/>
                <a:gd name="T1" fmla="*/ 0 h 152"/>
                <a:gd name="T2" fmla="*/ 0 w 152"/>
                <a:gd name="T3" fmla="*/ 76 h 152"/>
                <a:gd name="T4" fmla="*/ 76 w 152"/>
                <a:gd name="T5" fmla="*/ 152 h 152"/>
                <a:gd name="T6" fmla="*/ 152 w 152"/>
                <a:gd name="T7" fmla="*/ 76 h 152"/>
                <a:gd name="T8" fmla="*/ 76 w 152"/>
                <a:gd name="T9" fmla="*/ 0 h 152"/>
                <a:gd name="T10" fmla="*/ 76 w 152"/>
                <a:gd name="T11" fmla="*/ 88 h 152"/>
                <a:gd name="T12" fmla="*/ 64 w 152"/>
                <a:gd name="T13" fmla="*/ 76 h 152"/>
                <a:gd name="T14" fmla="*/ 76 w 152"/>
                <a:gd name="T15" fmla="*/ 64 h 152"/>
                <a:gd name="T16" fmla="*/ 88 w 152"/>
                <a:gd name="T17" fmla="*/ 76 h 152"/>
                <a:gd name="T18" fmla="*/ 76 w 152"/>
                <a:gd name="T19" fmla="*/ 8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52">
                  <a:moveTo>
                    <a:pt x="76" y="0"/>
                  </a:moveTo>
                  <a:cubicBezTo>
                    <a:pt x="34" y="0"/>
                    <a:pt x="0" y="34"/>
                    <a:pt x="0" y="76"/>
                  </a:cubicBezTo>
                  <a:cubicBezTo>
                    <a:pt x="0" y="118"/>
                    <a:pt x="34" y="152"/>
                    <a:pt x="76" y="152"/>
                  </a:cubicBezTo>
                  <a:cubicBezTo>
                    <a:pt x="118" y="152"/>
                    <a:pt x="152" y="11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lose/>
                  <a:moveTo>
                    <a:pt x="76" y="88"/>
                  </a:moveTo>
                  <a:cubicBezTo>
                    <a:pt x="70" y="88"/>
                    <a:pt x="64" y="82"/>
                    <a:pt x="64" y="76"/>
                  </a:cubicBezTo>
                  <a:cubicBezTo>
                    <a:pt x="64" y="70"/>
                    <a:pt x="70" y="64"/>
                    <a:pt x="76" y="64"/>
                  </a:cubicBezTo>
                  <a:cubicBezTo>
                    <a:pt x="82" y="64"/>
                    <a:pt x="88" y="70"/>
                    <a:pt x="88" y="76"/>
                  </a:cubicBezTo>
                  <a:cubicBezTo>
                    <a:pt x="88" y="82"/>
                    <a:pt x="82" y="88"/>
                    <a:pt x="76" y="88"/>
                  </a:cubicBezTo>
                  <a:close/>
                </a:path>
              </a:pathLst>
            </a:cu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Oval 234"/>
            <p:cNvSpPr>
              <a:spLocks noChangeArrowheads="1"/>
            </p:cNvSpPr>
            <p:nvPr/>
          </p:nvSpPr>
          <p:spPr bwMode="auto">
            <a:xfrm>
              <a:off x="10531475" y="2871788"/>
              <a:ext cx="88900" cy="90488"/>
            </a:xfrm>
            <a:prstGeom prst="ellipse">
              <a:avLst/>
            </a:prstGeom>
            <a:solidFill>
              <a:srgbClr val="474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Oval 235"/>
            <p:cNvSpPr>
              <a:spLocks noChangeArrowheads="1"/>
            </p:cNvSpPr>
            <p:nvPr/>
          </p:nvSpPr>
          <p:spPr bwMode="auto">
            <a:xfrm>
              <a:off x="10648950" y="2989263"/>
              <a:ext cx="90488" cy="90488"/>
            </a:xfrm>
            <a:prstGeom prst="ellipse">
              <a:avLst/>
            </a:prstGeom>
            <a:solidFill>
              <a:srgbClr val="474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Oval 236"/>
            <p:cNvSpPr>
              <a:spLocks noChangeArrowheads="1"/>
            </p:cNvSpPr>
            <p:nvPr/>
          </p:nvSpPr>
          <p:spPr bwMode="auto">
            <a:xfrm>
              <a:off x="10648950" y="2752726"/>
              <a:ext cx="90488" cy="88900"/>
            </a:xfrm>
            <a:prstGeom prst="ellipse">
              <a:avLst/>
            </a:prstGeom>
            <a:solidFill>
              <a:srgbClr val="474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Oval 237"/>
            <p:cNvSpPr>
              <a:spLocks noChangeArrowheads="1"/>
            </p:cNvSpPr>
            <p:nvPr/>
          </p:nvSpPr>
          <p:spPr bwMode="auto">
            <a:xfrm>
              <a:off x="10768013" y="2871788"/>
              <a:ext cx="88900" cy="90488"/>
            </a:xfrm>
            <a:prstGeom prst="ellipse">
              <a:avLst/>
            </a:prstGeom>
            <a:solidFill>
              <a:srgbClr val="474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60" name="组合 259"/>
          <p:cNvGrpSpPr/>
          <p:nvPr/>
        </p:nvGrpSpPr>
        <p:grpSpPr>
          <a:xfrm>
            <a:off x="8815388" y="2957868"/>
            <a:ext cx="654050" cy="654050"/>
            <a:chOff x="9345613" y="2590801"/>
            <a:chExt cx="654050" cy="654050"/>
          </a:xfrm>
        </p:grpSpPr>
        <p:sp>
          <p:nvSpPr>
            <p:cNvPr id="261" name="Oval 238"/>
            <p:cNvSpPr>
              <a:spLocks noChangeArrowheads="1"/>
            </p:cNvSpPr>
            <p:nvPr/>
          </p:nvSpPr>
          <p:spPr bwMode="auto">
            <a:xfrm>
              <a:off x="9345613" y="2590801"/>
              <a:ext cx="654050" cy="654050"/>
            </a:xfrm>
            <a:prstGeom prst="ellipse">
              <a:avLst/>
            </a:prstGeom>
            <a:solidFill>
              <a:srgbClr val="7DC0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239"/>
            <p:cNvSpPr/>
            <p:nvPr/>
          </p:nvSpPr>
          <p:spPr bwMode="auto">
            <a:xfrm>
              <a:off x="9540875" y="2767013"/>
              <a:ext cx="450850" cy="477838"/>
            </a:xfrm>
            <a:custGeom>
              <a:avLst/>
              <a:gdLst>
                <a:gd name="T0" fmla="*/ 0 w 177"/>
                <a:gd name="T1" fmla="*/ 134 h 187"/>
                <a:gd name="T2" fmla="*/ 52 w 177"/>
                <a:gd name="T3" fmla="*/ 187 h 187"/>
                <a:gd name="T4" fmla="*/ 52 w 177"/>
                <a:gd name="T5" fmla="*/ 187 h 187"/>
                <a:gd name="T6" fmla="*/ 177 w 177"/>
                <a:gd name="T7" fmla="*/ 84 h 187"/>
                <a:gd name="T8" fmla="*/ 94 w 177"/>
                <a:gd name="T9" fmla="*/ 0 h 187"/>
                <a:gd name="T10" fmla="*/ 42 w 177"/>
                <a:gd name="T11" fmla="*/ 123 h 187"/>
                <a:gd name="T12" fmla="*/ 0 w 177"/>
                <a:gd name="T13" fmla="*/ 13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187">
                  <a:moveTo>
                    <a:pt x="0" y="134"/>
                  </a:moveTo>
                  <a:cubicBezTo>
                    <a:pt x="52" y="187"/>
                    <a:pt x="52" y="187"/>
                    <a:pt x="52" y="187"/>
                  </a:cubicBezTo>
                  <a:cubicBezTo>
                    <a:pt x="52" y="187"/>
                    <a:pt x="52" y="187"/>
                    <a:pt x="52" y="187"/>
                  </a:cubicBezTo>
                  <a:cubicBezTo>
                    <a:pt x="114" y="187"/>
                    <a:pt x="166" y="143"/>
                    <a:pt x="177" y="84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42" y="123"/>
                    <a:pt x="42" y="123"/>
                    <a:pt x="42" y="123"/>
                  </a:cubicBezTo>
                  <a:lnTo>
                    <a:pt x="0" y="134"/>
                  </a:lnTo>
                  <a:close/>
                </a:path>
              </a:pathLst>
            </a:custGeom>
            <a:solidFill>
              <a:srgbClr val="6DAD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Oval 240"/>
            <p:cNvSpPr>
              <a:spLocks noChangeArrowheads="1"/>
            </p:cNvSpPr>
            <p:nvPr/>
          </p:nvSpPr>
          <p:spPr bwMode="auto">
            <a:xfrm>
              <a:off x="9525000" y="2724151"/>
              <a:ext cx="295275" cy="296863"/>
            </a:xfrm>
            <a:prstGeom prst="ellipse">
              <a:avLst/>
            </a:pr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241"/>
            <p:cNvSpPr/>
            <p:nvPr/>
          </p:nvSpPr>
          <p:spPr bwMode="auto">
            <a:xfrm>
              <a:off x="9540875" y="3067051"/>
              <a:ext cx="265113" cy="42863"/>
            </a:xfrm>
            <a:custGeom>
              <a:avLst/>
              <a:gdLst>
                <a:gd name="T0" fmla="*/ 37 w 167"/>
                <a:gd name="T1" fmla="*/ 0 h 27"/>
                <a:gd name="T2" fmla="*/ 0 w 167"/>
                <a:gd name="T3" fmla="*/ 27 h 27"/>
                <a:gd name="T4" fmla="*/ 167 w 167"/>
                <a:gd name="T5" fmla="*/ 27 h 27"/>
                <a:gd name="T6" fmla="*/ 130 w 167"/>
                <a:gd name="T7" fmla="*/ 0 h 27"/>
                <a:gd name="T8" fmla="*/ 37 w 167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27">
                  <a:moveTo>
                    <a:pt x="37" y="0"/>
                  </a:moveTo>
                  <a:lnTo>
                    <a:pt x="0" y="27"/>
                  </a:lnTo>
                  <a:lnTo>
                    <a:pt x="167" y="27"/>
                  </a:lnTo>
                  <a:lnTo>
                    <a:pt x="13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Oval 242"/>
            <p:cNvSpPr>
              <a:spLocks noChangeArrowheads="1"/>
            </p:cNvSpPr>
            <p:nvPr/>
          </p:nvSpPr>
          <p:spPr bwMode="auto">
            <a:xfrm>
              <a:off x="9599613" y="2800351"/>
              <a:ext cx="147638" cy="149225"/>
            </a:xfrm>
            <a:prstGeom prst="ellipse">
              <a:avLst/>
            </a:prstGeom>
            <a:solidFill>
              <a:srgbClr val="CC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Rectangle 243"/>
            <p:cNvSpPr>
              <a:spLocks noChangeArrowheads="1"/>
            </p:cNvSpPr>
            <p:nvPr/>
          </p:nvSpPr>
          <p:spPr bwMode="auto">
            <a:xfrm>
              <a:off x="9642475" y="3017838"/>
              <a:ext cx="61913" cy="49213"/>
            </a:xfrm>
            <a:prstGeom prst="rect">
              <a:avLst/>
            </a:prstGeom>
            <a:solidFill>
              <a:srgbClr val="CC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Oval 244"/>
            <p:cNvSpPr>
              <a:spLocks noChangeArrowheads="1"/>
            </p:cNvSpPr>
            <p:nvPr/>
          </p:nvSpPr>
          <p:spPr bwMode="auto">
            <a:xfrm>
              <a:off x="9642475" y="2846388"/>
              <a:ext cx="61913" cy="58738"/>
            </a:xfrm>
            <a:prstGeom prst="ellipse">
              <a:avLst/>
            </a:pr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68" name="组合 267"/>
          <p:cNvGrpSpPr/>
          <p:nvPr/>
        </p:nvGrpSpPr>
        <p:grpSpPr>
          <a:xfrm>
            <a:off x="7794625" y="2956280"/>
            <a:ext cx="654050" cy="654050"/>
            <a:chOff x="8324850" y="2589213"/>
            <a:chExt cx="654050" cy="654050"/>
          </a:xfrm>
        </p:grpSpPr>
        <p:sp>
          <p:nvSpPr>
            <p:cNvPr id="269" name="Oval 245"/>
            <p:cNvSpPr>
              <a:spLocks noChangeArrowheads="1"/>
            </p:cNvSpPr>
            <p:nvPr/>
          </p:nvSpPr>
          <p:spPr bwMode="auto">
            <a:xfrm>
              <a:off x="8324850" y="2589213"/>
              <a:ext cx="654050" cy="654050"/>
            </a:xfrm>
            <a:prstGeom prst="ellipse">
              <a:avLst/>
            </a:prstGeom>
            <a:solidFill>
              <a:srgbClr val="AFD3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246"/>
            <p:cNvSpPr/>
            <p:nvPr/>
          </p:nvSpPr>
          <p:spPr bwMode="auto">
            <a:xfrm>
              <a:off x="8467725" y="2836863"/>
              <a:ext cx="508000" cy="406400"/>
            </a:xfrm>
            <a:custGeom>
              <a:avLst/>
              <a:gdLst>
                <a:gd name="T0" fmla="*/ 98 w 199"/>
                <a:gd name="T1" fmla="*/ 3 h 159"/>
                <a:gd name="T2" fmla="*/ 77 w 199"/>
                <a:gd name="T3" fmla="*/ 23 h 159"/>
                <a:gd name="T4" fmla="*/ 86 w 199"/>
                <a:gd name="T5" fmla="*/ 32 h 159"/>
                <a:gd name="T6" fmla="*/ 0 w 199"/>
                <a:gd name="T7" fmla="*/ 78 h 159"/>
                <a:gd name="T8" fmla="*/ 81 w 199"/>
                <a:gd name="T9" fmla="*/ 159 h 159"/>
                <a:gd name="T10" fmla="*/ 199 w 199"/>
                <a:gd name="T11" fmla="*/ 50 h 159"/>
                <a:gd name="T12" fmla="*/ 148 w 199"/>
                <a:gd name="T13" fmla="*/ 0 h 159"/>
                <a:gd name="T14" fmla="*/ 113 w 199"/>
                <a:gd name="T15" fmla="*/ 18 h 159"/>
                <a:gd name="T16" fmla="*/ 98 w 199"/>
                <a:gd name="T17" fmla="*/ 3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159">
                  <a:moveTo>
                    <a:pt x="98" y="3"/>
                  </a:moveTo>
                  <a:cubicBezTo>
                    <a:pt x="77" y="23"/>
                    <a:pt x="77" y="23"/>
                    <a:pt x="77" y="23"/>
                  </a:cubicBezTo>
                  <a:cubicBezTo>
                    <a:pt x="86" y="32"/>
                    <a:pt x="86" y="32"/>
                    <a:pt x="86" y="3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81" y="159"/>
                    <a:pt x="81" y="159"/>
                    <a:pt x="81" y="159"/>
                  </a:cubicBezTo>
                  <a:cubicBezTo>
                    <a:pt x="141" y="155"/>
                    <a:pt x="190" y="109"/>
                    <a:pt x="199" y="5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13" y="18"/>
                    <a:pt x="113" y="18"/>
                    <a:pt x="113" y="18"/>
                  </a:cubicBezTo>
                  <a:lnTo>
                    <a:pt x="98" y="3"/>
                  </a:lnTo>
                  <a:close/>
                </a:path>
              </a:pathLst>
            </a:custGeom>
            <a:solidFill>
              <a:srgbClr val="9CC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247"/>
            <p:cNvSpPr/>
            <p:nvPr/>
          </p:nvSpPr>
          <p:spPr bwMode="auto">
            <a:xfrm>
              <a:off x="8726488" y="2836863"/>
              <a:ext cx="119063" cy="206375"/>
            </a:xfrm>
            <a:custGeom>
              <a:avLst/>
              <a:gdLst>
                <a:gd name="T0" fmla="*/ 0 w 75"/>
                <a:gd name="T1" fmla="*/ 35 h 130"/>
                <a:gd name="T2" fmla="*/ 0 w 75"/>
                <a:gd name="T3" fmla="*/ 90 h 130"/>
                <a:gd name="T4" fmla="*/ 75 w 75"/>
                <a:gd name="T5" fmla="*/ 130 h 130"/>
                <a:gd name="T6" fmla="*/ 75 w 75"/>
                <a:gd name="T7" fmla="*/ 0 h 130"/>
                <a:gd name="T8" fmla="*/ 0 w 75"/>
                <a:gd name="T9" fmla="*/ 3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30">
                  <a:moveTo>
                    <a:pt x="0" y="35"/>
                  </a:moveTo>
                  <a:lnTo>
                    <a:pt x="0" y="90"/>
                  </a:lnTo>
                  <a:lnTo>
                    <a:pt x="75" y="130"/>
                  </a:lnTo>
                  <a:lnTo>
                    <a:pt x="75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474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Freeform 248"/>
            <p:cNvSpPr/>
            <p:nvPr/>
          </p:nvSpPr>
          <p:spPr bwMode="auto">
            <a:xfrm>
              <a:off x="8458200" y="2836863"/>
              <a:ext cx="268288" cy="206375"/>
            </a:xfrm>
            <a:custGeom>
              <a:avLst/>
              <a:gdLst>
                <a:gd name="T0" fmla="*/ 93 w 105"/>
                <a:gd name="T1" fmla="*/ 0 h 81"/>
                <a:gd name="T2" fmla="*/ 12 w 105"/>
                <a:gd name="T3" fmla="*/ 0 h 81"/>
                <a:gd name="T4" fmla="*/ 0 w 105"/>
                <a:gd name="T5" fmla="*/ 11 h 81"/>
                <a:gd name="T6" fmla="*/ 0 w 105"/>
                <a:gd name="T7" fmla="*/ 70 h 81"/>
                <a:gd name="T8" fmla="*/ 12 w 105"/>
                <a:gd name="T9" fmla="*/ 81 h 81"/>
                <a:gd name="T10" fmla="*/ 93 w 105"/>
                <a:gd name="T11" fmla="*/ 81 h 81"/>
                <a:gd name="T12" fmla="*/ 105 w 105"/>
                <a:gd name="T13" fmla="*/ 70 h 81"/>
                <a:gd name="T14" fmla="*/ 105 w 105"/>
                <a:gd name="T15" fmla="*/ 11 h 81"/>
                <a:gd name="T16" fmla="*/ 93 w 105"/>
                <a:gd name="T1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81">
                  <a:moveTo>
                    <a:pt x="93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6"/>
                    <a:pt x="5" y="81"/>
                    <a:pt x="12" y="81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100" y="81"/>
                    <a:pt x="105" y="76"/>
                    <a:pt x="105" y="70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05" y="5"/>
                    <a:pt x="100" y="0"/>
                    <a:pt x="93" y="0"/>
                  </a:cubicBezTo>
                  <a:close/>
                </a:path>
              </a:pathLst>
            </a:cu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73" name="组合 272"/>
          <p:cNvGrpSpPr/>
          <p:nvPr/>
        </p:nvGrpSpPr>
        <p:grpSpPr>
          <a:xfrm>
            <a:off x="6773863" y="2956280"/>
            <a:ext cx="652463" cy="654051"/>
            <a:chOff x="7304088" y="2589213"/>
            <a:chExt cx="652463" cy="654051"/>
          </a:xfrm>
        </p:grpSpPr>
        <p:sp>
          <p:nvSpPr>
            <p:cNvPr id="274" name="Oval 249"/>
            <p:cNvSpPr>
              <a:spLocks noChangeArrowheads="1"/>
            </p:cNvSpPr>
            <p:nvPr/>
          </p:nvSpPr>
          <p:spPr bwMode="auto">
            <a:xfrm>
              <a:off x="7304088" y="2589213"/>
              <a:ext cx="652463" cy="654050"/>
            </a:xfrm>
            <a:prstGeom prst="ellipse">
              <a:avLst/>
            </a:prstGeom>
            <a:solidFill>
              <a:srgbClr val="A49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250"/>
            <p:cNvSpPr/>
            <p:nvPr/>
          </p:nvSpPr>
          <p:spPr bwMode="auto">
            <a:xfrm>
              <a:off x="7446963" y="2828926"/>
              <a:ext cx="504825" cy="414338"/>
            </a:xfrm>
            <a:custGeom>
              <a:avLst/>
              <a:gdLst>
                <a:gd name="T0" fmla="*/ 75 w 198"/>
                <a:gd name="T1" fmla="*/ 162 h 162"/>
                <a:gd name="T2" fmla="*/ 198 w 198"/>
                <a:gd name="T3" fmla="*/ 54 h 162"/>
                <a:gd name="T4" fmla="*/ 144 w 198"/>
                <a:gd name="T5" fmla="*/ 0 h 162"/>
                <a:gd name="T6" fmla="*/ 0 w 198"/>
                <a:gd name="T7" fmla="*/ 87 h 162"/>
                <a:gd name="T8" fmla="*/ 75 w 198"/>
                <a:gd name="T9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62">
                  <a:moveTo>
                    <a:pt x="75" y="162"/>
                  </a:moveTo>
                  <a:cubicBezTo>
                    <a:pt x="137" y="161"/>
                    <a:pt x="189" y="114"/>
                    <a:pt x="198" y="54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0" y="87"/>
                    <a:pt x="0" y="87"/>
                    <a:pt x="0" y="87"/>
                  </a:cubicBezTo>
                  <a:lnTo>
                    <a:pt x="75" y="162"/>
                  </a:lnTo>
                  <a:close/>
                </a:path>
              </a:pathLst>
            </a:custGeom>
            <a:solidFill>
              <a:srgbClr val="8D7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Freeform 251"/>
            <p:cNvSpPr/>
            <p:nvPr/>
          </p:nvSpPr>
          <p:spPr bwMode="auto">
            <a:xfrm>
              <a:off x="7435850" y="2820988"/>
              <a:ext cx="388938" cy="238125"/>
            </a:xfrm>
            <a:custGeom>
              <a:avLst/>
              <a:gdLst>
                <a:gd name="T0" fmla="*/ 140 w 152"/>
                <a:gd name="T1" fmla="*/ 0 h 93"/>
                <a:gd name="T2" fmla="*/ 12 w 152"/>
                <a:gd name="T3" fmla="*/ 0 h 93"/>
                <a:gd name="T4" fmla="*/ 0 w 152"/>
                <a:gd name="T5" fmla="*/ 12 h 93"/>
                <a:gd name="T6" fmla="*/ 0 w 152"/>
                <a:gd name="T7" fmla="*/ 81 h 93"/>
                <a:gd name="T8" fmla="*/ 12 w 152"/>
                <a:gd name="T9" fmla="*/ 93 h 93"/>
                <a:gd name="T10" fmla="*/ 140 w 152"/>
                <a:gd name="T11" fmla="*/ 93 h 93"/>
                <a:gd name="T12" fmla="*/ 152 w 152"/>
                <a:gd name="T13" fmla="*/ 81 h 93"/>
                <a:gd name="T14" fmla="*/ 152 w 152"/>
                <a:gd name="T15" fmla="*/ 12 h 93"/>
                <a:gd name="T16" fmla="*/ 140 w 152"/>
                <a:gd name="T1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93">
                  <a:moveTo>
                    <a:pt x="14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8"/>
                    <a:pt x="5" y="93"/>
                    <a:pt x="12" y="93"/>
                  </a:cubicBezTo>
                  <a:cubicBezTo>
                    <a:pt x="140" y="93"/>
                    <a:pt x="140" y="93"/>
                    <a:pt x="140" y="93"/>
                  </a:cubicBezTo>
                  <a:cubicBezTo>
                    <a:pt x="147" y="93"/>
                    <a:pt x="152" y="88"/>
                    <a:pt x="152" y="81"/>
                  </a:cubicBezTo>
                  <a:cubicBezTo>
                    <a:pt x="152" y="12"/>
                    <a:pt x="152" y="12"/>
                    <a:pt x="152" y="12"/>
                  </a:cubicBezTo>
                  <a:cubicBezTo>
                    <a:pt x="152" y="5"/>
                    <a:pt x="147" y="0"/>
                    <a:pt x="140" y="0"/>
                  </a:cubicBezTo>
                  <a:close/>
                </a:path>
              </a:pathLst>
            </a:cu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Freeform 252"/>
            <p:cNvSpPr/>
            <p:nvPr/>
          </p:nvSpPr>
          <p:spPr bwMode="auto">
            <a:xfrm>
              <a:off x="7505700" y="2884488"/>
              <a:ext cx="130175" cy="111125"/>
            </a:xfrm>
            <a:custGeom>
              <a:avLst/>
              <a:gdLst>
                <a:gd name="T0" fmla="*/ 46 w 82"/>
                <a:gd name="T1" fmla="*/ 70 h 70"/>
                <a:gd name="T2" fmla="*/ 51 w 82"/>
                <a:gd name="T3" fmla="*/ 42 h 70"/>
                <a:gd name="T4" fmla="*/ 29 w 82"/>
                <a:gd name="T5" fmla="*/ 42 h 70"/>
                <a:gd name="T6" fmla="*/ 22 w 82"/>
                <a:gd name="T7" fmla="*/ 70 h 70"/>
                <a:gd name="T8" fmla="*/ 0 w 82"/>
                <a:gd name="T9" fmla="*/ 70 h 70"/>
                <a:gd name="T10" fmla="*/ 16 w 82"/>
                <a:gd name="T11" fmla="*/ 0 h 70"/>
                <a:gd name="T12" fmla="*/ 37 w 82"/>
                <a:gd name="T13" fmla="*/ 0 h 70"/>
                <a:gd name="T14" fmla="*/ 32 w 82"/>
                <a:gd name="T15" fmla="*/ 23 h 70"/>
                <a:gd name="T16" fmla="*/ 56 w 82"/>
                <a:gd name="T17" fmla="*/ 23 h 70"/>
                <a:gd name="T18" fmla="*/ 61 w 82"/>
                <a:gd name="T19" fmla="*/ 0 h 70"/>
                <a:gd name="T20" fmla="*/ 82 w 82"/>
                <a:gd name="T21" fmla="*/ 0 h 70"/>
                <a:gd name="T22" fmla="*/ 67 w 82"/>
                <a:gd name="T23" fmla="*/ 70 h 70"/>
                <a:gd name="T24" fmla="*/ 46 w 82"/>
                <a:gd name="T2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70">
                  <a:moveTo>
                    <a:pt x="46" y="70"/>
                  </a:moveTo>
                  <a:lnTo>
                    <a:pt x="51" y="42"/>
                  </a:lnTo>
                  <a:lnTo>
                    <a:pt x="29" y="42"/>
                  </a:lnTo>
                  <a:lnTo>
                    <a:pt x="22" y="70"/>
                  </a:lnTo>
                  <a:lnTo>
                    <a:pt x="0" y="70"/>
                  </a:lnTo>
                  <a:lnTo>
                    <a:pt x="16" y="0"/>
                  </a:lnTo>
                  <a:lnTo>
                    <a:pt x="37" y="0"/>
                  </a:lnTo>
                  <a:lnTo>
                    <a:pt x="32" y="23"/>
                  </a:lnTo>
                  <a:lnTo>
                    <a:pt x="56" y="23"/>
                  </a:lnTo>
                  <a:lnTo>
                    <a:pt x="61" y="0"/>
                  </a:lnTo>
                  <a:lnTo>
                    <a:pt x="82" y="0"/>
                  </a:lnTo>
                  <a:lnTo>
                    <a:pt x="67" y="70"/>
                  </a:lnTo>
                  <a:lnTo>
                    <a:pt x="46" y="70"/>
                  </a:ln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Freeform 253"/>
            <p:cNvSpPr>
              <a:spLocks noEditPoints="1"/>
            </p:cNvSpPr>
            <p:nvPr/>
          </p:nvSpPr>
          <p:spPr bwMode="auto">
            <a:xfrm>
              <a:off x="7635875" y="2884488"/>
              <a:ext cx="127000" cy="112713"/>
            </a:xfrm>
            <a:custGeom>
              <a:avLst/>
              <a:gdLst>
                <a:gd name="T0" fmla="*/ 28 w 50"/>
                <a:gd name="T1" fmla="*/ 0 h 44"/>
                <a:gd name="T2" fmla="*/ 9 w 50"/>
                <a:gd name="T3" fmla="*/ 0 h 44"/>
                <a:gd name="T4" fmla="*/ 0 w 50"/>
                <a:gd name="T5" fmla="*/ 43 h 44"/>
                <a:gd name="T6" fmla="*/ 16 w 50"/>
                <a:gd name="T7" fmla="*/ 43 h 44"/>
                <a:gd name="T8" fmla="*/ 42 w 50"/>
                <a:gd name="T9" fmla="*/ 34 h 44"/>
                <a:gd name="T10" fmla="*/ 28 w 50"/>
                <a:gd name="T11" fmla="*/ 0 h 44"/>
                <a:gd name="T12" fmla="*/ 25 w 50"/>
                <a:gd name="T13" fmla="*/ 31 h 44"/>
                <a:gd name="T14" fmla="*/ 15 w 50"/>
                <a:gd name="T15" fmla="*/ 32 h 44"/>
                <a:gd name="T16" fmla="*/ 20 w 50"/>
                <a:gd name="T17" fmla="*/ 11 h 44"/>
                <a:gd name="T18" fmla="*/ 25 w 50"/>
                <a:gd name="T19" fmla="*/ 11 h 44"/>
                <a:gd name="T20" fmla="*/ 25 w 50"/>
                <a:gd name="T2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44">
                  <a:moveTo>
                    <a:pt x="28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25" y="43"/>
                    <a:pt x="35" y="44"/>
                    <a:pt x="42" y="34"/>
                  </a:cubicBezTo>
                  <a:cubicBezTo>
                    <a:pt x="50" y="23"/>
                    <a:pt x="50" y="0"/>
                    <a:pt x="28" y="0"/>
                  </a:cubicBezTo>
                  <a:close/>
                  <a:moveTo>
                    <a:pt x="25" y="31"/>
                  </a:moveTo>
                  <a:cubicBezTo>
                    <a:pt x="23" y="32"/>
                    <a:pt x="15" y="32"/>
                    <a:pt x="15" y="3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38" y="11"/>
                    <a:pt x="34" y="29"/>
                    <a:pt x="25" y="31"/>
                  </a:cubicBez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79" name="组合 278"/>
          <p:cNvGrpSpPr/>
          <p:nvPr/>
        </p:nvGrpSpPr>
        <p:grpSpPr>
          <a:xfrm>
            <a:off x="5751513" y="2956280"/>
            <a:ext cx="654050" cy="654051"/>
            <a:chOff x="6281738" y="2589213"/>
            <a:chExt cx="654050" cy="654051"/>
          </a:xfrm>
        </p:grpSpPr>
        <p:sp>
          <p:nvSpPr>
            <p:cNvPr id="280" name="Oval 254"/>
            <p:cNvSpPr>
              <a:spLocks noChangeArrowheads="1"/>
            </p:cNvSpPr>
            <p:nvPr/>
          </p:nvSpPr>
          <p:spPr bwMode="auto">
            <a:xfrm>
              <a:off x="6281738" y="2589213"/>
              <a:ext cx="654050" cy="654050"/>
            </a:xfrm>
            <a:prstGeom prst="ellipse">
              <a:avLst/>
            </a:prstGeom>
            <a:solidFill>
              <a:srgbClr val="F2C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Freeform 255"/>
            <p:cNvSpPr/>
            <p:nvPr/>
          </p:nvSpPr>
          <p:spPr bwMode="auto">
            <a:xfrm>
              <a:off x="6426200" y="2740026"/>
              <a:ext cx="509588" cy="503238"/>
            </a:xfrm>
            <a:custGeom>
              <a:avLst/>
              <a:gdLst>
                <a:gd name="T0" fmla="*/ 141 w 200"/>
                <a:gd name="T1" fmla="*/ 0 h 197"/>
                <a:gd name="T2" fmla="*/ 120 w 200"/>
                <a:gd name="T3" fmla="*/ 21 h 197"/>
                <a:gd name="T4" fmla="*/ 115 w 200"/>
                <a:gd name="T5" fmla="*/ 17 h 197"/>
                <a:gd name="T6" fmla="*/ 13 w 200"/>
                <a:gd name="T7" fmla="*/ 56 h 197"/>
                <a:gd name="T8" fmla="*/ 49 w 200"/>
                <a:gd name="T9" fmla="*/ 92 h 197"/>
                <a:gd name="T10" fmla="*/ 0 w 200"/>
                <a:gd name="T11" fmla="*/ 141 h 197"/>
                <a:gd name="T12" fmla="*/ 56 w 200"/>
                <a:gd name="T13" fmla="*/ 196 h 197"/>
                <a:gd name="T14" fmla="*/ 72 w 200"/>
                <a:gd name="T15" fmla="*/ 197 h 197"/>
                <a:gd name="T16" fmla="*/ 200 w 200"/>
                <a:gd name="T17" fmla="*/ 69 h 197"/>
                <a:gd name="T18" fmla="*/ 200 w 200"/>
                <a:gd name="T19" fmla="*/ 58 h 197"/>
                <a:gd name="T20" fmla="*/ 141 w 200"/>
                <a:gd name="T21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0" h="197">
                  <a:moveTo>
                    <a:pt x="141" y="0"/>
                  </a:moveTo>
                  <a:cubicBezTo>
                    <a:pt x="120" y="21"/>
                    <a:pt x="120" y="21"/>
                    <a:pt x="120" y="21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56" y="196"/>
                    <a:pt x="56" y="196"/>
                    <a:pt x="56" y="196"/>
                  </a:cubicBezTo>
                  <a:cubicBezTo>
                    <a:pt x="61" y="197"/>
                    <a:pt x="66" y="197"/>
                    <a:pt x="72" y="197"/>
                  </a:cubicBezTo>
                  <a:cubicBezTo>
                    <a:pt x="143" y="197"/>
                    <a:pt x="200" y="140"/>
                    <a:pt x="200" y="69"/>
                  </a:cubicBezTo>
                  <a:cubicBezTo>
                    <a:pt x="200" y="65"/>
                    <a:pt x="200" y="62"/>
                    <a:pt x="200" y="58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rgbClr val="E6B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Freeform 256"/>
            <p:cNvSpPr/>
            <p:nvPr/>
          </p:nvSpPr>
          <p:spPr bwMode="auto">
            <a:xfrm>
              <a:off x="6415088" y="2724151"/>
              <a:ext cx="388938" cy="381000"/>
            </a:xfrm>
            <a:custGeom>
              <a:avLst/>
              <a:gdLst>
                <a:gd name="T0" fmla="*/ 152 w 152"/>
                <a:gd name="T1" fmla="*/ 55 h 149"/>
                <a:gd name="T2" fmla="*/ 51 w 152"/>
                <a:gd name="T3" fmla="*/ 55 h 149"/>
                <a:gd name="T4" fmla="*/ 152 w 152"/>
                <a:gd name="T5" fmla="*/ 32 h 149"/>
                <a:gd name="T6" fmla="*/ 146 w 152"/>
                <a:gd name="T7" fmla="*/ 10 h 149"/>
                <a:gd name="T8" fmla="*/ 133 w 152"/>
                <a:gd name="T9" fmla="*/ 1 h 149"/>
                <a:gd name="T10" fmla="*/ 9 w 152"/>
                <a:gd name="T11" fmla="*/ 30 h 149"/>
                <a:gd name="T12" fmla="*/ 0 w 152"/>
                <a:gd name="T13" fmla="*/ 41 h 149"/>
                <a:gd name="T14" fmla="*/ 0 w 152"/>
                <a:gd name="T15" fmla="*/ 41 h 149"/>
                <a:gd name="T16" fmla="*/ 0 w 152"/>
                <a:gd name="T17" fmla="*/ 138 h 149"/>
                <a:gd name="T18" fmla="*/ 12 w 152"/>
                <a:gd name="T19" fmla="*/ 149 h 149"/>
                <a:gd name="T20" fmla="*/ 140 w 152"/>
                <a:gd name="T21" fmla="*/ 149 h 149"/>
                <a:gd name="T22" fmla="*/ 152 w 152"/>
                <a:gd name="T23" fmla="*/ 138 h 149"/>
                <a:gd name="T24" fmla="*/ 152 w 152"/>
                <a:gd name="T25" fmla="*/ 5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149">
                  <a:moveTo>
                    <a:pt x="152" y="55"/>
                  </a:moveTo>
                  <a:cubicBezTo>
                    <a:pt x="51" y="55"/>
                    <a:pt x="51" y="55"/>
                    <a:pt x="51" y="55"/>
                  </a:cubicBezTo>
                  <a:cubicBezTo>
                    <a:pt x="152" y="32"/>
                    <a:pt x="152" y="32"/>
                    <a:pt x="152" y="32"/>
                  </a:cubicBezTo>
                  <a:cubicBezTo>
                    <a:pt x="146" y="10"/>
                    <a:pt x="146" y="10"/>
                    <a:pt x="146" y="10"/>
                  </a:cubicBezTo>
                  <a:cubicBezTo>
                    <a:pt x="145" y="4"/>
                    <a:pt x="139" y="0"/>
                    <a:pt x="133" y="1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4" y="31"/>
                    <a:pt x="0" y="35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44"/>
                    <a:pt x="5" y="149"/>
                    <a:pt x="12" y="149"/>
                  </a:cubicBezTo>
                  <a:cubicBezTo>
                    <a:pt x="140" y="149"/>
                    <a:pt x="140" y="149"/>
                    <a:pt x="140" y="149"/>
                  </a:cubicBezTo>
                  <a:cubicBezTo>
                    <a:pt x="147" y="149"/>
                    <a:pt x="152" y="144"/>
                    <a:pt x="152" y="138"/>
                  </a:cubicBezTo>
                  <a:lnTo>
                    <a:pt x="152" y="55"/>
                  </a:lnTo>
                  <a:close/>
                </a:path>
              </a:pathLst>
            </a:custGeom>
            <a:solidFill>
              <a:srgbClr val="474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Freeform 257"/>
            <p:cNvSpPr/>
            <p:nvPr/>
          </p:nvSpPr>
          <p:spPr bwMode="auto">
            <a:xfrm>
              <a:off x="6680200" y="2757488"/>
              <a:ext cx="90488" cy="42863"/>
            </a:xfrm>
            <a:custGeom>
              <a:avLst/>
              <a:gdLst>
                <a:gd name="T0" fmla="*/ 24 w 57"/>
                <a:gd name="T1" fmla="*/ 0 h 27"/>
                <a:gd name="T2" fmla="*/ 57 w 57"/>
                <a:gd name="T3" fmla="*/ 21 h 27"/>
                <a:gd name="T4" fmla="*/ 33 w 57"/>
                <a:gd name="T5" fmla="*/ 27 h 27"/>
                <a:gd name="T6" fmla="*/ 0 w 57"/>
                <a:gd name="T7" fmla="*/ 6 h 27"/>
                <a:gd name="T8" fmla="*/ 24 w 57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27">
                  <a:moveTo>
                    <a:pt x="24" y="0"/>
                  </a:moveTo>
                  <a:lnTo>
                    <a:pt x="57" y="21"/>
                  </a:lnTo>
                  <a:lnTo>
                    <a:pt x="33" y="27"/>
                  </a:lnTo>
                  <a:lnTo>
                    <a:pt x="0" y="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Freeform 258"/>
            <p:cNvSpPr/>
            <p:nvPr/>
          </p:nvSpPr>
          <p:spPr bwMode="auto">
            <a:xfrm>
              <a:off x="6600825" y="2774951"/>
              <a:ext cx="90488" cy="42863"/>
            </a:xfrm>
            <a:custGeom>
              <a:avLst/>
              <a:gdLst>
                <a:gd name="T0" fmla="*/ 25 w 57"/>
                <a:gd name="T1" fmla="*/ 0 h 27"/>
                <a:gd name="T2" fmla="*/ 57 w 57"/>
                <a:gd name="T3" fmla="*/ 21 h 27"/>
                <a:gd name="T4" fmla="*/ 33 w 57"/>
                <a:gd name="T5" fmla="*/ 27 h 27"/>
                <a:gd name="T6" fmla="*/ 0 w 57"/>
                <a:gd name="T7" fmla="*/ 7 h 27"/>
                <a:gd name="T8" fmla="*/ 25 w 57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27">
                  <a:moveTo>
                    <a:pt x="25" y="0"/>
                  </a:moveTo>
                  <a:lnTo>
                    <a:pt x="57" y="21"/>
                  </a:lnTo>
                  <a:lnTo>
                    <a:pt x="33" y="27"/>
                  </a:lnTo>
                  <a:lnTo>
                    <a:pt x="0" y="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Freeform 259"/>
            <p:cNvSpPr/>
            <p:nvPr/>
          </p:nvSpPr>
          <p:spPr bwMode="auto">
            <a:xfrm>
              <a:off x="6524625" y="2792413"/>
              <a:ext cx="90488" cy="44450"/>
            </a:xfrm>
            <a:custGeom>
              <a:avLst/>
              <a:gdLst>
                <a:gd name="T0" fmla="*/ 24 w 57"/>
                <a:gd name="T1" fmla="*/ 0 h 28"/>
                <a:gd name="T2" fmla="*/ 57 w 57"/>
                <a:gd name="T3" fmla="*/ 21 h 28"/>
                <a:gd name="T4" fmla="*/ 32 w 57"/>
                <a:gd name="T5" fmla="*/ 28 h 28"/>
                <a:gd name="T6" fmla="*/ 0 w 57"/>
                <a:gd name="T7" fmla="*/ 7 h 28"/>
                <a:gd name="T8" fmla="*/ 24 w 57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28">
                  <a:moveTo>
                    <a:pt x="24" y="0"/>
                  </a:moveTo>
                  <a:lnTo>
                    <a:pt x="57" y="21"/>
                  </a:lnTo>
                  <a:lnTo>
                    <a:pt x="32" y="28"/>
                  </a:lnTo>
                  <a:lnTo>
                    <a:pt x="0" y="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6" name="Freeform 260"/>
            <p:cNvSpPr/>
            <p:nvPr/>
          </p:nvSpPr>
          <p:spPr bwMode="auto">
            <a:xfrm>
              <a:off x="6445250" y="2811463"/>
              <a:ext cx="90488" cy="42863"/>
            </a:xfrm>
            <a:custGeom>
              <a:avLst/>
              <a:gdLst>
                <a:gd name="T0" fmla="*/ 25 w 57"/>
                <a:gd name="T1" fmla="*/ 0 h 27"/>
                <a:gd name="T2" fmla="*/ 57 w 57"/>
                <a:gd name="T3" fmla="*/ 22 h 27"/>
                <a:gd name="T4" fmla="*/ 33 w 57"/>
                <a:gd name="T5" fmla="*/ 27 h 27"/>
                <a:gd name="T6" fmla="*/ 0 w 57"/>
                <a:gd name="T7" fmla="*/ 6 h 27"/>
                <a:gd name="T8" fmla="*/ 25 w 57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27">
                  <a:moveTo>
                    <a:pt x="25" y="0"/>
                  </a:moveTo>
                  <a:lnTo>
                    <a:pt x="57" y="22"/>
                  </a:lnTo>
                  <a:lnTo>
                    <a:pt x="33" y="27"/>
                  </a:lnTo>
                  <a:lnTo>
                    <a:pt x="0" y="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7" name="Rectangle 261"/>
            <p:cNvSpPr>
              <a:spLocks noChangeArrowheads="1"/>
            </p:cNvSpPr>
            <p:nvPr/>
          </p:nvSpPr>
          <p:spPr bwMode="auto">
            <a:xfrm>
              <a:off x="6445250" y="2895601"/>
              <a:ext cx="327025" cy="180975"/>
            </a:xfrm>
            <a:prstGeom prst="rect">
              <a:avLst/>
            </a:pr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Freeform 262"/>
            <p:cNvSpPr/>
            <p:nvPr/>
          </p:nvSpPr>
          <p:spPr bwMode="auto">
            <a:xfrm>
              <a:off x="6578600" y="2938463"/>
              <a:ext cx="76200" cy="96838"/>
            </a:xfrm>
            <a:custGeom>
              <a:avLst/>
              <a:gdLst>
                <a:gd name="T0" fmla="*/ 0 w 48"/>
                <a:gd name="T1" fmla="*/ 0 h 61"/>
                <a:gd name="T2" fmla="*/ 0 w 48"/>
                <a:gd name="T3" fmla="*/ 61 h 61"/>
                <a:gd name="T4" fmla="*/ 48 w 48"/>
                <a:gd name="T5" fmla="*/ 31 h 61"/>
                <a:gd name="T6" fmla="*/ 0 w 48"/>
                <a:gd name="T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61">
                  <a:moveTo>
                    <a:pt x="0" y="0"/>
                  </a:moveTo>
                  <a:lnTo>
                    <a:pt x="0" y="61"/>
                  </a:lnTo>
                  <a:lnTo>
                    <a:pt x="48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5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89" name="组合 288"/>
          <p:cNvGrpSpPr/>
          <p:nvPr/>
        </p:nvGrpSpPr>
        <p:grpSpPr>
          <a:xfrm>
            <a:off x="4730750" y="2956280"/>
            <a:ext cx="654050" cy="654051"/>
            <a:chOff x="5260975" y="2589213"/>
            <a:chExt cx="654050" cy="654051"/>
          </a:xfrm>
        </p:grpSpPr>
        <p:sp>
          <p:nvSpPr>
            <p:cNvPr id="290" name="Oval 263"/>
            <p:cNvSpPr>
              <a:spLocks noChangeArrowheads="1"/>
            </p:cNvSpPr>
            <p:nvPr/>
          </p:nvSpPr>
          <p:spPr bwMode="auto">
            <a:xfrm>
              <a:off x="5260975" y="2589213"/>
              <a:ext cx="654050" cy="654050"/>
            </a:xfrm>
            <a:prstGeom prst="ellipse">
              <a:avLst/>
            </a:prstGeom>
            <a:solidFill>
              <a:srgbClr val="81CE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1" name="Freeform 264"/>
            <p:cNvSpPr/>
            <p:nvPr/>
          </p:nvSpPr>
          <p:spPr bwMode="auto">
            <a:xfrm>
              <a:off x="5419725" y="2867026"/>
              <a:ext cx="490538" cy="376238"/>
            </a:xfrm>
            <a:custGeom>
              <a:avLst/>
              <a:gdLst>
                <a:gd name="T0" fmla="*/ 35 w 192"/>
                <a:gd name="T1" fmla="*/ 1 h 147"/>
                <a:gd name="T2" fmla="*/ 15 w 192"/>
                <a:gd name="T3" fmla="*/ 21 h 147"/>
                <a:gd name="T4" fmla="*/ 47 w 192"/>
                <a:gd name="T5" fmla="*/ 53 h 147"/>
                <a:gd name="T6" fmla="*/ 0 w 192"/>
                <a:gd name="T7" fmla="*/ 78 h 147"/>
                <a:gd name="T8" fmla="*/ 69 w 192"/>
                <a:gd name="T9" fmla="*/ 147 h 147"/>
                <a:gd name="T10" fmla="*/ 192 w 192"/>
                <a:gd name="T11" fmla="*/ 41 h 147"/>
                <a:gd name="T12" fmla="*/ 151 w 192"/>
                <a:gd name="T13" fmla="*/ 0 h 147"/>
                <a:gd name="T14" fmla="*/ 73 w 192"/>
                <a:gd name="T15" fmla="*/ 40 h 147"/>
                <a:gd name="T16" fmla="*/ 35 w 192"/>
                <a:gd name="T17" fmla="*/ 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147">
                  <a:moveTo>
                    <a:pt x="35" y="1"/>
                  </a:moveTo>
                  <a:cubicBezTo>
                    <a:pt x="15" y="21"/>
                    <a:pt x="15" y="21"/>
                    <a:pt x="15" y="21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69" y="147"/>
                    <a:pt x="69" y="147"/>
                    <a:pt x="69" y="147"/>
                  </a:cubicBezTo>
                  <a:cubicBezTo>
                    <a:pt x="131" y="146"/>
                    <a:pt x="182" y="100"/>
                    <a:pt x="192" y="41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73" y="40"/>
                    <a:pt x="73" y="40"/>
                    <a:pt x="73" y="40"/>
                  </a:cubicBezTo>
                  <a:lnTo>
                    <a:pt x="35" y="1"/>
                  </a:lnTo>
                  <a:close/>
                </a:path>
              </a:pathLst>
            </a:custGeom>
            <a:solidFill>
              <a:srgbClr val="72B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2" name="Freeform 265"/>
            <p:cNvSpPr/>
            <p:nvPr/>
          </p:nvSpPr>
          <p:spPr bwMode="auto">
            <a:xfrm>
              <a:off x="5529263" y="2779713"/>
              <a:ext cx="276225" cy="247650"/>
            </a:xfrm>
            <a:custGeom>
              <a:avLst/>
              <a:gdLst>
                <a:gd name="T0" fmla="*/ 174 w 174"/>
                <a:gd name="T1" fmla="*/ 55 h 156"/>
                <a:gd name="T2" fmla="*/ 43 w 174"/>
                <a:gd name="T3" fmla="*/ 0 h 156"/>
                <a:gd name="T4" fmla="*/ 43 w 174"/>
                <a:gd name="T5" fmla="*/ 0 h 156"/>
                <a:gd name="T6" fmla="*/ 43 w 174"/>
                <a:gd name="T7" fmla="*/ 0 h 156"/>
                <a:gd name="T8" fmla="*/ 0 w 174"/>
                <a:gd name="T9" fmla="*/ 100 h 156"/>
                <a:gd name="T10" fmla="*/ 132 w 174"/>
                <a:gd name="T11" fmla="*/ 156 h 156"/>
                <a:gd name="T12" fmla="*/ 132 w 174"/>
                <a:gd name="T13" fmla="*/ 156 h 156"/>
                <a:gd name="T14" fmla="*/ 132 w 174"/>
                <a:gd name="T15" fmla="*/ 156 h 156"/>
                <a:gd name="T16" fmla="*/ 174 w 174"/>
                <a:gd name="T17" fmla="*/ 5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56">
                  <a:moveTo>
                    <a:pt x="174" y="55"/>
                  </a:move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0" y="100"/>
                  </a:lnTo>
                  <a:lnTo>
                    <a:pt x="132" y="156"/>
                  </a:lnTo>
                  <a:lnTo>
                    <a:pt x="132" y="156"/>
                  </a:lnTo>
                  <a:lnTo>
                    <a:pt x="132" y="156"/>
                  </a:lnTo>
                  <a:lnTo>
                    <a:pt x="174" y="55"/>
                  </a:lnTo>
                  <a:close/>
                </a:path>
              </a:pathLst>
            </a:cu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3" name="Freeform 266"/>
            <p:cNvSpPr/>
            <p:nvPr/>
          </p:nvSpPr>
          <p:spPr bwMode="auto">
            <a:xfrm>
              <a:off x="5565775" y="2813051"/>
              <a:ext cx="206375" cy="182563"/>
            </a:xfrm>
            <a:custGeom>
              <a:avLst/>
              <a:gdLst>
                <a:gd name="T0" fmla="*/ 28 w 130"/>
                <a:gd name="T1" fmla="*/ 0 h 115"/>
                <a:gd name="T2" fmla="*/ 130 w 130"/>
                <a:gd name="T3" fmla="*/ 44 h 115"/>
                <a:gd name="T4" fmla="*/ 101 w 130"/>
                <a:gd name="T5" fmla="*/ 115 h 115"/>
                <a:gd name="T6" fmla="*/ 0 w 130"/>
                <a:gd name="T7" fmla="*/ 71 h 115"/>
                <a:gd name="T8" fmla="*/ 28 w 130"/>
                <a:gd name="T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15">
                  <a:moveTo>
                    <a:pt x="28" y="0"/>
                  </a:moveTo>
                  <a:lnTo>
                    <a:pt x="130" y="44"/>
                  </a:lnTo>
                  <a:lnTo>
                    <a:pt x="101" y="115"/>
                  </a:lnTo>
                  <a:lnTo>
                    <a:pt x="0" y="7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4" name="Rectangle 267"/>
            <p:cNvSpPr>
              <a:spLocks noChangeArrowheads="1"/>
            </p:cNvSpPr>
            <p:nvPr/>
          </p:nvSpPr>
          <p:spPr bwMode="auto">
            <a:xfrm>
              <a:off x="5419725" y="2887663"/>
              <a:ext cx="265113" cy="179388"/>
            </a:xfrm>
            <a:prstGeom prst="rect">
              <a:avLst/>
            </a:prstGeom>
            <a:solidFill>
              <a:srgbClr val="474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5" name="Oval 268"/>
            <p:cNvSpPr>
              <a:spLocks noChangeArrowheads="1"/>
            </p:cNvSpPr>
            <p:nvPr/>
          </p:nvSpPr>
          <p:spPr bwMode="auto">
            <a:xfrm>
              <a:off x="5537200" y="2916238"/>
              <a:ext cx="117475" cy="119063"/>
            </a:xfrm>
            <a:prstGeom prst="ellipse">
              <a:avLst/>
            </a:pr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6" name="Rectangle 269"/>
            <p:cNvSpPr>
              <a:spLocks noChangeArrowheads="1"/>
            </p:cNvSpPr>
            <p:nvPr/>
          </p:nvSpPr>
          <p:spPr bwMode="auto">
            <a:xfrm>
              <a:off x="5448300" y="2916238"/>
              <a:ext cx="60325" cy="30163"/>
            </a:xfrm>
            <a:prstGeom prst="rect">
              <a:avLst/>
            </a:prstGeom>
            <a:solidFill>
              <a:srgbClr val="CC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7" name="Oval 270"/>
            <p:cNvSpPr>
              <a:spLocks noChangeArrowheads="1"/>
            </p:cNvSpPr>
            <p:nvPr/>
          </p:nvSpPr>
          <p:spPr bwMode="auto">
            <a:xfrm>
              <a:off x="5567363" y="2946401"/>
              <a:ext cx="58738" cy="58738"/>
            </a:xfrm>
            <a:prstGeom prst="ellipse">
              <a:avLst/>
            </a:pr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8" name="Rectangle 271"/>
            <p:cNvSpPr>
              <a:spLocks noChangeArrowheads="1"/>
            </p:cNvSpPr>
            <p:nvPr/>
          </p:nvSpPr>
          <p:spPr bwMode="auto">
            <a:xfrm>
              <a:off x="5448300" y="2870201"/>
              <a:ext cx="60325" cy="17463"/>
            </a:xfrm>
            <a:prstGeom prst="rect">
              <a:avLst/>
            </a:pr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99" name="组合 298"/>
          <p:cNvGrpSpPr/>
          <p:nvPr/>
        </p:nvGrpSpPr>
        <p:grpSpPr>
          <a:xfrm>
            <a:off x="3709988" y="2956280"/>
            <a:ext cx="654050" cy="654050"/>
            <a:chOff x="4240213" y="2589213"/>
            <a:chExt cx="654050" cy="654050"/>
          </a:xfrm>
        </p:grpSpPr>
        <p:sp>
          <p:nvSpPr>
            <p:cNvPr id="300" name="Oval 272"/>
            <p:cNvSpPr>
              <a:spLocks noChangeArrowheads="1"/>
            </p:cNvSpPr>
            <p:nvPr/>
          </p:nvSpPr>
          <p:spPr bwMode="auto">
            <a:xfrm>
              <a:off x="4240213" y="2589213"/>
              <a:ext cx="654050" cy="654050"/>
            </a:xfrm>
            <a:prstGeom prst="ellipse">
              <a:avLst/>
            </a:prstGeom>
            <a:solidFill>
              <a:srgbClr val="DE6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1" name="Freeform 273"/>
            <p:cNvSpPr/>
            <p:nvPr/>
          </p:nvSpPr>
          <p:spPr bwMode="auto">
            <a:xfrm>
              <a:off x="4371975" y="2741613"/>
              <a:ext cx="519113" cy="501650"/>
            </a:xfrm>
            <a:custGeom>
              <a:avLst/>
              <a:gdLst>
                <a:gd name="T0" fmla="*/ 73 w 203"/>
                <a:gd name="T1" fmla="*/ 196 h 196"/>
                <a:gd name="T2" fmla="*/ 76 w 203"/>
                <a:gd name="T3" fmla="*/ 196 h 196"/>
                <a:gd name="T4" fmla="*/ 203 w 203"/>
                <a:gd name="T5" fmla="*/ 80 h 196"/>
                <a:gd name="T6" fmla="*/ 124 w 203"/>
                <a:gd name="T7" fmla="*/ 0 h 196"/>
                <a:gd name="T8" fmla="*/ 0 w 203"/>
                <a:gd name="T9" fmla="*/ 123 h 196"/>
                <a:gd name="T10" fmla="*/ 73 w 203"/>
                <a:gd name="T11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3" h="196">
                  <a:moveTo>
                    <a:pt x="73" y="196"/>
                  </a:moveTo>
                  <a:cubicBezTo>
                    <a:pt x="74" y="196"/>
                    <a:pt x="75" y="196"/>
                    <a:pt x="76" y="196"/>
                  </a:cubicBezTo>
                  <a:cubicBezTo>
                    <a:pt x="143" y="196"/>
                    <a:pt x="198" y="145"/>
                    <a:pt x="203" y="8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0" y="123"/>
                    <a:pt x="0" y="123"/>
                    <a:pt x="0" y="123"/>
                  </a:cubicBezTo>
                  <a:lnTo>
                    <a:pt x="73" y="196"/>
                  </a:lnTo>
                  <a:close/>
                </a:path>
              </a:pathLst>
            </a:custGeom>
            <a:solidFill>
              <a:srgbClr val="CC5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2" name="Rectangle 274"/>
            <p:cNvSpPr>
              <a:spLocks noChangeArrowheads="1"/>
            </p:cNvSpPr>
            <p:nvPr/>
          </p:nvSpPr>
          <p:spPr bwMode="auto">
            <a:xfrm>
              <a:off x="4371975" y="2741613"/>
              <a:ext cx="317500" cy="314325"/>
            </a:xfrm>
            <a:prstGeom prst="rect">
              <a:avLst/>
            </a:pr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3" name="Rectangle 275"/>
            <p:cNvSpPr>
              <a:spLocks noChangeArrowheads="1"/>
            </p:cNvSpPr>
            <p:nvPr/>
          </p:nvSpPr>
          <p:spPr bwMode="auto">
            <a:xfrm>
              <a:off x="4411663" y="2778126"/>
              <a:ext cx="241300" cy="206375"/>
            </a:xfrm>
            <a:prstGeom prst="rect">
              <a:avLst/>
            </a:pr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4" name="Rectangle 276"/>
            <p:cNvSpPr>
              <a:spLocks noChangeArrowheads="1"/>
            </p:cNvSpPr>
            <p:nvPr/>
          </p:nvSpPr>
          <p:spPr bwMode="auto">
            <a:xfrm>
              <a:off x="4445000" y="2813051"/>
              <a:ext cx="315913" cy="314325"/>
            </a:xfrm>
            <a:prstGeom prst="rect">
              <a:avLst/>
            </a:pr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5" name="Rectangle 277"/>
            <p:cNvSpPr>
              <a:spLocks noChangeArrowheads="1"/>
            </p:cNvSpPr>
            <p:nvPr/>
          </p:nvSpPr>
          <p:spPr bwMode="auto">
            <a:xfrm>
              <a:off x="4479925" y="2849563"/>
              <a:ext cx="242888" cy="206375"/>
            </a:xfrm>
            <a:prstGeom prst="rect">
              <a:avLst/>
            </a:pr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6" name="Oval 278"/>
            <p:cNvSpPr>
              <a:spLocks noChangeArrowheads="1"/>
            </p:cNvSpPr>
            <p:nvPr/>
          </p:nvSpPr>
          <p:spPr bwMode="auto">
            <a:xfrm>
              <a:off x="4508500" y="2916238"/>
              <a:ext cx="46038" cy="46038"/>
            </a:xfrm>
            <a:prstGeom prst="ellipse">
              <a:avLst/>
            </a:prstGeom>
            <a:solidFill>
              <a:srgbClr val="E6B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" name="Freeform 279"/>
            <p:cNvSpPr/>
            <p:nvPr/>
          </p:nvSpPr>
          <p:spPr bwMode="auto">
            <a:xfrm>
              <a:off x="4518025" y="2936876"/>
              <a:ext cx="193675" cy="93663"/>
            </a:xfrm>
            <a:custGeom>
              <a:avLst/>
              <a:gdLst>
                <a:gd name="T0" fmla="*/ 122 w 122"/>
                <a:gd name="T1" fmla="*/ 59 h 59"/>
                <a:gd name="T2" fmla="*/ 74 w 122"/>
                <a:gd name="T3" fmla="*/ 0 h 59"/>
                <a:gd name="T4" fmla="*/ 47 w 122"/>
                <a:gd name="T5" fmla="*/ 33 h 59"/>
                <a:gd name="T6" fmla="*/ 34 w 122"/>
                <a:gd name="T7" fmla="*/ 17 h 59"/>
                <a:gd name="T8" fmla="*/ 0 w 122"/>
                <a:gd name="T9" fmla="*/ 59 h 59"/>
                <a:gd name="T10" fmla="*/ 122 w 122"/>
                <a:gd name="T1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59">
                  <a:moveTo>
                    <a:pt x="122" y="59"/>
                  </a:moveTo>
                  <a:lnTo>
                    <a:pt x="74" y="0"/>
                  </a:lnTo>
                  <a:lnTo>
                    <a:pt x="47" y="33"/>
                  </a:lnTo>
                  <a:lnTo>
                    <a:pt x="34" y="17"/>
                  </a:lnTo>
                  <a:lnTo>
                    <a:pt x="0" y="59"/>
                  </a:lnTo>
                  <a:lnTo>
                    <a:pt x="122" y="59"/>
                  </a:lnTo>
                  <a:close/>
                </a:path>
              </a:pathLst>
            </a:custGeom>
            <a:solidFill>
              <a:srgbClr val="CF5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08" name="组合 307"/>
          <p:cNvGrpSpPr/>
          <p:nvPr/>
        </p:nvGrpSpPr>
        <p:grpSpPr>
          <a:xfrm>
            <a:off x="2689225" y="2956280"/>
            <a:ext cx="652463" cy="654051"/>
            <a:chOff x="3219450" y="2589213"/>
            <a:chExt cx="652463" cy="654051"/>
          </a:xfrm>
        </p:grpSpPr>
        <p:sp>
          <p:nvSpPr>
            <p:cNvPr id="309" name="Oval 280"/>
            <p:cNvSpPr>
              <a:spLocks noChangeArrowheads="1"/>
            </p:cNvSpPr>
            <p:nvPr/>
          </p:nvSpPr>
          <p:spPr bwMode="auto">
            <a:xfrm>
              <a:off x="3219450" y="2589213"/>
              <a:ext cx="652463" cy="654050"/>
            </a:xfrm>
            <a:prstGeom prst="ellipse">
              <a:avLst/>
            </a:prstGeom>
            <a:solidFill>
              <a:srgbClr val="A49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0" name="Freeform 281"/>
            <p:cNvSpPr/>
            <p:nvPr/>
          </p:nvSpPr>
          <p:spPr bwMode="auto">
            <a:xfrm>
              <a:off x="3351213" y="2733676"/>
              <a:ext cx="520700" cy="509588"/>
            </a:xfrm>
            <a:custGeom>
              <a:avLst/>
              <a:gdLst>
                <a:gd name="T0" fmla="*/ 152 w 204"/>
                <a:gd name="T1" fmla="*/ 0 h 199"/>
                <a:gd name="T2" fmla="*/ 0 w 204"/>
                <a:gd name="T3" fmla="*/ 152 h 199"/>
                <a:gd name="T4" fmla="*/ 43 w 204"/>
                <a:gd name="T5" fmla="*/ 195 h 199"/>
                <a:gd name="T6" fmla="*/ 76 w 204"/>
                <a:gd name="T7" fmla="*/ 199 h 199"/>
                <a:gd name="T8" fmla="*/ 204 w 204"/>
                <a:gd name="T9" fmla="*/ 71 h 199"/>
                <a:gd name="T10" fmla="*/ 202 w 204"/>
                <a:gd name="T11" fmla="*/ 50 h 199"/>
                <a:gd name="T12" fmla="*/ 152 w 204"/>
                <a:gd name="T13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" h="199">
                  <a:moveTo>
                    <a:pt x="152" y="0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43" y="195"/>
                    <a:pt x="43" y="195"/>
                    <a:pt x="43" y="195"/>
                  </a:cubicBezTo>
                  <a:cubicBezTo>
                    <a:pt x="54" y="198"/>
                    <a:pt x="65" y="199"/>
                    <a:pt x="76" y="199"/>
                  </a:cubicBezTo>
                  <a:cubicBezTo>
                    <a:pt x="147" y="199"/>
                    <a:pt x="204" y="142"/>
                    <a:pt x="204" y="71"/>
                  </a:cubicBezTo>
                  <a:cubicBezTo>
                    <a:pt x="204" y="64"/>
                    <a:pt x="203" y="57"/>
                    <a:pt x="202" y="50"/>
                  </a:cubicBezTo>
                  <a:lnTo>
                    <a:pt x="152" y="0"/>
                  </a:lnTo>
                  <a:close/>
                </a:path>
              </a:pathLst>
            </a:custGeom>
            <a:solidFill>
              <a:srgbClr val="8D7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1" name="Rectangle 282"/>
            <p:cNvSpPr>
              <a:spLocks noChangeArrowheads="1"/>
            </p:cNvSpPr>
            <p:nvPr/>
          </p:nvSpPr>
          <p:spPr bwMode="auto">
            <a:xfrm>
              <a:off x="3351213" y="2733676"/>
              <a:ext cx="388938" cy="388938"/>
            </a:xfrm>
            <a:prstGeom prst="rect">
              <a:avLst/>
            </a:pr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" name="Rectangle 283"/>
            <p:cNvSpPr>
              <a:spLocks noChangeArrowheads="1"/>
            </p:cNvSpPr>
            <p:nvPr/>
          </p:nvSpPr>
          <p:spPr bwMode="auto">
            <a:xfrm>
              <a:off x="3395663" y="2778126"/>
              <a:ext cx="300038" cy="255588"/>
            </a:xfrm>
            <a:prstGeom prst="rect">
              <a:avLst/>
            </a:pr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" name="Oval 284"/>
            <p:cNvSpPr>
              <a:spLocks noChangeArrowheads="1"/>
            </p:cNvSpPr>
            <p:nvPr/>
          </p:nvSpPr>
          <p:spPr bwMode="auto">
            <a:xfrm>
              <a:off x="3430588" y="2862263"/>
              <a:ext cx="58738" cy="55563"/>
            </a:xfrm>
            <a:prstGeom prst="ellipse">
              <a:avLst/>
            </a:prstGeom>
            <a:solidFill>
              <a:srgbClr val="E6B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4" name="Freeform 285"/>
            <p:cNvSpPr/>
            <p:nvPr/>
          </p:nvSpPr>
          <p:spPr bwMode="auto">
            <a:xfrm>
              <a:off x="3443288" y="2884488"/>
              <a:ext cx="238125" cy="117475"/>
            </a:xfrm>
            <a:custGeom>
              <a:avLst/>
              <a:gdLst>
                <a:gd name="T0" fmla="*/ 150 w 150"/>
                <a:gd name="T1" fmla="*/ 74 h 74"/>
                <a:gd name="T2" fmla="*/ 90 w 150"/>
                <a:gd name="T3" fmla="*/ 0 h 74"/>
                <a:gd name="T4" fmla="*/ 58 w 150"/>
                <a:gd name="T5" fmla="*/ 42 h 74"/>
                <a:gd name="T6" fmla="*/ 42 w 150"/>
                <a:gd name="T7" fmla="*/ 23 h 74"/>
                <a:gd name="T8" fmla="*/ 0 w 150"/>
                <a:gd name="T9" fmla="*/ 74 h 74"/>
                <a:gd name="T10" fmla="*/ 150 w 150"/>
                <a:gd name="T11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0" h="74">
                  <a:moveTo>
                    <a:pt x="150" y="74"/>
                  </a:moveTo>
                  <a:lnTo>
                    <a:pt x="90" y="0"/>
                  </a:lnTo>
                  <a:lnTo>
                    <a:pt x="58" y="42"/>
                  </a:lnTo>
                  <a:lnTo>
                    <a:pt x="42" y="23"/>
                  </a:lnTo>
                  <a:lnTo>
                    <a:pt x="0" y="74"/>
                  </a:lnTo>
                  <a:lnTo>
                    <a:pt x="150" y="74"/>
                  </a:lnTo>
                  <a:close/>
                </a:path>
              </a:pathLst>
            </a:custGeom>
            <a:solidFill>
              <a:srgbClr val="CF5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15" name="组合 314"/>
          <p:cNvGrpSpPr/>
          <p:nvPr/>
        </p:nvGrpSpPr>
        <p:grpSpPr>
          <a:xfrm>
            <a:off x="1666875" y="2956280"/>
            <a:ext cx="654050" cy="654050"/>
            <a:chOff x="2197100" y="2589213"/>
            <a:chExt cx="654050" cy="654050"/>
          </a:xfrm>
        </p:grpSpPr>
        <p:sp>
          <p:nvSpPr>
            <p:cNvPr id="316" name="Oval 286"/>
            <p:cNvSpPr>
              <a:spLocks noChangeArrowheads="1"/>
            </p:cNvSpPr>
            <p:nvPr/>
          </p:nvSpPr>
          <p:spPr bwMode="auto">
            <a:xfrm>
              <a:off x="2197100" y="2589213"/>
              <a:ext cx="654050" cy="654050"/>
            </a:xfrm>
            <a:prstGeom prst="ellipse">
              <a:avLst/>
            </a:prstGeom>
            <a:solidFill>
              <a:srgbClr val="CF5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7" name="Freeform 287"/>
            <p:cNvSpPr/>
            <p:nvPr/>
          </p:nvSpPr>
          <p:spPr bwMode="auto">
            <a:xfrm>
              <a:off x="2401888" y="2752726"/>
              <a:ext cx="436563" cy="484188"/>
            </a:xfrm>
            <a:custGeom>
              <a:avLst/>
              <a:gdLst>
                <a:gd name="T0" fmla="*/ 66 w 171"/>
                <a:gd name="T1" fmla="*/ 0 h 190"/>
                <a:gd name="T2" fmla="*/ 34 w 171"/>
                <a:gd name="T3" fmla="*/ 33 h 190"/>
                <a:gd name="T4" fmla="*/ 74 w 171"/>
                <a:gd name="T5" fmla="*/ 73 h 190"/>
                <a:gd name="T6" fmla="*/ 0 w 171"/>
                <a:gd name="T7" fmla="*/ 118 h 190"/>
                <a:gd name="T8" fmla="*/ 72 w 171"/>
                <a:gd name="T9" fmla="*/ 190 h 190"/>
                <a:gd name="T10" fmla="*/ 171 w 171"/>
                <a:gd name="T11" fmla="*/ 99 h 190"/>
                <a:gd name="T12" fmla="*/ 119 w 171"/>
                <a:gd name="T13" fmla="*/ 46 h 190"/>
                <a:gd name="T14" fmla="*/ 115 w 171"/>
                <a:gd name="T15" fmla="*/ 49 h 190"/>
                <a:gd name="T16" fmla="*/ 66 w 171"/>
                <a:gd name="T17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90">
                  <a:moveTo>
                    <a:pt x="66" y="0"/>
                  </a:moveTo>
                  <a:cubicBezTo>
                    <a:pt x="34" y="33"/>
                    <a:pt x="34" y="33"/>
                    <a:pt x="34" y="3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72" y="190"/>
                    <a:pt x="72" y="190"/>
                    <a:pt x="72" y="190"/>
                  </a:cubicBezTo>
                  <a:cubicBezTo>
                    <a:pt x="120" y="181"/>
                    <a:pt x="158" y="145"/>
                    <a:pt x="171" y="99"/>
                  </a:cubicBezTo>
                  <a:cubicBezTo>
                    <a:pt x="119" y="46"/>
                    <a:pt x="119" y="46"/>
                    <a:pt x="119" y="46"/>
                  </a:cubicBezTo>
                  <a:cubicBezTo>
                    <a:pt x="115" y="49"/>
                    <a:pt x="115" y="49"/>
                    <a:pt x="115" y="49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BD46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8" name="Freeform 288"/>
            <p:cNvSpPr/>
            <p:nvPr/>
          </p:nvSpPr>
          <p:spPr bwMode="auto">
            <a:xfrm>
              <a:off x="2317750" y="2752726"/>
              <a:ext cx="387350" cy="328613"/>
            </a:xfrm>
            <a:custGeom>
              <a:avLst/>
              <a:gdLst>
                <a:gd name="T0" fmla="*/ 191 w 244"/>
                <a:gd name="T1" fmla="*/ 74 h 207"/>
                <a:gd name="T2" fmla="*/ 159 w 244"/>
                <a:gd name="T3" fmla="*/ 0 h 207"/>
                <a:gd name="T4" fmla="*/ 0 w 244"/>
                <a:gd name="T5" fmla="*/ 67 h 207"/>
                <a:gd name="T6" fmla="*/ 53 w 244"/>
                <a:gd name="T7" fmla="*/ 190 h 207"/>
                <a:gd name="T8" fmla="*/ 71 w 244"/>
                <a:gd name="T9" fmla="*/ 181 h 207"/>
                <a:gd name="T10" fmla="*/ 71 w 244"/>
                <a:gd name="T11" fmla="*/ 207 h 207"/>
                <a:gd name="T12" fmla="*/ 244 w 244"/>
                <a:gd name="T13" fmla="*/ 207 h 207"/>
                <a:gd name="T14" fmla="*/ 244 w 244"/>
                <a:gd name="T15" fmla="*/ 74 h 207"/>
                <a:gd name="T16" fmla="*/ 191 w 244"/>
                <a:gd name="T17" fmla="*/ 74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07">
                  <a:moveTo>
                    <a:pt x="191" y="74"/>
                  </a:moveTo>
                  <a:lnTo>
                    <a:pt x="159" y="0"/>
                  </a:lnTo>
                  <a:lnTo>
                    <a:pt x="0" y="67"/>
                  </a:lnTo>
                  <a:lnTo>
                    <a:pt x="53" y="190"/>
                  </a:lnTo>
                  <a:lnTo>
                    <a:pt x="71" y="181"/>
                  </a:lnTo>
                  <a:lnTo>
                    <a:pt x="71" y="207"/>
                  </a:lnTo>
                  <a:lnTo>
                    <a:pt x="244" y="207"/>
                  </a:lnTo>
                  <a:lnTo>
                    <a:pt x="244" y="74"/>
                  </a:lnTo>
                  <a:lnTo>
                    <a:pt x="191" y="74"/>
                  </a:lnTo>
                  <a:close/>
                </a:path>
              </a:pathLst>
            </a:cu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9" name="Freeform 289"/>
            <p:cNvSpPr/>
            <p:nvPr/>
          </p:nvSpPr>
          <p:spPr bwMode="auto">
            <a:xfrm>
              <a:off x="2359025" y="2792413"/>
              <a:ext cx="228600" cy="220663"/>
            </a:xfrm>
            <a:custGeom>
              <a:avLst/>
              <a:gdLst>
                <a:gd name="T0" fmla="*/ 45 w 144"/>
                <a:gd name="T1" fmla="*/ 134 h 139"/>
                <a:gd name="T2" fmla="*/ 37 w 144"/>
                <a:gd name="T3" fmla="*/ 139 h 139"/>
                <a:gd name="T4" fmla="*/ 0 w 144"/>
                <a:gd name="T5" fmla="*/ 52 h 139"/>
                <a:gd name="T6" fmla="*/ 123 w 144"/>
                <a:gd name="T7" fmla="*/ 0 h 139"/>
                <a:gd name="T8" fmla="*/ 144 w 144"/>
                <a:gd name="T9" fmla="*/ 49 h 139"/>
                <a:gd name="T10" fmla="*/ 45 w 144"/>
                <a:gd name="T11" fmla="*/ 49 h 139"/>
                <a:gd name="T12" fmla="*/ 45 w 144"/>
                <a:gd name="T13" fmla="*/ 13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39">
                  <a:moveTo>
                    <a:pt x="45" y="134"/>
                  </a:moveTo>
                  <a:lnTo>
                    <a:pt x="37" y="139"/>
                  </a:lnTo>
                  <a:lnTo>
                    <a:pt x="0" y="52"/>
                  </a:lnTo>
                  <a:lnTo>
                    <a:pt x="123" y="0"/>
                  </a:lnTo>
                  <a:lnTo>
                    <a:pt x="144" y="49"/>
                  </a:lnTo>
                  <a:lnTo>
                    <a:pt x="45" y="49"/>
                  </a:lnTo>
                  <a:lnTo>
                    <a:pt x="45" y="134"/>
                  </a:ln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" name="Rectangle 290"/>
            <p:cNvSpPr>
              <a:spLocks noChangeArrowheads="1"/>
            </p:cNvSpPr>
            <p:nvPr/>
          </p:nvSpPr>
          <p:spPr bwMode="auto">
            <a:xfrm>
              <a:off x="2463800" y="2903538"/>
              <a:ext cx="211138" cy="147638"/>
            </a:xfrm>
            <a:prstGeom prst="rect">
              <a:avLst/>
            </a:pr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" name="Oval 291"/>
            <p:cNvSpPr>
              <a:spLocks noChangeArrowheads="1"/>
            </p:cNvSpPr>
            <p:nvPr/>
          </p:nvSpPr>
          <p:spPr bwMode="auto">
            <a:xfrm>
              <a:off x="2489200" y="2928938"/>
              <a:ext cx="38100" cy="39688"/>
            </a:xfrm>
            <a:prstGeom prst="ellipse">
              <a:avLst/>
            </a:prstGeom>
            <a:solidFill>
              <a:srgbClr val="E6B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" name="Freeform 292"/>
            <p:cNvSpPr/>
            <p:nvPr/>
          </p:nvSpPr>
          <p:spPr bwMode="auto">
            <a:xfrm>
              <a:off x="2495550" y="2946401"/>
              <a:ext cx="169863" cy="80963"/>
            </a:xfrm>
            <a:custGeom>
              <a:avLst/>
              <a:gdLst>
                <a:gd name="T0" fmla="*/ 65 w 107"/>
                <a:gd name="T1" fmla="*/ 0 h 51"/>
                <a:gd name="T2" fmla="*/ 41 w 107"/>
                <a:gd name="T3" fmla="*/ 29 h 51"/>
                <a:gd name="T4" fmla="*/ 29 w 107"/>
                <a:gd name="T5" fmla="*/ 14 h 51"/>
                <a:gd name="T6" fmla="*/ 0 w 107"/>
                <a:gd name="T7" fmla="*/ 51 h 51"/>
                <a:gd name="T8" fmla="*/ 107 w 107"/>
                <a:gd name="T9" fmla="*/ 51 h 51"/>
                <a:gd name="T10" fmla="*/ 65 w 107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51">
                  <a:moveTo>
                    <a:pt x="65" y="0"/>
                  </a:moveTo>
                  <a:lnTo>
                    <a:pt x="41" y="29"/>
                  </a:lnTo>
                  <a:lnTo>
                    <a:pt x="29" y="14"/>
                  </a:lnTo>
                  <a:lnTo>
                    <a:pt x="0" y="51"/>
                  </a:lnTo>
                  <a:lnTo>
                    <a:pt x="107" y="51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CF5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23" name="组合 322"/>
          <p:cNvGrpSpPr/>
          <p:nvPr/>
        </p:nvGrpSpPr>
        <p:grpSpPr>
          <a:xfrm>
            <a:off x="646113" y="2956280"/>
            <a:ext cx="654050" cy="654050"/>
            <a:chOff x="1176338" y="2589213"/>
            <a:chExt cx="654050" cy="654050"/>
          </a:xfrm>
        </p:grpSpPr>
        <p:sp>
          <p:nvSpPr>
            <p:cNvPr id="324" name="Oval 293"/>
            <p:cNvSpPr>
              <a:spLocks noChangeArrowheads="1"/>
            </p:cNvSpPr>
            <p:nvPr/>
          </p:nvSpPr>
          <p:spPr bwMode="auto">
            <a:xfrm>
              <a:off x="1176338" y="2589213"/>
              <a:ext cx="654050" cy="654050"/>
            </a:xfrm>
            <a:prstGeom prst="ellipse">
              <a:avLst/>
            </a:prstGeom>
            <a:solidFill>
              <a:srgbClr val="739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5" name="Freeform 294"/>
            <p:cNvSpPr/>
            <p:nvPr/>
          </p:nvSpPr>
          <p:spPr bwMode="auto">
            <a:xfrm>
              <a:off x="1309688" y="2782888"/>
              <a:ext cx="514350" cy="460375"/>
            </a:xfrm>
            <a:custGeom>
              <a:avLst/>
              <a:gdLst>
                <a:gd name="T0" fmla="*/ 85 w 202"/>
                <a:gd name="T1" fmla="*/ 180 h 180"/>
                <a:gd name="T2" fmla="*/ 202 w 202"/>
                <a:gd name="T3" fmla="*/ 78 h 180"/>
                <a:gd name="T4" fmla="*/ 124 w 202"/>
                <a:gd name="T5" fmla="*/ 0 h 180"/>
                <a:gd name="T6" fmla="*/ 0 w 202"/>
                <a:gd name="T7" fmla="*/ 95 h 180"/>
                <a:gd name="T8" fmla="*/ 85 w 202"/>
                <a:gd name="T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180">
                  <a:moveTo>
                    <a:pt x="85" y="180"/>
                  </a:moveTo>
                  <a:cubicBezTo>
                    <a:pt x="143" y="176"/>
                    <a:pt x="190" y="133"/>
                    <a:pt x="202" y="78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0" y="95"/>
                    <a:pt x="0" y="95"/>
                    <a:pt x="0" y="95"/>
                  </a:cubicBezTo>
                  <a:lnTo>
                    <a:pt x="85" y="180"/>
                  </a:lnTo>
                  <a:close/>
                </a:path>
              </a:pathLst>
            </a:custGeom>
            <a:solidFill>
              <a:srgbClr val="618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6" name="Rectangle 295"/>
            <p:cNvSpPr>
              <a:spLocks noChangeArrowheads="1"/>
            </p:cNvSpPr>
            <p:nvPr/>
          </p:nvSpPr>
          <p:spPr bwMode="auto">
            <a:xfrm>
              <a:off x="1309688" y="2782888"/>
              <a:ext cx="315913" cy="242888"/>
            </a:xfrm>
            <a:prstGeom prst="rect">
              <a:avLst/>
            </a:pr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7" name="Rectangle 296"/>
            <p:cNvSpPr>
              <a:spLocks noChangeArrowheads="1"/>
            </p:cNvSpPr>
            <p:nvPr/>
          </p:nvSpPr>
          <p:spPr bwMode="auto">
            <a:xfrm>
              <a:off x="1344613" y="2817813"/>
              <a:ext cx="246063" cy="171450"/>
            </a:xfrm>
            <a:prstGeom prst="rect">
              <a:avLst/>
            </a:pr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8" name="Rectangle 297"/>
            <p:cNvSpPr>
              <a:spLocks noChangeArrowheads="1"/>
            </p:cNvSpPr>
            <p:nvPr/>
          </p:nvSpPr>
          <p:spPr bwMode="auto">
            <a:xfrm>
              <a:off x="1381125" y="2854326"/>
              <a:ext cx="315913" cy="242888"/>
            </a:xfrm>
            <a:prstGeom prst="rect">
              <a:avLst/>
            </a:pr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9" name="Rectangle 298"/>
            <p:cNvSpPr>
              <a:spLocks noChangeArrowheads="1"/>
            </p:cNvSpPr>
            <p:nvPr/>
          </p:nvSpPr>
          <p:spPr bwMode="auto">
            <a:xfrm>
              <a:off x="1416050" y="2890838"/>
              <a:ext cx="246063" cy="169863"/>
            </a:xfrm>
            <a:prstGeom prst="rect">
              <a:avLst/>
            </a:pr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0" name="Oval 299"/>
            <p:cNvSpPr>
              <a:spLocks noChangeArrowheads="1"/>
            </p:cNvSpPr>
            <p:nvPr/>
          </p:nvSpPr>
          <p:spPr bwMode="auto">
            <a:xfrm>
              <a:off x="1446213" y="2921001"/>
              <a:ext cx="46038" cy="46038"/>
            </a:xfrm>
            <a:prstGeom prst="ellipse">
              <a:avLst/>
            </a:prstGeom>
            <a:solidFill>
              <a:srgbClr val="E6B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1" name="Freeform 300"/>
            <p:cNvSpPr/>
            <p:nvPr/>
          </p:nvSpPr>
          <p:spPr bwMode="auto">
            <a:xfrm>
              <a:off x="1454150" y="2941638"/>
              <a:ext cx="196850" cy="96838"/>
            </a:xfrm>
            <a:custGeom>
              <a:avLst/>
              <a:gdLst>
                <a:gd name="T0" fmla="*/ 124 w 124"/>
                <a:gd name="T1" fmla="*/ 61 h 61"/>
                <a:gd name="T2" fmla="*/ 76 w 124"/>
                <a:gd name="T3" fmla="*/ 0 h 61"/>
                <a:gd name="T4" fmla="*/ 49 w 124"/>
                <a:gd name="T5" fmla="*/ 34 h 61"/>
                <a:gd name="T6" fmla="*/ 36 w 124"/>
                <a:gd name="T7" fmla="*/ 17 h 61"/>
                <a:gd name="T8" fmla="*/ 0 w 124"/>
                <a:gd name="T9" fmla="*/ 61 h 61"/>
                <a:gd name="T10" fmla="*/ 124 w 124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61">
                  <a:moveTo>
                    <a:pt x="124" y="61"/>
                  </a:moveTo>
                  <a:lnTo>
                    <a:pt x="76" y="0"/>
                  </a:lnTo>
                  <a:lnTo>
                    <a:pt x="49" y="34"/>
                  </a:lnTo>
                  <a:lnTo>
                    <a:pt x="36" y="17"/>
                  </a:lnTo>
                  <a:lnTo>
                    <a:pt x="0" y="61"/>
                  </a:lnTo>
                  <a:lnTo>
                    <a:pt x="124" y="61"/>
                  </a:lnTo>
                  <a:close/>
                </a:path>
              </a:pathLst>
            </a:custGeom>
            <a:solidFill>
              <a:srgbClr val="CF5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32" name="组合 331"/>
          <p:cNvGrpSpPr/>
          <p:nvPr/>
        </p:nvGrpSpPr>
        <p:grpSpPr>
          <a:xfrm>
            <a:off x="10828338" y="1903768"/>
            <a:ext cx="717550" cy="717550"/>
            <a:chOff x="11358563" y="1536701"/>
            <a:chExt cx="717550" cy="717550"/>
          </a:xfrm>
        </p:grpSpPr>
        <p:sp>
          <p:nvSpPr>
            <p:cNvPr id="333" name="Freeform 307"/>
            <p:cNvSpPr/>
            <p:nvPr/>
          </p:nvSpPr>
          <p:spPr bwMode="auto">
            <a:xfrm>
              <a:off x="11358563" y="1536701"/>
              <a:ext cx="717550" cy="717550"/>
            </a:xfrm>
            <a:custGeom>
              <a:avLst/>
              <a:gdLst>
                <a:gd name="T0" fmla="*/ 231 w 281"/>
                <a:gd name="T1" fmla="*/ 49 h 281"/>
                <a:gd name="T2" fmla="*/ 231 w 281"/>
                <a:gd name="T3" fmla="*/ 231 h 281"/>
                <a:gd name="T4" fmla="*/ 49 w 281"/>
                <a:gd name="T5" fmla="*/ 231 h 281"/>
                <a:gd name="T6" fmla="*/ 49 w 281"/>
                <a:gd name="T7" fmla="*/ 49 h 281"/>
                <a:gd name="T8" fmla="*/ 231 w 281"/>
                <a:gd name="T9" fmla="*/ 49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281">
                  <a:moveTo>
                    <a:pt x="231" y="49"/>
                  </a:moveTo>
                  <a:cubicBezTo>
                    <a:pt x="281" y="99"/>
                    <a:pt x="280" y="181"/>
                    <a:pt x="231" y="231"/>
                  </a:cubicBezTo>
                  <a:cubicBezTo>
                    <a:pt x="181" y="281"/>
                    <a:pt x="99" y="281"/>
                    <a:pt x="49" y="231"/>
                  </a:cubicBezTo>
                  <a:cubicBezTo>
                    <a:pt x="0" y="181"/>
                    <a:pt x="0" y="99"/>
                    <a:pt x="49" y="49"/>
                  </a:cubicBezTo>
                  <a:cubicBezTo>
                    <a:pt x="99" y="0"/>
                    <a:pt x="181" y="0"/>
                    <a:pt x="231" y="49"/>
                  </a:cubicBezTo>
                  <a:close/>
                </a:path>
              </a:pathLst>
            </a:custGeom>
            <a:solidFill>
              <a:srgbClr val="7DC0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4" name="Freeform 308"/>
            <p:cNvSpPr/>
            <p:nvPr/>
          </p:nvSpPr>
          <p:spPr bwMode="auto">
            <a:xfrm>
              <a:off x="11574463" y="1746251"/>
              <a:ext cx="468313" cy="471488"/>
            </a:xfrm>
            <a:custGeom>
              <a:avLst/>
              <a:gdLst>
                <a:gd name="T0" fmla="*/ 70 w 183"/>
                <a:gd name="T1" fmla="*/ 185 h 185"/>
                <a:gd name="T2" fmla="*/ 146 w 183"/>
                <a:gd name="T3" fmla="*/ 149 h 185"/>
                <a:gd name="T4" fmla="*/ 183 w 183"/>
                <a:gd name="T5" fmla="*/ 67 h 185"/>
                <a:gd name="T6" fmla="*/ 116 w 183"/>
                <a:gd name="T7" fmla="*/ 0 h 185"/>
                <a:gd name="T8" fmla="*/ 0 w 183"/>
                <a:gd name="T9" fmla="*/ 115 h 185"/>
                <a:gd name="T10" fmla="*/ 70 w 183"/>
                <a:gd name="T11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185">
                  <a:moveTo>
                    <a:pt x="70" y="185"/>
                  </a:moveTo>
                  <a:cubicBezTo>
                    <a:pt x="98" y="182"/>
                    <a:pt x="124" y="170"/>
                    <a:pt x="146" y="149"/>
                  </a:cubicBezTo>
                  <a:cubicBezTo>
                    <a:pt x="168" y="126"/>
                    <a:pt x="181" y="97"/>
                    <a:pt x="183" y="67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0" y="115"/>
                    <a:pt x="0" y="115"/>
                    <a:pt x="0" y="115"/>
                  </a:cubicBezTo>
                  <a:lnTo>
                    <a:pt x="70" y="185"/>
                  </a:lnTo>
                  <a:close/>
                </a:path>
              </a:pathLst>
            </a:custGeom>
            <a:solidFill>
              <a:srgbClr val="6DAD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5" name="Freeform 309"/>
            <p:cNvSpPr/>
            <p:nvPr/>
          </p:nvSpPr>
          <p:spPr bwMode="auto">
            <a:xfrm>
              <a:off x="11741150" y="1700213"/>
              <a:ext cx="168275" cy="168275"/>
            </a:xfrm>
            <a:custGeom>
              <a:avLst/>
              <a:gdLst>
                <a:gd name="T0" fmla="*/ 53 w 106"/>
                <a:gd name="T1" fmla="*/ 0 h 106"/>
                <a:gd name="T2" fmla="*/ 0 w 106"/>
                <a:gd name="T3" fmla="*/ 53 h 106"/>
                <a:gd name="T4" fmla="*/ 53 w 106"/>
                <a:gd name="T5" fmla="*/ 106 h 106"/>
                <a:gd name="T6" fmla="*/ 106 w 106"/>
                <a:gd name="T7" fmla="*/ 53 h 106"/>
                <a:gd name="T8" fmla="*/ 53 w 106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53" y="0"/>
                  </a:moveTo>
                  <a:lnTo>
                    <a:pt x="0" y="53"/>
                  </a:lnTo>
                  <a:lnTo>
                    <a:pt x="53" y="106"/>
                  </a:lnTo>
                  <a:lnTo>
                    <a:pt x="106" y="5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6" name="Freeform 310"/>
            <p:cNvSpPr/>
            <p:nvPr/>
          </p:nvSpPr>
          <p:spPr bwMode="auto">
            <a:xfrm>
              <a:off x="11774488" y="1766888"/>
              <a:ext cx="33338" cy="31750"/>
            </a:xfrm>
            <a:custGeom>
              <a:avLst/>
              <a:gdLst>
                <a:gd name="T0" fmla="*/ 14 w 21"/>
                <a:gd name="T1" fmla="*/ 20 h 20"/>
                <a:gd name="T2" fmla="*/ 0 w 21"/>
                <a:gd name="T3" fmla="*/ 6 h 20"/>
                <a:gd name="T4" fmla="*/ 8 w 21"/>
                <a:gd name="T5" fmla="*/ 0 h 20"/>
                <a:gd name="T6" fmla="*/ 21 w 21"/>
                <a:gd name="T7" fmla="*/ 12 h 20"/>
                <a:gd name="T8" fmla="*/ 14 w 21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4" y="20"/>
                  </a:moveTo>
                  <a:lnTo>
                    <a:pt x="0" y="6"/>
                  </a:lnTo>
                  <a:lnTo>
                    <a:pt x="8" y="0"/>
                  </a:lnTo>
                  <a:lnTo>
                    <a:pt x="21" y="12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CC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7" name="Freeform 311"/>
            <p:cNvSpPr/>
            <p:nvPr/>
          </p:nvSpPr>
          <p:spPr bwMode="auto">
            <a:xfrm>
              <a:off x="11809413" y="1801813"/>
              <a:ext cx="33338" cy="33338"/>
            </a:xfrm>
            <a:custGeom>
              <a:avLst/>
              <a:gdLst>
                <a:gd name="T0" fmla="*/ 0 w 21"/>
                <a:gd name="T1" fmla="*/ 7 h 21"/>
                <a:gd name="T2" fmla="*/ 8 w 21"/>
                <a:gd name="T3" fmla="*/ 0 h 21"/>
                <a:gd name="T4" fmla="*/ 21 w 21"/>
                <a:gd name="T5" fmla="*/ 13 h 21"/>
                <a:gd name="T6" fmla="*/ 15 w 21"/>
                <a:gd name="T7" fmla="*/ 21 h 21"/>
                <a:gd name="T8" fmla="*/ 0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0" y="7"/>
                  </a:moveTo>
                  <a:lnTo>
                    <a:pt x="8" y="0"/>
                  </a:lnTo>
                  <a:lnTo>
                    <a:pt x="21" y="13"/>
                  </a:lnTo>
                  <a:lnTo>
                    <a:pt x="15" y="2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C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8" name="Freeform 312"/>
            <p:cNvSpPr/>
            <p:nvPr/>
          </p:nvSpPr>
          <p:spPr bwMode="auto">
            <a:xfrm>
              <a:off x="11518900" y="1763713"/>
              <a:ext cx="327025" cy="327025"/>
            </a:xfrm>
            <a:custGeom>
              <a:avLst/>
              <a:gdLst>
                <a:gd name="T0" fmla="*/ 128 w 128"/>
                <a:gd name="T1" fmla="*/ 49 h 128"/>
                <a:gd name="T2" fmla="*/ 79 w 128"/>
                <a:gd name="T3" fmla="*/ 0 h 128"/>
                <a:gd name="T4" fmla="*/ 5 w 128"/>
                <a:gd name="T5" fmla="*/ 74 h 128"/>
                <a:gd name="T6" fmla="*/ 5 w 128"/>
                <a:gd name="T7" fmla="*/ 91 h 128"/>
                <a:gd name="T8" fmla="*/ 37 w 128"/>
                <a:gd name="T9" fmla="*/ 123 h 128"/>
                <a:gd name="T10" fmla="*/ 54 w 128"/>
                <a:gd name="T11" fmla="*/ 123 h 128"/>
                <a:gd name="T12" fmla="*/ 128 w 128"/>
                <a:gd name="T13" fmla="*/ 49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128">
                  <a:moveTo>
                    <a:pt x="128" y="49"/>
                  </a:moveTo>
                  <a:cubicBezTo>
                    <a:pt x="79" y="0"/>
                    <a:pt x="79" y="0"/>
                    <a:pt x="79" y="0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0" y="79"/>
                    <a:pt x="0" y="86"/>
                    <a:pt x="5" y="91"/>
                  </a:cubicBezTo>
                  <a:cubicBezTo>
                    <a:pt x="37" y="123"/>
                    <a:pt x="37" y="123"/>
                    <a:pt x="37" y="123"/>
                  </a:cubicBezTo>
                  <a:cubicBezTo>
                    <a:pt x="42" y="128"/>
                    <a:pt x="49" y="128"/>
                    <a:pt x="54" y="123"/>
                  </a:cubicBezTo>
                  <a:lnTo>
                    <a:pt x="128" y="49"/>
                  </a:ln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39" name="组合 338"/>
          <p:cNvGrpSpPr/>
          <p:nvPr/>
        </p:nvGrpSpPr>
        <p:grpSpPr>
          <a:xfrm>
            <a:off x="9837738" y="1933930"/>
            <a:ext cx="652463" cy="654050"/>
            <a:chOff x="10367963" y="1566863"/>
            <a:chExt cx="652463" cy="654050"/>
          </a:xfrm>
        </p:grpSpPr>
        <p:sp>
          <p:nvSpPr>
            <p:cNvPr id="340" name="Oval 313"/>
            <p:cNvSpPr>
              <a:spLocks noChangeArrowheads="1"/>
            </p:cNvSpPr>
            <p:nvPr/>
          </p:nvSpPr>
          <p:spPr bwMode="auto">
            <a:xfrm>
              <a:off x="10367963" y="1566863"/>
              <a:ext cx="652463" cy="654050"/>
            </a:xfrm>
            <a:prstGeom prst="ellipse">
              <a:avLst/>
            </a:prstGeom>
            <a:solidFill>
              <a:srgbClr val="CF5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1" name="Freeform 314"/>
            <p:cNvSpPr/>
            <p:nvPr/>
          </p:nvSpPr>
          <p:spPr bwMode="auto">
            <a:xfrm>
              <a:off x="10556875" y="1755776"/>
              <a:ext cx="461963" cy="461963"/>
            </a:xfrm>
            <a:custGeom>
              <a:avLst/>
              <a:gdLst>
                <a:gd name="T0" fmla="*/ 181 w 181"/>
                <a:gd name="T1" fmla="*/ 73 h 181"/>
                <a:gd name="T2" fmla="*/ 108 w 181"/>
                <a:gd name="T3" fmla="*/ 0 h 181"/>
                <a:gd name="T4" fmla="*/ 76 w 181"/>
                <a:gd name="T5" fmla="*/ 32 h 181"/>
                <a:gd name="T6" fmla="*/ 64 w 181"/>
                <a:gd name="T7" fmla="*/ 20 h 181"/>
                <a:gd name="T8" fmla="*/ 25 w 181"/>
                <a:gd name="T9" fmla="*/ 59 h 181"/>
                <a:gd name="T10" fmla="*/ 37 w 181"/>
                <a:gd name="T11" fmla="*/ 71 h 181"/>
                <a:gd name="T12" fmla="*/ 0 w 181"/>
                <a:gd name="T13" fmla="*/ 108 h 181"/>
                <a:gd name="T14" fmla="*/ 73 w 181"/>
                <a:gd name="T15" fmla="*/ 181 h 181"/>
                <a:gd name="T16" fmla="*/ 181 w 181"/>
                <a:gd name="T17" fmla="*/ 7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181">
                  <a:moveTo>
                    <a:pt x="181" y="73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73" y="181"/>
                    <a:pt x="73" y="181"/>
                    <a:pt x="73" y="181"/>
                  </a:cubicBezTo>
                  <a:cubicBezTo>
                    <a:pt x="129" y="172"/>
                    <a:pt x="172" y="129"/>
                    <a:pt x="181" y="73"/>
                  </a:cubicBezTo>
                  <a:close/>
                </a:path>
              </a:pathLst>
            </a:custGeom>
            <a:solidFill>
              <a:srgbClr val="BD46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2" name="Freeform 315"/>
            <p:cNvSpPr>
              <a:spLocks noEditPoints="1"/>
            </p:cNvSpPr>
            <p:nvPr/>
          </p:nvSpPr>
          <p:spPr bwMode="auto">
            <a:xfrm>
              <a:off x="10499725" y="1700213"/>
              <a:ext cx="388938" cy="387350"/>
            </a:xfrm>
            <a:custGeom>
              <a:avLst/>
              <a:gdLst>
                <a:gd name="T0" fmla="*/ 76 w 152"/>
                <a:gd name="T1" fmla="*/ 0 h 152"/>
                <a:gd name="T2" fmla="*/ 0 w 152"/>
                <a:gd name="T3" fmla="*/ 76 h 152"/>
                <a:gd name="T4" fmla="*/ 76 w 152"/>
                <a:gd name="T5" fmla="*/ 152 h 152"/>
                <a:gd name="T6" fmla="*/ 152 w 152"/>
                <a:gd name="T7" fmla="*/ 76 h 152"/>
                <a:gd name="T8" fmla="*/ 76 w 152"/>
                <a:gd name="T9" fmla="*/ 0 h 152"/>
                <a:gd name="T10" fmla="*/ 76 w 152"/>
                <a:gd name="T11" fmla="*/ 88 h 152"/>
                <a:gd name="T12" fmla="*/ 64 w 152"/>
                <a:gd name="T13" fmla="*/ 76 h 152"/>
                <a:gd name="T14" fmla="*/ 76 w 152"/>
                <a:gd name="T15" fmla="*/ 64 h 152"/>
                <a:gd name="T16" fmla="*/ 88 w 152"/>
                <a:gd name="T17" fmla="*/ 76 h 152"/>
                <a:gd name="T18" fmla="*/ 76 w 152"/>
                <a:gd name="T19" fmla="*/ 8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52">
                  <a:moveTo>
                    <a:pt x="76" y="0"/>
                  </a:moveTo>
                  <a:cubicBezTo>
                    <a:pt x="34" y="0"/>
                    <a:pt x="0" y="34"/>
                    <a:pt x="0" y="76"/>
                  </a:cubicBezTo>
                  <a:cubicBezTo>
                    <a:pt x="0" y="118"/>
                    <a:pt x="34" y="152"/>
                    <a:pt x="76" y="152"/>
                  </a:cubicBezTo>
                  <a:cubicBezTo>
                    <a:pt x="118" y="152"/>
                    <a:pt x="152" y="11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lose/>
                  <a:moveTo>
                    <a:pt x="76" y="88"/>
                  </a:moveTo>
                  <a:cubicBezTo>
                    <a:pt x="70" y="88"/>
                    <a:pt x="64" y="82"/>
                    <a:pt x="64" y="76"/>
                  </a:cubicBezTo>
                  <a:cubicBezTo>
                    <a:pt x="64" y="70"/>
                    <a:pt x="70" y="64"/>
                    <a:pt x="76" y="64"/>
                  </a:cubicBezTo>
                  <a:cubicBezTo>
                    <a:pt x="82" y="64"/>
                    <a:pt x="88" y="70"/>
                    <a:pt x="88" y="76"/>
                  </a:cubicBezTo>
                  <a:cubicBezTo>
                    <a:pt x="88" y="82"/>
                    <a:pt x="82" y="88"/>
                    <a:pt x="76" y="88"/>
                  </a:cubicBezTo>
                  <a:close/>
                </a:path>
              </a:pathLst>
            </a:cu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3" name="Freeform 316"/>
            <p:cNvSpPr/>
            <p:nvPr/>
          </p:nvSpPr>
          <p:spPr bwMode="auto">
            <a:xfrm>
              <a:off x="10553700" y="1754188"/>
              <a:ext cx="101600" cy="101600"/>
            </a:xfrm>
            <a:custGeom>
              <a:avLst/>
              <a:gdLst>
                <a:gd name="T0" fmla="*/ 30 w 40"/>
                <a:gd name="T1" fmla="*/ 40 h 40"/>
                <a:gd name="T2" fmla="*/ 0 w 40"/>
                <a:gd name="T3" fmla="*/ 22 h 40"/>
                <a:gd name="T4" fmla="*/ 22 w 40"/>
                <a:gd name="T5" fmla="*/ 0 h 40"/>
                <a:gd name="T6" fmla="*/ 40 w 40"/>
                <a:gd name="T7" fmla="*/ 30 h 40"/>
                <a:gd name="T8" fmla="*/ 30 w 40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30" y="4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5" y="13"/>
                    <a:pt x="13" y="5"/>
                    <a:pt x="22" y="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36" y="33"/>
                    <a:pt x="33" y="36"/>
                    <a:pt x="30" y="40"/>
                  </a:cubicBez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4" name="Freeform 317"/>
            <p:cNvSpPr/>
            <p:nvPr/>
          </p:nvSpPr>
          <p:spPr bwMode="auto">
            <a:xfrm>
              <a:off x="10739438" y="1939926"/>
              <a:ext cx="85725" cy="84138"/>
            </a:xfrm>
            <a:custGeom>
              <a:avLst/>
              <a:gdLst>
                <a:gd name="T0" fmla="*/ 21 w 33"/>
                <a:gd name="T1" fmla="*/ 33 h 33"/>
                <a:gd name="T2" fmla="*/ 0 w 33"/>
                <a:gd name="T3" fmla="*/ 5 h 33"/>
                <a:gd name="T4" fmla="*/ 5 w 33"/>
                <a:gd name="T5" fmla="*/ 0 h 33"/>
                <a:gd name="T6" fmla="*/ 33 w 33"/>
                <a:gd name="T7" fmla="*/ 21 h 33"/>
                <a:gd name="T8" fmla="*/ 21 w 33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21" y="33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2" y="4"/>
                    <a:pt x="4" y="2"/>
                    <a:pt x="5" y="0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0" y="26"/>
                    <a:pt x="26" y="30"/>
                    <a:pt x="21" y="33"/>
                  </a:cubicBez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45" name="组合 344"/>
          <p:cNvGrpSpPr/>
          <p:nvPr/>
        </p:nvGrpSpPr>
        <p:grpSpPr>
          <a:xfrm>
            <a:off x="8815388" y="1933930"/>
            <a:ext cx="654050" cy="654050"/>
            <a:chOff x="9345613" y="1566863"/>
            <a:chExt cx="654050" cy="654050"/>
          </a:xfrm>
        </p:grpSpPr>
        <p:sp>
          <p:nvSpPr>
            <p:cNvPr id="346" name="Oval 318"/>
            <p:cNvSpPr>
              <a:spLocks noChangeArrowheads="1"/>
            </p:cNvSpPr>
            <p:nvPr/>
          </p:nvSpPr>
          <p:spPr bwMode="auto">
            <a:xfrm>
              <a:off x="9345613" y="1566863"/>
              <a:ext cx="654050" cy="654050"/>
            </a:xfrm>
            <a:prstGeom prst="ellipse">
              <a:avLst/>
            </a:prstGeom>
            <a:solidFill>
              <a:srgbClr val="F2C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7" name="Freeform 319"/>
            <p:cNvSpPr/>
            <p:nvPr/>
          </p:nvSpPr>
          <p:spPr bwMode="auto">
            <a:xfrm>
              <a:off x="9478963" y="1751013"/>
              <a:ext cx="517525" cy="469900"/>
            </a:xfrm>
            <a:custGeom>
              <a:avLst/>
              <a:gdLst>
                <a:gd name="T0" fmla="*/ 46 w 203"/>
                <a:gd name="T1" fmla="*/ 181 h 184"/>
                <a:gd name="T2" fmla="*/ 76 w 203"/>
                <a:gd name="T3" fmla="*/ 184 h 184"/>
                <a:gd name="T4" fmla="*/ 203 w 203"/>
                <a:gd name="T5" fmla="*/ 69 h 184"/>
                <a:gd name="T6" fmla="*/ 134 w 203"/>
                <a:gd name="T7" fmla="*/ 0 h 184"/>
                <a:gd name="T8" fmla="*/ 0 w 203"/>
                <a:gd name="T9" fmla="*/ 134 h 184"/>
                <a:gd name="T10" fmla="*/ 46 w 203"/>
                <a:gd name="T11" fmla="*/ 181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3" h="184">
                  <a:moveTo>
                    <a:pt x="46" y="181"/>
                  </a:moveTo>
                  <a:cubicBezTo>
                    <a:pt x="56" y="183"/>
                    <a:pt x="66" y="184"/>
                    <a:pt x="76" y="184"/>
                  </a:cubicBezTo>
                  <a:cubicBezTo>
                    <a:pt x="142" y="184"/>
                    <a:pt x="197" y="134"/>
                    <a:pt x="203" y="69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0" y="134"/>
                    <a:pt x="0" y="134"/>
                    <a:pt x="0" y="134"/>
                  </a:cubicBezTo>
                  <a:lnTo>
                    <a:pt x="46" y="181"/>
                  </a:lnTo>
                  <a:close/>
                </a:path>
              </a:pathLst>
            </a:custGeom>
            <a:solidFill>
              <a:srgbClr val="E6B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8" name="Freeform 320"/>
            <p:cNvSpPr/>
            <p:nvPr/>
          </p:nvSpPr>
          <p:spPr bwMode="auto">
            <a:xfrm>
              <a:off x="9478963" y="1708151"/>
              <a:ext cx="387350" cy="385763"/>
            </a:xfrm>
            <a:custGeom>
              <a:avLst/>
              <a:gdLst>
                <a:gd name="T0" fmla="*/ 188 w 244"/>
                <a:gd name="T1" fmla="*/ 0 h 243"/>
                <a:gd name="T2" fmla="*/ 0 w 244"/>
                <a:gd name="T3" fmla="*/ 0 h 243"/>
                <a:gd name="T4" fmla="*/ 0 w 244"/>
                <a:gd name="T5" fmla="*/ 243 h 243"/>
                <a:gd name="T6" fmla="*/ 244 w 244"/>
                <a:gd name="T7" fmla="*/ 243 h 243"/>
                <a:gd name="T8" fmla="*/ 244 w 244"/>
                <a:gd name="T9" fmla="*/ 54 h 243"/>
                <a:gd name="T10" fmla="*/ 188 w 244"/>
                <a:gd name="T11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4" h="243">
                  <a:moveTo>
                    <a:pt x="188" y="0"/>
                  </a:moveTo>
                  <a:lnTo>
                    <a:pt x="0" y="0"/>
                  </a:lnTo>
                  <a:lnTo>
                    <a:pt x="0" y="243"/>
                  </a:lnTo>
                  <a:lnTo>
                    <a:pt x="244" y="243"/>
                  </a:lnTo>
                  <a:lnTo>
                    <a:pt x="244" y="54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9" name="Rectangle 321"/>
            <p:cNvSpPr>
              <a:spLocks noChangeArrowheads="1"/>
            </p:cNvSpPr>
            <p:nvPr/>
          </p:nvSpPr>
          <p:spPr bwMode="auto">
            <a:xfrm>
              <a:off x="9540875" y="1898651"/>
              <a:ext cx="265113" cy="150813"/>
            </a:xfrm>
            <a:prstGeom prst="rect">
              <a:avLst/>
            </a:pr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0" name="Freeform 322"/>
            <p:cNvSpPr>
              <a:spLocks noEditPoints="1"/>
            </p:cNvSpPr>
            <p:nvPr/>
          </p:nvSpPr>
          <p:spPr bwMode="auto">
            <a:xfrm>
              <a:off x="9583738" y="1751013"/>
              <a:ext cx="179388" cy="101600"/>
            </a:xfrm>
            <a:custGeom>
              <a:avLst/>
              <a:gdLst>
                <a:gd name="T0" fmla="*/ 0 w 113"/>
                <a:gd name="T1" fmla="*/ 0 h 64"/>
                <a:gd name="T2" fmla="*/ 0 w 113"/>
                <a:gd name="T3" fmla="*/ 64 h 64"/>
                <a:gd name="T4" fmla="*/ 113 w 113"/>
                <a:gd name="T5" fmla="*/ 64 h 64"/>
                <a:gd name="T6" fmla="*/ 113 w 113"/>
                <a:gd name="T7" fmla="*/ 0 h 64"/>
                <a:gd name="T8" fmla="*/ 0 w 113"/>
                <a:gd name="T9" fmla="*/ 0 h 64"/>
                <a:gd name="T10" fmla="*/ 98 w 113"/>
                <a:gd name="T11" fmla="*/ 51 h 64"/>
                <a:gd name="T12" fmla="*/ 76 w 113"/>
                <a:gd name="T13" fmla="*/ 51 h 64"/>
                <a:gd name="T14" fmla="*/ 76 w 113"/>
                <a:gd name="T15" fmla="*/ 13 h 64"/>
                <a:gd name="T16" fmla="*/ 98 w 113"/>
                <a:gd name="T17" fmla="*/ 13 h 64"/>
                <a:gd name="T18" fmla="*/ 98 w 113"/>
                <a:gd name="T19" fmla="*/ 5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64">
                  <a:moveTo>
                    <a:pt x="0" y="0"/>
                  </a:moveTo>
                  <a:lnTo>
                    <a:pt x="0" y="64"/>
                  </a:lnTo>
                  <a:lnTo>
                    <a:pt x="113" y="64"/>
                  </a:lnTo>
                  <a:lnTo>
                    <a:pt x="113" y="0"/>
                  </a:lnTo>
                  <a:lnTo>
                    <a:pt x="0" y="0"/>
                  </a:lnTo>
                  <a:close/>
                  <a:moveTo>
                    <a:pt x="98" y="51"/>
                  </a:moveTo>
                  <a:lnTo>
                    <a:pt x="76" y="51"/>
                  </a:lnTo>
                  <a:lnTo>
                    <a:pt x="76" y="13"/>
                  </a:lnTo>
                  <a:lnTo>
                    <a:pt x="98" y="13"/>
                  </a:lnTo>
                  <a:lnTo>
                    <a:pt x="98" y="51"/>
                  </a:lnTo>
                  <a:close/>
                </a:path>
              </a:pathLst>
            </a:custGeom>
            <a:solidFill>
              <a:srgbClr val="CC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1" name="Rectangle 323"/>
            <p:cNvSpPr>
              <a:spLocks noChangeArrowheads="1"/>
            </p:cNvSpPr>
            <p:nvPr/>
          </p:nvSpPr>
          <p:spPr bwMode="auto">
            <a:xfrm>
              <a:off x="9583738" y="1965326"/>
              <a:ext cx="179388" cy="17463"/>
            </a:xfrm>
            <a:prstGeom prst="rect">
              <a:avLst/>
            </a:pr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2" name="Rectangle 324"/>
            <p:cNvSpPr>
              <a:spLocks noChangeArrowheads="1"/>
            </p:cNvSpPr>
            <p:nvPr/>
          </p:nvSpPr>
          <p:spPr bwMode="auto">
            <a:xfrm>
              <a:off x="9583738" y="1931988"/>
              <a:ext cx="179388" cy="17463"/>
            </a:xfrm>
            <a:prstGeom prst="rect">
              <a:avLst/>
            </a:pr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3" name="Rectangle 325"/>
            <p:cNvSpPr>
              <a:spLocks noChangeArrowheads="1"/>
            </p:cNvSpPr>
            <p:nvPr/>
          </p:nvSpPr>
          <p:spPr bwMode="auto">
            <a:xfrm>
              <a:off x="9583738" y="2001838"/>
              <a:ext cx="179388" cy="14288"/>
            </a:xfrm>
            <a:prstGeom prst="rect">
              <a:avLst/>
            </a:pr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54" name="组合 353"/>
          <p:cNvGrpSpPr/>
          <p:nvPr/>
        </p:nvGrpSpPr>
        <p:grpSpPr>
          <a:xfrm>
            <a:off x="7794625" y="1933930"/>
            <a:ext cx="654050" cy="654050"/>
            <a:chOff x="8324850" y="1566863"/>
            <a:chExt cx="654050" cy="654050"/>
          </a:xfrm>
        </p:grpSpPr>
        <p:sp>
          <p:nvSpPr>
            <p:cNvPr id="355" name="Oval 326"/>
            <p:cNvSpPr>
              <a:spLocks noChangeArrowheads="1"/>
            </p:cNvSpPr>
            <p:nvPr/>
          </p:nvSpPr>
          <p:spPr bwMode="auto">
            <a:xfrm>
              <a:off x="8324850" y="1566863"/>
              <a:ext cx="654050" cy="654050"/>
            </a:xfrm>
            <a:prstGeom prst="ellipse">
              <a:avLst/>
            </a:prstGeom>
            <a:solidFill>
              <a:srgbClr val="AFD3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6" name="Freeform 327"/>
            <p:cNvSpPr/>
            <p:nvPr/>
          </p:nvSpPr>
          <p:spPr bwMode="auto">
            <a:xfrm>
              <a:off x="8458200" y="1751013"/>
              <a:ext cx="517525" cy="469900"/>
            </a:xfrm>
            <a:custGeom>
              <a:avLst/>
              <a:gdLst>
                <a:gd name="T0" fmla="*/ 46 w 203"/>
                <a:gd name="T1" fmla="*/ 181 h 184"/>
                <a:gd name="T2" fmla="*/ 76 w 203"/>
                <a:gd name="T3" fmla="*/ 184 h 184"/>
                <a:gd name="T4" fmla="*/ 203 w 203"/>
                <a:gd name="T5" fmla="*/ 69 h 184"/>
                <a:gd name="T6" fmla="*/ 134 w 203"/>
                <a:gd name="T7" fmla="*/ 0 h 184"/>
                <a:gd name="T8" fmla="*/ 0 w 203"/>
                <a:gd name="T9" fmla="*/ 134 h 184"/>
                <a:gd name="T10" fmla="*/ 46 w 203"/>
                <a:gd name="T11" fmla="*/ 181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3" h="184">
                  <a:moveTo>
                    <a:pt x="46" y="181"/>
                  </a:moveTo>
                  <a:cubicBezTo>
                    <a:pt x="56" y="183"/>
                    <a:pt x="66" y="184"/>
                    <a:pt x="76" y="184"/>
                  </a:cubicBezTo>
                  <a:cubicBezTo>
                    <a:pt x="142" y="184"/>
                    <a:pt x="197" y="134"/>
                    <a:pt x="203" y="69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0" y="134"/>
                    <a:pt x="0" y="134"/>
                    <a:pt x="0" y="134"/>
                  </a:cubicBezTo>
                  <a:lnTo>
                    <a:pt x="46" y="181"/>
                  </a:lnTo>
                  <a:close/>
                </a:path>
              </a:pathLst>
            </a:custGeom>
            <a:solidFill>
              <a:srgbClr val="9CC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7" name="Freeform 328"/>
            <p:cNvSpPr/>
            <p:nvPr/>
          </p:nvSpPr>
          <p:spPr bwMode="auto">
            <a:xfrm>
              <a:off x="8458200" y="1708151"/>
              <a:ext cx="387350" cy="385763"/>
            </a:xfrm>
            <a:custGeom>
              <a:avLst/>
              <a:gdLst>
                <a:gd name="T0" fmla="*/ 188 w 244"/>
                <a:gd name="T1" fmla="*/ 0 h 243"/>
                <a:gd name="T2" fmla="*/ 0 w 244"/>
                <a:gd name="T3" fmla="*/ 0 h 243"/>
                <a:gd name="T4" fmla="*/ 0 w 244"/>
                <a:gd name="T5" fmla="*/ 243 h 243"/>
                <a:gd name="T6" fmla="*/ 244 w 244"/>
                <a:gd name="T7" fmla="*/ 243 h 243"/>
                <a:gd name="T8" fmla="*/ 244 w 244"/>
                <a:gd name="T9" fmla="*/ 54 h 243"/>
                <a:gd name="T10" fmla="*/ 188 w 244"/>
                <a:gd name="T11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4" h="243">
                  <a:moveTo>
                    <a:pt x="188" y="0"/>
                  </a:moveTo>
                  <a:lnTo>
                    <a:pt x="0" y="0"/>
                  </a:lnTo>
                  <a:lnTo>
                    <a:pt x="0" y="243"/>
                  </a:lnTo>
                  <a:lnTo>
                    <a:pt x="244" y="243"/>
                  </a:lnTo>
                  <a:lnTo>
                    <a:pt x="244" y="54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8" name="Freeform 329"/>
            <p:cNvSpPr>
              <a:spLocks noEditPoints="1"/>
            </p:cNvSpPr>
            <p:nvPr/>
          </p:nvSpPr>
          <p:spPr bwMode="auto">
            <a:xfrm>
              <a:off x="8562975" y="1751013"/>
              <a:ext cx="177800" cy="101600"/>
            </a:xfrm>
            <a:custGeom>
              <a:avLst/>
              <a:gdLst>
                <a:gd name="T0" fmla="*/ 0 w 112"/>
                <a:gd name="T1" fmla="*/ 0 h 64"/>
                <a:gd name="T2" fmla="*/ 0 w 112"/>
                <a:gd name="T3" fmla="*/ 64 h 64"/>
                <a:gd name="T4" fmla="*/ 112 w 112"/>
                <a:gd name="T5" fmla="*/ 64 h 64"/>
                <a:gd name="T6" fmla="*/ 112 w 112"/>
                <a:gd name="T7" fmla="*/ 0 h 64"/>
                <a:gd name="T8" fmla="*/ 0 w 112"/>
                <a:gd name="T9" fmla="*/ 0 h 64"/>
                <a:gd name="T10" fmla="*/ 98 w 112"/>
                <a:gd name="T11" fmla="*/ 51 h 64"/>
                <a:gd name="T12" fmla="*/ 75 w 112"/>
                <a:gd name="T13" fmla="*/ 51 h 64"/>
                <a:gd name="T14" fmla="*/ 75 w 112"/>
                <a:gd name="T15" fmla="*/ 13 h 64"/>
                <a:gd name="T16" fmla="*/ 98 w 112"/>
                <a:gd name="T17" fmla="*/ 13 h 64"/>
                <a:gd name="T18" fmla="*/ 98 w 112"/>
                <a:gd name="T19" fmla="*/ 5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" h="64">
                  <a:moveTo>
                    <a:pt x="0" y="0"/>
                  </a:moveTo>
                  <a:lnTo>
                    <a:pt x="0" y="64"/>
                  </a:lnTo>
                  <a:lnTo>
                    <a:pt x="112" y="64"/>
                  </a:lnTo>
                  <a:lnTo>
                    <a:pt x="112" y="0"/>
                  </a:lnTo>
                  <a:lnTo>
                    <a:pt x="0" y="0"/>
                  </a:lnTo>
                  <a:close/>
                  <a:moveTo>
                    <a:pt x="98" y="51"/>
                  </a:moveTo>
                  <a:lnTo>
                    <a:pt x="75" y="51"/>
                  </a:lnTo>
                  <a:lnTo>
                    <a:pt x="75" y="13"/>
                  </a:lnTo>
                  <a:lnTo>
                    <a:pt x="98" y="13"/>
                  </a:lnTo>
                  <a:lnTo>
                    <a:pt x="98" y="51"/>
                  </a:lnTo>
                  <a:close/>
                </a:path>
              </a:pathLst>
            </a:custGeom>
            <a:solidFill>
              <a:srgbClr val="CC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9" name="Rectangle 330"/>
            <p:cNvSpPr>
              <a:spLocks noChangeArrowheads="1"/>
            </p:cNvSpPr>
            <p:nvPr/>
          </p:nvSpPr>
          <p:spPr bwMode="auto">
            <a:xfrm>
              <a:off x="8518525" y="1898651"/>
              <a:ext cx="266700" cy="150813"/>
            </a:xfrm>
            <a:prstGeom prst="rect">
              <a:avLst/>
            </a:pr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60" name="组合 359"/>
          <p:cNvGrpSpPr/>
          <p:nvPr/>
        </p:nvGrpSpPr>
        <p:grpSpPr>
          <a:xfrm>
            <a:off x="6773863" y="1933930"/>
            <a:ext cx="652463" cy="654051"/>
            <a:chOff x="7304088" y="1566863"/>
            <a:chExt cx="652463" cy="654051"/>
          </a:xfrm>
        </p:grpSpPr>
        <p:sp>
          <p:nvSpPr>
            <p:cNvPr id="361" name="Oval 331"/>
            <p:cNvSpPr>
              <a:spLocks noChangeArrowheads="1"/>
            </p:cNvSpPr>
            <p:nvPr/>
          </p:nvSpPr>
          <p:spPr bwMode="auto">
            <a:xfrm>
              <a:off x="7304088" y="1566863"/>
              <a:ext cx="652463" cy="654050"/>
            </a:xfrm>
            <a:prstGeom prst="ellipse">
              <a:avLst/>
            </a:prstGeom>
            <a:solidFill>
              <a:srgbClr val="DE6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2" name="Freeform 332"/>
            <p:cNvSpPr/>
            <p:nvPr/>
          </p:nvSpPr>
          <p:spPr bwMode="auto">
            <a:xfrm>
              <a:off x="7435850" y="1695451"/>
              <a:ext cx="503238" cy="525463"/>
            </a:xfrm>
            <a:custGeom>
              <a:avLst/>
              <a:gdLst>
                <a:gd name="T0" fmla="*/ 84 w 197"/>
                <a:gd name="T1" fmla="*/ 66 h 206"/>
                <a:gd name="T2" fmla="*/ 56 w 197"/>
                <a:gd name="T3" fmla="*/ 111 h 206"/>
                <a:gd name="T4" fmla="*/ 80 w 197"/>
                <a:gd name="T5" fmla="*/ 136 h 206"/>
                <a:gd name="T6" fmla="*/ 0 w 197"/>
                <a:gd name="T7" fmla="*/ 146 h 206"/>
                <a:gd name="T8" fmla="*/ 59 w 197"/>
                <a:gd name="T9" fmla="*/ 205 h 206"/>
                <a:gd name="T10" fmla="*/ 76 w 197"/>
                <a:gd name="T11" fmla="*/ 206 h 206"/>
                <a:gd name="T12" fmla="*/ 197 w 197"/>
                <a:gd name="T13" fmla="*/ 121 h 206"/>
                <a:gd name="T14" fmla="*/ 76 w 197"/>
                <a:gd name="T15" fmla="*/ 0 h 206"/>
                <a:gd name="T16" fmla="*/ 66 w 197"/>
                <a:gd name="T17" fmla="*/ 31 h 206"/>
                <a:gd name="T18" fmla="*/ 84 w 197"/>
                <a:gd name="T19" fmla="*/ 6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7" h="206">
                  <a:moveTo>
                    <a:pt x="84" y="66"/>
                  </a:moveTo>
                  <a:cubicBezTo>
                    <a:pt x="56" y="111"/>
                    <a:pt x="56" y="111"/>
                    <a:pt x="56" y="111"/>
                  </a:cubicBezTo>
                  <a:cubicBezTo>
                    <a:pt x="80" y="136"/>
                    <a:pt x="80" y="136"/>
                    <a:pt x="80" y="13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59" y="205"/>
                    <a:pt x="59" y="205"/>
                    <a:pt x="59" y="205"/>
                  </a:cubicBezTo>
                  <a:cubicBezTo>
                    <a:pt x="65" y="206"/>
                    <a:pt x="70" y="206"/>
                    <a:pt x="76" y="206"/>
                  </a:cubicBezTo>
                  <a:cubicBezTo>
                    <a:pt x="132" y="206"/>
                    <a:pt x="179" y="171"/>
                    <a:pt x="197" y="12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66" y="31"/>
                    <a:pt x="66" y="31"/>
                    <a:pt x="66" y="31"/>
                  </a:cubicBezTo>
                  <a:lnTo>
                    <a:pt x="84" y="66"/>
                  </a:lnTo>
                  <a:close/>
                </a:path>
              </a:pathLst>
            </a:custGeom>
            <a:solidFill>
              <a:srgbClr val="CC5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3" name="Freeform 333"/>
            <p:cNvSpPr/>
            <p:nvPr/>
          </p:nvSpPr>
          <p:spPr bwMode="auto">
            <a:xfrm>
              <a:off x="7435850" y="1978026"/>
              <a:ext cx="388938" cy="88900"/>
            </a:xfrm>
            <a:custGeom>
              <a:avLst/>
              <a:gdLst>
                <a:gd name="T0" fmla="*/ 218 w 245"/>
                <a:gd name="T1" fmla="*/ 0 h 56"/>
                <a:gd name="T2" fmla="*/ 218 w 245"/>
                <a:gd name="T3" fmla="*/ 29 h 56"/>
                <a:gd name="T4" fmla="*/ 28 w 245"/>
                <a:gd name="T5" fmla="*/ 29 h 56"/>
                <a:gd name="T6" fmla="*/ 28 w 245"/>
                <a:gd name="T7" fmla="*/ 0 h 56"/>
                <a:gd name="T8" fmla="*/ 0 w 245"/>
                <a:gd name="T9" fmla="*/ 0 h 56"/>
                <a:gd name="T10" fmla="*/ 0 w 245"/>
                <a:gd name="T11" fmla="*/ 56 h 56"/>
                <a:gd name="T12" fmla="*/ 245 w 245"/>
                <a:gd name="T13" fmla="*/ 56 h 56"/>
                <a:gd name="T14" fmla="*/ 245 w 245"/>
                <a:gd name="T15" fmla="*/ 0 h 56"/>
                <a:gd name="T16" fmla="*/ 218 w 245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56">
                  <a:moveTo>
                    <a:pt x="218" y="0"/>
                  </a:moveTo>
                  <a:lnTo>
                    <a:pt x="218" y="29"/>
                  </a:lnTo>
                  <a:lnTo>
                    <a:pt x="28" y="29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56"/>
                  </a:lnTo>
                  <a:lnTo>
                    <a:pt x="245" y="56"/>
                  </a:lnTo>
                  <a:lnTo>
                    <a:pt x="245" y="0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4" name="Freeform 334"/>
            <p:cNvSpPr/>
            <p:nvPr/>
          </p:nvSpPr>
          <p:spPr bwMode="auto">
            <a:xfrm>
              <a:off x="7497763" y="1695451"/>
              <a:ext cx="265113" cy="282575"/>
            </a:xfrm>
            <a:custGeom>
              <a:avLst/>
              <a:gdLst>
                <a:gd name="T0" fmla="*/ 51 w 167"/>
                <a:gd name="T1" fmla="*/ 178 h 178"/>
                <a:gd name="T2" fmla="*/ 116 w 167"/>
                <a:gd name="T3" fmla="*/ 178 h 178"/>
                <a:gd name="T4" fmla="*/ 116 w 167"/>
                <a:gd name="T5" fmla="*/ 94 h 178"/>
                <a:gd name="T6" fmla="*/ 167 w 167"/>
                <a:gd name="T7" fmla="*/ 94 h 178"/>
                <a:gd name="T8" fmla="*/ 84 w 167"/>
                <a:gd name="T9" fmla="*/ 0 h 178"/>
                <a:gd name="T10" fmla="*/ 0 w 167"/>
                <a:gd name="T11" fmla="*/ 94 h 178"/>
                <a:gd name="T12" fmla="*/ 51 w 167"/>
                <a:gd name="T13" fmla="*/ 94 h 178"/>
                <a:gd name="T14" fmla="*/ 51 w 167"/>
                <a:gd name="T15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" h="178">
                  <a:moveTo>
                    <a:pt x="51" y="178"/>
                  </a:moveTo>
                  <a:lnTo>
                    <a:pt x="116" y="178"/>
                  </a:lnTo>
                  <a:lnTo>
                    <a:pt x="116" y="94"/>
                  </a:lnTo>
                  <a:lnTo>
                    <a:pt x="167" y="94"/>
                  </a:lnTo>
                  <a:lnTo>
                    <a:pt x="84" y="0"/>
                  </a:lnTo>
                  <a:lnTo>
                    <a:pt x="0" y="94"/>
                  </a:lnTo>
                  <a:lnTo>
                    <a:pt x="51" y="94"/>
                  </a:lnTo>
                  <a:lnTo>
                    <a:pt x="51" y="178"/>
                  </a:ln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65" name="组合 364"/>
          <p:cNvGrpSpPr/>
          <p:nvPr/>
        </p:nvGrpSpPr>
        <p:grpSpPr>
          <a:xfrm>
            <a:off x="5751513" y="1933930"/>
            <a:ext cx="654050" cy="654051"/>
            <a:chOff x="6281738" y="1566863"/>
            <a:chExt cx="654050" cy="654051"/>
          </a:xfrm>
        </p:grpSpPr>
        <p:sp>
          <p:nvSpPr>
            <p:cNvPr id="366" name="Oval 335"/>
            <p:cNvSpPr>
              <a:spLocks noChangeArrowheads="1"/>
            </p:cNvSpPr>
            <p:nvPr/>
          </p:nvSpPr>
          <p:spPr bwMode="auto">
            <a:xfrm>
              <a:off x="6281738" y="1566863"/>
              <a:ext cx="654050" cy="654050"/>
            </a:xfrm>
            <a:prstGeom prst="ellipse">
              <a:avLst/>
            </a:prstGeom>
            <a:solidFill>
              <a:srgbClr val="A49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7" name="Freeform 336"/>
            <p:cNvSpPr/>
            <p:nvPr/>
          </p:nvSpPr>
          <p:spPr bwMode="auto">
            <a:xfrm>
              <a:off x="6415088" y="1695451"/>
              <a:ext cx="512763" cy="525463"/>
            </a:xfrm>
            <a:custGeom>
              <a:avLst/>
              <a:gdLst>
                <a:gd name="T0" fmla="*/ 106 w 201"/>
                <a:gd name="T1" fmla="*/ 72 h 206"/>
                <a:gd name="T2" fmla="*/ 76 w 201"/>
                <a:gd name="T3" fmla="*/ 111 h 206"/>
                <a:gd name="T4" fmla="*/ 98 w 201"/>
                <a:gd name="T5" fmla="*/ 133 h 206"/>
                <a:gd name="T6" fmla="*/ 0 w 201"/>
                <a:gd name="T7" fmla="*/ 146 h 206"/>
                <a:gd name="T8" fmla="*/ 59 w 201"/>
                <a:gd name="T9" fmla="*/ 205 h 206"/>
                <a:gd name="T10" fmla="*/ 76 w 201"/>
                <a:gd name="T11" fmla="*/ 206 h 206"/>
                <a:gd name="T12" fmla="*/ 201 w 201"/>
                <a:gd name="T13" fmla="*/ 105 h 206"/>
                <a:gd name="T14" fmla="*/ 96 w 201"/>
                <a:gd name="T15" fmla="*/ 0 h 206"/>
                <a:gd name="T16" fmla="*/ 66 w 201"/>
                <a:gd name="T17" fmla="*/ 31 h 206"/>
                <a:gd name="T18" fmla="*/ 106 w 201"/>
                <a:gd name="T19" fmla="*/ 72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1" h="206">
                  <a:moveTo>
                    <a:pt x="106" y="72"/>
                  </a:moveTo>
                  <a:cubicBezTo>
                    <a:pt x="76" y="111"/>
                    <a:pt x="76" y="111"/>
                    <a:pt x="76" y="111"/>
                  </a:cubicBezTo>
                  <a:cubicBezTo>
                    <a:pt x="98" y="133"/>
                    <a:pt x="98" y="133"/>
                    <a:pt x="98" y="133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59" y="205"/>
                    <a:pt x="59" y="205"/>
                    <a:pt x="59" y="205"/>
                  </a:cubicBezTo>
                  <a:cubicBezTo>
                    <a:pt x="65" y="206"/>
                    <a:pt x="70" y="206"/>
                    <a:pt x="76" y="206"/>
                  </a:cubicBezTo>
                  <a:cubicBezTo>
                    <a:pt x="137" y="206"/>
                    <a:pt x="189" y="163"/>
                    <a:pt x="201" y="105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66" y="31"/>
                    <a:pt x="66" y="31"/>
                    <a:pt x="66" y="31"/>
                  </a:cubicBezTo>
                  <a:lnTo>
                    <a:pt x="106" y="72"/>
                  </a:lnTo>
                  <a:close/>
                </a:path>
              </a:pathLst>
            </a:custGeom>
            <a:solidFill>
              <a:srgbClr val="8D7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8" name="Freeform 337"/>
            <p:cNvSpPr/>
            <p:nvPr/>
          </p:nvSpPr>
          <p:spPr bwMode="auto">
            <a:xfrm>
              <a:off x="6415088" y="1978026"/>
              <a:ext cx="388938" cy="88900"/>
            </a:xfrm>
            <a:custGeom>
              <a:avLst/>
              <a:gdLst>
                <a:gd name="T0" fmla="*/ 217 w 245"/>
                <a:gd name="T1" fmla="*/ 0 h 56"/>
                <a:gd name="T2" fmla="*/ 217 w 245"/>
                <a:gd name="T3" fmla="*/ 29 h 56"/>
                <a:gd name="T4" fmla="*/ 27 w 245"/>
                <a:gd name="T5" fmla="*/ 29 h 56"/>
                <a:gd name="T6" fmla="*/ 27 w 245"/>
                <a:gd name="T7" fmla="*/ 0 h 56"/>
                <a:gd name="T8" fmla="*/ 0 w 245"/>
                <a:gd name="T9" fmla="*/ 0 h 56"/>
                <a:gd name="T10" fmla="*/ 0 w 245"/>
                <a:gd name="T11" fmla="*/ 56 h 56"/>
                <a:gd name="T12" fmla="*/ 245 w 245"/>
                <a:gd name="T13" fmla="*/ 56 h 56"/>
                <a:gd name="T14" fmla="*/ 245 w 245"/>
                <a:gd name="T15" fmla="*/ 0 h 56"/>
                <a:gd name="T16" fmla="*/ 217 w 245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56">
                  <a:moveTo>
                    <a:pt x="217" y="0"/>
                  </a:moveTo>
                  <a:lnTo>
                    <a:pt x="217" y="29"/>
                  </a:lnTo>
                  <a:lnTo>
                    <a:pt x="27" y="29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56"/>
                  </a:lnTo>
                  <a:lnTo>
                    <a:pt x="245" y="56"/>
                  </a:lnTo>
                  <a:lnTo>
                    <a:pt x="245" y="0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9" name="Freeform 338"/>
            <p:cNvSpPr/>
            <p:nvPr/>
          </p:nvSpPr>
          <p:spPr bwMode="auto">
            <a:xfrm>
              <a:off x="6477000" y="1695451"/>
              <a:ext cx="265113" cy="282575"/>
            </a:xfrm>
            <a:custGeom>
              <a:avLst/>
              <a:gdLst>
                <a:gd name="T0" fmla="*/ 167 w 167"/>
                <a:gd name="T1" fmla="*/ 85 h 178"/>
                <a:gd name="T2" fmla="*/ 115 w 167"/>
                <a:gd name="T3" fmla="*/ 85 h 178"/>
                <a:gd name="T4" fmla="*/ 115 w 167"/>
                <a:gd name="T5" fmla="*/ 0 h 178"/>
                <a:gd name="T6" fmla="*/ 51 w 167"/>
                <a:gd name="T7" fmla="*/ 0 h 178"/>
                <a:gd name="T8" fmla="*/ 51 w 167"/>
                <a:gd name="T9" fmla="*/ 85 h 178"/>
                <a:gd name="T10" fmla="*/ 0 w 167"/>
                <a:gd name="T11" fmla="*/ 85 h 178"/>
                <a:gd name="T12" fmla="*/ 83 w 167"/>
                <a:gd name="T13" fmla="*/ 178 h 178"/>
                <a:gd name="T14" fmla="*/ 167 w 167"/>
                <a:gd name="T15" fmla="*/ 8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" h="178">
                  <a:moveTo>
                    <a:pt x="167" y="85"/>
                  </a:moveTo>
                  <a:lnTo>
                    <a:pt x="115" y="85"/>
                  </a:lnTo>
                  <a:lnTo>
                    <a:pt x="115" y="0"/>
                  </a:lnTo>
                  <a:lnTo>
                    <a:pt x="51" y="0"/>
                  </a:lnTo>
                  <a:lnTo>
                    <a:pt x="51" y="85"/>
                  </a:lnTo>
                  <a:lnTo>
                    <a:pt x="0" y="85"/>
                  </a:lnTo>
                  <a:lnTo>
                    <a:pt x="83" y="178"/>
                  </a:lnTo>
                  <a:lnTo>
                    <a:pt x="167" y="85"/>
                  </a:ln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70" name="组合 369"/>
          <p:cNvGrpSpPr/>
          <p:nvPr/>
        </p:nvGrpSpPr>
        <p:grpSpPr>
          <a:xfrm>
            <a:off x="4730750" y="1933930"/>
            <a:ext cx="654050" cy="654050"/>
            <a:chOff x="5260975" y="1566863"/>
            <a:chExt cx="654050" cy="654050"/>
          </a:xfrm>
        </p:grpSpPr>
        <p:sp>
          <p:nvSpPr>
            <p:cNvPr id="371" name="Oval 339"/>
            <p:cNvSpPr>
              <a:spLocks noChangeArrowheads="1"/>
            </p:cNvSpPr>
            <p:nvPr/>
          </p:nvSpPr>
          <p:spPr bwMode="auto">
            <a:xfrm>
              <a:off x="5260975" y="1566863"/>
              <a:ext cx="654050" cy="654050"/>
            </a:xfrm>
            <a:prstGeom prst="ellipse">
              <a:avLst/>
            </a:prstGeom>
            <a:solidFill>
              <a:srgbClr val="7DC0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" name="Freeform 340"/>
            <p:cNvSpPr/>
            <p:nvPr/>
          </p:nvSpPr>
          <p:spPr bwMode="auto">
            <a:xfrm>
              <a:off x="5499100" y="1735138"/>
              <a:ext cx="407988" cy="473075"/>
            </a:xfrm>
            <a:custGeom>
              <a:avLst/>
              <a:gdLst>
                <a:gd name="T0" fmla="*/ 52 w 160"/>
                <a:gd name="T1" fmla="*/ 6 h 185"/>
                <a:gd name="T2" fmla="*/ 10 w 160"/>
                <a:gd name="T3" fmla="*/ 1 h 185"/>
                <a:gd name="T4" fmla="*/ 0 w 160"/>
                <a:gd name="T5" fmla="*/ 11 h 185"/>
                <a:gd name="T6" fmla="*/ 14 w 160"/>
                <a:gd name="T7" fmla="*/ 26 h 185"/>
                <a:gd name="T8" fmla="*/ 0 w 160"/>
                <a:gd name="T9" fmla="*/ 40 h 185"/>
                <a:gd name="T10" fmla="*/ 49 w 160"/>
                <a:gd name="T11" fmla="*/ 90 h 185"/>
                <a:gd name="T12" fmla="*/ 35 w 160"/>
                <a:gd name="T13" fmla="*/ 151 h 185"/>
                <a:gd name="T14" fmla="*/ 69 w 160"/>
                <a:gd name="T15" fmla="*/ 185 h 185"/>
                <a:gd name="T16" fmla="*/ 160 w 160"/>
                <a:gd name="T17" fmla="*/ 90 h 185"/>
                <a:gd name="T18" fmla="*/ 70 w 160"/>
                <a:gd name="T19" fmla="*/ 0 h 185"/>
                <a:gd name="T20" fmla="*/ 69 w 160"/>
                <a:gd name="T21" fmla="*/ 6 h 185"/>
                <a:gd name="T22" fmla="*/ 52 w 160"/>
                <a:gd name="T23" fmla="*/ 6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0" h="185">
                  <a:moveTo>
                    <a:pt x="52" y="6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49" y="90"/>
                    <a:pt x="49" y="90"/>
                    <a:pt x="49" y="90"/>
                  </a:cubicBezTo>
                  <a:cubicBezTo>
                    <a:pt x="35" y="151"/>
                    <a:pt x="35" y="151"/>
                    <a:pt x="35" y="151"/>
                  </a:cubicBezTo>
                  <a:cubicBezTo>
                    <a:pt x="69" y="185"/>
                    <a:pt x="69" y="185"/>
                    <a:pt x="69" y="185"/>
                  </a:cubicBezTo>
                  <a:cubicBezTo>
                    <a:pt x="114" y="173"/>
                    <a:pt x="150" y="136"/>
                    <a:pt x="160" y="9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9" y="6"/>
                    <a:pt x="69" y="6"/>
                    <a:pt x="69" y="6"/>
                  </a:cubicBezTo>
                  <a:lnTo>
                    <a:pt x="52" y="6"/>
                  </a:lnTo>
                  <a:close/>
                </a:path>
              </a:pathLst>
            </a:custGeom>
            <a:solidFill>
              <a:srgbClr val="6DAD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3" name="Freeform 341"/>
            <p:cNvSpPr/>
            <p:nvPr/>
          </p:nvSpPr>
          <p:spPr bwMode="auto">
            <a:xfrm>
              <a:off x="5394325" y="1868488"/>
              <a:ext cx="387350" cy="252413"/>
            </a:xfrm>
            <a:custGeom>
              <a:avLst/>
              <a:gdLst>
                <a:gd name="T0" fmla="*/ 122 w 244"/>
                <a:gd name="T1" fmla="*/ 159 h 159"/>
                <a:gd name="T2" fmla="*/ 244 w 244"/>
                <a:gd name="T3" fmla="*/ 37 h 159"/>
                <a:gd name="T4" fmla="*/ 178 w 244"/>
                <a:gd name="T5" fmla="*/ 37 h 159"/>
                <a:gd name="T6" fmla="*/ 178 w 244"/>
                <a:gd name="T7" fmla="*/ 0 h 159"/>
                <a:gd name="T8" fmla="*/ 66 w 244"/>
                <a:gd name="T9" fmla="*/ 0 h 159"/>
                <a:gd name="T10" fmla="*/ 66 w 244"/>
                <a:gd name="T11" fmla="*/ 37 h 159"/>
                <a:gd name="T12" fmla="*/ 0 w 244"/>
                <a:gd name="T13" fmla="*/ 37 h 159"/>
                <a:gd name="T14" fmla="*/ 122 w 244"/>
                <a:gd name="T1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4" h="159">
                  <a:moveTo>
                    <a:pt x="122" y="159"/>
                  </a:moveTo>
                  <a:lnTo>
                    <a:pt x="244" y="37"/>
                  </a:lnTo>
                  <a:lnTo>
                    <a:pt x="178" y="37"/>
                  </a:lnTo>
                  <a:lnTo>
                    <a:pt x="178" y="0"/>
                  </a:lnTo>
                  <a:lnTo>
                    <a:pt x="66" y="0"/>
                  </a:lnTo>
                  <a:lnTo>
                    <a:pt x="66" y="37"/>
                  </a:lnTo>
                  <a:lnTo>
                    <a:pt x="0" y="37"/>
                  </a:lnTo>
                  <a:lnTo>
                    <a:pt x="122" y="159"/>
                  </a:ln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4" name="Rectangle 342"/>
            <p:cNvSpPr>
              <a:spLocks noChangeArrowheads="1"/>
            </p:cNvSpPr>
            <p:nvPr/>
          </p:nvSpPr>
          <p:spPr bwMode="auto">
            <a:xfrm>
              <a:off x="5499100" y="1793876"/>
              <a:ext cx="177800" cy="44450"/>
            </a:xfrm>
            <a:prstGeom prst="rect">
              <a:avLst/>
            </a:pr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5" name="Rectangle 343"/>
            <p:cNvSpPr>
              <a:spLocks noChangeArrowheads="1"/>
            </p:cNvSpPr>
            <p:nvPr/>
          </p:nvSpPr>
          <p:spPr bwMode="auto">
            <a:xfrm>
              <a:off x="5499100" y="1735138"/>
              <a:ext cx="177800" cy="28575"/>
            </a:xfrm>
            <a:prstGeom prst="rect">
              <a:avLst/>
            </a:prstGeom>
            <a:solidFill>
              <a:srgbClr val="CC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76" name="组合 375"/>
          <p:cNvGrpSpPr/>
          <p:nvPr/>
        </p:nvGrpSpPr>
        <p:grpSpPr>
          <a:xfrm>
            <a:off x="3709988" y="1933930"/>
            <a:ext cx="654050" cy="654050"/>
            <a:chOff x="4240213" y="1566863"/>
            <a:chExt cx="654050" cy="654050"/>
          </a:xfrm>
        </p:grpSpPr>
        <p:sp>
          <p:nvSpPr>
            <p:cNvPr id="377" name="Oval 344"/>
            <p:cNvSpPr>
              <a:spLocks noChangeArrowheads="1"/>
            </p:cNvSpPr>
            <p:nvPr/>
          </p:nvSpPr>
          <p:spPr bwMode="auto">
            <a:xfrm>
              <a:off x="4240213" y="1566863"/>
              <a:ext cx="654050" cy="654050"/>
            </a:xfrm>
            <a:prstGeom prst="ellipse">
              <a:avLst/>
            </a:prstGeom>
            <a:solidFill>
              <a:srgbClr val="CF5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8" name="Freeform 345"/>
            <p:cNvSpPr/>
            <p:nvPr/>
          </p:nvSpPr>
          <p:spPr bwMode="auto">
            <a:xfrm>
              <a:off x="4398963" y="1798638"/>
              <a:ext cx="476250" cy="419100"/>
            </a:xfrm>
            <a:custGeom>
              <a:avLst/>
              <a:gdLst>
                <a:gd name="T0" fmla="*/ 80 w 187"/>
                <a:gd name="T1" fmla="*/ 164 h 164"/>
                <a:gd name="T2" fmla="*/ 187 w 187"/>
                <a:gd name="T3" fmla="*/ 78 h 164"/>
                <a:gd name="T4" fmla="*/ 109 w 187"/>
                <a:gd name="T5" fmla="*/ 0 h 164"/>
                <a:gd name="T6" fmla="*/ 0 w 187"/>
                <a:gd name="T7" fmla="*/ 85 h 164"/>
                <a:gd name="T8" fmla="*/ 80 w 187"/>
                <a:gd name="T9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64">
                  <a:moveTo>
                    <a:pt x="80" y="164"/>
                  </a:moveTo>
                  <a:cubicBezTo>
                    <a:pt x="130" y="159"/>
                    <a:pt x="172" y="124"/>
                    <a:pt x="187" y="78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0" y="85"/>
                    <a:pt x="0" y="85"/>
                    <a:pt x="0" y="85"/>
                  </a:cubicBezTo>
                  <a:lnTo>
                    <a:pt x="80" y="164"/>
                  </a:lnTo>
                  <a:close/>
                </a:path>
              </a:pathLst>
            </a:custGeom>
            <a:solidFill>
              <a:srgbClr val="BD46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" name="Freeform 346"/>
            <p:cNvSpPr/>
            <p:nvPr/>
          </p:nvSpPr>
          <p:spPr bwMode="auto">
            <a:xfrm>
              <a:off x="4371975" y="1766888"/>
              <a:ext cx="388938" cy="280988"/>
            </a:xfrm>
            <a:custGeom>
              <a:avLst/>
              <a:gdLst>
                <a:gd name="T0" fmla="*/ 110 w 152"/>
                <a:gd name="T1" fmla="*/ 110 h 110"/>
                <a:gd name="T2" fmla="*/ 37 w 152"/>
                <a:gd name="T3" fmla="*/ 110 h 110"/>
                <a:gd name="T4" fmla="*/ 11 w 152"/>
                <a:gd name="T5" fmla="*/ 99 h 110"/>
                <a:gd name="T6" fmla="*/ 0 w 152"/>
                <a:gd name="T7" fmla="*/ 72 h 110"/>
                <a:gd name="T8" fmla="*/ 16 w 152"/>
                <a:gd name="T9" fmla="*/ 41 h 110"/>
                <a:gd name="T10" fmla="*/ 16 w 152"/>
                <a:gd name="T11" fmla="*/ 40 h 110"/>
                <a:gd name="T12" fmla="*/ 44 w 152"/>
                <a:gd name="T13" fmla="*/ 12 h 110"/>
                <a:gd name="T14" fmla="*/ 55 w 152"/>
                <a:gd name="T15" fmla="*/ 14 h 110"/>
                <a:gd name="T16" fmla="*/ 87 w 152"/>
                <a:gd name="T17" fmla="*/ 0 h 110"/>
                <a:gd name="T18" fmla="*/ 115 w 152"/>
                <a:gd name="T19" fmla="*/ 9 h 110"/>
                <a:gd name="T20" fmla="*/ 130 w 152"/>
                <a:gd name="T21" fmla="*/ 29 h 110"/>
                <a:gd name="T22" fmla="*/ 152 w 152"/>
                <a:gd name="T23" fmla="*/ 67 h 110"/>
                <a:gd name="T24" fmla="*/ 140 w 152"/>
                <a:gd name="T25" fmla="*/ 97 h 110"/>
                <a:gd name="T26" fmla="*/ 110 w 152"/>
                <a:gd name="T2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" h="110">
                  <a:moveTo>
                    <a:pt x="110" y="110"/>
                  </a:moveTo>
                  <a:cubicBezTo>
                    <a:pt x="37" y="110"/>
                    <a:pt x="37" y="110"/>
                    <a:pt x="37" y="110"/>
                  </a:cubicBezTo>
                  <a:cubicBezTo>
                    <a:pt x="27" y="110"/>
                    <a:pt x="18" y="106"/>
                    <a:pt x="11" y="99"/>
                  </a:cubicBezTo>
                  <a:cubicBezTo>
                    <a:pt x="4" y="92"/>
                    <a:pt x="0" y="82"/>
                    <a:pt x="0" y="72"/>
                  </a:cubicBezTo>
                  <a:cubicBezTo>
                    <a:pt x="0" y="60"/>
                    <a:pt x="6" y="48"/>
                    <a:pt x="16" y="41"/>
                  </a:cubicBezTo>
                  <a:cubicBezTo>
                    <a:pt x="16" y="41"/>
                    <a:pt x="16" y="40"/>
                    <a:pt x="16" y="40"/>
                  </a:cubicBezTo>
                  <a:cubicBezTo>
                    <a:pt x="16" y="24"/>
                    <a:pt x="29" y="12"/>
                    <a:pt x="44" y="12"/>
                  </a:cubicBezTo>
                  <a:cubicBezTo>
                    <a:pt x="48" y="12"/>
                    <a:pt x="52" y="12"/>
                    <a:pt x="55" y="14"/>
                  </a:cubicBezTo>
                  <a:cubicBezTo>
                    <a:pt x="63" y="5"/>
                    <a:pt x="75" y="0"/>
                    <a:pt x="87" y="0"/>
                  </a:cubicBezTo>
                  <a:cubicBezTo>
                    <a:pt x="97" y="0"/>
                    <a:pt x="107" y="3"/>
                    <a:pt x="115" y="9"/>
                  </a:cubicBezTo>
                  <a:cubicBezTo>
                    <a:pt x="122" y="14"/>
                    <a:pt x="127" y="21"/>
                    <a:pt x="130" y="29"/>
                  </a:cubicBezTo>
                  <a:cubicBezTo>
                    <a:pt x="143" y="37"/>
                    <a:pt x="152" y="51"/>
                    <a:pt x="152" y="67"/>
                  </a:cubicBezTo>
                  <a:cubicBezTo>
                    <a:pt x="152" y="78"/>
                    <a:pt x="147" y="89"/>
                    <a:pt x="140" y="97"/>
                  </a:cubicBezTo>
                  <a:cubicBezTo>
                    <a:pt x="132" y="105"/>
                    <a:pt x="121" y="110"/>
                    <a:pt x="110" y="110"/>
                  </a:cubicBez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0" name="Freeform 347"/>
            <p:cNvSpPr/>
            <p:nvPr/>
          </p:nvSpPr>
          <p:spPr bwMode="auto">
            <a:xfrm>
              <a:off x="4492625" y="1847851"/>
              <a:ext cx="147638" cy="163513"/>
            </a:xfrm>
            <a:custGeom>
              <a:avLst/>
              <a:gdLst>
                <a:gd name="T0" fmla="*/ 27 w 93"/>
                <a:gd name="T1" fmla="*/ 56 h 103"/>
                <a:gd name="T2" fmla="*/ 27 w 93"/>
                <a:gd name="T3" fmla="*/ 103 h 103"/>
                <a:gd name="T4" fmla="*/ 66 w 93"/>
                <a:gd name="T5" fmla="*/ 103 h 103"/>
                <a:gd name="T6" fmla="*/ 66 w 93"/>
                <a:gd name="T7" fmla="*/ 56 h 103"/>
                <a:gd name="T8" fmla="*/ 93 w 93"/>
                <a:gd name="T9" fmla="*/ 56 h 103"/>
                <a:gd name="T10" fmla="*/ 47 w 93"/>
                <a:gd name="T11" fmla="*/ 0 h 103"/>
                <a:gd name="T12" fmla="*/ 0 w 93"/>
                <a:gd name="T13" fmla="*/ 56 h 103"/>
                <a:gd name="T14" fmla="*/ 27 w 93"/>
                <a:gd name="T15" fmla="*/ 5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103">
                  <a:moveTo>
                    <a:pt x="27" y="56"/>
                  </a:moveTo>
                  <a:lnTo>
                    <a:pt x="27" y="103"/>
                  </a:lnTo>
                  <a:lnTo>
                    <a:pt x="66" y="103"/>
                  </a:lnTo>
                  <a:lnTo>
                    <a:pt x="66" y="56"/>
                  </a:lnTo>
                  <a:lnTo>
                    <a:pt x="93" y="56"/>
                  </a:lnTo>
                  <a:lnTo>
                    <a:pt x="47" y="0"/>
                  </a:lnTo>
                  <a:lnTo>
                    <a:pt x="0" y="56"/>
                  </a:lnTo>
                  <a:lnTo>
                    <a:pt x="27" y="56"/>
                  </a:lnTo>
                  <a:close/>
                </a:path>
              </a:pathLst>
            </a:custGeom>
            <a:solidFill>
              <a:srgbClr val="CF5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81" name="组合 380"/>
          <p:cNvGrpSpPr/>
          <p:nvPr/>
        </p:nvGrpSpPr>
        <p:grpSpPr>
          <a:xfrm>
            <a:off x="2689225" y="1933930"/>
            <a:ext cx="652463" cy="654050"/>
            <a:chOff x="3219450" y="1566863"/>
            <a:chExt cx="652463" cy="654050"/>
          </a:xfrm>
        </p:grpSpPr>
        <p:sp>
          <p:nvSpPr>
            <p:cNvPr id="382" name="Oval 348"/>
            <p:cNvSpPr>
              <a:spLocks noChangeArrowheads="1"/>
            </p:cNvSpPr>
            <p:nvPr/>
          </p:nvSpPr>
          <p:spPr bwMode="auto">
            <a:xfrm>
              <a:off x="3219450" y="1566863"/>
              <a:ext cx="652463" cy="654050"/>
            </a:xfrm>
            <a:prstGeom prst="ellipse">
              <a:avLst/>
            </a:prstGeom>
            <a:solidFill>
              <a:srgbClr val="AFD3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3" name="Freeform 349"/>
            <p:cNvSpPr/>
            <p:nvPr/>
          </p:nvSpPr>
          <p:spPr bwMode="auto">
            <a:xfrm>
              <a:off x="3376613" y="1798638"/>
              <a:ext cx="477838" cy="419100"/>
            </a:xfrm>
            <a:custGeom>
              <a:avLst/>
              <a:gdLst>
                <a:gd name="T0" fmla="*/ 80 w 187"/>
                <a:gd name="T1" fmla="*/ 164 h 164"/>
                <a:gd name="T2" fmla="*/ 187 w 187"/>
                <a:gd name="T3" fmla="*/ 78 h 164"/>
                <a:gd name="T4" fmla="*/ 109 w 187"/>
                <a:gd name="T5" fmla="*/ 0 h 164"/>
                <a:gd name="T6" fmla="*/ 0 w 187"/>
                <a:gd name="T7" fmla="*/ 85 h 164"/>
                <a:gd name="T8" fmla="*/ 80 w 187"/>
                <a:gd name="T9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64">
                  <a:moveTo>
                    <a:pt x="80" y="164"/>
                  </a:moveTo>
                  <a:cubicBezTo>
                    <a:pt x="130" y="159"/>
                    <a:pt x="172" y="124"/>
                    <a:pt x="187" y="78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0" y="85"/>
                    <a:pt x="0" y="85"/>
                    <a:pt x="0" y="85"/>
                  </a:cubicBezTo>
                  <a:lnTo>
                    <a:pt x="80" y="164"/>
                  </a:lnTo>
                  <a:close/>
                </a:path>
              </a:pathLst>
            </a:custGeom>
            <a:solidFill>
              <a:srgbClr val="9CC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4" name="Freeform 350"/>
            <p:cNvSpPr/>
            <p:nvPr/>
          </p:nvSpPr>
          <p:spPr bwMode="auto">
            <a:xfrm>
              <a:off x="3351213" y="1766888"/>
              <a:ext cx="388938" cy="280988"/>
            </a:xfrm>
            <a:custGeom>
              <a:avLst/>
              <a:gdLst>
                <a:gd name="T0" fmla="*/ 110 w 152"/>
                <a:gd name="T1" fmla="*/ 110 h 110"/>
                <a:gd name="T2" fmla="*/ 37 w 152"/>
                <a:gd name="T3" fmla="*/ 110 h 110"/>
                <a:gd name="T4" fmla="*/ 11 w 152"/>
                <a:gd name="T5" fmla="*/ 99 h 110"/>
                <a:gd name="T6" fmla="*/ 0 w 152"/>
                <a:gd name="T7" fmla="*/ 72 h 110"/>
                <a:gd name="T8" fmla="*/ 16 w 152"/>
                <a:gd name="T9" fmla="*/ 41 h 110"/>
                <a:gd name="T10" fmla="*/ 16 w 152"/>
                <a:gd name="T11" fmla="*/ 40 h 110"/>
                <a:gd name="T12" fmla="*/ 44 w 152"/>
                <a:gd name="T13" fmla="*/ 12 h 110"/>
                <a:gd name="T14" fmla="*/ 55 w 152"/>
                <a:gd name="T15" fmla="*/ 14 h 110"/>
                <a:gd name="T16" fmla="*/ 87 w 152"/>
                <a:gd name="T17" fmla="*/ 0 h 110"/>
                <a:gd name="T18" fmla="*/ 115 w 152"/>
                <a:gd name="T19" fmla="*/ 9 h 110"/>
                <a:gd name="T20" fmla="*/ 130 w 152"/>
                <a:gd name="T21" fmla="*/ 29 h 110"/>
                <a:gd name="T22" fmla="*/ 152 w 152"/>
                <a:gd name="T23" fmla="*/ 67 h 110"/>
                <a:gd name="T24" fmla="*/ 140 w 152"/>
                <a:gd name="T25" fmla="*/ 97 h 110"/>
                <a:gd name="T26" fmla="*/ 110 w 152"/>
                <a:gd name="T2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" h="110">
                  <a:moveTo>
                    <a:pt x="110" y="110"/>
                  </a:moveTo>
                  <a:cubicBezTo>
                    <a:pt x="37" y="110"/>
                    <a:pt x="37" y="110"/>
                    <a:pt x="37" y="110"/>
                  </a:cubicBezTo>
                  <a:cubicBezTo>
                    <a:pt x="27" y="110"/>
                    <a:pt x="18" y="106"/>
                    <a:pt x="11" y="99"/>
                  </a:cubicBezTo>
                  <a:cubicBezTo>
                    <a:pt x="4" y="92"/>
                    <a:pt x="0" y="82"/>
                    <a:pt x="0" y="72"/>
                  </a:cubicBezTo>
                  <a:cubicBezTo>
                    <a:pt x="0" y="60"/>
                    <a:pt x="6" y="48"/>
                    <a:pt x="16" y="41"/>
                  </a:cubicBezTo>
                  <a:cubicBezTo>
                    <a:pt x="16" y="41"/>
                    <a:pt x="16" y="40"/>
                    <a:pt x="16" y="40"/>
                  </a:cubicBezTo>
                  <a:cubicBezTo>
                    <a:pt x="16" y="24"/>
                    <a:pt x="29" y="12"/>
                    <a:pt x="44" y="12"/>
                  </a:cubicBezTo>
                  <a:cubicBezTo>
                    <a:pt x="48" y="12"/>
                    <a:pt x="52" y="12"/>
                    <a:pt x="55" y="14"/>
                  </a:cubicBezTo>
                  <a:cubicBezTo>
                    <a:pt x="63" y="5"/>
                    <a:pt x="75" y="0"/>
                    <a:pt x="87" y="0"/>
                  </a:cubicBezTo>
                  <a:cubicBezTo>
                    <a:pt x="97" y="0"/>
                    <a:pt x="107" y="3"/>
                    <a:pt x="115" y="9"/>
                  </a:cubicBezTo>
                  <a:cubicBezTo>
                    <a:pt x="122" y="14"/>
                    <a:pt x="127" y="21"/>
                    <a:pt x="130" y="29"/>
                  </a:cubicBezTo>
                  <a:cubicBezTo>
                    <a:pt x="143" y="37"/>
                    <a:pt x="152" y="51"/>
                    <a:pt x="152" y="67"/>
                  </a:cubicBezTo>
                  <a:cubicBezTo>
                    <a:pt x="152" y="78"/>
                    <a:pt x="147" y="89"/>
                    <a:pt x="140" y="97"/>
                  </a:cubicBezTo>
                  <a:cubicBezTo>
                    <a:pt x="132" y="105"/>
                    <a:pt x="121" y="110"/>
                    <a:pt x="110" y="110"/>
                  </a:cubicBez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5" name="Freeform 351"/>
            <p:cNvSpPr/>
            <p:nvPr/>
          </p:nvSpPr>
          <p:spPr bwMode="auto">
            <a:xfrm>
              <a:off x="3471863" y="1847851"/>
              <a:ext cx="147638" cy="163513"/>
            </a:xfrm>
            <a:custGeom>
              <a:avLst/>
              <a:gdLst>
                <a:gd name="T0" fmla="*/ 66 w 93"/>
                <a:gd name="T1" fmla="*/ 47 h 103"/>
                <a:gd name="T2" fmla="*/ 66 w 93"/>
                <a:gd name="T3" fmla="*/ 0 h 103"/>
                <a:gd name="T4" fmla="*/ 27 w 93"/>
                <a:gd name="T5" fmla="*/ 0 h 103"/>
                <a:gd name="T6" fmla="*/ 27 w 93"/>
                <a:gd name="T7" fmla="*/ 47 h 103"/>
                <a:gd name="T8" fmla="*/ 0 w 93"/>
                <a:gd name="T9" fmla="*/ 47 h 103"/>
                <a:gd name="T10" fmla="*/ 46 w 93"/>
                <a:gd name="T11" fmla="*/ 103 h 103"/>
                <a:gd name="T12" fmla="*/ 93 w 93"/>
                <a:gd name="T13" fmla="*/ 47 h 103"/>
                <a:gd name="T14" fmla="*/ 66 w 93"/>
                <a:gd name="T15" fmla="*/ 4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103">
                  <a:moveTo>
                    <a:pt x="66" y="47"/>
                  </a:moveTo>
                  <a:lnTo>
                    <a:pt x="66" y="0"/>
                  </a:lnTo>
                  <a:lnTo>
                    <a:pt x="27" y="0"/>
                  </a:lnTo>
                  <a:lnTo>
                    <a:pt x="27" y="47"/>
                  </a:lnTo>
                  <a:lnTo>
                    <a:pt x="0" y="47"/>
                  </a:lnTo>
                  <a:lnTo>
                    <a:pt x="46" y="103"/>
                  </a:lnTo>
                  <a:lnTo>
                    <a:pt x="93" y="47"/>
                  </a:lnTo>
                  <a:lnTo>
                    <a:pt x="66" y="47"/>
                  </a:lnTo>
                  <a:close/>
                </a:path>
              </a:pathLst>
            </a:custGeom>
            <a:solidFill>
              <a:srgbClr val="AFD3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86" name="组合 385"/>
          <p:cNvGrpSpPr/>
          <p:nvPr/>
        </p:nvGrpSpPr>
        <p:grpSpPr>
          <a:xfrm>
            <a:off x="1666875" y="1933930"/>
            <a:ext cx="654050" cy="654050"/>
            <a:chOff x="2197100" y="1566863"/>
            <a:chExt cx="654050" cy="654050"/>
          </a:xfrm>
        </p:grpSpPr>
        <p:sp>
          <p:nvSpPr>
            <p:cNvPr id="387" name="Oval 352"/>
            <p:cNvSpPr>
              <a:spLocks noChangeArrowheads="1"/>
            </p:cNvSpPr>
            <p:nvPr/>
          </p:nvSpPr>
          <p:spPr bwMode="auto">
            <a:xfrm>
              <a:off x="2197100" y="1566863"/>
              <a:ext cx="654050" cy="654050"/>
            </a:xfrm>
            <a:prstGeom prst="ellipse">
              <a:avLst/>
            </a:prstGeom>
            <a:solidFill>
              <a:srgbClr val="739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8" name="Freeform 353"/>
            <p:cNvSpPr/>
            <p:nvPr/>
          </p:nvSpPr>
          <p:spPr bwMode="auto">
            <a:xfrm>
              <a:off x="2355850" y="1798638"/>
              <a:ext cx="477838" cy="419100"/>
            </a:xfrm>
            <a:custGeom>
              <a:avLst/>
              <a:gdLst>
                <a:gd name="T0" fmla="*/ 80 w 187"/>
                <a:gd name="T1" fmla="*/ 164 h 164"/>
                <a:gd name="T2" fmla="*/ 187 w 187"/>
                <a:gd name="T3" fmla="*/ 78 h 164"/>
                <a:gd name="T4" fmla="*/ 109 w 187"/>
                <a:gd name="T5" fmla="*/ 0 h 164"/>
                <a:gd name="T6" fmla="*/ 0 w 187"/>
                <a:gd name="T7" fmla="*/ 85 h 164"/>
                <a:gd name="T8" fmla="*/ 80 w 187"/>
                <a:gd name="T9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64">
                  <a:moveTo>
                    <a:pt x="80" y="164"/>
                  </a:moveTo>
                  <a:cubicBezTo>
                    <a:pt x="130" y="159"/>
                    <a:pt x="172" y="124"/>
                    <a:pt x="187" y="78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0" y="85"/>
                    <a:pt x="0" y="85"/>
                    <a:pt x="0" y="85"/>
                  </a:cubicBezTo>
                  <a:lnTo>
                    <a:pt x="80" y="164"/>
                  </a:lnTo>
                  <a:close/>
                </a:path>
              </a:pathLst>
            </a:custGeom>
            <a:solidFill>
              <a:srgbClr val="618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9" name="Freeform 354"/>
            <p:cNvSpPr/>
            <p:nvPr/>
          </p:nvSpPr>
          <p:spPr bwMode="auto">
            <a:xfrm>
              <a:off x="2330450" y="1766888"/>
              <a:ext cx="387350" cy="280988"/>
            </a:xfrm>
            <a:custGeom>
              <a:avLst/>
              <a:gdLst>
                <a:gd name="T0" fmla="*/ 110 w 152"/>
                <a:gd name="T1" fmla="*/ 110 h 110"/>
                <a:gd name="T2" fmla="*/ 37 w 152"/>
                <a:gd name="T3" fmla="*/ 110 h 110"/>
                <a:gd name="T4" fmla="*/ 11 w 152"/>
                <a:gd name="T5" fmla="*/ 99 h 110"/>
                <a:gd name="T6" fmla="*/ 0 w 152"/>
                <a:gd name="T7" fmla="*/ 72 h 110"/>
                <a:gd name="T8" fmla="*/ 16 w 152"/>
                <a:gd name="T9" fmla="*/ 41 h 110"/>
                <a:gd name="T10" fmla="*/ 16 w 152"/>
                <a:gd name="T11" fmla="*/ 40 h 110"/>
                <a:gd name="T12" fmla="*/ 44 w 152"/>
                <a:gd name="T13" fmla="*/ 12 h 110"/>
                <a:gd name="T14" fmla="*/ 55 w 152"/>
                <a:gd name="T15" fmla="*/ 14 h 110"/>
                <a:gd name="T16" fmla="*/ 87 w 152"/>
                <a:gd name="T17" fmla="*/ 0 h 110"/>
                <a:gd name="T18" fmla="*/ 115 w 152"/>
                <a:gd name="T19" fmla="*/ 9 h 110"/>
                <a:gd name="T20" fmla="*/ 130 w 152"/>
                <a:gd name="T21" fmla="*/ 29 h 110"/>
                <a:gd name="T22" fmla="*/ 152 w 152"/>
                <a:gd name="T23" fmla="*/ 67 h 110"/>
                <a:gd name="T24" fmla="*/ 140 w 152"/>
                <a:gd name="T25" fmla="*/ 97 h 110"/>
                <a:gd name="T26" fmla="*/ 110 w 152"/>
                <a:gd name="T2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" h="110">
                  <a:moveTo>
                    <a:pt x="110" y="110"/>
                  </a:moveTo>
                  <a:cubicBezTo>
                    <a:pt x="37" y="110"/>
                    <a:pt x="37" y="110"/>
                    <a:pt x="37" y="110"/>
                  </a:cubicBezTo>
                  <a:cubicBezTo>
                    <a:pt x="27" y="110"/>
                    <a:pt x="18" y="106"/>
                    <a:pt x="11" y="99"/>
                  </a:cubicBezTo>
                  <a:cubicBezTo>
                    <a:pt x="4" y="92"/>
                    <a:pt x="0" y="82"/>
                    <a:pt x="0" y="72"/>
                  </a:cubicBezTo>
                  <a:cubicBezTo>
                    <a:pt x="0" y="60"/>
                    <a:pt x="6" y="48"/>
                    <a:pt x="16" y="41"/>
                  </a:cubicBezTo>
                  <a:cubicBezTo>
                    <a:pt x="16" y="41"/>
                    <a:pt x="16" y="40"/>
                    <a:pt x="16" y="40"/>
                  </a:cubicBezTo>
                  <a:cubicBezTo>
                    <a:pt x="16" y="24"/>
                    <a:pt x="29" y="12"/>
                    <a:pt x="44" y="12"/>
                  </a:cubicBezTo>
                  <a:cubicBezTo>
                    <a:pt x="48" y="12"/>
                    <a:pt x="52" y="12"/>
                    <a:pt x="55" y="14"/>
                  </a:cubicBezTo>
                  <a:cubicBezTo>
                    <a:pt x="63" y="5"/>
                    <a:pt x="75" y="0"/>
                    <a:pt x="87" y="0"/>
                  </a:cubicBezTo>
                  <a:cubicBezTo>
                    <a:pt x="97" y="0"/>
                    <a:pt x="107" y="3"/>
                    <a:pt x="115" y="9"/>
                  </a:cubicBezTo>
                  <a:cubicBezTo>
                    <a:pt x="122" y="14"/>
                    <a:pt x="127" y="21"/>
                    <a:pt x="130" y="29"/>
                  </a:cubicBezTo>
                  <a:cubicBezTo>
                    <a:pt x="143" y="37"/>
                    <a:pt x="152" y="51"/>
                    <a:pt x="152" y="67"/>
                  </a:cubicBezTo>
                  <a:cubicBezTo>
                    <a:pt x="152" y="78"/>
                    <a:pt x="147" y="89"/>
                    <a:pt x="140" y="97"/>
                  </a:cubicBezTo>
                  <a:cubicBezTo>
                    <a:pt x="132" y="105"/>
                    <a:pt x="121" y="110"/>
                    <a:pt x="110" y="110"/>
                  </a:cubicBez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0" name="Freeform 355"/>
            <p:cNvSpPr/>
            <p:nvPr/>
          </p:nvSpPr>
          <p:spPr bwMode="auto">
            <a:xfrm>
              <a:off x="2463800" y="1857376"/>
              <a:ext cx="122238" cy="79375"/>
            </a:xfrm>
            <a:custGeom>
              <a:avLst/>
              <a:gdLst>
                <a:gd name="T0" fmla="*/ 0 w 48"/>
                <a:gd name="T1" fmla="*/ 26 h 31"/>
                <a:gd name="T2" fmla="*/ 27 w 48"/>
                <a:gd name="T3" fmla="*/ 0 h 31"/>
                <a:gd name="T4" fmla="*/ 43 w 48"/>
                <a:gd name="T5" fmla="*/ 5 h 31"/>
                <a:gd name="T6" fmla="*/ 48 w 48"/>
                <a:gd name="T7" fmla="*/ 0 h 31"/>
                <a:gd name="T8" fmla="*/ 48 w 48"/>
                <a:gd name="T9" fmla="*/ 16 h 31"/>
                <a:gd name="T10" fmla="*/ 32 w 48"/>
                <a:gd name="T11" fmla="*/ 16 h 31"/>
                <a:gd name="T12" fmla="*/ 37 w 48"/>
                <a:gd name="T13" fmla="*/ 11 h 31"/>
                <a:gd name="T14" fmla="*/ 34 w 48"/>
                <a:gd name="T15" fmla="*/ 9 h 31"/>
                <a:gd name="T16" fmla="*/ 27 w 48"/>
                <a:gd name="T17" fmla="*/ 8 h 31"/>
                <a:gd name="T18" fmla="*/ 20 w 48"/>
                <a:gd name="T19" fmla="*/ 9 h 31"/>
                <a:gd name="T20" fmla="*/ 14 w 48"/>
                <a:gd name="T21" fmla="*/ 13 h 31"/>
                <a:gd name="T22" fmla="*/ 10 w 48"/>
                <a:gd name="T23" fmla="*/ 19 h 31"/>
                <a:gd name="T24" fmla="*/ 8 w 48"/>
                <a:gd name="T25" fmla="*/ 26 h 31"/>
                <a:gd name="T26" fmla="*/ 9 w 48"/>
                <a:gd name="T27" fmla="*/ 31 h 31"/>
                <a:gd name="T28" fmla="*/ 1 w 48"/>
                <a:gd name="T29" fmla="*/ 31 h 31"/>
                <a:gd name="T30" fmla="*/ 0 w 48"/>
                <a:gd name="T31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" h="31">
                  <a:moveTo>
                    <a:pt x="0" y="26"/>
                  </a:moveTo>
                  <a:cubicBezTo>
                    <a:pt x="0" y="12"/>
                    <a:pt x="12" y="0"/>
                    <a:pt x="27" y="0"/>
                  </a:cubicBezTo>
                  <a:cubicBezTo>
                    <a:pt x="33" y="0"/>
                    <a:pt x="38" y="2"/>
                    <a:pt x="43" y="5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6" y="10"/>
                    <a:pt x="35" y="10"/>
                    <a:pt x="34" y="9"/>
                  </a:cubicBezTo>
                  <a:cubicBezTo>
                    <a:pt x="32" y="8"/>
                    <a:pt x="29" y="8"/>
                    <a:pt x="27" y="8"/>
                  </a:cubicBezTo>
                  <a:cubicBezTo>
                    <a:pt x="24" y="8"/>
                    <a:pt x="22" y="8"/>
                    <a:pt x="20" y="9"/>
                  </a:cubicBezTo>
                  <a:cubicBezTo>
                    <a:pt x="17" y="10"/>
                    <a:pt x="15" y="12"/>
                    <a:pt x="14" y="13"/>
                  </a:cubicBezTo>
                  <a:cubicBezTo>
                    <a:pt x="12" y="15"/>
                    <a:pt x="11" y="17"/>
                    <a:pt x="10" y="19"/>
                  </a:cubicBezTo>
                  <a:cubicBezTo>
                    <a:pt x="9" y="21"/>
                    <a:pt x="8" y="24"/>
                    <a:pt x="8" y="26"/>
                  </a:cubicBezTo>
                  <a:cubicBezTo>
                    <a:pt x="8" y="28"/>
                    <a:pt x="8" y="29"/>
                    <a:pt x="9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29"/>
                    <a:pt x="0" y="28"/>
                    <a:pt x="0" y="26"/>
                  </a:cubicBezTo>
                  <a:close/>
                </a:path>
              </a:pathLst>
            </a:custGeom>
            <a:solidFill>
              <a:srgbClr val="739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1" name="Freeform 356"/>
            <p:cNvSpPr/>
            <p:nvPr/>
          </p:nvSpPr>
          <p:spPr bwMode="auto">
            <a:xfrm>
              <a:off x="2478088" y="1914526"/>
              <a:ext cx="120650" cy="79375"/>
            </a:xfrm>
            <a:custGeom>
              <a:avLst/>
              <a:gdLst>
                <a:gd name="T0" fmla="*/ 21 w 47"/>
                <a:gd name="T1" fmla="*/ 31 h 31"/>
                <a:gd name="T2" fmla="*/ 5 w 47"/>
                <a:gd name="T3" fmla="*/ 26 h 31"/>
                <a:gd name="T4" fmla="*/ 0 w 47"/>
                <a:gd name="T5" fmla="*/ 31 h 31"/>
                <a:gd name="T6" fmla="*/ 0 w 47"/>
                <a:gd name="T7" fmla="*/ 15 h 31"/>
                <a:gd name="T8" fmla="*/ 16 w 47"/>
                <a:gd name="T9" fmla="*/ 15 h 31"/>
                <a:gd name="T10" fmla="*/ 11 w 47"/>
                <a:gd name="T11" fmla="*/ 20 h 31"/>
                <a:gd name="T12" fmla="*/ 14 w 47"/>
                <a:gd name="T13" fmla="*/ 21 h 31"/>
                <a:gd name="T14" fmla="*/ 21 w 47"/>
                <a:gd name="T15" fmla="*/ 23 h 31"/>
                <a:gd name="T16" fmla="*/ 28 w 47"/>
                <a:gd name="T17" fmla="*/ 21 h 31"/>
                <a:gd name="T18" fmla="*/ 34 w 47"/>
                <a:gd name="T19" fmla="*/ 17 h 31"/>
                <a:gd name="T20" fmla="*/ 38 w 47"/>
                <a:gd name="T21" fmla="*/ 12 h 31"/>
                <a:gd name="T22" fmla="*/ 39 w 47"/>
                <a:gd name="T23" fmla="*/ 4 h 31"/>
                <a:gd name="T24" fmla="*/ 39 w 47"/>
                <a:gd name="T25" fmla="*/ 0 h 31"/>
                <a:gd name="T26" fmla="*/ 47 w 47"/>
                <a:gd name="T27" fmla="*/ 0 h 31"/>
                <a:gd name="T28" fmla="*/ 47 w 47"/>
                <a:gd name="T29" fmla="*/ 4 h 31"/>
                <a:gd name="T30" fmla="*/ 21 w 47"/>
                <a:gd name="T3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1">
                  <a:moveTo>
                    <a:pt x="21" y="31"/>
                  </a:moveTo>
                  <a:cubicBezTo>
                    <a:pt x="15" y="31"/>
                    <a:pt x="9" y="29"/>
                    <a:pt x="5" y="26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2" y="20"/>
                    <a:pt x="13" y="21"/>
                    <a:pt x="14" y="21"/>
                  </a:cubicBezTo>
                  <a:cubicBezTo>
                    <a:pt x="16" y="22"/>
                    <a:pt x="18" y="23"/>
                    <a:pt x="21" y="23"/>
                  </a:cubicBezTo>
                  <a:cubicBezTo>
                    <a:pt x="23" y="23"/>
                    <a:pt x="26" y="22"/>
                    <a:pt x="28" y="21"/>
                  </a:cubicBezTo>
                  <a:cubicBezTo>
                    <a:pt x="30" y="20"/>
                    <a:pt x="32" y="19"/>
                    <a:pt x="34" y="17"/>
                  </a:cubicBezTo>
                  <a:cubicBezTo>
                    <a:pt x="36" y="16"/>
                    <a:pt x="37" y="14"/>
                    <a:pt x="38" y="12"/>
                  </a:cubicBezTo>
                  <a:cubicBezTo>
                    <a:pt x="39" y="9"/>
                    <a:pt x="39" y="7"/>
                    <a:pt x="39" y="4"/>
                  </a:cubicBezTo>
                  <a:cubicBezTo>
                    <a:pt x="39" y="3"/>
                    <a:pt x="39" y="1"/>
                    <a:pt x="39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1"/>
                    <a:pt x="47" y="3"/>
                    <a:pt x="47" y="4"/>
                  </a:cubicBezTo>
                  <a:cubicBezTo>
                    <a:pt x="47" y="19"/>
                    <a:pt x="35" y="31"/>
                    <a:pt x="21" y="31"/>
                  </a:cubicBezTo>
                  <a:close/>
                </a:path>
              </a:pathLst>
            </a:custGeom>
            <a:solidFill>
              <a:srgbClr val="739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92" name="组合 391"/>
          <p:cNvGrpSpPr/>
          <p:nvPr/>
        </p:nvGrpSpPr>
        <p:grpSpPr>
          <a:xfrm>
            <a:off x="646113" y="1933930"/>
            <a:ext cx="654050" cy="654050"/>
            <a:chOff x="1176338" y="1566863"/>
            <a:chExt cx="654050" cy="654050"/>
          </a:xfrm>
        </p:grpSpPr>
        <p:sp>
          <p:nvSpPr>
            <p:cNvPr id="393" name="Oval 357"/>
            <p:cNvSpPr>
              <a:spLocks noChangeArrowheads="1"/>
            </p:cNvSpPr>
            <p:nvPr/>
          </p:nvSpPr>
          <p:spPr bwMode="auto">
            <a:xfrm>
              <a:off x="1176338" y="1566863"/>
              <a:ext cx="654050" cy="654050"/>
            </a:xfrm>
            <a:prstGeom prst="ellipse">
              <a:avLst/>
            </a:prstGeom>
            <a:solidFill>
              <a:srgbClr val="81CE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4" name="Freeform 358"/>
            <p:cNvSpPr/>
            <p:nvPr/>
          </p:nvSpPr>
          <p:spPr bwMode="auto">
            <a:xfrm>
              <a:off x="1335088" y="1798638"/>
              <a:ext cx="476250" cy="419100"/>
            </a:xfrm>
            <a:custGeom>
              <a:avLst/>
              <a:gdLst>
                <a:gd name="T0" fmla="*/ 80 w 187"/>
                <a:gd name="T1" fmla="*/ 164 h 164"/>
                <a:gd name="T2" fmla="*/ 187 w 187"/>
                <a:gd name="T3" fmla="*/ 78 h 164"/>
                <a:gd name="T4" fmla="*/ 109 w 187"/>
                <a:gd name="T5" fmla="*/ 0 h 164"/>
                <a:gd name="T6" fmla="*/ 0 w 187"/>
                <a:gd name="T7" fmla="*/ 85 h 164"/>
                <a:gd name="T8" fmla="*/ 80 w 187"/>
                <a:gd name="T9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64">
                  <a:moveTo>
                    <a:pt x="80" y="164"/>
                  </a:moveTo>
                  <a:cubicBezTo>
                    <a:pt x="130" y="159"/>
                    <a:pt x="172" y="124"/>
                    <a:pt x="187" y="78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0" y="85"/>
                    <a:pt x="0" y="85"/>
                    <a:pt x="0" y="85"/>
                  </a:cubicBezTo>
                  <a:lnTo>
                    <a:pt x="80" y="164"/>
                  </a:lnTo>
                  <a:close/>
                </a:path>
              </a:pathLst>
            </a:custGeom>
            <a:solidFill>
              <a:srgbClr val="72B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5" name="Freeform 359"/>
            <p:cNvSpPr/>
            <p:nvPr/>
          </p:nvSpPr>
          <p:spPr bwMode="auto">
            <a:xfrm>
              <a:off x="1309688" y="1766888"/>
              <a:ext cx="387350" cy="280988"/>
            </a:xfrm>
            <a:custGeom>
              <a:avLst/>
              <a:gdLst>
                <a:gd name="T0" fmla="*/ 110 w 152"/>
                <a:gd name="T1" fmla="*/ 110 h 110"/>
                <a:gd name="T2" fmla="*/ 37 w 152"/>
                <a:gd name="T3" fmla="*/ 110 h 110"/>
                <a:gd name="T4" fmla="*/ 11 w 152"/>
                <a:gd name="T5" fmla="*/ 99 h 110"/>
                <a:gd name="T6" fmla="*/ 0 w 152"/>
                <a:gd name="T7" fmla="*/ 72 h 110"/>
                <a:gd name="T8" fmla="*/ 16 w 152"/>
                <a:gd name="T9" fmla="*/ 41 h 110"/>
                <a:gd name="T10" fmla="*/ 16 w 152"/>
                <a:gd name="T11" fmla="*/ 40 h 110"/>
                <a:gd name="T12" fmla="*/ 44 w 152"/>
                <a:gd name="T13" fmla="*/ 12 h 110"/>
                <a:gd name="T14" fmla="*/ 55 w 152"/>
                <a:gd name="T15" fmla="*/ 14 h 110"/>
                <a:gd name="T16" fmla="*/ 87 w 152"/>
                <a:gd name="T17" fmla="*/ 0 h 110"/>
                <a:gd name="T18" fmla="*/ 115 w 152"/>
                <a:gd name="T19" fmla="*/ 9 h 110"/>
                <a:gd name="T20" fmla="*/ 130 w 152"/>
                <a:gd name="T21" fmla="*/ 29 h 110"/>
                <a:gd name="T22" fmla="*/ 152 w 152"/>
                <a:gd name="T23" fmla="*/ 67 h 110"/>
                <a:gd name="T24" fmla="*/ 140 w 152"/>
                <a:gd name="T25" fmla="*/ 97 h 110"/>
                <a:gd name="T26" fmla="*/ 110 w 152"/>
                <a:gd name="T2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" h="110">
                  <a:moveTo>
                    <a:pt x="110" y="110"/>
                  </a:moveTo>
                  <a:cubicBezTo>
                    <a:pt x="37" y="110"/>
                    <a:pt x="37" y="110"/>
                    <a:pt x="37" y="110"/>
                  </a:cubicBezTo>
                  <a:cubicBezTo>
                    <a:pt x="27" y="110"/>
                    <a:pt x="18" y="106"/>
                    <a:pt x="11" y="99"/>
                  </a:cubicBezTo>
                  <a:cubicBezTo>
                    <a:pt x="4" y="92"/>
                    <a:pt x="0" y="82"/>
                    <a:pt x="0" y="72"/>
                  </a:cubicBezTo>
                  <a:cubicBezTo>
                    <a:pt x="0" y="60"/>
                    <a:pt x="6" y="48"/>
                    <a:pt x="16" y="41"/>
                  </a:cubicBezTo>
                  <a:cubicBezTo>
                    <a:pt x="16" y="41"/>
                    <a:pt x="16" y="40"/>
                    <a:pt x="16" y="40"/>
                  </a:cubicBezTo>
                  <a:cubicBezTo>
                    <a:pt x="16" y="24"/>
                    <a:pt x="29" y="12"/>
                    <a:pt x="44" y="12"/>
                  </a:cubicBezTo>
                  <a:cubicBezTo>
                    <a:pt x="48" y="12"/>
                    <a:pt x="52" y="12"/>
                    <a:pt x="55" y="14"/>
                  </a:cubicBezTo>
                  <a:cubicBezTo>
                    <a:pt x="63" y="5"/>
                    <a:pt x="75" y="0"/>
                    <a:pt x="87" y="0"/>
                  </a:cubicBezTo>
                  <a:cubicBezTo>
                    <a:pt x="97" y="0"/>
                    <a:pt x="107" y="3"/>
                    <a:pt x="115" y="9"/>
                  </a:cubicBezTo>
                  <a:cubicBezTo>
                    <a:pt x="121" y="14"/>
                    <a:pt x="127" y="21"/>
                    <a:pt x="130" y="29"/>
                  </a:cubicBezTo>
                  <a:cubicBezTo>
                    <a:pt x="143" y="37"/>
                    <a:pt x="152" y="51"/>
                    <a:pt x="152" y="67"/>
                  </a:cubicBezTo>
                  <a:cubicBezTo>
                    <a:pt x="152" y="78"/>
                    <a:pt x="147" y="89"/>
                    <a:pt x="140" y="97"/>
                  </a:cubicBezTo>
                  <a:cubicBezTo>
                    <a:pt x="132" y="105"/>
                    <a:pt x="121" y="110"/>
                    <a:pt x="110" y="110"/>
                  </a:cubicBez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6" name="Freeform 360"/>
            <p:cNvSpPr/>
            <p:nvPr/>
          </p:nvSpPr>
          <p:spPr bwMode="auto">
            <a:xfrm>
              <a:off x="1431925" y="1868488"/>
              <a:ext cx="142875" cy="112713"/>
            </a:xfrm>
            <a:custGeom>
              <a:avLst/>
              <a:gdLst>
                <a:gd name="T0" fmla="*/ 35 w 90"/>
                <a:gd name="T1" fmla="*/ 71 h 71"/>
                <a:gd name="T2" fmla="*/ 21 w 90"/>
                <a:gd name="T3" fmla="*/ 56 h 71"/>
                <a:gd name="T4" fmla="*/ 21 w 90"/>
                <a:gd name="T5" fmla="*/ 56 h 71"/>
                <a:gd name="T6" fmla="*/ 0 w 90"/>
                <a:gd name="T7" fmla="*/ 35 h 71"/>
                <a:gd name="T8" fmla="*/ 14 w 90"/>
                <a:gd name="T9" fmla="*/ 21 h 71"/>
                <a:gd name="T10" fmla="*/ 35 w 90"/>
                <a:gd name="T11" fmla="*/ 42 h 71"/>
                <a:gd name="T12" fmla="*/ 75 w 90"/>
                <a:gd name="T13" fmla="*/ 0 h 71"/>
                <a:gd name="T14" fmla="*/ 90 w 90"/>
                <a:gd name="T15" fmla="*/ 14 h 71"/>
                <a:gd name="T16" fmla="*/ 35 w 90"/>
                <a:gd name="T1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71">
                  <a:moveTo>
                    <a:pt x="35" y="71"/>
                  </a:moveTo>
                  <a:lnTo>
                    <a:pt x="21" y="56"/>
                  </a:lnTo>
                  <a:lnTo>
                    <a:pt x="21" y="56"/>
                  </a:lnTo>
                  <a:lnTo>
                    <a:pt x="0" y="35"/>
                  </a:lnTo>
                  <a:lnTo>
                    <a:pt x="14" y="21"/>
                  </a:lnTo>
                  <a:lnTo>
                    <a:pt x="35" y="42"/>
                  </a:lnTo>
                  <a:lnTo>
                    <a:pt x="75" y="0"/>
                  </a:lnTo>
                  <a:lnTo>
                    <a:pt x="90" y="14"/>
                  </a:lnTo>
                  <a:lnTo>
                    <a:pt x="35" y="71"/>
                  </a:lnTo>
                  <a:close/>
                </a:path>
              </a:pathLst>
            </a:custGeom>
            <a:solidFill>
              <a:srgbClr val="81CE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97" name="组合 396"/>
          <p:cNvGrpSpPr/>
          <p:nvPr/>
        </p:nvGrpSpPr>
        <p:grpSpPr>
          <a:xfrm>
            <a:off x="10858500" y="911580"/>
            <a:ext cx="654050" cy="654050"/>
            <a:chOff x="11388725" y="544513"/>
            <a:chExt cx="654050" cy="654050"/>
          </a:xfrm>
        </p:grpSpPr>
        <p:sp>
          <p:nvSpPr>
            <p:cNvPr id="398" name="Oval 364"/>
            <p:cNvSpPr>
              <a:spLocks noChangeArrowheads="1"/>
            </p:cNvSpPr>
            <p:nvPr/>
          </p:nvSpPr>
          <p:spPr bwMode="auto">
            <a:xfrm>
              <a:off x="11388725" y="544513"/>
              <a:ext cx="654050" cy="654050"/>
            </a:xfrm>
            <a:prstGeom prst="ellipse">
              <a:avLst/>
            </a:prstGeom>
            <a:solidFill>
              <a:srgbClr val="81CE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9" name="Freeform 365"/>
            <p:cNvSpPr/>
            <p:nvPr/>
          </p:nvSpPr>
          <p:spPr bwMode="auto">
            <a:xfrm>
              <a:off x="11580813" y="798513"/>
              <a:ext cx="450850" cy="400050"/>
            </a:xfrm>
            <a:custGeom>
              <a:avLst/>
              <a:gdLst>
                <a:gd name="T0" fmla="*/ 116 w 177"/>
                <a:gd name="T1" fmla="*/ 0 h 157"/>
                <a:gd name="T2" fmla="*/ 0 w 177"/>
                <a:gd name="T3" fmla="*/ 105 h 157"/>
                <a:gd name="T4" fmla="*/ 52 w 177"/>
                <a:gd name="T5" fmla="*/ 157 h 157"/>
                <a:gd name="T6" fmla="*/ 53 w 177"/>
                <a:gd name="T7" fmla="*/ 157 h 157"/>
                <a:gd name="T8" fmla="*/ 177 w 177"/>
                <a:gd name="T9" fmla="*/ 61 h 157"/>
                <a:gd name="T10" fmla="*/ 116 w 177"/>
                <a:gd name="T1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157">
                  <a:moveTo>
                    <a:pt x="116" y="0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52" y="157"/>
                    <a:pt x="52" y="157"/>
                    <a:pt x="52" y="157"/>
                  </a:cubicBezTo>
                  <a:cubicBezTo>
                    <a:pt x="52" y="157"/>
                    <a:pt x="53" y="157"/>
                    <a:pt x="53" y="157"/>
                  </a:cubicBezTo>
                  <a:cubicBezTo>
                    <a:pt x="113" y="157"/>
                    <a:pt x="163" y="116"/>
                    <a:pt x="177" y="61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72B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0" name="Freeform 366"/>
            <p:cNvSpPr/>
            <p:nvPr/>
          </p:nvSpPr>
          <p:spPr bwMode="auto">
            <a:xfrm>
              <a:off x="11580813" y="677863"/>
              <a:ext cx="295275" cy="388938"/>
            </a:xfrm>
            <a:custGeom>
              <a:avLst/>
              <a:gdLst>
                <a:gd name="T0" fmla="*/ 186 w 186"/>
                <a:gd name="T1" fmla="*/ 245 h 245"/>
                <a:gd name="T2" fmla="*/ 0 w 186"/>
                <a:gd name="T3" fmla="*/ 245 h 245"/>
                <a:gd name="T4" fmla="*/ 0 w 186"/>
                <a:gd name="T5" fmla="*/ 0 h 245"/>
                <a:gd name="T6" fmla="*/ 111 w 186"/>
                <a:gd name="T7" fmla="*/ 0 h 245"/>
                <a:gd name="T8" fmla="*/ 186 w 186"/>
                <a:gd name="T9" fmla="*/ 76 h 245"/>
                <a:gd name="T10" fmla="*/ 186 w 186"/>
                <a:gd name="T11" fmla="*/ 24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" h="245">
                  <a:moveTo>
                    <a:pt x="186" y="245"/>
                  </a:moveTo>
                  <a:lnTo>
                    <a:pt x="0" y="245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186" y="76"/>
                  </a:lnTo>
                  <a:lnTo>
                    <a:pt x="186" y="245"/>
                  </a:ln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1" name="Freeform 367"/>
            <p:cNvSpPr/>
            <p:nvPr/>
          </p:nvSpPr>
          <p:spPr bwMode="auto">
            <a:xfrm>
              <a:off x="11757025" y="677863"/>
              <a:ext cx="119063" cy="120650"/>
            </a:xfrm>
            <a:custGeom>
              <a:avLst/>
              <a:gdLst>
                <a:gd name="T0" fmla="*/ 0 w 75"/>
                <a:gd name="T1" fmla="*/ 76 h 76"/>
                <a:gd name="T2" fmla="*/ 75 w 75"/>
                <a:gd name="T3" fmla="*/ 76 h 76"/>
                <a:gd name="T4" fmla="*/ 0 w 75"/>
                <a:gd name="T5" fmla="*/ 0 h 76"/>
                <a:gd name="T6" fmla="*/ 0 w 75"/>
                <a:gd name="T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76">
                  <a:moveTo>
                    <a:pt x="0" y="76"/>
                  </a:moveTo>
                  <a:lnTo>
                    <a:pt x="75" y="76"/>
                  </a:lnTo>
                  <a:lnTo>
                    <a:pt x="0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CC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2" name="Rectangle 368"/>
            <p:cNvSpPr>
              <a:spLocks noChangeArrowheads="1"/>
            </p:cNvSpPr>
            <p:nvPr/>
          </p:nvSpPr>
          <p:spPr bwMode="auto">
            <a:xfrm>
              <a:off x="11707813" y="838201"/>
              <a:ext cx="33338" cy="53975"/>
            </a:xfrm>
            <a:prstGeom prst="rect">
              <a:avLst/>
            </a:prstGeom>
            <a:solidFill>
              <a:srgbClr val="81CE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3" name="Freeform 369"/>
            <p:cNvSpPr>
              <a:spLocks noEditPoints="1"/>
            </p:cNvSpPr>
            <p:nvPr/>
          </p:nvSpPr>
          <p:spPr bwMode="auto">
            <a:xfrm>
              <a:off x="11691938" y="925513"/>
              <a:ext cx="65088" cy="96838"/>
            </a:xfrm>
            <a:custGeom>
              <a:avLst/>
              <a:gdLst>
                <a:gd name="T0" fmla="*/ 25 w 25"/>
                <a:gd name="T1" fmla="*/ 21 h 38"/>
                <a:gd name="T2" fmla="*/ 25 w 25"/>
                <a:gd name="T3" fmla="*/ 21 h 38"/>
                <a:gd name="T4" fmla="*/ 19 w 25"/>
                <a:gd name="T5" fmla="*/ 0 h 38"/>
                <a:gd name="T6" fmla="*/ 6 w 25"/>
                <a:gd name="T7" fmla="*/ 0 h 38"/>
                <a:gd name="T8" fmla="*/ 1 w 25"/>
                <a:gd name="T9" fmla="*/ 21 h 38"/>
                <a:gd name="T10" fmla="*/ 1 w 25"/>
                <a:gd name="T11" fmla="*/ 21 h 38"/>
                <a:gd name="T12" fmla="*/ 0 w 25"/>
                <a:gd name="T13" fmla="*/ 25 h 38"/>
                <a:gd name="T14" fmla="*/ 13 w 25"/>
                <a:gd name="T15" fmla="*/ 38 h 38"/>
                <a:gd name="T16" fmla="*/ 25 w 25"/>
                <a:gd name="T17" fmla="*/ 25 h 38"/>
                <a:gd name="T18" fmla="*/ 25 w 25"/>
                <a:gd name="T19" fmla="*/ 21 h 38"/>
                <a:gd name="T20" fmla="*/ 13 w 25"/>
                <a:gd name="T21" fmla="*/ 32 h 38"/>
                <a:gd name="T22" fmla="*/ 6 w 25"/>
                <a:gd name="T23" fmla="*/ 25 h 38"/>
                <a:gd name="T24" fmla="*/ 13 w 25"/>
                <a:gd name="T25" fmla="*/ 19 h 38"/>
                <a:gd name="T26" fmla="*/ 19 w 25"/>
                <a:gd name="T27" fmla="*/ 25 h 38"/>
                <a:gd name="T28" fmla="*/ 13 w 25"/>
                <a:gd name="T29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38">
                  <a:moveTo>
                    <a:pt x="25" y="21"/>
                  </a:moveTo>
                  <a:cubicBezTo>
                    <a:pt x="25" y="21"/>
                    <a:pt x="25" y="21"/>
                    <a:pt x="25" y="2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32"/>
                    <a:pt x="6" y="38"/>
                    <a:pt x="13" y="38"/>
                  </a:cubicBezTo>
                  <a:cubicBezTo>
                    <a:pt x="20" y="38"/>
                    <a:pt x="25" y="32"/>
                    <a:pt x="25" y="25"/>
                  </a:cubicBezTo>
                  <a:cubicBezTo>
                    <a:pt x="25" y="24"/>
                    <a:pt x="25" y="23"/>
                    <a:pt x="25" y="21"/>
                  </a:cubicBezTo>
                  <a:close/>
                  <a:moveTo>
                    <a:pt x="13" y="32"/>
                  </a:moveTo>
                  <a:cubicBezTo>
                    <a:pt x="9" y="32"/>
                    <a:pt x="6" y="29"/>
                    <a:pt x="6" y="25"/>
                  </a:cubicBezTo>
                  <a:cubicBezTo>
                    <a:pt x="6" y="22"/>
                    <a:pt x="9" y="19"/>
                    <a:pt x="13" y="19"/>
                  </a:cubicBezTo>
                  <a:cubicBezTo>
                    <a:pt x="16" y="19"/>
                    <a:pt x="19" y="22"/>
                    <a:pt x="19" y="25"/>
                  </a:cubicBezTo>
                  <a:cubicBezTo>
                    <a:pt x="19" y="29"/>
                    <a:pt x="16" y="32"/>
                    <a:pt x="13" y="32"/>
                  </a:cubicBezTo>
                  <a:close/>
                </a:path>
              </a:pathLst>
            </a:custGeom>
            <a:solidFill>
              <a:srgbClr val="81CE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4" name="组合 403"/>
          <p:cNvGrpSpPr/>
          <p:nvPr/>
        </p:nvGrpSpPr>
        <p:grpSpPr>
          <a:xfrm>
            <a:off x="9837738" y="911580"/>
            <a:ext cx="652463" cy="654050"/>
            <a:chOff x="10367963" y="544513"/>
            <a:chExt cx="652463" cy="654050"/>
          </a:xfrm>
        </p:grpSpPr>
        <p:sp>
          <p:nvSpPr>
            <p:cNvPr id="405" name="Oval 370"/>
            <p:cNvSpPr>
              <a:spLocks noChangeArrowheads="1"/>
            </p:cNvSpPr>
            <p:nvPr/>
          </p:nvSpPr>
          <p:spPr bwMode="auto">
            <a:xfrm>
              <a:off x="10367963" y="544513"/>
              <a:ext cx="652463" cy="654050"/>
            </a:xfrm>
            <a:prstGeom prst="ellipse">
              <a:avLst/>
            </a:prstGeom>
            <a:solidFill>
              <a:srgbClr val="DE6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6" name="Freeform 371"/>
            <p:cNvSpPr/>
            <p:nvPr/>
          </p:nvSpPr>
          <p:spPr bwMode="auto">
            <a:xfrm>
              <a:off x="10558463" y="798513"/>
              <a:ext cx="452438" cy="400050"/>
            </a:xfrm>
            <a:custGeom>
              <a:avLst/>
              <a:gdLst>
                <a:gd name="T0" fmla="*/ 116 w 177"/>
                <a:gd name="T1" fmla="*/ 0 h 157"/>
                <a:gd name="T2" fmla="*/ 0 w 177"/>
                <a:gd name="T3" fmla="*/ 105 h 157"/>
                <a:gd name="T4" fmla="*/ 52 w 177"/>
                <a:gd name="T5" fmla="*/ 157 h 157"/>
                <a:gd name="T6" fmla="*/ 53 w 177"/>
                <a:gd name="T7" fmla="*/ 157 h 157"/>
                <a:gd name="T8" fmla="*/ 177 w 177"/>
                <a:gd name="T9" fmla="*/ 61 h 157"/>
                <a:gd name="T10" fmla="*/ 116 w 177"/>
                <a:gd name="T1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157">
                  <a:moveTo>
                    <a:pt x="116" y="0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52" y="157"/>
                    <a:pt x="52" y="157"/>
                    <a:pt x="52" y="157"/>
                  </a:cubicBezTo>
                  <a:cubicBezTo>
                    <a:pt x="52" y="157"/>
                    <a:pt x="53" y="157"/>
                    <a:pt x="53" y="157"/>
                  </a:cubicBezTo>
                  <a:cubicBezTo>
                    <a:pt x="113" y="157"/>
                    <a:pt x="163" y="116"/>
                    <a:pt x="177" y="61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CC5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7" name="Freeform 372"/>
            <p:cNvSpPr/>
            <p:nvPr/>
          </p:nvSpPr>
          <p:spPr bwMode="auto">
            <a:xfrm>
              <a:off x="10558463" y="677863"/>
              <a:ext cx="296863" cy="388938"/>
            </a:xfrm>
            <a:custGeom>
              <a:avLst/>
              <a:gdLst>
                <a:gd name="T0" fmla="*/ 187 w 187"/>
                <a:gd name="T1" fmla="*/ 245 h 245"/>
                <a:gd name="T2" fmla="*/ 0 w 187"/>
                <a:gd name="T3" fmla="*/ 245 h 245"/>
                <a:gd name="T4" fmla="*/ 0 w 187"/>
                <a:gd name="T5" fmla="*/ 0 h 245"/>
                <a:gd name="T6" fmla="*/ 111 w 187"/>
                <a:gd name="T7" fmla="*/ 0 h 245"/>
                <a:gd name="T8" fmla="*/ 187 w 187"/>
                <a:gd name="T9" fmla="*/ 76 h 245"/>
                <a:gd name="T10" fmla="*/ 187 w 187"/>
                <a:gd name="T11" fmla="*/ 24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245">
                  <a:moveTo>
                    <a:pt x="187" y="245"/>
                  </a:moveTo>
                  <a:lnTo>
                    <a:pt x="0" y="245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187" y="76"/>
                  </a:lnTo>
                  <a:lnTo>
                    <a:pt x="187" y="245"/>
                  </a:ln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8" name="Freeform 373"/>
            <p:cNvSpPr/>
            <p:nvPr/>
          </p:nvSpPr>
          <p:spPr bwMode="auto">
            <a:xfrm>
              <a:off x="10734675" y="677863"/>
              <a:ext cx="120650" cy="120650"/>
            </a:xfrm>
            <a:custGeom>
              <a:avLst/>
              <a:gdLst>
                <a:gd name="T0" fmla="*/ 0 w 76"/>
                <a:gd name="T1" fmla="*/ 76 h 76"/>
                <a:gd name="T2" fmla="*/ 76 w 76"/>
                <a:gd name="T3" fmla="*/ 76 h 76"/>
                <a:gd name="T4" fmla="*/ 0 w 76"/>
                <a:gd name="T5" fmla="*/ 0 h 76"/>
                <a:gd name="T6" fmla="*/ 0 w 76"/>
                <a:gd name="T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6">
                  <a:moveTo>
                    <a:pt x="0" y="76"/>
                  </a:moveTo>
                  <a:lnTo>
                    <a:pt x="76" y="76"/>
                  </a:lnTo>
                  <a:lnTo>
                    <a:pt x="0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CC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9" name="Freeform 374"/>
            <p:cNvSpPr/>
            <p:nvPr/>
          </p:nvSpPr>
          <p:spPr bwMode="auto">
            <a:xfrm>
              <a:off x="10653713" y="854076"/>
              <a:ext cx="119063" cy="147638"/>
            </a:xfrm>
            <a:custGeom>
              <a:avLst/>
              <a:gdLst>
                <a:gd name="T0" fmla="*/ 0 w 75"/>
                <a:gd name="T1" fmla="*/ 93 h 93"/>
                <a:gd name="T2" fmla="*/ 75 w 75"/>
                <a:gd name="T3" fmla="*/ 47 h 93"/>
                <a:gd name="T4" fmla="*/ 0 w 75"/>
                <a:gd name="T5" fmla="*/ 0 h 93"/>
                <a:gd name="T6" fmla="*/ 0 w 75"/>
                <a:gd name="T7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3">
                  <a:moveTo>
                    <a:pt x="0" y="93"/>
                  </a:moveTo>
                  <a:lnTo>
                    <a:pt x="75" y="47"/>
                  </a:lnTo>
                  <a:lnTo>
                    <a:pt x="0" y="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DE6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10" name="组合 409"/>
          <p:cNvGrpSpPr/>
          <p:nvPr/>
        </p:nvGrpSpPr>
        <p:grpSpPr>
          <a:xfrm>
            <a:off x="8815388" y="914755"/>
            <a:ext cx="654050" cy="654051"/>
            <a:chOff x="9345613" y="547688"/>
            <a:chExt cx="654050" cy="654051"/>
          </a:xfrm>
        </p:grpSpPr>
        <p:sp>
          <p:nvSpPr>
            <p:cNvPr id="411" name="Oval 375"/>
            <p:cNvSpPr>
              <a:spLocks noChangeArrowheads="1"/>
            </p:cNvSpPr>
            <p:nvPr/>
          </p:nvSpPr>
          <p:spPr bwMode="auto">
            <a:xfrm>
              <a:off x="9345613" y="547688"/>
              <a:ext cx="654050" cy="654050"/>
            </a:xfrm>
            <a:prstGeom prst="ellipse">
              <a:avLst/>
            </a:prstGeom>
            <a:solidFill>
              <a:srgbClr val="A49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2" name="Freeform 376"/>
            <p:cNvSpPr/>
            <p:nvPr/>
          </p:nvSpPr>
          <p:spPr bwMode="auto">
            <a:xfrm>
              <a:off x="9537700" y="800101"/>
              <a:ext cx="452438" cy="401638"/>
            </a:xfrm>
            <a:custGeom>
              <a:avLst/>
              <a:gdLst>
                <a:gd name="T0" fmla="*/ 116 w 177"/>
                <a:gd name="T1" fmla="*/ 0 h 157"/>
                <a:gd name="T2" fmla="*/ 0 w 177"/>
                <a:gd name="T3" fmla="*/ 105 h 157"/>
                <a:gd name="T4" fmla="*/ 52 w 177"/>
                <a:gd name="T5" fmla="*/ 157 h 157"/>
                <a:gd name="T6" fmla="*/ 53 w 177"/>
                <a:gd name="T7" fmla="*/ 157 h 157"/>
                <a:gd name="T8" fmla="*/ 177 w 177"/>
                <a:gd name="T9" fmla="*/ 61 h 157"/>
                <a:gd name="T10" fmla="*/ 116 w 177"/>
                <a:gd name="T1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157">
                  <a:moveTo>
                    <a:pt x="116" y="0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52" y="157"/>
                    <a:pt x="52" y="157"/>
                    <a:pt x="52" y="157"/>
                  </a:cubicBezTo>
                  <a:cubicBezTo>
                    <a:pt x="52" y="157"/>
                    <a:pt x="53" y="157"/>
                    <a:pt x="53" y="157"/>
                  </a:cubicBezTo>
                  <a:cubicBezTo>
                    <a:pt x="113" y="157"/>
                    <a:pt x="163" y="116"/>
                    <a:pt x="177" y="61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8D7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3" name="Freeform 377"/>
            <p:cNvSpPr/>
            <p:nvPr/>
          </p:nvSpPr>
          <p:spPr bwMode="auto">
            <a:xfrm>
              <a:off x="9537700" y="681038"/>
              <a:ext cx="296863" cy="387350"/>
            </a:xfrm>
            <a:custGeom>
              <a:avLst/>
              <a:gdLst>
                <a:gd name="T0" fmla="*/ 187 w 187"/>
                <a:gd name="T1" fmla="*/ 244 h 244"/>
                <a:gd name="T2" fmla="*/ 0 w 187"/>
                <a:gd name="T3" fmla="*/ 244 h 244"/>
                <a:gd name="T4" fmla="*/ 0 w 187"/>
                <a:gd name="T5" fmla="*/ 0 h 244"/>
                <a:gd name="T6" fmla="*/ 111 w 187"/>
                <a:gd name="T7" fmla="*/ 0 h 244"/>
                <a:gd name="T8" fmla="*/ 187 w 187"/>
                <a:gd name="T9" fmla="*/ 75 h 244"/>
                <a:gd name="T10" fmla="*/ 187 w 187"/>
                <a:gd name="T1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244">
                  <a:moveTo>
                    <a:pt x="187" y="244"/>
                  </a:moveTo>
                  <a:lnTo>
                    <a:pt x="0" y="244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187" y="75"/>
                  </a:lnTo>
                  <a:lnTo>
                    <a:pt x="187" y="244"/>
                  </a:ln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4" name="Freeform 378"/>
            <p:cNvSpPr/>
            <p:nvPr/>
          </p:nvSpPr>
          <p:spPr bwMode="auto">
            <a:xfrm>
              <a:off x="9713913" y="681038"/>
              <a:ext cx="120650" cy="119063"/>
            </a:xfrm>
            <a:custGeom>
              <a:avLst/>
              <a:gdLst>
                <a:gd name="T0" fmla="*/ 0 w 76"/>
                <a:gd name="T1" fmla="*/ 75 h 75"/>
                <a:gd name="T2" fmla="*/ 76 w 76"/>
                <a:gd name="T3" fmla="*/ 75 h 75"/>
                <a:gd name="T4" fmla="*/ 0 w 76"/>
                <a:gd name="T5" fmla="*/ 0 h 75"/>
                <a:gd name="T6" fmla="*/ 0 w 76"/>
                <a:gd name="T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5">
                  <a:moveTo>
                    <a:pt x="0" y="75"/>
                  </a:moveTo>
                  <a:lnTo>
                    <a:pt x="76" y="75"/>
                  </a:lnTo>
                  <a:lnTo>
                    <a:pt x="0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CC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5" name="Freeform 379"/>
            <p:cNvSpPr/>
            <p:nvPr/>
          </p:nvSpPr>
          <p:spPr bwMode="auto">
            <a:xfrm>
              <a:off x="9591675" y="852488"/>
              <a:ext cx="155575" cy="160338"/>
            </a:xfrm>
            <a:custGeom>
              <a:avLst/>
              <a:gdLst>
                <a:gd name="T0" fmla="*/ 20 w 61"/>
                <a:gd name="T1" fmla="*/ 45 h 63"/>
                <a:gd name="T2" fmla="*/ 11 w 61"/>
                <a:gd name="T3" fmla="*/ 45 h 63"/>
                <a:gd name="T4" fmla="*/ 1 w 61"/>
                <a:gd name="T5" fmla="*/ 56 h 63"/>
                <a:gd name="T6" fmla="*/ 15 w 61"/>
                <a:gd name="T7" fmla="*/ 62 h 63"/>
                <a:gd name="T8" fmla="*/ 24 w 61"/>
                <a:gd name="T9" fmla="*/ 52 h 63"/>
                <a:gd name="T10" fmla="*/ 24 w 61"/>
                <a:gd name="T11" fmla="*/ 52 h 63"/>
                <a:gd name="T12" fmla="*/ 24 w 61"/>
                <a:gd name="T13" fmla="*/ 23 h 63"/>
                <a:gd name="T14" fmla="*/ 56 w 61"/>
                <a:gd name="T15" fmla="*/ 16 h 63"/>
                <a:gd name="T16" fmla="*/ 56 w 61"/>
                <a:gd name="T17" fmla="*/ 40 h 63"/>
                <a:gd name="T18" fmla="*/ 47 w 61"/>
                <a:gd name="T19" fmla="*/ 39 h 63"/>
                <a:gd name="T20" fmla="*/ 38 w 61"/>
                <a:gd name="T21" fmla="*/ 50 h 63"/>
                <a:gd name="T22" fmla="*/ 51 w 61"/>
                <a:gd name="T23" fmla="*/ 56 h 63"/>
                <a:gd name="T24" fmla="*/ 61 w 61"/>
                <a:gd name="T25" fmla="*/ 48 h 63"/>
                <a:gd name="T26" fmla="*/ 61 w 61"/>
                <a:gd name="T27" fmla="*/ 48 h 63"/>
                <a:gd name="T28" fmla="*/ 61 w 61"/>
                <a:gd name="T29" fmla="*/ 0 h 63"/>
                <a:gd name="T30" fmla="*/ 20 w 61"/>
                <a:gd name="T31" fmla="*/ 9 h 63"/>
                <a:gd name="T32" fmla="*/ 20 w 61"/>
                <a:gd name="T33" fmla="*/ 4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63">
                  <a:moveTo>
                    <a:pt x="20" y="45"/>
                  </a:moveTo>
                  <a:cubicBezTo>
                    <a:pt x="17" y="44"/>
                    <a:pt x="14" y="44"/>
                    <a:pt x="11" y="45"/>
                  </a:cubicBezTo>
                  <a:cubicBezTo>
                    <a:pt x="4" y="46"/>
                    <a:pt x="0" y="51"/>
                    <a:pt x="1" y="56"/>
                  </a:cubicBezTo>
                  <a:cubicBezTo>
                    <a:pt x="2" y="61"/>
                    <a:pt x="8" y="63"/>
                    <a:pt x="15" y="62"/>
                  </a:cubicBezTo>
                  <a:cubicBezTo>
                    <a:pt x="20" y="61"/>
                    <a:pt x="24" y="56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4" y="39"/>
                    <a:pt x="51" y="38"/>
                    <a:pt x="47" y="39"/>
                  </a:cubicBezTo>
                  <a:cubicBezTo>
                    <a:pt x="41" y="41"/>
                    <a:pt x="37" y="46"/>
                    <a:pt x="38" y="50"/>
                  </a:cubicBezTo>
                  <a:cubicBezTo>
                    <a:pt x="39" y="55"/>
                    <a:pt x="45" y="58"/>
                    <a:pt x="51" y="56"/>
                  </a:cubicBezTo>
                  <a:cubicBezTo>
                    <a:pt x="57" y="55"/>
                    <a:pt x="60" y="51"/>
                    <a:pt x="61" y="48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20" y="9"/>
                    <a:pt x="20" y="9"/>
                    <a:pt x="20" y="9"/>
                  </a:cubicBezTo>
                  <a:lnTo>
                    <a:pt x="20" y="45"/>
                  </a:lnTo>
                  <a:close/>
                </a:path>
              </a:pathLst>
            </a:custGeom>
            <a:solidFill>
              <a:srgbClr val="A49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16" name="组合 415"/>
          <p:cNvGrpSpPr/>
          <p:nvPr/>
        </p:nvGrpSpPr>
        <p:grpSpPr>
          <a:xfrm>
            <a:off x="7794625" y="911580"/>
            <a:ext cx="654050" cy="654050"/>
            <a:chOff x="8324850" y="544513"/>
            <a:chExt cx="654050" cy="654050"/>
          </a:xfrm>
        </p:grpSpPr>
        <p:sp>
          <p:nvSpPr>
            <p:cNvPr id="417" name="Oval 380"/>
            <p:cNvSpPr>
              <a:spLocks noChangeArrowheads="1"/>
            </p:cNvSpPr>
            <p:nvPr/>
          </p:nvSpPr>
          <p:spPr bwMode="auto">
            <a:xfrm>
              <a:off x="8324850" y="544513"/>
              <a:ext cx="654050" cy="654050"/>
            </a:xfrm>
            <a:prstGeom prst="ellipse">
              <a:avLst/>
            </a:prstGeom>
            <a:solidFill>
              <a:srgbClr val="CF5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8" name="Freeform 381"/>
            <p:cNvSpPr/>
            <p:nvPr/>
          </p:nvSpPr>
          <p:spPr bwMode="auto">
            <a:xfrm>
              <a:off x="8516938" y="798513"/>
              <a:ext cx="450850" cy="400050"/>
            </a:xfrm>
            <a:custGeom>
              <a:avLst/>
              <a:gdLst>
                <a:gd name="T0" fmla="*/ 116 w 177"/>
                <a:gd name="T1" fmla="*/ 0 h 157"/>
                <a:gd name="T2" fmla="*/ 0 w 177"/>
                <a:gd name="T3" fmla="*/ 105 h 157"/>
                <a:gd name="T4" fmla="*/ 52 w 177"/>
                <a:gd name="T5" fmla="*/ 157 h 157"/>
                <a:gd name="T6" fmla="*/ 53 w 177"/>
                <a:gd name="T7" fmla="*/ 157 h 157"/>
                <a:gd name="T8" fmla="*/ 177 w 177"/>
                <a:gd name="T9" fmla="*/ 61 h 157"/>
                <a:gd name="T10" fmla="*/ 116 w 177"/>
                <a:gd name="T1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157">
                  <a:moveTo>
                    <a:pt x="116" y="0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52" y="157"/>
                    <a:pt x="52" y="157"/>
                    <a:pt x="52" y="157"/>
                  </a:cubicBezTo>
                  <a:cubicBezTo>
                    <a:pt x="52" y="157"/>
                    <a:pt x="53" y="157"/>
                    <a:pt x="53" y="157"/>
                  </a:cubicBezTo>
                  <a:cubicBezTo>
                    <a:pt x="113" y="157"/>
                    <a:pt x="163" y="116"/>
                    <a:pt x="177" y="61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BD46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9" name="Freeform 382"/>
            <p:cNvSpPr/>
            <p:nvPr/>
          </p:nvSpPr>
          <p:spPr bwMode="auto">
            <a:xfrm>
              <a:off x="8516938" y="677863"/>
              <a:ext cx="295275" cy="388938"/>
            </a:xfrm>
            <a:custGeom>
              <a:avLst/>
              <a:gdLst>
                <a:gd name="T0" fmla="*/ 186 w 186"/>
                <a:gd name="T1" fmla="*/ 245 h 245"/>
                <a:gd name="T2" fmla="*/ 0 w 186"/>
                <a:gd name="T3" fmla="*/ 245 h 245"/>
                <a:gd name="T4" fmla="*/ 0 w 186"/>
                <a:gd name="T5" fmla="*/ 0 h 245"/>
                <a:gd name="T6" fmla="*/ 111 w 186"/>
                <a:gd name="T7" fmla="*/ 0 h 245"/>
                <a:gd name="T8" fmla="*/ 186 w 186"/>
                <a:gd name="T9" fmla="*/ 76 h 245"/>
                <a:gd name="T10" fmla="*/ 186 w 186"/>
                <a:gd name="T11" fmla="*/ 24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" h="245">
                  <a:moveTo>
                    <a:pt x="186" y="245"/>
                  </a:moveTo>
                  <a:lnTo>
                    <a:pt x="0" y="245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186" y="76"/>
                  </a:lnTo>
                  <a:lnTo>
                    <a:pt x="186" y="245"/>
                  </a:ln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0" name="Freeform 383"/>
            <p:cNvSpPr/>
            <p:nvPr/>
          </p:nvSpPr>
          <p:spPr bwMode="auto">
            <a:xfrm>
              <a:off x="8693150" y="677863"/>
              <a:ext cx="119063" cy="120650"/>
            </a:xfrm>
            <a:custGeom>
              <a:avLst/>
              <a:gdLst>
                <a:gd name="T0" fmla="*/ 0 w 75"/>
                <a:gd name="T1" fmla="*/ 76 h 76"/>
                <a:gd name="T2" fmla="*/ 75 w 75"/>
                <a:gd name="T3" fmla="*/ 76 h 76"/>
                <a:gd name="T4" fmla="*/ 0 w 75"/>
                <a:gd name="T5" fmla="*/ 0 h 76"/>
                <a:gd name="T6" fmla="*/ 0 w 75"/>
                <a:gd name="T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76">
                  <a:moveTo>
                    <a:pt x="0" y="76"/>
                  </a:moveTo>
                  <a:lnTo>
                    <a:pt x="75" y="76"/>
                  </a:lnTo>
                  <a:lnTo>
                    <a:pt x="0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CC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1" name="Oval 384"/>
            <p:cNvSpPr>
              <a:spLocks noChangeArrowheads="1"/>
            </p:cNvSpPr>
            <p:nvPr/>
          </p:nvSpPr>
          <p:spPr bwMode="auto">
            <a:xfrm>
              <a:off x="8556625" y="874713"/>
              <a:ext cx="49213" cy="49213"/>
            </a:xfrm>
            <a:prstGeom prst="ellipse">
              <a:avLst/>
            </a:prstGeom>
            <a:solidFill>
              <a:srgbClr val="E6B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2" name="Freeform 385"/>
            <p:cNvSpPr/>
            <p:nvPr/>
          </p:nvSpPr>
          <p:spPr bwMode="auto">
            <a:xfrm>
              <a:off x="8567738" y="895351"/>
              <a:ext cx="201613" cy="100013"/>
            </a:xfrm>
            <a:custGeom>
              <a:avLst/>
              <a:gdLst>
                <a:gd name="T0" fmla="*/ 48 w 127"/>
                <a:gd name="T1" fmla="*/ 35 h 63"/>
                <a:gd name="T2" fmla="*/ 35 w 127"/>
                <a:gd name="T3" fmla="*/ 19 h 63"/>
                <a:gd name="T4" fmla="*/ 0 w 127"/>
                <a:gd name="T5" fmla="*/ 63 h 63"/>
                <a:gd name="T6" fmla="*/ 127 w 127"/>
                <a:gd name="T7" fmla="*/ 63 h 63"/>
                <a:gd name="T8" fmla="*/ 77 w 127"/>
                <a:gd name="T9" fmla="*/ 0 h 63"/>
                <a:gd name="T10" fmla="*/ 48 w 127"/>
                <a:gd name="T11" fmla="*/ 3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" h="63">
                  <a:moveTo>
                    <a:pt x="48" y="35"/>
                  </a:moveTo>
                  <a:lnTo>
                    <a:pt x="35" y="19"/>
                  </a:lnTo>
                  <a:lnTo>
                    <a:pt x="0" y="63"/>
                  </a:lnTo>
                  <a:lnTo>
                    <a:pt x="127" y="63"/>
                  </a:lnTo>
                  <a:lnTo>
                    <a:pt x="77" y="0"/>
                  </a:lnTo>
                  <a:lnTo>
                    <a:pt x="48" y="35"/>
                  </a:lnTo>
                  <a:close/>
                </a:path>
              </a:pathLst>
            </a:custGeom>
            <a:solidFill>
              <a:srgbClr val="CF5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23" name="组合 422"/>
          <p:cNvGrpSpPr/>
          <p:nvPr/>
        </p:nvGrpSpPr>
        <p:grpSpPr>
          <a:xfrm>
            <a:off x="6773863" y="911580"/>
            <a:ext cx="652463" cy="654050"/>
            <a:chOff x="7304088" y="544513"/>
            <a:chExt cx="652463" cy="654050"/>
          </a:xfrm>
        </p:grpSpPr>
        <p:sp>
          <p:nvSpPr>
            <p:cNvPr id="424" name="Oval 386"/>
            <p:cNvSpPr>
              <a:spLocks noChangeArrowheads="1"/>
            </p:cNvSpPr>
            <p:nvPr/>
          </p:nvSpPr>
          <p:spPr bwMode="auto">
            <a:xfrm>
              <a:off x="7304088" y="544513"/>
              <a:ext cx="652463" cy="654050"/>
            </a:xfrm>
            <a:prstGeom prst="ellipse">
              <a:avLst/>
            </a:prstGeom>
            <a:solidFill>
              <a:srgbClr val="739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" name="Freeform 387"/>
            <p:cNvSpPr/>
            <p:nvPr/>
          </p:nvSpPr>
          <p:spPr bwMode="auto">
            <a:xfrm>
              <a:off x="7494588" y="798513"/>
              <a:ext cx="452438" cy="400050"/>
            </a:xfrm>
            <a:custGeom>
              <a:avLst/>
              <a:gdLst>
                <a:gd name="T0" fmla="*/ 116 w 177"/>
                <a:gd name="T1" fmla="*/ 0 h 157"/>
                <a:gd name="T2" fmla="*/ 0 w 177"/>
                <a:gd name="T3" fmla="*/ 105 h 157"/>
                <a:gd name="T4" fmla="*/ 52 w 177"/>
                <a:gd name="T5" fmla="*/ 157 h 157"/>
                <a:gd name="T6" fmla="*/ 53 w 177"/>
                <a:gd name="T7" fmla="*/ 157 h 157"/>
                <a:gd name="T8" fmla="*/ 177 w 177"/>
                <a:gd name="T9" fmla="*/ 61 h 157"/>
                <a:gd name="T10" fmla="*/ 116 w 177"/>
                <a:gd name="T1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157">
                  <a:moveTo>
                    <a:pt x="116" y="0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52" y="157"/>
                    <a:pt x="52" y="157"/>
                    <a:pt x="52" y="157"/>
                  </a:cubicBezTo>
                  <a:cubicBezTo>
                    <a:pt x="52" y="157"/>
                    <a:pt x="53" y="157"/>
                    <a:pt x="53" y="157"/>
                  </a:cubicBezTo>
                  <a:cubicBezTo>
                    <a:pt x="113" y="157"/>
                    <a:pt x="163" y="116"/>
                    <a:pt x="177" y="61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618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" name="Freeform 388"/>
            <p:cNvSpPr/>
            <p:nvPr/>
          </p:nvSpPr>
          <p:spPr bwMode="auto">
            <a:xfrm>
              <a:off x="7494588" y="677863"/>
              <a:ext cx="296863" cy="388938"/>
            </a:xfrm>
            <a:custGeom>
              <a:avLst/>
              <a:gdLst>
                <a:gd name="T0" fmla="*/ 187 w 187"/>
                <a:gd name="T1" fmla="*/ 245 h 245"/>
                <a:gd name="T2" fmla="*/ 0 w 187"/>
                <a:gd name="T3" fmla="*/ 245 h 245"/>
                <a:gd name="T4" fmla="*/ 0 w 187"/>
                <a:gd name="T5" fmla="*/ 0 h 245"/>
                <a:gd name="T6" fmla="*/ 111 w 187"/>
                <a:gd name="T7" fmla="*/ 0 h 245"/>
                <a:gd name="T8" fmla="*/ 187 w 187"/>
                <a:gd name="T9" fmla="*/ 76 h 245"/>
                <a:gd name="T10" fmla="*/ 187 w 187"/>
                <a:gd name="T11" fmla="*/ 24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245">
                  <a:moveTo>
                    <a:pt x="187" y="245"/>
                  </a:moveTo>
                  <a:lnTo>
                    <a:pt x="0" y="245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187" y="76"/>
                  </a:lnTo>
                  <a:lnTo>
                    <a:pt x="187" y="245"/>
                  </a:ln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7" name="Freeform 389"/>
            <p:cNvSpPr/>
            <p:nvPr/>
          </p:nvSpPr>
          <p:spPr bwMode="auto">
            <a:xfrm>
              <a:off x="7670800" y="677863"/>
              <a:ext cx="120650" cy="120650"/>
            </a:xfrm>
            <a:custGeom>
              <a:avLst/>
              <a:gdLst>
                <a:gd name="T0" fmla="*/ 0 w 76"/>
                <a:gd name="T1" fmla="*/ 76 h 76"/>
                <a:gd name="T2" fmla="*/ 76 w 76"/>
                <a:gd name="T3" fmla="*/ 76 h 76"/>
                <a:gd name="T4" fmla="*/ 0 w 76"/>
                <a:gd name="T5" fmla="*/ 0 h 76"/>
                <a:gd name="T6" fmla="*/ 0 w 76"/>
                <a:gd name="T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6">
                  <a:moveTo>
                    <a:pt x="0" y="76"/>
                  </a:moveTo>
                  <a:lnTo>
                    <a:pt x="76" y="76"/>
                  </a:lnTo>
                  <a:lnTo>
                    <a:pt x="0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CC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8" name="Rectangle 390"/>
            <p:cNvSpPr>
              <a:spLocks noChangeArrowheads="1"/>
            </p:cNvSpPr>
            <p:nvPr/>
          </p:nvSpPr>
          <p:spPr bwMode="auto">
            <a:xfrm>
              <a:off x="7559675" y="828676"/>
              <a:ext cx="84138" cy="30163"/>
            </a:xfrm>
            <a:prstGeom prst="rect">
              <a:avLst/>
            </a:pr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9" name="Rectangle 391"/>
            <p:cNvSpPr>
              <a:spLocks noChangeArrowheads="1"/>
            </p:cNvSpPr>
            <p:nvPr/>
          </p:nvSpPr>
          <p:spPr bwMode="auto">
            <a:xfrm>
              <a:off x="7559675" y="890588"/>
              <a:ext cx="165100" cy="26988"/>
            </a:xfrm>
            <a:prstGeom prst="rect">
              <a:avLst/>
            </a:pr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0" name="Rectangle 392"/>
            <p:cNvSpPr>
              <a:spLocks noChangeArrowheads="1"/>
            </p:cNvSpPr>
            <p:nvPr/>
          </p:nvSpPr>
          <p:spPr bwMode="auto">
            <a:xfrm>
              <a:off x="7559675" y="949326"/>
              <a:ext cx="165100" cy="26988"/>
            </a:xfrm>
            <a:prstGeom prst="rect">
              <a:avLst/>
            </a:pr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1" name="组合 430"/>
          <p:cNvGrpSpPr/>
          <p:nvPr/>
        </p:nvGrpSpPr>
        <p:grpSpPr>
          <a:xfrm>
            <a:off x="5751513" y="911580"/>
            <a:ext cx="654050" cy="654050"/>
            <a:chOff x="6281738" y="544513"/>
            <a:chExt cx="654050" cy="654050"/>
          </a:xfrm>
        </p:grpSpPr>
        <p:sp>
          <p:nvSpPr>
            <p:cNvPr id="432" name="Oval 393"/>
            <p:cNvSpPr>
              <a:spLocks noChangeArrowheads="1"/>
            </p:cNvSpPr>
            <p:nvPr/>
          </p:nvSpPr>
          <p:spPr bwMode="auto">
            <a:xfrm>
              <a:off x="6281738" y="544513"/>
              <a:ext cx="654050" cy="654050"/>
            </a:xfrm>
            <a:prstGeom prst="ellipse">
              <a:avLst/>
            </a:prstGeom>
            <a:solidFill>
              <a:srgbClr val="DE6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3" name="Freeform 394"/>
            <p:cNvSpPr/>
            <p:nvPr/>
          </p:nvSpPr>
          <p:spPr bwMode="auto">
            <a:xfrm>
              <a:off x="6464300" y="862013"/>
              <a:ext cx="449263" cy="334963"/>
            </a:xfrm>
            <a:custGeom>
              <a:avLst/>
              <a:gdLst>
                <a:gd name="T0" fmla="*/ 76 w 176"/>
                <a:gd name="T1" fmla="*/ 131 h 131"/>
                <a:gd name="T2" fmla="*/ 176 w 176"/>
                <a:gd name="T3" fmla="*/ 52 h 131"/>
                <a:gd name="T4" fmla="*/ 123 w 176"/>
                <a:gd name="T5" fmla="*/ 0 h 131"/>
                <a:gd name="T6" fmla="*/ 0 w 176"/>
                <a:gd name="T7" fmla="*/ 55 h 131"/>
                <a:gd name="T8" fmla="*/ 76 w 176"/>
                <a:gd name="T9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31">
                  <a:moveTo>
                    <a:pt x="76" y="131"/>
                  </a:moveTo>
                  <a:cubicBezTo>
                    <a:pt x="121" y="124"/>
                    <a:pt x="159" y="93"/>
                    <a:pt x="176" y="52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0" y="55"/>
                    <a:pt x="0" y="55"/>
                    <a:pt x="0" y="55"/>
                  </a:cubicBezTo>
                  <a:lnTo>
                    <a:pt x="76" y="131"/>
                  </a:lnTo>
                  <a:close/>
                </a:path>
              </a:pathLst>
            </a:custGeom>
            <a:solidFill>
              <a:srgbClr val="CC5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4" name="Freeform 395"/>
            <p:cNvSpPr/>
            <p:nvPr/>
          </p:nvSpPr>
          <p:spPr bwMode="auto">
            <a:xfrm>
              <a:off x="6464300" y="690563"/>
              <a:ext cx="239713" cy="311150"/>
            </a:xfrm>
            <a:custGeom>
              <a:avLst/>
              <a:gdLst>
                <a:gd name="T0" fmla="*/ 151 w 151"/>
                <a:gd name="T1" fmla="*/ 196 h 196"/>
                <a:gd name="T2" fmla="*/ 0 w 151"/>
                <a:gd name="T3" fmla="*/ 196 h 196"/>
                <a:gd name="T4" fmla="*/ 0 w 151"/>
                <a:gd name="T5" fmla="*/ 0 h 196"/>
                <a:gd name="T6" fmla="*/ 90 w 151"/>
                <a:gd name="T7" fmla="*/ 0 h 196"/>
                <a:gd name="T8" fmla="*/ 151 w 151"/>
                <a:gd name="T9" fmla="*/ 60 h 196"/>
                <a:gd name="T10" fmla="*/ 151 w 151"/>
                <a:gd name="T11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96">
                  <a:moveTo>
                    <a:pt x="151" y="196"/>
                  </a:moveTo>
                  <a:lnTo>
                    <a:pt x="0" y="196"/>
                  </a:lnTo>
                  <a:lnTo>
                    <a:pt x="0" y="0"/>
                  </a:lnTo>
                  <a:lnTo>
                    <a:pt x="90" y="0"/>
                  </a:lnTo>
                  <a:lnTo>
                    <a:pt x="151" y="60"/>
                  </a:lnTo>
                  <a:lnTo>
                    <a:pt x="151" y="196"/>
                  </a:lnTo>
                  <a:close/>
                </a:path>
              </a:pathLst>
            </a:cu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5" name="Freeform 396"/>
            <p:cNvSpPr/>
            <p:nvPr/>
          </p:nvSpPr>
          <p:spPr bwMode="auto">
            <a:xfrm>
              <a:off x="6607175" y="690563"/>
              <a:ext cx="96838" cy="95250"/>
            </a:xfrm>
            <a:custGeom>
              <a:avLst/>
              <a:gdLst>
                <a:gd name="T0" fmla="*/ 0 w 61"/>
                <a:gd name="T1" fmla="*/ 60 h 60"/>
                <a:gd name="T2" fmla="*/ 61 w 61"/>
                <a:gd name="T3" fmla="*/ 60 h 60"/>
                <a:gd name="T4" fmla="*/ 0 w 61"/>
                <a:gd name="T5" fmla="*/ 0 h 60"/>
                <a:gd name="T6" fmla="*/ 0 w 61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60">
                  <a:moveTo>
                    <a:pt x="0" y="60"/>
                  </a:moveTo>
                  <a:lnTo>
                    <a:pt x="61" y="60"/>
                  </a:lnTo>
                  <a:lnTo>
                    <a:pt x="0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ABB0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" name="Freeform 397"/>
            <p:cNvSpPr/>
            <p:nvPr/>
          </p:nvSpPr>
          <p:spPr bwMode="auto">
            <a:xfrm>
              <a:off x="6540500" y="765176"/>
              <a:ext cx="236538" cy="314325"/>
            </a:xfrm>
            <a:custGeom>
              <a:avLst/>
              <a:gdLst>
                <a:gd name="T0" fmla="*/ 149 w 149"/>
                <a:gd name="T1" fmla="*/ 198 h 198"/>
                <a:gd name="T2" fmla="*/ 0 w 149"/>
                <a:gd name="T3" fmla="*/ 198 h 198"/>
                <a:gd name="T4" fmla="*/ 0 w 149"/>
                <a:gd name="T5" fmla="*/ 0 h 198"/>
                <a:gd name="T6" fmla="*/ 90 w 149"/>
                <a:gd name="T7" fmla="*/ 0 h 198"/>
                <a:gd name="T8" fmla="*/ 149 w 149"/>
                <a:gd name="T9" fmla="*/ 61 h 198"/>
                <a:gd name="T10" fmla="*/ 149 w 149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" h="198">
                  <a:moveTo>
                    <a:pt x="149" y="198"/>
                  </a:moveTo>
                  <a:lnTo>
                    <a:pt x="0" y="198"/>
                  </a:lnTo>
                  <a:lnTo>
                    <a:pt x="0" y="0"/>
                  </a:lnTo>
                  <a:lnTo>
                    <a:pt x="90" y="0"/>
                  </a:lnTo>
                  <a:lnTo>
                    <a:pt x="149" y="61"/>
                  </a:lnTo>
                  <a:lnTo>
                    <a:pt x="149" y="198"/>
                  </a:ln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" name="Freeform 398"/>
            <p:cNvSpPr/>
            <p:nvPr/>
          </p:nvSpPr>
          <p:spPr bwMode="auto">
            <a:xfrm>
              <a:off x="6683375" y="765176"/>
              <a:ext cx="93663" cy="96838"/>
            </a:xfrm>
            <a:custGeom>
              <a:avLst/>
              <a:gdLst>
                <a:gd name="T0" fmla="*/ 0 w 59"/>
                <a:gd name="T1" fmla="*/ 61 h 61"/>
                <a:gd name="T2" fmla="*/ 59 w 59"/>
                <a:gd name="T3" fmla="*/ 61 h 61"/>
                <a:gd name="T4" fmla="*/ 0 w 59"/>
                <a:gd name="T5" fmla="*/ 0 h 61"/>
                <a:gd name="T6" fmla="*/ 0 w 59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61">
                  <a:moveTo>
                    <a:pt x="0" y="61"/>
                  </a:moveTo>
                  <a:lnTo>
                    <a:pt x="59" y="61"/>
                  </a:lnTo>
                  <a:lnTo>
                    <a:pt x="0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CC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8" name="组合 437"/>
          <p:cNvGrpSpPr/>
          <p:nvPr/>
        </p:nvGrpSpPr>
        <p:grpSpPr>
          <a:xfrm>
            <a:off x="4730750" y="911580"/>
            <a:ext cx="654050" cy="654050"/>
            <a:chOff x="5260975" y="544513"/>
            <a:chExt cx="654050" cy="654050"/>
          </a:xfrm>
        </p:grpSpPr>
        <p:sp>
          <p:nvSpPr>
            <p:cNvPr id="439" name="Oval 399"/>
            <p:cNvSpPr>
              <a:spLocks noChangeArrowheads="1"/>
            </p:cNvSpPr>
            <p:nvPr/>
          </p:nvSpPr>
          <p:spPr bwMode="auto">
            <a:xfrm>
              <a:off x="5260975" y="544513"/>
              <a:ext cx="654050" cy="654050"/>
            </a:xfrm>
            <a:prstGeom prst="ellipse">
              <a:avLst/>
            </a:prstGeom>
            <a:solidFill>
              <a:srgbClr val="7DC0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0" name="Freeform 400"/>
            <p:cNvSpPr/>
            <p:nvPr/>
          </p:nvSpPr>
          <p:spPr bwMode="auto">
            <a:xfrm>
              <a:off x="5453063" y="798513"/>
              <a:ext cx="450850" cy="400050"/>
            </a:xfrm>
            <a:custGeom>
              <a:avLst/>
              <a:gdLst>
                <a:gd name="T0" fmla="*/ 116 w 177"/>
                <a:gd name="T1" fmla="*/ 0 h 157"/>
                <a:gd name="T2" fmla="*/ 0 w 177"/>
                <a:gd name="T3" fmla="*/ 105 h 157"/>
                <a:gd name="T4" fmla="*/ 52 w 177"/>
                <a:gd name="T5" fmla="*/ 157 h 157"/>
                <a:gd name="T6" fmla="*/ 53 w 177"/>
                <a:gd name="T7" fmla="*/ 157 h 157"/>
                <a:gd name="T8" fmla="*/ 177 w 177"/>
                <a:gd name="T9" fmla="*/ 61 h 157"/>
                <a:gd name="T10" fmla="*/ 116 w 177"/>
                <a:gd name="T1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157">
                  <a:moveTo>
                    <a:pt x="116" y="0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52" y="157"/>
                    <a:pt x="52" y="157"/>
                    <a:pt x="52" y="157"/>
                  </a:cubicBezTo>
                  <a:cubicBezTo>
                    <a:pt x="52" y="157"/>
                    <a:pt x="53" y="157"/>
                    <a:pt x="53" y="157"/>
                  </a:cubicBezTo>
                  <a:cubicBezTo>
                    <a:pt x="113" y="157"/>
                    <a:pt x="163" y="116"/>
                    <a:pt x="177" y="61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6DAD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" name="Freeform 401"/>
            <p:cNvSpPr/>
            <p:nvPr/>
          </p:nvSpPr>
          <p:spPr bwMode="auto">
            <a:xfrm>
              <a:off x="5453063" y="677863"/>
              <a:ext cx="295275" cy="388938"/>
            </a:xfrm>
            <a:custGeom>
              <a:avLst/>
              <a:gdLst>
                <a:gd name="T0" fmla="*/ 186 w 186"/>
                <a:gd name="T1" fmla="*/ 245 h 245"/>
                <a:gd name="T2" fmla="*/ 0 w 186"/>
                <a:gd name="T3" fmla="*/ 245 h 245"/>
                <a:gd name="T4" fmla="*/ 0 w 186"/>
                <a:gd name="T5" fmla="*/ 0 h 245"/>
                <a:gd name="T6" fmla="*/ 111 w 186"/>
                <a:gd name="T7" fmla="*/ 0 h 245"/>
                <a:gd name="T8" fmla="*/ 186 w 186"/>
                <a:gd name="T9" fmla="*/ 76 h 245"/>
                <a:gd name="T10" fmla="*/ 186 w 186"/>
                <a:gd name="T11" fmla="*/ 24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" h="245">
                  <a:moveTo>
                    <a:pt x="186" y="245"/>
                  </a:moveTo>
                  <a:lnTo>
                    <a:pt x="0" y="245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186" y="76"/>
                  </a:lnTo>
                  <a:lnTo>
                    <a:pt x="186" y="245"/>
                  </a:ln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" name="Freeform 402"/>
            <p:cNvSpPr/>
            <p:nvPr/>
          </p:nvSpPr>
          <p:spPr bwMode="auto">
            <a:xfrm>
              <a:off x="5629275" y="677863"/>
              <a:ext cx="119063" cy="120650"/>
            </a:xfrm>
            <a:custGeom>
              <a:avLst/>
              <a:gdLst>
                <a:gd name="T0" fmla="*/ 0 w 75"/>
                <a:gd name="T1" fmla="*/ 76 h 76"/>
                <a:gd name="T2" fmla="*/ 75 w 75"/>
                <a:gd name="T3" fmla="*/ 76 h 76"/>
                <a:gd name="T4" fmla="*/ 0 w 75"/>
                <a:gd name="T5" fmla="*/ 0 h 76"/>
                <a:gd name="T6" fmla="*/ 0 w 75"/>
                <a:gd name="T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76">
                  <a:moveTo>
                    <a:pt x="0" y="76"/>
                  </a:moveTo>
                  <a:lnTo>
                    <a:pt x="75" y="76"/>
                  </a:lnTo>
                  <a:lnTo>
                    <a:pt x="0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CC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43" name="组合 442"/>
          <p:cNvGrpSpPr/>
          <p:nvPr/>
        </p:nvGrpSpPr>
        <p:grpSpPr>
          <a:xfrm>
            <a:off x="3709988" y="911580"/>
            <a:ext cx="654050" cy="654050"/>
            <a:chOff x="4240213" y="544513"/>
            <a:chExt cx="654050" cy="654050"/>
          </a:xfrm>
        </p:grpSpPr>
        <p:sp>
          <p:nvSpPr>
            <p:cNvPr id="444" name="Oval 403"/>
            <p:cNvSpPr>
              <a:spLocks noChangeArrowheads="1"/>
            </p:cNvSpPr>
            <p:nvPr/>
          </p:nvSpPr>
          <p:spPr bwMode="auto">
            <a:xfrm>
              <a:off x="4240213" y="544513"/>
              <a:ext cx="654050" cy="654050"/>
            </a:xfrm>
            <a:prstGeom prst="ellipse">
              <a:avLst/>
            </a:prstGeom>
            <a:solidFill>
              <a:srgbClr val="CF5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5" name="Freeform 404"/>
            <p:cNvSpPr/>
            <p:nvPr/>
          </p:nvSpPr>
          <p:spPr bwMode="auto">
            <a:xfrm>
              <a:off x="4386263" y="773113"/>
              <a:ext cx="504825" cy="425450"/>
            </a:xfrm>
            <a:custGeom>
              <a:avLst/>
              <a:gdLst>
                <a:gd name="T0" fmla="*/ 62 w 198"/>
                <a:gd name="T1" fmla="*/ 167 h 167"/>
                <a:gd name="T2" fmla="*/ 71 w 198"/>
                <a:gd name="T3" fmla="*/ 167 h 167"/>
                <a:gd name="T4" fmla="*/ 198 w 198"/>
                <a:gd name="T5" fmla="*/ 47 h 167"/>
                <a:gd name="T6" fmla="*/ 152 w 198"/>
                <a:gd name="T7" fmla="*/ 0 h 167"/>
                <a:gd name="T8" fmla="*/ 0 w 198"/>
                <a:gd name="T9" fmla="*/ 105 h 167"/>
                <a:gd name="T10" fmla="*/ 62 w 198"/>
                <a:gd name="T11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8" h="167">
                  <a:moveTo>
                    <a:pt x="62" y="167"/>
                  </a:moveTo>
                  <a:cubicBezTo>
                    <a:pt x="65" y="167"/>
                    <a:pt x="68" y="167"/>
                    <a:pt x="71" y="167"/>
                  </a:cubicBezTo>
                  <a:cubicBezTo>
                    <a:pt x="139" y="167"/>
                    <a:pt x="194" y="114"/>
                    <a:pt x="198" y="47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0" y="105"/>
                    <a:pt x="0" y="105"/>
                    <a:pt x="0" y="105"/>
                  </a:cubicBezTo>
                  <a:lnTo>
                    <a:pt x="62" y="167"/>
                  </a:lnTo>
                  <a:close/>
                </a:path>
              </a:pathLst>
            </a:custGeom>
            <a:solidFill>
              <a:srgbClr val="BD46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6" name="Rectangle 405"/>
            <p:cNvSpPr>
              <a:spLocks noChangeArrowheads="1"/>
            </p:cNvSpPr>
            <p:nvPr/>
          </p:nvSpPr>
          <p:spPr bwMode="auto">
            <a:xfrm>
              <a:off x="4386263" y="773113"/>
              <a:ext cx="384175" cy="268288"/>
            </a:xfrm>
            <a:prstGeom prst="rect">
              <a:avLst/>
            </a:prstGeom>
            <a:solidFill>
              <a:srgbClr val="F2C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7" name="Freeform 407"/>
            <p:cNvSpPr/>
            <p:nvPr/>
          </p:nvSpPr>
          <p:spPr bwMode="auto">
            <a:xfrm>
              <a:off x="4386263" y="728663"/>
              <a:ext cx="176213" cy="44450"/>
            </a:xfrm>
            <a:custGeom>
              <a:avLst/>
              <a:gdLst>
                <a:gd name="T0" fmla="*/ 111 w 111"/>
                <a:gd name="T1" fmla="*/ 28 h 28"/>
                <a:gd name="T2" fmla="*/ 74 w 111"/>
                <a:gd name="T3" fmla="*/ 0 h 28"/>
                <a:gd name="T4" fmla="*/ 0 w 111"/>
                <a:gd name="T5" fmla="*/ 0 h 28"/>
                <a:gd name="T6" fmla="*/ 0 w 111"/>
                <a:gd name="T7" fmla="*/ 28 h 28"/>
                <a:gd name="T8" fmla="*/ 111 w 111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8">
                  <a:moveTo>
                    <a:pt x="111" y="28"/>
                  </a:moveTo>
                  <a:lnTo>
                    <a:pt x="74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111" y="28"/>
                  </a:lnTo>
                  <a:close/>
                </a:path>
              </a:pathLst>
            </a:custGeom>
            <a:solidFill>
              <a:srgbClr val="E6B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48" name="组合 447"/>
          <p:cNvGrpSpPr/>
          <p:nvPr/>
        </p:nvGrpSpPr>
        <p:grpSpPr>
          <a:xfrm>
            <a:off x="2689225" y="911580"/>
            <a:ext cx="652463" cy="654050"/>
            <a:chOff x="3219450" y="544513"/>
            <a:chExt cx="652463" cy="654050"/>
          </a:xfrm>
        </p:grpSpPr>
        <p:sp>
          <p:nvSpPr>
            <p:cNvPr id="449" name="Oval 408"/>
            <p:cNvSpPr>
              <a:spLocks noChangeArrowheads="1"/>
            </p:cNvSpPr>
            <p:nvPr/>
          </p:nvSpPr>
          <p:spPr bwMode="auto">
            <a:xfrm>
              <a:off x="3219450" y="544513"/>
              <a:ext cx="652463" cy="654050"/>
            </a:xfrm>
            <a:prstGeom prst="ellipse">
              <a:avLst/>
            </a:prstGeom>
            <a:solidFill>
              <a:srgbClr val="AFD3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0" name="Freeform 409"/>
            <p:cNvSpPr/>
            <p:nvPr/>
          </p:nvSpPr>
          <p:spPr bwMode="auto">
            <a:xfrm>
              <a:off x="3363913" y="785813"/>
              <a:ext cx="506413" cy="411163"/>
            </a:xfrm>
            <a:custGeom>
              <a:avLst/>
              <a:gdLst>
                <a:gd name="T0" fmla="*/ 63 w 198"/>
                <a:gd name="T1" fmla="*/ 0 h 161"/>
                <a:gd name="T2" fmla="*/ 0 w 198"/>
                <a:gd name="T3" fmla="*/ 63 h 161"/>
                <a:gd name="T4" fmla="*/ 34 w 198"/>
                <a:gd name="T5" fmla="*/ 98 h 161"/>
                <a:gd name="T6" fmla="*/ 31 w 198"/>
                <a:gd name="T7" fmla="*/ 101 h 161"/>
                <a:gd name="T8" fmla="*/ 90 w 198"/>
                <a:gd name="T9" fmla="*/ 161 h 161"/>
                <a:gd name="T10" fmla="*/ 198 w 198"/>
                <a:gd name="T11" fmla="*/ 47 h 161"/>
                <a:gd name="T12" fmla="*/ 152 w 198"/>
                <a:gd name="T13" fmla="*/ 0 h 161"/>
                <a:gd name="T14" fmla="*/ 107 w 198"/>
                <a:gd name="T15" fmla="*/ 45 h 161"/>
                <a:gd name="T16" fmla="*/ 63 w 198"/>
                <a:gd name="T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8" h="161">
                  <a:moveTo>
                    <a:pt x="63" y="0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101"/>
                    <a:pt x="31" y="101"/>
                    <a:pt x="31" y="101"/>
                  </a:cubicBezTo>
                  <a:cubicBezTo>
                    <a:pt x="90" y="161"/>
                    <a:pt x="90" y="161"/>
                    <a:pt x="90" y="161"/>
                  </a:cubicBezTo>
                  <a:cubicBezTo>
                    <a:pt x="148" y="152"/>
                    <a:pt x="192" y="105"/>
                    <a:pt x="198" y="47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07" y="45"/>
                    <a:pt x="107" y="45"/>
                    <a:pt x="107" y="45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rgbClr val="9CC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1" name="Freeform 410"/>
            <p:cNvSpPr/>
            <p:nvPr/>
          </p:nvSpPr>
          <p:spPr bwMode="auto">
            <a:xfrm>
              <a:off x="3590925" y="785813"/>
              <a:ext cx="161925" cy="257175"/>
            </a:xfrm>
            <a:custGeom>
              <a:avLst/>
              <a:gdLst>
                <a:gd name="T0" fmla="*/ 36 w 63"/>
                <a:gd name="T1" fmla="*/ 77 h 101"/>
                <a:gd name="T2" fmla="*/ 30 w 63"/>
                <a:gd name="T3" fmla="*/ 101 h 101"/>
                <a:gd name="T4" fmla="*/ 62 w 63"/>
                <a:gd name="T5" fmla="*/ 49 h 101"/>
                <a:gd name="T6" fmla="*/ 63 w 63"/>
                <a:gd name="T7" fmla="*/ 49 h 101"/>
                <a:gd name="T8" fmla="*/ 63 w 63"/>
                <a:gd name="T9" fmla="*/ 0 h 101"/>
                <a:gd name="T10" fmla="*/ 0 w 63"/>
                <a:gd name="T11" fmla="*/ 0 h 101"/>
                <a:gd name="T12" fmla="*/ 0 w 63"/>
                <a:gd name="T13" fmla="*/ 63 h 101"/>
                <a:gd name="T14" fmla="*/ 34 w 63"/>
                <a:gd name="T15" fmla="*/ 63 h 101"/>
                <a:gd name="T16" fmla="*/ 36 w 63"/>
                <a:gd name="T17" fmla="*/ 7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01">
                  <a:moveTo>
                    <a:pt x="36" y="77"/>
                  </a:moveTo>
                  <a:cubicBezTo>
                    <a:pt x="36" y="86"/>
                    <a:pt x="34" y="94"/>
                    <a:pt x="30" y="101"/>
                  </a:cubicBezTo>
                  <a:cubicBezTo>
                    <a:pt x="50" y="88"/>
                    <a:pt x="62" y="70"/>
                    <a:pt x="62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5" y="68"/>
                    <a:pt x="36" y="73"/>
                    <a:pt x="36" y="77"/>
                  </a:cubicBez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2" name="Freeform 411"/>
            <p:cNvSpPr/>
            <p:nvPr/>
          </p:nvSpPr>
          <p:spPr bwMode="auto">
            <a:xfrm>
              <a:off x="3363913" y="785813"/>
              <a:ext cx="161925" cy="257175"/>
            </a:xfrm>
            <a:custGeom>
              <a:avLst/>
              <a:gdLst>
                <a:gd name="T0" fmla="*/ 34 w 63"/>
                <a:gd name="T1" fmla="*/ 63 h 101"/>
                <a:gd name="T2" fmla="*/ 36 w 63"/>
                <a:gd name="T3" fmla="*/ 78 h 101"/>
                <a:gd name="T4" fmla="*/ 31 w 63"/>
                <a:gd name="T5" fmla="*/ 101 h 101"/>
                <a:gd name="T6" fmla="*/ 63 w 63"/>
                <a:gd name="T7" fmla="*/ 49 h 101"/>
                <a:gd name="T8" fmla="*/ 63 w 63"/>
                <a:gd name="T9" fmla="*/ 49 h 101"/>
                <a:gd name="T10" fmla="*/ 63 w 63"/>
                <a:gd name="T11" fmla="*/ 49 h 101"/>
                <a:gd name="T12" fmla="*/ 63 w 63"/>
                <a:gd name="T13" fmla="*/ 49 h 101"/>
                <a:gd name="T14" fmla="*/ 63 w 63"/>
                <a:gd name="T15" fmla="*/ 48 h 101"/>
                <a:gd name="T16" fmla="*/ 63 w 63"/>
                <a:gd name="T17" fmla="*/ 0 h 101"/>
                <a:gd name="T18" fmla="*/ 0 w 63"/>
                <a:gd name="T19" fmla="*/ 0 h 101"/>
                <a:gd name="T20" fmla="*/ 0 w 63"/>
                <a:gd name="T21" fmla="*/ 63 h 101"/>
                <a:gd name="T22" fmla="*/ 34 w 63"/>
                <a:gd name="T23" fmla="*/ 6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101">
                  <a:moveTo>
                    <a:pt x="34" y="63"/>
                  </a:moveTo>
                  <a:cubicBezTo>
                    <a:pt x="36" y="68"/>
                    <a:pt x="36" y="73"/>
                    <a:pt x="36" y="78"/>
                  </a:cubicBezTo>
                  <a:cubicBezTo>
                    <a:pt x="36" y="86"/>
                    <a:pt x="34" y="94"/>
                    <a:pt x="31" y="101"/>
                  </a:cubicBezTo>
                  <a:cubicBezTo>
                    <a:pt x="51" y="88"/>
                    <a:pt x="63" y="70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3"/>
                    <a:pt x="0" y="63"/>
                    <a:pt x="0" y="63"/>
                  </a:cubicBezTo>
                  <a:lnTo>
                    <a:pt x="34" y="63"/>
                  </a:ln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53" name="组合 452"/>
          <p:cNvGrpSpPr/>
          <p:nvPr/>
        </p:nvGrpSpPr>
        <p:grpSpPr>
          <a:xfrm>
            <a:off x="1666875" y="911580"/>
            <a:ext cx="654050" cy="654050"/>
            <a:chOff x="2197100" y="544513"/>
            <a:chExt cx="654050" cy="654050"/>
          </a:xfrm>
        </p:grpSpPr>
        <p:sp>
          <p:nvSpPr>
            <p:cNvPr id="454" name="Oval 412"/>
            <p:cNvSpPr>
              <a:spLocks noChangeArrowheads="1"/>
            </p:cNvSpPr>
            <p:nvPr/>
          </p:nvSpPr>
          <p:spPr bwMode="auto">
            <a:xfrm>
              <a:off x="2197100" y="544513"/>
              <a:ext cx="654050" cy="654050"/>
            </a:xfrm>
            <a:prstGeom prst="ellipse">
              <a:avLst/>
            </a:prstGeom>
            <a:solidFill>
              <a:srgbClr val="A49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5" name="Freeform 413"/>
            <p:cNvSpPr/>
            <p:nvPr/>
          </p:nvSpPr>
          <p:spPr bwMode="auto">
            <a:xfrm>
              <a:off x="2330450" y="744538"/>
              <a:ext cx="512763" cy="454025"/>
            </a:xfrm>
            <a:custGeom>
              <a:avLst/>
              <a:gdLst>
                <a:gd name="T0" fmla="*/ 135 w 201"/>
                <a:gd name="T1" fmla="*/ 54 h 178"/>
                <a:gd name="T2" fmla="*/ 111 w 201"/>
                <a:gd name="T3" fmla="*/ 78 h 178"/>
                <a:gd name="T4" fmla="*/ 32 w 201"/>
                <a:gd name="T5" fmla="*/ 0 h 178"/>
                <a:gd name="T6" fmla="*/ 12 w 201"/>
                <a:gd name="T7" fmla="*/ 20 h 178"/>
                <a:gd name="T8" fmla="*/ 46 w 201"/>
                <a:gd name="T9" fmla="*/ 55 h 178"/>
                <a:gd name="T10" fmla="*/ 0 w 201"/>
                <a:gd name="T11" fmla="*/ 101 h 178"/>
                <a:gd name="T12" fmla="*/ 78 w 201"/>
                <a:gd name="T13" fmla="*/ 178 h 178"/>
                <a:gd name="T14" fmla="*/ 201 w 201"/>
                <a:gd name="T15" fmla="*/ 79 h 178"/>
                <a:gd name="T16" fmla="*/ 121 w 201"/>
                <a:gd name="T17" fmla="*/ 0 h 178"/>
                <a:gd name="T18" fmla="*/ 100 w 201"/>
                <a:gd name="T19" fmla="*/ 20 h 178"/>
                <a:gd name="T20" fmla="*/ 135 w 201"/>
                <a:gd name="T21" fmla="*/ 5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1" h="178">
                  <a:moveTo>
                    <a:pt x="135" y="54"/>
                  </a:moveTo>
                  <a:cubicBezTo>
                    <a:pt x="111" y="78"/>
                    <a:pt x="111" y="78"/>
                    <a:pt x="111" y="78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78" y="178"/>
                    <a:pt x="78" y="178"/>
                    <a:pt x="78" y="178"/>
                  </a:cubicBezTo>
                  <a:cubicBezTo>
                    <a:pt x="137" y="177"/>
                    <a:pt x="187" y="135"/>
                    <a:pt x="201" y="79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00" y="20"/>
                    <a:pt x="100" y="20"/>
                    <a:pt x="100" y="20"/>
                  </a:cubicBezTo>
                  <a:lnTo>
                    <a:pt x="135" y="54"/>
                  </a:lnTo>
                  <a:close/>
                </a:path>
              </a:pathLst>
            </a:custGeom>
            <a:solidFill>
              <a:srgbClr val="8D7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6" name="Freeform 414"/>
            <p:cNvSpPr/>
            <p:nvPr/>
          </p:nvSpPr>
          <p:spPr bwMode="auto">
            <a:xfrm>
              <a:off x="2330450" y="744538"/>
              <a:ext cx="160338" cy="257175"/>
            </a:xfrm>
            <a:custGeom>
              <a:avLst/>
              <a:gdLst>
                <a:gd name="T0" fmla="*/ 28 w 63"/>
                <a:gd name="T1" fmla="*/ 24 h 101"/>
                <a:gd name="T2" fmla="*/ 33 w 63"/>
                <a:gd name="T3" fmla="*/ 0 h 101"/>
                <a:gd name="T4" fmla="*/ 1 w 63"/>
                <a:gd name="T5" fmla="*/ 52 h 101"/>
                <a:gd name="T6" fmla="*/ 0 w 63"/>
                <a:gd name="T7" fmla="*/ 52 h 101"/>
                <a:gd name="T8" fmla="*/ 0 w 63"/>
                <a:gd name="T9" fmla="*/ 101 h 101"/>
                <a:gd name="T10" fmla="*/ 63 w 63"/>
                <a:gd name="T11" fmla="*/ 101 h 101"/>
                <a:gd name="T12" fmla="*/ 63 w 63"/>
                <a:gd name="T13" fmla="*/ 38 h 101"/>
                <a:gd name="T14" fmla="*/ 29 w 63"/>
                <a:gd name="T15" fmla="*/ 38 h 101"/>
                <a:gd name="T16" fmla="*/ 28 w 63"/>
                <a:gd name="T17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01">
                  <a:moveTo>
                    <a:pt x="28" y="24"/>
                  </a:moveTo>
                  <a:cubicBezTo>
                    <a:pt x="28" y="15"/>
                    <a:pt x="29" y="7"/>
                    <a:pt x="33" y="0"/>
                  </a:cubicBezTo>
                  <a:cubicBezTo>
                    <a:pt x="13" y="13"/>
                    <a:pt x="1" y="31"/>
                    <a:pt x="1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63" y="101"/>
                    <a:pt x="63" y="101"/>
                    <a:pt x="63" y="101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8" y="33"/>
                    <a:pt x="28" y="28"/>
                    <a:pt x="28" y="24"/>
                  </a:cubicBez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7" name="Freeform 415"/>
            <p:cNvSpPr/>
            <p:nvPr/>
          </p:nvSpPr>
          <p:spPr bwMode="auto">
            <a:xfrm>
              <a:off x="2557463" y="744538"/>
              <a:ext cx="160338" cy="257175"/>
            </a:xfrm>
            <a:custGeom>
              <a:avLst/>
              <a:gdLst>
                <a:gd name="T0" fmla="*/ 29 w 63"/>
                <a:gd name="T1" fmla="*/ 38 h 101"/>
                <a:gd name="T2" fmla="*/ 27 w 63"/>
                <a:gd name="T3" fmla="*/ 23 h 101"/>
                <a:gd name="T4" fmla="*/ 32 w 63"/>
                <a:gd name="T5" fmla="*/ 0 h 101"/>
                <a:gd name="T6" fmla="*/ 0 w 63"/>
                <a:gd name="T7" fmla="*/ 52 h 101"/>
                <a:gd name="T8" fmla="*/ 0 w 63"/>
                <a:gd name="T9" fmla="*/ 52 h 101"/>
                <a:gd name="T10" fmla="*/ 0 w 63"/>
                <a:gd name="T11" fmla="*/ 52 h 101"/>
                <a:gd name="T12" fmla="*/ 0 w 63"/>
                <a:gd name="T13" fmla="*/ 53 h 101"/>
                <a:gd name="T14" fmla="*/ 0 w 63"/>
                <a:gd name="T15" fmla="*/ 53 h 101"/>
                <a:gd name="T16" fmla="*/ 0 w 63"/>
                <a:gd name="T17" fmla="*/ 101 h 101"/>
                <a:gd name="T18" fmla="*/ 63 w 63"/>
                <a:gd name="T19" fmla="*/ 101 h 101"/>
                <a:gd name="T20" fmla="*/ 63 w 63"/>
                <a:gd name="T21" fmla="*/ 38 h 101"/>
                <a:gd name="T22" fmla="*/ 29 w 63"/>
                <a:gd name="T23" fmla="*/ 3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101">
                  <a:moveTo>
                    <a:pt x="29" y="38"/>
                  </a:moveTo>
                  <a:cubicBezTo>
                    <a:pt x="27" y="33"/>
                    <a:pt x="27" y="28"/>
                    <a:pt x="27" y="23"/>
                  </a:cubicBezTo>
                  <a:cubicBezTo>
                    <a:pt x="27" y="15"/>
                    <a:pt x="29" y="7"/>
                    <a:pt x="32" y="0"/>
                  </a:cubicBezTo>
                  <a:cubicBezTo>
                    <a:pt x="13" y="13"/>
                    <a:pt x="0" y="31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63" y="101"/>
                    <a:pt x="63" y="101"/>
                    <a:pt x="63" y="101"/>
                  </a:cubicBezTo>
                  <a:cubicBezTo>
                    <a:pt x="63" y="38"/>
                    <a:pt x="63" y="38"/>
                    <a:pt x="63" y="38"/>
                  </a:cubicBezTo>
                  <a:lnTo>
                    <a:pt x="29" y="38"/>
                  </a:ln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58" name="组合 457"/>
          <p:cNvGrpSpPr/>
          <p:nvPr/>
        </p:nvGrpSpPr>
        <p:grpSpPr>
          <a:xfrm>
            <a:off x="646113" y="911580"/>
            <a:ext cx="654050" cy="654051"/>
            <a:chOff x="1176338" y="544513"/>
            <a:chExt cx="654050" cy="654051"/>
          </a:xfrm>
        </p:grpSpPr>
        <p:sp>
          <p:nvSpPr>
            <p:cNvPr id="459" name="Oval 416"/>
            <p:cNvSpPr>
              <a:spLocks noChangeArrowheads="1"/>
            </p:cNvSpPr>
            <p:nvPr/>
          </p:nvSpPr>
          <p:spPr bwMode="auto">
            <a:xfrm>
              <a:off x="1176338" y="544513"/>
              <a:ext cx="654050" cy="654050"/>
            </a:xfrm>
            <a:prstGeom prst="ellipse">
              <a:avLst/>
            </a:prstGeom>
            <a:solidFill>
              <a:srgbClr val="81CE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0" name="Freeform 417"/>
            <p:cNvSpPr/>
            <p:nvPr/>
          </p:nvSpPr>
          <p:spPr bwMode="auto">
            <a:xfrm>
              <a:off x="1336675" y="762001"/>
              <a:ext cx="487363" cy="436563"/>
            </a:xfrm>
            <a:custGeom>
              <a:avLst/>
              <a:gdLst>
                <a:gd name="T0" fmla="*/ 62 w 191"/>
                <a:gd name="T1" fmla="*/ 171 h 171"/>
                <a:gd name="T2" fmla="*/ 65 w 191"/>
                <a:gd name="T3" fmla="*/ 171 h 171"/>
                <a:gd name="T4" fmla="*/ 191 w 191"/>
                <a:gd name="T5" fmla="*/ 66 h 171"/>
                <a:gd name="T6" fmla="*/ 125 w 191"/>
                <a:gd name="T7" fmla="*/ 0 h 171"/>
                <a:gd name="T8" fmla="*/ 0 w 191"/>
                <a:gd name="T9" fmla="*/ 109 h 171"/>
                <a:gd name="T10" fmla="*/ 62 w 191"/>
                <a:gd name="T11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171">
                  <a:moveTo>
                    <a:pt x="62" y="171"/>
                  </a:moveTo>
                  <a:cubicBezTo>
                    <a:pt x="63" y="171"/>
                    <a:pt x="64" y="171"/>
                    <a:pt x="65" y="171"/>
                  </a:cubicBezTo>
                  <a:cubicBezTo>
                    <a:pt x="128" y="171"/>
                    <a:pt x="180" y="126"/>
                    <a:pt x="191" y="66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0" y="109"/>
                    <a:pt x="0" y="109"/>
                    <a:pt x="0" y="109"/>
                  </a:cubicBezTo>
                  <a:lnTo>
                    <a:pt x="62" y="171"/>
                  </a:lnTo>
                  <a:close/>
                </a:path>
              </a:pathLst>
            </a:custGeom>
            <a:solidFill>
              <a:srgbClr val="72B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1" name="Freeform 418"/>
            <p:cNvSpPr/>
            <p:nvPr/>
          </p:nvSpPr>
          <p:spPr bwMode="auto">
            <a:xfrm>
              <a:off x="1309688" y="703263"/>
              <a:ext cx="387350" cy="338138"/>
            </a:xfrm>
            <a:custGeom>
              <a:avLst/>
              <a:gdLst>
                <a:gd name="T0" fmla="*/ 76 w 152"/>
                <a:gd name="T1" fmla="*/ 0 h 132"/>
                <a:gd name="T2" fmla="*/ 0 w 152"/>
                <a:gd name="T3" fmla="*/ 59 h 132"/>
                <a:gd name="T4" fmla="*/ 17 w 152"/>
                <a:gd name="T5" fmla="*/ 95 h 132"/>
                <a:gd name="T6" fmla="*/ 11 w 152"/>
                <a:gd name="T7" fmla="*/ 132 h 132"/>
                <a:gd name="T8" fmla="*/ 55 w 152"/>
                <a:gd name="T9" fmla="*/ 115 h 132"/>
                <a:gd name="T10" fmla="*/ 76 w 152"/>
                <a:gd name="T11" fmla="*/ 117 h 132"/>
                <a:gd name="T12" fmla="*/ 152 w 152"/>
                <a:gd name="T13" fmla="*/ 59 h 132"/>
                <a:gd name="T14" fmla="*/ 76 w 152"/>
                <a:gd name="T1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32">
                  <a:moveTo>
                    <a:pt x="76" y="0"/>
                  </a:moveTo>
                  <a:cubicBezTo>
                    <a:pt x="34" y="0"/>
                    <a:pt x="0" y="26"/>
                    <a:pt x="0" y="59"/>
                  </a:cubicBezTo>
                  <a:cubicBezTo>
                    <a:pt x="0" y="72"/>
                    <a:pt x="6" y="85"/>
                    <a:pt x="17" y="95"/>
                  </a:cubicBezTo>
                  <a:cubicBezTo>
                    <a:pt x="11" y="132"/>
                    <a:pt x="11" y="132"/>
                    <a:pt x="11" y="132"/>
                  </a:cubicBezTo>
                  <a:cubicBezTo>
                    <a:pt x="55" y="115"/>
                    <a:pt x="55" y="115"/>
                    <a:pt x="55" y="115"/>
                  </a:cubicBezTo>
                  <a:cubicBezTo>
                    <a:pt x="62" y="116"/>
                    <a:pt x="69" y="117"/>
                    <a:pt x="76" y="117"/>
                  </a:cubicBezTo>
                  <a:cubicBezTo>
                    <a:pt x="118" y="117"/>
                    <a:pt x="152" y="91"/>
                    <a:pt x="152" y="59"/>
                  </a:cubicBezTo>
                  <a:cubicBezTo>
                    <a:pt x="152" y="26"/>
                    <a:pt x="118" y="0"/>
                    <a:pt x="76" y="0"/>
                  </a:cubicBez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2" name="Freeform 419"/>
            <p:cNvSpPr/>
            <p:nvPr/>
          </p:nvSpPr>
          <p:spPr bwMode="auto">
            <a:xfrm>
              <a:off x="1457325" y="884238"/>
              <a:ext cx="239713" cy="207963"/>
            </a:xfrm>
            <a:custGeom>
              <a:avLst/>
              <a:gdLst>
                <a:gd name="T0" fmla="*/ 94 w 94"/>
                <a:gd name="T1" fmla="*/ 36 h 81"/>
                <a:gd name="T2" fmla="*/ 47 w 94"/>
                <a:gd name="T3" fmla="*/ 0 h 81"/>
                <a:gd name="T4" fmla="*/ 0 w 94"/>
                <a:gd name="T5" fmla="*/ 36 h 81"/>
                <a:gd name="T6" fmla="*/ 47 w 94"/>
                <a:gd name="T7" fmla="*/ 72 h 81"/>
                <a:gd name="T8" fmla="*/ 60 w 94"/>
                <a:gd name="T9" fmla="*/ 70 h 81"/>
                <a:gd name="T10" fmla="*/ 87 w 94"/>
                <a:gd name="T11" fmla="*/ 81 h 81"/>
                <a:gd name="T12" fmla="*/ 84 w 94"/>
                <a:gd name="T13" fmla="*/ 58 h 81"/>
                <a:gd name="T14" fmla="*/ 94 w 94"/>
                <a:gd name="T15" fmla="*/ 3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81">
                  <a:moveTo>
                    <a:pt x="94" y="36"/>
                  </a:moveTo>
                  <a:cubicBezTo>
                    <a:pt x="94" y="16"/>
                    <a:pt x="73" y="0"/>
                    <a:pt x="47" y="0"/>
                  </a:cubicBezTo>
                  <a:cubicBezTo>
                    <a:pt x="21" y="0"/>
                    <a:pt x="0" y="16"/>
                    <a:pt x="0" y="36"/>
                  </a:cubicBezTo>
                  <a:cubicBezTo>
                    <a:pt x="0" y="55"/>
                    <a:pt x="21" y="72"/>
                    <a:pt x="47" y="72"/>
                  </a:cubicBezTo>
                  <a:cubicBezTo>
                    <a:pt x="51" y="72"/>
                    <a:pt x="56" y="71"/>
                    <a:pt x="60" y="70"/>
                  </a:cubicBezTo>
                  <a:cubicBezTo>
                    <a:pt x="87" y="81"/>
                    <a:pt x="87" y="81"/>
                    <a:pt x="87" y="81"/>
                  </a:cubicBezTo>
                  <a:cubicBezTo>
                    <a:pt x="84" y="58"/>
                    <a:pt x="84" y="58"/>
                    <a:pt x="84" y="58"/>
                  </a:cubicBezTo>
                  <a:cubicBezTo>
                    <a:pt x="90" y="52"/>
                    <a:pt x="94" y="44"/>
                    <a:pt x="94" y="36"/>
                  </a:cubicBezTo>
                  <a:close/>
                </a:path>
              </a:pathLst>
            </a:custGeom>
            <a:solidFill>
              <a:srgbClr val="CC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rot="18930541">
            <a:off x="1534160" y="2062479"/>
            <a:ext cx="1595120" cy="294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2895603" y="0"/>
            <a:ext cx="1628006" cy="16560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 flipV="1">
            <a:off x="643510" y="3941778"/>
            <a:ext cx="2966502" cy="29162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 flipV="1">
            <a:off x="7564120" y="1"/>
            <a:ext cx="3409941" cy="3352144"/>
          </a:xfrm>
          <a:prstGeom prst="line">
            <a:avLst/>
          </a:prstGeom>
          <a:ln>
            <a:solidFill>
              <a:schemeClr val="tx1">
                <a:alpha val="3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 flipV="1">
            <a:off x="9077960" y="924562"/>
            <a:ext cx="1793240" cy="17628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7517711" y="3342058"/>
            <a:ext cx="3456351" cy="3515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 flipV="1">
            <a:off x="885821" y="4603763"/>
            <a:ext cx="1137010" cy="11177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 flipV="1">
            <a:off x="1091025" y="5100029"/>
            <a:ext cx="1137010" cy="1117737"/>
          </a:xfrm>
          <a:prstGeom prst="line">
            <a:avLst/>
          </a:prstGeom>
          <a:ln>
            <a:solidFill>
              <a:schemeClr val="tx1">
                <a:alpha val="2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7564120" y="5862873"/>
            <a:ext cx="540536" cy="5498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 rot="18930541">
            <a:off x="9056243" y="4937624"/>
            <a:ext cx="1595120" cy="294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609552" y="2763520"/>
            <a:ext cx="1158288" cy="11782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>
            <a:spLocks noChangeArrowheads="1"/>
          </p:cNvSpPr>
          <p:nvPr/>
        </p:nvSpPr>
        <p:spPr bwMode="auto">
          <a:xfrm rot="18885362">
            <a:off x="3313746" y="538009"/>
            <a:ext cx="22621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4800" b="1" dirty="0">
                <a:latin typeface="等线 Light" panose="02010600030101010101" pitchFamily="2" charset="-122"/>
                <a:ea typeface="等线 Light" panose="02010600030101010101" pitchFamily="2" charset="-122"/>
              </a:rPr>
              <a:t>PART</a:t>
            </a:r>
            <a:endParaRPr lang="zh-CN" altLang="en-US" sz="4800" b="1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3870141" y="3172893"/>
            <a:ext cx="413446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4400" b="1" dirty="0">
                <a:latin typeface="等线 Light" panose="02010600030101010101" pitchFamily="2" charset="-122"/>
                <a:ea typeface="等线 Light" panose="02010600030101010101" pitchFamily="2" charset="-122"/>
              </a:rPr>
              <a:t>论文框架与内容</a:t>
            </a:r>
            <a:endParaRPr lang="zh-CN" altLang="en-US" sz="4400" b="1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399205" y="2284056"/>
            <a:ext cx="1020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800" dirty="0">
                <a:latin typeface="等线 Light" panose="02010600030101010101" pitchFamily="2" charset="-122"/>
                <a:ea typeface="等线 Light" panose="02010600030101010101" pitchFamily="2" charset="-122"/>
              </a:rPr>
              <a:t>01</a:t>
            </a:r>
            <a:endParaRPr lang="zh-CN" altLang="en-US" sz="48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773130" y="4013965"/>
            <a:ext cx="2328486" cy="559979"/>
            <a:chOff x="4930289" y="4103032"/>
            <a:chExt cx="2328486" cy="559979"/>
          </a:xfrm>
        </p:grpSpPr>
        <p:sp>
          <p:nvSpPr>
            <p:cNvPr id="43" name="文本框 9"/>
            <p:cNvSpPr txBox="1"/>
            <p:nvPr/>
          </p:nvSpPr>
          <p:spPr>
            <a:xfrm>
              <a:off x="4930290" y="4103032"/>
              <a:ext cx="1567631" cy="2308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1450" lvl="1" indent="-171450">
                <a:buFont typeface="Wingdings" panose="05000000000000000000" pitchFamily="2" charset="2"/>
                <a:buChar char="l"/>
              </a:pPr>
              <a:r>
                <a:rPr lang="zh-CN" altLang="en-US" sz="15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论文框架</a:t>
              </a:r>
              <a:endParaRPr lang="zh-CN" altLang="en-US" sz="15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文本框 9"/>
            <p:cNvSpPr txBox="1"/>
            <p:nvPr/>
          </p:nvSpPr>
          <p:spPr>
            <a:xfrm>
              <a:off x="4930289" y="4428472"/>
              <a:ext cx="1567631" cy="2308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1450" lvl="1" indent="-171450">
                <a:buFont typeface="Wingdings" panose="05000000000000000000" pitchFamily="2" charset="2"/>
                <a:buChar char="l"/>
              </a:pPr>
              <a:r>
                <a:rPr lang="zh-CN" altLang="en-US" sz="15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结果汇报</a:t>
              </a:r>
              <a:endParaRPr lang="zh-CN" altLang="en-US" sz="15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文本框 9"/>
            <p:cNvSpPr txBox="1"/>
            <p:nvPr/>
          </p:nvSpPr>
          <p:spPr>
            <a:xfrm>
              <a:off x="6260018" y="4106290"/>
              <a:ext cx="998757" cy="2308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1450" lvl="1" indent="-171450">
                <a:buFont typeface="Wingdings" panose="05000000000000000000" pitchFamily="2" charset="2"/>
                <a:buChar char="l"/>
              </a:pPr>
              <a:r>
                <a:rPr lang="zh-CN" altLang="en-US" sz="15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团队项目</a:t>
              </a:r>
              <a:endParaRPr lang="zh-CN" altLang="en-US" sz="15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文本框 9"/>
            <p:cNvSpPr txBox="1"/>
            <p:nvPr/>
          </p:nvSpPr>
          <p:spPr>
            <a:xfrm>
              <a:off x="6260018" y="4432179"/>
              <a:ext cx="998757" cy="2308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1450" lvl="1" indent="-171450">
                <a:buFont typeface="Wingdings" panose="05000000000000000000" pitchFamily="2" charset="2"/>
                <a:buChar char="l"/>
              </a:pPr>
              <a:r>
                <a:rPr lang="zh-CN" altLang="en-US" sz="15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项目成员</a:t>
              </a:r>
              <a:endParaRPr lang="zh-CN" altLang="en-US" sz="15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4" name="直接连接符 3"/>
          <p:cNvCxnSpPr/>
          <p:nvPr/>
        </p:nvCxnSpPr>
        <p:spPr>
          <a:xfrm>
            <a:off x="5039617" y="3115980"/>
            <a:ext cx="17581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5"/>
          <p:cNvSpPr/>
          <p:nvPr/>
        </p:nvSpPr>
        <p:spPr>
          <a:xfrm rot="16200000">
            <a:off x="8039893" y="2260867"/>
            <a:ext cx="1560141" cy="1411556"/>
          </a:xfrm>
          <a:custGeom>
            <a:avLst/>
            <a:gdLst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769166 w 1324961"/>
              <a:gd name="connsiteY2" fmla="*/ 0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-1" fmla="*/ 0 w 1324961"/>
              <a:gd name="connsiteY0-2" fmla="*/ 0 h 1468980"/>
              <a:gd name="connsiteX1-3" fmla="*/ 769166 w 1324961"/>
              <a:gd name="connsiteY1-4" fmla="*/ 0 h 1468980"/>
              <a:gd name="connsiteX2-5" fmla="*/ 1324961 w 1324961"/>
              <a:gd name="connsiteY2-6" fmla="*/ 2 h 1468980"/>
              <a:gd name="connsiteX3-7" fmla="*/ 1324961 w 1324961"/>
              <a:gd name="connsiteY3-8" fmla="*/ 734490 h 1468980"/>
              <a:gd name="connsiteX4-9" fmla="*/ 769166 w 1324961"/>
              <a:gd name="connsiteY4-10" fmla="*/ 1468980 h 1468980"/>
              <a:gd name="connsiteX5-11" fmla="*/ 769166 w 1324961"/>
              <a:gd name="connsiteY5-12" fmla="*/ 1468980 h 1468980"/>
              <a:gd name="connsiteX6-13" fmla="*/ 0 w 1324961"/>
              <a:gd name="connsiteY6-14" fmla="*/ 1468980 h 1468980"/>
              <a:gd name="connsiteX7-15" fmla="*/ 555795 w 1324961"/>
              <a:gd name="connsiteY7-16" fmla="*/ 734490 h 1468980"/>
              <a:gd name="connsiteX8-17" fmla="*/ 0 w 1324961"/>
              <a:gd name="connsiteY8-18" fmla="*/ 0 h 1468980"/>
              <a:gd name="connsiteX0-19" fmla="*/ 0 w 1324963"/>
              <a:gd name="connsiteY0-20" fmla="*/ 0 h 1468983"/>
              <a:gd name="connsiteX1-21" fmla="*/ 769166 w 1324963"/>
              <a:gd name="connsiteY1-22" fmla="*/ 0 h 1468983"/>
              <a:gd name="connsiteX2-23" fmla="*/ 1324961 w 1324963"/>
              <a:gd name="connsiteY2-24" fmla="*/ 2 h 1468983"/>
              <a:gd name="connsiteX3-25" fmla="*/ 1324961 w 1324963"/>
              <a:gd name="connsiteY3-26" fmla="*/ 734490 h 1468983"/>
              <a:gd name="connsiteX4-27" fmla="*/ 769166 w 1324963"/>
              <a:gd name="connsiteY4-28" fmla="*/ 1468980 h 1468983"/>
              <a:gd name="connsiteX5-29" fmla="*/ 1324963 w 1324963"/>
              <a:gd name="connsiteY5-30" fmla="*/ 1468983 h 1468983"/>
              <a:gd name="connsiteX6-31" fmla="*/ 0 w 1324963"/>
              <a:gd name="connsiteY6-32" fmla="*/ 1468980 h 1468983"/>
              <a:gd name="connsiteX7-33" fmla="*/ 555795 w 1324963"/>
              <a:gd name="connsiteY7-34" fmla="*/ 734490 h 1468983"/>
              <a:gd name="connsiteX8-35" fmla="*/ 0 w 1324963"/>
              <a:gd name="connsiteY8-36" fmla="*/ 0 h 1468983"/>
              <a:gd name="connsiteX0-37" fmla="*/ 0 w 1324964"/>
              <a:gd name="connsiteY0-38" fmla="*/ 0 h 1468983"/>
              <a:gd name="connsiteX1-39" fmla="*/ 769166 w 1324964"/>
              <a:gd name="connsiteY1-40" fmla="*/ 0 h 1468983"/>
              <a:gd name="connsiteX2-41" fmla="*/ 1324961 w 1324964"/>
              <a:gd name="connsiteY2-42" fmla="*/ 2 h 1468983"/>
              <a:gd name="connsiteX3-43" fmla="*/ 1324961 w 1324964"/>
              <a:gd name="connsiteY3-44" fmla="*/ 734490 h 1468983"/>
              <a:gd name="connsiteX4-45" fmla="*/ 1324964 w 1324964"/>
              <a:gd name="connsiteY4-46" fmla="*/ 1324961 h 1468983"/>
              <a:gd name="connsiteX5-47" fmla="*/ 1324963 w 1324964"/>
              <a:gd name="connsiteY5-48" fmla="*/ 1468983 h 1468983"/>
              <a:gd name="connsiteX6-49" fmla="*/ 0 w 1324964"/>
              <a:gd name="connsiteY6-50" fmla="*/ 1468980 h 1468983"/>
              <a:gd name="connsiteX7-51" fmla="*/ 555795 w 1324964"/>
              <a:gd name="connsiteY7-52" fmla="*/ 734490 h 1468983"/>
              <a:gd name="connsiteX8-53" fmla="*/ 0 w 1324964"/>
              <a:gd name="connsiteY8-54" fmla="*/ 0 h 1468983"/>
              <a:gd name="connsiteX0-55" fmla="*/ 0 w 1324964"/>
              <a:gd name="connsiteY0-56" fmla="*/ 0 h 1468983"/>
              <a:gd name="connsiteX1-57" fmla="*/ 769166 w 1324964"/>
              <a:gd name="connsiteY1-58" fmla="*/ 0 h 1468983"/>
              <a:gd name="connsiteX2-59" fmla="*/ 1324961 w 1324964"/>
              <a:gd name="connsiteY2-60" fmla="*/ 2 h 1468983"/>
              <a:gd name="connsiteX3-61" fmla="*/ 1324961 w 1324964"/>
              <a:gd name="connsiteY3-62" fmla="*/ 734490 h 1468983"/>
              <a:gd name="connsiteX4-63" fmla="*/ 1324964 w 1324964"/>
              <a:gd name="connsiteY4-64" fmla="*/ 1324961 h 1468983"/>
              <a:gd name="connsiteX5-65" fmla="*/ 1324963 w 1324964"/>
              <a:gd name="connsiteY5-66" fmla="*/ 1468983 h 1468983"/>
              <a:gd name="connsiteX6-67" fmla="*/ 0 w 1324964"/>
              <a:gd name="connsiteY6-68" fmla="*/ 1468980 h 1468983"/>
              <a:gd name="connsiteX7-69" fmla="*/ 403253 w 1324964"/>
              <a:gd name="connsiteY7-70" fmla="*/ 734492 h 1468983"/>
              <a:gd name="connsiteX8-71" fmla="*/ 0 w 1324964"/>
              <a:gd name="connsiteY8-72" fmla="*/ 0 h 14689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endParaRPr lang="en-US" sz="355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Freeform 52"/>
          <p:cNvSpPr/>
          <p:nvPr/>
        </p:nvSpPr>
        <p:spPr>
          <a:xfrm rot="16200000">
            <a:off x="6241938" y="2248584"/>
            <a:ext cx="1560141" cy="1411556"/>
          </a:xfrm>
          <a:custGeom>
            <a:avLst/>
            <a:gdLst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769166 w 1324961"/>
              <a:gd name="connsiteY2" fmla="*/ 0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-1" fmla="*/ 0 w 1324961"/>
              <a:gd name="connsiteY0-2" fmla="*/ 0 h 1468980"/>
              <a:gd name="connsiteX1-3" fmla="*/ 769166 w 1324961"/>
              <a:gd name="connsiteY1-4" fmla="*/ 0 h 1468980"/>
              <a:gd name="connsiteX2-5" fmla="*/ 1324961 w 1324961"/>
              <a:gd name="connsiteY2-6" fmla="*/ 2 h 1468980"/>
              <a:gd name="connsiteX3-7" fmla="*/ 1324961 w 1324961"/>
              <a:gd name="connsiteY3-8" fmla="*/ 734490 h 1468980"/>
              <a:gd name="connsiteX4-9" fmla="*/ 769166 w 1324961"/>
              <a:gd name="connsiteY4-10" fmla="*/ 1468980 h 1468980"/>
              <a:gd name="connsiteX5-11" fmla="*/ 769166 w 1324961"/>
              <a:gd name="connsiteY5-12" fmla="*/ 1468980 h 1468980"/>
              <a:gd name="connsiteX6-13" fmla="*/ 0 w 1324961"/>
              <a:gd name="connsiteY6-14" fmla="*/ 1468980 h 1468980"/>
              <a:gd name="connsiteX7-15" fmla="*/ 555795 w 1324961"/>
              <a:gd name="connsiteY7-16" fmla="*/ 734490 h 1468980"/>
              <a:gd name="connsiteX8-17" fmla="*/ 0 w 1324961"/>
              <a:gd name="connsiteY8-18" fmla="*/ 0 h 1468980"/>
              <a:gd name="connsiteX0-19" fmla="*/ 0 w 1324963"/>
              <a:gd name="connsiteY0-20" fmla="*/ 0 h 1468983"/>
              <a:gd name="connsiteX1-21" fmla="*/ 769166 w 1324963"/>
              <a:gd name="connsiteY1-22" fmla="*/ 0 h 1468983"/>
              <a:gd name="connsiteX2-23" fmla="*/ 1324961 w 1324963"/>
              <a:gd name="connsiteY2-24" fmla="*/ 2 h 1468983"/>
              <a:gd name="connsiteX3-25" fmla="*/ 1324961 w 1324963"/>
              <a:gd name="connsiteY3-26" fmla="*/ 734490 h 1468983"/>
              <a:gd name="connsiteX4-27" fmla="*/ 769166 w 1324963"/>
              <a:gd name="connsiteY4-28" fmla="*/ 1468980 h 1468983"/>
              <a:gd name="connsiteX5-29" fmla="*/ 1324963 w 1324963"/>
              <a:gd name="connsiteY5-30" fmla="*/ 1468983 h 1468983"/>
              <a:gd name="connsiteX6-31" fmla="*/ 0 w 1324963"/>
              <a:gd name="connsiteY6-32" fmla="*/ 1468980 h 1468983"/>
              <a:gd name="connsiteX7-33" fmla="*/ 555795 w 1324963"/>
              <a:gd name="connsiteY7-34" fmla="*/ 734490 h 1468983"/>
              <a:gd name="connsiteX8-35" fmla="*/ 0 w 1324963"/>
              <a:gd name="connsiteY8-36" fmla="*/ 0 h 1468983"/>
              <a:gd name="connsiteX0-37" fmla="*/ 0 w 1324964"/>
              <a:gd name="connsiteY0-38" fmla="*/ 0 h 1468983"/>
              <a:gd name="connsiteX1-39" fmla="*/ 769166 w 1324964"/>
              <a:gd name="connsiteY1-40" fmla="*/ 0 h 1468983"/>
              <a:gd name="connsiteX2-41" fmla="*/ 1324961 w 1324964"/>
              <a:gd name="connsiteY2-42" fmla="*/ 2 h 1468983"/>
              <a:gd name="connsiteX3-43" fmla="*/ 1324961 w 1324964"/>
              <a:gd name="connsiteY3-44" fmla="*/ 734490 h 1468983"/>
              <a:gd name="connsiteX4-45" fmla="*/ 1324964 w 1324964"/>
              <a:gd name="connsiteY4-46" fmla="*/ 1324961 h 1468983"/>
              <a:gd name="connsiteX5-47" fmla="*/ 1324963 w 1324964"/>
              <a:gd name="connsiteY5-48" fmla="*/ 1468983 h 1468983"/>
              <a:gd name="connsiteX6-49" fmla="*/ 0 w 1324964"/>
              <a:gd name="connsiteY6-50" fmla="*/ 1468980 h 1468983"/>
              <a:gd name="connsiteX7-51" fmla="*/ 555795 w 1324964"/>
              <a:gd name="connsiteY7-52" fmla="*/ 734490 h 1468983"/>
              <a:gd name="connsiteX8-53" fmla="*/ 0 w 1324964"/>
              <a:gd name="connsiteY8-54" fmla="*/ 0 h 1468983"/>
              <a:gd name="connsiteX0-55" fmla="*/ 0 w 1324964"/>
              <a:gd name="connsiteY0-56" fmla="*/ 0 h 1468983"/>
              <a:gd name="connsiteX1-57" fmla="*/ 769166 w 1324964"/>
              <a:gd name="connsiteY1-58" fmla="*/ 0 h 1468983"/>
              <a:gd name="connsiteX2-59" fmla="*/ 1324961 w 1324964"/>
              <a:gd name="connsiteY2-60" fmla="*/ 2 h 1468983"/>
              <a:gd name="connsiteX3-61" fmla="*/ 1324961 w 1324964"/>
              <a:gd name="connsiteY3-62" fmla="*/ 734490 h 1468983"/>
              <a:gd name="connsiteX4-63" fmla="*/ 1324964 w 1324964"/>
              <a:gd name="connsiteY4-64" fmla="*/ 1324961 h 1468983"/>
              <a:gd name="connsiteX5-65" fmla="*/ 1324963 w 1324964"/>
              <a:gd name="connsiteY5-66" fmla="*/ 1468983 h 1468983"/>
              <a:gd name="connsiteX6-67" fmla="*/ 0 w 1324964"/>
              <a:gd name="connsiteY6-68" fmla="*/ 1468980 h 1468983"/>
              <a:gd name="connsiteX7-69" fmla="*/ 403253 w 1324964"/>
              <a:gd name="connsiteY7-70" fmla="*/ 734492 h 1468983"/>
              <a:gd name="connsiteX8-71" fmla="*/ 0 w 1324964"/>
              <a:gd name="connsiteY8-72" fmla="*/ 0 h 14689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endParaRPr lang="en-US" sz="355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Freeform 51"/>
          <p:cNvSpPr/>
          <p:nvPr/>
        </p:nvSpPr>
        <p:spPr>
          <a:xfrm rot="16200000">
            <a:off x="4405988" y="2248585"/>
            <a:ext cx="1560141" cy="1411556"/>
          </a:xfrm>
          <a:custGeom>
            <a:avLst/>
            <a:gdLst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769166 w 1324961"/>
              <a:gd name="connsiteY2" fmla="*/ 0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-1" fmla="*/ 0 w 1324961"/>
              <a:gd name="connsiteY0-2" fmla="*/ 0 h 1468980"/>
              <a:gd name="connsiteX1-3" fmla="*/ 769166 w 1324961"/>
              <a:gd name="connsiteY1-4" fmla="*/ 0 h 1468980"/>
              <a:gd name="connsiteX2-5" fmla="*/ 1324961 w 1324961"/>
              <a:gd name="connsiteY2-6" fmla="*/ 2 h 1468980"/>
              <a:gd name="connsiteX3-7" fmla="*/ 1324961 w 1324961"/>
              <a:gd name="connsiteY3-8" fmla="*/ 734490 h 1468980"/>
              <a:gd name="connsiteX4-9" fmla="*/ 769166 w 1324961"/>
              <a:gd name="connsiteY4-10" fmla="*/ 1468980 h 1468980"/>
              <a:gd name="connsiteX5-11" fmla="*/ 769166 w 1324961"/>
              <a:gd name="connsiteY5-12" fmla="*/ 1468980 h 1468980"/>
              <a:gd name="connsiteX6-13" fmla="*/ 0 w 1324961"/>
              <a:gd name="connsiteY6-14" fmla="*/ 1468980 h 1468980"/>
              <a:gd name="connsiteX7-15" fmla="*/ 555795 w 1324961"/>
              <a:gd name="connsiteY7-16" fmla="*/ 734490 h 1468980"/>
              <a:gd name="connsiteX8-17" fmla="*/ 0 w 1324961"/>
              <a:gd name="connsiteY8-18" fmla="*/ 0 h 1468980"/>
              <a:gd name="connsiteX0-19" fmla="*/ 0 w 1324963"/>
              <a:gd name="connsiteY0-20" fmla="*/ 0 h 1468983"/>
              <a:gd name="connsiteX1-21" fmla="*/ 769166 w 1324963"/>
              <a:gd name="connsiteY1-22" fmla="*/ 0 h 1468983"/>
              <a:gd name="connsiteX2-23" fmla="*/ 1324961 w 1324963"/>
              <a:gd name="connsiteY2-24" fmla="*/ 2 h 1468983"/>
              <a:gd name="connsiteX3-25" fmla="*/ 1324961 w 1324963"/>
              <a:gd name="connsiteY3-26" fmla="*/ 734490 h 1468983"/>
              <a:gd name="connsiteX4-27" fmla="*/ 769166 w 1324963"/>
              <a:gd name="connsiteY4-28" fmla="*/ 1468980 h 1468983"/>
              <a:gd name="connsiteX5-29" fmla="*/ 1324963 w 1324963"/>
              <a:gd name="connsiteY5-30" fmla="*/ 1468983 h 1468983"/>
              <a:gd name="connsiteX6-31" fmla="*/ 0 w 1324963"/>
              <a:gd name="connsiteY6-32" fmla="*/ 1468980 h 1468983"/>
              <a:gd name="connsiteX7-33" fmla="*/ 555795 w 1324963"/>
              <a:gd name="connsiteY7-34" fmla="*/ 734490 h 1468983"/>
              <a:gd name="connsiteX8-35" fmla="*/ 0 w 1324963"/>
              <a:gd name="connsiteY8-36" fmla="*/ 0 h 1468983"/>
              <a:gd name="connsiteX0-37" fmla="*/ 0 w 1324964"/>
              <a:gd name="connsiteY0-38" fmla="*/ 0 h 1468983"/>
              <a:gd name="connsiteX1-39" fmla="*/ 769166 w 1324964"/>
              <a:gd name="connsiteY1-40" fmla="*/ 0 h 1468983"/>
              <a:gd name="connsiteX2-41" fmla="*/ 1324961 w 1324964"/>
              <a:gd name="connsiteY2-42" fmla="*/ 2 h 1468983"/>
              <a:gd name="connsiteX3-43" fmla="*/ 1324961 w 1324964"/>
              <a:gd name="connsiteY3-44" fmla="*/ 734490 h 1468983"/>
              <a:gd name="connsiteX4-45" fmla="*/ 1324964 w 1324964"/>
              <a:gd name="connsiteY4-46" fmla="*/ 1324961 h 1468983"/>
              <a:gd name="connsiteX5-47" fmla="*/ 1324963 w 1324964"/>
              <a:gd name="connsiteY5-48" fmla="*/ 1468983 h 1468983"/>
              <a:gd name="connsiteX6-49" fmla="*/ 0 w 1324964"/>
              <a:gd name="connsiteY6-50" fmla="*/ 1468980 h 1468983"/>
              <a:gd name="connsiteX7-51" fmla="*/ 555795 w 1324964"/>
              <a:gd name="connsiteY7-52" fmla="*/ 734490 h 1468983"/>
              <a:gd name="connsiteX8-53" fmla="*/ 0 w 1324964"/>
              <a:gd name="connsiteY8-54" fmla="*/ 0 h 1468983"/>
              <a:gd name="connsiteX0-55" fmla="*/ 0 w 1324964"/>
              <a:gd name="connsiteY0-56" fmla="*/ 0 h 1468983"/>
              <a:gd name="connsiteX1-57" fmla="*/ 769166 w 1324964"/>
              <a:gd name="connsiteY1-58" fmla="*/ 0 h 1468983"/>
              <a:gd name="connsiteX2-59" fmla="*/ 1324961 w 1324964"/>
              <a:gd name="connsiteY2-60" fmla="*/ 2 h 1468983"/>
              <a:gd name="connsiteX3-61" fmla="*/ 1324961 w 1324964"/>
              <a:gd name="connsiteY3-62" fmla="*/ 734490 h 1468983"/>
              <a:gd name="connsiteX4-63" fmla="*/ 1324964 w 1324964"/>
              <a:gd name="connsiteY4-64" fmla="*/ 1324961 h 1468983"/>
              <a:gd name="connsiteX5-65" fmla="*/ 1324963 w 1324964"/>
              <a:gd name="connsiteY5-66" fmla="*/ 1468983 h 1468983"/>
              <a:gd name="connsiteX6-67" fmla="*/ 0 w 1324964"/>
              <a:gd name="connsiteY6-68" fmla="*/ 1468980 h 1468983"/>
              <a:gd name="connsiteX7-69" fmla="*/ 403253 w 1324964"/>
              <a:gd name="connsiteY7-70" fmla="*/ 734492 h 1468983"/>
              <a:gd name="connsiteX8-71" fmla="*/ 0 w 1324964"/>
              <a:gd name="connsiteY8-72" fmla="*/ 0 h 14689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endParaRPr lang="en-US" sz="355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Freeform 50"/>
          <p:cNvSpPr/>
          <p:nvPr/>
        </p:nvSpPr>
        <p:spPr>
          <a:xfrm rot="16200000">
            <a:off x="2585650" y="2245315"/>
            <a:ext cx="1560141" cy="1411556"/>
          </a:xfrm>
          <a:custGeom>
            <a:avLst/>
            <a:gdLst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769166 w 1324961"/>
              <a:gd name="connsiteY2" fmla="*/ 0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-1" fmla="*/ 0 w 1324961"/>
              <a:gd name="connsiteY0-2" fmla="*/ 0 h 1468980"/>
              <a:gd name="connsiteX1-3" fmla="*/ 769166 w 1324961"/>
              <a:gd name="connsiteY1-4" fmla="*/ 0 h 1468980"/>
              <a:gd name="connsiteX2-5" fmla="*/ 1324961 w 1324961"/>
              <a:gd name="connsiteY2-6" fmla="*/ 2 h 1468980"/>
              <a:gd name="connsiteX3-7" fmla="*/ 1324961 w 1324961"/>
              <a:gd name="connsiteY3-8" fmla="*/ 734490 h 1468980"/>
              <a:gd name="connsiteX4-9" fmla="*/ 769166 w 1324961"/>
              <a:gd name="connsiteY4-10" fmla="*/ 1468980 h 1468980"/>
              <a:gd name="connsiteX5-11" fmla="*/ 769166 w 1324961"/>
              <a:gd name="connsiteY5-12" fmla="*/ 1468980 h 1468980"/>
              <a:gd name="connsiteX6-13" fmla="*/ 0 w 1324961"/>
              <a:gd name="connsiteY6-14" fmla="*/ 1468980 h 1468980"/>
              <a:gd name="connsiteX7-15" fmla="*/ 555795 w 1324961"/>
              <a:gd name="connsiteY7-16" fmla="*/ 734490 h 1468980"/>
              <a:gd name="connsiteX8-17" fmla="*/ 0 w 1324961"/>
              <a:gd name="connsiteY8-18" fmla="*/ 0 h 1468980"/>
              <a:gd name="connsiteX0-19" fmla="*/ 0 w 1324963"/>
              <a:gd name="connsiteY0-20" fmla="*/ 0 h 1468983"/>
              <a:gd name="connsiteX1-21" fmla="*/ 769166 w 1324963"/>
              <a:gd name="connsiteY1-22" fmla="*/ 0 h 1468983"/>
              <a:gd name="connsiteX2-23" fmla="*/ 1324961 w 1324963"/>
              <a:gd name="connsiteY2-24" fmla="*/ 2 h 1468983"/>
              <a:gd name="connsiteX3-25" fmla="*/ 1324961 w 1324963"/>
              <a:gd name="connsiteY3-26" fmla="*/ 734490 h 1468983"/>
              <a:gd name="connsiteX4-27" fmla="*/ 769166 w 1324963"/>
              <a:gd name="connsiteY4-28" fmla="*/ 1468980 h 1468983"/>
              <a:gd name="connsiteX5-29" fmla="*/ 1324963 w 1324963"/>
              <a:gd name="connsiteY5-30" fmla="*/ 1468983 h 1468983"/>
              <a:gd name="connsiteX6-31" fmla="*/ 0 w 1324963"/>
              <a:gd name="connsiteY6-32" fmla="*/ 1468980 h 1468983"/>
              <a:gd name="connsiteX7-33" fmla="*/ 555795 w 1324963"/>
              <a:gd name="connsiteY7-34" fmla="*/ 734490 h 1468983"/>
              <a:gd name="connsiteX8-35" fmla="*/ 0 w 1324963"/>
              <a:gd name="connsiteY8-36" fmla="*/ 0 h 1468983"/>
              <a:gd name="connsiteX0-37" fmla="*/ 0 w 1324964"/>
              <a:gd name="connsiteY0-38" fmla="*/ 0 h 1468983"/>
              <a:gd name="connsiteX1-39" fmla="*/ 769166 w 1324964"/>
              <a:gd name="connsiteY1-40" fmla="*/ 0 h 1468983"/>
              <a:gd name="connsiteX2-41" fmla="*/ 1324961 w 1324964"/>
              <a:gd name="connsiteY2-42" fmla="*/ 2 h 1468983"/>
              <a:gd name="connsiteX3-43" fmla="*/ 1324961 w 1324964"/>
              <a:gd name="connsiteY3-44" fmla="*/ 734490 h 1468983"/>
              <a:gd name="connsiteX4-45" fmla="*/ 1324964 w 1324964"/>
              <a:gd name="connsiteY4-46" fmla="*/ 1324961 h 1468983"/>
              <a:gd name="connsiteX5-47" fmla="*/ 1324963 w 1324964"/>
              <a:gd name="connsiteY5-48" fmla="*/ 1468983 h 1468983"/>
              <a:gd name="connsiteX6-49" fmla="*/ 0 w 1324964"/>
              <a:gd name="connsiteY6-50" fmla="*/ 1468980 h 1468983"/>
              <a:gd name="connsiteX7-51" fmla="*/ 555795 w 1324964"/>
              <a:gd name="connsiteY7-52" fmla="*/ 734490 h 1468983"/>
              <a:gd name="connsiteX8-53" fmla="*/ 0 w 1324964"/>
              <a:gd name="connsiteY8-54" fmla="*/ 0 h 1468983"/>
              <a:gd name="connsiteX0-55" fmla="*/ 0 w 1324964"/>
              <a:gd name="connsiteY0-56" fmla="*/ 0 h 1468983"/>
              <a:gd name="connsiteX1-57" fmla="*/ 769166 w 1324964"/>
              <a:gd name="connsiteY1-58" fmla="*/ 0 h 1468983"/>
              <a:gd name="connsiteX2-59" fmla="*/ 1324961 w 1324964"/>
              <a:gd name="connsiteY2-60" fmla="*/ 2 h 1468983"/>
              <a:gd name="connsiteX3-61" fmla="*/ 1324961 w 1324964"/>
              <a:gd name="connsiteY3-62" fmla="*/ 734490 h 1468983"/>
              <a:gd name="connsiteX4-63" fmla="*/ 1324964 w 1324964"/>
              <a:gd name="connsiteY4-64" fmla="*/ 1324961 h 1468983"/>
              <a:gd name="connsiteX5-65" fmla="*/ 1324963 w 1324964"/>
              <a:gd name="connsiteY5-66" fmla="*/ 1468983 h 1468983"/>
              <a:gd name="connsiteX6-67" fmla="*/ 0 w 1324964"/>
              <a:gd name="connsiteY6-68" fmla="*/ 1468980 h 1468983"/>
              <a:gd name="connsiteX7-69" fmla="*/ 403253 w 1324964"/>
              <a:gd name="connsiteY7-70" fmla="*/ 734492 h 1468983"/>
              <a:gd name="connsiteX8-71" fmla="*/ 0 w 1324964"/>
              <a:gd name="connsiteY8-72" fmla="*/ 0 h 14689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endParaRPr lang="en-US" sz="355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Freeform 44"/>
          <p:cNvSpPr/>
          <p:nvPr/>
        </p:nvSpPr>
        <p:spPr>
          <a:xfrm rot="16200000">
            <a:off x="2585650" y="2150652"/>
            <a:ext cx="1560141" cy="1411556"/>
          </a:xfrm>
          <a:custGeom>
            <a:avLst/>
            <a:gdLst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769166 w 1324961"/>
              <a:gd name="connsiteY2" fmla="*/ 0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-1" fmla="*/ 0 w 1324961"/>
              <a:gd name="connsiteY0-2" fmla="*/ 0 h 1468980"/>
              <a:gd name="connsiteX1-3" fmla="*/ 769166 w 1324961"/>
              <a:gd name="connsiteY1-4" fmla="*/ 0 h 1468980"/>
              <a:gd name="connsiteX2-5" fmla="*/ 1324961 w 1324961"/>
              <a:gd name="connsiteY2-6" fmla="*/ 2 h 1468980"/>
              <a:gd name="connsiteX3-7" fmla="*/ 1324961 w 1324961"/>
              <a:gd name="connsiteY3-8" fmla="*/ 734490 h 1468980"/>
              <a:gd name="connsiteX4-9" fmla="*/ 769166 w 1324961"/>
              <a:gd name="connsiteY4-10" fmla="*/ 1468980 h 1468980"/>
              <a:gd name="connsiteX5-11" fmla="*/ 769166 w 1324961"/>
              <a:gd name="connsiteY5-12" fmla="*/ 1468980 h 1468980"/>
              <a:gd name="connsiteX6-13" fmla="*/ 0 w 1324961"/>
              <a:gd name="connsiteY6-14" fmla="*/ 1468980 h 1468980"/>
              <a:gd name="connsiteX7-15" fmla="*/ 555795 w 1324961"/>
              <a:gd name="connsiteY7-16" fmla="*/ 734490 h 1468980"/>
              <a:gd name="connsiteX8-17" fmla="*/ 0 w 1324961"/>
              <a:gd name="connsiteY8-18" fmla="*/ 0 h 1468980"/>
              <a:gd name="connsiteX0-19" fmla="*/ 0 w 1324963"/>
              <a:gd name="connsiteY0-20" fmla="*/ 0 h 1468983"/>
              <a:gd name="connsiteX1-21" fmla="*/ 769166 w 1324963"/>
              <a:gd name="connsiteY1-22" fmla="*/ 0 h 1468983"/>
              <a:gd name="connsiteX2-23" fmla="*/ 1324961 w 1324963"/>
              <a:gd name="connsiteY2-24" fmla="*/ 2 h 1468983"/>
              <a:gd name="connsiteX3-25" fmla="*/ 1324961 w 1324963"/>
              <a:gd name="connsiteY3-26" fmla="*/ 734490 h 1468983"/>
              <a:gd name="connsiteX4-27" fmla="*/ 769166 w 1324963"/>
              <a:gd name="connsiteY4-28" fmla="*/ 1468980 h 1468983"/>
              <a:gd name="connsiteX5-29" fmla="*/ 1324963 w 1324963"/>
              <a:gd name="connsiteY5-30" fmla="*/ 1468983 h 1468983"/>
              <a:gd name="connsiteX6-31" fmla="*/ 0 w 1324963"/>
              <a:gd name="connsiteY6-32" fmla="*/ 1468980 h 1468983"/>
              <a:gd name="connsiteX7-33" fmla="*/ 555795 w 1324963"/>
              <a:gd name="connsiteY7-34" fmla="*/ 734490 h 1468983"/>
              <a:gd name="connsiteX8-35" fmla="*/ 0 w 1324963"/>
              <a:gd name="connsiteY8-36" fmla="*/ 0 h 1468983"/>
              <a:gd name="connsiteX0-37" fmla="*/ 0 w 1324964"/>
              <a:gd name="connsiteY0-38" fmla="*/ 0 h 1468983"/>
              <a:gd name="connsiteX1-39" fmla="*/ 769166 w 1324964"/>
              <a:gd name="connsiteY1-40" fmla="*/ 0 h 1468983"/>
              <a:gd name="connsiteX2-41" fmla="*/ 1324961 w 1324964"/>
              <a:gd name="connsiteY2-42" fmla="*/ 2 h 1468983"/>
              <a:gd name="connsiteX3-43" fmla="*/ 1324961 w 1324964"/>
              <a:gd name="connsiteY3-44" fmla="*/ 734490 h 1468983"/>
              <a:gd name="connsiteX4-45" fmla="*/ 1324964 w 1324964"/>
              <a:gd name="connsiteY4-46" fmla="*/ 1324961 h 1468983"/>
              <a:gd name="connsiteX5-47" fmla="*/ 1324963 w 1324964"/>
              <a:gd name="connsiteY5-48" fmla="*/ 1468983 h 1468983"/>
              <a:gd name="connsiteX6-49" fmla="*/ 0 w 1324964"/>
              <a:gd name="connsiteY6-50" fmla="*/ 1468980 h 1468983"/>
              <a:gd name="connsiteX7-51" fmla="*/ 555795 w 1324964"/>
              <a:gd name="connsiteY7-52" fmla="*/ 734490 h 1468983"/>
              <a:gd name="connsiteX8-53" fmla="*/ 0 w 1324964"/>
              <a:gd name="connsiteY8-54" fmla="*/ 0 h 1468983"/>
              <a:gd name="connsiteX0-55" fmla="*/ 0 w 1324964"/>
              <a:gd name="connsiteY0-56" fmla="*/ 0 h 1468983"/>
              <a:gd name="connsiteX1-57" fmla="*/ 769166 w 1324964"/>
              <a:gd name="connsiteY1-58" fmla="*/ 0 h 1468983"/>
              <a:gd name="connsiteX2-59" fmla="*/ 1324961 w 1324964"/>
              <a:gd name="connsiteY2-60" fmla="*/ 2 h 1468983"/>
              <a:gd name="connsiteX3-61" fmla="*/ 1324961 w 1324964"/>
              <a:gd name="connsiteY3-62" fmla="*/ 734490 h 1468983"/>
              <a:gd name="connsiteX4-63" fmla="*/ 1324964 w 1324964"/>
              <a:gd name="connsiteY4-64" fmla="*/ 1324961 h 1468983"/>
              <a:gd name="connsiteX5-65" fmla="*/ 1324963 w 1324964"/>
              <a:gd name="connsiteY5-66" fmla="*/ 1468983 h 1468983"/>
              <a:gd name="connsiteX6-67" fmla="*/ 0 w 1324964"/>
              <a:gd name="connsiteY6-68" fmla="*/ 1468980 h 1468983"/>
              <a:gd name="connsiteX7-69" fmla="*/ 403253 w 1324964"/>
              <a:gd name="connsiteY7-70" fmla="*/ 734492 h 1468983"/>
              <a:gd name="connsiteX8-71" fmla="*/ 0 w 1324964"/>
              <a:gd name="connsiteY8-72" fmla="*/ 0 h 14689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endParaRPr lang="en-US" sz="355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Freeform 53"/>
          <p:cNvSpPr/>
          <p:nvPr/>
        </p:nvSpPr>
        <p:spPr>
          <a:xfrm rot="16200000">
            <a:off x="4405989" y="2150653"/>
            <a:ext cx="1560141" cy="1411556"/>
          </a:xfrm>
          <a:custGeom>
            <a:avLst/>
            <a:gdLst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769166 w 1324961"/>
              <a:gd name="connsiteY2" fmla="*/ 0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-1" fmla="*/ 0 w 1324961"/>
              <a:gd name="connsiteY0-2" fmla="*/ 0 h 1468980"/>
              <a:gd name="connsiteX1-3" fmla="*/ 769166 w 1324961"/>
              <a:gd name="connsiteY1-4" fmla="*/ 0 h 1468980"/>
              <a:gd name="connsiteX2-5" fmla="*/ 1324961 w 1324961"/>
              <a:gd name="connsiteY2-6" fmla="*/ 2 h 1468980"/>
              <a:gd name="connsiteX3-7" fmla="*/ 1324961 w 1324961"/>
              <a:gd name="connsiteY3-8" fmla="*/ 734490 h 1468980"/>
              <a:gd name="connsiteX4-9" fmla="*/ 769166 w 1324961"/>
              <a:gd name="connsiteY4-10" fmla="*/ 1468980 h 1468980"/>
              <a:gd name="connsiteX5-11" fmla="*/ 769166 w 1324961"/>
              <a:gd name="connsiteY5-12" fmla="*/ 1468980 h 1468980"/>
              <a:gd name="connsiteX6-13" fmla="*/ 0 w 1324961"/>
              <a:gd name="connsiteY6-14" fmla="*/ 1468980 h 1468980"/>
              <a:gd name="connsiteX7-15" fmla="*/ 555795 w 1324961"/>
              <a:gd name="connsiteY7-16" fmla="*/ 734490 h 1468980"/>
              <a:gd name="connsiteX8-17" fmla="*/ 0 w 1324961"/>
              <a:gd name="connsiteY8-18" fmla="*/ 0 h 1468980"/>
              <a:gd name="connsiteX0-19" fmla="*/ 0 w 1324963"/>
              <a:gd name="connsiteY0-20" fmla="*/ 0 h 1468983"/>
              <a:gd name="connsiteX1-21" fmla="*/ 769166 w 1324963"/>
              <a:gd name="connsiteY1-22" fmla="*/ 0 h 1468983"/>
              <a:gd name="connsiteX2-23" fmla="*/ 1324961 w 1324963"/>
              <a:gd name="connsiteY2-24" fmla="*/ 2 h 1468983"/>
              <a:gd name="connsiteX3-25" fmla="*/ 1324961 w 1324963"/>
              <a:gd name="connsiteY3-26" fmla="*/ 734490 h 1468983"/>
              <a:gd name="connsiteX4-27" fmla="*/ 769166 w 1324963"/>
              <a:gd name="connsiteY4-28" fmla="*/ 1468980 h 1468983"/>
              <a:gd name="connsiteX5-29" fmla="*/ 1324963 w 1324963"/>
              <a:gd name="connsiteY5-30" fmla="*/ 1468983 h 1468983"/>
              <a:gd name="connsiteX6-31" fmla="*/ 0 w 1324963"/>
              <a:gd name="connsiteY6-32" fmla="*/ 1468980 h 1468983"/>
              <a:gd name="connsiteX7-33" fmla="*/ 555795 w 1324963"/>
              <a:gd name="connsiteY7-34" fmla="*/ 734490 h 1468983"/>
              <a:gd name="connsiteX8-35" fmla="*/ 0 w 1324963"/>
              <a:gd name="connsiteY8-36" fmla="*/ 0 h 1468983"/>
              <a:gd name="connsiteX0-37" fmla="*/ 0 w 1324964"/>
              <a:gd name="connsiteY0-38" fmla="*/ 0 h 1468983"/>
              <a:gd name="connsiteX1-39" fmla="*/ 769166 w 1324964"/>
              <a:gd name="connsiteY1-40" fmla="*/ 0 h 1468983"/>
              <a:gd name="connsiteX2-41" fmla="*/ 1324961 w 1324964"/>
              <a:gd name="connsiteY2-42" fmla="*/ 2 h 1468983"/>
              <a:gd name="connsiteX3-43" fmla="*/ 1324961 w 1324964"/>
              <a:gd name="connsiteY3-44" fmla="*/ 734490 h 1468983"/>
              <a:gd name="connsiteX4-45" fmla="*/ 1324964 w 1324964"/>
              <a:gd name="connsiteY4-46" fmla="*/ 1324961 h 1468983"/>
              <a:gd name="connsiteX5-47" fmla="*/ 1324963 w 1324964"/>
              <a:gd name="connsiteY5-48" fmla="*/ 1468983 h 1468983"/>
              <a:gd name="connsiteX6-49" fmla="*/ 0 w 1324964"/>
              <a:gd name="connsiteY6-50" fmla="*/ 1468980 h 1468983"/>
              <a:gd name="connsiteX7-51" fmla="*/ 555795 w 1324964"/>
              <a:gd name="connsiteY7-52" fmla="*/ 734490 h 1468983"/>
              <a:gd name="connsiteX8-53" fmla="*/ 0 w 1324964"/>
              <a:gd name="connsiteY8-54" fmla="*/ 0 h 1468983"/>
              <a:gd name="connsiteX0-55" fmla="*/ 0 w 1324964"/>
              <a:gd name="connsiteY0-56" fmla="*/ 0 h 1468983"/>
              <a:gd name="connsiteX1-57" fmla="*/ 769166 w 1324964"/>
              <a:gd name="connsiteY1-58" fmla="*/ 0 h 1468983"/>
              <a:gd name="connsiteX2-59" fmla="*/ 1324961 w 1324964"/>
              <a:gd name="connsiteY2-60" fmla="*/ 2 h 1468983"/>
              <a:gd name="connsiteX3-61" fmla="*/ 1324961 w 1324964"/>
              <a:gd name="connsiteY3-62" fmla="*/ 734490 h 1468983"/>
              <a:gd name="connsiteX4-63" fmla="*/ 1324964 w 1324964"/>
              <a:gd name="connsiteY4-64" fmla="*/ 1324961 h 1468983"/>
              <a:gd name="connsiteX5-65" fmla="*/ 1324963 w 1324964"/>
              <a:gd name="connsiteY5-66" fmla="*/ 1468983 h 1468983"/>
              <a:gd name="connsiteX6-67" fmla="*/ 0 w 1324964"/>
              <a:gd name="connsiteY6-68" fmla="*/ 1468980 h 1468983"/>
              <a:gd name="connsiteX7-69" fmla="*/ 403253 w 1324964"/>
              <a:gd name="connsiteY7-70" fmla="*/ 734492 h 1468983"/>
              <a:gd name="connsiteX8-71" fmla="*/ 0 w 1324964"/>
              <a:gd name="connsiteY8-72" fmla="*/ 0 h 14689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endParaRPr lang="en-US" sz="355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Freeform 68"/>
          <p:cNvSpPr/>
          <p:nvPr/>
        </p:nvSpPr>
        <p:spPr>
          <a:xfrm rot="16200000">
            <a:off x="6241939" y="2150652"/>
            <a:ext cx="1560141" cy="1411556"/>
          </a:xfrm>
          <a:custGeom>
            <a:avLst/>
            <a:gdLst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769166 w 1324961"/>
              <a:gd name="connsiteY2" fmla="*/ 0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-1" fmla="*/ 0 w 1324961"/>
              <a:gd name="connsiteY0-2" fmla="*/ 0 h 1468980"/>
              <a:gd name="connsiteX1-3" fmla="*/ 769166 w 1324961"/>
              <a:gd name="connsiteY1-4" fmla="*/ 0 h 1468980"/>
              <a:gd name="connsiteX2-5" fmla="*/ 1324961 w 1324961"/>
              <a:gd name="connsiteY2-6" fmla="*/ 2 h 1468980"/>
              <a:gd name="connsiteX3-7" fmla="*/ 1324961 w 1324961"/>
              <a:gd name="connsiteY3-8" fmla="*/ 734490 h 1468980"/>
              <a:gd name="connsiteX4-9" fmla="*/ 769166 w 1324961"/>
              <a:gd name="connsiteY4-10" fmla="*/ 1468980 h 1468980"/>
              <a:gd name="connsiteX5-11" fmla="*/ 769166 w 1324961"/>
              <a:gd name="connsiteY5-12" fmla="*/ 1468980 h 1468980"/>
              <a:gd name="connsiteX6-13" fmla="*/ 0 w 1324961"/>
              <a:gd name="connsiteY6-14" fmla="*/ 1468980 h 1468980"/>
              <a:gd name="connsiteX7-15" fmla="*/ 555795 w 1324961"/>
              <a:gd name="connsiteY7-16" fmla="*/ 734490 h 1468980"/>
              <a:gd name="connsiteX8-17" fmla="*/ 0 w 1324961"/>
              <a:gd name="connsiteY8-18" fmla="*/ 0 h 1468980"/>
              <a:gd name="connsiteX0-19" fmla="*/ 0 w 1324963"/>
              <a:gd name="connsiteY0-20" fmla="*/ 0 h 1468983"/>
              <a:gd name="connsiteX1-21" fmla="*/ 769166 w 1324963"/>
              <a:gd name="connsiteY1-22" fmla="*/ 0 h 1468983"/>
              <a:gd name="connsiteX2-23" fmla="*/ 1324961 w 1324963"/>
              <a:gd name="connsiteY2-24" fmla="*/ 2 h 1468983"/>
              <a:gd name="connsiteX3-25" fmla="*/ 1324961 w 1324963"/>
              <a:gd name="connsiteY3-26" fmla="*/ 734490 h 1468983"/>
              <a:gd name="connsiteX4-27" fmla="*/ 769166 w 1324963"/>
              <a:gd name="connsiteY4-28" fmla="*/ 1468980 h 1468983"/>
              <a:gd name="connsiteX5-29" fmla="*/ 1324963 w 1324963"/>
              <a:gd name="connsiteY5-30" fmla="*/ 1468983 h 1468983"/>
              <a:gd name="connsiteX6-31" fmla="*/ 0 w 1324963"/>
              <a:gd name="connsiteY6-32" fmla="*/ 1468980 h 1468983"/>
              <a:gd name="connsiteX7-33" fmla="*/ 555795 w 1324963"/>
              <a:gd name="connsiteY7-34" fmla="*/ 734490 h 1468983"/>
              <a:gd name="connsiteX8-35" fmla="*/ 0 w 1324963"/>
              <a:gd name="connsiteY8-36" fmla="*/ 0 h 1468983"/>
              <a:gd name="connsiteX0-37" fmla="*/ 0 w 1324964"/>
              <a:gd name="connsiteY0-38" fmla="*/ 0 h 1468983"/>
              <a:gd name="connsiteX1-39" fmla="*/ 769166 w 1324964"/>
              <a:gd name="connsiteY1-40" fmla="*/ 0 h 1468983"/>
              <a:gd name="connsiteX2-41" fmla="*/ 1324961 w 1324964"/>
              <a:gd name="connsiteY2-42" fmla="*/ 2 h 1468983"/>
              <a:gd name="connsiteX3-43" fmla="*/ 1324961 w 1324964"/>
              <a:gd name="connsiteY3-44" fmla="*/ 734490 h 1468983"/>
              <a:gd name="connsiteX4-45" fmla="*/ 1324964 w 1324964"/>
              <a:gd name="connsiteY4-46" fmla="*/ 1324961 h 1468983"/>
              <a:gd name="connsiteX5-47" fmla="*/ 1324963 w 1324964"/>
              <a:gd name="connsiteY5-48" fmla="*/ 1468983 h 1468983"/>
              <a:gd name="connsiteX6-49" fmla="*/ 0 w 1324964"/>
              <a:gd name="connsiteY6-50" fmla="*/ 1468980 h 1468983"/>
              <a:gd name="connsiteX7-51" fmla="*/ 555795 w 1324964"/>
              <a:gd name="connsiteY7-52" fmla="*/ 734490 h 1468983"/>
              <a:gd name="connsiteX8-53" fmla="*/ 0 w 1324964"/>
              <a:gd name="connsiteY8-54" fmla="*/ 0 h 1468983"/>
              <a:gd name="connsiteX0-55" fmla="*/ 0 w 1324964"/>
              <a:gd name="connsiteY0-56" fmla="*/ 0 h 1468983"/>
              <a:gd name="connsiteX1-57" fmla="*/ 769166 w 1324964"/>
              <a:gd name="connsiteY1-58" fmla="*/ 0 h 1468983"/>
              <a:gd name="connsiteX2-59" fmla="*/ 1324961 w 1324964"/>
              <a:gd name="connsiteY2-60" fmla="*/ 2 h 1468983"/>
              <a:gd name="connsiteX3-61" fmla="*/ 1324961 w 1324964"/>
              <a:gd name="connsiteY3-62" fmla="*/ 734490 h 1468983"/>
              <a:gd name="connsiteX4-63" fmla="*/ 1324964 w 1324964"/>
              <a:gd name="connsiteY4-64" fmla="*/ 1324961 h 1468983"/>
              <a:gd name="connsiteX5-65" fmla="*/ 1324963 w 1324964"/>
              <a:gd name="connsiteY5-66" fmla="*/ 1468983 h 1468983"/>
              <a:gd name="connsiteX6-67" fmla="*/ 0 w 1324964"/>
              <a:gd name="connsiteY6-68" fmla="*/ 1468980 h 1468983"/>
              <a:gd name="connsiteX7-69" fmla="*/ 403253 w 1324964"/>
              <a:gd name="connsiteY7-70" fmla="*/ 734492 h 1468983"/>
              <a:gd name="connsiteX8-71" fmla="*/ 0 w 1324964"/>
              <a:gd name="connsiteY8-72" fmla="*/ 0 h 14689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endParaRPr lang="en-US" sz="355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71"/>
          <p:cNvSpPr/>
          <p:nvPr/>
        </p:nvSpPr>
        <p:spPr>
          <a:xfrm rot="16200000">
            <a:off x="8045436" y="2150652"/>
            <a:ext cx="1560141" cy="1411556"/>
          </a:xfrm>
          <a:custGeom>
            <a:avLst/>
            <a:gdLst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769166 w 1324961"/>
              <a:gd name="connsiteY2" fmla="*/ 0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-1" fmla="*/ 0 w 1324961"/>
              <a:gd name="connsiteY0-2" fmla="*/ 0 h 1468980"/>
              <a:gd name="connsiteX1-3" fmla="*/ 769166 w 1324961"/>
              <a:gd name="connsiteY1-4" fmla="*/ 0 h 1468980"/>
              <a:gd name="connsiteX2-5" fmla="*/ 1324961 w 1324961"/>
              <a:gd name="connsiteY2-6" fmla="*/ 2 h 1468980"/>
              <a:gd name="connsiteX3-7" fmla="*/ 1324961 w 1324961"/>
              <a:gd name="connsiteY3-8" fmla="*/ 734490 h 1468980"/>
              <a:gd name="connsiteX4-9" fmla="*/ 769166 w 1324961"/>
              <a:gd name="connsiteY4-10" fmla="*/ 1468980 h 1468980"/>
              <a:gd name="connsiteX5-11" fmla="*/ 769166 w 1324961"/>
              <a:gd name="connsiteY5-12" fmla="*/ 1468980 h 1468980"/>
              <a:gd name="connsiteX6-13" fmla="*/ 0 w 1324961"/>
              <a:gd name="connsiteY6-14" fmla="*/ 1468980 h 1468980"/>
              <a:gd name="connsiteX7-15" fmla="*/ 555795 w 1324961"/>
              <a:gd name="connsiteY7-16" fmla="*/ 734490 h 1468980"/>
              <a:gd name="connsiteX8-17" fmla="*/ 0 w 1324961"/>
              <a:gd name="connsiteY8-18" fmla="*/ 0 h 1468980"/>
              <a:gd name="connsiteX0-19" fmla="*/ 0 w 1324963"/>
              <a:gd name="connsiteY0-20" fmla="*/ 0 h 1468983"/>
              <a:gd name="connsiteX1-21" fmla="*/ 769166 w 1324963"/>
              <a:gd name="connsiteY1-22" fmla="*/ 0 h 1468983"/>
              <a:gd name="connsiteX2-23" fmla="*/ 1324961 w 1324963"/>
              <a:gd name="connsiteY2-24" fmla="*/ 2 h 1468983"/>
              <a:gd name="connsiteX3-25" fmla="*/ 1324961 w 1324963"/>
              <a:gd name="connsiteY3-26" fmla="*/ 734490 h 1468983"/>
              <a:gd name="connsiteX4-27" fmla="*/ 769166 w 1324963"/>
              <a:gd name="connsiteY4-28" fmla="*/ 1468980 h 1468983"/>
              <a:gd name="connsiteX5-29" fmla="*/ 1324963 w 1324963"/>
              <a:gd name="connsiteY5-30" fmla="*/ 1468983 h 1468983"/>
              <a:gd name="connsiteX6-31" fmla="*/ 0 w 1324963"/>
              <a:gd name="connsiteY6-32" fmla="*/ 1468980 h 1468983"/>
              <a:gd name="connsiteX7-33" fmla="*/ 555795 w 1324963"/>
              <a:gd name="connsiteY7-34" fmla="*/ 734490 h 1468983"/>
              <a:gd name="connsiteX8-35" fmla="*/ 0 w 1324963"/>
              <a:gd name="connsiteY8-36" fmla="*/ 0 h 1468983"/>
              <a:gd name="connsiteX0-37" fmla="*/ 0 w 1324964"/>
              <a:gd name="connsiteY0-38" fmla="*/ 0 h 1468983"/>
              <a:gd name="connsiteX1-39" fmla="*/ 769166 w 1324964"/>
              <a:gd name="connsiteY1-40" fmla="*/ 0 h 1468983"/>
              <a:gd name="connsiteX2-41" fmla="*/ 1324961 w 1324964"/>
              <a:gd name="connsiteY2-42" fmla="*/ 2 h 1468983"/>
              <a:gd name="connsiteX3-43" fmla="*/ 1324961 w 1324964"/>
              <a:gd name="connsiteY3-44" fmla="*/ 734490 h 1468983"/>
              <a:gd name="connsiteX4-45" fmla="*/ 1324964 w 1324964"/>
              <a:gd name="connsiteY4-46" fmla="*/ 1324961 h 1468983"/>
              <a:gd name="connsiteX5-47" fmla="*/ 1324963 w 1324964"/>
              <a:gd name="connsiteY5-48" fmla="*/ 1468983 h 1468983"/>
              <a:gd name="connsiteX6-49" fmla="*/ 0 w 1324964"/>
              <a:gd name="connsiteY6-50" fmla="*/ 1468980 h 1468983"/>
              <a:gd name="connsiteX7-51" fmla="*/ 555795 w 1324964"/>
              <a:gd name="connsiteY7-52" fmla="*/ 734490 h 1468983"/>
              <a:gd name="connsiteX8-53" fmla="*/ 0 w 1324964"/>
              <a:gd name="connsiteY8-54" fmla="*/ 0 h 1468983"/>
              <a:gd name="connsiteX0-55" fmla="*/ 0 w 1324964"/>
              <a:gd name="connsiteY0-56" fmla="*/ 0 h 1468983"/>
              <a:gd name="connsiteX1-57" fmla="*/ 769166 w 1324964"/>
              <a:gd name="connsiteY1-58" fmla="*/ 0 h 1468983"/>
              <a:gd name="connsiteX2-59" fmla="*/ 1324961 w 1324964"/>
              <a:gd name="connsiteY2-60" fmla="*/ 2 h 1468983"/>
              <a:gd name="connsiteX3-61" fmla="*/ 1324961 w 1324964"/>
              <a:gd name="connsiteY3-62" fmla="*/ 734490 h 1468983"/>
              <a:gd name="connsiteX4-63" fmla="*/ 1324964 w 1324964"/>
              <a:gd name="connsiteY4-64" fmla="*/ 1324961 h 1468983"/>
              <a:gd name="connsiteX5-65" fmla="*/ 1324963 w 1324964"/>
              <a:gd name="connsiteY5-66" fmla="*/ 1468983 h 1468983"/>
              <a:gd name="connsiteX6-67" fmla="*/ 0 w 1324964"/>
              <a:gd name="connsiteY6-68" fmla="*/ 1468980 h 1468983"/>
              <a:gd name="connsiteX7-69" fmla="*/ 403253 w 1324964"/>
              <a:gd name="connsiteY7-70" fmla="*/ 734492 h 1468983"/>
              <a:gd name="connsiteX8-71" fmla="*/ 0 w 1324964"/>
              <a:gd name="connsiteY8-72" fmla="*/ 0 h 14689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endParaRPr lang="en-US" sz="355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2202998" y="3998248"/>
            <a:ext cx="2338080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2535269" y="4429012"/>
            <a:ext cx="1710178" cy="81868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根据您的需要自由拉伸文本框大小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4017018" y="3998248"/>
            <a:ext cx="2338080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349289" y="4429012"/>
            <a:ext cx="1710178" cy="81868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根据您的需要自由拉伸文本框大小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32971" y="3998248"/>
            <a:ext cx="2338080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6165242" y="4429012"/>
            <a:ext cx="1710178" cy="81868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根据您的需要自由拉伸文本框大小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7650923" y="3998248"/>
            <a:ext cx="2338080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7983194" y="4429012"/>
            <a:ext cx="1710178" cy="81868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根据您的需要自由拉伸文本框大小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22"/>
          <p:cNvSpPr>
            <a:spLocks noEditPoints="1"/>
          </p:cNvSpPr>
          <p:nvPr/>
        </p:nvSpPr>
        <p:spPr bwMode="auto">
          <a:xfrm>
            <a:off x="3098747" y="2588388"/>
            <a:ext cx="533947" cy="400461"/>
          </a:xfrm>
          <a:custGeom>
            <a:avLst/>
            <a:gdLst>
              <a:gd name="T0" fmla="*/ 107 w 136"/>
              <a:gd name="T1" fmla="*/ 18 h 102"/>
              <a:gd name="T2" fmla="*/ 115 w 136"/>
              <a:gd name="T3" fmla="*/ 20 h 102"/>
              <a:gd name="T4" fmla="*/ 119 w 136"/>
              <a:gd name="T5" fmla="*/ 4 h 102"/>
              <a:gd name="T6" fmla="*/ 105 w 136"/>
              <a:gd name="T7" fmla="*/ 0 h 102"/>
              <a:gd name="T8" fmla="*/ 34 w 136"/>
              <a:gd name="T9" fmla="*/ 61 h 102"/>
              <a:gd name="T10" fmla="*/ 117 w 136"/>
              <a:gd name="T11" fmla="*/ 102 h 102"/>
              <a:gd name="T12" fmla="*/ 34 w 136"/>
              <a:gd name="T13" fmla="*/ 61 h 102"/>
              <a:gd name="T14" fmla="*/ 0 w 136"/>
              <a:gd name="T15" fmla="*/ 65 h 102"/>
              <a:gd name="T16" fmla="*/ 4 w 136"/>
              <a:gd name="T17" fmla="*/ 102 h 102"/>
              <a:gd name="T18" fmla="*/ 10 w 136"/>
              <a:gd name="T19" fmla="*/ 61 h 102"/>
              <a:gd name="T20" fmla="*/ 131 w 136"/>
              <a:gd name="T21" fmla="*/ 61 h 102"/>
              <a:gd name="T22" fmla="*/ 121 w 136"/>
              <a:gd name="T23" fmla="*/ 102 h 102"/>
              <a:gd name="T24" fmla="*/ 136 w 136"/>
              <a:gd name="T25" fmla="*/ 98 h 102"/>
              <a:gd name="T26" fmla="*/ 131 w 136"/>
              <a:gd name="T27" fmla="*/ 61 h 102"/>
              <a:gd name="T28" fmla="*/ 22 w 136"/>
              <a:gd name="T29" fmla="*/ 102 h 102"/>
              <a:gd name="T30" fmla="*/ 30 w 136"/>
              <a:gd name="T31" fmla="*/ 61 h 102"/>
              <a:gd name="T32" fmla="*/ 127 w 136"/>
              <a:gd name="T33" fmla="*/ 49 h 102"/>
              <a:gd name="T34" fmla="*/ 123 w 136"/>
              <a:gd name="T35" fmla="*/ 28 h 102"/>
              <a:gd name="T36" fmla="*/ 8 w 136"/>
              <a:gd name="T37" fmla="*/ 33 h 102"/>
              <a:gd name="T38" fmla="*/ 12 w 136"/>
              <a:gd name="T39" fmla="*/ 53 h 102"/>
              <a:gd name="T40" fmla="*/ 127 w 136"/>
              <a:gd name="T41" fmla="*/ 49 h 102"/>
              <a:gd name="T42" fmla="*/ 33 w 136"/>
              <a:gd name="T43" fmla="*/ 35 h 102"/>
              <a:gd name="T44" fmla="*/ 29 w 136"/>
              <a:gd name="T45" fmla="*/ 35 h 102"/>
              <a:gd name="T46" fmla="*/ 24 w 136"/>
              <a:gd name="T47" fmla="*/ 47 h 102"/>
              <a:gd name="T48" fmla="*/ 20 w 136"/>
              <a:gd name="T49" fmla="*/ 47 h 102"/>
              <a:gd name="T50" fmla="*/ 22 w 136"/>
              <a:gd name="T51" fmla="*/ 33 h 102"/>
              <a:gd name="T52" fmla="*/ 24 w 136"/>
              <a:gd name="T53" fmla="*/ 47 h 102"/>
              <a:gd name="T54" fmla="*/ 29 w 136"/>
              <a:gd name="T55" fmla="*/ 43 h 102"/>
              <a:gd name="T56" fmla="*/ 33 w 136"/>
              <a:gd name="T57" fmla="*/ 43 h 102"/>
              <a:gd name="T58" fmla="*/ 35 w 136"/>
              <a:gd name="T59" fmla="*/ 49 h 102"/>
              <a:gd name="T60" fmla="*/ 35 w 136"/>
              <a:gd name="T61" fmla="*/ 45 h 102"/>
              <a:gd name="T62" fmla="*/ 35 w 136"/>
              <a:gd name="T63" fmla="*/ 49 h 102"/>
              <a:gd name="T64" fmla="*/ 33 w 136"/>
              <a:gd name="T65" fmla="*/ 39 h 102"/>
              <a:gd name="T66" fmla="*/ 37 w 136"/>
              <a:gd name="T67" fmla="*/ 39 h 102"/>
              <a:gd name="T68" fmla="*/ 119 w 136"/>
              <a:gd name="T69" fmla="*/ 45 h 102"/>
              <a:gd name="T70" fmla="*/ 111 w 136"/>
              <a:gd name="T71" fmla="*/ 45 h 102"/>
              <a:gd name="T72" fmla="*/ 115 w 136"/>
              <a:gd name="T73" fmla="*/ 33 h 102"/>
              <a:gd name="T74" fmla="*/ 119 w 136"/>
              <a:gd name="T75" fmla="*/ 45 h 102"/>
              <a:gd name="T76" fmla="*/ 105 w 136"/>
              <a:gd name="T77" fmla="*/ 20 h 102"/>
              <a:gd name="T78" fmla="*/ 103 w 136"/>
              <a:gd name="T79" fmla="*/ 2 h 102"/>
              <a:gd name="T80" fmla="*/ 20 w 136"/>
              <a:gd name="T81" fmla="*/ 0 h 102"/>
              <a:gd name="T82" fmla="*/ 16 w 136"/>
              <a:gd name="T83" fmla="*/ 16 h 102"/>
              <a:gd name="T84" fmla="*/ 82 w 136"/>
              <a:gd name="T85" fmla="*/ 4 h 102"/>
              <a:gd name="T86" fmla="*/ 99 w 136"/>
              <a:gd name="T87" fmla="*/ 16 h 102"/>
              <a:gd name="T88" fmla="*/ 82 w 136"/>
              <a:gd name="T89" fmla="*/ 4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36" h="102">
                <a:moveTo>
                  <a:pt x="107" y="2"/>
                </a:moveTo>
                <a:cubicBezTo>
                  <a:pt x="109" y="7"/>
                  <a:pt x="109" y="13"/>
                  <a:pt x="107" y="18"/>
                </a:cubicBezTo>
                <a:cubicBezTo>
                  <a:pt x="107" y="19"/>
                  <a:pt x="106" y="20"/>
                  <a:pt x="105" y="20"/>
                </a:cubicBezTo>
                <a:cubicBezTo>
                  <a:pt x="115" y="20"/>
                  <a:pt x="115" y="20"/>
                  <a:pt x="115" y="20"/>
                </a:cubicBezTo>
                <a:cubicBezTo>
                  <a:pt x="117" y="20"/>
                  <a:pt x="119" y="18"/>
                  <a:pt x="119" y="16"/>
                </a:cubicBezTo>
                <a:cubicBezTo>
                  <a:pt x="119" y="4"/>
                  <a:pt x="119" y="4"/>
                  <a:pt x="119" y="4"/>
                </a:cubicBezTo>
                <a:cubicBezTo>
                  <a:pt x="119" y="1"/>
                  <a:pt x="117" y="0"/>
                  <a:pt x="115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106" y="0"/>
                  <a:pt x="107" y="1"/>
                  <a:pt x="107" y="2"/>
                </a:cubicBezTo>
                <a:close/>
                <a:moveTo>
                  <a:pt x="34" y="61"/>
                </a:moveTo>
                <a:cubicBezTo>
                  <a:pt x="32" y="75"/>
                  <a:pt x="32" y="89"/>
                  <a:pt x="34" y="102"/>
                </a:cubicBezTo>
                <a:cubicBezTo>
                  <a:pt x="117" y="102"/>
                  <a:pt x="117" y="102"/>
                  <a:pt x="117" y="102"/>
                </a:cubicBezTo>
                <a:cubicBezTo>
                  <a:pt x="121" y="93"/>
                  <a:pt x="121" y="70"/>
                  <a:pt x="117" y="61"/>
                </a:cubicBezTo>
                <a:lnTo>
                  <a:pt x="34" y="61"/>
                </a:lnTo>
                <a:close/>
                <a:moveTo>
                  <a:pt x="4" y="61"/>
                </a:moveTo>
                <a:cubicBezTo>
                  <a:pt x="2" y="61"/>
                  <a:pt x="0" y="63"/>
                  <a:pt x="0" y="65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101"/>
                  <a:pt x="2" y="102"/>
                  <a:pt x="4" y="102"/>
                </a:cubicBezTo>
                <a:cubicBezTo>
                  <a:pt x="10" y="102"/>
                  <a:pt x="10" y="102"/>
                  <a:pt x="10" y="102"/>
                </a:cubicBezTo>
                <a:cubicBezTo>
                  <a:pt x="8" y="98"/>
                  <a:pt x="8" y="66"/>
                  <a:pt x="10" y="61"/>
                </a:cubicBezTo>
                <a:lnTo>
                  <a:pt x="4" y="61"/>
                </a:lnTo>
                <a:close/>
                <a:moveTo>
                  <a:pt x="131" y="61"/>
                </a:moveTo>
                <a:cubicBezTo>
                  <a:pt x="121" y="61"/>
                  <a:pt x="121" y="61"/>
                  <a:pt x="121" y="61"/>
                </a:cubicBezTo>
                <a:cubicBezTo>
                  <a:pt x="125" y="70"/>
                  <a:pt x="124" y="95"/>
                  <a:pt x="12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4" y="102"/>
                  <a:pt x="136" y="101"/>
                  <a:pt x="136" y="98"/>
                </a:cubicBezTo>
                <a:cubicBezTo>
                  <a:pt x="136" y="65"/>
                  <a:pt x="136" y="65"/>
                  <a:pt x="136" y="65"/>
                </a:cubicBezTo>
                <a:cubicBezTo>
                  <a:pt x="136" y="63"/>
                  <a:pt x="134" y="61"/>
                  <a:pt x="131" y="61"/>
                </a:cubicBezTo>
                <a:close/>
                <a:moveTo>
                  <a:pt x="22" y="61"/>
                </a:moveTo>
                <a:cubicBezTo>
                  <a:pt x="19" y="69"/>
                  <a:pt x="19" y="95"/>
                  <a:pt x="22" y="102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28" y="89"/>
                  <a:pt x="28" y="75"/>
                  <a:pt x="30" y="61"/>
                </a:cubicBezTo>
                <a:lnTo>
                  <a:pt x="22" y="61"/>
                </a:lnTo>
                <a:close/>
                <a:moveTo>
                  <a:pt x="127" y="49"/>
                </a:moveTo>
                <a:cubicBezTo>
                  <a:pt x="127" y="33"/>
                  <a:pt x="127" y="33"/>
                  <a:pt x="127" y="33"/>
                </a:cubicBezTo>
                <a:cubicBezTo>
                  <a:pt x="127" y="30"/>
                  <a:pt x="125" y="28"/>
                  <a:pt x="123" y="28"/>
                </a:cubicBezTo>
                <a:cubicBezTo>
                  <a:pt x="12" y="28"/>
                  <a:pt x="12" y="28"/>
                  <a:pt x="12" y="28"/>
                </a:cubicBezTo>
                <a:cubicBezTo>
                  <a:pt x="10" y="28"/>
                  <a:pt x="8" y="30"/>
                  <a:pt x="8" y="33"/>
                </a:cubicBezTo>
                <a:cubicBezTo>
                  <a:pt x="8" y="49"/>
                  <a:pt x="8" y="49"/>
                  <a:pt x="8" y="49"/>
                </a:cubicBezTo>
                <a:cubicBezTo>
                  <a:pt x="8" y="51"/>
                  <a:pt x="10" y="53"/>
                  <a:pt x="12" y="53"/>
                </a:cubicBezTo>
                <a:cubicBezTo>
                  <a:pt x="123" y="53"/>
                  <a:pt x="123" y="53"/>
                  <a:pt x="123" y="53"/>
                </a:cubicBezTo>
                <a:cubicBezTo>
                  <a:pt x="125" y="53"/>
                  <a:pt x="127" y="51"/>
                  <a:pt x="127" y="49"/>
                </a:cubicBezTo>
                <a:close/>
                <a:moveTo>
                  <a:pt x="31" y="33"/>
                </a:moveTo>
                <a:cubicBezTo>
                  <a:pt x="32" y="33"/>
                  <a:pt x="33" y="33"/>
                  <a:pt x="33" y="35"/>
                </a:cubicBezTo>
                <a:cubicBezTo>
                  <a:pt x="33" y="36"/>
                  <a:pt x="32" y="37"/>
                  <a:pt x="31" y="37"/>
                </a:cubicBezTo>
                <a:cubicBezTo>
                  <a:pt x="29" y="37"/>
                  <a:pt x="29" y="36"/>
                  <a:pt x="29" y="35"/>
                </a:cubicBezTo>
                <a:cubicBezTo>
                  <a:pt x="29" y="33"/>
                  <a:pt x="29" y="33"/>
                  <a:pt x="31" y="33"/>
                </a:cubicBezTo>
                <a:close/>
                <a:moveTo>
                  <a:pt x="24" y="47"/>
                </a:moveTo>
                <a:cubicBezTo>
                  <a:pt x="24" y="48"/>
                  <a:pt x="24" y="49"/>
                  <a:pt x="22" y="49"/>
                </a:cubicBezTo>
                <a:cubicBezTo>
                  <a:pt x="21" y="49"/>
                  <a:pt x="20" y="48"/>
                  <a:pt x="20" y="47"/>
                </a:cubicBezTo>
                <a:cubicBezTo>
                  <a:pt x="20" y="35"/>
                  <a:pt x="20" y="35"/>
                  <a:pt x="20" y="35"/>
                </a:cubicBezTo>
                <a:cubicBezTo>
                  <a:pt x="20" y="33"/>
                  <a:pt x="21" y="33"/>
                  <a:pt x="22" y="33"/>
                </a:cubicBezTo>
                <a:cubicBezTo>
                  <a:pt x="24" y="33"/>
                  <a:pt x="24" y="33"/>
                  <a:pt x="24" y="35"/>
                </a:cubicBezTo>
                <a:lnTo>
                  <a:pt x="24" y="47"/>
                </a:lnTo>
                <a:close/>
                <a:moveTo>
                  <a:pt x="31" y="45"/>
                </a:moveTo>
                <a:cubicBezTo>
                  <a:pt x="29" y="45"/>
                  <a:pt x="29" y="44"/>
                  <a:pt x="29" y="43"/>
                </a:cubicBezTo>
                <a:cubicBezTo>
                  <a:pt x="29" y="42"/>
                  <a:pt x="29" y="41"/>
                  <a:pt x="31" y="41"/>
                </a:cubicBezTo>
                <a:cubicBezTo>
                  <a:pt x="32" y="41"/>
                  <a:pt x="33" y="42"/>
                  <a:pt x="33" y="43"/>
                </a:cubicBezTo>
                <a:cubicBezTo>
                  <a:pt x="33" y="44"/>
                  <a:pt x="32" y="45"/>
                  <a:pt x="31" y="45"/>
                </a:cubicBezTo>
                <a:close/>
                <a:moveTo>
                  <a:pt x="35" y="49"/>
                </a:moveTo>
                <a:cubicBezTo>
                  <a:pt x="34" y="49"/>
                  <a:pt x="33" y="48"/>
                  <a:pt x="33" y="47"/>
                </a:cubicBezTo>
                <a:cubicBezTo>
                  <a:pt x="33" y="46"/>
                  <a:pt x="34" y="45"/>
                  <a:pt x="35" y="45"/>
                </a:cubicBezTo>
                <a:cubicBezTo>
                  <a:pt x="36" y="45"/>
                  <a:pt x="37" y="46"/>
                  <a:pt x="37" y="47"/>
                </a:cubicBezTo>
                <a:cubicBezTo>
                  <a:pt x="37" y="48"/>
                  <a:pt x="36" y="49"/>
                  <a:pt x="35" y="49"/>
                </a:cubicBezTo>
                <a:close/>
                <a:moveTo>
                  <a:pt x="35" y="41"/>
                </a:moveTo>
                <a:cubicBezTo>
                  <a:pt x="34" y="41"/>
                  <a:pt x="33" y="40"/>
                  <a:pt x="33" y="39"/>
                </a:cubicBezTo>
                <a:cubicBezTo>
                  <a:pt x="33" y="38"/>
                  <a:pt x="34" y="37"/>
                  <a:pt x="35" y="37"/>
                </a:cubicBezTo>
                <a:cubicBezTo>
                  <a:pt x="36" y="37"/>
                  <a:pt x="37" y="38"/>
                  <a:pt x="37" y="39"/>
                </a:cubicBezTo>
                <a:cubicBezTo>
                  <a:pt x="37" y="40"/>
                  <a:pt x="36" y="41"/>
                  <a:pt x="35" y="41"/>
                </a:cubicBezTo>
                <a:close/>
                <a:moveTo>
                  <a:pt x="119" y="45"/>
                </a:moveTo>
                <a:cubicBezTo>
                  <a:pt x="119" y="47"/>
                  <a:pt x="117" y="49"/>
                  <a:pt x="115" y="49"/>
                </a:cubicBezTo>
                <a:cubicBezTo>
                  <a:pt x="113" y="49"/>
                  <a:pt x="111" y="47"/>
                  <a:pt x="111" y="45"/>
                </a:cubicBezTo>
                <a:cubicBezTo>
                  <a:pt x="111" y="37"/>
                  <a:pt x="111" y="37"/>
                  <a:pt x="111" y="37"/>
                </a:cubicBezTo>
                <a:cubicBezTo>
                  <a:pt x="111" y="34"/>
                  <a:pt x="113" y="33"/>
                  <a:pt x="115" y="33"/>
                </a:cubicBezTo>
                <a:cubicBezTo>
                  <a:pt x="117" y="33"/>
                  <a:pt x="119" y="34"/>
                  <a:pt x="119" y="37"/>
                </a:cubicBezTo>
                <a:lnTo>
                  <a:pt x="119" y="45"/>
                </a:lnTo>
                <a:close/>
                <a:moveTo>
                  <a:pt x="20" y="20"/>
                </a:moveTo>
                <a:cubicBezTo>
                  <a:pt x="105" y="20"/>
                  <a:pt x="105" y="20"/>
                  <a:pt x="105" y="20"/>
                </a:cubicBezTo>
                <a:cubicBezTo>
                  <a:pt x="104" y="20"/>
                  <a:pt x="103" y="19"/>
                  <a:pt x="103" y="18"/>
                </a:cubicBezTo>
                <a:cubicBezTo>
                  <a:pt x="105" y="13"/>
                  <a:pt x="105" y="7"/>
                  <a:pt x="103" y="2"/>
                </a:cubicBezTo>
                <a:cubicBezTo>
                  <a:pt x="103" y="1"/>
                  <a:pt x="104" y="0"/>
                  <a:pt x="105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8" y="0"/>
                  <a:pt x="16" y="1"/>
                  <a:pt x="16" y="4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8"/>
                  <a:pt x="18" y="20"/>
                  <a:pt x="20" y="20"/>
                </a:cubicBezTo>
                <a:close/>
                <a:moveTo>
                  <a:pt x="82" y="4"/>
                </a:moveTo>
                <a:cubicBezTo>
                  <a:pt x="99" y="4"/>
                  <a:pt x="99" y="4"/>
                  <a:pt x="99" y="4"/>
                </a:cubicBezTo>
                <a:cubicBezTo>
                  <a:pt x="99" y="16"/>
                  <a:pt x="99" y="16"/>
                  <a:pt x="99" y="16"/>
                </a:cubicBezTo>
                <a:cubicBezTo>
                  <a:pt x="82" y="16"/>
                  <a:pt x="82" y="16"/>
                  <a:pt x="82" y="16"/>
                </a:cubicBezTo>
                <a:lnTo>
                  <a:pt x="82" y="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9" name="Freeform 104"/>
          <p:cNvSpPr>
            <a:spLocks noEditPoints="1"/>
          </p:cNvSpPr>
          <p:nvPr/>
        </p:nvSpPr>
        <p:spPr bwMode="auto">
          <a:xfrm>
            <a:off x="4966133" y="2549092"/>
            <a:ext cx="476490" cy="479053"/>
          </a:xfrm>
          <a:custGeom>
            <a:avLst/>
            <a:gdLst>
              <a:gd name="T0" fmla="*/ 25 w 140"/>
              <a:gd name="T1" fmla="*/ 70 h 141"/>
              <a:gd name="T2" fmla="*/ 84 w 140"/>
              <a:gd name="T3" fmla="*/ 74 h 141"/>
              <a:gd name="T4" fmla="*/ 90 w 140"/>
              <a:gd name="T5" fmla="*/ 62 h 141"/>
              <a:gd name="T6" fmla="*/ 25 w 140"/>
              <a:gd name="T7" fmla="*/ 66 h 141"/>
              <a:gd name="T8" fmla="*/ 90 w 140"/>
              <a:gd name="T9" fmla="*/ 62 h 141"/>
              <a:gd name="T10" fmla="*/ 83 w 140"/>
              <a:gd name="T11" fmla="*/ 82 h 141"/>
              <a:gd name="T12" fmla="*/ 25 w 140"/>
              <a:gd name="T13" fmla="*/ 78 h 141"/>
              <a:gd name="T14" fmla="*/ 87 w 140"/>
              <a:gd name="T15" fmla="*/ 99 h 141"/>
              <a:gd name="T16" fmla="*/ 8 w 140"/>
              <a:gd name="T17" fmla="*/ 8 h 141"/>
              <a:gd name="T18" fmla="*/ 132 w 140"/>
              <a:gd name="T19" fmla="*/ 54 h 141"/>
              <a:gd name="T20" fmla="*/ 140 w 140"/>
              <a:gd name="T21" fmla="*/ 0 h 141"/>
              <a:gd name="T22" fmla="*/ 0 w 140"/>
              <a:gd name="T23" fmla="*/ 107 h 141"/>
              <a:gd name="T24" fmla="*/ 87 w 140"/>
              <a:gd name="T25" fmla="*/ 99 h 141"/>
              <a:gd name="T26" fmla="*/ 140 w 140"/>
              <a:gd name="T27" fmla="*/ 103 h 141"/>
              <a:gd name="T28" fmla="*/ 140 w 140"/>
              <a:gd name="T29" fmla="*/ 107 h 141"/>
              <a:gd name="T30" fmla="*/ 119 w 140"/>
              <a:gd name="T31" fmla="*/ 115 h 141"/>
              <a:gd name="T32" fmla="*/ 130 w 140"/>
              <a:gd name="T33" fmla="*/ 124 h 141"/>
              <a:gd name="T34" fmla="*/ 135 w 140"/>
              <a:gd name="T35" fmla="*/ 108 h 141"/>
              <a:gd name="T36" fmla="*/ 99 w 140"/>
              <a:gd name="T37" fmla="*/ 131 h 141"/>
              <a:gd name="T38" fmla="*/ 112 w 140"/>
              <a:gd name="T39" fmla="*/ 115 h 141"/>
              <a:gd name="T40" fmla="*/ 89 w 140"/>
              <a:gd name="T41" fmla="*/ 137 h 141"/>
              <a:gd name="T42" fmla="*/ 25 w 140"/>
              <a:gd name="T43" fmla="*/ 37 h 141"/>
              <a:gd name="T44" fmla="*/ 115 w 140"/>
              <a:gd name="T45" fmla="*/ 41 h 141"/>
              <a:gd name="T46" fmla="*/ 100 w 140"/>
              <a:gd name="T47" fmla="*/ 53 h 141"/>
              <a:gd name="T48" fmla="*/ 25 w 140"/>
              <a:gd name="T49" fmla="*/ 57 h 141"/>
              <a:gd name="T50" fmla="*/ 100 w 140"/>
              <a:gd name="T51" fmla="*/ 53 h 141"/>
              <a:gd name="T52" fmla="*/ 25 w 140"/>
              <a:gd name="T53" fmla="*/ 45 h 141"/>
              <a:gd name="T54" fmla="*/ 115 w 140"/>
              <a:gd name="T55" fmla="*/ 49 h 141"/>
              <a:gd name="T56" fmla="*/ 37 w 140"/>
              <a:gd name="T57" fmla="*/ 16 h 141"/>
              <a:gd name="T58" fmla="*/ 107 w 140"/>
              <a:gd name="T59" fmla="*/ 29 h 141"/>
              <a:gd name="T60" fmla="*/ 37 w 140"/>
              <a:gd name="T61" fmla="*/ 16 h 141"/>
              <a:gd name="T62" fmla="*/ 101 w 140"/>
              <a:gd name="T63" fmla="*/ 82 h 141"/>
              <a:gd name="T64" fmla="*/ 129 w 140"/>
              <a:gd name="T65" fmla="*/ 82 h 141"/>
              <a:gd name="T66" fmla="*/ 139 w 140"/>
              <a:gd name="T67" fmla="*/ 82 h 141"/>
              <a:gd name="T68" fmla="*/ 91 w 140"/>
              <a:gd name="T69" fmla="*/ 82 h 141"/>
              <a:gd name="T70" fmla="*/ 139 w 140"/>
              <a:gd name="T71" fmla="*/ 82 h 141"/>
              <a:gd name="T72" fmla="*/ 97 w 140"/>
              <a:gd name="T73" fmla="*/ 82 h 141"/>
              <a:gd name="T74" fmla="*/ 133 w 140"/>
              <a:gd name="T75" fmla="*/ 82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0" h="141">
                <a:moveTo>
                  <a:pt x="85" y="70"/>
                </a:moveTo>
                <a:cubicBezTo>
                  <a:pt x="25" y="70"/>
                  <a:pt x="25" y="70"/>
                  <a:pt x="25" y="70"/>
                </a:cubicBezTo>
                <a:cubicBezTo>
                  <a:pt x="25" y="74"/>
                  <a:pt x="25" y="74"/>
                  <a:pt x="25" y="74"/>
                </a:cubicBezTo>
                <a:cubicBezTo>
                  <a:pt x="84" y="74"/>
                  <a:pt x="84" y="74"/>
                  <a:pt x="84" y="74"/>
                </a:cubicBezTo>
                <a:cubicBezTo>
                  <a:pt x="84" y="73"/>
                  <a:pt x="84" y="71"/>
                  <a:pt x="85" y="70"/>
                </a:cubicBezTo>
                <a:close/>
                <a:moveTo>
                  <a:pt x="90" y="62"/>
                </a:moveTo>
                <a:cubicBezTo>
                  <a:pt x="25" y="62"/>
                  <a:pt x="25" y="62"/>
                  <a:pt x="25" y="62"/>
                </a:cubicBezTo>
                <a:cubicBezTo>
                  <a:pt x="25" y="66"/>
                  <a:pt x="25" y="66"/>
                  <a:pt x="25" y="66"/>
                </a:cubicBezTo>
                <a:cubicBezTo>
                  <a:pt x="87" y="66"/>
                  <a:pt x="87" y="66"/>
                  <a:pt x="87" y="66"/>
                </a:cubicBezTo>
                <a:cubicBezTo>
                  <a:pt x="88" y="64"/>
                  <a:pt x="89" y="63"/>
                  <a:pt x="90" y="62"/>
                </a:cubicBezTo>
                <a:close/>
                <a:moveTo>
                  <a:pt x="25" y="82"/>
                </a:moveTo>
                <a:cubicBezTo>
                  <a:pt x="83" y="82"/>
                  <a:pt x="83" y="82"/>
                  <a:pt x="83" y="82"/>
                </a:cubicBezTo>
                <a:cubicBezTo>
                  <a:pt x="83" y="81"/>
                  <a:pt x="83" y="79"/>
                  <a:pt x="83" y="78"/>
                </a:cubicBezTo>
                <a:cubicBezTo>
                  <a:pt x="25" y="78"/>
                  <a:pt x="25" y="78"/>
                  <a:pt x="25" y="78"/>
                </a:cubicBezTo>
                <a:lnTo>
                  <a:pt x="25" y="82"/>
                </a:lnTo>
                <a:close/>
                <a:moveTo>
                  <a:pt x="87" y="99"/>
                </a:moveTo>
                <a:cubicBezTo>
                  <a:pt x="8" y="99"/>
                  <a:pt x="8" y="99"/>
                  <a:pt x="8" y="99"/>
                </a:cubicBezTo>
                <a:cubicBezTo>
                  <a:pt x="8" y="8"/>
                  <a:pt x="8" y="8"/>
                  <a:pt x="8" y="8"/>
                </a:cubicBezTo>
                <a:cubicBezTo>
                  <a:pt x="132" y="8"/>
                  <a:pt x="132" y="8"/>
                  <a:pt x="132" y="8"/>
                </a:cubicBezTo>
                <a:cubicBezTo>
                  <a:pt x="132" y="54"/>
                  <a:pt x="132" y="54"/>
                  <a:pt x="132" y="54"/>
                </a:cubicBezTo>
                <a:cubicBezTo>
                  <a:pt x="135" y="56"/>
                  <a:pt x="138" y="58"/>
                  <a:pt x="140" y="61"/>
                </a:cubicBezTo>
                <a:cubicBezTo>
                  <a:pt x="140" y="0"/>
                  <a:pt x="140" y="0"/>
                  <a:pt x="14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7"/>
                  <a:pt x="0" y="107"/>
                  <a:pt x="0" y="107"/>
                </a:cubicBezTo>
                <a:cubicBezTo>
                  <a:pt x="94" y="107"/>
                  <a:pt x="94" y="107"/>
                  <a:pt x="94" y="107"/>
                </a:cubicBezTo>
                <a:cubicBezTo>
                  <a:pt x="91" y="104"/>
                  <a:pt x="89" y="102"/>
                  <a:pt x="87" y="99"/>
                </a:cubicBezTo>
                <a:close/>
                <a:moveTo>
                  <a:pt x="140" y="107"/>
                </a:moveTo>
                <a:cubicBezTo>
                  <a:pt x="140" y="103"/>
                  <a:pt x="140" y="103"/>
                  <a:pt x="140" y="103"/>
                </a:cubicBezTo>
                <a:cubicBezTo>
                  <a:pt x="139" y="105"/>
                  <a:pt x="138" y="106"/>
                  <a:pt x="136" y="107"/>
                </a:cubicBezTo>
                <a:lnTo>
                  <a:pt x="140" y="107"/>
                </a:lnTo>
                <a:close/>
                <a:moveTo>
                  <a:pt x="135" y="108"/>
                </a:moveTo>
                <a:cubicBezTo>
                  <a:pt x="130" y="112"/>
                  <a:pt x="125" y="114"/>
                  <a:pt x="119" y="11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30" y="124"/>
                  <a:pt x="130" y="124"/>
                  <a:pt x="130" y="124"/>
                </a:cubicBezTo>
                <a:cubicBezTo>
                  <a:pt x="140" y="130"/>
                  <a:pt x="140" y="130"/>
                  <a:pt x="140" y="130"/>
                </a:cubicBezTo>
                <a:lnTo>
                  <a:pt x="135" y="108"/>
                </a:lnTo>
                <a:close/>
                <a:moveTo>
                  <a:pt x="89" y="137"/>
                </a:moveTo>
                <a:cubicBezTo>
                  <a:pt x="99" y="131"/>
                  <a:pt x="99" y="131"/>
                  <a:pt x="99" y="131"/>
                </a:cubicBezTo>
                <a:cubicBezTo>
                  <a:pt x="105" y="141"/>
                  <a:pt x="105" y="141"/>
                  <a:pt x="105" y="141"/>
                </a:cubicBezTo>
                <a:cubicBezTo>
                  <a:pt x="112" y="115"/>
                  <a:pt x="112" y="115"/>
                  <a:pt x="112" y="115"/>
                </a:cubicBezTo>
                <a:cubicBezTo>
                  <a:pt x="106" y="114"/>
                  <a:pt x="101" y="112"/>
                  <a:pt x="96" y="109"/>
                </a:cubicBezTo>
                <a:lnTo>
                  <a:pt x="89" y="137"/>
                </a:lnTo>
                <a:close/>
                <a:moveTo>
                  <a:pt x="115" y="37"/>
                </a:moveTo>
                <a:cubicBezTo>
                  <a:pt x="25" y="37"/>
                  <a:pt x="25" y="37"/>
                  <a:pt x="25" y="37"/>
                </a:cubicBezTo>
                <a:cubicBezTo>
                  <a:pt x="25" y="41"/>
                  <a:pt x="25" y="41"/>
                  <a:pt x="25" y="41"/>
                </a:cubicBezTo>
                <a:cubicBezTo>
                  <a:pt x="115" y="41"/>
                  <a:pt x="115" y="41"/>
                  <a:pt x="115" y="41"/>
                </a:cubicBezTo>
                <a:lnTo>
                  <a:pt x="115" y="37"/>
                </a:lnTo>
                <a:close/>
                <a:moveTo>
                  <a:pt x="100" y="53"/>
                </a:moveTo>
                <a:cubicBezTo>
                  <a:pt x="25" y="53"/>
                  <a:pt x="25" y="53"/>
                  <a:pt x="25" y="53"/>
                </a:cubicBezTo>
                <a:cubicBezTo>
                  <a:pt x="25" y="57"/>
                  <a:pt x="25" y="57"/>
                  <a:pt x="25" y="57"/>
                </a:cubicBezTo>
                <a:cubicBezTo>
                  <a:pt x="94" y="57"/>
                  <a:pt x="94" y="57"/>
                  <a:pt x="94" y="57"/>
                </a:cubicBezTo>
                <a:cubicBezTo>
                  <a:pt x="96" y="56"/>
                  <a:pt x="98" y="54"/>
                  <a:pt x="100" y="53"/>
                </a:cubicBezTo>
                <a:close/>
                <a:moveTo>
                  <a:pt x="115" y="45"/>
                </a:moveTo>
                <a:cubicBezTo>
                  <a:pt x="25" y="45"/>
                  <a:pt x="25" y="45"/>
                  <a:pt x="25" y="45"/>
                </a:cubicBezTo>
                <a:cubicBezTo>
                  <a:pt x="25" y="49"/>
                  <a:pt x="25" y="49"/>
                  <a:pt x="25" y="49"/>
                </a:cubicBezTo>
                <a:cubicBezTo>
                  <a:pt x="115" y="49"/>
                  <a:pt x="115" y="49"/>
                  <a:pt x="115" y="49"/>
                </a:cubicBezTo>
                <a:lnTo>
                  <a:pt x="115" y="45"/>
                </a:lnTo>
                <a:close/>
                <a:moveTo>
                  <a:pt x="37" y="16"/>
                </a:moveTo>
                <a:cubicBezTo>
                  <a:pt x="37" y="29"/>
                  <a:pt x="37" y="29"/>
                  <a:pt x="37" y="29"/>
                </a:cubicBezTo>
                <a:cubicBezTo>
                  <a:pt x="107" y="29"/>
                  <a:pt x="107" y="29"/>
                  <a:pt x="107" y="29"/>
                </a:cubicBezTo>
                <a:cubicBezTo>
                  <a:pt x="107" y="16"/>
                  <a:pt x="107" y="16"/>
                  <a:pt x="107" y="16"/>
                </a:cubicBezTo>
                <a:lnTo>
                  <a:pt x="37" y="16"/>
                </a:lnTo>
                <a:close/>
                <a:moveTo>
                  <a:pt x="115" y="68"/>
                </a:moveTo>
                <a:cubicBezTo>
                  <a:pt x="107" y="68"/>
                  <a:pt x="101" y="75"/>
                  <a:pt x="101" y="82"/>
                </a:cubicBezTo>
                <a:cubicBezTo>
                  <a:pt x="101" y="90"/>
                  <a:pt x="107" y="96"/>
                  <a:pt x="115" y="96"/>
                </a:cubicBezTo>
                <a:cubicBezTo>
                  <a:pt x="123" y="96"/>
                  <a:pt x="129" y="90"/>
                  <a:pt x="129" y="82"/>
                </a:cubicBezTo>
                <a:cubicBezTo>
                  <a:pt x="129" y="75"/>
                  <a:pt x="123" y="68"/>
                  <a:pt x="115" y="68"/>
                </a:cubicBezTo>
                <a:close/>
                <a:moveTo>
                  <a:pt x="139" y="82"/>
                </a:moveTo>
                <a:cubicBezTo>
                  <a:pt x="139" y="69"/>
                  <a:pt x="128" y="58"/>
                  <a:pt x="115" y="58"/>
                </a:cubicBezTo>
                <a:cubicBezTo>
                  <a:pt x="102" y="58"/>
                  <a:pt x="91" y="69"/>
                  <a:pt x="91" y="82"/>
                </a:cubicBezTo>
                <a:cubicBezTo>
                  <a:pt x="91" y="96"/>
                  <a:pt x="102" y="106"/>
                  <a:pt x="115" y="106"/>
                </a:cubicBezTo>
                <a:cubicBezTo>
                  <a:pt x="128" y="106"/>
                  <a:pt x="139" y="96"/>
                  <a:pt x="139" y="82"/>
                </a:cubicBezTo>
                <a:close/>
                <a:moveTo>
                  <a:pt x="115" y="100"/>
                </a:moveTo>
                <a:cubicBezTo>
                  <a:pt x="105" y="100"/>
                  <a:pt x="97" y="92"/>
                  <a:pt x="97" y="82"/>
                </a:cubicBezTo>
                <a:cubicBezTo>
                  <a:pt x="97" y="72"/>
                  <a:pt x="105" y="64"/>
                  <a:pt x="115" y="64"/>
                </a:cubicBezTo>
                <a:cubicBezTo>
                  <a:pt x="125" y="64"/>
                  <a:pt x="133" y="72"/>
                  <a:pt x="133" y="82"/>
                </a:cubicBezTo>
                <a:cubicBezTo>
                  <a:pt x="133" y="92"/>
                  <a:pt x="125" y="100"/>
                  <a:pt x="115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6751328" y="2544185"/>
            <a:ext cx="562057" cy="488866"/>
            <a:chOff x="10633575" y="5800139"/>
            <a:chExt cx="562057" cy="488866"/>
          </a:xfrm>
          <a:solidFill>
            <a:schemeClr val="bg1"/>
          </a:solidFill>
        </p:grpSpPr>
        <p:sp>
          <p:nvSpPr>
            <p:cNvPr id="21" name="Oval 251"/>
            <p:cNvSpPr>
              <a:spLocks noChangeArrowheads="1"/>
            </p:cNvSpPr>
            <p:nvPr/>
          </p:nvSpPr>
          <p:spPr bwMode="auto">
            <a:xfrm>
              <a:off x="10730243" y="5830520"/>
              <a:ext cx="70430" cy="8838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" name="Freeform 252"/>
            <p:cNvSpPr>
              <a:spLocks noEditPoints="1"/>
            </p:cNvSpPr>
            <p:nvPr/>
          </p:nvSpPr>
          <p:spPr bwMode="auto">
            <a:xfrm>
              <a:off x="10633575" y="5896807"/>
              <a:ext cx="225099" cy="392198"/>
            </a:xfrm>
            <a:custGeom>
              <a:avLst/>
              <a:gdLst>
                <a:gd name="T0" fmla="*/ 82 w 82"/>
                <a:gd name="T1" fmla="*/ 18 h 143"/>
                <a:gd name="T2" fmla="*/ 80 w 82"/>
                <a:gd name="T3" fmla="*/ 0 h 143"/>
                <a:gd name="T4" fmla="*/ 76 w 82"/>
                <a:gd name="T5" fmla="*/ 3 h 143"/>
                <a:gd name="T6" fmla="*/ 59 w 82"/>
                <a:gd name="T7" fmla="*/ 10 h 143"/>
                <a:gd name="T8" fmla="*/ 59 w 82"/>
                <a:gd name="T9" fmla="*/ 12 h 143"/>
                <a:gd name="T10" fmla="*/ 64 w 82"/>
                <a:gd name="T11" fmla="*/ 16 h 143"/>
                <a:gd name="T12" fmla="*/ 58 w 82"/>
                <a:gd name="T13" fmla="*/ 20 h 143"/>
                <a:gd name="T14" fmla="*/ 61 w 82"/>
                <a:gd name="T15" fmla="*/ 25 h 143"/>
                <a:gd name="T16" fmla="*/ 52 w 82"/>
                <a:gd name="T17" fmla="*/ 44 h 143"/>
                <a:gd name="T18" fmla="*/ 51 w 82"/>
                <a:gd name="T19" fmla="*/ 17 h 143"/>
                <a:gd name="T20" fmla="*/ 52 w 82"/>
                <a:gd name="T21" fmla="*/ 16 h 143"/>
                <a:gd name="T22" fmla="*/ 51 w 82"/>
                <a:gd name="T23" fmla="*/ 10 h 143"/>
                <a:gd name="T24" fmla="*/ 45 w 82"/>
                <a:gd name="T25" fmla="*/ 10 h 143"/>
                <a:gd name="T26" fmla="*/ 44 w 82"/>
                <a:gd name="T27" fmla="*/ 16 h 143"/>
                <a:gd name="T28" fmla="*/ 45 w 82"/>
                <a:gd name="T29" fmla="*/ 17 h 143"/>
                <a:gd name="T30" fmla="*/ 44 w 82"/>
                <a:gd name="T31" fmla="*/ 44 h 143"/>
                <a:gd name="T32" fmla="*/ 35 w 82"/>
                <a:gd name="T33" fmla="*/ 25 h 143"/>
                <a:gd name="T34" fmla="*/ 38 w 82"/>
                <a:gd name="T35" fmla="*/ 20 h 143"/>
                <a:gd name="T36" fmla="*/ 31 w 82"/>
                <a:gd name="T37" fmla="*/ 16 h 143"/>
                <a:gd name="T38" fmla="*/ 37 w 82"/>
                <a:gd name="T39" fmla="*/ 12 h 143"/>
                <a:gd name="T40" fmla="*/ 37 w 82"/>
                <a:gd name="T41" fmla="*/ 11 h 143"/>
                <a:gd name="T42" fmla="*/ 30 w 82"/>
                <a:gd name="T43" fmla="*/ 12 h 143"/>
                <a:gd name="T44" fmla="*/ 24 w 82"/>
                <a:gd name="T45" fmla="*/ 15 h 143"/>
                <a:gd name="T46" fmla="*/ 3 w 82"/>
                <a:gd name="T47" fmla="*/ 39 h 143"/>
                <a:gd name="T48" fmla="*/ 2 w 82"/>
                <a:gd name="T49" fmla="*/ 39 h 143"/>
                <a:gd name="T50" fmla="*/ 2 w 82"/>
                <a:gd name="T51" fmla="*/ 39 h 143"/>
                <a:gd name="T52" fmla="*/ 1 w 82"/>
                <a:gd name="T53" fmla="*/ 48 h 143"/>
                <a:gd name="T54" fmla="*/ 1 w 82"/>
                <a:gd name="T55" fmla="*/ 48 h 143"/>
                <a:gd name="T56" fmla="*/ 1 w 82"/>
                <a:gd name="T57" fmla="*/ 48 h 143"/>
                <a:gd name="T58" fmla="*/ 2 w 82"/>
                <a:gd name="T59" fmla="*/ 48 h 143"/>
                <a:gd name="T60" fmla="*/ 2 w 82"/>
                <a:gd name="T61" fmla="*/ 49 h 143"/>
                <a:gd name="T62" fmla="*/ 2 w 82"/>
                <a:gd name="T63" fmla="*/ 50 h 143"/>
                <a:gd name="T64" fmla="*/ 3 w 82"/>
                <a:gd name="T65" fmla="*/ 52 h 143"/>
                <a:gd name="T66" fmla="*/ 5 w 82"/>
                <a:gd name="T67" fmla="*/ 55 h 143"/>
                <a:gd name="T68" fmla="*/ 9 w 82"/>
                <a:gd name="T69" fmla="*/ 62 h 143"/>
                <a:gd name="T70" fmla="*/ 16 w 82"/>
                <a:gd name="T71" fmla="*/ 77 h 143"/>
                <a:gd name="T72" fmla="*/ 26 w 82"/>
                <a:gd name="T73" fmla="*/ 71 h 143"/>
                <a:gd name="T74" fmla="*/ 25 w 82"/>
                <a:gd name="T75" fmla="*/ 81 h 143"/>
                <a:gd name="T76" fmla="*/ 26 w 82"/>
                <a:gd name="T77" fmla="*/ 81 h 143"/>
                <a:gd name="T78" fmla="*/ 27 w 82"/>
                <a:gd name="T79" fmla="*/ 81 h 143"/>
                <a:gd name="T80" fmla="*/ 29 w 82"/>
                <a:gd name="T81" fmla="*/ 143 h 143"/>
                <a:gd name="T82" fmla="*/ 47 w 82"/>
                <a:gd name="T83" fmla="*/ 143 h 143"/>
                <a:gd name="T84" fmla="*/ 47 w 82"/>
                <a:gd name="T85" fmla="*/ 81 h 143"/>
                <a:gd name="T86" fmla="*/ 49 w 82"/>
                <a:gd name="T87" fmla="*/ 81 h 143"/>
                <a:gd name="T88" fmla="*/ 51 w 82"/>
                <a:gd name="T89" fmla="*/ 143 h 143"/>
                <a:gd name="T90" fmla="*/ 69 w 82"/>
                <a:gd name="T91" fmla="*/ 143 h 143"/>
                <a:gd name="T92" fmla="*/ 69 w 82"/>
                <a:gd name="T93" fmla="*/ 81 h 143"/>
                <a:gd name="T94" fmla="*/ 70 w 82"/>
                <a:gd name="T95" fmla="*/ 81 h 143"/>
                <a:gd name="T96" fmla="*/ 70 w 82"/>
                <a:gd name="T97" fmla="*/ 81 h 143"/>
                <a:gd name="T98" fmla="*/ 69 w 82"/>
                <a:gd name="T99" fmla="*/ 23 h 143"/>
                <a:gd name="T100" fmla="*/ 82 w 82"/>
                <a:gd name="T101" fmla="*/ 18 h 143"/>
                <a:gd name="T102" fmla="*/ 26 w 82"/>
                <a:gd name="T103" fmla="*/ 58 h 143"/>
                <a:gd name="T104" fmla="*/ 24 w 82"/>
                <a:gd name="T105" fmla="*/ 54 h 143"/>
                <a:gd name="T106" fmla="*/ 20 w 82"/>
                <a:gd name="T107" fmla="*/ 47 h 143"/>
                <a:gd name="T108" fmla="*/ 19 w 82"/>
                <a:gd name="T109" fmla="*/ 45 h 143"/>
                <a:gd name="T110" fmla="*/ 27 w 82"/>
                <a:gd name="T111" fmla="*/ 35 h 143"/>
                <a:gd name="T112" fmla="*/ 26 w 82"/>
                <a:gd name="T113" fmla="*/ 5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2" h="143">
                  <a:moveTo>
                    <a:pt x="82" y="18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3" y="4"/>
                    <a:pt x="59" y="10"/>
                    <a:pt x="59" y="10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5" y="12"/>
                    <a:pt x="30" y="12"/>
                    <a:pt x="30" y="12"/>
                  </a:cubicBezTo>
                  <a:cubicBezTo>
                    <a:pt x="28" y="12"/>
                    <a:pt x="26" y="13"/>
                    <a:pt x="24" y="15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0" y="57"/>
                    <a:pt x="2" y="44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19" y="75"/>
                    <a:pt x="22" y="73"/>
                    <a:pt x="26" y="71"/>
                  </a:cubicBezTo>
                  <a:cubicBezTo>
                    <a:pt x="26" y="74"/>
                    <a:pt x="26" y="78"/>
                    <a:pt x="25" y="81"/>
                  </a:cubicBezTo>
                  <a:cubicBezTo>
                    <a:pt x="25" y="81"/>
                    <a:pt x="26" y="81"/>
                    <a:pt x="26" y="81"/>
                  </a:cubicBezTo>
                  <a:cubicBezTo>
                    <a:pt x="26" y="81"/>
                    <a:pt x="27" y="81"/>
                    <a:pt x="27" y="81"/>
                  </a:cubicBezTo>
                  <a:cubicBezTo>
                    <a:pt x="29" y="143"/>
                    <a:pt x="29" y="143"/>
                    <a:pt x="29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8" y="125"/>
                    <a:pt x="47" y="93"/>
                    <a:pt x="47" y="81"/>
                  </a:cubicBezTo>
                  <a:cubicBezTo>
                    <a:pt x="48" y="81"/>
                    <a:pt x="48" y="81"/>
                    <a:pt x="49" y="81"/>
                  </a:cubicBezTo>
                  <a:cubicBezTo>
                    <a:pt x="51" y="143"/>
                    <a:pt x="51" y="143"/>
                    <a:pt x="51" y="143"/>
                  </a:cubicBezTo>
                  <a:cubicBezTo>
                    <a:pt x="69" y="143"/>
                    <a:pt x="69" y="143"/>
                    <a:pt x="69" y="143"/>
                  </a:cubicBezTo>
                  <a:cubicBezTo>
                    <a:pt x="69" y="125"/>
                    <a:pt x="69" y="93"/>
                    <a:pt x="69" y="81"/>
                  </a:cubicBezTo>
                  <a:cubicBezTo>
                    <a:pt x="69" y="81"/>
                    <a:pt x="70" y="81"/>
                    <a:pt x="70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0" y="61"/>
                    <a:pt x="70" y="42"/>
                    <a:pt x="69" y="23"/>
                  </a:cubicBezTo>
                  <a:cubicBezTo>
                    <a:pt x="73" y="22"/>
                    <a:pt x="77" y="20"/>
                    <a:pt x="82" y="18"/>
                  </a:cubicBezTo>
                  <a:close/>
                  <a:moveTo>
                    <a:pt x="26" y="58"/>
                  </a:moveTo>
                  <a:cubicBezTo>
                    <a:pt x="24" y="54"/>
                    <a:pt x="24" y="54"/>
                    <a:pt x="24" y="54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6" y="43"/>
                    <a:pt x="26" y="50"/>
                    <a:pt x="26" y="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" name="Freeform 253"/>
            <p:cNvSpPr>
              <a:spLocks noEditPoints="1"/>
            </p:cNvSpPr>
            <p:nvPr/>
          </p:nvSpPr>
          <p:spPr bwMode="auto">
            <a:xfrm>
              <a:off x="10833816" y="5800139"/>
              <a:ext cx="361816" cy="283100"/>
            </a:xfrm>
            <a:custGeom>
              <a:avLst/>
              <a:gdLst>
                <a:gd name="T0" fmla="*/ 23 w 132"/>
                <a:gd name="T1" fmla="*/ 103 h 103"/>
                <a:gd name="T2" fmla="*/ 8 w 132"/>
                <a:gd name="T3" fmla="*/ 89 h 103"/>
                <a:gd name="T4" fmla="*/ 0 w 132"/>
                <a:gd name="T5" fmla="*/ 30 h 103"/>
                <a:gd name="T6" fmla="*/ 4 w 132"/>
                <a:gd name="T7" fmla="*/ 18 h 103"/>
                <a:gd name="T8" fmla="*/ 14 w 132"/>
                <a:gd name="T9" fmla="*/ 13 h 103"/>
                <a:gd name="T10" fmla="*/ 108 w 132"/>
                <a:gd name="T11" fmla="*/ 1 h 103"/>
                <a:gd name="T12" fmla="*/ 125 w 132"/>
                <a:gd name="T13" fmla="*/ 14 h 103"/>
                <a:gd name="T14" fmla="*/ 132 w 132"/>
                <a:gd name="T15" fmla="*/ 74 h 103"/>
                <a:gd name="T16" fmla="*/ 129 w 132"/>
                <a:gd name="T17" fmla="*/ 85 h 103"/>
                <a:gd name="T18" fmla="*/ 119 w 132"/>
                <a:gd name="T19" fmla="*/ 91 h 103"/>
                <a:gd name="T20" fmla="*/ 25 w 132"/>
                <a:gd name="T21" fmla="*/ 102 h 103"/>
                <a:gd name="T22" fmla="*/ 23 w 132"/>
                <a:gd name="T23" fmla="*/ 103 h 103"/>
                <a:gd name="T24" fmla="*/ 109 w 132"/>
                <a:gd name="T25" fmla="*/ 12 h 103"/>
                <a:gd name="T26" fmla="*/ 109 w 132"/>
                <a:gd name="T27" fmla="*/ 12 h 103"/>
                <a:gd name="T28" fmla="*/ 15 w 132"/>
                <a:gd name="T29" fmla="*/ 24 h 103"/>
                <a:gd name="T30" fmla="*/ 13 w 132"/>
                <a:gd name="T31" fmla="*/ 26 h 103"/>
                <a:gd name="T32" fmla="*/ 12 w 132"/>
                <a:gd name="T33" fmla="*/ 28 h 103"/>
                <a:gd name="T34" fmla="*/ 19 w 132"/>
                <a:gd name="T35" fmla="*/ 88 h 103"/>
                <a:gd name="T36" fmla="*/ 23 w 132"/>
                <a:gd name="T37" fmla="*/ 91 h 103"/>
                <a:gd name="T38" fmla="*/ 117 w 132"/>
                <a:gd name="T39" fmla="*/ 79 h 103"/>
                <a:gd name="T40" fmla="*/ 120 w 132"/>
                <a:gd name="T41" fmla="*/ 78 h 103"/>
                <a:gd name="T42" fmla="*/ 120 w 132"/>
                <a:gd name="T43" fmla="*/ 75 h 103"/>
                <a:gd name="T44" fmla="*/ 113 w 132"/>
                <a:gd name="T45" fmla="*/ 16 h 103"/>
                <a:gd name="T46" fmla="*/ 109 w 132"/>
                <a:gd name="T47" fmla="*/ 1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2" h="103">
                  <a:moveTo>
                    <a:pt x="23" y="103"/>
                  </a:moveTo>
                  <a:cubicBezTo>
                    <a:pt x="15" y="103"/>
                    <a:pt x="9" y="97"/>
                    <a:pt x="8" y="8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6"/>
                    <a:pt x="1" y="22"/>
                    <a:pt x="4" y="18"/>
                  </a:cubicBezTo>
                  <a:cubicBezTo>
                    <a:pt x="6" y="15"/>
                    <a:pt x="10" y="13"/>
                    <a:pt x="14" y="13"/>
                  </a:cubicBezTo>
                  <a:cubicBezTo>
                    <a:pt x="108" y="1"/>
                    <a:pt x="108" y="1"/>
                    <a:pt x="108" y="1"/>
                  </a:cubicBezTo>
                  <a:cubicBezTo>
                    <a:pt x="116" y="0"/>
                    <a:pt x="124" y="6"/>
                    <a:pt x="125" y="14"/>
                  </a:cubicBezTo>
                  <a:cubicBezTo>
                    <a:pt x="132" y="74"/>
                    <a:pt x="132" y="74"/>
                    <a:pt x="132" y="74"/>
                  </a:cubicBezTo>
                  <a:cubicBezTo>
                    <a:pt x="132" y="78"/>
                    <a:pt x="131" y="82"/>
                    <a:pt x="129" y="85"/>
                  </a:cubicBezTo>
                  <a:cubicBezTo>
                    <a:pt x="126" y="88"/>
                    <a:pt x="123" y="90"/>
                    <a:pt x="119" y="91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4" y="102"/>
                    <a:pt x="24" y="103"/>
                    <a:pt x="23" y="103"/>
                  </a:cubicBezTo>
                  <a:close/>
                  <a:moveTo>
                    <a:pt x="109" y="12"/>
                  </a:moveTo>
                  <a:cubicBezTo>
                    <a:pt x="109" y="12"/>
                    <a:pt x="109" y="12"/>
                    <a:pt x="109" y="12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24"/>
                    <a:pt x="13" y="25"/>
                    <a:pt x="13" y="26"/>
                  </a:cubicBezTo>
                  <a:cubicBezTo>
                    <a:pt x="12" y="26"/>
                    <a:pt x="12" y="27"/>
                    <a:pt x="12" y="28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20" y="90"/>
                    <a:pt x="21" y="91"/>
                    <a:pt x="23" y="91"/>
                  </a:cubicBezTo>
                  <a:cubicBezTo>
                    <a:pt x="117" y="79"/>
                    <a:pt x="117" y="79"/>
                    <a:pt x="117" y="79"/>
                  </a:cubicBezTo>
                  <a:cubicBezTo>
                    <a:pt x="118" y="79"/>
                    <a:pt x="119" y="79"/>
                    <a:pt x="120" y="78"/>
                  </a:cubicBezTo>
                  <a:cubicBezTo>
                    <a:pt x="120" y="77"/>
                    <a:pt x="121" y="76"/>
                    <a:pt x="120" y="75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3" y="14"/>
                    <a:pt x="111" y="12"/>
                    <a:pt x="109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Freeform 254"/>
            <p:cNvSpPr/>
            <p:nvPr/>
          </p:nvSpPr>
          <p:spPr bwMode="auto">
            <a:xfrm>
              <a:off x="10889055" y="5934094"/>
              <a:ext cx="60763" cy="41429"/>
            </a:xfrm>
            <a:custGeom>
              <a:avLst/>
              <a:gdLst>
                <a:gd name="T0" fmla="*/ 44 w 44"/>
                <a:gd name="T1" fmla="*/ 24 h 30"/>
                <a:gd name="T2" fmla="*/ 4 w 44"/>
                <a:gd name="T3" fmla="*/ 30 h 30"/>
                <a:gd name="T4" fmla="*/ 0 w 44"/>
                <a:gd name="T5" fmla="*/ 4 h 30"/>
                <a:gd name="T6" fmla="*/ 40 w 44"/>
                <a:gd name="T7" fmla="*/ 0 h 30"/>
                <a:gd name="T8" fmla="*/ 44 w 44"/>
                <a:gd name="T9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0">
                  <a:moveTo>
                    <a:pt x="44" y="24"/>
                  </a:moveTo>
                  <a:lnTo>
                    <a:pt x="4" y="30"/>
                  </a:lnTo>
                  <a:lnTo>
                    <a:pt x="0" y="4"/>
                  </a:lnTo>
                  <a:lnTo>
                    <a:pt x="40" y="0"/>
                  </a:lnTo>
                  <a:lnTo>
                    <a:pt x="44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Freeform 255"/>
            <p:cNvSpPr/>
            <p:nvPr/>
          </p:nvSpPr>
          <p:spPr bwMode="auto">
            <a:xfrm>
              <a:off x="10897341" y="5989333"/>
              <a:ext cx="95287" cy="24858"/>
            </a:xfrm>
            <a:custGeom>
              <a:avLst/>
              <a:gdLst>
                <a:gd name="T0" fmla="*/ 69 w 69"/>
                <a:gd name="T1" fmla="*/ 10 h 18"/>
                <a:gd name="T2" fmla="*/ 0 w 69"/>
                <a:gd name="T3" fmla="*/ 18 h 18"/>
                <a:gd name="T4" fmla="*/ 0 w 69"/>
                <a:gd name="T5" fmla="*/ 8 h 18"/>
                <a:gd name="T6" fmla="*/ 67 w 69"/>
                <a:gd name="T7" fmla="*/ 0 h 18"/>
                <a:gd name="T8" fmla="*/ 69 w 69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8">
                  <a:moveTo>
                    <a:pt x="69" y="10"/>
                  </a:moveTo>
                  <a:lnTo>
                    <a:pt x="0" y="18"/>
                  </a:lnTo>
                  <a:lnTo>
                    <a:pt x="0" y="8"/>
                  </a:lnTo>
                  <a:lnTo>
                    <a:pt x="67" y="0"/>
                  </a:lnTo>
                  <a:lnTo>
                    <a:pt x="69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256"/>
            <p:cNvSpPr/>
            <p:nvPr/>
          </p:nvSpPr>
          <p:spPr bwMode="auto">
            <a:xfrm>
              <a:off x="10998153" y="5981047"/>
              <a:ext cx="58001" cy="22096"/>
            </a:xfrm>
            <a:custGeom>
              <a:avLst/>
              <a:gdLst>
                <a:gd name="T0" fmla="*/ 42 w 42"/>
                <a:gd name="T1" fmla="*/ 10 h 16"/>
                <a:gd name="T2" fmla="*/ 2 w 42"/>
                <a:gd name="T3" fmla="*/ 16 h 16"/>
                <a:gd name="T4" fmla="*/ 0 w 42"/>
                <a:gd name="T5" fmla="*/ 6 h 16"/>
                <a:gd name="T6" fmla="*/ 40 w 42"/>
                <a:gd name="T7" fmla="*/ 0 h 16"/>
                <a:gd name="T8" fmla="*/ 42 w 42"/>
                <a:gd name="T9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6">
                  <a:moveTo>
                    <a:pt x="42" y="10"/>
                  </a:moveTo>
                  <a:lnTo>
                    <a:pt x="2" y="16"/>
                  </a:lnTo>
                  <a:lnTo>
                    <a:pt x="0" y="6"/>
                  </a:lnTo>
                  <a:lnTo>
                    <a:pt x="40" y="0"/>
                  </a:lnTo>
                  <a:lnTo>
                    <a:pt x="42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257"/>
            <p:cNvSpPr/>
            <p:nvPr/>
          </p:nvSpPr>
          <p:spPr bwMode="auto">
            <a:xfrm>
              <a:off x="11067202" y="5969999"/>
              <a:ext cx="74573" cy="24858"/>
            </a:xfrm>
            <a:custGeom>
              <a:avLst/>
              <a:gdLst>
                <a:gd name="T0" fmla="*/ 54 w 54"/>
                <a:gd name="T1" fmla="*/ 10 h 18"/>
                <a:gd name="T2" fmla="*/ 0 w 54"/>
                <a:gd name="T3" fmla="*/ 18 h 18"/>
                <a:gd name="T4" fmla="*/ 0 w 54"/>
                <a:gd name="T5" fmla="*/ 8 h 18"/>
                <a:gd name="T6" fmla="*/ 54 w 54"/>
                <a:gd name="T7" fmla="*/ 0 h 18"/>
                <a:gd name="T8" fmla="*/ 54 w 54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8">
                  <a:moveTo>
                    <a:pt x="54" y="10"/>
                  </a:moveTo>
                  <a:lnTo>
                    <a:pt x="0" y="18"/>
                  </a:lnTo>
                  <a:lnTo>
                    <a:pt x="0" y="8"/>
                  </a:lnTo>
                  <a:lnTo>
                    <a:pt x="54" y="0"/>
                  </a:lnTo>
                  <a:lnTo>
                    <a:pt x="54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258"/>
            <p:cNvSpPr>
              <a:spLocks noEditPoints="1"/>
            </p:cNvSpPr>
            <p:nvPr/>
          </p:nvSpPr>
          <p:spPr bwMode="auto">
            <a:xfrm>
              <a:off x="11034058" y="5855378"/>
              <a:ext cx="96668" cy="92526"/>
            </a:xfrm>
            <a:custGeom>
              <a:avLst/>
              <a:gdLst>
                <a:gd name="T0" fmla="*/ 17 w 35"/>
                <a:gd name="T1" fmla="*/ 34 h 34"/>
                <a:gd name="T2" fmla="*/ 1 w 35"/>
                <a:gd name="T3" fmla="*/ 20 h 34"/>
                <a:gd name="T4" fmla="*/ 15 w 35"/>
                <a:gd name="T5" fmla="*/ 1 h 34"/>
                <a:gd name="T6" fmla="*/ 34 w 35"/>
                <a:gd name="T7" fmla="*/ 16 h 34"/>
                <a:gd name="T8" fmla="*/ 19 w 35"/>
                <a:gd name="T9" fmla="*/ 34 h 34"/>
                <a:gd name="T10" fmla="*/ 17 w 35"/>
                <a:gd name="T11" fmla="*/ 34 h 34"/>
                <a:gd name="T12" fmla="*/ 17 w 35"/>
                <a:gd name="T13" fmla="*/ 4 h 34"/>
                <a:gd name="T14" fmla="*/ 16 w 35"/>
                <a:gd name="T15" fmla="*/ 4 h 34"/>
                <a:gd name="T16" fmla="*/ 4 w 35"/>
                <a:gd name="T17" fmla="*/ 19 h 34"/>
                <a:gd name="T18" fmla="*/ 19 w 35"/>
                <a:gd name="T19" fmla="*/ 31 h 34"/>
                <a:gd name="T20" fmla="*/ 31 w 35"/>
                <a:gd name="T21" fmla="*/ 16 h 34"/>
                <a:gd name="T22" fmla="*/ 17 w 35"/>
                <a:gd name="T23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4">
                  <a:moveTo>
                    <a:pt x="17" y="34"/>
                  </a:moveTo>
                  <a:cubicBezTo>
                    <a:pt x="9" y="34"/>
                    <a:pt x="2" y="28"/>
                    <a:pt x="1" y="20"/>
                  </a:cubicBezTo>
                  <a:cubicBezTo>
                    <a:pt x="0" y="11"/>
                    <a:pt x="6" y="2"/>
                    <a:pt x="15" y="1"/>
                  </a:cubicBezTo>
                  <a:cubicBezTo>
                    <a:pt x="24" y="0"/>
                    <a:pt x="32" y="7"/>
                    <a:pt x="34" y="16"/>
                  </a:cubicBezTo>
                  <a:cubicBezTo>
                    <a:pt x="35" y="25"/>
                    <a:pt x="28" y="33"/>
                    <a:pt x="19" y="34"/>
                  </a:cubicBezTo>
                  <a:cubicBezTo>
                    <a:pt x="19" y="34"/>
                    <a:pt x="18" y="34"/>
                    <a:pt x="17" y="34"/>
                  </a:cubicBezTo>
                  <a:close/>
                  <a:moveTo>
                    <a:pt x="17" y="4"/>
                  </a:moveTo>
                  <a:cubicBezTo>
                    <a:pt x="17" y="4"/>
                    <a:pt x="16" y="4"/>
                    <a:pt x="16" y="4"/>
                  </a:cubicBezTo>
                  <a:cubicBezTo>
                    <a:pt x="8" y="5"/>
                    <a:pt x="3" y="12"/>
                    <a:pt x="4" y="19"/>
                  </a:cubicBezTo>
                  <a:cubicBezTo>
                    <a:pt x="5" y="27"/>
                    <a:pt x="12" y="32"/>
                    <a:pt x="19" y="31"/>
                  </a:cubicBezTo>
                  <a:cubicBezTo>
                    <a:pt x="26" y="30"/>
                    <a:pt x="32" y="23"/>
                    <a:pt x="31" y="16"/>
                  </a:cubicBezTo>
                  <a:cubicBezTo>
                    <a:pt x="30" y="9"/>
                    <a:pt x="24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Freeform 259"/>
            <p:cNvSpPr>
              <a:spLocks noEditPoints="1"/>
            </p:cNvSpPr>
            <p:nvPr/>
          </p:nvSpPr>
          <p:spPr bwMode="auto">
            <a:xfrm>
              <a:off x="11058916" y="5858140"/>
              <a:ext cx="44191" cy="89764"/>
            </a:xfrm>
            <a:custGeom>
              <a:avLst/>
              <a:gdLst>
                <a:gd name="T0" fmla="*/ 10 w 16"/>
                <a:gd name="T1" fmla="*/ 33 h 33"/>
                <a:gd name="T2" fmla="*/ 1 w 16"/>
                <a:gd name="T3" fmla="*/ 18 h 33"/>
                <a:gd name="T4" fmla="*/ 6 w 16"/>
                <a:gd name="T5" fmla="*/ 1 h 33"/>
                <a:gd name="T6" fmla="*/ 16 w 16"/>
                <a:gd name="T7" fmla="*/ 16 h 33"/>
                <a:gd name="T8" fmla="*/ 15 w 16"/>
                <a:gd name="T9" fmla="*/ 27 h 33"/>
                <a:gd name="T10" fmla="*/ 10 w 16"/>
                <a:gd name="T11" fmla="*/ 33 h 33"/>
                <a:gd name="T12" fmla="*/ 10 w 16"/>
                <a:gd name="T13" fmla="*/ 33 h 33"/>
                <a:gd name="T14" fmla="*/ 7 w 16"/>
                <a:gd name="T15" fmla="*/ 4 h 33"/>
                <a:gd name="T16" fmla="*/ 4 w 16"/>
                <a:gd name="T17" fmla="*/ 17 h 33"/>
                <a:gd name="T18" fmla="*/ 10 w 16"/>
                <a:gd name="T19" fmla="*/ 30 h 33"/>
                <a:gd name="T20" fmla="*/ 10 w 16"/>
                <a:gd name="T21" fmla="*/ 30 h 33"/>
                <a:gd name="T22" fmla="*/ 13 w 16"/>
                <a:gd name="T23" fmla="*/ 26 h 33"/>
                <a:gd name="T24" fmla="*/ 13 w 16"/>
                <a:gd name="T25" fmla="*/ 16 h 33"/>
                <a:gd name="T26" fmla="*/ 7 w 16"/>
                <a:gd name="T27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33">
                  <a:moveTo>
                    <a:pt x="10" y="33"/>
                  </a:moveTo>
                  <a:cubicBezTo>
                    <a:pt x="5" y="33"/>
                    <a:pt x="2" y="25"/>
                    <a:pt x="1" y="18"/>
                  </a:cubicBezTo>
                  <a:cubicBezTo>
                    <a:pt x="0" y="8"/>
                    <a:pt x="2" y="1"/>
                    <a:pt x="6" y="1"/>
                  </a:cubicBezTo>
                  <a:cubicBezTo>
                    <a:pt x="11" y="0"/>
                    <a:pt x="15" y="8"/>
                    <a:pt x="16" y="16"/>
                  </a:cubicBezTo>
                  <a:cubicBezTo>
                    <a:pt x="16" y="20"/>
                    <a:pt x="16" y="24"/>
                    <a:pt x="15" y="27"/>
                  </a:cubicBezTo>
                  <a:cubicBezTo>
                    <a:pt x="14" y="30"/>
                    <a:pt x="13" y="32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lose/>
                  <a:moveTo>
                    <a:pt x="7" y="4"/>
                  </a:moveTo>
                  <a:cubicBezTo>
                    <a:pt x="5" y="4"/>
                    <a:pt x="3" y="9"/>
                    <a:pt x="4" y="17"/>
                  </a:cubicBezTo>
                  <a:cubicBezTo>
                    <a:pt x="5" y="25"/>
                    <a:pt x="8" y="30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1" y="30"/>
                    <a:pt x="12" y="28"/>
                    <a:pt x="13" y="26"/>
                  </a:cubicBezTo>
                  <a:cubicBezTo>
                    <a:pt x="13" y="23"/>
                    <a:pt x="13" y="20"/>
                    <a:pt x="13" y="16"/>
                  </a:cubicBezTo>
                  <a:cubicBezTo>
                    <a:pt x="12" y="8"/>
                    <a:pt x="9" y="4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Freeform 260"/>
            <p:cNvSpPr/>
            <p:nvPr/>
          </p:nvSpPr>
          <p:spPr bwMode="auto">
            <a:xfrm>
              <a:off x="11036820" y="5894045"/>
              <a:ext cx="91145" cy="19334"/>
            </a:xfrm>
            <a:custGeom>
              <a:avLst/>
              <a:gdLst>
                <a:gd name="T0" fmla="*/ 2 w 33"/>
                <a:gd name="T1" fmla="*/ 7 h 7"/>
                <a:gd name="T2" fmla="*/ 0 w 33"/>
                <a:gd name="T3" fmla="*/ 6 h 7"/>
                <a:gd name="T4" fmla="*/ 1 w 33"/>
                <a:gd name="T5" fmla="*/ 4 h 7"/>
                <a:gd name="T6" fmla="*/ 31 w 33"/>
                <a:gd name="T7" fmla="*/ 0 h 7"/>
                <a:gd name="T8" fmla="*/ 33 w 33"/>
                <a:gd name="T9" fmla="*/ 2 h 7"/>
                <a:gd name="T10" fmla="*/ 31 w 33"/>
                <a:gd name="T11" fmla="*/ 3 h 7"/>
                <a:gd name="T12" fmla="*/ 2 w 33"/>
                <a:gd name="T13" fmla="*/ 7 h 7"/>
                <a:gd name="T14" fmla="*/ 2 w 33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7">
                  <a:moveTo>
                    <a:pt x="2" y="7"/>
                  </a:moveTo>
                  <a:cubicBezTo>
                    <a:pt x="1" y="7"/>
                    <a:pt x="0" y="6"/>
                    <a:pt x="0" y="6"/>
                  </a:cubicBezTo>
                  <a:cubicBezTo>
                    <a:pt x="0" y="5"/>
                    <a:pt x="1" y="4"/>
                    <a:pt x="1" y="4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3" y="1"/>
                    <a:pt x="33" y="2"/>
                  </a:cubicBezTo>
                  <a:cubicBezTo>
                    <a:pt x="33" y="2"/>
                    <a:pt x="32" y="3"/>
                    <a:pt x="31" y="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Freeform 261"/>
            <p:cNvSpPr/>
            <p:nvPr/>
          </p:nvSpPr>
          <p:spPr bwMode="auto">
            <a:xfrm>
              <a:off x="11042344" y="5877474"/>
              <a:ext cx="74573" cy="16572"/>
            </a:xfrm>
            <a:custGeom>
              <a:avLst/>
              <a:gdLst>
                <a:gd name="T0" fmla="*/ 1 w 27"/>
                <a:gd name="T1" fmla="*/ 6 h 6"/>
                <a:gd name="T2" fmla="*/ 0 w 27"/>
                <a:gd name="T3" fmla="*/ 4 h 6"/>
                <a:gd name="T4" fmla="*/ 1 w 27"/>
                <a:gd name="T5" fmla="*/ 3 h 6"/>
                <a:gd name="T6" fmla="*/ 26 w 27"/>
                <a:gd name="T7" fmla="*/ 0 h 6"/>
                <a:gd name="T8" fmla="*/ 27 w 27"/>
                <a:gd name="T9" fmla="*/ 1 h 6"/>
                <a:gd name="T10" fmla="*/ 26 w 27"/>
                <a:gd name="T11" fmla="*/ 3 h 6"/>
                <a:gd name="T12" fmla="*/ 1 w 27"/>
                <a:gd name="T13" fmla="*/ 6 h 6"/>
                <a:gd name="T14" fmla="*/ 1 w 27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6">
                  <a:moveTo>
                    <a:pt x="1" y="6"/>
                  </a:moveTo>
                  <a:cubicBezTo>
                    <a:pt x="0" y="6"/>
                    <a:pt x="0" y="5"/>
                    <a:pt x="0" y="4"/>
                  </a:cubicBezTo>
                  <a:cubicBezTo>
                    <a:pt x="0" y="4"/>
                    <a:pt x="0" y="3"/>
                    <a:pt x="1" y="3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7" y="0"/>
                    <a:pt x="27" y="1"/>
                  </a:cubicBezTo>
                  <a:cubicBezTo>
                    <a:pt x="27" y="2"/>
                    <a:pt x="27" y="3"/>
                    <a:pt x="26" y="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" name="Freeform 262"/>
            <p:cNvSpPr/>
            <p:nvPr/>
          </p:nvSpPr>
          <p:spPr bwMode="auto">
            <a:xfrm>
              <a:off x="11045106" y="5916141"/>
              <a:ext cx="77335" cy="15191"/>
            </a:xfrm>
            <a:custGeom>
              <a:avLst/>
              <a:gdLst>
                <a:gd name="T0" fmla="*/ 2 w 28"/>
                <a:gd name="T1" fmla="*/ 6 h 6"/>
                <a:gd name="T2" fmla="*/ 0 w 28"/>
                <a:gd name="T3" fmla="*/ 4 h 6"/>
                <a:gd name="T4" fmla="*/ 2 w 28"/>
                <a:gd name="T5" fmla="*/ 3 h 6"/>
                <a:gd name="T6" fmla="*/ 26 w 28"/>
                <a:gd name="T7" fmla="*/ 0 h 6"/>
                <a:gd name="T8" fmla="*/ 28 w 28"/>
                <a:gd name="T9" fmla="*/ 1 h 6"/>
                <a:gd name="T10" fmla="*/ 27 w 28"/>
                <a:gd name="T11" fmla="*/ 3 h 6"/>
                <a:gd name="T12" fmla="*/ 2 w 28"/>
                <a:gd name="T13" fmla="*/ 6 h 6"/>
                <a:gd name="T14" fmla="*/ 2 w 28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6">
                  <a:moveTo>
                    <a:pt x="2" y="6"/>
                  </a:moveTo>
                  <a:cubicBezTo>
                    <a:pt x="1" y="6"/>
                    <a:pt x="0" y="5"/>
                    <a:pt x="0" y="4"/>
                  </a:cubicBezTo>
                  <a:cubicBezTo>
                    <a:pt x="0" y="4"/>
                    <a:pt x="1" y="3"/>
                    <a:pt x="2" y="3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8" y="0"/>
                    <a:pt x="28" y="1"/>
                  </a:cubicBezTo>
                  <a:cubicBezTo>
                    <a:pt x="28" y="2"/>
                    <a:pt x="28" y="2"/>
                    <a:pt x="27" y="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33" name="Freeform 5"/>
          <p:cNvSpPr>
            <a:spLocks noEditPoints="1"/>
          </p:cNvSpPr>
          <p:nvPr/>
        </p:nvSpPr>
        <p:spPr bwMode="auto">
          <a:xfrm>
            <a:off x="8597776" y="2574306"/>
            <a:ext cx="481013" cy="428625"/>
          </a:xfrm>
          <a:custGeom>
            <a:avLst/>
            <a:gdLst>
              <a:gd name="T0" fmla="*/ 128 w 128"/>
              <a:gd name="T1" fmla="*/ 102 h 114"/>
              <a:gd name="T2" fmla="*/ 128 w 128"/>
              <a:gd name="T3" fmla="*/ 40 h 114"/>
              <a:gd name="T4" fmla="*/ 128 w 128"/>
              <a:gd name="T5" fmla="*/ 40 h 114"/>
              <a:gd name="T6" fmla="*/ 119 w 128"/>
              <a:gd name="T7" fmla="*/ 35 h 114"/>
              <a:gd name="T8" fmla="*/ 97 w 128"/>
              <a:gd name="T9" fmla="*/ 35 h 114"/>
              <a:gd name="T10" fmla="*/ 97 w 128"/>
              <a:gd name="T11" fmla="*/ 21 h 114"/>
              <a:gd name="T12" fmla="*/ 100 w 128"/>
              <a:gd name="T13" fmla="*/ 11 h 114"/>
              <a:gd name="T14" fmla="*/ 100 w 128"/>
              <a:gd name="T15" fmla="*/ 11 h 114"/>
              <a:gd name="T16" fmla="*/ 100 w 128"/>
              <a:gd name="T17" fmla="*/ 11 h 114"/>
              <a:gd name="T18" fmla="*/ 100 w 128"/>
              <a:gd name="T19" fmla="*/ 0 h 114"/>
              <a:gd name="T20" fmla="*/ 81 w 128"/>
              <a:gd name="T21" fmla="*/ 0 h 114"/>
              <a:gd name="T22" fmla="*/ 81 w 128"/>
              <a:gd name="T23" fmla="*/ 0 h 114"/>
              <a:gd name="T24" fmla="*/ 81 w 128"/>
              <a:gd name="T25" fmla="*/ 0 h 114"/>
              <a:gd name="T26" fmla="*/ 81 w 128"/>
              <a:gd name="T27" fmla="*/ 0 h 114"/>
              <a:gd name="T28" fmla="*/ 81 w 128"/>
              <a:gd name="T29" fmla="*/ 0 h 114"/>
              <a:gd name="T30" fmla="*/ 64 w 128"/>
              <a:gd name="T31" fmla="*/ 40 h 114"/>
              <a:gd name="T32" fmla="*/ 61 w 128"/>
              <a:gd name="T33" fmla="*/ 44 h 114"/>
              <a:gd name="T34" fmla="*/ 46 w 128"/>
              <a:gd name="T35" fmla="*/ 50 h 114"/>
              <a:gd name="T36" fmla="*/ 42 w 128"/>
              <a:gd name="T37" fmla="*/ 50 h 114"/>
              <a:gd name="T38" fmla="*/ 42 w 128"/>
              <a:gd name="T39" fmla="*/ 40 h 114"/>
              <a:gd name="T40" fmla="*/ 0 w 128"/>
              <a:gd name="T41" fmla="*/ 40 h 114"/>
              <a:gd name="T42" fmla="*/ 0 w 128"/>
              <a:gd name="T43" fmla="*/ 114 h 114"/>
              <a:gd name="T44" fmla="*/ 42 w 128"/>
              <a:gd name="T45" fmla="*/ 114 h 114"/>
              <a:gd name="T46" fmla="*/ 42 w 128"/>
              <a:gd name="T47" fmla="*/ 103 h 114"/>
              <a:gd name="T48" fmla="*/ 61 w 128"/>
              <a:gd name="T49" fmla="*/ 103 h 114"/>
              <a:gd name="T50" fmla="*/ 71 w 128"/>
              <a:gd name="T51" fmla="*/ 114 h 114"/>
              <a:gd name="T52" fmla="*/ 71 w 128"/>
              <a:gd name="T53" fmla="*/ 114 h 114"/>
              <a:gd name="T54" fmla="*/ 117 w 128"/>
              <a:gd name="T55" fmla="*/ 114 h 114"/>
              <a:gd name="T56" fmla="*/ 128 w 128"/>
              <a:gd name="T57" fmla="*/ 102 h 114"/>
              <a:gd name="T58" fmla="*/ 122 w 128"/>
              <a:gd name="T59" fmla="*/ 100 h 114"/>
              <a:gd name="T60" fmla="*/ 114 w 128"/>
              <a:gd name="T61" fmla="*/ 108 h 114"/>
              <a:gd name="T62" fmla="*/ 74 w 128"/>
              <a:gd name="T63" fmla="*/ 108 h 114"/>
              <a:gd name="T64" fmla="*/ 63 w 128"/>
              <a:gd name="T65" fmla="*/ 97 h 114"/>
              <a:gd name="T66" fmla="*/ 63 w 128"/>
              <a:gd name="T67" fmla="*/ 97 h 114"/>
              <a:gd name="T68" fmla="*/ 63 w 128"/>
              <a:gd name="T69" fmla="*/ 97 h 114"/>
              <a:gd name="T70" fmla="*/ 63 w 128"/>
              <a:gd name="T71" fmla="*/ 97 h 114"/>
              <a:gd name="T72" fmla="*/ 63 w 128"/>
              <a:gd name="T73" fmla="*/ 97 h 114"/>
              <a:gd name="T74" fmla="*/ 42 w 128"/>
              <a:gd name="T75" fmla="*/ 97 h 114"/>
              <a:gd name="T76" fmla="*/ 42 w 128"/>
              <a:gd name="T77" fmla="*/ 56 h 114"/>
              <a:gd name="T78" fmla="*/ 46 w 128"/>
              <a:gd name="T79" fmla="*/ 56 h 114"/>
              <a:gd name="T80" fmla="*/ 70 w 128"/>
              <a:gd name="T81" fmla="*/ 42 h 114"/>
              <a:gd name="T82" fmla="*/ 71 w 128"/>
              <a:gd name="T83" fmla="*/ 39 h 114"/>
              <a:gd name="T84" fmla="*/ 85 w 128"/>
              <a:gd name="T85" fmla="*/ 6 h 114"/>
              <a:gd name="T86" fmla="*/ 94 w 128"/>
              <a:gd name="T87" fmla="*/ 6 h 114"/>
              <a:gd name="T88" fmla="*/ 94 w 128"/>
              <a:gd name="T89" fmla="*/ 10 h 114"/>
              <a:gd name="T90" fmla="*/ 91 w 128"/>
              <a:gd name="T91" fmla="*/ 19 h 114"/>
              <a:gd name="T92" fmla="*/ 91 w 128"/>
              <a:gd name="T93" fmla="*/ 19 h 114"/>
              <a:gd name="T94" fmla="*/ 91 w 128"/>
              <a:gd name="T95" fmla="*/ 41 h 114"/>
              <a:gd name="T96" fmla="*/ 97 w 128"/>
              <a:gd name="T97" fmla="*/ 41 h 114"/>
              <a:gd name="T98" fmla="*/ 117 w 128"/>
              <a:gd name="T99" fmla="*/ 41 h 114"/>
              <a:gd name="T100" fmla="*/ 122 w 128"/>
              <a:gd name="T101" fmla="*/ 43 h 114"/>
              <a:gd name="T102" fmla="*/ 122 w 128"/>
              <a:gd name="T103" fmla="*/ 10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8" h="114">
                <a:moveTo>
                  <a:pt x="128" y="102"/>
                </a:moveTo>
                <a:cubicBezTo>
                  <a:pt x="128" y="40"/>
                  <a:pt x="128" y="40"/>
                  <a:pt x="128" y="40"/>
                </a:cubicBezTo>
                <a:cubicBezTo>
                  <a:pt x="128" y="40"/>
                  <a:pt x="128" y="40"/>
                  <a:pt x="128" y="40"/>
                </a:cubicBezTo>
                <a:cubicBezTo>
                  <a:pt x="119" y="35"/>
                  <a:pt x="119" y="35"/>
                  <a:pt x="119" y="35"/>
                </a:cubicBezTo>
                <a:cubicBezTo>
                  <a:pt x="97" y="35"/>
                  <a:pt x="97" y="35"/>
                  <a:pt x="97" y="35"/>
                </a:cubicBezTo>
                <a:cubicBezTo>
                  <a:pt x="97" y="21"/>
                  <a:pt x="97" y="21"/>
                  <a:pt x="97" y="21"/>
                </a:cubicBezTo>
                <a:cubicBezTo>
                  <a:pt x="100" y="11"/>
                  <a:pt x="100" y="11"/>
                  <a:pt x="100" y="11"/>
                </a:cubicBezTo>
                <a:cubicBezTo>
                  <a:pt x="100" y="11"/>
                  <a:pt x="100" y="11"/>
                  <a:pt x="100" y="11"/>
                </a:cubicBezTo>
                <a:cubicBezTo>
                  <a:pt x="100" y="11"/>
                  <a:pt x="100" y="11"/>
                  <a:pt x="100" y="11"/>
                </a:cubicBezTo>
                <a:cubicBezTo>
                  <a:pt x="100" y="0"/>
                  <a:pt x="100" y="0"/>
                  <a:pt x="100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64" y="40"/>
                  <a:pt x="64" y="40"/>
                  <a:pt x="64" y="40"/>
                </a:cubicBezTo>
                <a:cubicBezTo>
                  <a:pt x="63" y="42"/>
                  <a:pt x="62" y="43"/>
                  <a:pt x="61" y="44"/>
                </a:cubicBezTo>
                <a:cubicBezTo>
                  <a:pt x="57" y="48"/>
                  <a:pt x="52" y="50"/>
                  <a:pt x="46" y="50"/>
                </a:cubicBezTo>
                <a:cubicBezTo>
                  <a:pt x="45" y="50"/>
                  <a:pt x="44" y="50"/>
                  <a:pt x="42" y="50"/>
                </a:cubicBezTo>
                <a:cubicBezTo>
                  <a:pt x="42" y="40"/>
                  <a:pt x="42" y="40"/>
                  <a:pt x="42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14"/>
                  <a:pt x="0" y="114"/>
                  <a:pt x="0" y="114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2" y="103"/>
                  <a:pt x="42" y="103"/>
                  <a:pt x="42" y="103"/>
                </a:cubicBezTo>
                <a:cubicBezTo>
                  <a:pt x="61" y="103"/>
                  <a:pt x="61" y="103"/>
                  <a:pt x="61" y="103"/>
                </a:cubicBezTo>
                <a:cubicBezTo>
                  <a:pt x="71" y="114"/>
                  <a:pt x="71" y="114"/>
                  <a:pt x="71" y="114"/>
                </a:cubicBezTo>
                <a:cubicBezTo>
                  <a:pt x="71" y="114"/>
                  <a:pt x="71" y="114"/>
                  <a:pt x="71" y="114"/>
                </a:cubicBezTo>
                <a:cubicBezTo>
                  <a:pt x="117" y="114"/>
                  <a:pt x="117" y="114"/>
                  <a:pt x="117" y="114"/>
                </a:cubicBezTo>
                <a:cubicBezTo>
                  <a:pt x="128" y="102"/>
                  <a:pt x="128" y="102"/>
                  <a:pt x="128" y="102"/>
                </a:cubicBezTo>
                <a:close/>
                <a:moveTo>
                  <a:pt x="122" y="100"/>
                </a:moveTo>
                <a:cubicBezTo>
                  <a:pt x="114" y="108"/>
                  <a:pt x="114" y="108"/>
                  <a:pt x="114" y="108"/>
                </a:cubicBezTo>
                <a:cubicBezTo>
                  <a:pt x="74" y="108"/>
                  <a:pt x="74" y="108"/>
                  <a:pt x="74" y="108"/>
                </a:cubicBezTo>
                <a:cubicBezTo>
                  <a:pt x="63" y="97"/>
                  <a:pt x="63" y="97"/>
                  <a:pt x="63" y="97"/>
                </a:cubicBezTo>
                <a:cubicBezTo>
                  <a:pt x="63" y="97"/>
                  <a:pt x="63" y="97"/>
                  <a:pt x="63" y="97"/>
                </a:cubicBezTo>
                <a:cubicBezTo>
                  <a:pt x="63" y="97"/>
                  <a:pt x="63" y="97"/>
                  <a:pt x="63" y="97"/>
                </a:cubicBezTo>
                <a:cubicBezTo>
                  <a:pt x="63" y="97"/>
                  <a:pt x="63" y="97"/>
                  <a:pt x="63" y="97"/>
                </a:cubicBezTo>
                <a:cubicBezTo>
                  <a:pt x="63" y="97"/>
                  <a:pt x="63" y="97"/>
                  <a:pt x="63" y="97"/>
                </a:cubicBezTo>
                <a:cubicBezTo>
                  <a:pt x="42" y="97"/>
                  <a:pt x="42" y="97"/>
                  <a:pt x="42" y="97"/>
                </a:cubicBezTo>
                <a:cubicBezTo>
                  <a:pt x="42" y="56"/>
                  <a:pt x="42" y="56"/>
                  <a:pt x="42" y="56"/>
                </a:cubicBezTo>
                <a:cubicBezTo>
                  <a:pt x="44" y="56"/>
                  <a:pt x="45" y="56"/>
                  <a:pt x="46" y="56"/>
                </a:cubicBezTo>
                <a:cubicBezTo>
                  <a:pt x="56" y="56"/>
                  <a:pt x="65" y="51"/>
                  <a:pt x="70" y="42"/>
                </a:cubicBezTo>
                <a:cubicBezTo>
                  <a:pt x="70" y="42"/>
                  <a:pt x="71" y="40"/>
                  <a:pt x="71" y="39"/>
                </a:cubicBezTo>
                <a:cubicBezTo>
                  <a:pt x="85" y="6"/>
                  <a:pt x="85" y="6"/>
                  <a:pt x="85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10"/>
                  <a:pt x="94" y="10"/>
                  <a:pt x="94" y="10"/>
                </a:cubicBezTo>
                <a:cubicBezTo>
                  <a:pt x="91" y="19"/>
                  <a:pt x="91" y="19"/>
                  <a:pt x="91" y="19"/>
                </a:cubicBezTo>
                <a:cubicBezTo>
                  <a:pt x="91" y="19"/>
                  <a:pt x="91" y="19"/>
                  <a:pt x="91" y="19"/>
                </a:cubicBezTo>
                <a:cubicBezTo>
                  <a:pt x="91" y="41"/>
                  <a:pt x="91" y="41"/>
                  <a:pt x="91" y="41"/>
                </a:cubicBezTo>
                <a:cubicBezTo>
                  <a:pt x="97" y="41"/>
                  <a:pt x="97" y="41"/>
                  <a:pt x="97" y="41"/>
                </a:cubicBezTo>
                <a:cubicBezTo>
                  <a:pt x="117" y="41"/>
                  <a:pt x="117" y="41"/>
                  <a:pt x="117" y="41"/>
                </a:cubicBezTo>
                <a:cubicBezTo>
                  <a:pt x="122" y="43"/>
                  <a:pt x="122" y="43"/>
                  <a:pt x="122" y="43"/>
                </a:cubicBezTo>
                <a:lnTo>
                  <a:pt x="122" y="1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矩形 34"/>
          <p:cNvSpPr/>
          <p:nvPr>
            <p:custDataLst>
              <p:tags r:id="rId1"/>
            </p:custDataLst>
          </p:nvPr>
        </p:nvSpPr>
        <p:spPr>
          <a:xfrm rot="20888409">
            <a:off x="444707" y="384824"/>
            <a:ext cx="429650" cy="29064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>
            <p:custDataLst>
              <p:tags r:id="rId2"/>
            </p:custDataLst>
          </p:nvPr>
        </p:nvSpPr>
        <p:spPr>
          <a:xfrm>
            <a:off x="339401" y="350758"/>
            <a:ext cx="429650" cy="29064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>
            <p:custDataLst>
              <p:tags r:id="rId3"/>
            </p:custDataLst>
          </p:nvPr>
        </p:nvSpPr>
        <p:spPr>
          <a:xfrm>
            <a:off x="908626" y="282282"/>
            <a:ext cx="234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论文框架与内容</a:t>
            </a:r>
            <a:endParaRPr lang="zh-CN" altLang="en-US" sz="2400" dirty="0">
              <a:solidFill>
                <a:schemeClr val="tx1">
                  <a:lumMod val="90000"/>
                  <a:lumOff val="10000"/>
                </a:schemeClr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/>
          <p:nvPr/>
        </p:nvSpPr>
        <p:spPr>
          <a:xfrm rot="3455767">
            <a:off x="8452264" y="2563367"/>
            <a:ext cx="884442" cy="1695360"/>
          </a:xfrm>
          <a:prstGeom prst="rect">
            <a:avLst/>
          </a:prstGeom>
          <a:solidFill>
            <a:schemeClr val="tx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Rectangle 35"/>
          <p:cNvSpPr/>
          <p:nvPr/>
        </p:nvSpPr>
        <p:spPr>
          <a:xfrm rot="18144233" flipH="1">
            <a:off x="4295506" y="2563367"/>
            <a:ext cx="884442" cy="1695360"/>
          </a:xfrm>
          <a:prstGeom prst="rect">
            <a:avLst/>
          </a:prstGeom>
          <a:solidFill>
            <a:schemeClr val="tx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Rectangle 39"/>
          <p:cNvSpPr/>
          <p:nvPr/>
        </p:nvSpPr>
        <p:spPr>
          <a:xfrm rot="3455767">
            <a:off x="5666931" y="2563367"/>
            <a:ext cx="884442" cy="1695360"/>
          </a:xfrm>
          <a:prstGeom prst="rect">
            <a:avLst/>
          </a:prstGeom>
          <a:solidFill>
            <a:schemeClr val="tx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Rectangle 42"/>
          <p:cNvSpPr/>
          <p:nvPr/>
        </p:nvSpPr>
        <p:spPr>
          <a:xfrm rot="18144233" flipH="1">
            <a:off x="7080839" y="2563367"/>
            <a:ext cx="884442" cy="1695360"/>
          </a:xfrm>
          <a:prstGeom prst="rect">
            <a:avLst/>
          </a:prstGeom>
          <a:solidFill>
            <a:schemeClr val="tx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Rectangle 17"/>
          <p:cNvSpPr/>
          <p:nvPr/>
        </p:nvSpPr>
        <p:spPr>
          <a:xfrm rot="3455767">
            <a:off x="2881598" y="2563367"/>
            <a:ext cx="884442" cy="1695360"/>
          </a:xfrm>
          <a:prstGeom prst="rect">
            <a:avLst/>
          </a:prstGeom>
          <a:solidFill>
            <a:schemeClr val="tx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" name="Straight Connector 21"/>
          <p:cNvCxnSpPr/>
          <p:nvPr/>
        </p:nvCxnSpPr>
        <p:spPr>
          <a:xfrm>
            <a:off x="2622711" y="2558287"/>
            <a:ext cx="0" cy="1368355"/>
          </a:xfrm>
          <a:prstGeom prst="line">
            <a:avLst/>
          </a:prstGeom>
          <a:ln w="12700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39"/>
          <p:cNvCxnSpPr/>
          <p:nvPr/>
        </p:nvCxnSpPr>
        <p:spPr>
          <a:xfrm flipV="1">
            <a:off x="4002930" y="2859869"/>
            <a:ext cx="0" cy="1368355"/>
          </a:xfrm>
          <a:prstGeom prst="line">
            <a:avLst/>
          </a:prstGeom>
          <a:ln w="12700">
            <a:solidFill>
              <a:schemeClr val="accent2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58"/>
          <p:cNvCxnSpPr/>
          <p:nvPr/>
        </p:nvCxnSpPr>
        <p:spPr>
          <a:xfrm>
            <a:off x="5421245" y="2558287"/>
            <a:ext cx="0" cy="1368355"/>
          </a:xfrm>
          <a:prstGeom prst="line">
            <a:avLst/>
          </a:prstGeom>
          <a:ln w="12700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61"/>
          <p:cNvCxnSpPr/>
          <p:nvPr/>
        </p:nvCxnSpPr>
        <p:spPr>
          <a:xfrm>
            <a:off x="8189072" y="2558287"/>
            <a:ext cx="0" cy="1368355"/>
          </a:xfrm>
          <a:prstGeom prst="line">
            <a:avLst/>
          </a:prstGeom>
          <a:ln w="12700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64"/>
          <p:cNvCxnSpPr/>
          <p:nvPr/>
        </p:nvCxnSpPr>
        <p:spPr>
          <a:xfrm flipV="1">
            <a:off x="6814665" y="2859869"/>
            <a:ext cx="0" cy="1368355"/>
          </a:xfrm>
          <a:prstGeom prst="line">
            <a:avLst/>
          </a:prstGeom>
          <a:ln w="12700">
            <a:solidFill>
              <a:schemeClr val="accent2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67"/>
          <p:cNvCxnSpPr/>
          <p:nvPr/>
        </p:nvCxnSpPr>
        <p:spPr>
          <a:xfrm flipV="1">
            <a:off x="9607355" y="2859869"/>
            <a:ext cx="0" cy="1368355"/>
          </a:xfrm>
          <a:prstGeom prst="line">
            <a:avLst/>
          </a:prstGeom>
          <a:ln w="12700">
            <a:solidFill>
              <a:schemeClr val="accent2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46"/>
          <p:cNvSpPr/>
          <p:nvPr/>
        </p:nvSpPr>
        <p:spPr>
          <a:xfrm>
            <a:off x="9159218" y="2517500"/>
            <a:ext cx="884442" cy="8844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</a:t>
            </a:r>
            <a:endParaRPr lang="en-US" sz="28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Oval 16"/>
          <p:cNvSpPr/>
          <p:nvPr/>
        </p:nvSpPr>
        <p:spPr>
          <a:xfrm>
            <a:off x="2189285" y="3401942"/>
            <a:ext cx="884442" cy="88444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  <a:endParaRPr lang="en-AU" sz="28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Oval 122"/>
          <p:cNvSpPr/>
          <p:nvPr/>
        </p:nvSpPr>
        <p:spPr>
          <a:xfrm>
            <a:off x="3588552" y="2517500"/>
            <a:ext cx="884442" cy="8844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</a:t>
            </a:r>
            <a:endParaRPr lang="en-AU" sz="28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Oval 36"/>
          <p:cNvSpPr/>
          <p:nvPr/>
        </p:nvSpPr>
        <p:spPr>
          <a:xfrm flipH="1">
            <a:off x="4987818" y="3401942"/>
            <a:ext cx="884442" cy="88444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</a:t>
            </a:r>
            <a:endParaRPr lang="en-AU" sz="28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Oval 41"/>
          <p:cNvSpPr/>
          <p:nvPr/>
        </p:nvSpPr>
        <p:spPr>
          <a:xfrm>
            <a:off x="6373885" y="2517500"/>
            <a:ext cx="884442" cy="8844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</a:t>
            </a:r>
            <a:endParaRPr lang="en-AU" sz="28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Oval 43"/>
          <p:cNvSpPr/>
          <p:nvPr/>
        </p:nvSpPr>
        <p:spPr>
          <a:xfrm flipH="1">
            <a:off x="7773152" y="3401942"/>
            <a:ext cx="884442" cy="88444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</a:t>
            </a:r>
            <a:endParaRPr lang="en-US" sz="28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1760458" y="1522810"/>
            <a:ext cx="1742095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1464506" y="1858581"/>
            <a:ext cx="2333999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4532344" y="1522810"/>
            <a:ext cx="1742095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4236392" y="1858581"/>
            <a:ext cx="2333999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7318024" y="1522810"/>
            <a:ext cx="1742095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7022072" y="1858581"/>
            <a:ext cx="2333999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3131882" y="4504668"/>
            <a:ext cx="1742095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2835930" y="4840439"/>
            <a:ext cx="2333999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5903768" y="4504668"/>
            <a:ext cx="1742095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5607816" y="4840439"/>
            <a:ext cx="2333999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8689448" y="4504668"/>
            <a:ext cx="1742095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8393496" y="4840439"/>
            <a:ext cx="2333999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>
            <p:custDataLst>
              <p:tags r:id="rId1"/>
            </p:custDataLst>
          </p:nvPr>
        </p:nvSpPr>
        <p:spPr>
          <a:xfrm rot="20888409">
            <a:off x="444707" y="384824"/>
            <a:ext cx="429650" cy="29064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>
            <p:custDataLst>
              <p:tags r:id="rId2"/>
            </p:custDataLst>
          </p:nvPr>
        </p:nvSpPr>
        <p:spPr>
          <a:xfrm>
            <a:off x="339401" y="350758"/>
            <a:ext cx="429650" cy="29064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>
            <p:custDataLst>
              <p:tags r:id="rId3"/>
            </p:custDataLst>
          </p:nvPr>
        </p:nvSpPr>
        <p:spPr>
          <a:xfrm>
            <a:off x="908626" y="282282"/>
            <a:ext cx="234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论文框架与内容</a:t>
            </a:r>
            <a:endParaRPr lang="zh-CN" altLang="en-US" sz="2400" dirty="0">
              <a:solidFill>
                <a:schemeClr val="tx1">
                  <a:lumMod val="90000"/>
                  <a:lumOff val="10000"/>
                </a:schemeClr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8"/>
          <p:cNvSpPr>
            <a:spLocks noChangeArrowheads="1"/>
          </p:cNvSpPr>
          <p:nvPr/>
        </p:nvSpPr>
        <p:spPr bwMode="auto">
          <a:xfrm>
            <a:off x="1625325" y="1723891"/>
            <a:ext cx="18242" cy="17981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15000">
                <a:schemeClr val="bg1">
                  <a:lumMod val="85000"/>
                </a:schemeClr>
              </a:gs>
              <a:gs pos="0">
                <a:schemeClr val="bg1">
                  <a:lumMod val="50000"/>
                </a:schemeClr>
              </a:gs>
              <a:gs pos="81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37148" rIns="74295" bIns="37148" numCol="1" anchor="t" anchorCtr="0" compatLnSpc="1"/>
          <a:lstStyle/>
          <a:p>
            <a:pPr>
              <a:lnSpc>
                <a:spcPct val="120000"/>
              </a:lnSpc>
            </a:pPr>
            <a:endParaRPr lang="en-US" sz="1460"/>
          </a:p>
        </p:txBody>
      </p:sp>
      <p:sp>
        <p:nvSpPr>
          <p:cNvPr id="3" name="Rectangle 49"/>
          <p:cNvSpPr>
            <a:spLocks noChangeArrowheads="1"/>
          </p:cNvSpPr>
          <p:nvPr/>
        </p:nvSpPr>
        <p:spPr bwMode="auto">
          <a:xfrm>
            <a:off x="1625325" y="2108016"/>
            <a:ext cx="18242" cy="342950"/>
          </a:xfrm>
          <a:prstGeom prst="rect">
            <a:avLst/>
          </a:prstGeom>
          <a:gradFill>
            <a:gsLst>
              <a:gs pos="100000">
                <a:schemeClr val="bg1">
                  <a:lumMod val="50000"/>
                </a:schemeClr>
              </a:gs>
              <a:gs pos="15000">
                <a:schemeClr val="bg1">
                  <a:lumMod val="85000"/>
                </a:schemeClr>
              </a:gs>
              <a:gs pos="0">
                <a:schemeClr val="bg1">
                  <a:lumMod val="50000"/>
                </a:schemeClr>
              </a:gs>
              <a:gs pos="81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37148" rIns="74295" bIns="37148" numCol="1" anchor="t" anchorCtr="0" compatLnSpc="1"/>
          <a:lstStyle/>
          <a:p>
            <a:pPr>
              <a:lnSpc>
                <a:spcPct val="120000"/>
              </a:lnSpc>
            </a:pPr>
            <a:endParaRPr lang="en-US" sz="1460"/>
          </a:p>
        </p:txBody>
      </p:sp>
      <p:sp>
        <p:nvSpPr>
          <p:cNvPr id="4" name="Rectangle 50"/>
          <p:cNvSpPr>
            <a:spLocks noChangeArrowheads="1"/>
          </p:cNvSpPr>
          <p:nvPr/>
        </p:nvSpPr>
        <p:spPr bwMode="auto">
          <a:xfrm>
            <a:off x="3856591" y="2108016"/>
            <a:ext cx="18242" cy="342950"/>
          </a:xfrm>
          <a:prstGeom prst="rect">
            <a:avLst/>
          </a:prstGeom>
          <a:gradFill>
            <a:gsLst>
              <a:gs pos="100000">
                <a:schemeClr val="bg1">
                  <a:lumMod val="50000"/>
                </a:schemeClr>
              </a:gs>
              <a:gs pos="15000">
                <a:schemeClr val="bg1">
                  <a:lumMod val="85000"/>
                </a:schemeClr>
              </a:gs>
              <a:gs pos="0">
                <a:schemeClr val="bg1">
                  <a:lumMod val="50000"/>
                </a:schemeClr>
              </a:gs>
              <a:gs pos="81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37148" rIns="74295" bIns="37148" numCol="1" anchor="t" anchorCtr="0" compatLnSpc="1"/>
          <a:lstStyle/>
          <a:p>
            <a:pPr>
              <a:lnSpc>
                <a:spcPct val="120000"/>
              </a:lnSpc>
            </a:pPr>
            <a:endParaRPr lang="en-US" sz="1460"/>
          </a:p>
        </p:txBody>
      </p:sp>
      <p:sp>
        <p:nvSpPr>
          <p:cNvPr id="5" name="Rectangle 51"/>
          <p:cNvSpPr>
            <a:spLocks noChangeArrowheads="1"/>
          </p:cNvSpPr>
          <p:nvPr/>
        </p:nvSpPr>
        <p:spPr bwMode="auto">
          <a:xfrm>
            <a:off x="1625325" y="2529668"/>
            <a:ext cx="18242" cy="342429"/>
          </a:xfrm>
          <a:prstGeom prst="rect">
            <a:avLst/>
          </a:prstGeom>
          <a:gradFill>
            <a:gsLst>
              <a:gs pos="100000">
                <a:schemeClr val="bg1">
                  <a:lumMod val="50000"/>
                </a:schemeClr>
              </a:gs>
              <a:gs pos="15000">
                <a:schemeClr val="bg1">
                  <a:lumMod val="85000"/>
                </a:schemeClr>
              </a:gs>
              <a:gs pos="0">
                <a:schemeClr val="bg1">
                  <a:lumMod val="50000"/>
                </a:schemeClr>
              </a:gs>
              <a:gs pos="81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37148" rIns="74295" bIns="37148" numCol="1" anchor="t" anchorCtr="0" compatLnSpc="1"/>
          <a:lstStyle/>
          <a:p>
            <a:pPr>
              <a:lnSpc>
                <a:spcPct val="120000"/>
              </a:lnSpc>
            </a:pPr>
            <a:endParaRPr lang="en-US" sz="1460"/>
          </a:p>
        </p:txBody>
      </p:sp>
      <p:sp>
        <p:nvSpPr>
          <p:cNvPr id="6" name="Freeform 30"/>
          <p:cNvSpPr/>
          <p:nvPr/>
        </p:nvSpPr>
        <p:spPr bwMode="auto">
          <a:xfrm>
            <a:off x="1640961" y="1139624"/>
            <a:ext cx="2217715" cy="4578753"/>
          </a:xfrm>
          <a:custGeom>
            <a:avLst/>
            <a:gdLst>
              <a:gd name="T0" fmla="*/ 1800 w 1800"/>
              <a:gd name="T1" fmla="*/ 3448 h 3716"/>
              <a:gd name="T2" fmla="*/ 1532 w 1800"/>
              <a:gd name="T3" fmla="*/ 3716 h 3716"/>
              <a:gd name="T4" fmla="*/ 268 w 1800"/>
              <a:gd name="T5" fmla="*/ 3716 h 3716"/>
              <a:gd name="T6" fmla="*/ 0 w 1800"/>
              <a:gd name="T7" fmla="*/ 3448 h 3716"/>
              <a:gd name="T8" fmla="*/ 0 w 1800"/>
              <a:gd name="T9" fmla="*/ 268 h 3716"/>
              <a:gd name="T10" fmla="*/ 268 w 1800"/>
              <a:gd name="T11" fmla="*/ 0 h 3716"/>
              <a:gd name="T12" fmla="*/ 1532 w 1800"/>
              <a:gd name="T13" fmla="*/ 0 h 3716"/>
              <a:gd name="T14" fmla="*/ 1800 w 1800"/>
              <a:gd name="T15" fmla="*/ 268 h 3716"/>
              <a:gd name="T16" fmla="*/ 1800 w 1800"/>
              <a:gd name="T17" fmla="*/ 3448 h 3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00" h="3716">
                <a:moveTo>
                  <a:pt x="1800" y="3448"/>
                </a:moveTo>
                <a:cubicBezTo>
                  <a:pt x="1800" y="3595"/>
                  <a:pt x="1679" y="3716"/>
                  <a:pt x="1532" y="3716"/>
                </a:cubicBezTo>
                <a:cubicBezTo>
                  <a:pt x="268" y="3716"/>
                  <a:pt x="268" y="3716"/>
                  <a:pt x="268" y="3716"/>
                </a:cubicBezTo>
                <a:cubicBezTo>
                  <a:pt x="121" y="3716"/>
                  <a:pt x="0" y="3595"/>
                  <a:pt x="0" y="3448"/>
                </a:cubicBezTo>
                <a:cubicBezTo>
                  <a:pt x="0" y="268"/>
                  <a:pt x="0" y="268"/>
                  <a:pt x="0" y="268"/>
                </a:cubicBezTo>
                <a:cubicBezTo>
                  <a:pt x="0" y="121"/>
                  <a:pt x="121" y="0"/>
                  <a:pt x="268" y="0"/>
                </a:cubicBezTo>
                <a:cubicBezTo>
                  <a:pt x="1532" y="0"/>
                  <a:pt x="1532" y="0"/>
                  <a:pt x="1532" y="0"/>
                </a:cubicBezTo>
                <a:cubicBezTo>
                  <a:pt x="1679" y="0"/>
                  <a:pt x="1800" y="121"/>
                  <a:pt x="1800" y="268"/>
                </a:cubicBezTo>
                <a:lnTo>
                  <a:pt x="1800" y="3448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74295" tIns="37148" rIns="74295" bIns="37148" numCol="1" anchor="t" anchorCtr="0" compatLnSpc="1"/>
          <a:lstStyle/>
          <a:p>
            <a:pPr>
              <a:lnSpc>
                <a:spcPct val="120000"/>
              </a:lnSpc>
            </a:pPr>
            <a:endParaRPr lang="en-US" sz="1460"/>
          </a:p>
        </p:txBody>
      </p:sp>
      <p:sp>
        <p:nvSpPr>
          <p:cNvPr id="7" name="Freeform 30"/>
          <p:cNvSpPr/>
          <p:nvPr/>
        </p:nvSpPr>
        <p:spPr bwMode="auto">
          <a:xfrm>
            <a:off x="1640961" y="1139624"/>
            <a:ext cx="2217715" cy="4578753"/>
          </a:xfrm>
          <a:custGeom>
            <a:avLst/>
            <a:gdLst>
              <a:gd name="T0" fmla="*/ 1800 w 1800"/>
              <a:gd name="T1" fmla="*/ 3448 h 3716"/>
              <a:gd name="T2" fmla="*/ 1532 w 1800"/>
              <a:gd name="T3" fmla="*/ 3716 h 3716"/>
              <a:gd name="T4" fmla="*/ 268 w 1800"/>
              <a:gd name="T5" fmla="*/ 3716 h 3716"/>
              <a:gd name="T6" fmla="*/ 0 w 1800"/>
              <a:gd name="T7" fmla="*/ 3448 h 3716"/>
              <a:gd name="T8" fmla="*/ 0 w 1800"/>
              <a:gd name="T9" fmla="*/ 268 h 3716"/>
              <a:gd name="T10" fmla="*/ 268 w 1800"/>
              <a:gd name="T11" fmla="*/ 0 h 3716"/>
              <a:gd name="T12" fmla="*/ 1532 w 1800"/>
              <a:gd name="T13" fmla="*/ 0 h 3716"/>
              <a:gd name="T14" fmla="*/ 1800 w 1800"/>
              <a:gd name="T15" fmla="*/ 268 h 3716"/>
              <a:gd name="T16" fmla="*/ 1800 w 1800"/>
              <a:gd name="T17" fmla="*/ 3448 h 3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00" h="3716">
                <a:moveTo>
                  <a:pt x="1800" y="3448"/>
                </a:moveTo>
                <a:cubicBezTo>
                  <a:pt x="1800" y="3595"/>
                  <a:pt x="1679" y="3716"/>
                  <a:pt x="1532" y="3716"/>
                </a:cubicBezTo>
                <a:cubicBezTo>
                  <a:pt x="268" y="3716"/>
                  <a:pt x="268" y="3716"/>
                  <a:pt x="268" y="3716"/>
                </a:cubicBezTo>
                <a:cubicBezTo>
                  <a:pt x="121" y="3716"/>
                  <a:pt x="0" y="3595"/>
                  <a:pt x="0" y="3448"/>
                </a:cubicBezTo>
                <a:cubicBezTo>
                  <a:pt x="0" y="268"/>
                  <a:pt x="0" y="268"/>
                  <a:pt x="0" y="268"/>
                </a:cubicBezTo>
                <a:cubicBezTo>
                  <a:pt x="0" y="121"/>
                  <a:pt x="121" y="0"/>
                  <a:pt x="268" y="0"/>
                </a:cubicBezTo>
                <a:cubicBezTo>
                  <a:pt x="1532" y="0"/>
                  <a:pt x="1532" y="0"/>
                  <a:pt x="1532" y="0"/>
                </a:cubicBezTo>
                <a:cubicBezTo>
                  <a:pt x="1679" y="0"/>
                  <a:pt x="1800" y="121"/>
                  <a:pt x="1800" y="268"/>
                </a:cubicBezTo>
                <a:lnTo>
                  <a:pt x="1800" y="3448"/>
                </a:lnTo>
                <a:close/>
              </a:path>
            </a:pathLst>
          </a:custGeom>
          <a:gradFill flip="none" rotWithShape="1">
            <a:gsLst>
              <a:gs pos="55000">
                <a:schemeClr val="bg1">
                  <a:lumMod val="50000"/>
                  <a:alpha val="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74295" tIns="37148" rIns="74295" bIns="37148" numCol="1" anchor="t" anchorCtr="0" compatLnSpc="1"/>
          <a:lstStyle/>
          <a:p>
            <a:pPr>
              <a:lnSpc>
                <a:spcPct val="120000"/>
              </a:lnSpc>
            </a:pPr>
            <a:endParaRPr lang="en-US" sz="1460"/>
          </a:p>
        </p:txBody>
      </p:sp>
      <p:sp>
        <p:nvSpPr>
          <p:cNvPr id="8" name="Rectangle 31"/>
          <p:cNvSpPr>
            <a:spLocks noChangeArrowheads="1"/>
          </p:cNvSpPr>
          <p:nvPr/>
        </p:nvSpPr>
        <p:spPr bwMode="auto">
          <a:xfrm>
            <a:off x="1640961" y="1495605"/>
            <a:ext cx="2217715" cy="66714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37148" rIns="74295" bIns="37148" numCol="1" anchor="t" anchorCtr="0" compatLnSpc="1"/>
          <a:lstStyle/>
          <a:p>
            <a:pPr>
              <a:lnSpc>
                <a:spcPct val="120000"/>
              </a:lnSpc>
            </a:pPr>
            <a:endParaRPr lang="en-US" sz="1460"/>
          </a:p>
        </p:txBody>
      </p:sp>
      <p:sp>
        <p:nvSpPr>
          <p:cNvPr id="9" name="Rectangle 32"/>
          <p:cNvSpPr>
            <a:spLocks noChangeArrowheads="1"/>
          </p:cNvSpPr>
          <p:nvPr/>
        </p:nvSpPr>
        <p:spPr bwMode="auto">
          <a:xfrm>
            <a:off x="1640961" y="5304543"/>
            <a:ext cx="2217715" cy="65150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37148" rIns="74295" bIns="37148" numCol="1" anchor="t" anchorCtr="0" compatLnSpc="1"/>
          <a:lstStyle/>
          <a:p>
            <a:pPr>
              <a:lnSpc>
                <a:spcPct val="120000"/>
              </a:lnSpc>
            </a:pPr>
            <a:endParaRPr lang="en-US" sz="1460"/>
          </a:p>
        </p:txBody>
      </p:sp>
      <p:sp>
        <p:nvSpPr>
          <p:cNvPr id="10" name="Freeform 33"/>
          <p:cNvSpPr/>
          <p:nvPr/>
        </p:nvSpPr>
        <p:spPr bwMode="auto">
          <a:xfrm>
            <a:off x="1686827" y="1189138"/>
            <a:ext cx="2126504" cy="4480246"/>
          </a:xfrm>
          <a:custGeom>
            <a:avLst/>
            <a:gdLst>
              <a:gd name="T0" fmla="*/ 1726 w 1726"/>
              <a:gd name="T1" fmla="*/ 3396 h 3636"/>
              <a:gd name="T2" fmla="*/ 1486 w 1726"/>
              <a:gd name="T3" fmla="*/ 3636 h 3636"/>
              <a:gd name="T4" fmla="*/ 240 w 1726"/>
              <a:gd name="T5" fmla="*/ 3636 h 3636"/>
              <a:gd name="T6" fmla="*/ 0 w 1726"/>
              <a:gd name="T7" fmla="*/ 3396 h 3636"/>
              <a:gd name="T8" fmla="*/ 0 w 1726"/>
              <a:gd name="T9" fmla="*/ 240 h 3636"/>
              <a:gd name="T10" fmla="*/ 240 w 1726"/>
              <a:gd name="T11" fmla="*/ 0 h 3636"/>
              <a:gd name="T12" fmla="*/ 1486 w 1726"/>
              <a:gd name="T13" fmla="*/ 0 h 3636"/>
              <a:gd name="T14" fmla="*/ 1726 w 1726"/>
              <a:gd name="T15" fmla="*/ 240 h 3636"/>
              <a:gd name="T16" fmla="*/ 1726 w 1726"/>
              <a:gd name="T17" fmla="*/ 3396 h 3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26" h="3636">
                <a:moveTo>
                  <a:pt x="1726" y="3396"/>
                </a:moveTo>
                <a:cubicBezTo>
                  <a:pt x="1726" y="3528"/>
                  <a:pt x="1618" y="3636"/>
                  <a:pt x="1486" y="3636"/>
                </a:cubicBezTo>
                <a:cubicBezTo>
                  <a:pt x="240" y="3636"/>
                  <a:pt x="240" y="3636"/>
                  <a:pt x="240" y="3636"/>
                </a:cubicBezTo>
                <a:cubicBezTo>
                  <a:pt x="108" y="3636"/>
                  <a:pt x="0" y="3528"/>
                  <a:pt x="0" y="3396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108"/>
                  <a:pt x="108" y="0"/>
                  <a:pt x="240" y="0"/>
                </a:cubicBezTo>
                <a:cubicBezTo>
                  <a:pt x="1486" y="0"/>
                  <a:pt x="1486" y="0"/>
                  <a:pt x="1486" y="0"/>
                </a:cubicBezTo>
                <a:cubicBezTo>
                  <a:pt x="1618" y="0"/>
                  <a:pt x="1726" y="108"/>
                  <a:pt x="1726" y="240"/>
                </a:cubicBezTo>
                <a:lnTo>
                  <a:pt x="1726" y="33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74295" tIns="37148" rIns="74295" bIns="37148" numCol="1" anchor="t" anchorCtr="0" compatLnSpc="1"/>
          <a:lstStyle/>
          <a:p>
            <a:pPr>
              <a:lnSpc>
                <a:spcPct val="120000"/>
              </a:lnSpc>
            </a:pPr>
            <a:endParaRPr lang="en-US" sz="1460"/>
          </a:p>
        </p:txBody>
      </p:sp>
      <p:sp>
        <p:nvSpPr>
          <p:cNvPr id="11" name="Freeform 34"/>
          <p:cNvSpPr>
            <a:spLocks noEditPoints="1"/>
          </p:cNvSpPr>
          <p:nvPr/>
        </p:nvSpPr>
        <p:spPr bwMode="auto">
          <a:xfrm>
            <a:off x="1686827" y="1189138"/>
            <a:ext cx="2126504" cy="4480246"/>
          </a:xfrm>
          <a:custGeom>
            <a:avLst/>
            <a:gdLst>
              <a:gd name="T0" fmla="*/ 1486 w 1726"/>
              <a:gd name="T1" fmla="*/ 28 h 3636"/>
              <a:gd name="T2" fmla="*/ 1698 w 1726"/>
              <a:gd name="T3" fmla="*/ 240 h 3636"/>
              <a:gd name="T4" fmla="*/ 1698 w 1726"/>
              <a:gd name="T5" fmla="*/ 3396 h 3636"/>
              <a:gd name="T6" fmla="*/ 1486 w 1726"/>
              <a:gd name="T7" fmla="*/ 3608 h 3636"/>
              <a:gd name="T8" fmla="*/ 240 w 1726"/>
              <a:gd name="T9" fmla="*/ 3608 h 3636"/>
              <a:gd name="T10" fmla="*/ 28 w 1726"/>
              <a:gd name="T11" fmla="*/ 3396 h 3636"/>
              <a:gd name="T12" fmla="*/ 28 w 1726"/>
              <a:gd name="T13" fmla="*/ 240 h 3636"/>
              <a:gd name="T14" fmla="*/ 240 w 1726"/>
              <a:gd name="T15" fmla="*/ 28 h 3636"/>
              <a:gd name="T16" fmla="*/ 1486 w 1726"/>
              <a:gd name="T17" fmla="*/ 28 h 3636"/>
              <a:gd name="T18" fmla="*/ 1486 w 1726"/>
              <a:gd name="T19" fmla="*/ 0 h 3636"/>
              <a:gd name="T20" fmla="*/ 240 w 1726"/>
              <a:gd name="T21" fmla="*/ 0 h 3636"/>
              <a:gd name="T22" fmla="*/ 0 w 1726"/>
              <a:gd name="T23" fmla="*/ 240 h 3636"/>
              <a:gd name="T24" fmla="*/ 0 w 1726"/>
              <a:gd name="T25" fmla="*/ 3396 h 3636"/>
              <a:gd name="T26" fmla="*/ 240 w 1726"/>
              <a:gd name="T27" fmla="*/ 3636 h 3636"/>
              <a:gd name="T28" fmla="*/ 1486 w 1726"/>
              <a:gd name="T29" fmla="*/ 3636 h 3636"/>
              <a:gd name="T30" fmla="*/ 1726 w 1726"/>
              <a:gd name="T31" fmla="*/ 3396 h 3636"/>
              <a:gd name="T32" fmla="*/ 1726 w 1726"/>
              <a:gd name="T33" fmla="*/ 240 h 3636"/>
              <a:gd name="T34" fmla="*/ 1486 w 1726"/>
              <a:gd name="T35" fmla="*/ 0 h 3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26" h="3636">
                <a:moveTo>
                  <a:pt x="1486" y="28"/>
                </a:moveTo>
                <a:cubicBezTo>
                  <a:pt x="1603" y="28"/>
                  <a:pt x="1698" y="123"/>
                  <a:pt x="1698" y="240"/>
                </a:cubicBezTo>
                <a:cubicBezTo>
                  <a:pt x="1698" y="3396"/>
                  <a:pt x="1698" y="3396"/>
                  <a:pt x="1698" y="3396"/>
                </a:cubicBezTo>
                <a:cubicBezTo>
                  <a:pt x="1698" y="3513"/>
                  <a:pt x="1603" y="3608"/>
                  <a:pt x="1486" y="3608"/>
                </a:cubicBezTo>
                <a:cubicBezTo>
                  <a:pt x="240" y="3608"/>
                  <a:pt x="240" y="3608"/>
                  <a:pt x="240" y="3608"/>
                </a:cubicBezTo>
                <a:cubicBezTo>
                  <a:pt x="123" y="3608"/>
                  <a:pt x="28" y="3513"/>
                  <a:pt x="28" y="3396"/>
                </a:cubicBezTo>
                <a:cubicBezTo>
                  <a:pt x="28" y="240"/>
                  <a:pt x="28" y="240"/>
                  <a:pt x="28" y="240"/>
                </a:cubicBezTo>
                <a:cubicBezTo>
                  <a:pt x="28" y="123"/>
                  <a:pt x="123" y="28"/>
                  <a:pt x="240" y="28"/>
                </a:cubicBezTo>
                <a:cubicBezTo>
                  <a:pt x="1486" y="28"/>
                  <a:pt x="1486" y="28"/>
                  <a:pt x="1486" y="28"/>
                </a:cubicBezTo>
                <a:moveTo>
                  <a:pt x="1486" y="0"/>
                </a:moveTo>
                <a:cubicBezTo>
                  <a:pt x="240" y="0"/>
                  <a:pt x="240" y="0"/>
                  <a:pt x="240" y="0"/>
                </a:cubicBezTo>
                <a:cubicBezTo>
                  <a:pt x="108" y="0"/>
                  <a:pt x="0" y="108"/>
                  <a:pt x="0" y="240"/>
                </a:cubicBezTo>
                <a:cubicBezTo>
                  <a:pt x="0" y="3396"/>
                  <a:pt x="0" y="3396"/>
                  <a:pt x="0" y="3396"/>
                </a:cubicBezTo>
                <a:cubicBezTo>
                  <a:pt x="0" y="3528"/>
                  <a:pt x="108" y="3636"/>
                  <a:pt x="240" y="3636"/>
                </a:cubicBezTo>
                <a:cubicBezTo>
                  <a:pt x="1486" y="3636"/>
                  <a:pt x="1486" y="3636"/>
                  <a:pt x="1486" y="3636"/>
                </a:cubicBezTo>
                <a:cubicBezTo>
                  <a:pt x="1618" y="3636"/>
                  <a:pt x="1726" y="3528"/>
                  <a:pt x="1726" y="3396"/>
                </a:cubicBezTo>
                <a:cubicBezTo>
                  <a:pt x="1726" y="240"/>
                  <a:pt x="1726" y="240"/>
                  <a:pt x="1726" y="240"/>
                </a:cubicBezTo>
                <a:cubicBezTo>
                  <a:pt x="1726" y="108"/>
                  <a:pt x="1618" y="0"/>
                  <a:pt x="148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74295" tIns="37148" rIns="74295" bIns="37148" numCol="1" anchor="t" anchorCtr="0" compatLnSpc="1"/>
          <a:lstStyle/>
          <a:p>
            <a:pPr>
              <a:lnSpc>
                <a:spcPct val="120000"/>
              </a:lnSpc>
            </a:pPr>
            <a:endParaRPr lang="en-US" sz="1460"/>
          </a:p>
        </p:txBody>
      </p:sp>
      <p:sp>
        <p:nvSpPr>
          <p:cNvPr id="12" name="Freeform 35"/>
          <p:cNvSpPr>
            <a:spLocks noEditPoints="1"/>
          </p:cNvSpPr>
          <p:nvPr/>
        </p:nvSpPr>
        <p:spPr bwMode="auto">
          <a:xfrm>
            <a:off x="1676924" y="1179235"/>
            <a:ext cx="2146310" cy="4500051"/>
          </a:xfrm>
          <a:custGeom>
            <a:avLst/>
            <a:gdLst>
              <a:gd name="T0" fmla="*/ 1494 w 1742"/>
              <a:gd name="T1" fmla="*/ 8 h 3652"/>
              <a:gd name="T2" fmla="*/ 1734 w 1742"/>
              <a:gd name="T3" fmla="*/ 248 h 3652"/>
              <a:gd name="T4" fmla="*/ 1734 w 1742"/>
              <a:gd name="T5" fmla="*/ 3404 h 3652"/>
              <a:gd name="T6" fmla="*/ 1494 w 1742"/>
              <a:gd name="T7" fmla="*/ 3644 h 3652"/>
              <a:gd name="T8" fmla="*/ 248 w 1742"/>
              <a:gd name="T9" fmla="*/ 3644 h 3652"/>
              <a:gd name="T10" fmla="*/ 8 w 1742"/>
              <a:gd name="T11" fmla="*/ 3404 h 3652"/>
              <a:gd name="T12" fmla="*/ 8 w 1742"/>
              <a:gd name="T13" fmla="*/ 248 h 3652"/>
              <a:gd name="T14" fmla="*/ 248 w 1742"/>
              <a:gd name="T15" fmla="*/ 8 h 3652"/>
              <a:gd name="T16" fmla="*/ 1494 w 1742"/>
              <a:gd name="T17" fmla="*/ 8 h 3652"/>
              <a:gd name="T18" fmla="*/ 1494 w 1742"/>
              <a:gd name="T19" fmla="*/ 0 h 3652"/>
              <a:gd name="T20" fmla="*/ 248 w 1742"/>
              <a:gd name="T21" fmla="*/ 0 h 3652"/>
              <a:gd name="T22" fmla="*/ 0 w 1742"/>
              <a:gd name="T23" fmla="*/ 248 h 3652"/>
              <a:gd name="T24" fmla="*/ 0 w 1742"/>
              <a:gd name="T25" fmla="*/ 3404 h 3652"/>
              <a:gd name="T26" fmla="*/ 248 w 1742"/>
              <a:gd name="T27" fmla="*/ 3652 h 3652"/>
              <a:gd name="T28" fmla="*/ 1494 w 1742"/>
              <a:gd name="T29" fmla="*/ 3652 h 3652"/>
              <a:gd name="T30" fmla="*/ 1742 w 1742"/>
              <a:gd name="T31" fmla="*/ 3404 h 3652"/>
              <a:gd name="T32" fmla="*/ 1742 w 1742"/>
              <a:gd name="T33" fmla="*/ 248 h 3652"/>
              <a:gd name="T34" fmla="*/ 1494 w 1742"/>
              <a:gd name="T35" fmla="*/ 0 h 3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42" h="3652">
                <a:moveTo>
                  <a:pt x="1494" y="8"/>
                </a:moveTo>
                <a:cubicBezTo>
                  <a:pt x="1626" y="8"/>
                  <a:pt x="1734" y="116"/>
                  <a:pt x="1734" y="248"/>
                </a:cubicBezTo>
                <a:cubicBezTo>
                  <a:pt x="1734" y="3404"/>
                  <a:pt x="1734" y="3404"/>
                  <a:pt x="1734" y="3404"/>
                </a:cubicBezTo>
                <a:cubicBezTo>
                  <a:pt x="1734" y="3536"/>
                  <a:pt x="1626" y="3644"/>
                  <a:pt x="1494" y="3644"/>
                </a:cubicBezTo>
                <a:cubicBezTo>
                  <a:pt x="248" y="3644"/>
                  <a:pt x="248" y="3644"/>
                  <a:pt x="248" y="3644"/>
                </a:cubicBezTo>
                <a:cubicBezTo>
                  <a:pt x="116" y="3644"/>
                  <a:pt x="8" y="3536"/>
                  <a:pt x="8" y="3404"/>
                </a:cubicBezTo>
                <a:cubicBezTo>
                  <a:pt x="8" y="248"/>
                  <a:pt x="8" y="248"/>
                  <a:pt x="8" y="248"/>
                </a:cubicBezTo>
                <a:cubicBezTo>
                  <a:pt x="8" y="116"/>
                  <a:pt x="116" y="8"/>
                  <a:pt x="248" y="8"/>
                </a:cubicBezTo>
                <a:cubicBezTo>
                  <a:pt x="1494" y="8"/>
                  <a:pt x="1494" y="8"/>
                  <a:pt x="1494" y="8"/>
                </a:cubicBezTo>
                <a:moveTo>
                  <a:pt x="1494" y="0"/>
                </a:moveTo>
                <a:cubicBezTo>
                  <a:pt x="248" y="0"/>
                  <a:pt x="248" y="0"/>
                  <a:pt x="248" y="0"/>
                </a:cubicBezTo>
                <a:cubicBezTo>
                  <a:pt x="111" y="0"/>
                  <a:pt x="0" y="111"/>
                  <a:pt x="0" y="248"/>
                </a:cubicBezTo>
                <a:cubicBezTo>
                  <a:pt x="0" y="3404"/>
                  <a:pt x="0" y="3404"/>
                  <a:pt x="0" y="3404"/>
                </a:cubicBezTo>
                <a:cubicBezTo>
                  <a:pt x="0" y="3541"/>
                  <a:pt x="111" y="3652"/>
                  <a:pt x="248" y="3652"/>
                </a:cubicBezTo>
                <a:cubicBezTo>
                  <a:pt x="1494" y="3652"/>
                  <a:pt x="1494" y="3652"/>
                  <a:pt x="1494" y="3652"/>
                </a:cubicBezTo>
                <a:cubicBezTo>
                  <a:pt x="1631" y="3652"/>
                  <a:pt x="1742" y="3541"/>
                  <a:pt x="1742" y="3404"/>
                </a:cubicBezTo>
                <a:cubicBezTo>
                  <a:pt x="1742" y="248"/>
                  <a:pt x="1742" y="248"/>
                  <a:pt x="1742" y="248"/>
                </a:cubicBezTo>
                <a:cubicBezTo>
                  <a:pt x="1742" y="111"/>
                  <a:pt x="1631" y="0"/>
                  <a:pt x="1494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74295" tIns="37148" rIns="74295" bIns="37148" numCol="1" anchor="t" anchorCtr="0" compatLnSpc="1"/>
          <a:lstStyle/>
          <a:p>
            <a:pPr>
              <a:lnSpc>
                <a:spcPct val="120000"/>
              </a:lnSpc>
            </a:pPr>
            <a:endParaRPr lang="en-US" sz="146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 cstate="print"/>
          <a:srcRect l="17557" t="1770" r="49042" b="482"/>
          <a:stretch>
            <a:fillRect/>
          </a:stretch>
        </p:blipFill>
        <p:spPr>
          <a:xfrm>
            <a:off x="1775432" y="1586421"/>
            <a:ext cx="1949295" cy="3466510"/>
          </a:xfrm>
          <a:custGeom>
            <a:avLst/>
            <a:gdLst>
              <a:gd name="connsiteX0" fmla="*/ 0 w 1949295"/>
              <a:gd name="connsiteY0" fmla="*/ 0 h 3466510"/>
              <a:gd name="connsiteX1" fmla="*/ 1949295 w 1949295"/>
              <a:gd name="connsiteY1" fmla="*/ 0 h 3466510"/>
              <a:gd name="connsiteX2" fmla="*/ 1949295 w 1949295"/>
              <a:gd name="connsiteY2" fmla="*/ 3466510 h 3466510"/>
              <a:gd name="connsiteX3" fmla="*/ 0 w 1949295"/>
              <a:gd name="connsiteY3" fmla="*/ 3466510 h 34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9295" h="3466510">
                <a:moveTo>
                  <a:pt x="0" y="0"/>
                </a:moveTo>
                <a:lnTo>
                  <a:pt x="1949295" y="0"/>
                </a:lnTo>
                <a:lnTo>
                  <a:pt x="1949295" y="3466510"/>
                </a:lnTo>
                <a:lnTo>
                  <a:pt x="0" y="3466510"/>
                </a:lnTo>
                <a:close/>
              </a:path>
            </a:pathLst>
          </a:custGeom>
        </p:spPr>
      </p:pic>
      <p:sp>
        <p:nvSpPr>
          <p:cNvPr id="14" name="Freeform 38"/>
          <p:cNvSpPr/>
          <p:nvPr/>
        </p:nvSpPr>
        <p:spPr bwMode="auto">
          <a:xfrm>
            <a:off x="2556713" y="1399704"/>
            <a:ext cx="385690" cy="59417"/>
          </a:xfrm>
          <a:custGeom>
            <a:avLst/>
            <a:gdLst>
              <a:gd name="T0" fmla="*/ 289 w 313"/>
              <a:gd name="T1" fmla="*/ 0 h 48"/>
              <a:gd name="T2" fmla="*/ 24 w 313"/>
              <a:gd name="T3" fmla="*/ 0 h 48"/>
              <a:gd name="T4" fmla="*/ 0 w 313"/>
              <a:gd name="T5" fmla="*/ 24 h 48"/>
              <a:gd name="T6" fmla="*/ 0 w 313"/>
              <a:gd name="T7" fmla="*/ 24 h 48"/>
              <a:gd name="T8" fmla="*/ 24 w 313"/>
              <a:gd name="T9" fmla="*/ 48 h 48"/>
              <a:gd name="T10" fmla="*/ 289 w 313"/>
              <a:gd name="T11" fmla="*/ 48 h 48"/>
              <a:gd name="T12" fmla="*/ 313 w 313"/>
              <a:gd name="T13" fmla="*/ 24 h 48"/>
              <a:gd name="T14" fmla="*/ 313 w 313"/>
              <a:gd name="T15" fmla="*/ 24 h 48"/>
              <a:gd name="T16" fmla="*/ 289 w 313"/>
              <a:gd name="T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48">
                <a:moveTo>
                  <a:pt x="289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38"/>
                  <a:pt x="11" y="48"/>
                  <a:pt x="24" y="48"/>
                </a:cubicBezTo>
                <a:cubicBezTo>
                  <a:pt x="289" y="48"/>
                  <a:pt x="289" y="48"/>
                  <a:pt x="289" y="48"/>
                </a:cubicBezTo>
                <a:cubicBezTo>
                  <a:pt x="303" y="48"/>
                  <a:pt x="313" y="38"/>
                  <a:pt x="313" y="24"/>
                </a:cubicBezTo>
                <a:cubicBezTo>
                  <a:pt x="313" y="24"/>
                  <a:pt x="313" y="24"/>
                  <a:pt x="313" y="24"/>
                </a:cubicBezTo>
                <a:cubicBezTo>
                  <a:pt x="313" y="11"/>
                  <a:pt x="303" y="0"/>
                  <a:pt x="28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74295" tIns="37148" rIns="74295" bIns="37148" numCol="1" anchor="t" anchorCtr="0" compatLnSpc="1"/>
          <a:lstStyle/>
          <a:p>
            <a:pPr>
              <a:lnSpc>
                <a:spcPct val="120000"/>
              </a:lnSpc>
            </a:pPr>
            <a:endParaRPr lang="en-US" sz="1460"/>
          </a:p>
        </p:txBody>
      </p:sp>
      <p:sp>
        <p:nvSpPr>
          <p:cNvPr id="15" name="Freeform 39"/>
          <p:cNvSpPr/>
          <p:nvPr/>
        </p:nvSpPr>
        <p:spPr bwMode="auto">
          <a:xfrm>
            <a:off x="2571307" y="1414297"/>
            <a:ext cx="355981" cy="29709"/>
          </a:xfrm>
          <a:custGeom>
            <a:avLst/>
            <a:gdLst>
              <a:gd name="T0" fmla="*/ 289 w 289"/>
              <a:gd name="T1" fmla="*/ 12 h 24"/>
              <a:gd name="T2" fmla="*/ 277 w 289"/>
              <a:gd name="T3" fmla="*/ 24 h 24"/>
              <a:gd name="T4" fmla="*/ 12 w 289"/>
              <a:gd name="T5" fmla="*/ 24 h 24"/>
              <a:gd name="T6" fmla="*/ 0 w 289"/>
              <a:gd name="T7" fmla="*/ 12 h 24"/>
              <a:gd name="T8" fmla="*/ 0 w 289"/>
              <a:gd name="T9" fmla="*/ 12 h 24"/>
              <a:gd name="T10" fmla="*/ 12 w 289"/>
              <a:gd name="T11" fmla="*/ 0 h 24"/>
              <a:gd name="T12" fmla="*/ 277 w 289"/>
              <a:gd name="T13" fmla="*/ 0 h 24"/>
              <a:gd name="T14" fmla="*/ 289 w 289"/>
              <a:gd name="T15" fmla="*/ 1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9" h="24">
                <a:moveTo>
                  <a:pt x="289" y="12"/>
                </a:moveTo>
                <a:cubicBezTo>
                  <a:pt x="289" y="19"/>
                  <a:pt x="284" y="24"/>
                  <a:pt x="277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6" y="24"/>
                  <a:pt x="0" y="19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6" y="0"/>
                  <a:pt x="12" y="0"/>
                </a:cubicBezTo>
                <a:cubicBezTo>
                  <a:pt x="277" y="0"/>
                  <a:pt x="277" y="0"/>
                  <a:pt x="277" y="0"/>
                </a:cubicBezTo>
                <a:cubicBezTo>
                  <a:pt x="284" y="0"/>
                  <a:pt x="289" y="5"/>
                  <a:pt x="289" y="12"/>
                </a:cubicBezTo>
                <a:close/>
              </a:path>
            </a:pathLst>
          </a:custGeom>
          <a:pattFill prst="pct75">
            <a:fgClr>
              <a:schemeClr val="bg1">
                <a:lumMod val="50000"/>
              </a:schemeClr>
            </a:fgClr>
            <a:bgClr>
              <a:schemeClr val="bg1">
                <a:lumMod val="65000"/>
              </a:scheme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74295" tIns="37148" rIns="74295" bIns="37148" numCol="1" anchor="t" anchorCtr="0" compatLnSpc="1"/>
          <a:lstStyle/>
          <a:p>
            <a:pPr>
              <a:lnSpc>
                <a:spcPct val="120000"/>
              </a:lnSpc>
            </a:pPr>
            <a:endParaRPr lang="en-US" sz="1460"/>
          </a:p>
        </p:txBody>
      </p:sp>
      <p:sp>
        <p:nvSpPr>
          <p:cNvPr id="16" name="Oval 40"/>
          <p:cNvSpPr>
            <a:spLocks noChangeArrowheads="1"/>
          </p:cNvSpPr>
          <p:nvPr/>
        </p:nvSpPr>
        <p:spPr bwMode="auto">
          <a:xfrm>
            <a:off x="2720370" y="1251682"/>
            <a:ext cx="57854" cy="57854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74295" tIns="37148" rIns="74295" bIns="37148" numCol="1" anchor="t" anchorCtr="0" compatLnSpc="1"/>
          <a:lstStyle/>
          <a:p>
            <a:pPr>
              <a:lnSpc>
                <a:spcPct val="120000"/>
              </a:lnSpc>
            </a:pPr>
            <a:endParaRPr lang="en-US" sz="1460"/>
          </a:p>
        </p:txBody>
      </p:sp>
      <p:sp>
        <p:nvSpPr>
          <p:cNvPr id="17" name="Freeform 41"/>
          <p:cNvSpPr>
            <a:spLocks noEditPoints="1"/>
          </p:cNvSpPr>
          <p:nvPr/>
        </p:nvSpPr>
        <p:spPr bwMode="auto">
          <a:xfrm>
            <a:off x="2717764" y="1249598"/>
            <a:ext cx="63066" cy="62544"/>
          </a:xfrm>
          <a:custGeom>
            <a:avLst/>
            <a:gdLst>
              <a:gd name="T0" fmla="*/ 26 w 51"/>
              <a:gd name="T1" fmla="*/ 51 h 51"/>
              <a:gd name="T2" fmla="*/ 0 w 51"/>
              <a:gd name="T3" fmla="*/ 26 h 51"/>
              <a:gd name="T4" fmla="*/ 26 w 51"/>
              <a:gd name="T5" fmla="*/ 0 h 51"/>
              <a:gd name="T6" fmla="*/ 51 w 51"/>
              <a:gd name="T7" fmla="*/ 26 h 51"/>
              <a:gd name="T8" fmla="*/ 26 w 51"/>
              <a:gd name="T9" fmla="*/ 51 h 51"/>
              <a:gd name="T10" fmla="*/ 26 w 51"/>
              <a:gd name="T11" fmla="*/ 4 h 51"/>
              <a:gd name="T12" fmla="*/ 4 w 51"/>
              <a:gd name="T13" fmla="*/ 26 h 51"/>
              <a:gd name="T14" fmla="*/ 26 w 51"/>
              <a:gd name="T15" fmla="*/ 47 h 51"/>
              <a:gd name="T16" fmla="*/ 47 w 51"/>
              <a:gd name="T17" fmla="*/ 26 h 51"/>
              <a:gd name="T18" fmla="*/ 26 w 51"/>
              <a:gd name="T19" fmla="*/ 4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1" h="51">
                <a:moveTo>
                  <a:pt x="26" y="51"/>
                </a:moveTo>
                <a:cubicBezTo>
                  <a:pt x="12" y="51"/>
                  <a:pt x="0" y="40"/>
                  <a:pt x="0" y="26"/>
                </a:cubicBezTo>
                <a:cubicBezTo>
                  <a:pt x="0" y="12"/>
                  <a:pt x="12" y="0"/>
                  <a:pt x="26" y="0"/>
                </a:cubicBezTo>
                <a:cubicBezTo>
                  <a:pt x="40" y="0"/>
                  <a:pt x="51" y="12"/>
                  <a:pt x="51" y="26"/>
                </a:cubicBezTo>
                <a:cubicBezTo>
                  <a:pt x="51" y="40"/>
                  <a:pt x="40" y="51"/>
                  <a:pt x="26" y="51"/>
                </a:cubicBezTo>
                <a:close/>
                <a:moveTo>
                  <a:pt x="26" y="4"/>
                </a:moveTo>
                <a:cubicBezTo>
                  <a:pt x="14" y="4"/>
                  <a:pt x="4" y="14"/>
                  <a:pt x="4" y="26"/>
                </a:cubicBezTo>
                <a:cubicBezTo>
                  <a:pt x="4" y="37"/>
                  <a:pt x="14" y="47"/>
                  <a:pt x="26" y="47"/>
                </a:cubicBezTo>
                <a:cubicBezTo>
                  <a:pt x="38" y="47"/>
                  <a:pt x="47" y="37"/>
                  <a:pt x="47" y="26"/>
                </a:cubicBezTo>
                <a:cubicBezTo>
                  <a:pt x="47" y="14"/>
                  <a:pt x="38" y="4"/>
                  <a:pt x="26" y="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74295" tIns="37148" rIns="74295" bIns="37148" numCol="1" anchor="t" anchorCtr="0" compatLnSpc="1"/>
          <a:lstStyle/>
          <a:p>
            <a:pPr>
              <a:lnSpc>
                <a:spcPct val="120000"/>
              </a:lnSpc>
            </a:pPr>
            <a:endParaRPr lang="en-US" sz="1460"/>
          </a:p>
        </p:txBody>
      </p:sp>
      <p:sp>
        <p:nvSpPr>
          <p:cNvPr id="18" name="Oval 42"/>
          <p:cNvSpPr>
            <a:spLocks noChangeArrowheads="1"/>
          </p:cNvSpPr>
          <p:nvPr/>
        </p:nvSpPr>
        <p:spPr bwMode="auto">
          <a:xfrm>
            <a:off x="2354486" y="1388758"/>
            <a:ext cx="82350" cy="82350"/>
          </a:xfrm>
          <a:prstGeom prst="ellipse">
            <a:avLst/>
          </a:prstGeom>
          <a:solidFill>
            <a:srgbClr val="7570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74295" tIns="37148" rIns="74295" bIns="37148" numCol="1" anchor="t" anchorCtr="0" compatLnSpc="1"/>
          <a:lstStyle/>
          <a:p>
            <a:pPr>
              <a:lnSpc>
                <a:spcPct val="120000"/>
              </a:lnSpc>
            </a:pPr>
            <a:endParaRPr lang="en-US" sz="1460"/>
          </a:p>
        </p:txBody>
      </p:sp>
      <p:sp>
        <p:nvSpPr>
          <p:cNvPr id="19" name="Oval 43"/>
          <p:cNvSpPr>
            <a:spLocks noChangeArrowheads="1"/>
          </p:cNvSpPr>
          <p:nvPr/>
        </p:nvSpPr>
        <p:spPr bwMode="auto">
          <a:xfrm>
            <a:off x="2365432" y="1399704"/>
            <a:ext cx="59417" cy="59417"/>
          </a:xfrm>
          <a:prstGeom prst="ellipse">
            <a:avLst/>
          </a:prstGeom>
          <a:gradFill>
            <a:gsLst>
              <a:gs pos="100000">
                <a:schemeClr val="tx1"/>
              </a:gs>
              <a:gs pos="0">
                <a:srgbClr val="717F97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74295" tIns="37148" rIns="74295" bIns="37148" numCol="1" anchor="t" anchorCtr="0" compatLnSpc="1"/>
          <a:lstStyle/>
          <a:p>
            <a:pPr>
              <a:lnSpc>
                <a:spcPct val="120000"/>
              </a:lnSpc>
            </a:pPr>
            <a:endParaRPr lang="en-US" sz="1460"/>
          </a:p>
        </p:txBody>
      </p:sp>
      <p:sp>
        <p:nvSpPr>
          <p:cNvPr id="20" name="Freeform 44"/>
          <p:cNvSpPr/>
          <p:nvPr/>
        </p:nvSpPr>
        <p:spPr bwMode="auto">
          <a:xfrm>
            <a:off x="2370644" y="1404916"/>
            <a:ext cx="30751" cy="30751"/>
          </a:xfrm>
          <a:custGeom>
            <a:avLst/>
            <a:gdLst>
              <a:gd name="T0" fmla="*/ 4 w 25"/>
              <a:gd name="T1" fmla="*/ 25 h 25"/>
              <a:gd name="T2" fmla="*/ 0 w 25"/>
              <a:gd name="T3" fmla="*/ 20 h 25"/>
              <a:gd name="T4" fmla="*/ 20 w 25"/>
              <a:gd name="T5" fmla="*/ 0 h 25"/>
              <a:gd name="T6" fmla="*/ 25 w 25"/>
              <a:gd name="T7" fmla="*/ 4 h 25"/>
              <a:gd name="T8" fmla="*/ 20 w 25"/>
              <a:gd name="T9" fmla="*/ 9 h 25"/>
              <a:gd name="T10" fmla="*/ 9 w 25"/>
              <a:gd name="T11" fmla="*/ 20 h 25"/>
              <a:gd name="T12" fmla="*/ 4 w 25"/>
              <a:gd name="T13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" h="25">
                <a:moveTo>
                  <a:pt x="4" y="25"/>
                </a:moveTo>
                <a:cubicBezTo>
                  <a:pt x="2" y="25"/>
                  <a:pt x="0" y="23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23" y="0"/>
                  <a:pt x="25" y="2"/>
                  <a:pt x="25" y="4"/>
                </a:cubicBezTo>
                <a:cubicBezTo>
                  <a:pt x="25" y="7"/>
                  <a:pt x="23" y="9"/>
                  <a:pt x="20" y="9"/>
                </a:cubicBezTo>
                <a:cubicBezTo>
                  <a:pt x="14" y="9"/>
                  <a:pt x="9" y="14"/>
                  <a:pt x="9" y="20"/>
                </a:cubicBezTo>
                <a:cubicBezTo>
                  <a:pt x="9" y="23"/>
                  <a:pt x="7" y="25"/>
                  <a:pt x="4" y="25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74295" tIns="37148" rIns="74295" bIns="37148" numCol="1" anchor="t" anchorCtr="0" compatLnSpc="1"/>
          <a:lstStyle/>
          <a:p>
            <a:pPr>
              <a:lnSpc>
                <a:spcPct val="120000"/>
              </a:lnSpc>
            </a:pPr>
            <a:endParaRPr lang="en-US" sz="1460"/>
          </a:p>
        </p:txBody>
      </p:sp>
      <p:sp>
        <p:nvSpPr>
          <p:cNvPr id="21" name="Oval 45"/>
          <p:cNvSpPr>
            <a:spLocks noChangeArrowheads="1"/>
          </p:cNvSpPr>
          <p:nvPr/>
        </p:nvSpPr>
        <p:spPr bwMode="auto">
          <a:xfrm>
            <a:off x="2375335" y="1437751"/>
            <a:ext cx="11466" cy="1146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74295" tIns="37148" rIns="74295" bIns="37148" numCol="1" anchor="t" anchorCtr="0" compatLnSpc="1"/>
          <a:lstStyle/>
          <a:p>
            <a:pPr>
              <a:lnSpc>
                <a:spcPct val="120000"/>
              </a:lnSpc>
            </a:pPr>
            <a:endParaRPr lang="en-US" sz="1460"/>
          </a:p>
        </p:txBody>
      </p:sp>
      <p:sp>
        <p:nvSpPr>
          <p:cNvPr id="22" name="Oval 46"/>
          <p:cNvSpPr>
            <a:spLocks noChangeArrowheads="1"/>
          </p:cNvSpPr>
          <p:nvPr/>
        </p:nvSpPr>
        <p:spPr bwMode="auto">
          <a:xfrm>
            <a:off x="2583815" y="5256593"/>
            <a:ext cx="332527" cy="332526"/>
          </a:xfrm>
          <a:prstGeom prst="ellipse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74295" tIns="37148" rIns="74295" bIns="37148" numCol="1" anchor="t" anchorCtr="0" compatLnSpc="1"/>
          <a:lstStyle/>
          <a:p>
            <a:pPr>
              <a:lnSpc>
                <a:spcPct val="120000"/>
              </a:lnSpc>
            </a:pPr>
            <a:endParaRPr lang="en-US" sz="1460"/>
          </a:p>
        </p:txBody>
      </p:sp>
      <p:sp>
        <p:nvSpPr>
          <p:cNvPr id="23" name="Freeform 47"/>
          <p:cNvSpPr>
            <a:spLocks noEditPoints="1"/>
          </p:cNvSpPr>
          <p:nvPr/>
        </p:nvSpPr>
        <p:spPr bwMode="auto">
          <a:xfrm>
            <a:off x="2573912" y="5246690"/>
            <a:ext cx="352333" cy="352331"/>
          </a:xfrm>
          <a:custGeom>
            <a:avLst/>
            <a:gdLst>
              <a:gd name="T0" fmla="*/ 143 w 286"/>
              <a:gd name="T1" fmla="*/ 16 h 286"/>
              <a:gd name="T2" fmla="*/ 270 w 286"/>
              <a:gd name="T3" fmla="*/ 143 h 286"/>
              <a:gd name="T4" fmla="*/ 143 w 286"/>
              <a:gd name="T5" fmla="*/ 270 h 286"/>
              <a:gd name="T6" fmla="*/ 16 w 286"/>
              <a:gd name="T7" fmla="*/ 143 h 286"/>
              <a:gd name="T8" fmla="*/ 143 w 286"/>
              <a:gd name="T9" fmla="*/ 16 h 286"/>
              <a:gd name="T10" fmla="*/ 143 w 286"/>
              <a:gd name="T11" fmla="*/ 0 h 286"/>
              <a:gd name="T12" fmla="*/ 0 w 286"/>
              <a:gd name="T13" fmla="*/ 143 h 286"/>
              <a:gd name="T14" fmla="*/ 143 w 286"/>
              <a:gd name="T15" fmla="*/ 286 h 286"/>
              <a:gd name="T16" fmla="*/ 286 w 286"/>
              <a:gd name="T17" fmla="*/ 143 h 286"/>
              <a:gd name="T18" fmla="*/ 143 w 286"/>
              <a:gd name="T19" fmla="*/ 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6" h="286">
                <a:moveTo>
                  <a:pt x="143" y="16"/>
                </a:moveTo>
                <a:cubicBezTo>
                  <a:pt x="213" y="16"/>
                  <a:pt x="270" y="73"/>
                  <a:pt x="270" y="143"/>
                </a:cubicBezTo>
                <a:cubicBezTo>
                  <a:pt x="270" y="213"/>
                  <a:pt x="213" y="270"/>
                  <a:pt x="143" y="270"/>
                </a:cubicBezTo>
                <a:cubicBezTo>
                  <a:pt x="73" y="270"/>
                  <a:pt x="16" y="213"/>
                  <a:pt x="16" y="143"/>
                </a:cubicBezTo>
                <a:cubicBezTo>
                  <a:pt x="16" y="73"/>
                  <a:pt x="73" y="16"/>
                  <a:pt x="143" y="16"/>
                </a:cubicBezTo>
                <a:moveTo>
                  <a:pt x="143" y="0"/>
                </a:moveTo>
                <a:cubicBezTo>
                  <a:pt x="64" y="0"/>
                  <a:pt x="0" y="64"/>
                  <a:pt x="0" y="143"/>
                </a:cubicBezTo>
                <a:cubicBezTo>
                  <a:pt x="0" y="222"/>
                  <a:pt x="64" y="286"/>
                  <a:pt x="143" y="286"/>
                </a:cubicBezTo>
                <a:cubicBezTo>
                  <a:pt x="222" y="286"/>
                  <a:pt x="286" y="222"/>
                  <a:pt x="286" y="143"/>
                </a:cubicBezTo>
                <a:cubicBezTo>
                  <a:pt x="286" y="64"/>
                  <a:pt x="222" y="0"/>
                  <a:pt x="143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tx1">
                  <a:lumMod val="65000"/>
                  <a:lumOff val="35000"/>
                </a:schemeClr>
              </a:gs>
              <a:gs pos="38000">
                <a:schemeClr val="bg1">
                  <a:lumMod val="50000"/>
                </a:schemeClr>
              </a:gs>
              <a:gs pos="21000">
                <a:schemeClr val="tx1">
                  <a:lumMod val="75000"/>
                  <a:lumOff val="25000"/>
                </a:schemeClr>
              </a:gs>
              <a:gs pos="72000">
                <a:schemeClr val="bg1">
                  <a:lumMod val="85000"/>
                </a:schemeClr>
              </a:gs>
            </a:gsLst>
            <a:lin ang="8100000" scaled="1"/>
            <a:tileRect/>
          </a:gradFill>
          <a:ln w="3175">
            <a:solidFill>
              <a:schemeClr val="bg1">
                <a:lumMod val="50000"/>
              </a:schemeClr>
            </a:solidFill>
            <a:round/>
          </a:ln>
        </p:spPr>
        <p:txBody>
          <a:bodyPr vert="horz" wrap="square" lIns="74295" tIns="37148" rIns="74295" bIns="37148" numCol="1" anchor="t" anchorCtr="0" compatLnSpc="1"/>
          <a:lstStyle/>
          <a:p>
            <a:pPr>
              <a:lnSpc>
                <a:spcPct val="120000"/>
              </a:lnSpc>
            </a:pPr>
            <a:endParaRPr lang="en-US" sz="1460"/>
          </a:p>
        </p:txBody>
      </p:sp>
      <p:sp>
        <p:nvSpPr>
          <p:cNvPr id="24" name="Oval 48"/>
          <p:cNvSpPr/>
          <p:nvPr/>
        </p:nvSpPr>
        <p:spPr>
          <a:xfrm>
            <a:off x="4609735" y="1718540"/>
            <a:ext cx="1121902" cy="11219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60"/>
          </a:p>
        </p:txBody>
      </p:sp>
      <p:sp>
        <p:nvSpPr>
          <p:cNvPr id="25" name="Freeform 36"/>
          <p:cNvSpPr>
            <a:spLocks noEditPoints="1"/>
          </p:cNvSpPr>
          <p:nvPr/>
        </p:nvSpPr>
        <p:spPr bwMode="auto">
          <a:xfrm>
            <a:off x="4960058" y="2105759"/>
            <a:ext cx="421258" cy="410775"/>
          </a:xfrm>
          <a:custGeom>
            <a:avLst/>
            <a:gdLst>
              <a:gd name="T0" fmla="*/ 64 w 187"/>
              <a:gd name="T1" fmla="*/ 82 h 182"/>
              <a:gd name="T2" fmla="*/ 74 w 187"/>
              <a:gd name="T3" fmla="*/ 92 h 182"/>
              <a:gd name="T4" fmla="*/ 59 w 187"/>
              <a:gd name="T5" fmla="*/ 99 h 182"/>
              <a:gd name="T6" fmla="*/ 47 w 187"/>
              <a:gd name="T7" fmla="*/ 95 h 182"/>
              <a:gd name="T8" fmla="*/ 7 w 187"/>
              <a:gd name="T9" fmla="*/ 54 h 182"/>
              <a:gd name="T10" fmla="*/ 9 w 187"/>
              <a:gd name="T11" fmla="*/ 27 h 182"/>
              <a:gd name="T12" fmla="*/ 30 w 187"/>
              <a:gd name="T13" fmla="*/ 7 h 182"/>
              <a:gd name="T14" fmla="*/ 46 w 187"/>
              <a:gd name="T15" fmla="*/ 0 h 182"/>
              <a:gd name="T16" fmla="*/ 57 w 187"/>
              <a:gd name="T17" fmla="*/ 4 h 182"/>
              <a:gd name="T18" fmla="*/ 97 w 187"/>
              <a:gd name="T19" fmla="*/ 44 h 182"/>
              <a:gd name="T20" fmla="*/ 95 w 187"/>
              <a:gd name="T21" fmla="*/ 72 h 182"/>
              <a:gd name="T22" fmla="*/ 85 w 187"/>
              <a:gd name="T23" fmla="*/ 61 h 182"/>
              <a:gd name="T24" fmla="*/ 87 w 187"/>
              <a:gd name="T25" fmla="*/ 55 h 182"/>
              <a:gd name="T26" fmla="*/ 47 w 187"/>
              <a:gd name="T27" fmla="*/ 14 h 182"/>
              <a:gd name="T28" fmla="*/ 46 w 187"/>
              <a:gd name="T29" fmla="*/ 14 h 182"/>
              <a:gd name="T30" fmla="*/ 40 w 187"/>
              <a:gd name="T31" fmla="*/ 17 h 182"/>
              <a:gd name="T32" fmla="*/ 20 w 187"/>
              <a:gd name="T33" fmla="*/ 37 h 182"/>
              <a:gd name="T34" fmla="*/ 17 w 187"/>
              <a:gd name="T35" fmla="*/ 44 h 182"/>
              <a:gd name="T36" fmla="*/ 58 w 187"/>
              <a:gd name="T37" fmla="*/ 84 h 182"/>
              <a:gd name="T38" fmla="*/ 64 w 187"/>
              <a:gd name="T39" fmla="*/ 82 h 182"/>
              <a:gd name="T40" fmla="*/ 180 w 187"/>
              <a:gd name="T41" fmla="*/ 127 h 182"/>
              <a:gd name="T42" fmla="*/ 140 w 187"/>
              <a:gd name="T43" fmla="*/ 87 h 182"/>
              <a:gd name="T44" fmla="*/ 128 w 187"/>
              <a:gd name="T45" fmla="*/ 82 h 182"/>
              <a:gd name="T46" fmla="*/ 113 w 187"/>
              <a:gd name="T47" fmla="*/ 89 h 182"/>
              <a:gd name="T48" fmla="*/ 123 w 187"/>
              <a:gd name="T49" fmla="*/ 100 h 182"/>
              <a:gd name="T50" fmla="*/ 128 w 187"/>
              <a:gd name="T51" fmla="*/ 97 h 182"/>
              <a:gd name="T52" fmla="*/ 129 w 187"/>
              <a:gd name="T53" fmla="*/ 97 h 182"/>
              <a:gd name="T54" fmla="*/ 170 w 187"/>
              <a:gd name="T55" fmla="*/ 138 h 182"/>
              <a:gd name="T56" fmla="*/ 167 w 187"/>
              <a:gd name="T57" fmla="*/ 144 h 182"/>
              <a:gd name="T58" fmla="*/ 147 w 187"/>
              <a:gd name="T59" fmla="*/ 165 h 182"/>
              <a:gd name="T60" fmla="*/ 140 w 187"/>
              <a:gd name="T61" fmla="*/ 167 h 182"/>
              <a:gd name="T62" fmla="*/ 100 w 187"/>
              <a:gd name="T63" fmla="*/ 127 h 182"/>
              <a:gd name="T64" fmla="*/ 102 w 187"/>
              <a:gd name="T65" fmla="*/ 120 h 182"/>
              <a:gd name="T66" fmla="*/ 92 w 187"/>
              <a:gd name="T67" fmla="*/ 110 h 182"/>
              <a:gd name="T68" fmla="*/ 90 w 187"/>
              <a:gd name="T69" fmla="*/ 137 h 182"/>
              <a:gd name="T70" fmla="*/ 130 w 187"/>
              <a:gd name="T71" fmla="*/ 177 h 182"/>
              <a:gd name="T72" fmla="*/ 141 w 187"/>
              <a:gd name="T73" fmla="*/ 182 h 182"/>
              <a:gd name="T74" fmla="*/ 141 w 187"/>
              <a:gd name="T75" fmla="*/ 182 h 182"/>
              <a:gd name="T76" fmla="*/ 157 w 187"/>
              <a:gd name="T77" fmla="*/ 175 h 182"/>
              <a:gd name="T78" fmla="*/ 178 w 187"/>
              <a:gd name="T79" fmla="*/ 155 h 182"/>
              <a:gd name="T80" fmla="*/ 180 w 187"/>
              <a:gd name="T81" fmla="*/ 127 h 182"/>
              <a:gd name="T82" fmla="*/ 60 w 187"/>
              <a:gd name="T83" fmla="*/ 57 h 182"/>
              <a:gd name="T84" fmla="*/ 60 w 187"/>
              <a:gd name="T85" fmla="*/ 70 h 182"/>
              <a:gd name="T86" fmla="*/ 114 w 187"/>
              <a:gd name="T87" fmla="*/ 124 h 182"/>
              <a:gd name="T88" fmla="*/ 121 w 187"/>
              <a:gd name="T89" fmla="*/ 127 h 182"/>
              <a:gd name="T90" fmla="*/ 127 w 187"/>
              <a:gd name="T91" fmla="*/ 124 h 182"/>
              <a:gd name="T92" fmla="*/ 127 w 187"/>
              <a:gd name="T93" fmla="*/ 112 h 182"/>
              <a:gd name="T94" fmla="*/ 73 w 187"/>
              <a:gd name="T95" fmla="*/ 57 h 182"/>
              <a:gd name="T96" fmla="*/ 60 w 187"/>
              <a:gd name="T97" fmla="*/ 57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7" h="182">
                <a:moveTo>
                  <a:pt x="64" y="82"/>
                </a:moveTo>
                <a:cubicBezTo>
                  <a:pt x="74" y="92"/>
                  <a:pt x="74" y="92"/>
                  <a:pt x="74" y="92"/>
                </a:cubicBezTo>
                <a:cubicBezTo>
                  <a:pt x="70" y="97"/>
                  <a:pt x="64" y="99"/>
                  <a:pt x="59" y="99"/>
                </a:cubicBezTo>
                <a:cubicBezTo>
                  <a:pt x="54" y="99"/>
                  <a:pt x="50" y="98"/>
                  <a:pt x="47" y="95"/>
                </a:cubicBezTo>
                <a:cubicBezTo>
                  <a:pt x="7" y="54"/>
                  <a:pt x="7" y="54"/>
                  <a:pt x="7" y="54"/>
                </a:cubicBezTo>
                <a:cubicBezTo>
                  <a:pt x="0" y="47"/>
                  <a:pt x="1" y="35"/>
                  <a:pt x="9" y="27"/>
                </a:cubicBezTo>
                <a:cubicBezTo>
                  <a:pt x="30" y="7"/>
                  <a:pt x="30" y="7"/>
                  <a:pt x="30" y="7"/>
                </a:cubicBezTo>
                <a:cubicBezTo>
                  <a:pt x="34" y="2"/>
                  <a:pt x="40" y="0"/>
                  <a:pt x="46" y="0"/>
                </a:cubicBezTo>
                <a:cubicBezTo>
                  <a:pt x="50" y="0"/>
                  <a:pt x="54" y="1"/>
                  <a:pt x="57" y="4"/>
                </a:cubicBezTo>
                <a:cubicBezTo>
                  <a:pt x="97" y="44"/>
                  <a:pt x="97" y="44"/>
                  <a:pt x="97" y="44"/>
                </a:cubicBezTo>
                <a:cubicBezTo>
                  <a:pt x="104" y="51"/>
                  <a:pt x="103" y="63"/>
                  <a:pt x="95" y="72"/>
                </a:cubicBezTo>
                <a:cubicBezTo>
                  <a:pt x="85" y="61"/>
                  <a:pt x="85" y="61"/>
                  <a:pt x="85" y="61"/>
                </a:cubicBezTo>
                <a:cubicBezTo>
                  <a:pt x="87" y="58"/>
                  <a:pt x="87" y="55"/>
                  <a:pt x="87" y="55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6" y="14"/>
                  <a:pt x="46" y="14"/>
                </a:cubicBezTo>
                <a:cubicBezTo>
                  <a:pt x="44" y="14"/>
                  <a:pt x="42" y="15"/>
                  <a:pt x="40" y="17"/>
                </a:cubicBezTo>
                <a:cubicBezTo>
                  <a:pt x="20" y="37"/>
                  <a:pt x="20" y="37"/>
                  <a:pt x="20" y="37"/>
                </a:cubicBezTo>
                <a:cubicBezTo>
                  <a:pt x="17" y="40"/>
                  <a:pt x="17" y="43"/>
                  <a:pt x="17" y="44"/>
                </a:cubicBezTo>
                <a:cubicBezTo>
                  <a:pt x="58" y="84"/>
                  <a:pt x="58" y="84"/>
                  <a:pt x="58" y="84"/>
                </a:cubicBezTo>
                <a:cubicBezTo>
                  <a:pt x="58" y="85"/>
                  <a:pt x="61" y="85"/>
                  <a:pt x="64" y="82"/>
                </a:cubicBezTo>
                <a:close/>
                <a:moveTo>
                  <a:pt x="180" y="127"/>
                </a:moveTo>
                <a:cubicBezTo>
                  <a:pt x="140" y="87"/>
                  <a:pt x="140" y="87"/>
                  <a:pt x="140" y="87"/>
                </a:cubicBezTo>
                <a:cubicBezTo>
                  <a:pt x="137" y="84"/>
                  <a:pt x="133" y="82"/>
                  <a:pt x="128" y="82"/>
                </a:cubicBezTo>
                <a:cubicBezTo>
                  <a:pt x="123" y="82"/>
                  <a:pt x="117" y="85"/>
                  <a:pt x="113" y="89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25" y="98"/>
                  <a:pt x="127" y="97"/>
                  <a:pt x="128" y="97"/>
                </a:cubicBezTo>
                <a:cubicBezTo>
                  <a:pt x="129" y="97"/>
                  <a:pt x="129" y="97"/>
                  <a:pt x="129" y="97"/>
                </a:cubicBezTo>
                <a:cubicBezTo>
                  <a:pt x="170" y="138"/>
                  <a:pt x="170" y="138"/>
                  <a:pt x="170" y="138"/>
                </a:cubicBezTo>
                <a:cubicBezTo>
                  <a:pt x="170" y="138"/>
                  <a:pt x="170" y="141"/>
                  <a:pt x="167" y="144"/>
                </a:cubicBezTo>
                <a:cubicBezTo>
                  <a:pt x="147" y="165"/>
                  <a:pt x="147" y="165"/>
                  <a:pt x="147" y="165"/>
                </a:cubicBezTo>
                <a:cubicBezTo>
                  <a:pt x="144" y="167"/>
                  <a:pt x="141" y="167"/>
                  <a:pt x="140" y="167"/>
                </a:cubicBezTo>
                <a:cubicBezTo>
                  <a:pt x="100" y="127"/>
                  <a:pt x="100" y="127"/>
                  <a:pt x="100" y="127"/>
                </a:cubicBezTo>
                <a:cubicBezTo>
                  <a:pt x="100" y="126"/>
                  <a:pt x="100" y="123"/>
                  <a:pt x="102" y="120"/>
                </a:cubicBezTo>
                <a:cubicBezTo>
                  <a:pt x="92" y="110"/>
                  <a:pt x="92" y="110"/>
                  <a:pt x="92" y="110"/>
                </a:cubicBezTo>
                <a:cubicBezTo>
                  <a:pt x="84" y="118"/>
                  <a:pt x="83" y="130"/>
                  <a:pt x="90" y="137"/>
                </a:cubicBezTo>
                <a:cubicBezTo>
                  <a:pt x="130" y="177"/>
                  <a:pt x="130" y="177"/>
                  <a:pt x="130" y="177"/>
                </a:cubicBezTo>
                <a:cubicBezTo>
                  <a:pt x="133" y="180"/>
                  <a:pt x="137" y="182"/>
                  <a:pt x="141" y="182"/>
                </a:cubicBezTo>
                <a:cubicBezTo>
                  <a:pt x="141" y="182"/>
                  <a:pt x="141" y="182"/>
                  <a:pt x="141" y="182"/>
                </a:cubicBezTo>
                <a:cubicBezTo>
                  <a:pt x="147" y="182"/>
                  <a:pt x="153" y="179"/>
                  <a:pt x="157" y="175"/>
                </a:cubicBezTo>
                <a:cubicBezTo>
                  <a:pt x="178" y="155"/>
                  <a:pt x="178" y="155"/>
                  <a:pt x="178" y="155"/>
                </a:cubicBezTo>
                <a:cubicBezTo>
                  <a:pt x="186" y="146"/>
                  <a:pt x="187" y="134"/>
                  <a:pt x="180" y="127"/>
                </a:cubicBezTo>
                <a:close/>
                <a:moveTo>
                  <a:pt x="60" y="57"/>
                </a:moveTo>
                <a:cubicBezTo>
                  <a:pt x="56" y="61"/>
                  <a:pt x="56" y="66"/>
                  <a:pt x="60" y="70"/>
                </a:cubicBezTo>
                <a:cubicBezTo>
                  <a:pt x="114" y="124"/>
                  <a:pt x="114" y="124"/>
                  <a:pt x="114" y="124"/>
                </a:cubicBezTo>
                <a:cubicBezTo>
                  <a:pt x="116" y="126"/>
                  <a:pt x="118" y="127"/>
                  <a:pt x="121" y="127"/>
                </a:cubicBezTo>
                <a:cubicBezTo>
                  <a:pt x="123" y="127"/>
                  <a:pt x="125" y="126"/>
                  <a:pt x="127" y="124"/>
                </a:cubicBezTo>
                <a:cubicBezTo>
                  <a:pt x="131" y="121"/>
                  <a:pt x="131" y="115"/>
                  <a:pt x="127" y="112"/>
                </a:cubicBezTo>
                <a:cubicBezTo>
                  <a:pt x="73" y="57"/>
                  <a:pt x="73" y="57"/>
                  <a:pt x="73" y="57"/>
                </a:cubicBezTo>
                <a:cubicBezTo>
                  <a:pt x="69" y="53"/>
                  <a:pt x="63" y="53"/>
                  <a:pt x="60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4295" tIns="37148" rIns="74295" bIns="37148" numCol="1" anchor="t" anchorCtr="0" compatLnSpc="1"/>
          <a:lstStyle/>
          <a:p>
            <a:pPr>
              <a:lnSpc>
                <a:spcPct val="120000"/>
              </a:lnSpc>
            </a:pPr>
            <a:endParaRPr lang="en-US" sz="1460"/>
          </a:p>
        </p:txBody>
      </p:sp>
      <p:sp>
        <p:nvSpPr>
          <p:cNvPr id="26" name="Oval 49"/>
          <p:cNvSpPr/>
          <p:nvPr/>
        </p:nvSpPr>
        <p:spPr>
          <a:xfrm>
            <a:off x="6723210" y="1718540"/>
            <a:ext cx="1121902" cy="11219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60" dirty="0"/>
          </a:p>
        </p:txBody>
      </p:sp>
      <p:sp>
        <p:nvSpPr>
          <p:cNvPr id="27" name="Freeform 37"/>
          <p:cNvSpPr/>
          <p:nvPr/>
        </p:nvSpPr>
        <p:spPr bwMode="auto">
          <a:xfrm>
            <a:off x="7057279" y="2074104"/>
            <a:ext cx="453764" cy="410775"/>
          </a:xfrm>
          <a:custGeom>
            <a:avLst/>
            <a:gdLst>
              <a:gd name="T0" fmla="*/ 161 w 161"/>
              <a:gd name="T1" fmla="*/ 27 h 145"/>
              <a:gd name="T2" fmla="*/ 139 w 161"/>
              <a:gd name="T3" fmla="*/ 49 h 145"/>
              <a:gd name="T4" fmla="*/ 123 w 161"/>
              <a:gd name="T5" fmla="*/ 42 h 145"/>
              <a:gd name="T6" fmla="*/ 93 w 161"/>
              <a:gd name="T7" fmla="*/ 62 h 145"/>
              <a:gd name="T8" fmla="*/ 94 w 161"/>
              <a:gd name="T9" fmla="*/ 68 h 145"/>
              <a:gd name="T10" fmla="*/ 92 w 161"/>
              <a:gd name="T11" fmla="*/ 75 h 145"/>
              <a:gd name="T12" fmla="*/ 123 w 161"/>
              <a:gd name="T13" fmla="*/ 106 h 145"/>
              <a:gd name="T14" fmla="*/ 132 w 161"/>
              <a:gd name="T15" fmla="*/ 103 h 145"/>
              <a:gd name="T16" fmla="*/ 149 w 161"/>
              <a:gd name="T17" fmla="*/ 120 h 145"/>
              <a:gd name="T18" fmla="*/ 132 w 161"/>
              <a:gd name="T19" fmla="*/ 136 h 145"/>
              <a:gd name="T20" fmla="*/ 116 w 161"/>
              <a:gd name="T21" fmla="*/ 120 h 145"/>
              <a:gd name="T22" fmla="*/ 119 w 161"/>
              <a:gd name="T23" fmla="*/ 110 h 145"/>
              <a:gd name="T24" fmla="*/ 88 w 161"/>
              <a:gd name="T25" fmla="*/ 79 h 145"/>
              <a:gd name="T26" fmla="*/ 80 w 161"/>
              <a:gd name="T27" fmla="*/ 81 h 145"/>
              <a:gd name="T28" fmla="*/ 75 w 161"/>
              <a:gd name="T29" fmla="*/ 81 h 145"/>
              <a:gd name="T30" fmla="*/ 52 w 161"/>
              <a:gd name="T31" fmla="*/ 115 h 145"/>
              <a:gd name="T32" fmla="*/ 58 w 161"/>
              <a:gd name="T33" fmla="*/ 127 h 145"/>
              <a:gd name="T34" fmla="*/ 41 w 161"/>
              <a:gd name="T35" fmla="*/ 145 h 145"/>
              <a:gd name="T36" fmla="*/ 24 w 161"/>
              <a:gd name="T37" fmla="*/ 127 h 145"/>
              <a:gd name="T38" fmla="*/ 41 w 161"/>
              <a:gd name="T39" fmla="*/ 110 h 145"/>
              <a:gd name="T40" fmla="*/ 48 w 161"/>
              <a:gd name="T41" fmla="*/ 112 h 145"/>
              <a:gd name="T42" fmla="*/ 71 w 161"/>
              <a:gd name="T43" fmla="*/ 78 h 145"/>
              <a:gd name="T44" fmla="*/ 67 w 161"/>
              <a:gd name="T45" fmla="*/ 72 h 145"/>
              <a:gd name="T46" fmla="*/ 30 w 161"/>
              <a:gd name="T47" fmla="*/ 76 h 145"/>
              <a:gd name="T48" fmla="*/ 16 w 161"/>
              <a:gd name="T49" fmla="*/ 90 h 145"/>
              <a:gd name="T50" fmla="*/ 0 w 161"/>
              <a:gd name="T51" fmla="*/ 75 h 145"/>
              <a:gd name="T52" fmla="*/ 16 w 161"/>
              <a:gd name="T53" fmla="*/ 60 h 145"/>
              <a:gd name="T54" fmla="*/ 30 w 161"/>
              <a:gd name="T55" fmla="*/ 71 h 145"/>
              <a:gd name="T56" fmla="*/ 67 w 161"/>
              <a:gd name="T57" fmla="*/ 66 h 145"/>
              <a:gd name="T58" fmla="*/ 72 w 161"/>
              <a:gd name="T59" fmla="*/ 58 h 145"/>
              <a:gd name="T60" fmla="*/ 54 w 161"/>
              <a:gd name="T61" fmla="*/ 26 h 145"/>
              <a:gd name="T62" fmla="*/ 49 w 161"/>
              <a:gd name="T63" fmla="*/ 27 h 145"/>
              <a:gd name="T64" fmla="*/ 36 w 161"/>
              <a:gd name="T65" fmla="*/ 13 h 145"/>
              <a:gd name="T66" fmla="*/ 49 w 161"/>
              <a:gd name="T67" fmla="*/ 0 h 145"/>
              <a:gd name="T68" fmla="*/ 63 w 161"/>
              <a:gd name="T69" fmla="*/ 13 h 145"/>
              <a:gd name="T70" fmla="*/ 58 w 161"/>
              <a:gd name="T71" fmla="*/ 23 h 145"/>
              <a:gd name="T72" fmla="*/ 76 w 161"/>
              <a:gd name="T73" fmla="*/ 55 h 145"/>
              <a:gd name="T74" fmla="*/ 80 w 161"/>
              <a:gd name="T75" fmla="*/ 55 h 145"/>
              <a:gd name="T76" fmla="*/ 90 w 161"/>
              <a:gd name="T77" fmla="*/ 58 h 145"/>
              <a:gd name="T78" fmla="*/ 120 w 161"/>
              <a:gd name="T79" fmla="*/ 37 h 145"/>
              <a:gd name="T80" fmla="*/ 117 w 161"/>
              <a:gd name="T81" fmla="*/ 27 h 145"/>
              <a:gd name="T82" fmla="*/ 139 w 161"/>
              <a:gd name="T83" fmla="*/ 4 h 145"/>
              <a:gd name="T84" fmla="*/ 161 w 161"/>
              <a:gd name="T85" fmla="*/ 27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1" h="145">
                <a:moveTo>
                  <a:pt x="161" y="27"/>
                </a:moveTo>
                <a:cubicBezTo>
                  <a:pt x="161" y="39"/>
                  <a:pt x="151" y="49"/>
                  <a:pt x="139" y="49"/>
                </a:cubicBezTo>
                <a:cubicBezTo>
                  <a:pt x="133" y="49"/>
                  <a:pt x="127" y="46"/>
                  <a:pt x="123" y="42"/>
                </a:cubicBezTo>
                <a:cubicBezTo>
                  <a:pt x="123" y="42"/>
                  <a:pt x="123" y="42"/>
                  <a:pt x="93" y="62"/>
                </a:cubicBezTo>
                <a:cubicBezTo>
                  <a:pt x="93" y="64"/>
                  <a:pt x="94" y="66"/>
                  <a:pt x="94" y="68"/>
                </a:cubicBezTo>
                <a:cubicBezTo>
                  <a:pt x="94" y="71"/>
                  <a:pt x="93" y="73"/>
                  <a:pt x="92" y="75"/>
                </a:cubicBezTo>
                <a:cubicBezTo>
                  <a:pt x="92" y="75"/>
                  <a:pt x="92" y="75"/>
                  <a:pt x="123" y="106"/>
                </a:cubicBezTo>
                <a:cubicBezTo>
                  <a:pt x="125" y="104"/>
                  <a:pt x="129" y="103"/>
                  <a:pt x="132" y="103"/>
                </a:cubicBezTo>
                <a:cubicBezTo>
                  <a:pt x="141" y="103"/>
                  <a:pt x="149" y="110"/>
                  <a:pt x="149" y="120"/>
                </a:cubicBezTo>
                <a:cubicBezTo>
                  <a:pt x="149" y="129"/>
                  <a:pt x="141" y="136"/>
                  <a:pt x="132" y="136"/>
                </a:cubicBezTo>
                <a:cubicBezTo>
                  <a:pt x="123" y="136"/>
                  <a:pt x="116" y="129"/>
                  <a:pt x="116" y="120"/>
                </a:cubicBezTo>
                <a:cubicBezTo>
                  <a:pt x="116" y="116"/>
                  <a:pt x="117" y="113"/>
                  <a:pt x="119" y="110"/>
                </a:cubicBezTo>
                <a:cubicBezTo>
                  <a:pt x="119" y="110"/>
                  <a:pt x="119" y="110"/>
                  <a:pt x="88" y="79"/>
                </a:cubicBezTo>
                <a:cubicBezTo>
                  <a:pt x="86" y="81"/>
                  <a:pt x="83" y="81"/>
                  <a:pt x="80" y="81"/>
                </a:cubicBezTo>
                <a:cubicBezTo>
                  <a:pt x="79" y="81"/>
                  <a:pt x="77" y="81"/>
                  <a:pt x="75" y="81"/>
                </a:cubicBezTo>
                <a:cubicBezTo>
                  <a:pt x="75" y="81"/>
                  <a:pt x="75" y="81"/>
                  <a:pt x="52" y="115"/>
                </a:cubicBezTo>
                <a:cubicBezTo>
                  <a:pt x="56" y="118"/>
                  <a:pt x="58" y="123"/>
                  <a:pt x="58" y="127"/>
                </a:cubicBezTo>
                <a:cubicBezTo>
                  <a:pt x="58" y="137"/>
                  <a:pt x="50" y="145"/>
                  <a:pt x="41" y="145"/>
                </a:cubicBezTo>
                <a:cubicBezTo>
                  <a:pt x="31" y="145"/>
                  <a:pt x="24" y="137"/>
                  <a:pt x="24" y="127"/>
                </a:cubicBezTo>
                <a:cubicBezTo>
                  <a:pt x="24" y="118"/>
                  <a:pt x="31" y="110"/>
                  <a:pt x="41" y="110"/>
                </a:cubicBezTo>
                <a:cubicBezTo>
                  <a:pt x="43" y="110"/>
                  <a:pt x="46" y="111"/>
                  <a:pt x="48" y="112"/>
                </a:cubicBezTo>
                <a:cubicBezTo>
                  <a:pt x="48" y="112"/>
                  <a:pt x="48" y="112"/>
                  <a:pt x="71" y="78"/>
                </a:cubicBezTo>
                <a:cubicBezTo>
                  <a:pt x="69" y="76"/>
                  <a:pt x="68" y="74"/>
                  <a:pt x="67" y="72"/>
                </a:cubicBezTo>
                <a:cubicBezTo>
                  <a:pt x="67" y="72"/>
                  <a:pt x="67" y="72"/>
                  <a:pt x="30" y="76"/>
                </a:cubicBezTo>
                <a:cubicBezTo>
                  <a:pt x="30" y="84"/>
                  <a:pt x="23" y="90"/>
                  <a:pt x="16" y="90"/>
                </a:cubicBezTo>
                <a:cubicBezTo>
                  <a:pt x="7" y="90"/>
                  <a:pt x="0" y="83"/>
                  <a:pt x="0" y="75"/>
                </a:cubicBezTo>
                <a:cubicBezTo>
                  <a:pt x="0" y="66"/>
                  <a:pt x="7" y="60"/>
                  <a:pt x="16" y="60"/>
                </a:cubicBezTo>
                <a:cubicBezTo>
                  <a:pt x="22" y="60"/>
                  <a:pt x="28" y="64"/>
                  <a:pt x="30" y="71"/>
                </a:cubicBezTo>
                <a:cubicBezTo>
                  <a:pt x="30" y="71"/>
                  <a:pt x="30" y="71"/>
                  <a:pt x="67" y="66"/>
                </a:cubicBezTo>
                <a:cubicBezTo>
                  <a:pt x="67" y="63"/>
                  <a:pt x="69" y="60"/>
                  <a:pt x="72" y="58"/>
                </a:cubicBezTo>
                <a:cubicBezTo>
                  <a:pt x="72" y="58"/>
                  <a:pt x="72" y="58"/>
                  <a:pt x="54" y="26"/>
                </a:cubicBezTo>
                <a:cubicBezTo>
                  <a:pt x="52" y="26"/>
                  <a:pt x="51" y="27"/>
                  <a:pt x="49" y="27"/>
                </a:cubicBezTo>
                <a:cubicBezTo>
                  <a:pt x="42" y="27"/>
                  <a:pt x="36" y="20"/>
                  <a:pt x="36" y="13"/>
                </a:cubicBezTo>
                <a:cubicBezTo>
                  <a:pt x="36" y="5"/>
                  <a:pt x="42" y="0"/>
                  <a:pt x="49" y="0"/>
                </a:cubicBezTo>
                <a:cubicBezTo>
                  <a:pt x="57" y="0"/>
                  <a:pt x="63" y="5"/>
                  <a:pt x="63" y="13"/>
                </a:cubicBezTo>
                <a:cubicBezTo>
                  <a:pt x="63" y="17"/>
                  <a:pt x="61" y="21"/>
                  <a:pt x="58" y="23"/>
                </a:cubicBezTo>
                <a:cubicBezTo>
                  <a:pt x="58" y="23"/>
                  <a:pt x="58" y="23"/>
                  <a:pt x="76" y="55"/>
                </a:cubicBezTo>
                <a:cubicBezTo>
                  <a:pt x="77" y="55"/>
                  <a:pt x="79" y="55"/>
                  <a:pt x="80" y="55"/>
                </a:cubicBezTo>
                <a:cubicBezTo>
                  <a:pt x="84" y="55"/>
                  <a:pt x="87" y="56"/>
                  <a:pt x="90" y="58"/>
                </a:cubicBezTo>
                <a:cubicBezTo>
                  <a:pt x="90" y="58"/>
                  <a:pt x="90" y="58"/>
                  <a:pt x="120" y="37"/>
                </a:cubicBezTo>
                <a:cubicBezTo>
                  <a:pt x="118" y="34"/>
                  <a:pt x="117" y="30"/>
                  <a:pt x="117" y="27"/>
                </a:cubicBezTo>
                <a:cubicBezTo>
                  <a:pt x="117" y="14"/>
                  <a:pt x="127" y="4"/>
                  <a:pt x="139" y="4"/>
                </a:cubicBezTo>
                <a:cubicBezTo>
                  <a:pt x="151" y="4"/>
                  <a:pt x="161" y="14"/>
                  <a:pt x="161" y="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4295" tIns="37148" rIns="74295" bIns="37148" numCol="1" anchor="t" anchorCtr="0" compatLnSpc="1"/>
          <a:lstStyle/>
          <a:p>
            <a:pPr>
              <a:lnSpc>
                <a:spcPct val="120000"/>
              </a:lnSpc>
            </a:pPr>
            <a:endParaRPr lang="en-US" sz="1460"/>
          </a:p>
        </p:txBody>
      </p:sp>
      <p:sp>
        <p:nvSpPr>
          <p:cNvPr id="28" name="Oval 52"/>
          <p:cNvSpPr/>
          <p:nvPr/>
        </p:nvSpPr>
        <p:spPr>
          <a:xfrm>
            <a:off x="8836684" y="1718540"/>
            <a:ext cx="1121902" cy="11219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60"/>
          </a:p>
        </p:txBody>
      </p:sp>
      <p:sp>
        <p:nvSpPr>
          <p:cNvPr id="29" name="Freeform 38"/>
          <p:cNvSpPr>
            <a:spLocks noEditPoints="1"/>
          </p:cNvSpPr>
          <p:nvPr/>
        </p:nvSpPr>
        <p:spPr bwMode="auto">
          <a:xfrm>
            <a:off x="9152711" y="2074104"/>
            <a:ext cx="489850" cy="410775"/>
          </a:xfrm>
          <a:custGeom>
            <a:avLst/>
            <a:gdLst>
              <a:gd name="T0" fmla="*/ 58 w 202"/>
              <a:gd name="T1" fmla="*/ 129 h 169"/>
              <a:gd name="T2" fmla="*/ 61 w 202"/>
              <a:gd name="T3" fmla="*/ 121 h 169"/>
              <a:gd name="T4" fmla="*/ 54 w 202"/>
              <a:gd name="T5" fmla="*/ 108 h 169"/>
              <a:gd name="T6" fmla="*/ 57 w 202"/>
              <a:gd name="T7" fmla="*/ 99 h 169"/>
              <a:gd name="T8" fmla="*/ 54 w 202"/>
              <a:gd name="T9" fmla="*/ 90 h 169"/>
              <a:gd name="T10" fmla="*/ 61 w 202"/>
              <a:gd name="T11" fmla="*/ 77 h 169"/>
              <a:gd name="T12" fmla="*/ 57 w 202"/>
              <a:gd name="T13" fmla="*/ 67 h 169"/>
              <a:gd name="T14" fmla="*/ 62 w 202"/>
              <a:gd name="T15" fmla="*/ 71 h 169"/>
              <a:gd name="T16" fmla="*/ 67 w 202"/>
              <a:gd name="T17" fmla="*/ 98 h 169"/>
              <a:gd name="T18" fmla="*/ 80 w 202"/>
              <a:gd name="T19" fmla="*/ 113 h 169"/>
              <a:gd name="T20" fmla="*/ 71 w 202"/>
              <a:gd name="T21" fmla="*/ 92 h 169"/>
              <a:gd name="T22" fmla="*/ 71 w 202"/>
              <a:gd name="T23" fmla="*/ 67 h 169"/>
              <a:gd name="T24" fmla="*/ 59 w 202"/>
              <a:gd name="T25" fmla="*/ 29 h 169"/>
              <a:gd name="T26" fmla="*/ 69 w 202"/>
              <a:gd name="T27" fmla="*/ 4 h 169"/>
              <a:gd name="T28" fmla="*/ 80 w 202"/>
              <a:gd name="T29" fmla="*/ 21 h 169"/>
              <a:gd name="T30" fmla="*/ 101 w 202"/>
              <a:gd name="T31" fmla="*/ 48 h 169"/>
              <a:gd name="T32" fmla="*/ 123 w 202"/>
              <a:gd name="T33" fmla="*/ 70 h 169"/>
              <a:gd name="T34" fmla="*/ 142 w 202"/>
              <a:gd name="T35" fmla="*/ 73 h 169"/>
              <a:gd name="T36" fmla="*/ 142 w 202"/>
              <a:gd name="T37" fmla="*/ 147 h 169"/>
              <a:gd name="T38" fmla="*/ 131 w 202"/>
              <a:gd name="T39" fmla="*/ 147 h 169"/>
              <a:gd name="T40" fmla="*/ 116 w 202"/>
              <a:gd name="T41" fmla="*/ 151 h 169"/>
              <a:gd name="T42" fmla="*/ 105 w 202"/>
              <a:gd name="T43" fmla="*/ 149 h 169"/>
              <a:gd name="T44" fmla="*/ 77 w 202"/>
              <a:gd name="T45" fmla="*/ 154 h 169"/>
              <a:gd name="T46" fmla="*/ 60 w 202"/>
              <a:gd name="T47" fmla="*/ 154 h 169"/>
              <a:gd name="T48" fmla="*/ 65 w 202"/>
              <a:gd name="T49" fmla="*/ 143 h 169"/>
              <a:gd name="T50" fmla="*/ 58 w 202"/>
              <a:gd name="T51" fmla="*/ 129 h 169"/>
              <a:gd name="T52" fmla="*/ 12 w 202"/>
              <a:gd name="T53" fmla="*/ 110 h 169"/>
              <a:gd name="T54" fmla="*/ 13 w 202"/>
              <a:gd name="T55" fmla="*/ 110 h 169"/>
              <a:gd name="T56" fmla="*/ 4 w 202"/>
              <a:gd name="T57" fmla="*/ 121 h 169"/>
              <a:gd name="T58" fmla="*/ 16 w 202"/>
              <a:gd name="T59" fmla="*/ 132 h 169"/>
              <a:gd name="T60" fmla="*/ 21 w 202"/>
              <a:gd name="T61" fmla="*/ 132 h 169"/>
              <a:gd name="T62" fmla="*/ 12 w 202"/>
              <a:gd name="T63" fmla="*/ 143 h 169"/>
              <a:gd name="T64" fmla="*/ 24 w 202"/>
              <a:gd name="T65" fmla="*/ 154 h 169"/>
              <a:gd name="T66" fmla="*/ 36 w 202"/>
              <a:gd name="T67" fmla="*/ 154 h 169"/>
              <a:gd name="T68" fmla="*/ 47 w 202"/>
              <a:gd name="T69" fmla="*/ 154 h 169"/>
              <a:gd name="T70" fmla="*/ 59 w 202"/>
              <a:gd name="T71" fmla="*/ 143 h 169"/>
              <a:gd name="T72" fmla="*/ 47 w 202"/>
              <a:gd name="T73" fmla="*/ 132 h 169"/>
              <a:gd name="T74" fmla="*/ 45 w 202"/>
              <a:gd name="T75" fmla="*/ 132 h 169"/>
              <a:gd name="T76" fmla="*/ 55 w 202"/>
              <a:gd name="T77" fmla="*/ 121 h 169"/>
              <a:gd name="T78" fmla="*/ 43 w 202"/>
              <a:gd name="T79" fmla="*/ 110 h 169"/>
              <a:gd name="T80" fmla="*/ 41 w 202"/>
              <a:gd name="T81" fmla="*/ 110 h 169"/>
              <a:gd name="T82" fmla="*/ 51 w 202"/>
              <a:gd name="T83" fmla="*/ 99 h 169"/>
              <a:gd name="T84" fmla="*/ 41 w 202"/>
              <a:gd name="T85" fmla="*/ 88 h 169"/>
              <a:gd name="T86" fmla="*/ 43 w 202"/>
              <a:gd name="T87" fmla="*/ 88 h 169"/>
              <a:gd name="T88" fmla="*/ 55 w 202"/>
              <a:gd name="T89" fmla="*/ 77 h 169"/>
              <a:gd name="T90" fmla="*/ 44 w 202"/>
              <a:gd name="T91" fmla="*/ 66 h 169"/>
              <a:gd name="T92" fmla="*/ 20 w 202"/>
              <a:gd name="T93" fmla="*/ 66 h 169"/>
              <a:gd name="T94" fmla="*/ 8 w 202"/>
              <a:gd name="T95" fmla="*/ 77 h 169"/>
              <a:gd name="T96" fmla="*/ 18 w 202"/>
              <a:gd name="T97" fmla="*/ 88 h 169"/>
              <a:gd name="T98" fmla="*/ 12 w 202"/>
              <a:gd name="T99" fmla="*/ 88 h 169"/>
              <a:gd name="T100" fmla="*/ 0 w 202"/>
              <a:gd name="T101" fmla="*/ 99 h 169"/>
              <a:gd name="T102" fmla="*/ 12 w 202"/>
              <a:gd name="T103" fmla="*/ 110 h 169"/>
              <a:gd name="T104" fmla="*/ 202 w 202"/>
              <a:gd name="T105" fmla="*/ 169 h 169"/>
              <a:gd name="T106" fmla="*/ 149 w 202"/>
              <a:gd name="T107" fmla="*/ 169 h 169"/>
              <a:gd name="T108" fmla="*/ 149 w 202"/>
              <a:gd name="T109" fmla="*/ 67 h 169"/>
              <a:gd name="T110" fmla="*/ 202 w 202"/>
              <a:gd name="T111" fmla="*/ 67 h 169"/>
              <a:gd name="T112" fmla="*/ 202 w 202"/>
              <a:gd name="T113" fmla="*/ 169 h 169"/>
              <a:gd name="T114" fmla="*/ 164 w 202"/>
              <a:gd name="T115" fmla="*/ 146 h 169"/>
              <a:gd name="T116" fmla="*/ 158 w 202"/>
              <a:gd name="T117" fmla="*/ 153 h 169"/>
              <a:gd name="T118" fmla="*/ 164 w 202"/>
              <a:gd name="T119" fmla="*/ 159 h 169"/>
              <a:gd name="T120" fmla="*/ 170 w 202"/>
              <a:gd name="T121" fmla="*/ 153 h 169"/>
              <a:gd name="T122" fmla="*/ 164 w 202"/>
              <a:gd name="T123" fmla="*/ 146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02" h="169">
                <a:moveTo>
                  <a:pt x="58" y="129"/>
                </a:moveTo>
                <a:cubicBezTo>
                  <a:pt x="60" y="127"/>
                  <a:pt x="61" y="124"/>
                  <a:pt x="61" y="121"/>
                </a:cubicBezTo>
                <a:cubicBezTo>
                  <a:pt x="61" y="115"/>
                  <a:pt x="58" y="111"/>
                  <a:pt x="54" y="108"/>
                </a:cubicBezTo>
                <a:cubicBezTo>
                  <a:pt x="56" y="105"/>
                  <a:pt x="57" y="102"/>
                  <a:pt x="57" y="99"/>
                </a:cubicBezTo>
                <a:cubicBezTo>
                  <a:pt x="57" y="96"/>
                  <a:pt x="56" y="93"/>
                  <a:pt x="54" y="90"/>
                </a:cubicBezTo>
                <a:cubicBezTo>
                  <a:pt x="58" y="87"/>
                  <a:pt x="61" y="82"/>
                  <a:pt x="61" y="77"/>
                </a:cubicBezTo>
                <a:cubicBezTo>
                  <a:pt x="61" y="73"/>
                  <a:pt x="59" y="69"/>
                  <a:pt x="57" y="67"/>
                </a:cubicBezTo>
                <a:cubicBezTo>
                  <a:pt x="59" y="68"/>
                  <a:pt x="61" y="69"/>
                  <a:pt x="62" y="71"/>
                </a:cubicBezTo>
                <a:cubicBezTo>
                  <a:pt x="67" y="80"/>
                  <a:pt x="65" y="89"/>
                  <a:pt x="67" y="98"/>
                </a:cubicBezTo>
                <a:cubicBezTo>
                  <a:pt x="69" y="107"/>
                  <a:pt x="80" y="113"/>
                  <a:pt x="80" y="113"/>
                </a:cubicBezTo>
                <a:cubicBezTo>
                  <a:pt x="80" y="113"/>
                  <a:pt x="72" y="104"/>
                  <a:pt x="71" y="92"/>
                </a:cubicBezTo>
                <a:cubicBezTo>
                  <a:pt x="71" y="83"/>
                  <a:pt x="73" y="77"/>
                  <a:pt x="71" y="67"/>
                </a:cubicBezTo>
                <a:cubicBezTo>
                  <a:pt x="70" y="63"/>
                  <a:pt x="59" y="41"/>
                  <a:pt x="59" y="29"/>
                </a:cubicBezTo>
                <a:cubicBezTo>
                  <a:pt x="58" y="18"/>
                  <a:pt x="59" y="7"/>
                  <a:pt x="69" y="4"/>
                </a:cubicBezTo>
                <a:cubicBezTo>
                  <a:pt x="79" y="0"/>
                  <a:pt x="78" y="15"/>
                  <a:pt x="80" y="21"/>
                </a:cubicBezTo>
                <a:cubicBezTo>
                  <a:pt x="87" y="36"/>
                  <a:pt x="96" y="42"/>
                  <a:pt x="101" y="48"/>
                </a:cubicBezTo>
                <a:cubicBezTo>
                  <a:pt x="106" y="55"/>
                  <a:pt x="113" y="64"/>
                  <a:pt x="123" y="70"/>
                </a:cubicBezTo>
                <a:cubicBezTo>
                  <a:pt x="129" y="75"/>
                  <a:pt x="138" y="74"/>
                  <a:pt x="142" y="73"/>
                </a:cubicBezTo>
                <a:cubicBezTo>
                  <a:pt x="142" y="147"/>
                  <a:pt x="142" y="147"/>
                  <a:pt x="142" y="147"/>
                </a:cubicBezTo>
                <a:cubicBezTo>
                  <a:pt x="131" y="147"/>
                  <a:pt x="131" y="147"/>
                  <a:pt x="131" y="147"/>
                </a:cubicBezTo>
                <a:cubicBezTo>
                  <a:pt x="127" y="147"/>
                  <a:pt x="120" y="151"/>
                  <a:pt x="116" y="151"/>
                </a:cubicBezTo>
                <a:cubicBezTo>
                  <a:pt x="112" y="151"/>
                  <a:pt x="111" y="149"/>
                  <a:pt x="105" y="149"/>
                </a:cubicBezTo>
                <a:cubicBezTo>
                  <a:pt x="100" y="149"/>
                  <a:pt x="83" y="154"/>
                  <a:pt x="77" y="154"/>
                </a:cubicBezTo>
                <a:cubicBezTo>
                  <a:pt x="60" y="154"/>
                  <a:pt x="60" y="154"/>
                  <a:pt x="60" y="154"/>
                </a:cubicBezTo>
                <a:cubicBezTo>
                  <a:pt x="63" y="151"/>
                  <a:pt x="65" y="147"/>
                  <a:pt x="65" y="143"/>
                </a:cubicBezTo>
                <a:cubicBezTo>
                  <a:pt x="65" y="137"/>
                  <a:pt x="62" y="133"/>
                  <a:pt x="58" y="129"/>
                </a:cubicBezTo>
                <a:moveTo>
                  <a:pt x="12" y="110"/>
                </a:moveTo>
                <a:cubicBezTo>
                  <a:pt x="13" y="110"/>
                  <a:pt x="13" y="110"/>
                  <a:pt x="13" y="110"/>
                </a:cubicBezTo>
                <a:cubicBezTo>
                  <a:pt x="8" y="111"/>
                  <a:pt x="4" y="115"/>
                  <a:pt x="4" y="121"/>
                </a:cubicBezTo>
                <a:cubicBezTo>
                  <a:pt x="4" y="127"/>
                  <a:pt x="9" y="132"/>
                  <a:pt x="16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16" y="133"/>
                  <a:pt x="12" y="137"/>
                  <a:pt x="12" y="143"/>
                </a:cubicBezTo>
                <a:cubicBezTo>
                  <a:pt x="12" y="149"/>
                  <a:pt x="17" y="154"/>
                  <a:pt x="24" y="154"/>
                </a:cubicBezTo>
                <a:cubicBezTo>
                  <a:pt x="36" y="154"/>
                  <a:pt x="36" y="154"/>
                  <a:pt x="36" y="154"/>
                </a:cubicBezTo>
                <a:cubicBezTo>
                  <a:pt x="47" y="154"/>
                  <a:pt x="47" y="154"/>
                  <a:pt x="47" y="154"/>
                </a:cubicBezTo>
                <a:cubicBezTo>
                  <a:pt x="53" y="154"/>
                  <a:pt x="59" y="149"/>
                  <a:pt x="59" y="143"/>
                </a:cubicBezTo>
                <a:cubicBezTo>
                  <a:pt x="59" y="137"/>
                  <a:pt x="53" y="132"/>
                  <a:pt x="47" y="132"/>
                </a:cubicBezTo>
                <a:cubicBezTo>
                  <a:pt x="45" y="132"/>
                  <a:pt x="45" y="132"/>
                  <a:pt x="45" y="132"/>
                </a:cubicBezTo>
                <a:cubicBezTo>
                  <a:pt x="50" y="130"/>
                  <a:pt x="55" y="126"/>
                  <a:pt x="55" y="121"/>
                </a:cubicBezTo>
                <a:cubicBezTo>
                  <a:pt x="55" y="115"/>
                  <a:pt x="49" y="110"/>
                  <a:pt x="43" y="110"/>
                </a:cubicBezTo>
                <a:cubicBezTo>
                  <a:pt x="41" y="110"/>
                  <a:pt x="41" y="110"/>
                  <a:pt x="41" y="110"/>
                </a:cubicBezTo>
                <a:cubicBezTo>
                  <a:pt x="46" y="109"/>
                  <a:pt x="51" y="104"/>
                  <a:pt x="51" y="99"/>
                </a:cubicBezTo>
                <a:cubicBezTo>
                  <a:pt x="51" y="94"/>
                  <a:pt x="46" y="89"/>
                  <a:pt x="41" y="88"/>
                </a:cubicBezTo>
                <a:cubicBezTo>
                  <a:pt x="43" y="88"/>
                  <a:pt x="43" y="88"/>
                  <a:pt x="43" y="88"/>
                </a:cubicBezTo>
                <a:cubicBezTo>
                  <a:pt x="49" y="88"/>
                  <a:pt x="55" y="83"/>
                  <a:pt x="55" y="77"/>
                </a:cubicBezTo>
                <a:cubicBezTo>
                  <a:pt x="55" y="71"/>
                  <a:pt x="50" y="66"/>
                  <a:pt x="44" y="66"/>
                </a:cubicBezTo>
                <a:cubicBezTo>
                  <a:pt x="20" y="66"/>
                  <a:pt x="20" y="66"/>
                  <a:pt x="20" y="66"/>
                </a:cubicBezTo>
                <a:cubicBezTo>
                  <a:pt x="14" y="66"/>
                  <a:pt x="8" y="71"/>
                  <a:pt x="8" y="77"/>
                </a:cubicBezTo>
                <a:cubicBezTo>
                  <a:pt x="8" y="82"/>
                  <a:pt x="12" y="87"/>
                  <a:pt x="18" y="88"/>
                </a:cubicBezTo>
                <a:cubicBezTo>
                  <a:pt x="12" y="88"/>
                  <a:pt x="12" y="88"/>
                  <a:pt x="12" y="88"/>
                </a:cubicBezTo>
                <a:cubicBezTo>
                  <a:pt x="6" y="88"/>
                  <a:pt x="0" y="93"/>
                  <a:pt x="0" y="99"/>
                </a:cubicBezTo>
                <a:cubicBezTo>
                  <a:pt x="0" y="105"/>
                  <a:pt x="6" y="110"/>
                  <a:pt x="12" y="110"/>
                </a:cubicBezTo>
                <a:moveTo>
                  <a:pt x="202" y="169"/>
                </a:moveTo>
                <a:cubicBezTo>
                  <a:pt x="149" y="169"/>
                  <a:pt x="149" y="169"/>
                  <a:pt x="149" y="169"/>
                </a:cubicBezTo>
                <a:cubicBezTo>
                  <a:pt x="149" y="67"/>
                  <a:pt x="149" y="67"/>
                  <a:pt x="149" y="67"/>
                </a:cubicBezTo>
                <a:cubicBezTo>
                  <a:pt x="202" y="67"/>
                  <a:pt x="202" y="67"/>
                  <a:pt x="202" y="67"/>
                </a:cubicBezTo>
                <a:lnTo>
                  <a:pt x="202" y="169"/>
                </a:lnTo>
                <a:close/>
                <a:moveTo>
                  <a:pt x="164" y="146"/>
                </a:moveTo>
                <a:cubicBezTo>
                  <a:pt x="160" y="146"/>
                  <a:pt x="158" y="149"/>
                  <a:pt x="158" y="153"/>
                </a:cubicBezTo>
                <a:cubicBezTo>
                  <a:pt x="158" y="156"/>
                  <a:pt x="160" y="159"/>
                  <a:pt x="164" y="159"/>
                </a:cubicBezTo>
                <a:cubicBezTo>
                  <a:pt x="167" y="159"/>
                  <a:pt x="170" y="156"/>
                  <a:pt x="170" y="153"/>
                </a:cubicBezTo>
                <a:cubicBezTo>
                  <a:pt x="170" y="149"/>
                  <a:pt x="167" y="146"/>
                  <a:pt x="164" y="14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4295" tIns="37148" rIns="74295" bIns="37148" numCol="1" anchor="t" anchorCtr="0" compatLnSpc="1"/>
          <a:lstStyle/>
          <a:p>
            <a:pPr>
              <a:lnSpc>
                <a:spcPct val="120000"/>
              </a:lnSpc>
            </a:pPr>
            <a:endParaRPr lang="en-US" sz="1460"/>
          </a:p>
        </p:txBody>
      </p:sp>
      <p:sp>
        <p:nvSpPr>
          <p:cNvPr id="30" name="TextBox 13"/>
          <p:cNvSpPr txBox="1"/>
          <p:nvPr/>
        </p:nvSpPr>
        <p:spPr>
          <a:xfrm>
            <a:off x="4001646" y="3180189"/>
            <a:ext cx="2338080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4473426" y="3580315"/>
            <a:ext cx="1394520" cy="101181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6115121" y="3180189"/>
            <a:ext cx="2338080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6586901" y="3580315"/>
            <a:ext cx="1394520" cy="101181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8228595" y="3180189"/>
            <a:ext cx="2338080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8700375" y="3580315"/>
            <a:ext cx="1394520" cy="101181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>
            <p:custDataLst>
              <p:tags r:id="rId2"/>
            </p:custDataLst>
          </p:nvPr>
        </p:nvSpPr>
        <p:spPr>
          <a:xfrm rot="20888409">
            <a:off x="444707" y="384824"/>
            <a:ext cx="429650" cy="29064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339401" y="350758"/>
            <a:ext cx="429650" cy="29064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/>
          <p:cNvSpPr txBox="1"/>
          <p:nvPr>
            <p:custDataLst>
              <p:tags r:id="rId4"/>
            </p:custDataLst>
          </p:nvPr>
        </p:nvSpPr>
        <p:spPr>
          <a:xfrm>
            <a:off x="908626" y="282282"/>
            <a:ext cx="234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论文框架与内容</a:t>
            </a:r>
            <a:endParaRPr lang="zh-CN" altLang="en-US" sz="2400" dirty="0">
              <a:solidFill>
                <a:schemeClr val="tx1">
                  <a:lumMod val="90000"/>
                  <a:lumOff val="10000"/>
                </a:schemeClr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-26112" y="1835078"/>
            <a:ext cx="2396861" cy="63124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350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930569" y="2690794"/>
            <a:ext cx="2265668" cy="6282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35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756056" y="3545004"/>
            <a:ext cx="2264194" cy="6297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35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581543" y="4397708"/>
            <a:ext cx="2420447" cy="62822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35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405557" y="5251918"/>
            <a:ext cx="1596433" cy="62822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350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-26112" y="977855"/>
            <a:ext cx="1571374" cy="691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350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930569" y="1000453"/>
            <a:ext cx="614693" cy="23110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350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1744263" y="1835078"/>
            <a:ext cx="625012" cy="233966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350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2581543" y="2690794"/>
            <a:ext cx="614693" cy="23351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350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3405557" y="3545004"/>
            <a:ext cx="614693" cy="23351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350"/>
          </a:p>
        </p:txBody>
      </p:sp>
      <p:sp>
        <p:nvSpPr>
          <p:cNvPr id="12" name="Oval 107"/>
          <p:cNvSpPr/>
          <p:nvPr/>
        </p:nvSpPr>
        <p:spPr>
          <a:xfrm>
            <a:off x="6162455" y="977855"/>
            <a:ext cx="956877" cy="95687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13" name="Shape 2778"/>
          <p:cNvSpPr/>
          <p:nvPr/>
        </p:nvSpPr>
        <p:spPr>
          <a:xfrm>
            <a:off x="6458204" y="1269529"/>
            <a:ext cx="365380" cy="3653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81" y="12956"/>
                </a:moveTo>
                <a:cubicBezTo>
                  <a:pt x="17070" y="12258"/>
                  <a:pt x="16576" y="11533"/>
                  <a:pt x="16011" y="10795"/>
                </a:cubicBezTo>
                <a:cubicBezTo>
                  <a:pt x="16573" y="10063"/>
                  <a:pt x="17072" y="9339"/>
                  <a:pt x="17481" y="8644"/>
                </a:cubicBezTo>
                <a:cubicBezTo>
                  <a:pt x="19410" y="9181"/>
                  <a:pt x="20618" y="9948"/>
                  <a:pt x="20618" y="10800"/>
                </a:cubicBezTo>
                <a:cubicBezTo>
                  <a:pt x="20618" y="11652"/>
                  <a:pt x="19410" y="12419"/>
                  <a:pt x="17481" y="12956"/>
                </a:cubicBezTo>
                <a:moveTo>
                  <a:pt x="17742" y="17743"/>
                </a:moveTo>
                <a:cubicBezTo>
                  <a:pt x="17140" y="18345"/>
                  <a:pt x="15740" y="18028"/>
                  <a:pt x="13996" y="17045"/>
                </a:cubicBezTo>
                <a:cubicBezTo>
                  <a:pt x="14198" y="16261"/>
                  <a:pt x="14365" y="15406"/>
                  <a:pt x="14487" y="14488"/>
                </a:cubicBezTo>
                <a:cubicBezTo>
                  <a:pt x="15405" y="14366"/>
                  <a:pt x="16261" y="14198"/>
                  <a:pt x="17044" y="13996"/>
                </a:cubicBezTo>
                <a:cubicBezTo>
                  <a:pt x="18028" y="15740"/>
                  <a:pt x="18345" y="17140"/>
                  <a:pt x="17742" y="17743"/>
                </a:cubicBezTo>
                <a:moveTo>
                  <a:pt x="15404" y="11561"/>
                </a:moveTo>
                <a:cubicBezTo>
                  <a:pt x="15837" y="12119"/>
                  <a:pt x="16219" y="12662"/>
                  <a:pt x="16554" y="13185"/>
                </a:cubicBezTo>
                <a:cubicBezTo>
                  <a:pt x="15950" y="13317"/>
                  <a:pt x="15295" y="13429"/>
                  <a:pt x="14597" y="13517"/>
                </a:cubicBezTo>
                <a:cubicBezTo>
                  <a:pt x="14631" y="13155"/>
                  <a:pt x="14655" y="12784"/>
                  <a:pt x="14677" y="12409"/>
                </a:cubicBezTo>
                <a:cubicBezTo>
                  <a:pt x="14930" y="12127"/>
                  <a:pt x="15170" y="11844"/>
                  <a:pt x="15404" y="11561"/>
                </a:cubicBezTo>
                <a:moveTo>
                  <a:pt x="15402" y="10032"/>
                </a:moveTo>
                <a:cubicBezTo>
                  <a:pt x="15170" y="9752"/>
                  <a:pt x="14928" y="9471"/>
                  <a:pt x="14677" y="9191"/>
                </a:cubicBezTo>
                <a:cubicBezTo>
                  <a:pt x="14655" y="8817"/>
                  <a:pt x="14631" y="8445"/>
                  <a:pt x="14597" y="8084"/>
                </a:cubicBezTo>
                <a:cubicBezTo>
                  <a:pt x="15295" y="8171"/>
                  <a:pt x="15950" y="8283"/>
                  <a:pt x="16554" y="8415"/>
                </a:cubicBezTo>
                <a:cubicBezTo>
                  <a:pt x="16221" y="8935"/>
                  <a:pt x="15832" y="9478"/>
                  <a:pt x="15402" y="10032"/>
                </a:cubicBezTo>
                <a:moveTo>
                  <a:pt x="17742" y="3857"/>
                </a:moveTo>
                <a:cubicBezTo>
                  <a:pt x="18345" y="4460"/>
                  <a:pt x="18028" y="5860"/>
                  <a:pt x="17044" y="7604"/>
                </a:cubicBezTo>
                <a:cubicBezTo>
                  <a:pt x="16261" y="7402"/>
                  <a:pt x="15405" y="7234"/>
                  <a:pt x="14487" y="7112"/>
                </a:cubicBezTo>
                <a:cubicBezTo>
                  <a:pt x="14365" y="6194"/>
                  <a:pt x="14198" y="5339"/>
                  <a:pt x="13996" y="4555"/>
                </a:cubicBezTo>
                <a:cubicBezTo>
                  <a:pt x="15740" y="3572"/>
                  <a:pt x="17140" y="3255"/>
                  <a:pt x="17742" y="3857"/>
                </a:cubicBezTo>
                <a:moveTo>
                  <a:pt x="13718" y="12012"/>
                </a:moveTo>
                <a:cubicBezTo>
                  <a:pt x="13448" y="12303"/>
                  <a:pt x="13172" y="12593"/>
                  <a:pt x="12882" y="12883"/>
                </a:cubicBezTo>
                <a:cubicBezTo>
                  <a:pt x="12593" y="13172"/>
                  <a:pt x="12303" y="13449"/>
                  <a:pt x="12012" y="13719"/>
                </a:cubicBezTo>
                <a:cubicBezTo>
                  <a:pt x="11614" y="13733"/>
                  <a:pt x="11212" y="13745"/>
                  <a:pt x="10800" y="13745"/>
                </a:cubicBezTo>
                <a:cubicBezTo>
                  <a:pt x="10387" y="13745"/>
                  <a:pt x="9985" y="13733"/>
                  <a:pt x="9587" y="13719"/>
                </a:cubicBezTo>
                <a:cubicBezTo>
                  <a:pt x="9297" y="13449"/>
                  <a:pt x="9006" y="13172"/>
                  <a:pt x="8717" y="12883"/>
                </a:cubicBezTo>
                <a:cubicBezTo>
                  <a:pt x="8428" y="12593"/>
                  <a:pt x="8152" y="12303"/>
                  <a:pt x="7881" y="12012"/>
                </a:cubicBezTo>
                <a:cubicBezTo>
                  <a:pt x="7866" y="11614"/>
                  <a:pt x="7855" y="11212"/>
                  <a:pt x="7855" y="10800"/>
                </a:cubicBezTo>
                <a:cubicBezTo>
                  <a:pt x="7855" y="10388"/>
                  <a:pt x="7866" y="9986"/>
                  <a:pt x="7881" y="9587"/>
                </a:cubicBezTo>
                <a:cubicBezTo>
                  <a:pt x="8152" y="9297"/>
                  <a:pt x="8428" y="9007"/>
                  <a:pt x="8717" y="8717"/>
                </a:cubicBezTo>
                <a:cubicBezTo>
                  <a:pt x="9006" y="8428"/>
                  <a:pt x="9297" y="8151"/>
                  <a:pt x="9587" y="7881"/>
                </a:cubicBezTo>
                <a:cubicBezTo>
                  <a:pt x="9985" y="7867"/>
                  <a:pt x="10387" y="7855"/>
                  <a:pt x="10800" y="7855"/>
                </a:cubicBezTo>
                <a:cubicBezTo>
                  <a:pt x="11212" y="7855"/>
                  <a:pt x="11614" y="7867"/>
                  <a:pt x="12012" y="7881"/>
                </a:cubicBezTo>
                <a:cubicBezTo>
                  <a:pt x="12303" y="8151"/>
                  <a:pt x="12593" y="8428"/>
                  <a:pt x="12882" y="8717"/>
                </a:cubicBezTo>
                <a:cubicBezTo>
                  <a:pt x="13172" y="9007"/>
                  <a:pt x="13448" y="9297"/>
                  <a:pt x="13718" y="9587"/>
                </a:cubicBezTo>
                <a:cubicBezTo>
                  <a:pt x="13733" y="9986"/>
                  <a:pt x="13745" y="10388"/>
                  <a:pt x="13745" y="10800"/>
                </a:cubicBezTo>
                <a:cubicBezTo>
                  <a:pt x="13745" y="11212"/>
                  <a:pt x="13733" y="11614"/>
                  <a:pt x="13718" y="12012"/>
                </a:cubicBezTo>
                <a:moveTo>
                  <a:pt x="13185" y="16555"/>
                </a:moveTo>
                <a:cubicBezTo>
                  <a:pt x="12662" y="16219"/>
                  <a:pt x="12120" y="15837"/>
                  <a:pt x="11561" y="15404"/>
                </a:cubicBezTo>
                <a:cubicBezTo>
                  <a:pt x="11844" y="15170"/>
                  <a:pt x="12127" y="14931"/>
                  <a:pt x="12409" y="14677"/>
                </a:cubicBezTo>
                <a:cubicBezTo>
                  <a:pt x="12783" y="14655"/>
                  <a:pt x="13155" y="14631"/>
                  <a:pt x="13517" y="14597"/>
                </a:cubicBezTo>
                <a:cubicBezTo>
                  <a:pt x="13429" y="15295"/>
                  <a:pt x="13316" y="15950"/>
                  <a:pt x="13185" y="16555"/>
                </a:cubicBezTo>
                <a:moveTo>
                  <a:pt x="10800" y="20618"/>
                </a:moveTo>
                <a:cubicBezTo>
                  <a:pt x="9948" y="20618"/>
                  <a:pt x="9181" y="19410"/>
                  <a:pt x="8643" y="17481"/>
                </a:cubicBezTo>
                <a:cubicBezTo>
                  <a:pt x="9339" y="17072"/>
                  <a:pt x="10062" y="16573"/>
                  <a:pt x="10795" y="16011"/>
                </a:cubicBezTo>
                <a:cubicBezTo>
                  <a:pt x="11532" y="16576"/>
                  <a:pt x="12258" y="17070"/>
                  <a:pt x="12957" y="17481"/>
                </a:cubicBezTo>
                <a:cubicBezTo>
                  <a:pt x="12419" y="19410"/>
                  <a:pt x="11652" y="20618"/>
                  <a:pt x="10800" y="20618"/>
                </a:cubicBezTo>
                <a:moveTo>
                  <a:pt x="8083" y="14597"/>
                </a:moveTo>
                <a:cubicBezTo>
                  <a:pt x="8445" y="14631"/>
                  <a:pt x="8816" y="14655"/>
                  <a:pt x="9190" y="14677"/>
                </a:cubicBezTo>
                <a:cubicBezTo>
                  <a:pt x="9471" y="14929"/>
                  <a:pt x="9751" y="15170"/>
                  <a:pt x="10032" y="15403"/>
                </a:cubicBezTo>
                <a:cubicBezTo>
                  <a:pt x="9478" y="15832"/>
                  <a:pt x="8935" y="16221"/>
                  <a:pt x="8415" y="16555"/>
                </a:cubicBezTo>
                <a:cubicBezTo>
                  <a:pt x="8283" y="15950"/>
                  <a:pt x="8171" y="15295"/>
                  <a:pt x="8083" y="14597"/>
                </a:cubicBezTo>
                <a:moveTo>
                  <a:pt x="8415" y="5045"/>
                </a:moveTo>
                <a:cubicBezTo>
                  <a:pt x="8938" y="5381"/>
                  <a:pt x="9480" y="5762"/>
                  <a:pt x="10038" y="6196"/>
                </a:cubicBezTo>
                <a:cubicBezTo>
                  <a:pt x="9756" y="6430"/>
                  <a:pt x="9473" y="6670"/>
                  <a:pt x="9190" y="6924"/>
                </a:cubicBezTo>
                <a:cubicBezTo>
                  <a:pt x="8816" y="6945"/>
                  <a:pt x="8445" y="6969"/>
                  <a:pt x="8083" y="7003"/>
                </a:cubicBezTo>
                <a:cubicBezTo>
                  <a:pt x="8171" y="6305"/>
                  <a:pt x="8283" y="5650"/>
                  <a:pt x="8415" y="5045"/>
                </a:cubicBezTo>
                <a:moveTo>
                  <a:pt x="10800" y="982"/>
                </a:moveTo>
                <a:cubicBezTo>
                  <a:pt x="11652" y="982"/>
                  <a:pt x="12419" y="2191"/>
                  <a:pt x="12957" y="4119"/>
                </a:cubicBezTo>
                <a:cubicBezTo>
                  <a:pt x="12261" y="4528"/>
                  <a:pt x="11537" y="5027"/>
                  <a:pt x="10804" y="5589"/>
                </a:cubicBezTo>
                <a:cubicBezTo>
                  <a:pt x="10067" y="5024"/>
                  <a:pt x="9341" y="4530"/>
                  <a:pt x="8643" y="4119"/>
                </a:cubicBezTo>
                <a:cubicBezTo>
                  <a:pt x="9181" y="2191"/>
                  <a:pt x="9948" y="982"/>
                  <a:pt x="10800" y="982"/>
                </a:cubicBezTo>
                <a:moveTo>
                  <a:pt x="13517" y="7003"/>
                </a:moveTo>
                <a:cubicBezTo>
                  <a:pt x="13155" y="6969"/>
                  <a:pt x="12783" y="6945"/>
                  <a:pt x="12409" y="6924"/>
                </a:cubicBezTo>
                <a:cubicBezTo>
                  <a:pt x="12129" y="6671"/>
                  <a:pt x="11848" y="6430"/>
                  <a:pt x="11568" y="6198"/>
                </a:cubicBezTo>
                <a:cubicBezTo>
                  <a:pt x="12122" y="5768"/>
                  <a:pt x="12665" y="5379"/>
                  <a:pt x="13185" y="5045"/>
                </a:cubicBezTo>
                <a:cubicBezTo>
                  <a:pt x="13316" y="5650"/>
                  <a:pt x="13429" y="6305"/>
                  <a:pt x="13517" y="7003"/>
                </a:cubicBezTo>
                <a:moveTo>
                  <a:pt x="7112" y="7112"/>
                </a:moveTo>
                <a:cubicBezTo>
                  <a:pt x="6194" y="7234"/>
                  <a:pt x="5339" y="7402"/>
                  <a:pt x="4555" y="7604"/>
                </a:cubicBezTo>
                <a:cubicBezTo>
                  <a:pt x="3572" y="5860"/>
                  <a:pt x="3255" y="4460"/>
                  <a:pt x="3858" y="3857"/>
                </a:cubicBezTo>
                <a:cubicBezTo>
                  <a:pt x="4460" y="3255"/>
                  <a:pt x="5860" y="3572"/>
                  <a:pt x="7604" y="4555"/>
                </a:cubicBezTo>
                <a:cubicBezTo>
                  <a:pt x="7402" y="5339"/>
                  <a:pt x="7234" y="6194"/>
                  <a:pt x="7112" y="7112"/>
                </a:cubicBezTo>
                <a:moveTo>
                  <a:pt x="3858" y="17743"/>
                </a:moveTo>
                <a:cubicBezTo>
                  <a:pt x="3255" y="17140"/>
                  <a:pt x="3572" y="15740"/>
                  <a:pt x="4555" y="13996"/>
                </a:cubicBezTo>
                <a:cubicBezTo>
                  <a:pt x="5339" y="14198"/>
                  <a:pt x="6194" y="14366"/>
                  <a:pt x="7112" y="14488"/>
                </a:cubicBezTo>
                <a:cubicBezTo>
                  <a:pt x="7234" y="15406"/>
                  <a:pt x="7402" y="16261"/>
                  <a:pt x="7604" y="17045"/>
                </a:cubicBezTo>
                <a:cubicBezTo>
                  <a:pt x="5860" y="18028"/>
                  <a:pt x="4460" y="18345"/>
                  <a:pt x="3858" y="17743"/>
                </a:cubicBezTo>
                <a:moveTo>
                  <a:pt x="7003" y="13517"/>
                </a:moveTo>
                <a:cubicBezTo>
                  <a:pt x="6305" y="13429"/>
                  <a:pt x="5650" y="13317"/>
                  <a:pt x="5045" y="13185"/>
                </a:cubicBezTo>
                <a:cubicBezTo>
                  <a:pt x="5379" y="12665"/>
                  <a:pt x="5768" y="12122"/>
                  <a:pt x="6197" y="11568"/>
                </a:cubicBezTo>
                <a:cubicBezTo>
                  <a:pt x="6429" y="11848"/>
                  <a:pt x="6671" y="12129"/>
                  <a:pt x="6923" y="12409"/>
                </a:cubicBezTo>
                <a:cubicBezTo>
                  <a:pt x="6944" y="12784"/>
                  <a:pt x="6968" y="13155"/>
                  <a:pt x="7003" y="13517"/>
                </a:cubicBezTo>
                <a:moveTo>
                  <a:pt x="6923" y="9191"/>
                </a:moveTo>
                <a:cubicBezTo>
                  <a:pt x="6669" y="9473"/>
                  <a:pt x="6429" y="9756"/>
                  <a:pt x="6196" y="10039"/>
                </a:cubicBezTo>
                <a:cubicBezTo>
                  <a:pt x="5763" y="9481"/>
                  <a:pt x="5381" y="8938"/>
                  <a:pt x="5045" y="8415"/>
                </a:cubicBezTo>
                <a:cubicBezTo>
                  <a:pt x="5650" y="8283"/>
                  <a:pt x="6305" y="8171"/>
                  <a:pt x="7003" y="8084"/>
                </a:cubicBezTo>
                <a:cubicBezTo>
                  <a:pt x="6968" y="8445"/>
                  <a:pt x="6944" y="8816"/>
                  <a:pt x="6923" y="9191"/>
                </a:cubicBezTo>
                <a:moveTo>
                  <a:pt x="982" y="10800"/>
                </a:moveTo>
                <a:cubicBezTo>
                  <a:pt x="982" y="9948"/>
                  <a:pt x="2190" y="9181"/>
                  <a:pt x="4119" y="8644"/>
                </a:cubicBezTo>
                <a:cubicBezTo>
                  <a:pt x="4530" y="9342"/>
                  <a:pt x="5023" y="10067"/>
                  <a:pt x="5588" y="10805"/>
                </a:cubicBezTo>
                <a:cubicBezTo>
                  <a:pt x="5027" y="11537"/>
                  <a:pt x="4528" y="12262"/>
                  <a:pt x="4119" y="12956"/>
                </a:cubicBezTo>
                <a:cubicBezTo>
                  <a:pt x="2190" y="12419"/>
                  <a:pt x="982" y="11652"/>
                  <a:pt x="982" y="10800"/>
                </a:cubicBezTo>
                <a:moveTo>
                  <a:pt x="21600" y="10800"/>
                </a:moveTo>
                <a:cubicBezTo>
                  <a:pt x="21600" y="9624"/>
                  <a:pt x="20173" y="8571"/>
                  <a:pt x="17918" y="7853"/>
                </a:cubicBezTo>
                <a:cubicBezTo>
                  <a:pt x="19002" y="5750"/>
                  <a:pt x="19269" y="3995"/>
                  <a:pt x="18437" y="3163"/>
                </a:cubicBezTo>
                <a:cubicBezTo>
                  <a:pt x="17605" y="2332"/>
                  <a:pt x="15850" y="2598"/>
                  <a:pt x="13748" y="3682"/>
                </a:cubicBezTo>
                <a:cubicBezTo>
                  <a:pt x="13029" y="1427"/>
                  <a:pt x="11976" y="0"/>
                  <a:pt x="10800" y="0"/>
                </a:cubicBezTo>
                <a:cubicBezTo>
                  <a:pt x="9623" y="0"/>
                  <a:pt x="8571" y="1427"/>
                  <a:pt x="7852" y="3682"/>
                </a:cubicBezTo>
                <a:cubicBezTo>
                  <a:pt x="5750" y="2598"/>
                  <a:pt x="3995" y="2332"/>
                  <a:pt x="3163" y="3163"/>
                </a:cubicBezTo>
                <a:cubicBezTo>
                  <a:pt x="2331" y="3995"/>
                  <a:pt x="2598" y="5750"/>
                  <a:pt x="3682" y="7853"/>
                </a:cubicBezTo>
                <a:cubicBezTo>
                  <a:pt x="1426" y="8571"/>
                  <a:pt x="0" y="9624"/>
                  <a:pt x="0" y="10800"/>
                </a:cubicBezTo>
                <a:cubicBezTo>
                  <a:pt x="0" y="11976"/>
                  <a:pt x="1426" y="13029"/>
                  <a:pt x="3682" y="13748"/>
                </a:cubicBezTo>
                <a:cubicBezTo>
                  <a:pt x="2598" y="15851"/>
                  <a:pt x="2331" y="17605"/>
                  <a:pt x="3163" y="18437"/>
                </a:cubicBezTo>
                <a:cubicBezTo>
                  <a:pt x="3995" y="19268"/>
                  <a:pt x="5750" y="19002"/>
                  <a:pt x="7852" y="17918"/>
                </a:cubicBezTo>
                <a:cubicBezTo>
                  <a:pt x="8571" y="20173"/>
                  <a:pt x="9623" y="21600"/>
                  <a:pt x="10800" y="21600"/>
                </a:cubicBezTo>
                <a:cubicBezTo>
                  <a:pt x="11976" y="21600"/>
                  <a:pt x="13029" y="20173"/>
                  <a:pt x="13748" y="17918"/>
                </a:cubicBezTo>
                <a:cubicBezTo>
                  <a:pt x="15850" y="19002"/>
                  <a:pt x="17605" y="19268"/>
                  <a:pt x="18437" y="18437"/>
                </a:cubicBezTo>
                <a:cubicBezTo>
                  <a:pt x="19269" y="17605"/>
                  <a:pt x="19002" y="15851"/>
                  <a:pt x="17918" y="13748"/>
                </a:cubicBezTo>
                <a:cubicBezTo>
                  <a:pt x="20173" y="13029"/>
                  <a:pt x="21600" y="11976"/>
                  <a:pt x="21600" y="10800"/>
                </a:cubicBezTo>
                <a:moveTo>
                  <a:pt x="10800" y="9818"/>
                </a:move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79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4" name="Oval 113"/>
          <p:cNvSpPr/>
          <p:nvPr/>
        </p:nvSpPr>
        <p:spPr>
          <a:xfrm>
            <a:off x="6162455" y="2974917"/>
            <a:ext cx="956877" cy="9568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15" name="Shape 2774"/>
          <p:cNvSpPr/>
          <p:nvPr/>
        </p:nvSpPr>
        <p:spPr>
          <a:xfrm>
            <a:off x="6458204" y="3270665"/>
            <a:ext cx="365380" cy="3653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7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39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39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1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3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8" y="21545"/>
                  <a:pt x="13610" y="21600"/>
                  <a:pt x="13745" y="21600"/>
                </a:cubicBezTo>
                <a:cubicBezTo>
                  <a:pt x="14017" y="21600"/>
                  <a:pt x="14236" y="21380"/>
                  <a:pt x="14236" y="21109"/>
                </a:cubicBezTo>
                <a:cubicBezTo>
                  <a:pt x="14236" y="20974"/>
                  <a:pt x="14182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6200" y="5891"/>
                </a:moveTo>
                <a:cubicBezTo>
                  <a:pt x="16471" y="5891"/>
                  <a:pt x="16691" y="6111"/>
                  <a:pt x="16691" y="6382"/>
                </a:cubicBezTo>
                <a:cubicBezTo>
                  <a:pt x="16691" y="6653"/>
                  <a:pt x="16471" y="6873"/>
                  <a:pt x="16200" y="6873"/>
                </a:cubicBezTo>
                <a:cubicBezTo>
                  <a:pt x="15929" y="6873"/>
                  <a:pt x="15709" y="6653"/>
                  <a:pt x="15709" y="6382"/>
                </a:cubicBezTo>
                <a:cubicBezTo>
                  <a:pt x="15709" y="6111"/>
                  <a:pt x="15929" y="5891"/>
                  <a:pt x="16200" y="5891"/>
                </a:cubicBezTo>
                <a:moveTo>
                  <a:pt x="16200" y="7855"/>
                </a:moveTo>
                <a:cubicBezTo>
                  <a:pt x="17013" y="7855"/>
                  <a:pt x="17673" y="7196"/>
                  <a:pt x="17673" y="6382"/>
                </a:cubicBezTo>
                <a:cubicBezTo>
                  <a:pt x="17673" y="5569"/>
                  <a:pt x="17013" y="4909"/>
                  <a:pt x="16200" y="4909"/>
                </a:cubicBezTo>
                <a:cubicBezTo>
                  <a:pt x="15387" y="4909"/>
                  <a:pt x="14727" y="5569"/>
                  <a:pt x="14727" y="6382"/>
                </a:cubicBezTo>
                <a:cubicBezTo>
                  <a:pt x="14727" y="7196"/>
                  <a:pt x="15387" y="7855"/>
                  <a:pt x="16200" y="7855"/>
                </a:cubicBezTo>
                <a:moveTo>
                  <a:pt x="8422" y="8135"/>
                </a:moveTo>
                <a:lnTo>
                  <a:pt x="11926" y="11638"/>
                </a:lnTo>
                <a:cubicBezTo>
                  <a:pt x="12015" y="11727"/>
                  <a:pt x="12138" y="11782"/>
                  <a:pt x="12273" y="11782"/>
                </a:cubicBezTo>
                <a:cubicBezTo>
                  <a:pt x="12408" y="11782"/>
                  <a:pt x="12531" y="11727"/>
                  <a:pt x="12620" y="11638"/>
                </a:cubicBezTo>
                <a:lnTo>
                  <a:pt x="14183" y="10075"/>
                </a:lnTo>
                <a:lnTo>
                  <a:pt x="16200" y="12764"/>
                </a:lnTo>
                <a:lnTo>
                  <a:pt x="5336" y="12764"/>
                </a:lnTo>
                <a:cubicBezTo>
                  <a:pt x="5336" y="12764"/>
                  <a:pt x="8422" y="8135"/>
                  <a:pt x="8422" y="8135"/>
                </a:cubicBezTo>
                <a:close/>
                <a:moveTo>
                  <a:pt x="4418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cubicBezTo>
                  <a:pt x="17673" y="13144"/>
                  <a:pt x="17630" y="13047"/>
                  <a:pt x="17568" y="12965"/>
                </a:cubicBezTo>
                <a:lnTo>
                  <a:pt x="17575" y="12960"/>
                </a:lnTo>
                <a:lnTo>
                  <a:pt x="14629" y="9033"/>
                </a:lnTo>
                <a:lnTo>
                  <a:pt x="14622" y="9038"/>
                </a:lnTo>
                <a:cubicBezTo>
                  <a:pt x="14533" y="8919"/>
                  <a:pt x="14397" y="8836"/>
                  <a:pt x="14236" y="8836"/>
                </a:cubicBezTo>
                <a:cubicBezTo>
                  <a:pt x="14101" y="8836"/>
                  <a:pt x="13978" y="8891"/>
                  <a:pt x="13889" y="8980"/>
                </a:cubicBezTo>
                <a:lnTo>
                  <a:pt x="12273" y="10597"/>
                </a:lnTo>
                <a:lnTo>
                  <a:pt x="8693" y="7017"/>
                </a:lnTo>
                <a:cubicBezTo>
                  <a:pt x="8604" y="6928"/>
                  <a:pt x="8481" y="6873"/>
                  <a:pt x="8345" y="6873"/>
                </a:cubicBezTo>
                <a:cubicBezTo>
                  <a:pt x="8175" y="6873"/>
                  <a:pt x="8033" y="6965"/>
                  <a:pt x="7945" y="7097"/>
                </a:cubicBezTo>
                <a:lnTo>
                  <a:pt x="7937" y="7091"/>
                </a:lnTo>
                <a:lnTo>
                  <a:pt x="4010" y="12982"/>
                </a:lnTo>
                <a:lnTo>
                  <a:pt x="4017" y="12988"/>
                </a:lnTo>
                <a:cubicBezTo>
                  <a:pt x="3965" y="13066"/>
                  <a:pt x="3927" y="13154"/>
                  <a:pt x="3927" y="13255"/>
                </a:cubicBezTo>
                <a:cubicBezTo>
                  <a:pt x="3927" y="13526"/>
                  <a:pt x="4147" y="13745"/>
                  <a:pt x="4418" y="1374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79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6" name="Oval 119"/>
          <p:cNvSpPr/>
          <p:nvPr/>
        </p:nvSpPr>
        <p:spPr>
          <a:xfrm>
            <a:off x="6162455" y="4971979"/>
            <a:ext cx="956877" cy="95687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17" name="Shape 2748"/>
          <p:cNvSpPr/>
          <p:nvPr/>
        </p:nvSpPr>
        <p:spPr>
          <a:xfrm>
            <a:off x="6458203" y="5267728"/>
            <a:ext cx="365380" cy="3653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8280" y="18579"/>
                </a:moveTo>
                <a:cubicBezTo>
                  <a:pt x="20323" y="16614"/>
                  <a:pt x="21600" y="13859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6" y="0"/>
                  <a:pt x="0" y="4835"/>
                  <a:pt x="0" y="10800"/>
                </a:cubicBezTo>
                <a:cubicBezTo>
                  <a:pt x="0" y="13859"/>
                  <a:pt x="1277" y="16614"/>
                  <a:pt x="3320" y="18579"/>
                </a:cubicBezTo>
                <a:lnTo>
                  <a:pt x="2107" y="20762"/>
                </a:lnTo>
                <a:cubicBezTo>
                  <a:pt x="2019" y="20851"/>
                  <a:pt x="1964" y="20974"/>
                  <a:pt x="1964" y="21109"/>
                </a:cubicBezTo>
                <a:cubicBezTo>
                  <a:pt x="1964" y="21380"/>
                  <a:pt x="2184" y="21600"/>
                  <a:pt x="2455" y="21600"/>
                </a:cubicBezTo>
                <a:cubicBezTo>
                  <a:pt x="2590" y="21600"/>
                  <a:pt x="2713" y="21545"/>
                  <a:pt x="2802" y="21456"/>
                </a:cubicBezTo>
                <a:cubicBezTo>
                  <a:pt x="2858" y="21400"/>
                  <a:pt x="2894" y="21327"/>
                  <a:pt x="2917" y="21248"/>
                </a:cubicBezTo>
                <a:lnTo>
                  <a:pt x="4044" y="19219"/>
                </a:lnTo>
                <a:cubicBezTo>
                  <a:pt x="5895" y="20706"/>
                  <a:pt x="8242" y="21600"/>
                  <a:pt x="10800" y="21600"/>
                </a:cubicBezTo>
                <a:cubicBezTo>
                  <a:pt x="13358" y="21600"/>
                  <a:pt x="15705" y="20706"/>
                  <a:pt x="17555" y="19219"/>
                </a:cubicBezTo>
                <a:lnTo>
                  <a:pt x="18683" y="21248"/>
                </a:lnTo>
                <a:cubicBezTo>
                  <a:pt x="18743" y="21450"/>
                  <a:pt x="18923" y="21600"/>
                  <a:pt x="19145" y="21600"/>
                </a:cubicBezTo>
                <a:cubicBezTo>
                  <a:pt x="19416" y="21600"/>
                  <a:pt x="19636" y="21380"/>
                  <a:pt x="19636" y="21109"/>
                </a:cubicBezTo>
                <a:cubicBezTo>
                  <a:pt x="19636" y="20974"/>
                  <a:pt x="19581" y="20851"/>
                  <a:pt x="19493" y="20762"/>
                </a:cubicBezTo>
                <a:cubicBezTo>
                  <a:pt x="19493" y="20762"/>
                  <a:pt x="18280" y="18579"/>
                  <a:pt x="18280" y="18579"/>
                </a:cubicBezTo>
                <a:close/>
                <a:moveTo>
                  <a:pt x="10800" y="16691"/>
                </a:moveTo>
                <a:cubicBezTo>
                  <a:pt x="7547" y="16691"/>
                  <a:pt x="4909" y="14053"/>
                  <a:pt x="4909" y="10800"/>
                </a:cubicBezTo>
                <a:cubicBezTo>
                  <a:pt x="4909" y="7547"/>
                  <a:pt x="7547" y="4909"/>
                  <a:pt x="10800" y="4909"/>
                </a:cubicBezTo>
                <a:cubicBezTo>
                  <a:pt x="14053" y="4909"/>
                  <a:pt x="16691" y="7547"/>
                  <a:pt x="16691" y="10800"/>
                </a:cubicBezTo>
                <a:cubicBezTo>
                  <a:pt x="16691" y="14053"/>
                  <a:pt x="14053" y="16691"/>
                  <a:pt x="10800" y="16691"/>
                </a:cubicBezTo>
                <a:moveTo>
                  <a:pt x="10800" y="3927"/>
                </a:moveTo>
                <a:cubicBezTo>
                  <a:pt x="7004" y="3927"/>
                  <a:pt x="3927" y="7004"/>
                  <a:pt x="3927" y="10800"/>
                </a:cubicBezTo>
                <a:cubicBezTo>
                  <a:pt x="3927" y="14596"/>
                  <a:pt x="7004" y="17673"/>
                  <a:pt x="10800" y="17673"/>
                </a:cubicBezTo>
                <a:cubicBezTo>
                  <a:pt x="14596" y="17673"/>
                  <a:pt x="17673" y="14596"/>
                  <a:pt x="17673" y="10800"/>
                </a:cubicBezTo>
                <a:cubicBezTo>
                  <a:pt x="17673" y="7004"/>
                  <a:pt x="14596" y="3927"/>
                  <a:pt x="10800" y="3927"/>
                </a:cubicBezTo>
                <a:moveTo>
                  <a:pt x="10800" y="12764"/>
                </a:move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moveTo>
                  <a:pt x="10800" y="7855"/>
                </a:moveTo>
                <a:cubicBezTo>
                  <a:pt x="9173" y="7855"/>
                  <a:pt x="7855" y="9173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7" y="13745"/>
                  <a:pt x="13745" y="12427"/>
                  <a:pt x="13745" y="10800"/>
                </a:cubicBezTo>
                <a:cubicBezTo>
                  <a:pt x="13745" y="9173"/>
                  <a:pt x="12427" y="7855"/>
                  <a:pt x="10800" y="78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79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7457596" y="1047917"/>
            <a:ext cx="1664442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7457596" y="1369918"/>
            <a:ext cx="2333999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7457596" y="3044979"/>
            <a:ext cx="1664442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7457596" y="3366980"/>
            <a:ext cx="2333999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7457596" y="5042041"/>
            <a:ext cx="1664442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7457596" y="5364042"/>
            <a:ext cx="2333999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>
            <p:custDataLst>
              <p:tags r:id="rId1"/>
            </p:custDataLst>
          </p:nvPr>
        </p:nvSpPr>
        <p:spPr>
          <a:xfrm rot="20888409">
            <a:off x="444707" y="384824"/>
            <a:ext cx="429650" cy="29064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>
            <p:custDataLst>
              <p:tags r:id="rId2"/>
            </p:custDataLst>
          </p:nvPr>
        </p:nvSpPr>
        <p:spPr>
          <a:xfrm>
            <a:off x="339401" y="350758"/>
            <a:ext cx="429650" cy="29064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>
            <p:custDataLst>
              <p:tags r:id="rId3"/>
            </p:custDataLst>
          </p:nvPr>
        </p:nvSpPr>
        <p:spPr>
          <a:xfrm>
            <a:off x="908626" y="282282"/>
            <a:ext cx="234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论文框架与内容</a:t>
            </a:r>
            <a:endParaRPr lang="zh-CN" altLang="en-US" sz="2400" dirty="0">
              <a:solidFill>
                <a:schemeClr val="tx1">
                  <a:lumMod val="90000"/>
                  <a:lumOff val="10000"/>
                </a:schemeClr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8"/>
          <p:cNvSpPr/>
          <p:nvPr/>
        </p:nvSpPr>
        <p:spPr>
          <a:xfrm>
            <a:off x="7593928" y="1147410"/>
            <a:ext cx="680057" cy="3889927"/>
          </a:xfrm>
          <a:custGeom>
            <a:avLst/>
            <a:gdLst>
              <a:gd name="connsiteX0" fmla="*/ 0 w 1006997"/>
              <a:gd name="connsiteY0" fmla="*/ 0 h 1423686"/>
              <a:gd name="connsiteX1" fmla="*/ 1006997 w 1006997"/>
              <a:gd name="connsiteY1" fmla="*/ 0 h 1423686"/>
              <a:gd name="connsiteX2" fmla="*/ 1006997 w 1006997"/>
              <a:gd name="connsiteY2" fmla="*/ 1423686 h 1423686"/>
              <a:gd name="connsiteX3" fmla="*/ 0 w 1006997"/>
              <a:gd name="connsiteY3" fmla="*/ 1423686 h 1423686"/>
              <a:gd name="connsiteX4" fmla="*/ 0 w 1006997"/>
              <a:gd name="connsiteY4" fmla="*/ 0 h 1423686"/>
              <a:gd name="connsiteX0-1" fmla="*/ 0 w 1006997"/>
              <a:gd name="connsiteY0-2" fmla="*/ 0 h 2523281"/>
              <a:gd name="connsiteX1-3" fmla="*/ 1006997 w 1006997"/>
              <a:gd name="connsiteY1-4" fmla="*/ 0 h 2523281"/>
              <a:gd name="connsiteX2-5" fmla="*/ 1006997 w 1006997"/>
              <a:gd name="connsiteY2-6" fmla="*/ 2523281 h 2523281"/>
              <a:gd name="connsiteX3-7" fmla="*/ 0 w 1006997"/>
              <a:gd name="connsiteY3-8" fmla="*/ 1423686 h 2523281"/>
              <a:gd name="connsiteX4-9" fmla="*/ 0 w 1006997"/>
              <a:gd name="connsiteY4-10" fmla="*/ 0 h 2523281"/>
              <a:gd name="connsiteX0-11" fmla="*/ 0 w 1006997"/>
              <a:gd name="connsiteY0-12" fmla="*/ 0 h 3310360"/>
              <a:gd name="connsiteX1-13" fmla="*/ 1006997 w 1006997"/>
              <a:gd name="connsiteY1-14" fmla="*/ 0 h 3310360"/>
              <a:gd name="connsiteX2-15" fmla="*/ 1006997 w 1006997"/>
              <a:gd name="connsiteY2-16" fmla="*/ 2523281 h 3310360"/>
              <a:gd name="connsiteX3-17" fmla="*/ 439838 w 1006997"/>
              <a:gd name="connsiteY3-18" fmla="*/ 3310360 h 3310360"/>
              <a:gd name="connsiteX4-19" fmla="*/ 0 w 1006997"/>
              <a:gd name="connsiteY4-20" fmla="*/ 0 h 3310360"/>
              <a:gd name="connsiteX0-21" fmla="*/ 0 w 578734"/>
              <a:gd name="connsiteY0-22" fmla="*/ 752354 h 3310360"/>
              <a:gd name="connsiteX1-23" fmla="*/ 578734 w 578734"/>
              <a:gd name="connsiteY1-24" fmla="*/ 0 h 3310360"/>
              <a:gd name="connsiteX2-25" fmla="*/ 578734 w 578734"/>
              <a:gd name="connsiteY2-26" fmla="*/ 2523281 h 3310360"/>
              <a:gd name="connsiteX3-27" fmla="*/ 11575 w 578734"/>
              <a:gd name="connsiteY3-28" fmla="*/ 3310360 h 3310360"/>
              <a:gd name="connsiteX4-29" fmla="*/ 0 w 578734"/>
              <a:gd name="connsiteY4-30" fmla="*/ 752354 h 33103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78734" h="3310360">
                <a:moveTo>
                  <a:pt x="0" y="752354"/>
                </a:moveTo>
                <a:lnTo>
                  <a:pt x="578734" y="0"/>
                </a:lnTo>
                <a:lnTo>
                  <a:pt x="578734" y="2523281"/>
                </a:lnTo>
                <a:lnTo>
                  <a:pt x="11575" y="3310360"/>
                </a:lnTo>
                <a:cubicBezTo>
                  <a:pt x="7717" y="2457691"/>
                  <a:pt x="3858" y="1605023"/>
                  <a:pt x="0" y="752354"/>
                </a:cubicBezTo>
                <a:close/>
              </a:path>
            </a:pathLst>
          </a:custGeom>
          <a:solidFill>
            <a:schemeClr val="bg1">
              <a:lumMod val="5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8273984" y="2820349"/>
            <a:ext cx="1183299" cy="1890556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8"/>
          <p:cNvSpPr/>
          <p:nvPr/>
        </p:nvSpPr>
        <p:spPr>
          <a:xfrm>
            <a:off x="5753240" y="1441198"/>
            <a:ext cx="680057" cy="3889927"/>
          </a:xfrm>
          <a:custGeom>
            <a:avLst/>
            <a:gdLst>
              <a:gd name="connsiteX0" fmla="*/ 0 w 1006997"/>
              <a:gd name="connsiteY0" fmla="*/ 0 h 1423686"/>
              <a:gd name="connsiteX1" fmla="*/ 1006997 w 1006997"/>
              <a:gd name="connsiteY1" fmla="*/ 0 h 1423686"/>
              <a:gd name="connsiteX2" fmla="*/ 1006997 w 1006997"/>
              <a:gd name="connsiteY2" fmla="*/ 1423686 h 1423686"/>
              <a:gd name="connsiteX3" fmla="*/ 0 w 1006997"/>
              <a:gd name="connsiteY3" fmla="*/ 1423686 h 1423686"/>
              <a:gd name="connsiteX4" fmla="*/ 0 w 1006997"/>
              <a:gd name="connsiteY4" fmla="*/ 0 h 1423686"/>
              <a:gd name="connsiteX0-1" fmla="*/ 0 w 1006997"/>
              <a:gd name="connsiteY0-2" fmla="*/ 0 h 2523281"/>
              <a:gd name="connsiteX1-3" fmla="*/ 1006997 w 1006997"/>
              <a:gd name="connsiteY1-4" fmla="*/ 0 h 2523281"/>
              <a:gd name="connsiteX2-5" fmla="*/ 1006997 w 1006997"/>
              <a:gd name="connsiteY2-6" fmla="*/ 2523281 h 2523281"/>
              <a:gd name="connsiteX3-7" fmla="*/ 0 w 1006997"/>
              <a:gd name="connsiteY3-8" fmla="*/ 1423686 h 2523281"/>
              <a:gd name="connsiteX4-9" fmla="*/ 0 w 1006997"/>
              <a:gd name="connsiteY4-10" fmla="*/ 0 h 2523281"/>
              <a:gd name="connsiteX0-11" fmla="*/ 0 w 1006997"/>
              <a:gd name="connsiteY0-12" fmla="*/ 0 h 3310360"/>
              <a:gd name="connsiteX1-13" fmla="*/ 1006997 w 1006997"/>
              <a:gd name="connsiteY1-14" fmla="*/ 0 h 3310360"/>
              <a:gd name="connsiteX2-15" fmla="*/ 1006997 w 1006997"/>
              <a:gd name="connsiteY2-16" fmla="*/ 2523281 h 3310360"/>
              <a:gd name="connsiteX3-17" fmla="*/ 439838 w 1006997"/>
              <a:gd name="connsiteY3-18" fmla="*/ 3310360 h 3310360"/>
              <a:gd name="connsiteX4-19" fmla="*/ 0 w 1006997"/>
              <a:gd name="connsiteY4-20" fmla="*/ 0 h 3310360"/>
              <a:gd name="connsiteX0-21" fmla="*/ 0 w 578734"/>
              <a:gd name="connsiteY0-22" fmla="*/ 752354 h 3310360"/>
              <a:gd name="connsiteX1-23" fmla="*/ 578734 w 578734"/>
              <a:gd name="connsiteY1-24" fmla="*/ 0 h 3310360"/>
              <a:gd name="connsiteX2-25" fmla="*/ 578734 w 578734"/>
              <a:gd name="connsiteY2-26" fmla="*/ 2523281 h 3310360"/>
              <a:gd name="connsiteX3-27" fmla="*/ 11575 w 578734"/>
              <a:gd name="connsiteY3-28" fmla="*/ 3310360 h 3310360"/>
              <a:gd name="connsiteX4-29" fmla="*/ 0 w 578734"/>
              <a:gd name="connsiteY4-30" fmla="*/ 752354 h 33103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78734" h="3310360">
                <a:moveTo>
                  <a:pt x="0" y="752354"/>
                </a:moveTo>
                <a:lnTo>
                  <a:pt x="578734" y="0"/>
                </a:lnTo>
                <a:lnTo>
                  <a:pt x="578734" y="2523281"/>
                </a:lnTo>
                <a:lnTo>
                  <a:pt x="11575" y="3310360"/>
                </a:lnTo>
                <a:cubicBezTo>
                  <a:pt x="7717" y="2457691"/>
                  <a:pt x="3858" y="1605023"/>
                  <a:pt x="0" y="752354"/>
                </a:cubicBezTo>
                <a:close/>
              </a:path>
            </a:pathLst>
          </a:custGeom>
          <a:solidFill>
            <a:schemeClr val="bg1">
              <a:lumMod val="5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8"/>
          <p:cNvSpPr/>
          <p:nvPr/>
        </p:nvSpPr>
        <p:spPr>
          <a:xfrm>
            <a:off x="3912552" y="1820663"/>
            <a:ext cx="680057" cy="3889927"/>
          </a:xfrm>
          <a:custGeom>
            <a:avLst/>
            <a:gdLst>
              <a:gd name="connsiteX0" fmla="*/ 0 w 1006997"/>
              <a:gd name="connsiteY0" fmla="*/ 0 h 1423686"/>
              <a:gd name="connsiteX1" fmla="*/ 1006997 w 1006997"/>
              <a:gd name="connsiteY1" fmla="*/ 0 h 1423686"/>
              <a:gd name="connsiteX2" fmla="*/ 1006997 w 1006997"/>
              <a:gd name="connsiteY2" fmla="*/ 1423686 h 1423686"/>
              <a:gd name="connsiteX3" fmla="*/ 0 w 1006997"/>
              <a:gd name="connsiteY3" fmla="*/ 1423686 h 1423686"/>
              <a:gd name="connsiteX4" fmla="*/ 0 w 1006997"/>
              <a:gd name="connsiteY4" fmla="*/ 0 h 1423686"/>
              <a:gd name="connsiteX0-1" fmla="*/ 0 w 1006997"/>
              <a:gd name="connsiteY0-2" fmla="*/ 0 h 2523281"/>
              <a:gd name="connsiteX1-3" fmla="*/ 1006997 w 1006997"/>
              <a:gd name="connsiteY1-4" fmla="*/ 0 h 2523281"/>
              <a:gd name="connsiteX2-5" fmla="*/ 1006997 w 1006997"/>
              <a:gd name="connsiteY2-6" fmla="*/ 2523281 h 2523281"/>
              <a:gd name="connsiteX3-7" fmla="*/ 0 w 1006997"/>
              <a:gd name="connsiteY3-8" fmla="*/ 1423686 h 2523281"/>
              <a:gd name="connsiteX4-9" fmla="*/ 0 w 1006997"/>
              <a:gd name="connsiteY4-10" fmla="*/ 0 h 2523281"/>
              <a:gd name="connsiteX0-11" fmla="*/ 0 w 1006997"/>
              <a:gd name="connsiteY0-12" fmla="*/ 0 h 3310360"/>
              <a:gd name="connsiteX1-13" fmla="*/ 1006997 w 1006997"/>
              <a:gd name="connsiteY1-14" fmla="*/ 0 h 3310360"/>
              <a:gd name="connsiteX2-15" fmla="*/ 1006997 w 1006997"/>
              <a:gd name="connsiteY2-16" fmla="*/ 2523281 h 3310360"/>
              <a:gd name="connsiteX3-17" fmla="*/ 439838 w 1006997"/>
              <a:gd name="connsiteY3-18" fmla="*/ 3310360 h 3310360"/>
              <a:gd name="connsiteX4-19" fmla="*/ 0 w 1006997"/>
              <a:gd name="connsiteY4-20" fmla="*/ 0 h 3310360"/>
              <a:gd name="connsiteX0-21" fmla="*/ 0 w 578734"/>
              <a:gd name="connsiteY0-22" fmla="*/ 752354 h 3310360"/>
              <a:gd name="connsiteX1-23" fmla="*/ 578734 w 578734"/>
              <a:gd name="connsiteY1-24" fmla="*/ 0 h 3310360"/>
              <a:gd name="connsiteX2-25" fmla="*/ 578734 w 578734"/>
              <a:gd name="connsiteY2-26" fmla="*/ 2523281 h 3310360"/>
              <a:gd name="connsiteX3-27" fmla="*/ 11575 w 578734"/>
              <a:gd name="connsiteY3-28" fmla="*/ 3310360 h 3310360"/>
              <a:gd name="connsiteX4-29" fmla="*/ 0 w 578734"/>
              <a:gd name="connsiteY4-30" fmla="*/ 752354 h 33103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78734" h="3310360">
                <a:moveTo>
                  <a:pt x="0" y="752354"/>
                </a:moveTo>
                <a:lnTo>
                  <a:pt x="578734" y="0"/>
                </a:lnTo>
                <a:lnTo>
                  <a:pt x="578734" y="2523281"/>
                </a:lnTo>
                <a:lnTo>
                  <a:pt x="11575" y="3310360"/>
                </a:lnTo>
                <a:cubicBezTo>
                  <a:pt x="7717" y="2457691"/>
                  <a:pt x="3858" y="1605023"/>
                  <a:pt x="0" y="752354"/>
                </a:cubicBezTo>
                <a:close/>
              </a:path>
            </a:pathLst>
          </a:custGeom>
          <a:solidFill>
            <a:schemeClr val="bg1">
              <a:lumMod val="5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8273984" y="1166514"/>
            <a:ext cx="1183299" cy="16538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6419695" y="3100126"/>
            <a:ext cx="1183299" cy="1890556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6419695" y="1446291"/>
            <a:ext cx="1183299" cy="16538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4592608" y="3460463"/>
            <a:ext cx="1183299" cy="1890556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4592608" y="1806628"/>
            <a:ext cx="1183299" cy="16538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2746293" y="3820034"/>
            <a:ext cx="1183299" cy="1890556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2746293" y="2166199"/>
            <a:ext cx="1183299" cy="16538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2983379" y="2499968"/>
            <a:ext cx="709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</a:rPr>
              <a:t>01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829694" y="2165878"/>
            <a:ext cx="709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</a:rPr>
              <a:t>02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656781" y="1778635"/>
            <a:ext cx="709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</a:rPr>
              <a:t>03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511070" y="1492946"/>
            <a:ext cx="709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</a:rPr>
              <a:t>04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2833117" y="4118981"/>
            <a:ext cx="1009651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13"/>
          <p:cNvSpPr txBox="1"/>
          <p:nvPr/>
        </p:nvSpPr>
        <p:spPr>
          <a:xfrm>
            <a:off x="4679432" y="3759410"/>
            <a:ext cx="1009651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13"/>
          <p:cNvSpPr txBox="1"/>
          <p:nvPr/>
        </p:nvSpPr>
        <p:spPr>
          <a:xfrm>
            <a:off x="6506519" y="3399073"/>
            <a:ext cx="1009651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13"/>
          <p:cNvSpPr txBox="1"/>
          <p:nvPr/>
        </p:nvSpPr>
        <p:spPr>
          <a:xfrm>
            <a:off x="8360808" y="3119296"/>
            <a:ext cx="1009651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AutoShape 59"/>
          <p:cNvSpPr/>
          <p:nvPr/>
        </p:nvSpPr>
        <p:spPr bwMode="auto">
          <a:xfrm>
            <a:off x="3065191" y="3139655"/>
            <a:ext cx="488901" cy="488067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/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" name="AutoShape 17"/>
          <p:cNvSpPr/>
          <p:nvPr/>
        </p:nvSpPr>
        <p:spPr bwMode="auto">
          <a:xfrm>
            <a:off x="4951069" y="2785540"/>
            <a:ext cx="488067" cy="473884"/>
          </a:xfrm>
          <a:custGeom>
            <a:avLst/>
            <a:gdLst>
              <a:gd name="T0" fmla="*/ 10473 w 20946"/>
              <a:gd name="T1" fmla="*/ 10800 h 21600"/>
              <a:gd name="T2" fmla="*/ 10473 w 20946"/>
              <a:gd name="T3" fmla="*/ 10800 h 21600"/>
              <a:gd name="T4" fmla="*/ 10473 w 20946"/>
              <a:gd name="T5" fmla="*/ 10800 h 21600"/>
              <a:gd name="T6" fmla="*/ 10473 w 20946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946" h="21600">
                <a:moveTo>
                  <a:pt x="18509" y="15329"/>
                </a:moveTo>
                <a:lnTo>
                  <a:pt x="11782" y="15329"/>
                </a:lnTo>
                <a:cubicBezTo>
                  <a:pt x="10699" y="15329"/>
                  <a:pt x="9818" y="14391"/>
                  <a:pt x="9818" y="13238"/>
                </a:cubicBezTo>
                <a:cubicBezTo>
                  <a:pt x="9818" y="12086"/>
                  <a:pt x="10699" y="11148"/>
                  <a:pt x="11782" y="11148"/>
                </a:cubicBezTo>
                <a:lnTo>
                  <a:pt x="17673" y="11148"/>
                </a:lnTo>
                <a:cubicBezTo>
                  <a:pt x="18077" y="11142"/>
                  <a:pt x="18477" y="10934"/>
                  <a:pt x="18721" y="10588"/>
                </a:cubicBezTo>
                <a:cubicBezTo>
                  <a:pt x="18789" y="10491"/>
                  <a:pt x="18842" y="10381"/>
                  <a:pt x="18885" y="10267"/>
                </a:cubicBezTo>
                <a:cubicBezTo>
                  <a:pt x="18890" y="10251"/>
                  <a:pt x="18901" y="10239"/>
                  <a:pt x="18906" y="10224"/>
                </a:cubicBezTo>
                <a:cubicBezTo>
                  <a:pt x="19377" y="10880"/>
                  <a:pt x="19636" y="11686"/>
                  <a:pt x="19636" y="12541"/>
                </a:cubicBezTo>
                <a:cubicBezTo>
                  <a:pt x="19636" y="13613"/>
                  <a:pt x="19230" y="14607"/>
                  <a:pt x="18509" y="15329"/>
                </a:cubicBezTo>
                <a:moveTo>
                  <a:pt x="17673" y="17767"/>
                </a:moveTo>
                <a:cubicBezTo>
                  <a:pt x="17673" y="19114"/>
                  <a:pt x="16647" y="20206"/>
                  <a:pt x="15382" y="20206"/>
                </a:cubicBezTo>
                <a:lnTo>
                  <a:pt x="3600" y="20206"/>
                </a:lnTo>
                <a:cubicBezTo>
                  <a:pt x="2334" y="20206"/>
                  <a:pt x="1309" y="19114"/>
                  <a:pt x="1309" y="17767"/>
                </a:cubicBezTo>
                <a:lnTo>
                  <a:pt x="1309" y="6786"/>
                </a:lnTo>
                <a:cubicBezTo>
                  <a:pt x="1931" y="7334"/>
                  <a:pt x="2730" y="7664"/>
                  <a:pt x="3600" y="7664"/>
                </a:cubicBezTo>
                <a:lnTo>
                  <a:pt x="14400" y="7664"/>
                </a:lnTo>
                <a:lnTo>
                  <a:pt x="17018" y="7664"/>
                </a:lnTo>
                <a:cubicBezTo>
                  <a:pt x="17379" y="7664"/>
                  <a:pt x="17673" y="7976"/>
                  <a:pt x="17673" y="8361"/>
                </a:cubicBezTo>
                <a:lnTo>
                  <a:pt x="17673" y="9754"/>
                </a:lnTo>
                <a:lnTo>
                  <a:pt x="11782" y="9754"/>
                </a:lnTo>
                <a:cubicBezTo>
                  <a:pt x="9974" y="9754"/>
                  <a:pt x="8509" y="11314"/>
                  <a:pt x="8509" y="13238"/>
                </a:cubicBezTo>
                <a:cubicBezTo>
                  <a:pt x="8509" y="15163"/>
                  <a:pt x="9974" y="16722"/>
                  <a:pt x="11782" y="16722"/>
                </a:cubicBezTo>
                <a:lnTo>
                  <a:pt x="17673" y="16722"/>
                </a:lnTo>
                <a:cubicBezTo>
                  <a:pt x="17673" y="16722"/>
                  <a:pt x="17673" y="17767"/>
                  <a:pt x="17673" y="17767"/>
                </a:cubicBezTo>
                <a:close/>
                <a:moveTo>
                  <a:pt x="16363" y="5574"/>
                </a:moveTo>
                <a:lnTo>
                  <a:pt x="16363" y="6270"/>
                </a:lnTo>
                <a:lnTo>
                  <a:pt x="14400" y="6270"/>
                </a:lnTo>
                <a:lnTo>
                  <a:pt x="3600" y="6270"/>
                </a:lnTo>
                <a:cubicBezTo>
                  <a:pt x="3246" y="6270"/>
                  <a:pt x="2916" y="6179"/>
                  <a:pt x="2617" y="6027"/>
                </a:cubicBezTo>
                <a:lnTo>
                  <a:pt x="2617" y="5574"/>
                </a:lnTo>
                <a:cubicBezTo>
                  <a:pt x="2617" y="5574"/>
                  <a:pt x="16363" y="5574"/>
                  <a:pt x="16363" y="5574"/>
                </a:cubicBezTo>
                <a:close/>
                <a:moveTo>
                  <a:pt x="16363" y="4877"/>
                </a:moveTo>
                <a:lnTo>
                  <a:pt x="2617" y="4877"/>
                </a:lnTo>
                <a:lnTo>
                  <a:pt x="2617" y="4180"/>
                </a:lnTo>
                <a:lnTo>
                  <a:pt x="16363" y="4180"/>
                </a:lnTo>
                <a:cubicBezTo>
                  <a:pt x="16363" y="4180"/>
                  <a:pt x="16363" y="4877"/>
                  <a:pt x="16363" y="4877"/>
                </a:cubicBezTo>
                <a:close/>
                <a:moveTo>
                  <a:pt x="16363" y="3483"/>
                </a:moveTo>
                <a:lnTo>
                  <a:pt x="2617" y="3483"/>
                </a:lnTo>
                <a:lnTo>
                  <a:pt x="2617" y="2787"/>
                </a:lnTo>
                <a:lnTo>
                  <a:pt x="16363" y="2787"/>
                </a:lnTo>
                <a:cubicBezTo>
                  <a:pt x="16363" y="2787"/>
                  <a:pt x="16363" y="3483"/>
                  <a:pt x="16363" y="3483"/>
                </a:cubicBezTo>
                <a:close/>
                <a:moveTo>
                  <a:pt x="3600" y="1393"/>
                </a:moveTo>
                <a:lnTo>
                  <a:pt x="14400" y="1393"/>
                </a:lnTo>
                <a:lnTo>
                  <a:pt x="17018" y="1393"/>
                </a:lnTo>
                <a:cubicBezTo>
                  <a:pt x="17379" y="1393"/>
                  <a:pt x="17673" y="1705"/>
                  <a:pt x="17673" y="2090"/>
                </a:cubicBezTo>
                <a:lnTo>
                  <a:pt x="17673" y="3832"/>
                </a:lnTo>
                <a:lnTo>
                  <a:pt x="17673" y="4180"/>
                </a:lnTo>
                <a:lnTo>
                  <a:pt x="17673" y="6398"/>
                </a:lnTo>
                <a:cubicBezTo>
                  <a:pt x="17466" y="6321"/>
                  <a:pt x="17249" y="6270"/>
                  <a:pt x="17018" y="6270"/>
                </a:cubicBezTo>
                <a:lnTo>
                  <a:pt x="17018" y="5574"/>
                </a:lnTo>
                <a:lnTo>
                  <a:pt x="17018" y="4180"/>
                </a:lnTo>
                <a:lnTo>
                  <a:pt x="17018" y="2787"/>
                </a:lnTo>
                <a:cubicBezTo>
                  <a:pt x="17018" y="2401"/>
                  <a:pt x="16724" y="2090"/>
                  <a:pt x="16363" y="2090"/>
                </a:cubicBezTo>
                <a:lnTo>
                  <a:pt x="2617" y="2090"/>
                </a:lnTo>
                <a:cubicBezTo>
                  <a:pt x="2256" y="2090"/>
                  <a:pt x="1963" y="2401"/>
                  <a:pt x="1963" y="2787"/>
                </a:cubicBezTo>
                <a:lnTo>
                  <a:pt x="1963" y="4180"/>
                </a:lnTo>
                <a:lnTo>
                  <a:pt x="1963" y="5534"/>
                </a:lnTo>
                <a:cubicBezTo>
                  <a:pt x="1559" y="5094"/>
                  <a:pt x="1309" y="4495"/>
                  <a:pt x="1309" y="3832"/>
                </a:cubicBezTo>
                <a:cubicBezTo>
                  <a:pt x="1309" y="2485"/>
                  <a:pt x="2334" y="1393"/>
                  <a:pt x="3600" y="1393"/>
                </a:cubicBezTo>
                <a:moveTo>
                  <a:pt x="18983" y="8361"/>
                </a:moveTo>
                <a:lnTo>
                  <a:pt x="18982" y="8361"/>
                </a:lnTo>
                <a:lnTo>
                  <a:pt x="18982" y="4180"/>
                </a:lnTo>
                <a:lnTo>
                  <a:pt x="18982" y="3832"/>
                </a:lnTo>
                <a:lnTo>
                  <a:pt x="18982" y="2090"/>
                </a:lnTo>
                <a:cubicBezTo>
                  <a:pt x="18982" y="935"/>
                  <a:pt x="18102" y="0"/>
                  <a:pt x="17018" y="0"/>
                </a:cubicBezTo>
                <a:lnTo>
                  <a:pt x="14400" y="0"/>
                </a:lnTo>
                <a:lnTo>
                  <a:pt x="3600" y="0"/>
                </a:lnTo>
                <a:cubicBezTo>
                  <a:pt x="1614" y="0"/>
                  <a:pt x="0" y="1719"/>
                  <a:pt x="0" y="3832"/>
                </a:cubicBezTo>
                <a:lnTo>
                  <a:pt x="0" y="17767"/>
                </a:lnTo>
                <a:cubicBezTo>
                  <a:pt x="0" y="19880"/>
                  <a:pt x="1614" y="21600"/>
                  <a:pt x="3600" y="21600"/>
                </a:cubicBezTo>
                <a:lnTo>
                  <a:pt x="15382" y="21600"/>
                </a:lnTo>
                <a:cubicBezTo>
                  <a:pt x="17366" y="21600"/>
                  <a:pt x="18982" y="19880"/>
                  <a:pt x="18982" y="17767"/>
                </a:cubicBezTo>
                <a:lnTo>
                  <a:pt x="18982" y="16722"/>
                </a:lnTo>
                <a:lnTo>
                  <a:pt x="18983" y="16722"/>
                </a:lnTo>
                <a:cubicBezTo>
                  <a:pt x="21600" y="14631"/>
                  <a:pt x="21600" y="10452"/>
                  <a:pt x="18983" y="836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/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4" name="Freeform 26"/>
          <p:cNvSpPr>
            <a:spLocks noEditPoints="1"/>
          </p:cNvSpPr>
          <p:nvPr/>
        </p:nvSpPr>
        <p:spPr bwMode="auto">
          <a:xfrm>
            <a:off x="6779354" y="2405592"/>
            <a:ext cx="491184" cy="436764"/>
          </a:xfrm>
          <a:custGeom>
            <a:avLst/>
            <a:gdLst>
              <a:gd name="T0" fmla="*/ 1056 w 1056"/>
              <a:gd name="T1" fmla="*/ 147 h 939"/>
              <a:gd name="T2" fmla="*/ 1056 w 1056"/>
              <a:gd name="T3" fmla="*/ 59 h 939"/>
              <a:gd name="T4" fmla="*/ 528 w 1056"/>
              <a:gd name="T5" fmla="*/ 59 h 939"/>
              <a:gd name="T6" fmla="*/ 528 w 1056"/>
              <a:gd name="T7" fmla="*/ 0 h 939"/>
              <a:gd name="T8" fmla="*/ 469 w 1056"/>
              <a:gd name="T9" fmla="*/ 0 h 939"/>
              <a:gd name="T10" fmla="*/ 469 w 1056"/>
              <a:gd name="T11" fmla="*/ 59 h 939"/>
              <a:gd name="T12" fmla="*/ 0 w 1056"/>
              <a:gd name="T13" fmla="*/ 59 h 939"/>
              <a:gd name="T14" fmla="*/ 0 w 1056"/>
              <a:gd name="T15" fmla="*/ 147 h 939"/>
              <a:gd name="T16" fmla="*/ 29 w 1056"/>
              <a:gd name="T17" fmla="*/ 147 h 939"/>
              <a:gd name="T18" fmla="*/ 29 w 1056"/>
              <a:gd name="T19" fmla="*/ 734 h 939"/>
              <a:gd name="T20" fmla="*/ 0 w 1056"/>
              <a:gd name="T21" fmla="*/ 734 h 939"/>
              <a:gd name="T22" fmla="*/ 0 w 1056"/>
              <a:gd name="T23" fmla="*/ 822 h 939"/>
              <a:gd name="T24" fmla="*/ 264 w 1056"/>
              <a:gd name="T25" fmla="*/ 822 h 939"/>
              <a:gd name="T26" fmla="*/ 235 w 1056"/>
              <a:gd name="T27" fmla="*/ 910 h 939"/>
              <a:gd name="T28" fmla="*/ 264 w 1056"/>
              <a:gd name="T29" fmla="*/ 939 h 939"/>
              <a:gd name="T30" fmla="*/ 323 w 1056"/>
              <a:gd name="T31" fmla="*/ 822 h 939"/>
              <a:gd name="T32" fmla="*/ 469 w 1056"/>
              <a:gd name="T33" fmla="*/ 822 h 939"/>
              <a:gd name="T34" fmla="*/ 469 w 1056"/>
              <a:gd name="T35" fmla="*/ 939 h 939"/>
              <a:gd name="T36" fmla="*/ 528 w 1056"/>
              <a:gd name="T37" fmla="*/ 939 h 939"/>
              <a:gd name="T38" fmla="*/ 528 w 1056"/>
              <a:gd name="T39" fmla="*/ 822 h 939"/>
              <a:gd name="T40" fmla="*/ 704 w 1056"/>
              <a:gd name="T41" fmla="*/ 822 h 939"/>
              <a:gd name="T42" fmla="*/ 733 w 1056"/>
              <a:gd name="T43" fmla="*/ 939 h 939"/>
              <a:gd name="T44" fmla="*/ 792 w 1056"/>
              <a:gd name="T45" fmla="*/ 910 h 939"/>
              <a:gd name="T46" fmla="*/ 733 w 1056"/>
              <a:gd name="T47" fmla="*/ 822 h 939"/>
              <a:gd name="T48" fmla="*/ 1056 w 1056"/>
              <a:gd name="T49" fmla="*/ 822 h 939"/>
              <a:gd name="T50" fmla="*/ 1056 w 1056"/>
              <a:gd name="T51" fmla="*/ 734 h 939"/>
              <a:gd name="T52" fmla="*/ 997 w 1056"/>
              <a:gd name="T53" fmla="*/ 734 h 939"/>
              <a:gd name="T54" fmla="*/ 997 w 1056"/>
              <a:gd name="T55" fmla="*/ 147 h 939"/>
              <a:gd name="T56" fmla="*/ 1056 w 1056"/>
              <a:gd name="T57" fmla="*/ 147 h 939"/>
              <a:gd name="T58" fmla="*/ 939 w 1056"/>
              <a:gd name="T59" fmla="*/ 734 h 939"/>
              <a:gd name="T60" fmla="*/ 117 w 1056"/>
              <a:gd name="T61" fmla="*/ 734 h 939"/>
              <a:gd name="T62" fmla="*/ 117 w 1056"/>
              <a:gd name="T63" fmla="*/ 704 h 939"/>
              <a:gd name="T64" fmla="*/ 939 w 1056"/>
              <a:gd name="T65" fmla="*/ 704 h 939"/>
              <a:gd name="T66" fmla="*/ 939 w 1056"/>
              <a:gd name="T67" fmla="*/ 734 h 939"/>
              <a:gd name="T68" fmla="*/ 939 w 1056"/>
              <a:gd name="T69" fmla="*/ 675 h 939"/>
              <a:gd name="T70" fmla="*/ 117 w 1056"/>
              <a:gd name="T71" fmla="*/ 675 h 939"/>
              <a:gd name="T72" fmla="*/ 117 w 1056"/>
              <a:gd name="T73" fmla="*/ 147 h 939"/>
              <a:gd name="T74" fmla="*/ 939 w 1056"/>
              <a:gd name="T75" fmla="*/ 147 h 939"/>
              <a:gd name="T76" fmla="*/ 939 w 1056"/>
              <a:gd name="T77" fmla="*/ 675 h 939"/>
              <a:gd name="T78" fmla="*/ 205 w 1056"/>
              <a:gd name="T79" fmla="*/ 616 h 939"/>
              <a:gd name="T80" fmla="*/ 411 w 1056"/>
              <a:gd name="T81" fmla="*/ 411 h 939"/>
              <a:gd name="T82" fmla="*/ 557 w 1056"/>
              <a:gd name="T83" fmla="*/ 558 h 939"/>
              <a:gd name="T84" fmla="*/ 763 w 1056"/>
              <a:gd name="T85" fmla="*/ 352 h 939"/>
              <a:gd name="T86" fmla="*/ 792 w 1056"/>
              <a:gd name="T87" fmla="*/ 440 h 939"/>
              <a:gd name="T88" fmla="*/ 851 w 1056"/>
              <a:gd name="T89" fmla="*/ 205 h 939"/>
              <a:gd name="T90" fmla="*/ 616 w 1056"/>
              <a:gd name="T91" fmla="*/ 293 h 939"/>
              <a:gd name="T92" fmla="*/ 704 w 1056"/>
              <a:gd name="T93" fmla="*/ 323 h 939"/>
              <a:gd name="T94" fmla="*/ 557 w 1056"/>
              <a:gd name="T95" fmla="*/ 470 h 939"/>
              <a:gd name="T96" fmla="*/ 411 w 1056"/>
              <a:gd name="T97" fmla="*/ 323 h 939"/>
              <a:gd name="T98" fmla="*/ 176 w 1056"/>
              <a:gd name="T99" fmla="*/ 558 h 939"/>
              <a:gd name="T100" fmla="*/ 176 w 1056"/>
              <a:gd name="T101" fmla="*/ 558 h 939"/>
              <a:gd name="T102" fmla="*/ 205 w 1056"/>
              <a:gd name="T103" fmla="*/ 616 h 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056" h="939">
                <a:moveTo>
                  <a:pt x="1056" y="147"/>
                </a:moveTo>
                <a:lnTo>
                  <a:pt x="1056" y="59"/>
                </a:lnTo>
                <a:lnTo>
                  <a:pt x="528" y="59"/>
                </a:lnTo>
                <a:lnTo>
                  <a:pt x="528" y="0"/>
                </a:lnTo>
                <a:lnTo>
                  <a:pt x="469" y="0"/>
                </a:lnTo>
                <a:lnTo>
                  <a:pt x="469" y="59"/>
                </a:lnTo>
                <a:lnTo>
                  <a:pt x="0" y="59"/>
                </a:lnTo>
                <a:lnTo>
                  <a:pt x="0" y="147"/>
                </a:lnTo>
                <a:lnTo>
                  <a:pt x="29" y="147"/>
                </a:lnTo>
                <a:lnTo>
                  <a:pt x="29" y="734"/>
                </a:lnTo>
                <a:lnTo>
                  <a:pt x="0" y="734"/>
                </a:lnTo>
                <a:lnTo>
                  <a:pt x="0" y="822"/>
                </a:lnTo>
                <a:lnTo>
                  <a:pt x="264" y="822"/>
                </a:lnTo>
                <a:lnTo>
                  <a:pt x="235" y="910"/>
                </a:lnTo>
                <a:lnTo>
                  <a:pt x="264" y="939"/>
                </a:lnTo>
                <a:lnTo>
                  <a:pt x="323" y="822"/>
                </a:lnTo>
                <a:lnTo>
                  <a:pt x="469" y="822"/>
                </a:lnTo>
                <a:lnTo>
                  <a:pt x="469" y="939"/>
                </a:lnTo>
                <a:lnTo>
                  <a:pt x="528" y="939"/>
                </a:lnTo>
                <a:lnTo>
                  <a:pt x="528" y="822"/>
                </a:lnTo>
                <a:lnTo>
                  <a:pt x="704" y="822"/>
                </a:lnTo>
                <a:lnTo>
                  <a:pt x="733" y="939"/>
                </a:lnTo>
                <a:lnTo>
                  <a:pt x="792" y="910"/>
                </a:lnTo>
                <a:lnTo>
                  <a:pt x="733" y="822"/>
                </a:lnTo>
                <a:lnTo>
                  <a:pt x="1056" y="822"/>
                </a:lnTo>
                <a:lnTo>
                  <a:pt x="1056" y="734"/>
                </a:lnTo>
                <a:lnTo>
                  <a:pt x="997" y="734"/>
                </a:lnTo>
                <a:lnTo>
                  <a:pt x="997" y="147"/>
                </a:lnTo>
                <a:lnTo>
                  <a:pt x="1056" y="147"/>
                </a:lnTo>
                <a:close/>
                <a:moveTo>
                  <a:pt x="939" y="734"/>
                </a:moveTo>
                <a:lnTo>
                  <a:pt x="117" y="734"/>
                </a:lnTo>
                <a:lnTo>
                  <a:pt x="117" y="704"/>
                </a:lnTo>
                <a:lnTo>
                  <a:pt x="939" y="704"/>
                </a:lnTo>
                <a:lnTo>
                  <a:pt x="939" y="734"/>
                </a:lnTo>
                <a:close/>
                <a:moveTo>
                  <a:pt x="939" y="675"/>
                </a:moveTo>
                <a:lnTo>
                  <a:pt x="117" y="675"/>
                </a:lnTo>
                <a:lnTo>
                  <a:pt x="117" y="147"/>
                </a:lnTo>
                <a:lnTo>
                  <a:pt x="939" y="147"/>
                </a:lnTo>
                <a:lnTo>
                  <a:pt x="939" y="675"/>
                </a:lnTo>
                <a:close/>
                <a:moveTo>
                  <a:pt x="205" y="616"/>
                </a:moveTo>
                <a:lnTo>
                  <a:pt x="411" y="411"/>
                </a:lnTo>
                <a:lnTo>
                  <a:pt x="557" y="558"/>
                </a:lnTo>
                <a:lnTo>
                  <a:pt x="763" y="352"/>
                </a:lnTo>
                <a:lnTo>
                  <a:pt x="792" y="440"/>
                </a:lnTo>
                <a:lnTo>
                  <a:pt x="851" y="205"/>
                </a:lnTo>
                <a:lnTo>
                  <a:pt x="616" y="293"/>
                </a:lnTo>
                <a:lnTo>
                  <a:pt x="704" y="323"/>
                </a:lnTo>
                <a:lnTo>
                  <a:pt x="557" y="470"/>
                </a:lnTo>
                <a:lnTo>
                  <a:pt x="411" y="323"/>
                </a:lnTo>
                <a:lnTo>
                  <a:pt x="176" y="558"/>
                </a:lnTo>
                <a:lnTo>
                  <a:pt x="176" y="558"/>
                </a:lnTo>
                <a:lnTo>
                  <a:pt x="205" y="6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45" name="Freeform 7"/>
          <p:cNvSpPr>
            <a:spLocks noEditPoints="1"/>
          </p:cNvSpPr>
          <p:nvPr/>
        </p:nvSpPr>
        <p:spPr bwMode="auto">
          <a:xfrm>
            <a:off x="8634332" y="2083308"/>
            <a:ext cx="462604" cy="438094"/>
          </a:xfrm>
          <a:custGeom>
            <a:avLst/>
            <a:gdLst>
              <a:gd name="T0" fmla="*/ 114 w 302"/>
              <a:gd name="T1" fmla="*/ 196 h 286"/>
              <a:gd name="T2" fmla="*/ 104 w 302"/>
              <a:gd name="T3" fmla="*/ 186 h 286"/>
              <a:gd name="T4" fmla="*/ 88 w 302"/>
              <a:gd name="T5" fmla="*/ 176 h 286"/>
              <a:gd name="T6" fmla="*/ 60 w 302"/>
              <a:gd name="T7" fmla="*/ 164 h 286"/>
              <a:gd name="T8" fmla="*/ 50 w 302"/>
              <a:gd name="T9" fmla="*/ 178 h 286"/>
              <a:gd name="T10" fmla="*/ 58 w 302"/>
              <a:gd name="T11" fmla="*/ 188 h 286"/>
              <a:gd name="T12" fmla="*/ 90 w 302"/>
              <a:gd name="T13" fmla="*/ 208 h 286"/>
              <a:gd name="T14" fmla="*/ 90 w 302"/>
              <a:gd name="T15" fmla="*/ 218 h 286"/>
              <a:gd name="T16" fmla="*/ 78 w 302"/>
              <a:gd name="T17" fmla="*/ 216 h 286"/>
              <a:gd name="T18" fmla="*/ 62 w 302"/>
              <a:gd name="T19" fmla="*/ 210 h 286"/>
              <a:gd name="T20" fmla="*/ 36 w 302"/>
              <a:gd name="T21" fmla="*/ 190 h 286"/>
              <a:gd name="T22" fmla="*/ 8 w 302"/>
              <a:gd name="T23" fmla="*/ 136 h 286"/>
              <a:gd name="T24" fmla="*/ 12 w 302"/>
              <a:gd name="T25" fmla="*/ 210 h 286"/>
              <a:gd name="T26" fmla="*/ 74 w 302"/>
              <a:gd name="T27" fmla="*/ 258 h 286"/>
              <a:gd name="T28" fmla="*/ 140 w 302"/>
              <a:gd name="T29" fmla="*/ 268 h 286"/>
              <a:gd name="T30" fmla="*/ 182 w 302"/>
              <a:gd name="T31" fmla="*/ 180 h 286"/>
              <a:gd name="T32" fmla="*/ 198 w 302"/>
              <a:gd name="T33" fmla="*/ 168 h 286"/>
              <a:gd name="T34" fmla="*/ 260 w 302"/>
              <a:gd name="T35" fmla="*/ 130 h 286"/>
              <a:gd name="T36" fmla="*/ 262 w 302"/>
              <a:gd name="T37" fmla="*/ 152 h 286"/>
              <a:gd name="T38" fmla="*/ 274 w 302"/>
              <a:gd name="T39" fmla="*/ 110 h 286"/>
              <a:gd name="T40" fmla="*/ 198 w 302"/>
              <a:gd name="T41" fmla="*/ 8 h 286"/>
              <a:gd name="T42" fmla="*/ 126 w 302"/>
              <a:gd name="T43" fmla="*/ 2 h 286"/>
              <a:gd name="T44" fmla="*/ 32 w 302"/>
              <a:gd name="T45" fmla="*/ 86 h 286"/>
              <a:gd name="T46" fmla="*/ 34 w 302"/>
              <a:gd name="T47" fmla="*/ 136 h 286"/>
              <a:gd name="T48" fmla="*/ 42 w 302"/>
              <a:gd name="T49" fmla="*/ 142 h 286"/>
              <a:gd name="T50" fmla="*/ 94 w 302"/>
              <a:gd name="T51" fmla="*/ 164 h 286"/>
              <a:gd name="T52" fmla="*/ 142 w 302"/>
              <a:gd name="T53" fmla="*/ 174 h 286"/>
              <a:gd name="T54" fmla="*/ 142 w 302"/>
              <a:gd name="T55" fmla="*/ 216 h 286"/>
              <a:gd name="T56" fmla="*/ 170 w 302"/>
              <a:gd name="T57" fmla="*/ 192 h 286"/>
              <a:gd name="T58" fmla="*/ 216 w 302"/>
              <a:gd name="T59" fmla="*/ 84 h 286"/>
              <a:gd name="T60" fmla="*/ 256 w 302"/>
              <a:gd name="T61" fmla="*/ 96 h 286"/>
              <a:gd name="T62" fmla="*/ 198 w 302"/>
              <a:gd name="T63" fmla="*/ 32 h 286"/>
              <a:gd name="T64" fmla="*/ 158 w 302"/>
              <a:gd name="T65" fmla="*/ 16 h 286"/>
              <a:gd name="T66" fmla="*/ 158 w 302"/>
              <a:gd name="T67" fmla="*/ 54 h 286"/>
              <a:gd name="T68" fmla="*/ 200 w 302"/>
              <a:gd name="T69" fmla="*/ 88 h 286"/>
              <a:gd name="T70" fmla="*/ 44 w 302"/>
              <a:gd name="T71" fmla="*/ 94 h 286"/>
              <a:gd name="T72" fmla="*/ 84 w 302"/>
              <a:gd name="T73" fmla="*/ 84 h 286"/>
              <a:gd name="T74" fmla="*/ 110 w 302"/>
              <a:gd name="T75" fmla="*/ 22 h 286"/>
              <a:gd name="T76" fmla="*/ 96 w 302"/>
              <a:gd name="T77" fmla="*/ 114 h 286"/>
              <a:gd name="T78" fmla="*/ 142 w 302"/>
              <a:gd name="T79" fmla="*/ 54 h 286"/>
              <a:gd name="T80" fmla="*/ 134 w 302"/>
              <a:gd name="T81" fmla="*/ 20 h 286"/>
              <a:gd name="T82" fmla="*/ 262 w 302"/>
              <a:gd name="T83" fmla="*/ 196 h 286"/>
              <a:gd name="T84" fmla="*/ 232 w 302"/>
              <a:gd name="T85" fmla="*/ 212 h 286"/>
              <a:gd name="T86" fmla="*/ 214 w 302"/>
              <a:gd name="T87" fmla="*/ 218 h 286"/>
              <a:gd name="T88" fmla="*/ 210 w 302"/>
              <a:gd name="T89" fmla="*/ 216 h 286"/>
              <a:gd name="T90" fmla="*/ 216 w 302"/>
              <a:gd name="T91" fmla="*/ 204 h 286"/>
              <a:gd name="T92" fmla="*/ 248 w 302"/>
              <a:gd name="T93" fmla="*/ 184 h 286"/>
              <a:gd name="T94" fmla="*/ 250 w 302"/>
              <a:gd name="T95" fmla="*/ 178 h 286"/>
              <a:gd name="T96" fmla="*/ 234 w 302"/>
              <a:gd name="T97" fmla="*/ 164 h 286"/>
              <a:gd name="T98" fmla="*/ 206 w 302"/>
              <a:gd name="T99" fmla="*/ 180 h 286"/>
              <a:gd name="T100" fmla="*/ 198 w 302"/>
              <a:gd name="T101" fmla="*/ 186 h 286"/>
              <a:gd name="T102" fmla="*/ 186 w 302"/>
              <a:gd name="T103" fmla="*/ 196 h 286"/>
              <a:gd name="T104" fmla="*/ 172 w 302"/>
              <a:gd name="T105" fmla="*/ 220 h 286"/>
              <a:gd name="T106" fmla="*/ 166 w 302"/>
              <a:gd name="T107" fmla="*/ 244 h 286"/>
              <a:gd name="T108" fmla="*/ 208 w 302"/>
              <a:gd name="T109" fmla="*/ 286 h 286"/>
              <a:gd name="T110" fmla="*/ 262 w 302"/>
              <a:gd name="T111" fmla="*/ 236 h 286"/>
              <a:gd name="T112" fmla="*/ 300 w 302"/>
              <a:gd name="T113" fmla="*/ 158 h 286"/>
              <a:gd name="T114" fmla="*/ 280 w 302"/>
              <a:gd name="T115" fmla="*/ 146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2" h="286">
                <a:moveTo>
                  <a:pt x="132" y="232"/>
                </a:moveTo>
                <a:lnTo>
                  <a:pt x="132" y="232"/>
                </a:lnTo>
                <a:lnTo>
                  <a:pt x="126" y="216"/>
                </a:lnTo>
                <a:lnTo>
                  <a:pt x="120" y="202"/>
                </a:lnTo>
                <a:lnTo>
                  <a:pt x="120" y="202"/>
                </a:lnTo>
                <a:lnTo>
                  <a:pt x="114" y="196"/>
                </a:lnTo>
                <a:lnTo>
                  <a:pt x="114" y="196"/>
                </a:lnTo>
                <a:lnTo>
                  <a:pt x="114" y="196"/>
                </a:lnTo>
                <a:lnTo>
                  <a:pt x="110" y="190"/>
                </a:lnTo>
                <a:lnTo>
                  <a:pt x="110" y="190"/>
                </a:lnTo>
                <a:lnTo>
                  <a:pt x="108" y="190"/>
                </a:lnTo>
                <a:lnTo>
                  <a:pt x="108" y="190"/>
                </a:lnTo>
                <a:lnTo>
                  <a:pt x="104" y="186"/>
                </a:lnTo>
                <a:lnTo>
                  <a:pt x="104" y="186"/>
                </a:lnTo>
                <a:lnTo>
                  <a:pt x="102" y="184"/>
                </a:lnTo>
                <a:lnTo>
                  <a:pt x="102" y="184"/>
                </a:lnTo>
                <a:lnTo>
                  <a:pt x="96" y="182"/>
                </a:lnTo>
                <a:lnTo>
                  <a:pt x="96" y="182"/>
                </a:lnTo>
                <a:lnTo>
                  <a:pt x="96" y="180"/>
                </a:lnTo>
                <a:lnTo>
                  <a:pt x="96" y="180"/>
                </a:lnTo>
                <a:lnTo>
                  <a:pt x="88" y="176"/>
                </a:lnTo>
                <a:lnTo>
                  <a:pt x="88" y="176"/>
                </a:lnTo>
                <a:lnTo>
                  <a:pt x="88" y="176"/>
                </a:lnTo>
                <a:lnTo>
                  <a:pt x="88" y="176"/>
                </a:lnTo>
                <a:lnTo>
                  <a:pt x="74" y="168"/>
                </a:lnTo>
                <a:lnTo>
                  <a:pt x="74" y="168"/>
                </a:lnTo>
                <a:lnTo>
                  <a:pt x="66" y="164"/>
                </a:lnTo>
                <a:lnTo>
                  <a:pt x="60" y="164"/>
                </a:lnTo>
                <a:lnTo>
                  <a:pt x="54" y="164"/>
                </a:lnTo>
                <a:lnTo>
                  <a:pt x="52" y="168"/>
                </a:lnTo>
                <a:lnTo>
                  <a:pt x="52" y="168"/>
                </a:lnTo>
                <a:lnTo>
                  <a:pt x="52" y="168"/>
                </a:lnTo>
                <a:lnTo>
                  <a:pt x="50" y="172"/>
                </a:lnTo>
                <a:lnTo>
                  <a:pt x="50" y="178"/>
                </a:lnTo>
                <a:lnTo>
                  <a:pt x="50" y="178"/>
                </a:lnTo>
                <a:lnTo>
                  <a:pt x="50" y="178"/>
                </a:lnTo>
                <a:lnTo>
                  <a:pt x="50" y="178"/>
                </a:lnTo>
                <a:lnTo>
                  <a:pt x="52" y="182"/>
                </a:lnTo>
                <a:lnTo>
                  <a:pt x="52" y="182"/>
                </a:lnTo>
                <a:lnTo>
                  <a:pt x="54" y="184"/>
                </a:lnTo>
                <a:lnTo>
                  <a:pt x="54" y="184"/>
                </a:lnTo>
                <a:lnTo>
                  <a:pt x="58" y="188"/>
                </a:lnTo>
                <a:lnTo>
                  <a:pt x="58" y="188"/>
                </a:lnTo>
                <a:lnTo>
                  <a:pt x="64" y="190"/>
                </a:lnTo>
                <a:lnTo>
                  <a:pt x="64" y="190"/>
                </a:lnTo>
                <a:lnTo>
                  <a:pt x="78" y="198"/>
                </a:lnTo>
                <a:lnTo>
                  <a:pt x="78" y="198"/>
                </a:lnTo>
                <a:lnTo>
                  <a:pt x="84" y="204"/>
                </a:lnTo>
                <a:lnTo>
                  <a:pt x="90" y="208"/>
                </a:lnTo>
                <a:lnTo>
                  <a:pt x="90" y="208"/>
                </a:lnTo>
                <a:lnTo>
                  <a:pt x="92" y="212"/>
                </a:lnTo>
                <a:lnTo>
                  <a:pt x="92" y="214"/>
                </a:lnTo>
                <a:lnTo>
                  <a:pt x="92" y="214"/>
                </a:lnTo>
                <a:lnTo>
                  <a:pt x="90" y="216"/>
                </a:lnTo>
                <a:lnTo>
                  <a:pt x="90" y="216"/>
                </a:lnTo>
                <a:lnTo>
                  <a:pt x="90" y="218"/>
                </a:lnTo>
                <a:lnTo>
                  <a:pt x="90" y="218"/>
                </a:lnTo>
                <a:lnTo>
                  <a:pt x="86" y="218"/>
                </a:lnTo>
                <a:lnTo>
                  <a:pt x="86" y="218"/>
                </a:lnTo>
                <a:lnTo>
                  <a:pt x="86" y="218"/>
                </a:lnTo>
                <a:lnTo>
                  <a:pt x="86" y="218"/>
                </a:lnTo>
                <a:lnTo>
                  <a:pt x="78" y="216"/>
                </a:lnTo>
                <a:lnTo>
                  <a:pt x="78" y="216"/>
                </a:lnTo>
                <a:lnTo>
                  <a:pt x="76" y="216"/>
                </a:lnTo>
                <a:lnTo>
                  <a:pt x="76" y="216"/>
                </a:lnTo>
                <a:lnTo>
                  <a:pt x="70" y="212"/>
                </a:lnTo>
                <a:lnTo>
                  <a:pt x="70" y="212"/>
                </a:lnTo>
                <a:lnTo>
                  <a:pt x="70" y="212"/>
                </a:lnTo>
                <a:lnTo>
                  <a:pt x="70" y="212"/>
                </a:lnTo>
                <a:lnTo>
                  <a:pt x="62" y="210"/>
                </a:lnTo>
                <a:lnTo>
                  <a:pt x="62" y="210"/>
                </a:lnTo>
                <a:lnTo>
                  <a:pt x="62" y="210"/>
                </a:lnTo>
                <a:lnTo>
                  <a:pt x="58" y="208"/>
                </a:lnTo>
                <a:lnTo>
                  <a:pt x="58" y="208"/>
                </a:lnTo>
                <a:lnTo>
                  <a:pt x="44" y="200"/>
                </a:lnTo>
                <a:lnTo>
                  <a:pt x="38" y="196"/>
                </a:lnTo>
                <a:lnTo>
                  <a:pt x="36" y="190"/>
                </a:lnTo>
                <a:lnTo>
                  <a:pt x="30" y="176"/>
                </a:lnTo>
                <a:lnTo>
                  <a:pt x="24" y="156"/>
                </a:lnTo>
                <a:lnTo>
                  <a:pt x="24" y="156"/>
                </a:lnTo>
                <a:lnTo>
                  <a:pt x="20" y="146"/>
                </a:lnTo>
                <a:lnTo>
                  <a:pt x="16" y="138"/>
                </a:lnTo>
                <a:lnTo>
                  <a:pt x="12" y="136"/>
                </a:lnTo>
                <a:lnTo>
                  <a:pt x="8" y="136"/>
                </a:lnTo>
                <a:lnTo>
                  <a:pt x="4" y="138"/>
                </a:lnTo>
                <a:lnTo>
                  <a:pt x="0" y="144"/>
                </a:lnTo>
                <a:lnTo>
                  <a:pt x="0" y="150"/>
                </a:lnTo>
                <a:lnTo>
                  <a:pt x="0" y="158"/>
                </a:lnTo>
                <a:lnTo>
                  <a:pt x="0" y="158"/>
                </a:lnTo>
                <a:lnTo>
                  <a:pt x="6" y="192"/>
                </a:lnTo>
                <a:lnTo>
                  <a:pt x="12" y="210"/>
                </a:lnTo>
                <a:lnTo>
                  <a:pt x="18" y="218"/>
                </a:lnTo>
                <a:lnTo>
                  <a:pt x="24" y="226"/>
                </a:lnTo>
                <a:lnTo>
                  <a:pt x="24" y="226"/>
                </a:lnTo>
                <a:lnTo>
                  <a:pt x="38" y="236"/>
                </a:lnTo>
                <a:lnTo>
                  <a:pt x="52" y="244"/>
                </a:lnTo>
                <a:lnTo>
                  <a:pt x="64" y="250"/>
                </a:lnTo>
                <a:lnTo>
                  <a:pt x="74" y="258"/>
                </a:lnTo>
                <a:lnTo>
                  <a:pt x="74" y="258"/>
                </a:lnTo>
                <a:lnTo>
                  <a:pt x="82" y="268"/>
                </a:lnTo>
                <a:lnTo>
                  <a:pt x="88" y="276"/>
                </a:lnTo>
                <a:lnTo>
                  <a:pt x="94" y="286"/>
                </a:lnTo>
                <a:lnTo>
                  <a:pt x="142" y="286"/>
                </a:lnTo>
                <a:lnTo>
                  <a:pt x="142" y="286"/>
                </a:lnTo>
                <a:lnTo>
                  <a:pt x="140" y="268"/>
                </a:lnTo>
                <a:lnTo>
                  <a:pt x="136" y="252"/>
                </a:lnTo>
                <a:lnTo>
                  <a:pt x="132" y="232"/>
                </a:lnTo>
                <a:lnTo>
                  <a:pt x="132" y="232"/>
                </a:lnTo>
                <a:lnTo>
                  <a:pt x="132" y="232"/>
                </a:lnTo>
                <a:lnTo>
                  <a:pt x="132" y="232"/>
                </a:lnTo>
                <a:close/>
                <a:moveTo>
                  <a:pt x="182" y="180"/>
                </a:moveTo>
                <a:lnTo>
                  <a:pt x="182" y="180"/>
                </a:lnTo>
                <a:lnTo>
                  <a:pt x="170" y="176"/>
                </a:lnTo>
                <a:lnTo>
                  <a:pt x="158" y="174"/>
                </a:lnTo>
                <a:lnTo>
                  <a:pt x="158" y="130"/>
                </a:lnTo>
                <a:lnTo>
                  <a:pt x="204" y="130"/>
                </a:lnTo>
                <a:lnTo>
                  <a:pt x="204" y="130"/>
                </a:lnTo>
                <a:lnTo>
                  <a:pt x="202" y="150"/>
                </a:lnTo>
                <a:lnTo>
                  <a:pt x="198" y="168"/>
                </a:lnTo>
                <a:lnTo>
                  <a:pt x="198" y="168"/>
                </a:lnTo>
                <a:lnTo>
                  <a:pt x="206" y="164"/>
                </a:lnTo>
                <a:lnTo>
                  <a:pt x="206" y="164"/>
                </a:lnTo>
                <a:lnTo>
                  <a:pt x="216" y="156"/>
                </a:lnTo>
                <a:lnTo>
                  <a:pt x="216" y="156"/>
                </a:lnTo>
                <a:lnTo>
                  <a:pt x="220" y="130"/>
                </a:lnTo>
                <a:lnTo>
                  <a:pt x="260" y="130"/>
                </a:lnTo>
                <a:lnTo>
                  <a:pt x="260" y="130"/>
                </a:lnTo>
                <a:lnTo>
                  <a:pt x="258" y="142"/>
                </a:lnTo>
                <a:lnTo>
                  <a:pt x="254" y="152"/>
                </a:lnTo>
                <a:lnTo>
                  <a:pt x="254" y="152"/>
                </a:lnTo>
                <a:lnTo>
                  <a:pt x="260" y="158"/>
                </a:lnTo>
                <a:lnTo>
                  <a:pt x="260" y="158"/>
                </a:lnTo>
                <a:lnTo>
                  <a:pt x="262" y="152"/>
                </a:lnTo>
                <a:lnTo>
                  <a:pt x="262" y="152"/>
                </a:lnTo>
                <a:lnTo>
                  <a:pt x="268" y="136"/>
                </a:lnTo>
                <a:lnTo>
                  <a:pt x="274" y="128"/>
                </a:lnTo>
                <a:lnTo>
                  <a:pt x="274" y="128"/>
                </a:lnTo>
                <a:lnTo>
                  <a:pt x="274" y="122"/>
                </a:lnTo>
                <a:lnTo>
                  <a:pt x="274" y="122"/>
                </a:lnTo>
                <a:lnTo>
                  <a:pt x="274" y="110"/>
                </a:lnTo>
                <a:lnTo>
                  <a:pt x="272" y="98"/>
                </a:lnTo>
                <a:lnTo>
                  <a:pt x="270" y="86"/>
                </a:lnTo>
                <a:lnTo>
                  <a:pt x="266" y="74"/>
                </a:lnTo>
                <a:lnTo>
                  <a:pt x="254" y="54"/>
                </a:lnTo>
                <a:lnTo>
                  <a:pt x="238" y="36"/>
                </a:lnTo>
                <a:lnTo>
                  <a:pt x="220" y="20"/>
                </a:lnTo>
                <a:lnTo>
                  <a:pt x="198" y="8"/>
                </a:lnTo>
                <a:lnTo>
                  <a:pt x="188" y="4"/>
                </a:lnTo>
                <a:lnTo>
                  <a:pt x="176" y="2"/>
                </a:lnTo>
                <a:lnTo>
                  <a:pt x="164" y="0"/>
                </a:lnTo>
                <a:lnTo>
                  <a:pt x="150" y="0"/>
                </a:lnTo>
                <a:lnTo>
                  <a:pt x="150" y="0"/>
                </a:lnTo>
                <a:lnTo>
                  <a:pt x="138" y="0"/>
                </a:lnTo>
                <a:lnTo>
                  <a:pt x="126" y="2"/>
                </a:lnTo>
                <a:lnTo>
                  <a:pt x="114" y="4"/>
                </a:lnTo>
                <a:lnTo>
                  <a:pt x="102" y="8"/>
                </a:lnTo>
                <a:lnTo>
                  <a:pt x="80" y="20"/>
                </a:lnTo>
                <a:lnTo>
                  <a:pt x="62" y="36"/>
                </a:lnTo>
                <a:lnTo>
                  <a:pt x="48" y="54"/>
                </a:lnTo>
                <a:lnTo>
                  <a:pt x="36" y="74"/>
                </a:lnTo>
                <a:lnTo>
                  <a:pt x="32" y="86"/>
                </a:lnTo>
                <a:lnTo>
                  <a:pt x="28" y="98"/>
                </a:lnTo>
                <a:lnTo>
                  <a:pt x="26" y="110"/>
                </a:lnTo>
                <a:lnTo>
                  <a:pt x="26" y="122"/>
                </a:lnTo>
                <a:lnTo>
                  <a:pt x="26" y="122"/>
                </a:lnTo>
                <a:lnTo>
                  <a:pt x="26" y="128"/>
                </a:lnTo>
                <a:lnTo>
                  <a:pt x="26" y="128"/>
                </a:lnTo>
                <a:lnTo>
                  <a:pt x="34" y="136"/>
                </a:lnTo>
                <a:lnTo>
                  <a:pt x="38" y="152"/>
                </a:lnTo>
                <a:lnTo>
                  <a:pt x="38" y="152"/>
                </a:lnTo>
                <a:lnTo>
                  <a:pt x="40" y="158"/>
                </a:lnTo>
                <a:lnTo>
                  <a:pt x="40" y="158"/>
                </a:lnTo>
                <a:lnTo>
                  <a:pt x="46" y="152"/>
                </a:lnTo>
                <a:lnTo>
                  <a:pt x="46" y="152"/>
                </a:lnTo>
                <a:lnTo>
                  <a:pt x="42" y="142"/>
                </a:lnTo>
                <a:lnTo>
                  <a:pt x="42" y="130"/>
                </a:lnTo>
                <a:lnTo>
                  <a:pt x="80" y="130"/>
                </a:lnTo>
                <a:lnTo>
                  <a:pt x="80" y="130"/>
                </a:lnTo>
                <a:lnTo>
                  <a:pt x="84" y="156"/>
                </a:lnTo>
                <a:lnTo>
                  <a:pt x="84" y="156"/>
                </a:lnTo>
                <a:lnTo>
                  <a:pt x="94" y="164"/>
                </a:lnTo>
                <a:lnTo>
                  <a:pt x="94" y="164"/>
                </a:lnTo>
                <a:lnTo>
                  <a:pt x="102" y="168"/>
                </a:lnTo>
                <a:lnTo>
                  <a:pt x="102" y="168"/>
                </a:lnTo>
                <a:lnTo>
                  <a:pt x="98" y="150"/>
                </a:lnTo>
                <a:lnTo>
                  <a:pt x="96" y="130"/>
                </a:lnTo>
                <a:lnTo>
                  <a:pt x="142" y="130"/>
                </a:lnTo>
                <a:lnTo>
                  <a:pt x="142" y="174"/>
                </a:lnTo>
                <a:lnTo>
                  <a:pt x="142" y="174"/>
                </a:lnTo>
                <a:lnTo>
                  <a:pt x="130" y="176"/>
                </a:lnTo>
                <a:lnTo>
                  <a:pt x="118" y="180"/>
                </a:lnTo>
                <a:lnTo>
                  <a:pt x="118" y="180"/>
                </a:lnTo>
                <a:lnTo>
                  <a:pt x="130" y="192"/>
                </a:lnTo>
                <a:lnTo>
                  <a:pt x="130" y="192"/>
                </a:lnTo>
                <a:lnTo>
                  <a:pt x="142" y="190"/>
                </a:lnTo>
                <a:lnTo>
                  <a:pt x="142" y="216"/>
                </a:lnTo>
                <a:lnTo>
                  <a:pt x="142" y="216"/>
                </a:lnTo>
                <a:lnTo>
                  <a:pt x="150" y="244"/>
                </a:lnTo>
                <a:lnTo>
                  <a:pt x="150" y="244"/>
                </a:lnTo>
                <a:lnTo>
                  <a:pt x="158" y="216"/>
                </a:lnTo>
                <a:lnTo>
                  <a:pt x="158" y="190"/>
                </a:lnTo>
                <a:lnTo>
                  <a:pt x="158" y="190"/>
                </a:lnTo>
                <a:lnTo>
                  <a:pt x="170" y="192"/>
                </a:lnTo>
                <a:lnTo>
                  <a:pt x="170" y="192"/>
                </a:lnTo>
                <a:lnTo>
                  <a:pt x="182" y="180"/>
                </a:lnTo>
                <a:lnTo>
                  <a:pt x="182" y="180"/>
                </a:lnTo>
                <a:close/>
                <a:moveTo>
                  <a:pt x="260" y="114"/>
                </a:moveTo>
                <a:lnTo>
                  <a:pt x="220" y="114"/>
                </a:lnTo>
                <a:lnTo>
                  <a:pt x="220" y="114"/>
                </a:lnTo>
                <a:lnTo>
                  <a:pt x="216" y="84"/>
                </a:lnTo>
                <a:lnTo>
                  <a:pt x="210" y="56"/>
                </a:lnTo>
                <a:lnTo>
                  <a:pt x="210" y="56"/>
                </a:lnTo>
                <a:lnTo>
                  <a:pt x="226" y="46"/>
                </a:lnTo>
                <a:lnTo>
                  <a:pt x="226" y="46"/>
                </a:lnTo>
                <a:lnTo>
                  <a:pt x="240" y="60"/>
                </a:lnTo>
                <a:lnTo>
                  <a:pt x="250" y="76"/>
                </a:lnTo>
                <a:lnTo>
                  <a:pt x="256" y="96"/>
                </a:lnTo>
                <a:lnTo>
                  <a:pt x="260" y="114"/>
                </a:lnTo>
                <a:lnTo>
                  <a:pt x="260" y="114"/>
                </a:lnTo>
                <a:close/>
                <a:moveTo>
                  <a:pt x="214" y="34"/>
                </a:moveTo>
                <a:lnTo>
                  <a:pt x="214" y="34"/>
                </a:lnTo>
                <a:lnTo>
                  <a:pt x="204" y="42"/>
                </a:lnTo>
                <a:lnTo>
                  <a:pt x="204" y="42"/>
                </a:lnTo>
                <a:lnTo>
                  <a:pt x="198" y="32"/>
                </a:lnTo>
                <a:lnTo>
                  <a:pt x="192" y="22"/>
                </a:lnTo>
                <a:lnTo>
                  <a:pt x="192" y="22"/>
                </a:lnTo>
                <a:lnTo>
                  <a:pt x="204" y="28"/>
                </a:lnTo>
                <a:lnTo>
                  <a:pt x="214" y="34"/>
                </a:lnTo>
                <a:lnTo>
                  <a:pt x="214" y="34"/>
                </a:lnTo>
                <a:close/>
                <a:moveTo>
                  <a:pt x="158" y="16"/>
                </a:moveTo>
                <a:lnTo>
                  <a:pt x="158" y="16"/>
                </a:lnTo>
                <a:lnTo>
                  <a:pt x="166" y="20"/>
                </a:lnTo>
                <a:lnTo>
                  <a:pt x="176" y="26"/>
                </a:lnTo>
                <a:lnTo>
                  <a:pt x="182" y="36"/>
                </a:lnTo>
                <a:lnTo>
                  <a:pt x="188" y="48"/>
                </a:lnTo>
                <a:lnTo>
                  <a:pt x="188" y="48"/>
                </a:lnTo>
                <a:lnTo>
                  <a:pt x="174" y="52"/>
                </a:lnTo>
                <a:lnTo>
                  <a:pt x="158" y="54"/>
                </a:lnTo>
                <a:lnTo>
                  <a:pt x="158" y="16"/>
                </a:lnTo>
                <a:close/>
                <a:moveTo>
                  <a:pt x="158" y="70"/>
                </a:moveTo>
                <a:lnTo>
                  <a:pt x="158" y="70"/>
                </a:lnTo>
                <a:lnTo>
                  <a:pt x="176" y="68"/>
                </a:lnTo>
                <a:lnTo>
                  <a:pt x="194" y="62"/>
                </a:lnTo>
                <a:lnTo>
                  <a:pt x="194" y="62"/>
                </a:lnTo>
                <a:lnTo>
                  <a:pt x="200" y="88"/>
                </a:lnTo>
                <a:lnTo>
                  <a:pt x="204" y="114"/>
                </a:lnTo>
                <a:lnTo>
                  <a:pt x="158" y="114"/>
                </a:lnTo>
                <a:lnTo>
                  <a:pt x="158" y="70"/>
                </a:lnTo>
                <a:close/>
                <a:moveTo>
                  <a:pt x="80" y="114"/>
                </a:moveTo>
                <a:lnTo>
                  <a:pt x="42" y="114"/>
                </a:lnTo>
                <a:lnTo>
                  <a:pt x="42" y="114"/>
                </a:lnTo>
                <a:lnTo>
                  <a:pt x="44" y="94"/>
                </a:lnTo>
                <a:lnTo>
                  <a:pt x="52" y="76"/>
                </a:lnTo>
                <a:lnTo>
                  <a:pt x="62" y="60"/>
                </a:lnTo>
                <a:lnTo>
                  <a:pt x="74" y="44"/>
                </a:lnTo>
                <a:lnTo>
                  <a:pt x="74" y="44"/>
                </a:lnTo>
                <a:lnTo>
                  <a:pt x="92" y="56"/>
                </a:lnTo>
                <a:lnTo>
                  <a:pt x="92" y="56"/>
                </a:lnTo>
                <a:lnTo>
                  <a:pt x="84" y="84"/>
                </a:lnTo>
                <a:lnTo>
                  <a:pt x="80" y="114"/>
                </a:lnTo>
                <a:lnTo>
                  <a:pt x="80" y="114"/>
                </a:lnTo>
                <a:close/>
                <a:moveTo>
                  <a:pt x="86" y="34"/>
                </a:moveTo>
                <a:lnTo>
                  <a:pt x="86" y="34"/>
                </a:lnTo>
                <a:lnTo>
                  <a:pt x="98" y="28"/>
                </a:lnTo>
                <a:lnTo>
                  <a:pt x="110" y="22"/>
                </a:lnTo>
                <a:lnTo>
                  <a:pt x="110" y="22"/>
                </a:lnTo>
                <a:lnTo>
                  <a:pt x="98" y="42"/>
                </a:lnTo>
                <a:lnTo>
                  <a:pt x="98" y="42"/>
                </a:lnTo>
                <a:lnTo>
                  <a:pt x="86" y="34"/>
                </a:lnTo>
                <a:lnTo>
                  <a:pt x="86" y="34"/>
                </a:lnTo>
                <a:close/>
                <a:moveTo>
                  <a:pt x="142" y="114"/>
                </a:moveTo>
                <a:lnTo>
                  <a:pt x="96" y="114"/>
                </a:lnTo>
                <a:lnTo>
                  <a:pt x="96" y="114"/>
                </a:lnTo>
                <a:lnTo>
                  <a:pt x="100" y="88"/>
                </a:lnTo>
                <a:lnTo>
                  <a:pt x="106" y="62"/>
                </a:lnTo>
                <a:lnTo>
                  <a:pt x="106" y="62"/>
                </a:lnTo>
                <a:lnTo>
                  <a:pt x="124" y="68"/>
                </a:lnTo>
                <a:lnTo>
                  <a:pt x="142" y="70"/>
                </a:lnTo>
                <a:lnTo>
                  <a:pt x="142" y="114"/>
                </a:lnTo>
                <a:close/>
                <a:moveTo>
                  <a:pt x="142" y="54"/>
                </a:moveTo>
                <a:lnTo>
                  <a:pt x="142" y="54"/>
                </a:lnTo>
                <a:lnTo>
                  <a:pt x="126" y="52"/>
                </a:lnTo>
                <a:lnTo>
                  <a:pt x="112" y="48"/>
                </a:lnTo>
                <a:lnTo>
                  <a:pt x="112" y="48"/>
                </a:lnTo>
                <a:lnTo>
                  <a:pt x="118" y="36"/>
                </a:lnTo>
                <a:lnTo>
                  <a:pt x="126" y="26"/>
                </a:lnTo>
                <a:lnTo>
                  <a:pt x="134" y="20"/>
                </a:lnTo>
                <a:lnTo>
                  <a:pt x="142" y="16"/>
                </a:lnTo>
                <a:lnTo>
                  <a:pt x="142" y="54"/>
                </a:lnTo>
                <a:close/>
                <a:moveTo>
                  <a:pt x="276" y="156"/>
                </a:moveTo>
                <a:lnTo>
                  <a:pt x="276" y="156"/>
                </a:lnTo>
                <a:lnTo>
                  <a:pt x="272" y="176"/>
                </a:lnTo>
                <a:lnTo>
                  <a:pt x="266" y="190"/>
                </a:lnTo>
                <a:lnTo>
                  <a:pt x="262" y="196"/>
                </a:lnTo>
                <a:lnTo>
                  <a:pt x="256" y="200"/>
                </a:lnTo>
                <a:lnTo>
                  <a:pt x="242" y="208"/>
                </a:lnTo>
                <a:lnTo>
                  <a:pt x="242" y="208"/>
                </a:lnTo>
                <a:lnTo>
                  <a:pt x="240" y="210"/>
                </a:lnTo>
                <a:lnTo>
                  <a:pt x="240" y="210"/>
                </a:lnTo>
                <a:lnTo>
                  <a:pt x="232" y="212"/>
                </a:lnTo>
                <a:lnTo>
                  <a:pt x="232" y="212"/>
                </a:lnTo>
                <a:lnTo>
                  <a:pt x="230" y="212"/>
                </a:lnTo>
                <a:lnTo>
                  <a:pt x="230" y="212"/>
                </a:lnTo>
                <a:lnTo>
                  <a:pt x="224" y="216"/>
                </a:lnTo>
                <a:lnTo>
                  <a:pt x="224" y="216"/>
                </a:lnTo>
                <a:lnTo>
                  <a:pt x="222" y="216"/>
                </a:lnTo>
                <a:lnTo>
                  <a:pt x="222" y="216"/>
                </a:lnTo>
                <a:lnTo>
                  <a:pt x="214" y="218"/>
                </a:lnTo>
                <a:lnTo>
                  <a:pt x="214" y="218"/>
                </a:lnTo>
                <a:lnTo>
                  <a:pt x="214" y="218"/>
                </a:lnTo>
                <a:lnTo>
                  <a:pt x="214" y="218"/>
                </a:lnTo>
                <a:lnTo>
                  <a:pt x="212" y="218"/>
                </a:lnTo>
                <a:lnTo>
                  <a:pt x="212" y="218"/>
                </a:lnTo>
                <a:lnTo>
                  <a:pt x="210" y="216"/>
                </a:lnTo>
                <a:lnTo>
                  <a:pt x="210" y="216"/>
                </a:lnTo>
                <a:lnTo>
                  <a:pt x="210" y="214"/>
                </a:lnTo>
                <a:lnTo>
                  <a:pt x="210" y="214"/>
                </a:lnTo>
                <a:lnTo>
                  <a:pt x="210" y="214"/>
                </a:lnTo>
                <a:lnTo>
                  <a:pt x="210" y="214"/>
                </a:lnTo>
                <a:lnTo>
                  <a:pt x="210" y="208"/>
                </a:lnTo>
                <a:lnTo>
                  <a:pt x="210" y="208"/>
                </a:lnTo>
                <a:lnTo>
                  <a:pt x="216" y="204"/>
                </a:lnTo>
                <a:lnTo>
                  <a:pt x="222" y="198"/>
                </a:lnTo>
                <a:lnTo>
                  <a:pt x="222" y="198"/>
                </a:lnTo>
                <a:lnTo>
                  <a:pt x="238" y="190"/>
                </a:lnTo>
                <a:lnTo>
                  <a:pt x="238" y="190"/>
                </a:lnTo>
                <a:lnTo>
                  <a:pt x="242" y="188"/>
                </a:lnTo>
                <a:lnTo>
                  <a:pt x="242" y="188"/>
                </a:lnTo>
                <a:lnTo>
                  <a:pt x="248" y="184"/>
                </a:lnTo>
                <a:lnTo>
                  <a:pt x="248" y="184"/>
                </a:lnTo>
                <a:lnTo>
                  <a:pt x="248" y="182"/>
                </a:lnTo>
                <a:lnTo>
                  <a:pt x="248" y="182"/>
                </a:lnTo>
                <a:lnTo>
                  <a:pt x="250" y="178"/>
                </a:lnTo>
                <a:lnTo>
                  <a:pt x="250" y="178"/>
                </a:lnTo>
                <a:lnTo>
                  <a:pt x="250" y="178"/>
                </a:lnTo>
                <a:lnTo>
                  <a:pt x="250" y="178"/>
                </a:lnTo>
                <a:lnTo>
                  <a:pt x="250" y="172"/>
                </a:lnTo>
                <a:lnTo>
                  <a:pt x="250" y="168"/>
                </a:lnTo>
                <a:lnTo>
                  <a:pt x="250" y="168"/>
                </a:lnTo>
                <a:lnTo>
                  <a:pt x="250" y="168"/>
                </a:lnTo>
                <a:lnTo>
                  <a:pt x="246" y="164"/>
                </a:lnTo>
                <a:lnTo>
                  <a:pt x="242" y="164"/>
                </a:lnTo>
                <a:lnTo>
                  <a:pt x="234" y="164"/>
                </a:lnTo>
                <a:lnTo>
                  <a:pt x="226" y="168"/>
                </a:lnTo>
                <a:lnTo>
                  <a:pt x="226" y="168"/>
                </a:lnTo>
                <a:lnTo>
                  <a:pt x="212" y="176"/>
                </a:lnTo>
                <a:lnTo>
                  <a:pt x="212" y="176"/>
                </a:lnTo>
                <a:lnTo>
                  <a:pt x="212" y="176"/>
                </a:lnTo>
                <a:lnTo>
                  <a:pt x="212" y="176"/>
                </a:lnTo>
                <a:lnTo>
                  <a:pt x="206" y="180"/>
                </a:lnTo>
                <a:lnTo>
                  <a:pt x="206" y="180"/>
                </a:lnTo>
                <a:lnTo>
                  <a:pt x="204" y="182"/>
                </a:lnTo>
                <a:lnTo>
                  <a:pt x="204" y="182"/>
                </a:lnTo>
                <a:lnTo>
                  <a:pt x="198" y="186"/>
                </a:lnTo>
                <a:lnTo>
                  <a:pt x="198" y="186"/>
                </a:lnTo>
                <a:lnTo>
                  <a:pt x="198" y="186"/>
                </a:lnTo>
                <a:lnTo>
                  <a:pt x="198" y="186"/>
                </a:lnTo>
                <a:lnTo>
                  <a:pt x="192" y="190"/>
                </a:lnTo>
                <a:lnTo>
                  <a:pt x="192" y="190"/>
                </a:lnTo>
                <a:lnTo>
                  <a:pt x="192" y="190"/>
                </a:lnTo>
                <a:lnTo>
                  <a:pt x="192" y="190"/>
                </a:lnTo>
                <a:lnTo>
                  <a:pt x="186" y="196"/>
                </a:lnTo>
                <a:lnTo>
                  <a:pt x="186" y="196"/>
                </a:lnTo>
                <a:lnTo>
                  <a:pt x="186" y="196"/>
                </a:lnTo>
                <a:lnTo>
                  <a:pt x="186" y="196"/>
                </a:lnTo>
                <a:lnTo>
                  <a:pt x="182" y="202"/>
                </a:lnTo>
                <a:lnTo>
                  <a:pt x="182" y="202"/>
                </a:lnTo>
                <a:lnTo>
                  <a:pt x="176" y="210"/>
                </a:lnTo>
                <a:lnTo>
                  <a:pt x="172" y="220"/>
                </a:lnTo>
                <a:lnTo>
                  <a:pt x="172" y="220"/>
                </a:lnTo>
                <a:lnTo>
                  <a:pt x="172" y="220"/>
                </a:lnTo>
                <a:lnTo>
                  <a:pt x="172" y="220"/>
                </a:lnTo>
                <a:lnTo>
                  <a:pt x="172" y="220"/>
                </a:lnTo>
                <a:lnTo>
                  <a:pt x="168" y="232"/>
                </a:lnTo>
                <a:lnTo>
                  <a:pt x="168" y="232"/>
                </a:lnTo>
                <a:lnTo>
                  <a:pt x="168" y="232"/>
                </a:lnTo>
                <a:lnTo>
                  <a:pt x="168" y="232"/>
                </a:lnTo>
                <a:lnTo>
                  <a:pt x="166" y="244"/>
                </a:lnTo>
                <a:lnTo>
                  <a:pt x="166" y="244"/>
                </a:lnTo>
                <a:lnTo>
                  <a:pt x="166" y="246"/>
                </a:lnTo>
                <a:lnTo>
                  <a:pt x="166" y="246"/>
                </a:lnTo>
                <a:lnTo>
                  <a:pt x="160" y="274"/>
                </a:lnTo>
                <a:lnTo>
                  <a:pt x="158" y="286"/>
                </a:lnTo>
                <a:lnTo>
                  <a:pt x="208" y="286"/>
                </a:lnTo>
                <a:lnTo>
                  <a:pt x="208" y="286"/>
                </a:lnTo>
                <a:lnTo>
                  <a:pt x="212" y="276"/>
                </a:lnTo>
                <a:lnTo>
                  <a:pt x="218" y="268"/>
                </a:lnTo>
                <a:lnTo>
                  <a:pt x="226" y="258"/>
                </a:lnTo>
                <a:lnTo>
                  <a:pt x="226" y="258"/>
                </a:lnTo>
                <a:lnTo>
                  <a:pt x="238" y="250"/>
                </a:lnTo>
                <a:lnTo>
                  <a:pt x="250" y="244"/>
                </a:lnTo>
                <a:lnTo>
                  <a:pt x="262" y="236"/>
                </a:lnTo>
                <a:lnTo>
                  <a:pt x="276" y="226"/>
                </a:lnTo>
                <a:lnTo>
                  <a:pt x="276" y="226"/>
                </a:lnTo>
                <a:lnTo>
                  <a:pt x="282" y="218"/>
                </a:lnTo>
                <a:lnTo>
                  <a:pt x="288" y="210"/>
                </a:lnTo>
                <a:lnTo>
                  <a:pt x="294" y="192"/>
                </a:lnTo>
                <a:lnTo>
                  <a:pt x="300" y="158"/>
                </a:lnTo>
                <a:lnTo>
                  <a:pt x="300" y="158"/>
                </a:lnTo>
                <a:lnTo>
                  <a:pt x="302" y="150"/>
                </a:lnTo>
                <a:lnTo>
                  <a:pt x="300" y="144"/>
                </a:lnTo>
                <a:lnTo>
                  <a:pt x="298" y="138"/>
                </a:lnTo>
                <a:lnTo>
                  <a:pt x="294" y="136"/>
                </a:lnTo>
                <a:lnTo>
                  <a:pt x="288" y="136"/>
                </a:lnTo>
                <a:lnTo>
                  <a:pt x="284" y="138"/>
                </a:lnTo>
                <a:lnTo>
                  <a:pt x="280" y="146"/>
                </a:lnTo>
                <a:lnTo>
                  <a:pt x="276" y="156"/>
                </a:lnTo>
                <a:lnTo>
                  <a:pt x="276" y="1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46" name="矩形 45"/>
          <p:cNvSpPr/>
          <p:nvPr>
            <p:custDataLst>
              <p:tags r:id="rId1"/>
            </p:custDataLst>
          </p:nvPr>
        </p:nvSpPr>
        <p:spPr>
          <a:xfrm rot="20888409">
            <a:off x="444707" y="384824"/>
            <a:ext cx="429650" cy="29064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>
            <p:custDataLst>
              <p:tags r:id="rId2"/>
            </p:custDataLst>
          </p:nvPr>
        </p:nvSpPr>
        <p:spPr>
          <a:xfrm>
            <a:off x="339401" y="350758"/>
            <a:ext cx="429650" cy="29064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文本框 47"/>
          <p:cNvSpPr txBox="1"/>
          <p:nvPr>
            <p:custDataLst>
              <p:tags r:id="rId3"/>
            </p:custDataLst>
          </p:nvPr>
        </p:nvSpPr>
        <p:spPr>
          <a:xfrm>
            <a:off x="908626" y="282282"/>
            <a:ext cx="234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论文框架与内容</a:t>
            </a:r>
            <a:endParaRPr lang="zh-CN" altLang="en-US" sz="2400" dirty="0">
              <a:solidFill>
                <a:schemeClr val="tx1">
                  <a:lumMod val="90000"/>
                  <a:lumOff val="10000"/>
                </a:schemeClr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rot="18930541">
            <a:off x="1534160" y="2062479"/>
            <a:ext cx="1595120" cy="294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2895603" y="0"/>
            <a:ext cx="1628006" cy="16560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 flipV="1">
            <a:off x="643510" y="3941778"/>
            <a:ext cx="2966502" cy="29162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 flipV="1">
            <a:off x="7564120" y="1"/>
            <a:ext cx="3409941" cy="3352144"/>
          </a:xfrm>
          <a:prstGeom prst="line">
            <a:avLst/>
          </a:prstGeom>
          <a:ln>
            <a:solidFill>
              <a:schemeClr val="tx1">
                <a:alpha val="3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 flipV="1">
            <a:off x="9077960" y="924562"/>
            <a:ext cx="1793240" cy="17628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7517711" y="3342058"/>
            <a:ext cx="3456351" cy="3515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 flipV="1">
            <a:off x="885821" y="4603763"/>
            <a:ext cx="1137010" cy="11177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 flipV="1">
            <a:off x="1091025" y="5100029"/>
            <a:ext cx="1137010" cy="1117737"/>
          </a:xfrm>
          <a:prstGeom prst="line">
            <a:avLst/>
          </a:prstGeom>
          <a:ln>
            <a:solidFill>
              <a:schemeClr val="tx1">
                <a:alpha val="2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7564120" y="5862873"/>
            <a:ext cx="540536" cy="5498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 rot="18930541">
            <a:off x="9056243" y="4937624"/>
            <a:ext cx="1595120" cy="294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609552" y="2763520"/>
            <a:ext cx="1158288" cy="11782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>
            <a:spLocks noChangeArrowheads="1"/>
          </p:cNvSpPr>
          <p:nvPr/>
        </p:nvSpPr>
        <p:spPr bwMode="auto">
          <a:xfrm rot="18885362">
            <a:off x="3313746" y="538009"/>
            <a:ext cx="22621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4800" b="1" dirty="0">
                <a:latin typeface="等线 Light" panose="02010600030101010101" pitchFamily="2" charset="-122"/>
                <a:ea typeface="等线 Light" panose="02010600030101010101" pitchFamily="2" charset="-122"/>
              </a:rPr>
              <a:t>PART</a:t>
            </a:r>
            <a:endParaRPr lang="zh-CN" altLang="en-US" sz="4800" b="1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3870141" y="3172893"/>
            <a:ext cx="413446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4400" b="1" dirty="0">
                <a:latin typeface="等线 Light" panose="02010600030101010101" pitchFamily="2" charset="-122"/>
                <a:ea typeface="等线 Light" panose="02010600030101010101" pitchFamily="2" charset="-122"/>
              </a:rPr>
              <a:t>研究思路与方法</a:t>
            </a:r>
            <a:endParaRPr lang="zh-CN" altLang="en-US" sz="4400" b="1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399205" y="2284056"/>
            <a:ext cx="1020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800" dirty="0">
                <a:latin typeface="等线 Light" panose="02010600030101010101" pitchFamily="2" charset="-122"/>
                <a:ea typeface="等线 Light" panose="02010600030101010101" pitchFamily="2" charset="-122"/>
              </a:rPr>
              <a:t>02</a:t>
            </a:r>
            <a:endParaRPr lang="zh-CN" altLang="en-US" sz="48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773130" y="4013965"/>
            <a:ext cx="2328486" cy="559979"/>
            <a:chOff x="4930289" y="4103032"/>
            <a:chExt cx="2328486" cy="559979"/>
          </a:xfrm>
        </p:grpSpPr>
        <p:sp>
          <p:nvSpPr>
            <p:cNvPr id="43" name="文本框 9"/>
            <p:cNvSpPr txBox="1"/>
            <p:nvPr/>
          </p:nvSpPr>
          <p:spPr>
            <a:xfrm>
              <a:off x="4930290" y="4103032"/>
              <a:ext cx="1567631" cy="2308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1450" lvl="1" indent="-171450">
                <a:buFont typeface="Wingdings" panose="05000000000000000000" pitchFamily="2" charset="2"/>
                <a:buChar char="l"/>
              </a:pPr>
              <a:r>
                <a:rPr lang="zh-CN" altLang="en-US" sz="15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论文框架</a:t>
              </a:r>
              <a:endParaRPr lang="zh-CN" altLang="en-US" sz="15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文本框 9"/>
            <p:cNvSpPr txBox="1"/>
            <p:nvPr/>
          </p:nvSpPr>
          <p:spPr>
            <a:xfrm>
              <a:off x="4930289" y="4428472"/>
              <a:ext cx="1567631" cy="2308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1450" lvl="1" indent="-171450">
                <a:buFont typeface="Wingdings" panose="05000000000000000000" pitchFamily="2" charset="2"/>
                <a:buChar char="l"/>
              </a:pPr>
              <a:r>
                <a:rPr lang="zh-CN" altLang="en-US" sz="15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结果汇报</a:t>
              </a:r>
              <a:endParaRPr lang="zh-CN" altLang="en-US" sz="15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文本框 9"/>
            <p:cNvSpPr txBox="1"/>
            <p:nvPr/>
          </p:nvSpPr>
          <p:spPr>
            <a:xfrm>
              <a:off x="6260018" y="4106290"/>
              <a:ext cx="998757" cy="2308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1450" lvl="1" indent="-171450">
                <a:buFont typeface="Wingdings" panose="05000000000000000000" pitchFamily="2" charset="2"/>
                <a:buChar char="l"/>
              </a:pPr>
              <a:r>
                <a:rPr lang="zh-CN" altLang="en-US" sz="15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团队项目</a:t>
              </a:r>
              <a:endParaRPr lang="zh-CN" altLang="en-US" sz="15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文本框 9"/>
            <p:cNvSpPr txBox="1"/>
            <p:nvPr/>
          </p:nvSpPr>
          <p:spPr>
            <a:xfrm>
              <a:off x="6260018" y="4432179"/>
              <a:ext cx="998757" cy="2308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1450" lvl="1" indent="-171450">
                <a:buFont typeface="Wingdings" panose="05000000000000000000" pitchFamily="2" charset="2"/>
                <a:buChar char="l"/>
              </a:pPr>
              <a:r>
                <a:rPr lang="zh-CN" altLang="en-US" sz="15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项目成员</a:t>
              </a:r>
              <a:endParaRPr lang="zh-CN" altLang="en-US" sz="15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4" name="直接连接符 3"/>
          <p:cNvCxnSpPr/>
          <p:nvPr/>
        </p:nvCxnSpPr>
        <p:spPr>
          <a:xfrm>
            <a:off x="5039617" y="3115980"/>
            <a:ext cx="17581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ags/tag1.xml><?xml version="1.0" encoding="utf-8"?>
<p:tagLst xmlns:p="http://schemas.openxmlformats.org/presentationml/2006/main">
  <p:tag name="NORDRI TOOLS WATERMARK" val="suwyoycx"/>
</p:tagLst>
</file>

<file path=ppt/tags/tag10.xml><?xml version="1.0" encoding="utf-8"?>
<p:tagLst xmlns:p="http://schemas.openxmlformats.org/presentationml/2006/main">
  <p:tag name="NORDRI TOOLS WATERMARK" val="suwyoycx"/>
</p:tagLst>
</file>

<file path=ppt/tags/tag11.xml><?xml version="1.0" encoding="utf-8"?>
<p:tagLst xmlns:p="http://schemas.openxmlformats.org/presentationml/2006/main">
  <p:tag name="NORDRI TOOLS WATERMARK" val="wip20wnl"/>
</p:tagLst>
</file>

<file path=ppt/tags/tag12.xml><?xml version="1.0" encoding="utf-8"?>
<p:tagLst xmlns:p="http://schemas.openxmlformats.org/presentationml/2006/main">
  <p:tag name="NORDRI TOOLS WATERMARK" val="y3oooted"/>
</p:tagLst>
</file>

<file path=ppt/tags/tag13.xml><?xml version="1.0" encoding="utf-8"?>
<p:tagLst xmlns:p="http://schemas.openxmlformats.org/presentationml/2006/main">
  <p:tag name="NORDRI TOOLS WATERMARK" val="suwyoycx"/>
</p:tagLst>
</file>

<file path=ppt/tags/tag14.xml><?xml version="1.0" encoding="utf-8"?>
<p:tagLst xmlns:p="http://schemas.openxmlformats.org/presentationml/2006/main">
  <p:tag name="NORDRI TOOLS WATERMARK" val="wip20wnl"/>
</p:tagLst>
</file>

<file path=ppt/tags/tag15.xml><?xml version="1.0" encoding="utf-8"?>
<p:tagLst xmlns:p="http://schemas.openxmlformats.org/presentationml/2006/main">
  <p:tag name="NORDRI TOOLS WATERMARK" val="y3oooted"/>
</p:tagLst>
</file>

<file path=ppt/tags/tag16.xml><?xml version="1.0" encoding="utf-8"?>
<p:tagLst xmlns:p="http://schemas.openxmlformats.org/presentationml/2006/main">
  <p:tag name="NORDRI TOOLS WATERMARK" val="ihgqcg1n"/>
</p:tagLst>
</file>

<file path=ppt/tags/tag17.xml><?xml version="1.0" encoding="utf-8"?>
<p:tagLst xmlns:p="http://schemas.openxmlformats.org/presentationml/2006/main">
  <p:tag name="NORDRI TOOLS WATERMARK" val="fe51kken"/>
</p:tagLst>
</file>

<file path=ppt/tags/tag18.xml><?xml version="1.0" encoding="utf-8"?>
<p:tagLst xmlns:p="http://schemas.openxmlformats.org/presentationml/2006/main">
  <p:tag name="NORDRI TOOLS WATERMARK" val="3wdekhxh"/>
</p:tagLst>
</file>

<file path=ppt/tags/tag19.xml><?xml version="1.0" encoding="utf-8"?>
<p:tagLst xmlns:p="http://schemas.openxmlformats.org/presentationml/2006/main">
  <p:tag name="NORDRI TOOLS WATERMARK" val="ihgqcg1n"/>
</p:tagLst>
</file>

<file path=ppt/tags/tag2.xml><?xml version="1.0" encoding="utf-8"?>
<p:tagLst xmlns:p="http://schemas.openxmlformats.org/presentationml/2006/main">
  <p:tag name="NORDRI TOOLS WATERMARK" val="wip20wnl"/>
</p:tagLst>
</file>

<file path=ppt/tags/tag20.xml><?xml version="1.0" encoding="utf-8"?>
<p:tagLst xmlns:p="http://schemas.openxmlformats.org/presentationml/2006/main">
  <p:tag name="NORDRI TOOLS WATERMARK" val="fe51kken"/>
</p:tagLst>
</file>

<file path=ppt/tags/tag21.xml><?xml version="1.0" encoding="utf-8"?>
<p:tagLst xmlns:p="http://schemas.openxmlformats.org/presentationml/2006/main">
  <p:tag name="NORDRI TOOLS WATERMARK" val="3wdekhxh"/>
</p:tagLst>
</file>

<file path=ppt/tags/tag22.xml><?xml version="1.0" encoding="utf-8"?>
<p:tagLst xmlns:p="http://schemas.openxmlformats.org/presentationml/2006/main">
  <p:tag name="NORDRI TOOLS WATERMARK" val="ihgqcg1n"/>
</p:tagLst>
</file>

<file path=ppt/tags/tag23.xml><?xml version="1.0" encoding="utf-8"?>
<p:tagLst xmlns:p="http://schemas.openxmlformats.org/presentationml/2006/main">
  <p:tag name="NORDRI TOOLS WATERMARK" val="fe51kken"/>
</p:tagLst>
</file>

<file path=ppt/tags/tag24.xml><?xml version="1.0" encoding="utf-8"?>
<p:tagLst xmlns:p="http://schemas.openxmlformats.org/presentationml/2006/main">
  <p:tag name="NORDRI TOOLS WATERMARK" val="3wdekhxh"/>
</p:tagLst>
</file>

<file path=ppt/tags/tag25.xml><?xml version="1.0" encoding="utf-8"?>
<p:tagLst xmlns:p="http://schemas.openxmlformats.org/presentationml/2006/main">
  <p:tag name="NORDRI TOOLS WATERMARK" val="ihgqcg1n"/>
</p:tagLst>
</file>

<file path=ppt/tags/tag26.xml><?xml version="1.0" encoding="utf-8"?>
<p:tagLst xmlns:p="http://schemas.openxmlformats.org/presentationml/2006/main">
  <p:tag name="NORDRI TOOLS WATERMARK" val="fe51kken"/>
</p:tagLst>
</file>

<file path=ppt/tags/tag27.xml><?xml version="1.0" encoding="utf-8"?>
<p:tagLst xmlns:p="http://schemas.openxmlformats.org/presentationml/2006/main">
  <p:tag name="NORDRI TOOLS WATERMARK" val="3wdekhxh"/>
</p:tagLst>
</file>

<file path=ppt/tags/tag28.xml><?xml version="1.0" encoding="utf-8"?>
<p:tagLst xmlns:p="http://schemas.openxmlformats.org/presentationml/2006/main">
  <p:tag name="NORDRI TOOLS WATERMARK" val="ihgqcg1n"/>
</p:tagLst>
</file>

<file path=ppt/tags/tag29.xml><?xml version="1.0" encoding="utf-8"?>
<p:tagLst xmlns:p="http://schemas.openxmlformats.org/presentationml/2006/main">
  <p:tag name="NORDRI TOOLS WATERMARK" val="fe51kken"/>
</p:tagLst>
</file>

<file path=ppt/tags/tag3.xml><?xml version="1.0" encoding="utf-8"?>
<p:tagLst xmlns:p="http://schemas.openxmlformats.org/presentationml/2006/main">
  <p:tag name="NORDRI TOOLS WATERMARK" val="y3oooted"/>
</p:tagLst>
</file>

<file path=ppt/tags/tag30.xml><?xml version="1.0" encoding="utf-8"?>
<p:tagLst xmlns:p="http://schemas.openxmlformats.org/presentationml/2006/main">
  <p:tag name="NORDRI TOOLS WATERMARK" val="3wdekhxh"/>
</p:tagLst>
</file>

<file path=ppt/tags/tag31.xml><?xml version="1.0" encoding="utf-8"?>
<p:tagLst xmlns:p="http://schemas.openxmlformats.org/presentationml/2006/main">
  <p:tag name="NORDRI TOOLS WATERMARK" val="f31r430d"/>
</p:tagLst>
</file>

<file path=ppt/tags/tag32.xml><?xml version="1.0" encoding="utf-8"?>
<p:tagLst xmlns:p="http://schemas.openxmlformats.org/presentationml/2006/main">
  <p:tag name="NORDRI TOOLS WATERMARK" val="rtzhxbdv"/>
</p:tagLst>
</file>

<file path=ppt/tags/tag33.xml><?xml version="1.0" encoding="utf-8"?>
<p:tagLst xmlns:p="http://schemas.openxmlformats.org/presentationml/2006/main">
  <p:tag name="NORDRI TOOLS WATERMARK" val="mlxair3l"/>
</p:tagLst>
</file>

<file path=ppt/tags/tag34.xml><?xml version="1.0" encoding="utf-8"?>
<p:tagLst xmlns:p="http://schemas.openxmlformats.org/presentationml/2006/main">
  <p:tag name="NORDRI TOOLS WATERMARK" val="f31r430d"/>
</p:tagLst>
</file>

<file path=ppt/tags/tag35.xml><?xml version="1.0" encoding="utf-8"?>
<p:tagLst xmlns:p="http://schemas.openxmlformats.org/presentationml/2006/main">
  <p:tag name="NORDRI TOOLS WATERMARK" val="rtzhxbdv"/>
</p:tagLst>
</file>

<file path=ppt/tags/tag36.xml><?xml version="1.0" encoding="utf-8"?>
<p:tagLst xmlns:p="http://schemas.openxmlformats.org/presentationml/2006/main">
  <p:tag name="NORDRI TOOLS WATERMARK" val="mlxair3l"/>
</p:tagLst>
</file>

<file path=ppt/tags/tag37.xml><?xml version="1.0" encoding="utf-8"?>
<p:tagLst xmlns:p="http://schemas.openxmlformats.org/presentationml/2006/main">
  <p:tag name="NORDRI TOOLS WATERMARK" val="f31r430d"/>
</p:tagLst>
</file>

<file path=ppt/tags/tag38.xml><?xml version="1.0" encoding="utf-8"?>
<p:tagLst xmlns:p="http://schemas.openxmlformats.org/presentationml/2006/main">
  <p:tag name="NORDRI TOOLS WATERMARK" val="rtzhxbdv"/>
</p:tagLst>
</file>

<file path=ppt/tags/tag39.xml><?xml version="1.0" encoding="utf-8"?>
<p:tagLst xmlns:p="http://schemas.openxmlformats.org/presentationml/2006/main">
  <p:tag name="NORDRI TOOLS WATERMARK" val="mlxair3l"/>
</p:tagLst>
</file>

<file path=ppt/tags/tag4.xml><?xml version="1.0" encoding="utf-8"?>
<p:tagLst xmlns:p="http://schemas.openxmlformats.org/presentationml/2006/main">
  <p:tag name="NORDRI TOOLS WATERMARK" val="suwyoycx"/>
</p:tagLst>
</file>

<file path=ppt/tags/tag40.xml><?xml version="1.0" encoding="utf-8"?>
<p:tagLst xmlns:p="http://schemas.openxmlformats.org/presentationml/2006/main">
  <p:tag name="NORDRI TOOLS WATERMARK" val="f31r430d"/>
</p:tagLst>
</file>

<file path=ppt/tags/tag41.xml><?xml version="1.0" encoding="utf-8"?>
<p:tagLst xmlns:p="http://schemas.openxmlformats.org/presentationml/2006/main">
  <p:tag name="NORDRI TOOLS WATERMARK" val="rtzhxbdv"/>
</p:tagLst>
</file>

<file path=ppt/tags/tag42.xml><?xml version="1.0" encoding="utf-8"?>
<p:tagLst xmlns:p="http://schemas.openxmlformats.org/presentationml/2006/main">
  <p:tag name="NORDRI TOOLS WATERMARK" val="mlxair3l"/>
</p:tagLst>
</file>

<file path=ppt/tags/tag43.xml><?xml version="1.0" encoding="utf-8"?>
<p:tagLst xmlns:p="http://schemas.openxmlformats.org/presentationml/2006/main">
  <p:tag name="NORDRI TOOLS WATERMARK" val="f31r430d"/>
</p:tagLst>
</file>

<file path=ppt/tags/tag44.xml><?xml version="1.0" encoding="utf-8"?>
<p:tagLst xmlns:p="http://schemas.openxmlformats.org/presentationml/2006/main">
  <p:tag name="NORDRI TOOLS WATERMARK" val="rtzhxbdv"/>
</p:tagLst>
</file>

<file path=ppt/tags/tag45.xml><?xml version="1.0" encoding="utf-8"?>
<p:tagLst xmlns:p="http://schemas.openxmlformats.org/presentationml/2006/main">
  <p:tag name="NORDRI TOOLS WATERMARK" val="mlxair3l"/>
</p:tagLst>
</file>

<file path=ppt/tags/tag46.xml><?xml version="1.0" encoding="utf-8"?>
<p:tagLst xmlns:p="http://schemas.openxmlformats.org/presentationml/2006/main">
  <p:tag name="NORDRI TOOLS WATERMARK" val="jv35wc4v"/>
</p:tagLst>
</file>

<file path=ppt/tags/tag47.xml><?xml version="1.0" encoding="utf-8"?>
<p:tagLst xmlns:p="http://schemas.openxmlformats.org/presentationml/2006/main">
  <p:tag name="NORDRI TOOLS WATERMARK" val="4uyry1m4"/>
</p:tagLst>
</file>

<file path=ppt/tags/tag48.xml><?xml version="1.0" encoding="utf-8"?>
<p:tagLst xmlns:p="http://schemas.openxmlformats.org/presentationml/2006/main">
  <p:tag name="NORDRI TOOLS WATERMARK" val="4ulbrq12"/>
</p:tagLst>
</file>

<file path=ppt/tags/tag49.xml><?xml version="1.0" encoding="utf-8"?>
<p:tagLst xmlns:p="http://schemas.openxmlformats.org/presentationml/2006/main">
  <p:tag name="NORDRI TOOLS WATERMARK" val="jv35wc4v"/>
</p:tagLst>
</file>

<file path=ppt/tags/tag5.xml><?xml version="1.0" encoding="utf-8"?>
<p:tagLst xmlns:p="http://schemas.openxmlformats.org/presentationml/2006/main">
  <p:tag name="NORDRI TOOLS WATERMARK" val="wip20wnl"/>
</p:tagLst>
</file>

<file path=ppt/tags/tag50.xml><?xml version="1.0" encoding="utf-8"?>
<p:tagLst xmlns:p="http://schemas.openxmlformats.org/presentationml/2006/main">
  <p:tag name="NORDRI TOOLS WATERMARK" val="4uyry1m4"/>
</p:tagLst>
</file>

<file path=ppt/tags/tag51.xml><?xml version="1.0" encoding="utf-8"?>
<p:tagLst xmlns:p="http://schemas.openxmlformats.org/presentationml/2006/main">
  <p:tag name="NORDRI TOOLS WATERMARK" val="4ulbrq12"/>
</p:tagLst>
</file>

<file path=ppt/tags/tag52.xml><?xml version="1.0" encoding="utf-8"?>
<p:tagLst xmlns:p="http://schemas.openxmlformats.org/presentationml/2006/main">
  <p:tag name="NORDRI TOOLS WATERMARK" val="jv35wc4v"/>
</p:tagLst>
</file>

<file path=ppt/tags/tag53.xml><?xml version="1.0" encoding="utf-8"?>
<p:tagLst xmlns:p="http://schemas.openxmlformats.org/presentationml/2006/main">
  <p:tag name="NORDRI TOOLS WATERMARK" val="4uyry1m4"/>
</p:tagLst>
</file>

<file path=ppt/tags/tag54.xml><?xml version="1.0" encoding="utf-8"?>
<p:tagLst xmlns:p="http://schemas.openxmlformats.org/presentationml/2006/main">
  <p:tag name="NORDRI TOOLS WATERMARK" val="4ulbrq12"/>
</p:tagLst>
</file>

<file path=ppt/tags/tag55.xml><?xml version="1.0" encoding="utf-8"?>
<p:tagLst xmlns:p="http://schemas.openxmlformats.org/presentationml/2006/main">
  <p:tag name="NORDRI TOOLS WATERMARK" val="jv35wc4v"/>
</p:tagLst>
</file>

<file path=ppt/tags/tag56.xml><?xml version="1.0" encoding="utf-8"?>
<p:tagLst xmlns:p="http://schemas.openxmlformats.org/presentationml/2006/main">
  <p:tag name="NORDRI TOOLS WATERMARK" val="4uyry1m4"/>
</p:tagLst>
</file>

<file path=ppt/tags/tag57.xml><?xml version="1.0" encoding="utf-8"?>
<p:tagLst xmlns:p="http://schemas.openxmlformats.org/presentationml/2006/main">
  <p:tag name="NORDRI TOOLS WATERMARK" val="4ulbrq12"/>
</p:tagLst>
</file>

<file path=ppt/tags/tag58.xml><?xml version="1.0" encoding="utf-8"?>
<p:tagLst xmlns:p="http://schemas.openxmlformats.org/presentationml/2006/main">
  <p:tag name="NORDRI TOOLS WATERMARK" val="jv35wc4v"/>
</p:tagLst>
</file>

<file path=ppt/tags/tag59.xml><?xml version="1.0" encoding="utf-8"?>
<p:tagLst xmlns:p="http://schemas.openxmlformats.org/presentationml/2006/main">
  <p:tag name="NORDRI TOOLS WATERMARK" val="4uyry1m4"/>
</p:tagLst>
</file>

<file path=ppt/tags/tag6.xml><?xml version="1.0" encoding="utf-8"?>
<p:tagLst xmlns:p="http://schemas.openxmlformats.org/presentationml/2006/main">
  <p:tag name="NORDRI TOOLS WATERMARK" val="y3oooted"/>
</p:tagLst>
</file>

<file path=ppt/tags/tag60.xml><?xml version="1.0" encoding="utf-8"?>
<p:tagLst xmlns:p="http://schemas.openxmlformats.org/presentationml/2006/main">
  <p:tag name="NORDRI TOOLS WATERMARK" val="4ulbrq12"/>
</p:tagLst>
</file>

<file path=ppt/tags/tag7.xml><?xml version="1.0" encoding="utf-8"?>
<p:tagLst xmlns:p="http://schemas.openxmlformats.org/presentationml/2006/main">
  <p:tag name="NORDRI TOOLS WATERMARK" val="suwyoycx"/>
</p:tagLst>
</file>

<file path=ppt/tags/tag8.xml><?xml version="1.0" encoding="utf-8"?>
<p:tagLst xmlns:p="http://schemas.openxmlformats.org/presentationml/2006/main">
  <p:tag name="NORDRI TOOLS WATERMARK" val="wip20wnl"/>
</p:tagLst>
</file>

<file path=ppt/tags/tag9.xml><?xml version="1.0" encoding="utf-8"?>
<p:tagLst xmlns:p="http://schemas.openxmlformats.org/presentationml/2006/main">
  <p:tag name="NORDRI TOOLS WATERMARK" val="y3oooted"/>
</p:tagLst>
</file>

<file path=ppt/theme/theme1.xml><?xml version="1.0" encoding="utf-8"?>
<a:theme xmlns:a="http://schemas.openxmlformats.org/drawingml/2006/main" name="标准000">
  <a:themeElements>
    <a:clrScheme name="自定义 104">
      <a:dk1>
        <a:srgbClr val="000000"/>
      </a:dk1>
      <a:lt1>
        <a:sysClr val="window" lastClr="FFFFFF"/>
      </a:lt1>
      <a:dk2>
        <a:srgbClr val="44546A"/>
      </a:dk2>
      <a:lt2>
        <a:srgbClr val="E7E6E6"/>
      </a:lt2>
      <a:accent1>
        <a:srgbClr val="0DA386"/>
      </a:accent1>
      <a:accent2>
        <a:srgbClr val="184858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954F72"/>
      </a:folHlink>
    </a:clrScheme>
    <a:fontScheme name="标准00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标准000</Template>
  <TotalTime>0</TotalTime>
  <Words>2654</Words>
  <Application>WPS 演示</Application>
  <PresentationFormat>自定义</PresentationFormat>
  <Paragraphs>475</Paragraphs>
  <Slides>28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3" baseType="lpstr">
      <vt:lpstr>Arial</vt:lpstr>
      <vt:lpstr>宋体</vt:lpstr>
      <vt:lpstr>Wingdings</vt:lpstr>
      <vt:lpstr>等线 Light</vt:lpstr>
      <vt:lpstr>Calibri</vt:lpstr>
      <vt:lpstr>微软雅黑</vt:lpstr>
      <vt:lpstr>FontAwesome</vt:lpstr>
      <vt:lpstr>Gill Sans</vt:lpstr>
      <vt:lpstr>Source Sans Pro Light</vt:lpstr>
      <vt:lpstr>Arial Unicode MS</vt:lpstr>
      <vt:lpstr>等线</vt:lpstr>
      <vt:lpstr>Source Sans Pro</vt:lpstr>
      <vt:lpstr>Gill Sans</vt:lpstr>
      <vt:lpstr>Segoe Print</vt:lpstr>
      <vt:lpstr>标准000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cp:lastModifiedBy> </cp:lastModifiedBy>
  <cp:revision>7</cp:revision>
  <dcterms:created xsi:type="dcterms:W3CDTF">2017-05-14T08:55:00Z</dcterms:created>
  <dcterms:modified xsi:type="dcterms:W3CDTF">2019-07-05T08:23:14Z</dcterms:modified>
  <cp:category/>
  <dc:description/>
  <cp:contentStatus/>
  <dc:identifier/>
  <cp:keywords/>
  <dc:language>utf-8</dc:language>
  <dc:subject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2052-11.1.0.8765</vt:lpwstr>
  </property>
</Properties>
</file>