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57" r:id="rId4"/>
    <p:sldId id="258" r:id="rId5"/>
    <p:sldId id="267" r:id="rId6"/>
    <p:sldId id="266" r:id="rId7"/>
    <p:sldId id="268" r:id="rId8"/>
    <p:sldId id="259" r:id="rId9"/>
    <p:sldId id="260" r:id="rId10"/>
    <p:sldId id="261" r:id="rId11"/>
    <p:sldId id="262" r:id="rId12"/>
    <p:sldId id="263" r:id="rId13"/>
    <p:sldId id="273" r:id="rId14"/>
    <p:sldId id="274" r:id="rId15"/>
    <p:sldId id="275" r:id="rId16"/>
    <p:sldId id="276" r:id="rId17"/>
    <p:sldId id="281" r:id="rId18"/>
    <p:sldId id="282" r:id="rId19"/>
    <p:sldId id="264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0002"/>
    <a:srgbClr val="04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/>
    <p:restoredTop sz="90929"/>
  </p:normalViewPr>
  <p:slideViewPr>
    <p:cSldViewPr showGuides="1">
      <p:cViewPr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C16EF-2561-4F72-98EC-45D171DC2D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406945-845D-402F-9D49-1D92CE27BB5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92A74F-2039-4DD6-837F-9432C6D4E3E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72A77B-4C86-4418-A52E-88A20448DEF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C54B5F-B4C3-4AF6-BAAE-66E197BE905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00B44-C802-4C1D-92B2-D1FC2C18332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309864-DA74-46D9-964C-296323FB076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F53DF-D1E3-45EA-9ECF-C94811D8912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16CB75-0F52-4F58-BA5D-3BFCD31CC9C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B48049-401F-40AE-8157-CF3DC5222C4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2C66A4-00CF-4100-B18F-953A1801A7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F12ACF-A385-420C-9DC5-858C03B132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43050" y="533400"/>
            <a:ext cx="5845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1116012" y="2132856"/>
            <a:ext cx="6624339" cy="15848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整十、整百数的加减</a:t>
            </a:r>
          </a:p>
        </p:txBody>
      </p:sp>
      <p:sp>
        <p:nvSpPr>
          <p:cNvPr id="8" name="矩形 7"/>
          <p:cNvSpPr/>
          <p:nvPr/>
        </p:nvSpPr>
        <p:spPr>
          <a:xfrm>
            <a:off x="3182036" y="59499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1331913" y="44450"/>
          <a:ext cx="64801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2028825" imgH="1038225" progId="Paint.Picture">
                  <p:embed/>
                </p:oleObj>
              </mc:Choice>
              <mc:Fallback>
                <p:oleObj r:id="rId3" imgW="2028825" imgH="103822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3" y="44450"/>
                        <a:ext cx="6480175" cy="266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AutoShape 3"/>
          <p:cNvSpPr/>
          <p:nvPr/>
        </p:nvSpPr>
        <p:spPr>
          <a:xfrm rot="-5460000">
            <a:off x="4772025" y="19050"/>
            <a:ext cx="454025" cy="5749925"/>
          </a:xfrm>
          <a:prstGeom prst="leftBrace">
            <a:avLst>
              <a:gd name="adj1" fmla="val 105536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4352925" y="3246438"/>
            <a:ext cx="12668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350个</a:t>
            </a:r>
          </a:p>
        </p:txBody>
      </p:sp>
      <p:sp>
        <p:nvSpPr>
          <p:cNvPr id="23557" name="Text Box 5"/>
          <p:cNvSpPr txBox="1"/>
          <p:nvPr/>
        </p:nvSpPr>
        <p:spPr>
          <a:xfrm>
            <a:off x="3168650" y="222091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？个</a:t>
            </a:r>
          </a:p>
        </p:txBody>
      </p:sp>
      <p:sp>
        <p:nvSpPr>
          <p:cNvPr id="23558" name="Text Box 6"/>
          <p:cNvSpPr txBox="1"/>
          <p:nvPr/>
        </p:nvSpPr>
        <p:spPr>
          <a:xfrm>
            <a:off x="2197100" y="4292600"/>
            <a:ext cx="4243388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350－50＝     （  个 ）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4140200" y="4365625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612775" y="117475"/>
          <a:ext cx="65532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1990725" imgH="990600" progId="Paint.Picture">
                  <p:embed/>
                </p:oleObj>
              </mc:Choice>
              <mc:Fallback>
                <p:oleObj r:id="rId3" imgW="1990725" imgH="9906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" y="117475"/>
                        <a:ext cx="6553200" cy="302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AutoShape 3"/>
          <p:cNvSpPr/>
          <p:nvPr/>
        </p:nvSpPr>
        <p:spPr>
          <a:xfrm rot="-5460000">
            <a:off x="4700588" y="377825"/>
            <a:ext cx="452437" cy="5751513"/>
          </a:xfrm>
          <a:prstGeom prst="leftBrace">
            <a:avLst>
              <a:gd name="adj1" fmla="val 105935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4281488" y="3606800"/>
            <a:ext cx="1265237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350个</a:t>
            </a:r>
          </a:p>
        </p:txBody>
      </p:sp>
      <p:sp>
        <p:nvSpPr>
          <p:cNvPr id="24581" name="Text Box 5"/>
          <p:cNvSpPr txBox="1"/>
          <p:nvPr/>
        </p:nvSpPr>
        <p:spPr>
          <a:xfrm>
            <a:off x="5724525" y="2492375"/>
            <a:ext cx="9953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？个</a:t>
            </a:r>
          </a:p>
        </p:txBody>
      </p:sp>
      <p:sp>
        <p:nvSpPr>
          <p:cNvPr id="24582" name="Text Box 6"/>
          <p:cNvSpPr txBox="1"/>
          <p:nvPr/>
        </p:nvSpPr>
        <p:spPr>
          <a:xfrm>
            <a:off x="2124075" y="4652963"/>
            <a:ext cx="4468813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350－300＝     （  个 ）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4572000" y="4725988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/>
          <p:nvPr/>
        </p:nvGraphicFramePr>
        <p:xfrm>
          <a:off x="179388" y="260350"/>
          <a:ext cx="8424862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3533775" imgH="1028700" progId="Paint.Picture">
                  <p:embed/>
                </p:oleObj>
              </mc:Choice>
              <mc:Fallback>
                <p:oleObj r:id="rId3" imgW="3533775" imgH="10287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260350"/>
                        <a:ext cx="8424862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/>
          <p:nvPr/>
        </p:nvSpPr>
        <p:spPr>
          <a:xfrm>
            <a:off x="2916238" y="306863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700</a:t>
            </a:r>
          </a:p>
        </p:txBody>
      </p:sp>
      <p:sp>
        <p:nvSpPr>
          <p:cNvPr id="14340" name="Text Box 4"/>
          <p:cNvSpPr txBox="1"/>
          <p:nvPr/>
        </p:nvSpPr>
        <p:spPr>
          <a:xfrm>
            <a:off x="5903913" y="306863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7177088" y="306863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4342" name="Text Box 6"/>
          <p:cNvSpPr txBox="1"/>
          <p:nvPr/>
        </p:nvSpPr>
        <p:spPr>
          <a:xfrm>
            <a:off x="5745163" y="41814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14343" name="Text Box 7"/>
          <p:cNvSpPr txBox="1"/>
          <p:nvPr/>
        </p:nvSpPr>
        <p:spPr>
          <a:xfrm>
            <a:off x="7018338" y="41814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/>
          <p:nvPr/>
        </p:nvGraphicFramePr>
        <p:xfrm>
          <a:off x="179388" y="117475"/>
          <a:ext cx="34575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3" imgW="2143125" imgH="476250" progId="Paint.Picture">
                  <p:embed/>
                </p:oleObj>
              </mc:Choice>
              <mc:Fallback>
                <p:oleObj r:id="rId3" imgW="2143125" imgH="4762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3457575" cy="1008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/>
          <p:nvPr/>
        </p:nvGraphicFramePr>
        <p:xfrm>
          <a:off x="539750" y="1052513"/>
          <a:ext cx="79216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5" imgW="3181350" imgH="1943100" progId="Paint.Picture">
                  <p:embed/>
                </p:oleObj>
              </mc:Choice>
              <mc:Fallback>
                <p:oleObj r:id="rId5" imgW="3181350" imgH="19431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1052513"/>
                        <a:ext cx="7921625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/>
          <p:nvPr/>
        </p:nvSpPr>
        <p:spPr>
          <a:xfrm>
            <a:off x="3132138" y="4076700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4140200" y="4076700"/>
            <a:ext cx="360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4794250" y="4041775"/>
            <a:ext cx="11509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6137275" y="4060825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2990850" y="4978400"/>
            <a:ext cx="11509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4175125" y="4978400"/>
            <a:ext cx="360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15370" name="Text Box 10"/>
          <p:cNvSpPr txBox="1"/>
          <p:nvPr/>
        </p:nvSpPr>
        <p:spPr>
          <a:xfrm>
            <a:off x="4687888" y="4995863"/>
            <a:ext cx="1152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5371" name="Text Box 11"/>
          <p:cNvSpPr txBox="1"/>
          <p:nvPr/>
        </p:nvSpPr>
        <p:spPr>
          <a:xfrm>
            <a:off x="6226175" y="5014913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5372" name="Text Box 12"/>
          <p:cNvSpPr txBox="1"/>
          <p:nvPr/>
        </p:nvSpPr>
        <p:spPr>
          <a:xfrm>
            <a:off x="3008313" y="5899150"/>
            <a:ext cx="11509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15373" name="Text Box 13"/>
          <p:cNvSpPr txBox="1"/>
          <p:nvPr/>
        </p:nvSpPr>
        <p:spPr>
          <a:xfrm>
            <a:off x="4175125" y="5915025"/>
            <a:ext cx="3603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4776788" y="5951538"/>
            <a:ext cx="11509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5375" name="Text Box 15"/>
          <p:cNvSpPr txBox="1"/>
          <p:nvPr/>
        </p:nvSpPr>
        <p:spPr>
          <a:xfrm>
            <a:off x="6154738" y="5969000"/>
            <a:ext cx="11525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/>
          <p:nvPr/>
        </p:nvGraphicFramePr>
        <p:xfrm>
          <a:off x="180975" y="117475"/>
          <a:ext cx="8424863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3" imgW="3695700" imgH="1743075" progId="Paint.Picture">
                  <p:embed/>
                </p:oleObj>
              </mc:Choice>
              <mc:Fallback>
                <p:oleObj r:id="rId3" imgW="3695700" imgH="17430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17475"/>
                        <a:ext cx="8424863" cy="5688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/>
          <p:nvPr/>
        </p:nvSpPr>
        <p:spPr>
          <a:xfrm>
            <a:off x="2052638" y="5013325"/>
            <a:ext cx="3603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+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3419475" y="5086350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600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6732588" y="5086350"/>
            <a:ext cx="3603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－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7927975" y="5173663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/>
          <p:nvPr/>
        </p:nvGraphicFramePr>
        <p:xfrm>
          <a:off x="107950" y="549275"/>
          <a:ext cx="8569325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3" imgW="3829050" imgH="1000125" progId="Paint.Picture">
                  <p:embed/>
                </p:oleObj>
              </mc:Choice>
              <mc:Fallback>
                <p:oleObj r:id="rId3" imgW="3829050" imgH="100012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549275"/>
                        <a:ext cx="8569325" cy="482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/>
          <p:nvPr/>
        </p:nvSpPr>
        <p:spPr>
          <a:xfrm>
            <a:off x="1692275" y="4365625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3106738" y="4471988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5827713" y="4471988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7189788" y="4471988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/>
          <p:nvPr/>
        </p:nvGraphicFramePr>
        <p:xfrm>
          <a:off x="323850" y="549275"/>
          <a:ext cx="87852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3" imgW="3514725" imgH="1752600" progId="Paint.Picture">
                  <p:embed/>
                </p:oleObj>
              </mc:Choice>
              <mc:Fallback>
                <p:oleObj r:id="rId3" imgW="3514725" imgH="17526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549275"/>
                        <a:ext cx="8785225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3"/>
          <p:cNvSpPr txBox="1"/>
          <p:nvPr/>
        </p:nvSpPr>
        <p:spPr>
          <a:xfrm>
            <a:off x="2700338" y="3644900"/>
            <a:ext cx="25273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400+300＝      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4572000" y="3644900"/>
            <a:ext cx="1225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700</a:t>
            </a:r>
          </a:p>
        </p:txBody>
      </p:sp>
      <p:sp>
        <p:nvSpPr>
          <p:cNvPr id="29701" name="Text Box 5"/>
          <p:cNvSpPr txBox="1"/>
          <p:nvPr/>
        </p:nvSpPr>
        <p:spPr>
          <a:xfrm>
            <a:off x="2844800" y="4940300"/>
            <a:ext cx="2911475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700－400＝     </a:t>
            </a:r>
          </a:p>
          <a:p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5148263" y="5013325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9703" name="Text Box 7"/>
          <p:cNvSpPr txBox="1"/>
          <p:nvPr/>
        </p:nvSpPr>
        <p:spPr>
          <a:xfrm>
            <a:off x="2862263" y="5859463"/>
            <a:ext cx="2911475" cy="85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700－300＝     </a:t>
            </a:r>
          </a:p>
          <a:p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5165725" y="5932488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/>
          <p:nvPr/>
        </p:nvGraphicFramePr>
        <p:xfrm>
          <a:off x="179388" y="693738"/>
          <a:ext cx="8424862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r:id="rId3" imgW="3609975" imgH="981075" progId="Paint.Picture">
                  <p:embed/>
                </p:oleObj>
              </mc:Choice>
              <mc:Fallback>
                <p:oleObj r:id="rId3" imgW="3609975" imgH="981075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693738"/>
                        <a:ext cx="8424862" cy="4752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/>
          <p:cNvSpPr txBox="1"/>
          <p:nvPr/>
        </p:nvSpPr>
        <p:spPr>
          <a:xfrm>
            <a:off x="3132138" y="1701800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700</a:t>
            </a:r>
          </a:p>
        </p:txBody>
      </p:sp>
      <p:sp>
        <p:nvSpPr>
          <p:cNvPr id="19460" name="Text Box 4"/>
          <p:cNvSpPr txBox="1"/>
          <p:nvPr/>
        </p:nvSpPr>
        <p:spPr>
          <a:xfrm>
            <a:off x="3221038" y="2673350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800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3238500" y="3751263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900</a:t>
            </a:r>
          </a:p>
        </p:txBody>
      </p:sp>
      <p:sp>
        <p:nvSpPr>
          <p:cNvPr id="19462" name="Text Box 6"/>
          <p:cNvSpPr txBox="1"/>
          <p:nvPr/>
        </p:nvSpPr>
        <p:spPr>
          <a:xfrm>
            <a:off x="3273425" y="4705350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9463" name="Text Box 7"/>
          <p:cNvSpPr txBox="1"/>
          <p:nvPr/>
        </p:nvSpPr>
        <p:spPr>
          <a:xfrm>
            <a:off x="7497763" y="16287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9464" name="Text Box 8"/>
          <p:cNvSpPr txBox="1"/>
          <p:nvPr/>
        </p:nvSpPr>
        <p:spPr>
          <a:xfrm>
            <a:off x="7497763" y="2636838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9465" name="Text Box 9"/>
          <p:cNvSpPr txBox="1"/>
          <p:nvPr/>
        </p:nvSpPr>
        <p:spPr>
          <a:xfrm>
            <a:off x="7515225" y="3679825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19466" name="Text Box 10"/>
          <p:cNvSpPr txBox="1"/>
          <p:nvPr/>
        </p:nvSpPr>
        <p:spPr>
          <a:xfrm>
            <a:off x="7462838" y="4633913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/>
          <p:nvPr/>
        </p:nvGraphicFramePr>
        <p:xfrm>
          <a:off x="539750" y="1052513"/>
          <a:ext cx="7850188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r:id="rId3" imgW="3590925" imgH="942975" progId="Paint.Picture">
                  <p:embed/>
                </p:oleObj>
              </mc:Choice>
              <mc:Fallback>
                <p:oleObj r:id="rId3" imgW="3590925" imgH="94297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052513"/>
                        <a:ext cx="7850188" cy="4392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/>
          <p:nvPr/>
        </p:nvSpPr>
        <p:spPr>
          <a:xfrm>
            <a:off x="3348038" y="1701800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484" name="Text Box 4"/>
          <p:cNvSpPr txBox="1"/>
          <p:nvPr/>
        </p:nvSpPr>
        <p:spPr>
          <a:xfrm>
            <a:off x="3348038" y="270827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0485" name="Text Box 5"/>
          <p:cNvSpPr txBox="1"/>
          <p:nvPr/>
        </p:nvSpPr>
        <p:spPr>
          <a:xfrm>
            <a:off x="3348038" y="3717925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400</a:t>
            </a:r>
          </a:p>
        </p:txBody>
      </p:sp>
      <p:sp>
        <p:nvSpPr>
          <p:cNvPr id="20486" name="Text Box 6"/>
          <p:cNvSpPr txBox="1"/>
          <p:nvPr/>
        </p:nvSpPr>
        <p:spPr>
          <a:xfrm>
            <a:off x="3492500" y="4581525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20487" name="Text Box 7"/>
          <p:cNvSpPr txBox="1"/>
          <p:nvPr/>
        </p:nvSpPr>
        <p:spPr>
          <a:xfrm>
            <a:off x="7308850" y="1701800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488" name="Text Box 8"/>
          <p:cNvSpPr txBox="1"/>
          <p:nvPr/>
        </p:nvSpPr>
        <p:spPr>
          <a:xfrm>
            <a:off x="7326313" y="2673350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489" name="Text Box 9"/>
          <p:cNvSpPr txBox="1"/>
          <p:nvPr/>
        </p:nvSpPr>
        <p:spPr>
          <a:xfrm>
            <a:off x="7219950" y="3609975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0490" name="Text Box 10"/>
          <p:cNvSpPr txBox="1"/>
          <p:nvPr/>
        </p:nvSpPr>
        <p:spPr>
          <a:xfrm>
            <a:off x="7308850" y="4529138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252413" y="765175"/>
            <a:ext cx="8783637" cy="545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结合具体情景让学生感受三位数加减法与生活的密切联系。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体验整十、整百数加减法计算方法的多样化，能正确地口算整十、整百数的加减法。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培养独立思考、主动探索的精神及与同学积极合作的意识。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755650" y="44450"/>
          <a:ext cx="7345363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3429000" imgH="2133600" progId="Paint.Picture">
                  <p:embed/>
                </p:oleObj>
              </mc:Choice>
              <mc:Fallback>
                <p:oleObj r:id="rId3" imgW="3429000" imgH="21336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44450"/>
                        <a:ext cx="7345363" cy="424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/>
          <p:nvPr/>
        </p:nvSpPr>
        <p:spPr>
          <a:xfrm>
            <a:off x="2124075" y="4292600"/>
            <a:ext cx="508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重庆到上海有多远？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268538" y="5373688"/>
            <a:ext cx="50800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652+626+760+342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  <p:bldP spid="410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107950" y="188913"/>
          <a:ext cx="8712200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3714750" imgH="2362200" progId="Paint.Picture">
                  <p:embed/>
                </p:oleObj>
              </mc:Choice>
              <mc:Fallback>
                <p:oleObj r:id="rId3" imgW="3714750" imgH="23622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88913"/>
                        <a:ext cx="8712200" cy="6264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107950" y="44450"/>
          <a:ext cx="83534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3486150" imgH="1057275" progId="Paint.Picture">
                  <p:embed/>
                </p:oleObj>
              </mc:Choice>
              <mc:Fallback>
                <p:oleObj r:id="rId3" imgW="3486150" imgH="10572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4450"/>
                        <a:ext cx="8353425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/>
          <p:nvPr/>
        </p:nvGraphicFramePr>
        <p:xfrm>
          <a:off x="1547813" y="2852738"/>
          <a:ext cx="4968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2286000" imgH="266700" progId="Paint.Picture">
                  <p:embed/>
                </p:oleObj>
              </mc:Choice>
              <mc:Fallback>
                <p:oleObj r:id="rId5" imgW="2286000" imgH="2667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2852738"/>
                        <a:ext cx="496887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/>
          <p:nvPr/>
        </p:nvSpPr>
        <p:spPr>
          <a:xfrm>
            <a:off x="2268538" y="3644900"/>
            <a:ext cx="3590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80+50＝      （ 个   ）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900113" y="4149725"/>
            <a:ext cx="6985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8个十加上5个十等于13个十，也就是130。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900113" y="4725988"/>
            <a:ext cx="75612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8袋加上5袋共13袋，每袋10个，13个十就是130。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611188" y="5445125"/>
            <a:ext cx="87137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从80开始，往后面接着数：90，100，110，120，130。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612775" y="6165850"/>
            <a:ext cx="77771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从50里面分1个20出来，80+20=100，100+30=130。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/>
      <p:bldP spid="6150" grpId="0" bldLvl="0"/>
      <p:bldP spid="6151" grpId="0" bldLvl="0"/>
      <p:bldP spid="615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107950" y="44450"/>
          <a:ext cx="83534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3486150" imgH="1057275" progId="Paint.Picture">
                  <p:embed/>
                </p:oleObj>
              </mc:Choice>
              <mc:Fallback>
                <p:oleObj r:id="rId3" imgW="3486150" imgH="105727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4450"/>
                        <a:ext cx="8353425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/>
          <p:nvPr/>
        </p:nvGraphicFramePr>
        <p:xfrm>
          <a:off x="1547813" y="2852738"/>
          <a:ext cx="4968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2286000" imgH="266700" progId="Paint.Picture">
                  <p:embed/>
                </p:oleObj>
              </mc:Choice>
              <mc:Fallback>
                <p:oleObj r:id="rId5" imgW="2286000" imgH="2667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2852738"/>
                        <a:ext cx="4968875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/>
          <p:nvPr/>
        </p:nvSpPr>
        <p:spPr>
          <a:xfrm>
            <a:off x="2339975" y="3717925"/>
            <a:ext cx="359092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80+50＝      （ 个   ）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3708400" y="3717925"/>
            <a:ext cx="1223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130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1403350" y="4868863"/>
            <a:ext cx="492442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答：两种气球一共有130个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107950" y="44450"/>
          <a:ext cx="83534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3486150" imgH="1057275" progId="Paint.Picture">
                  <p:embed/>
                </p:oleObj>
              </mc:Choice>
              <mc:Fallback>
                <p:oleObj r:id="rId3" imgW="3486150" imgH="10572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4450"/>
                        <a:ext cx="8353425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/>
          <p:nvPr/>
        </p:nvGraphicFramePr>
        <p:xfrm>
          <a:off x="1619250" y="3068638"/>
          <a:ext cx="4465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2447925" imgH="238125" progId="Paint.Picture">
                  <p:embed/>
                </p:oleObj>
              </mc:Choice>
              <mc:Fallback>
                <p:oleObj r:id="rId5" imgW="2447925" imgH="2381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0" y="3068638"/>
                        <a:ext cx="4465638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/>
          <p:nvPr/>
        </p:nvSpPr>
        <p:spPr>
          <a:xfrm>
            <a:off x="2268538" y="3789363"/>
            <a:ext cx="4017962" cy="852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80－50＝     （  个 ）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900113" y="4508500"/>
            <a:ext cx="508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8袋减5袋等于3袋，也就是30。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900113" y="5302250"/>
            <a:ext cx="74882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8个十减5个十等于3个十，也就是30。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973138" y="6103938"/>
            <a:ext cx="69834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想加法做减法，因为30+50=80，所以80-50=30。</a:t>
            </a:r>
            <a:endParaRPr lang="zh-C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/>
      <p:bldP spid="8198" grpId="0" bldLvl="0"/>
      <p:bldP spid="819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107950" y="44450"/>
          <a:ext cx="83534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3486150" imgH="1057275" progId="Paint.Picture">
                  <p:embed/>
                </p:oleObj>
              </mc:Choice>
              <mc:Fallback>
                <p:oleObj r:id="rId3" imgW="3486150" imgH="10572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44450"/>
                        <a:ext cx="8353425" cy="280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1619250" y="3068638"/>
          <a:ext cx="44656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2447925" imgH="238125" progId="Paint.Picture">
                  <p:embed/>
                </p:oleObj>
              </mc:Choice>
              <mc:Fallback>
                <p:oleObj r:id="rId5" imgW="2447925" imgH="2381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0" y="3068638"/>
                        <a:ext cx="4465638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/>
          <p:nvPr/>
        </p:nvSpPr>
        <p:spPr>
          <a:xfrm>
            <a:off x="2268538" y="3789363"/>
            <a:ext cx="4017962" cy="852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80－50＝     （  个 ）</a:t>
            </a: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4140200" y="3789363"/>
            <a:ext cx="12239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1836738" y="4941888"/>
            <a:ext cx="612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答：红气球比黄气球多30个。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323850" y="404813"/>
          <a:ext cx="7561263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3524250" imgH="1047750" progId="Paint.Picture">
                  <p:embed/>
                </p:oleObj>
              </mc:Choice>
              <mc:Fallback>
                <p:oleObj r:id="rId3" imgW="3524250" imgH="104775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404813"/>
                        <a:ext cx="7561263" cy="302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/>
          <p:nvPr/>
        </p:nvSpPr>
        <p:spPr>
          <a:xfrm>
            <a:off x="2916238" y="2708275"/>
            <a:ext cx="1152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1200</a:t>
            </a:r>
          </a:p>
        </p:txBody>
      </p:sp>
      <p:sp>
        <p:nvSpPr>
          <p:cNvPr id="10244" name="Text Box 4"/>
          <p:cNvSpPr txBox="1"/>
          <p:nvPr/>
        </p:nvSpPr>
        <p:spPr>
          <a:xfrm>
            <a:off x="6788150" y="2673350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396875" y="44450"/>
          <a:ext cx="7993063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2085975" imgH="1057275" progId="Paint.Picture">
                  <p:embed/>
                </p:oleObj>
              </mc:Choice>
              <mc:Fallback>
                <p:oleObj r:id="rId3" imgW="2085975" imgH="105727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875" y="44450"/>
                        <a:ext cx="7993063" cy="331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/>
          <p:nvPr/>
        </p:nvSpPr>
        <p:spPr>
          <a:xfrm>
            <a:off x="2124075" y="3644900"/>
            <a:ext cx="508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这两堆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苹果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一共有多少个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2628900" y="4581525"/>
            <a:ext cx="378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300+50＝      （ 个   ）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4356100" y="4581525"/>
            <a:ext cx="12255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全屏显示(4:3)</PresentationFormat>
  <Paragraphs>84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2011-12-05T13:39:03Z</dcterms:created>
  <dcterms:modified xsi:type="dcterms:W3CDTF">2023-01-16T20:35:36Z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A36D936533A144C3BCA32F8B5982514A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