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5" r:id="rId5"/>
    <p:sldId id="260" r:id="rId6"/>
    <p:sldId id="338" r:id="rId7"/>
    <p:sldId id="274" r:id="rId8"/>
    <p:sldId id="273" r:id="rId9"/>
    <p:sldId id="277" r:id="rId10"/>
    <p:sldId id="282" r:id="rId11"/>
    <p:sldId id="276" r:id="rId12"/>
    <p:sldId id="272" r:id="rId13"/>
    <p:sldId id="278" r:id="rId14"/>
    <p:sldId id="271" r:id="rId15"/>
    <p:sldId id="279" r:id="rId16"/>
    <p:sldId id="270" r:id="rId17"/>
    <p:sldId id="269" r:id="rId18"/>
    <p:sldId id="268" r:id="rId19"/>
    <p:sldId id="275" r:id="rId20"/>
    <p:sldId id="261" r:id="rId21"/>
    <p:sldId id="267" r:id="rId22"/>
    <p:sldId id="347" r:id="rId23"/>
    <p:sldId id="266" r:id="rId24"/>
    <p:sldId id="348" r:id="rId25"/>
    <p:sldId id="280" r:id="rId26"/>
    <p:sldId id="281" r:id="rId27"/>
    <p:sldId id="262" r:id="rId28"/>
    <p:sldId id="350" r:id="rId29"/>
    <p:sldId id="25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75" d="100"/>
          <a:sy n="75" d="100"/>
        </p:scale>
        <p:origin x="187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CF5568F-451C-4DE2-AF3F-3DB85AA2F67C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980A53A-1CD5-4ECF-B561-48D7BE7D40D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59020" y="426339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8.2 </a:t>
            </a:r>
            <a:r>
              <a:rPr lang="zh-CN" altLang="en-US" sz="4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复式条形统计图</a:t>
            </a:r>
            <a:endParaRPr lang="zh-CN" altLang="en-US" sz="4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972" y="1194999"/>
            <a:ext cx="9021964" cy="5034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能不能把两个统计图合并成一个统计图，该如何做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228" y="2391444"/>
            <a:ext cx="5081053" cy="3271557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142394" y="2622102"/>
            <a:ext cx="1515763" cy="772902"/>
          </a:xfrm>
          <a:prstGeom prst="roundRect">
            <a:avLst/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先画出横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轴和纵轴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812800" y="336746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6154" y="2851499"/>
            <a:ext cx="5081053" cy="3271557"/>
          </a:xfrm>
          <a:prstGeom prst="rect">
            <a:avLst/>
          </a:prstGeom>
        </p:spPr>
      </p:pic>
      <p:sp>
        <p:nvSpPr>
          <p:cNvPr id="24" name="矩形 33"/>
          <p:cNvSpPr/>
          <p:nvPr/>
        </p:nvSpPr>
        <p:spPr>
          <a:xfrm>
            <a:off x="9208420" y="4008687"/>
            <a:ext cx="252585" cy="1714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5" name="Text Box 75"/>
          <p:cNvSpPr txBox="1"/>
          <p:nvPr/>
        </p:nvSpPr>
        <p:spPr>
          <a:xfrm>
            <a:off x="9047195" y="3751757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26" name="矩形 33"/>
          <p:cNvSpPr/>
          <p:nvPr/>
        </p:nvSpPr>
        <p:spPr>
          <a:xfrm>
            <a:off x="6822600" y="4931178"/>
            <a:ext cx="25258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7" name="Text Box 75"/>
          <p:cNvSpPr txBox="1"/>
          <p:nvPr/>
        </p:nvSpPr>
        <p:spPr>
          <a:xfrm>
            <a:off x="6755797" y="4678710"/>
            <a:ext cx="38618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28" name="矩形 33"/>
          <p:cNvSpPr/>
          <p:nvPr/>
        </p:nvSpPr>
        <p:spPr>
          <a:xfrm>
            <a:off x="7611082" y="4715178"/>
            <a:ext cx="252585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9" name="Text Box 75"/>
          <p:cNvSpPr txBox="1"/>
          <p:nvPr/>
        </p:nvSpPr>
        <p:spPr>
          <a:xfrm>
            <a:off x="7462238" y="4447617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30" name="矩形 33"/>
          <p:cNvSpPr/>
          <p:nvPr/>
        </p:nvSpPr>
        <p:spPr>
          <a:xfrm>
            <a:off x="8410100" y="4429294"/>
            <a:ext cx="252585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1" name="Text Box 75"/>
          <p:cNvSpPr txBox="1"/>
          <p:nvPr/>
        </p:nvSpPr>
        <p:spPr>
          <a:xfrm>
            <a:off x="8253252" y="4171763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pic>
        <p:nvPicPr>
          <p:cNvPr id="42" name="Picture 170" descr="C:\Users\wangwei\AppData\Local\Temp\SNAGHTML5d3d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39" y="2483200"/>
            <a:ext cx="3894695" cy="96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圆角矩形 42"/>
          <p:cNvSpPr/>
          <p:nvPr/>
        </p:nvSpPr>
        <p:spPr>
          <a:xfrm>
            <a:off x="7311749" y="2551403"/>
            <a:ext cx="2469858" cy="558155"/>
          </a:xfrm>
          <a:prstGeom prst="roundRect">
            <a:avLst/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表示出城镇人口</a:t>
            </a:r>
          </a:p>
        </p:txBody>
      </p:sp>
      <p:sp>
        <p:nvSpPr>
          <p:cNvPr id="14" name="文本框 1"/>
          <p:cNvSpPr txBox="1"/>
          <p:nvPr/>
        </p:nvSpPr>
        <p:spPr>
          <a:xfrm>
            <a:off x="1092252" y="1342002"/>
            <a:ext cx="9021964" cy="5034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能不能把两个统计图合并成一个统计图，改如何做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844272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848" y="3075393"/>
            <a:ext cx="5081053" cy="3271557"/>
          </a:xfrm>
          <a:prstGeom prst="rect">
            <a:avLst/>
          </a:prstGeom>
        </p:spPr>
      </p:pic>
      <p:sp>
        <p:nvSpPr>
          <p:cNvPr id="24" name="矩形 33"/>
          <p:cNvSpPr/>
          <p:nvPr/>
        </p:nvSpPr>
        <p:spPr>
          <a:xfrm>
            <a:off x="9015306" y="4232581"/>
            <a:ext cx="252585" cy="1714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5" name="Text Box 75"/>
          <p:cNvSpPr txBox="1"/>
          <p:nvPr/>
        </p:nvSpPr>
        <p:spPr>
          <a:xfrm>
            <a:off x="8827201" y="3975651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26" name="矩形 33"/>
          <p:cNvSpPr/>
          <p:nvPr/>
        </p:nvSpPr>
        <p:spPr>
          <a:xfrm>
            <a:off x="6629502" y="5155072"/>
            <a:ext cx="25258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7" name="Text Box 75"/>
          <p:cNvSpPr txBox="1"/>
          <p:nvPr/>
        </p:nvSpPr>
        <p:spPr>
          <a:xfrm>
            <a:off x="6562699" y="4902604"/>
            <a:ext cx="38618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28" name="矩形 33"/>
          <p:cNvSpPr/>
          <p:nvPr/>
        </p:nvSpPr>
        <p:spPr>
          <a:xfrm>
            <a:off x="7417984" y="4939072"/>
            <a:ext cx="252585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9" name="Text Box 75"/>
          <p:cNvSpPr txBox="1"/>
          <p:nvPr/>
        </p:nvSpPr>
        <p:spPr>
          <a:xfrm>
            <a:off x="7269140" y="4671511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30" name="矩形 33"/>
          <p:cNvSpPr/>
          <p:nvPr/>
        </p:nvSpPr>
        <p:spPr>
          <a:xfrm>
            <a:off x="8217002" y="4653188"/>
            <a:ext cx="252585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1" name="Text Box 75"/>
          <p:cNvSpPr txBox="1"/>
          <p:nvPr/>
        </p:nvSpPr>
        <p:spPr>
          <a:xfrm>
            <a:off x="8060154" y="4395657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32" name="矩形 34"/>
          <p:cNvSpPr/>
          <p:nvPr/>
        </p:nvSpPr>
        <p:spPr>
          <a:xfrm>
            <a:off x="6894709" y="3787072"/>
            <a:ext cx="252585" cy="216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 Box 73"/>
          <p:cNvSpPr txBox="1"/>
          <p:nvPr/>
        </p:nvSpPr>
        <p:spPr>
          <a:xfrm>
            <a:off x="6731556" y="3539178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</a:p>
        </p:txBody>
      </p:sp>
      <p:sp>
        <p:nvSpPr>
          <p:cNvPr id="34" name="矩形 34"/>
          <p:cNvSpPr/>
          <p:nvPr/>
        </p:nvSpPr>
        <p:spPr>
          <a:xfrm>
            <a:off x="7688674" y="3895072"/>
            <a:ext cx="252585" cy="2052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 Box 73"/>
          <p:cNvSpPr txBox="1"/>
          <p:nvPr/>
        </p:nvSpPr>
        <p:spPr>
          <a:xfrm>
            <a:off x="7532640" y="3640247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</a:t>
            </a:r>
          </a:p>
        </p:txBody>
      </p:sp>
      <p:sp>
        <p:nvSpPr>
          <p:cNvPr id="36" name="矩形 34"/>
          <p:cNvSpPr/>
          <p:nvPr/>
        </p:nvSpPr>
        <p:spPr>
          <a:xfrm>
            <a:off x="8476318" y="4129538"/>
            <a:ext cx="252585" cy="1817534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Box 73"/>
          <p:cNvSpPr txBox="1"/>
          <p:nvPr/>
        </p:nvSpPr>
        <p:spPr>
          <a:xfrm>
            <a:off x="8278777" y="3864063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38" name="矩形 34"/>
          <p:cNvSpPr/>
          <p:nvPr/>
        </p:nvSpPr>
        <p:spPr>
          <a:xfrm>
            <a:off x="9283074" y="4328888"/>
            <a:ext cx="252585" cy="162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 Box 73"/>
          <p:cNvSpPr txBox="1"/>
          <p:nvPr/>
        </p:nvSpPr>
        <p:spPr>
          <a:xfrm>
            <a:off x="9117116" y="4087880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pic>
        <p:nvPicPr>
          <p:cNvPr id="40" name="Picture 7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1860" y="2292925"/>
            <a:ext cx="3894695" cy="9648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41" name="圆角矩形 40"/>
          <p:cNvSpPr/>
          <p:nvPr/>
        </p:nvSpPr>
        <p:spPr>
          <a:xfrm>
            <a:off x="7220454" y="2756172"/>
            <a:ext cx="2453054" cy="549183"/>
          </a:xfrm>
          <a:prstGeom prst="roundRect">
            <a:avLst/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表示出乡村人口</a:t>
            </a:r>
          </a:p>
        </p:txBody>
      </p:sp>
      <p:sp>
        <p:nvSpPr>
          <p:cNvPr id="22" name="文本框 1"/>
          <p:cNvSpPr txBox="1"/>
          <p:nvPr/>
        </p:nvSpPr>
        <p:spPr>
          <a:xfrm>
            <a:off x="799544" y="1212677"/>
            <a:ext cx="9021964" cy="5034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能不能把两个统计图合并成一个统计图，改如何做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844272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/>
      <p:bldP spid="34" grpId="0" bldLvl="0" animBg="1"/>
      <p:bldP spid="35" grpId="0"/>
      <p:bldP spid="36" grpId="0" bldLvl="0" animBg="1"/>
      <p:bldP spid="37" grpId="0"/>
      <p:bldP spid="38" grpId="0" bldLvl="0" animBg="1"/>
      <p:bldP spid="39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8957" y="2340410"/>
            <a:ext cx="5081053" cy="3271557"/>
          </a:xfrm>
          <a:prstGeom prst="rect">
            <a:avLst/>
          </a:prstGeom>
        </p:spPr>
      </p:pic>
      <p:sp>
        <p:nvSpPr>
          <p:cNvPr id="24" name="矩形 33"/>
          <p:cNvSpPr/>
          <p:nvPr/>
        </p:nvSpPr>
        <p:spPr>
          <a:xfrm>
            <a:off x="6491207" y="3497598"/>
            <a:ext cx="252585" cy="1714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5" name="Text Box 75"/>
          <p:cNvSpPr txBox="1"/>
          <p:nvPr/>
        </p:nvSpPr>
        <p:spPr>
          <a:xfrm>
            <a:off x="6303102" y="3240668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26" name="矩形 33"/>
          <p:cNvSpPr/>
          <p:nvPr/>
        </p:nvSpPr>
        <p:spPr>
          <a:xfrm>
            <a:off x="4105403" y="4420089"/>
            <a:ext cx="25258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7" name="Text Box 75"/>
          <p:cNvSpPr txBox="1"/>
          <p:nvPr/>
        </p:nvSpPr>
        <p:spPr>
          <a:xfrm>
            <a:off x="4038600" y="4167621"/>
            <a:ext cx="38618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28" name="矩形 33"/>
          <p:cNvSpPr/>
          <p:nvPr/>
        </p:nvSpPr>
        <p:spPr>
          <a:xfrm>
            <a:off x="4893885" y="4204089"/>
            <a:ext cx="252585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9" name="Text Box 75"/>
          <p:cNvSpPr txBox="1"/>
          <p:nvPr/>
        </p:nvSpPr>
        <p:spPr>
          <a:xfrm>
            <a:off x="4745041" y="3936528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30" name="矩形 33"/>
          <p:cNvSpPr/>
          <p:nvPr/>
        </p:nvSpPr>
        <p:spPr>
          <a:xfrm>
            <a:off x="5692903" y="3918205"/>
            <a:ext cx="252585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1" name="Text Box 75"/>
          <p:cNvSpPr txBox="1"/>
          <p:nvPr/>
        </p:nvSpPr>
        <p:spPr>
          <a:xfrm>
            <a:off x="5536055" y="3660674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32" name="矩形 34"/>
          <p:cNvSpPr/>
          <p:nvPr/>
        </p:nvSpPr>
        <p:spPr>
          <a:xfrm>
            <a:off x="4370610" y="3052089"/>
            <a:ext cx="252585" cy="216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 Box 73"/>
          <p:cNvSpPr txBox="1"/>
          <p:nvPr/>
        </p:nvSpPr>
        <p:spPr>
          <a:xfrm>
            <a:off x="4207457" y="2804195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</a:p>
        </p:txBody>
      </p:sp>
      <p:sp>
        <p:nvSpPr>
          <p:cNvPr id="34" name="矩形 34"/>
          <p:cNvSpPr/>
          <p:nvPr/>
        </p:nvSpPr>
        <p:spPr>
          <a:xfrm>
            <a:off x="5164575" y="3160089"/>
            <a:ext cx="252585" cy="2052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Text Box 73"/>
          <p:cNvSpPr txBox="1"/>
          <p:nvPr/>
        </p:nvSpPr>
        <p:spPr>
          <a:xfrm>
            <a:off x="5008541" y="2905264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</a:t>
            </a:r>
          </a:p>
        </p:txBody>
      </p:sp>
      <p:sp>
        <p:nvSpPr>
          <p:cNvPr id="36" name="矩形 34"/>
          <p:cNvSpPr/>
          <p:nvPr/>
        </p:nvSpPr>
        <p:spPr>
          <a:xfrm>
            <a:off x="5952219" y="3394555"/>
            <a:ext cx="252585" cy="1817534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Text Box 73"/>
          <p:cNvSpPr txBox="1"/>
          <p:nvPr/>
        </p:nvSpPr>
        <p:spPr>
          <a:xfrm>
            <a:off x="5754678" y="3129080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38" name="矩形 34"/>
          <p:cNvSpPr/>
          <p:nvPr/>
        </p:nvSpPr>
        <p:spPr>
          <a:xfrm>
            <a:off x="6758975" y="3593905"/>
            <a:ext cx="252585" cy="162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 Box 73"/>
          <p:cNvSpPr txBox="1"/>
          <p:nvPr/>
        </p:nvSpPr>
        <p:spPr>
          <a:xfrm>
            <a:off x="6593017" y="3352897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824202" y="2075577"/>
            <a:ext cx="2187356" cy="591579"/>
          </a:xfrm>
          <a:prstGeom prst="roundRect">
            <a:avLst/>
          </a:prstGeom>
          <a:noFill/>
          <a:ln w="254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画出城乡标示</a:t>
            </a:r>
          </a:p>
        </p:txBody>
      </p:sp>
      <p:sp>
        <p:nvSpPr>
          <p:cNvPr id="22" name="矩形 33"/>
          <p:cNvSpPr/>
          <p:nvPr/>
        </p:nvSpPr>
        <p:spPr>
          <a:xfrm>
            <a:off x="7611128" y="2323391"/>
            <a:ext cx="306070" cy="2882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42" name="矩形 34"/>
          <p:cNvSpPr/>
          <p:nvPr/>
        </p:nvSpPr>
        <p:spPr>
          <a:xfrm>
            <a:off x="7611128" y="2745666"/>
            <a:ext cx="306070" cy="288002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 Box 75"/>
          <p:cNvSpPr txBox="1"/>
          <p:nvPr/>
        </p:nvSpPr>
        <p:spPr>
          <a:xfrm>
            <a:off x="7850219" y="2273127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城镇</a:t>
            </a:r>
          </a:p>
        </p:txBody>
      </p:sp>
      <p:sp>
        <p:nvSpPr>
          <p:cNvPr id="44" name="Text Box 75"/>
          <p:cNvSpPr txBox="1"/>
          <p:nvPr/>
        </p:nvSpPr>
        <p:spPr>
          <a:xfrm>
            <a:off x="7850219" y="2695114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乡村</a:t>
            </a:r>
          </a:p>
        </p:txBody>
      </p:sp>
      <p:sp>
        <p:nvSpPr>
          <p:cNvPr id="45" name="AutoShape 27"/>
          <p:cNvSpPr/>
          <p:nvPr/>
        </p:nvSpPr>
        <p:spPr>
          <a:xfrm>
            <a:off x="1121500" y="3388582"/>
            <a:ext cx="1979225" cy="1040210"/>
          </a:xfrm>
          <a:prstGeom prst="wedgeRoundRectCallout">
            <a:avLst>
              <a:gd name="adj1" fmla="val 78121"/>
              <a:gd name="adj2" fmla="val 39462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这就是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复式条形统计图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296383" y="1605743"/>
            <a:ext cx="4228533" cy="327860"/>
          </a:xfrm>
          <a:custGeom>
            <a:avLst/>
            <a:gdLst/>
            <a:ahLst/>
            <a:cxnLst/>
            <a:rect l="l" t="t" r="r" b="b"/>
            <a:pathLst>
              <a:path w="4228533" h="327860">
                <a:moveTo>
                  <a:pt x="4158259" y="238887"/>
                </a:moveTo>
                <a:cubicBezTo>
                  <a:pt x="4165056" y="238887"/>
                  <a:pt x="4170595" y="241027"/>
                  <a:pt x="4174875" y="245308"/>
                </a:cubicBezTo>
                <a:cubicBezTo>
                  <a:pt x="4179156" y="249588"/>
                  <a:pt x="4181296" y="254661"/>
                  <a:pt x="4181296" y="260526"/>
                </a:cubicBezTo>
                <a:cubicBezTo>
                  <a:pt x="4181296" y="267094"/>
                  <a:pt x="4179098" y="272576"/>
                  <a:pt x="4174703" y="276971"/>
                </a:cubicBezTo>
                <a:cubicBezTo>
                  <a:pt x="4170308" y="281366"/>
                  <a:pt x="4164826" y="283564"/>
                  <a:pt x="4158259" y="283564"/>
                </a:cubicBezTo>
                <a:cubicBezTo>
                  <a:pt x="4151662" y="283564"/>
                  <a:pt x="4146177" y="281377"/>
                  <a:pt x="4141803" y="277003"/>
                </a:cubicBezTo>
                <a:cubicBezTo>
                  <a:pt x="4137429" y="272630"/>
                  <a:pt x="4135243" y="267137"/>
                  <a:pt x="4135243" y="260526"/>
                </a:cubicBezTo>
                <a:cubicBezTo>
                  <a:pt x="4135243" y="254618"/>
                  <a:pt x="4137372" y="249535"/>
                  <a:pt x="4141631" y="245276"/>
                </a:cubicBezTo>
                <a:cubicBezTo>
                  <a:pt x="4145890" y="241017"/>
                  <a:pt x="4151433" y="238887"/>
                  <a:pt x="4158259" y="238887"/>
                </a:cubicBezTo>
                <a:close/>
                <a:moveTo>
                  <a:pt x="766003" y="238887"/>
                </a:moveTo>
                <a:cubicBezTo>
                  <a:pt x="772801" y="238887"/>
                  <a:pt x="778565" y="241253"/>
                  <a:pt x="783298" y="245985"/>
                </a:cubicBezTo>
                <a:cubicBezTo>
                  <a:pt x="788030" y="250718"/>
                  <a:pt x="790396" y="256016"/>
                  <a:pt x="790396" y="261882"/>
                </a:cubicBezTo>
                <a:cubicBezTo>
                  <a:pt x="790396" y="269339"/>
                  <a:pt x="787973" y="275490"/>
                  <a:pt x="783126" y="280337"/>
                </a:cubicBezTo>
                <a:cubicBezTo>
                  <a:pt x="778279" y="285184"/>
                  <a:pt x="772571" y="287608"/>
                  <a:pt x="766003" y="287608"/>
                </a:cubicBezTo>
                <a:cubicBezTo>
                  <a:pt x="759407" y="287608"/>
                  <a:pt x="753696" y="285195"/>
                  <a:pt x="748870" y="280370"/>
                </a:cubicBezTo>
                <a:cubicBezTo>
                  <a:pt x="744045" y="275544"/>
                  <a:pt x="741632" y="269382"/>
                  <a:pt x="741632" y="261882"/>
                </a:cubicBezTo>
                <a:cubicBezTo>
                  <a:pt x="741632" y="255973"/>
                  <a:pt x="743988" y="250664"/>
                  <a:pt x="748698" y="245953"/>
                </a:cubicBezTo>
                <a:cubicBezTo>
                  <a:pt x="753409" y="241242"/>
                  <a:pt x="759177" y="238887"/>
                  <a:pt x="766003" y="238887"/>
                </a:cubicBezTo>
                <a:close/>
                <a:moveTo>
                  <a:pt x="3630066" y="224292"/>
                </a:moveTo>
                <a:cubicBezTo>
                  <a:pt x="3629156" y="223310"/>
                  <a:pt x="3618289" y="224597"/>
                  <a:pt x="3597467" y="228153"/>
                </a:cubicBezTo>
                <a:lnTo>
                  <a:pt x="3572193" y="230541"/>
                </a:lnTo>
                <a:cubicBezTo>
                  <a:pt x="3573942" y="241268"/>
                  <a:pt x="3575211" y="253041"/>
                  <a:pt x="3576000" y="265861"/>
                </a:cubicBezTo>
                <a:cubicBezTo>
                  <a:pt x="3590799" y="265933"/>
                  <a:pt x="3607606" y="263925"/>
                  <a:pt x="3626420" y="259838"/>
                </a:cubicBezTo>
                <a:cubicBezTo>
                  <a:pt x="3628872" y="248395"/>
                  <a:pt x="3630321" y="239855"/>
                  <a:pt x="3630765" y="234219"/>
                </a:cubicBezTo>
                <a:cubicBezTo>
                  <a:pt x="3631210" y="228584"/>
                  <a:pt x="3630977" y="225275"/>
                  <a:pt x="3630066" y="224292"/>
                </a:cubicBezTo>
                <a:close/>
                <a:moveTo>
                  <a:pt x="2800600" y="214644"/>
                </a:moveTo>
                <a:cubicBezTo>
                  <a:pt x="2804063" y="214885"/>
                  <a:pt x="2802364" y="218140"/>
                  <a:pt x="2795502" y="224411"/>
                </a:cubicBezTo>
                <a:cubicBezTo>
                  <a:pt x="2786353" y="232771"/>
                  <a:pt x="2772411" y="243419"/>
                  <a:pt x="2753675" y="256353"/>
                </a:cubicBezTo>
                <a:cubicBezTo>
                  <a:pt x="2734940" y="269288"/>
                  <a:pt x="2722761" y="278631"/>
                  <a:pt x="2717140" y="284381"/>
                </a:cubicBezTo>
                <a:cubicBezTo>
                  <a:pt x="2711519" y="290132"/>
                  <a:pt x="2702262" y="288870"/>
                  <a:pt x="2689370" y="280596"/>
                </a:cubicBezTo>
                <a:cubicBezTo>
                  <a:pt x="2676478" y="272321"/>
                  <a:pt x="2673539" y="266962"/>
                  <a:pt x="2680551" y="264517"/>
                </a:cubicBezTo>
                <a:cubicBezTo>
                  <a:pt x="2687563" y="262072"/>
                  <a:pt x="2695336" y="259279"/>
                  <a:pt x="2703868" y="256138"/>
                </a:cubicBezTo>
                <a:cubicBezTo>
                  <a:pt x="2712401" y="252998"/>
                  <a:pt x="2727522" y="246000"/>
                  <a:pt x="2749233" y="235144"/>
                </a:cubicBezTo>
                <a:cubicBezTo>
                  <a:pt x="2770815" y="224346"/>
                  <a:pt x="2786210" y="217768"/>
                  <a:pt x="2795416" y="215409"/>
                </a:cubicBezTo>
                <a:cubicBezTo>
                  <a:pt x="2797718" y="214819"/>
                  <a:pt x="2799446" y="214564"/>
                  <a:pt x="2800600" y="214644"/>
                </a:cubicBezTo>
                <a:close/>
                <a:moveTo>
                  <a:pt x="3135838" y="212021"/>
                </a:moveTo>
                <a:lnTo>
                  <a:pt x="3111768" y="217033"/>
                </a:lnTo>
                <a:cubicBezTo>
                  <a:pt x="3106333" y="229236"/>
                  <a:pt x="3103770" y="235851"/>
                  <a:pt x="3104078" y="236876"/>
                </a:cubicBezTo>
                <a:cubicBezTo>
                  <a:pt x="3104386" y="237901"/>
                  <a:pt x="3105788" y="238772"/>
                  <a:pt x="3108284" y="239489"/>
                </a:cubicBezTo>
                <a:cubicBezTo>
                  <a:pt x="3110779" y="240206"/>
                  <a:pt x="3115002" y="241798"/>
                  <a:pt x="3120953" y="244265"/>
                </a:cubicBezTo>
                <a:cubicBezTo>
                  <a:pt x="3126431" y="237611"/>
                  <a:pt x="3131393" y="226863"/>
                  <a:pt x="3135838" y="212021"/>
                </a:cubicBezTo>
                <a:close/>
                <a:moveTo>
                  <a:pt x="61353" y="210120"/>
                </a:moveTo>
                <a:cubicBezTo>
                  <a:pt x="63584" y="209451"/>
                  <a:pt x="68210" y="213154"/>
                  <a:pt x="75229" y="221227"/>
                </a:cubicBezTo>
                <a:cubicBezTo>
                  <a:pt x="84163" y="234650"/>
                  <a:pt x="96392" y="245674"/>
                  <a:pt x="111915" y="254299"/>
                </a:cubicBezTo>
                <a:cubicBezTo>
                  <a:pt x="127438" y="262925"/>
                  <a:pt x="144213" y="267238"/>
                  <a:pt x="162238" y="267238"/>
                </a:cubicBezTo>
                <a:cubicBezTo>
                  <a:pt x="180580" y="267238"/>
                  <a:pt x="193249" y="266108"/>
                  <a:pt x="200247" y="263850"/>
                </a:cubicBezTo>
                <a:cubicBezTo>
                  <a:pt x="207245" y="261591"/>
                  <a:pt x="209877" y="258010"/>
                  <a:pt x="208141" y="253105"/>
                </a:cubicBezTo>
                <a:cubicBezTo>
                  <a:pt x="206406" y="248201"/>
                  <a:pt x="203259" y="238525"/>
                  <a:pt x="198698" y="224077"/>
                </a:cubicBezTo>
                <a:cubicBezTo>
                  <a:pt x="194138" y="209629"/>
                  <a:pt x="199358" y="210673"/>
                  <a:pt x="214358" y="227207"/>
                </a:cubicBezTo>
                <a:cubicBezTo>
                  <a:pt x="229358" y="243741"/>
                  <a:pt x="242658" y="255432"/>
                  <a:pt x="254260" y="262280"/>
                </a:cubicBezTo>
                <a:cubicBezTo>
                  <a:pt x="265861" y="269127"/>
                  <a:pt x="260508" y="276860"/>
                  <a:pt x="238202" y="285478"/>
                </a:cubicBezTo>
                <a:cubicBezTo>
                  <a:pt x="215896" y="294097"/>
                  <a:pt x="189718" y="297492"/>
                  <a:pt x="159668" y="295664"/>
                </a:cubicBezTo>
                <a:cubicBezTo>
                  <a:pt x="129618" y="293835"/>
                  <a:pt x="107079" y="286346"/>
                  <a:pt x="92050" y="273196"/>
                </a:cubicBezTo>
                <a:cubicBezTo>
                  <a:pt x="77022" y="260046"/>
                  <a:pt x="66951" y="244060"/>
                  <a:pt x="61839" y="225239"/>
                </a:cubicBezTo>
                <a:cubicBezTo>
                  <a:pt x="59283" y="215828"/>
                  <a:pt x="59121" y="210788"/>
                  <a:pt x="61353" y="210120"/>
                </a:cubicBezTo>
                <a:close/>
                <a:moveTo>
                  <a:pt x="954178" y="201991"/>
                </a:moveTo>
                <a:cubicBezTo>
                  <a:pt x="956522" y="201737"/>
                  <a:pt x="961767" y="207640"/>
                  <a:pt x="969912" y="219700"/>
                </a:cubicBezTo>
                <a:cubicBezTo>
                  <a:pt x="981141" y="239561"/>
                  <a:pt x="992961" y="252915"/>
                  <a:pt x="1005372" y="259763"/>
                </a:cubicBezTo>
                <a:cubicBezTo>
                  <a:pt x="1017784" y="266610"/>
                  <a:pt x="1034375" y="270468"/>
                  <a:pt x="1055147" y="271335"/>
                </a:cubicBezTo>
                <a:cubicBezTo>
                  <a:pt x="1075919" y="272203"/>
                  <a:pt x="1088703" y="271776"/>
                  <a:pt x="1093500" y="270056"/>
                </a:cubicBezTo>
                <a:cubicBezTo>
                  <a:pt x="1098297" y="268335"/>
                  <a:pt x="1099627" y="265485"/>
                  <a:pt x="1097490" y="261505"/>
                </a:cubicBezTo>
                <a:cubicBezTo>
                  <a:pt x="1095354" y="257526"/>
                  <a:pt x="1091754" y="249158"/>
                  <a:pt x="1086692" y="236403"/>
                </a:cubicBezTo>
                <a:cubicBezTo>
                  <a:pt x="1081630" y="223647"/>
                  <a:pt x="1086541" y="224357"/>
                  <a:pt x="1101427" y="238532"/>
                </a:cubicBezTo>
                <a:cubicBezTo>
                  <a:pt x="1116312" y="252707"/>
                  <a:pt x="1130064" y="262477"/>
                  <a:pt x="1142683" y="267840"/>
                </a:cubicBezTo>
                <a:cubicBezTo>
                  <a:pt x="1155303" y="273203"/>
                  <a:pt x="1152273" y="280090"/>
                  <a:pt x="1133595" y="288501"/>
                </a:cubicBezTo>
                <a:cubicBezTo>
                  <a:pt x="1114917" y="296911"/>
                  <a:pt x="1089643" y="300202"/>
                  <a:pt x="1057771" y="298374"/>
                </a:cubicBezTo>
                <a:cubicBezTo>
                  <a:pt x="1025900" y="296545"/>
                  <a:pt x="1002673" y="289515"/>
                  <a:pt x="988089" y="277283"/>
                </a:cubicBezTo>
                <a:cubicBezTo>
                  <a:pt x="973505" y="265051"/>
                  <a:pt x="962757" y="246365"/>
                  <a:pt x="955845" y="221227"/>
                </a:cubicBezTo>
                <a:cubicBezTo>
                  <a:pt x="952389" y="208658"/>
                  <a:pt x="951833" y="202246"/>
                  <a:pt x="954178" y="201991"/>
                </a:cubicBezTo>
                <a:close/>
                <a:moveTo>
                  <a:pt x="1105234" y="188341"/>
                </a:moveTo>
                <a:cubicBezTo>
                  <a:pt x="1109966" y="187830"/>
                  <a:pt x="1116900" y="188030"/>
                  <a:pt x="1126034" y="188940"/>
                </a:cubicBezTo>
                <a:cubicBezTo>
                  <a:pt x="1143888" y="188940"/>
                  <a:pt x="1156303" y="192428"/>
                  <a:pt x="1163279" y="199405"/>
                </a:cubicBezTo>
                <a:cubicBezTo>
                  <a:pt x="1170256" y="206381"/>
                  <a:pt x="1173447" y="214727"/>
                  <a:pt x="1172852" y="224443"/>
                </a:cubicBezTo>
                <a:cubicBezTo>
                  <a:pt x="1172256" y="234158"/>
                  <a:pt x="1165595" y="235782"/>
                  <a:pt x="1152868" y="229315"/>
                </a:cubicBezTo>
                <a:cubicBezTo>
                  <a:pt x="1140141" y="222848"/>
                  <a:pt x="1127590" y="215979"/>
                  <a:pt x="1115215" y="208708"/>
                </a:cubicBezTo>
                <a:cubicBezTo>
                  <a:pt x="1102839" y="201438"/>
                  <a:pt x="1096981" y="195870"/>
                  <a:pt x="1097641" y="192005"/>
                </a:cubicBezTo>
                <a:cubicBezTo>
                  <a:pt x="1097971" y="190073"/>
                  <a:pt x="1100502" y="188851"/>
                  <a:pt x="1105234" y="188341"/>
                </a:cubicBezTo>
                <a:close/>
                <a:moveTo>
                  <a:pt x="930930" y="187376"/>
                </a:moveTo>
                <a:cubicBezTo>
                  <a:pt x="934107" y="187248"/>
                  <a:pt x="936346" y="193559"/>
                  <a:pt x="937647" y="206310"/>
                </a:cubicBezTo>
                <a:cubicBezTo>
                  <a:pt x="939382" y="223310"/>
                  <a:pt x="933987" y="241336"/>
                  <a:pt x="921460" y="260387"/>
                </a:cubicBezTo>
                <a:cubicBezTo>
                  <a:pt x="908934" y="279438"/>
                  <a:pt x="900359" y="283091"/>
                  <a:pt x="895734" y="271346"/>
                </a:cubicBezTo>
                <a:cubicBezTo>
                  <a:pt x="891109" y="259601"/>
                  <a:pt x="891074" y="250230"/>
                  <a:pt x="895627" y="243232"/>
                </a:cubicBezTo>
                <a:cubicBezTo>
                  <a:pt x="900180" y="236234"/>
                  <a:pt x="905152" y="226913"/>
                  <a:pt x="910544" y="215269"/>
                </a:cubicBezTo>
                <a:cubicBezTo>
                  <a:pt x="916739" y="204083"/>
                  <a:pt x="922371" y="195544"/>
                  <a:pt x="927440" y="189650"/>
                </a:cubicBezTo>
                <a:cubicBezTo>
                  <a:pt x="928708" y="188176"/>
                  <a:pt x="929871" y="187418"/>
                  <a:pt x="930930" y="187376"/>
                </a:cubicBezTo>
                <a:close/>
                <a:moveTo>
                  <a:pt x="32814" y="180132"/>
                </a:moveTo>
                <a:cubicBezTo>
                  <a:pt x="35178" y="180684"/>
                  <a:pt x="37758" y="184158"/>
                  <a:pt x="40554" y="190553"/>
                </a:cubicBezTo>
                <a:cubicBezTo>
                  <a:pt x="46147" y="203345"/>
                  <a:pt x="43079" y="220693"/>
                  <a:pt x="31348" y="242598"/>
                </a:cubicBezTo>
                <a:cubicBezTo>
                  <a:pt x="19618" y="264502"/>
                  <a:pt x="11268" y="271296"/>
                  <a:pt x="6300" y="262979"/>
                </a:cubicBezTo>
                <a:cubicBezTo>
                  <a:pt x="1331" y="254661"/>
                  <a:pt x="-699" y="247129"/>
                  <a:pt x="212" y="240382"/>
                </a:cubicBezTo>
                <a:cubicBezTo>
                  <a:pt x="1123" y="233635"/>
                  <a:pt x="4948" y="225436"/>
                  <a:pt x="11688" y="215785"/>
                </a:cubicBezTo>
                <a:cubicBezTo>
                  <a:pt x="17610" y="207339"/>
                  <a:pt x="22504" y="197824"/>
                  <a:pt x="26369" y="187241"/>
                </a:cubicBezTo>
                <a:cubicBezTo>
                  <a:pt x="28301" y="181949"/>
                  <a:pt x="30449" y="179580"/>
                  <a:pt x="32814" y="180132"/>
                </a:cubicBezTo>
                <a:close/>
                <a:moveTo>
                  <a:pt x="124337" y="170888"/>
                </a:moveTo>
                <a:cubicBezTo>
                  <a:pt x="129794" y="171744"/>
                  <a:pt x="136641" y="173790"/>
                  <a:pt x="144880" y="177023"/>
                </a:cubicBezTo>
                <a:cubicBezTo>
                  <a:pt x="161901" y="182143"/>
                  <a:pt x="168530" y="191955"/>
                  <a:pt x="164766" y="206460"/>
                </a:cubicBezTo>
                <a:cubicBezTo>
                  <a:pt x="161002" y="220965"/>
                  <a:pt x="149952" y="219589"/>
                  <a:pt x="131619" y="202330"/>
                </a:cubicBezTo>
                <a:cubicBezTo>
                  <a:pt x="113285" y="185072"/>
                  <a:pt x="106792" y="174923"/>
                  <a:pt x="112141" y="171882"/>
                </a:cubicBezTo>
                <a:cubicBezTo>
                  <a:pt x="114816" y="170362"/>
                  <a:pt x="118881" y="170031"/>
                  <a:pt x="124337" y="170888"/>
                </a:cubicBezTo>
                <a:close/>
                <a:moveTo>
                  <a:pt x="218940" y="160590"/>
                </a:moveTo>
                <a:cubicBezTo>
                  <a:pt x="224977" y="160590"/>
                  <a:pt x="234958" y="161056"/>
                  <a:pt x="248882" y="161988"/>
                </a:cubicBezTo>
                <a:cubicBezTo>
                  <a:pt x="264212" y="163020"/>
                  <a:pt x="274540" y="168986"/>
                  <a:pt x="279868" y="179884"/>
                </a:cubicBezTo>
                <a:cubicBezTo>
                  <a:pt x="285195" y="190783"/>
                  <a:pt x="285794" y="199315"/>
                  <a:pt x="281664" y="205482"/>
                </a:cubicBezTo>
                <a:cubicBezTo>
                  <a:pt x="277534" y="211648"/>
                  <a:pt x="270629" y="211942"/>
                  <a:pt x="260949" y="206363"/>
                </a:cubicBezTo>
                <a:cubicBezTo>
                  <a:pt x="251270" y="200785"/>
                  <a:pt x="239808" y="191762"/>
                  <a:pt x="226565" y="179293"/>
                </a:cubicBezTo>
                <a:cubicBezTo>
                  <a:pt x="213322" y="166824"/>
                  <a:pt x="210780" y="160590"/>
                  <a:pt x="218940" y="160590"/>
                </a:cubicBezTo>
                <a:close/>
                <a:moveTo>
                  <a:pt x="2137225" y="141542"/>
                </a:moveTo>
                <a:cubicBezTo>
                  <a:pt x="2144503" y="140703"/>
                  <a:pt x="2154391" y="144285"/>
                  <a:pt x="2166889" y="152287"/>
                </a:cubicBezTo>
                <a:cubicBezTo>
                  <a:pt x="2180957" y="162482"/>
                  <a:pt x="2184961" y="170656"/>
                  <a:pt x="2178902" y="176808"/>
                </a:cubicBezTo>
                <a:cubicBezTo>
                  <a:pt x="2172843" y="182960"/>
                  <a:pt x="2168179" y="190532"/>
                  <a:pt x="2164910" y="199523"/>
                </a:cubicBezTo>
                <a:cubicBezTo>
                  <a:pt x="2162214" y="234714"/>
                  <a:pt x="2156635" y="260293"/>
                  <a:pt x="2148175" y="276261"/>
                </a:cubicBezTo>
                <a:cubicBezTo>
                  <a:pt x="2139714" y="292229"/>
                  <a:pt x="2128059" y="303285"/>
                  <a:pt x="2113210" y="309430"/>
                </a:cubicBezTo>
                <a:cubicBezTo>
                  <a:pt x="2098361" y="315575"/>
                  <a:pt x="2090674" y="313718"/>
                  <a:pt x="2090151" y="303859"/>
                </a:cubicBezTo>
                <a:cubicBezTo>
                  <a:pt x="2089627" y="294000"/>
                  <a:pt x="2085978" y="283403"/>
                  <a:pt x="2079202" y="272067"/>
                </a:cubicBezTo>
                <a:cubicBezTo>
                  <a:pt x="2072426" y="260731"/>
                  <a:pt x="2072993" y="256712"/>
                  <a:pt x="2080901" y="260010"/>
                </a:cubicBezTo>
                <a:cubicBezTo>
                  <a:pt x="2088810" y="263308"/>
                  <a:pt x="2097826" y="267066"/>
                  <a:pt x="2107951" y="271282"/>
                </a:cubicBezTo>
                <a:cubicBezTo>
                  <a:pt x="2114963" y="271282"/>
                  <a:pt x="2121258" y="263351"/>
                  <a:pt x="2126837" y="247491"/>
                </a:cubicBezTo>
                <a:cubicBezTo>
                  <a:pt x="2132415" y="231631"/>
                  <a:pt x="2135652" y="216864"/>
                  <a:pt x="2136548" y="203191"/>
                </a:cubicBezTo>
                <a:cubicBezTo>
                  <a:pt x="2137445" y="189517"/>
                  <a:pt x="2137531" y="180146"/>
                  <a:pt x="2136807" y="175077"/>
                </a:cubicBezTo>
                <a:cubicBezTo>
                  <a:pt x="2136082" y="170007"/>
                  <a:pt x="2133003" y="167699"/>
                  <a:pt x="2127568" y="168150"/>
                </a:cubicBezTo>
                <a:cubicBezTo>
                  <a:pt x="2122133" y="168602"/>
                  <a:pt x="2105828" y="170850"/>
                  <a:pt x="2078653" y="174894"/>
                </a:cubicBezTo>
                <a:cubicBezTo>
                  <a:pt x="2090355" y="178508"/>
                  <a:pt x="2093872" y="183459"/>
                  <a:pt x="2089204" y="189747"/>
                </a:cubicBezTo>
                <a:cubicBezTo>
                  <a:pt x="2084537" y="196035"/>
                  <a:pt x="2081091" y="202298"/>
                  <a:pt x="2078869" y="208536"/>
                </a:cubicBezTo>
                <a:cubicBezTo>
                  <a:pt x="2076646" y="214774"/>
                  <a:pt x="2070250" y="225472"/>
                  <a:pt x="2059681" y="240629"/>
                </a:cubicBezTo>
                <a:cubicBezTo>
                  <a:pt x="2049113" y="255787"/>
                  <a:pt x="2036830" y="268736"/>
                  <a:pt x="2022834" y="279477"/>
                </a:cubicBezTo>
                <a:cubicBezTo>
                  <a:pt x="2008838" y="290218"/>
                  <a:pt x="1995943" y="296284"/>
                  <a:pt x="1984148" y="297675"/>
                </a:cubicBezTo>
                <a:cubicBezTo>
                  <a:pt x="1972353" y="299066"/>
                  <a:pt x="1970464" y="296513"/>
                  <a:pt x="1978480" y="290017"/>
                </a:cubicBezTo>
                <a:cubicBezTo>
                  <a:pt x="1986496" y="283521"/>
                  <a:pt x="1996244" y="274978"/>
                  <a:pt x="2007723" y="264388"/>
                </a:cubicBezTo>
                <a:cubicBezTo>
                  <a:pt x="2019203" y="253797"/>
                  <a:pt x="2030270" y="239443"/>
                  <a:pt x="2040924" y="221324"/>
                </a:cubicBezTo>
                <a:cubicBezTo>
                  <a:pt x="2051579" y="203205"/>
                  <a:pt x="2056233" y="189757"/>
                  <a:pt x="2054885" y="180981"/>
                </a:cubicBezTo>
                <a:cubicBezTo>
                  <a:pt x="2050052" y="182645"/>
                  <a:pt x="2043653" y="184634"/>
                  <a:pt x="2035687" y="186950"/>
                </a:cubicBezTo>
                <a:cubicBezTo>
                  <a:pt x="2027721" y="189266"/>
                  <a:pt x="2019120" y="187011"/>
                  <a:pt x="2009885" y="180185"/>
                </a:cubicBezTo>
                <a:cubicBezTo>
                  <a:pt x="2001639" y="170979"/>
                  <a:pt x="2004368" y="166100"/>
                  <a:pt x="2018070" y="165548"/>
                </a:cubicBezTo>
                <a:cubicBezTo>
                  <a:pt x="2031772" y="164996"/>
                  <a:pt x="2053056" y="162461"/>
                  <a:pt x="2081923" y="157944"/>
                </a:cubicBezTo>
                <a:cubicBezTo>
                  <a:pt x="2107133" y="153599"/>
                  <a:pt x="2123431" y="148902"/>
                  <a:pt x="2130816" y="143855"/>
                </a:cubicBezTo>
                <a:cubicBezTo>
                  <a:pt x="2132662" y="142593"/>
                  <a:pt x="2134799" y="141822"/>
                  <a:pt x="2137225" y="141542"/>
                </a:cubicBezTo>
                <a:close/>
                <a:moveTo>
                  <a:pt x="766003" y="136304"/>
                </a:moveTo>
                <a:cubicBezTo>
                  <a:pt x="772801" y="136304"/>
                  <a:pt x="778565" y="138671"/>
                  <a:pt x="783298" y="143403"/>
                </a:cubicBezTo>
                <a:cubicBezTo>
                  <a:pt x="788030" y="148135"/>
                  <a:pt x="790396" y="153434"/>
                  <a:pt x="790396" y="159299"/>
                </a:cubicBezTo>
                <a:cubicBezTo>
                  <a:pt x="790396" y="166756"/>
                  <a:pt x="787973" y="172908"/>
                  <a:pt x="783126" y="177755"/>
                </a:cubicBezTo>
                <a:cubicBezTo>
                  <a:pt x="778279" y="182602"/>
                  <a:pt x="772571" y="185025"/>
                  <a:pt x="766003" y="185025"/>
                </a:cubicBezTo>
                <a:cubicBezTo>
                  <a:pt x="759407" y="185025"/>
                  <a:pt x="753696" y="182613"/>
                  <a:pt x="748870" y="177787"/>
                </a:cubicBezTo>
                <a:cubicBezTo>
                  <a:pt x="744045" y="172962"/>
                  <a:pt x="741632" y="166799"/>
                  <a:pt x="741632" y="159299"/>
                </a:cubicBezTo>
                <a:cubicBezTo>
                  <a:pt x="741632" y="153391"/>
                  <a:pt x="743988" y="148081"/>
                  <a:pt x="748698" y="143371"/>
                </a:cubicBezTo>
                <a:cubicBezTo>
                  <a:pt x="753409" y="138660"/>
                  <a:pt x="759177" y="136304"/>
                  <a:pt x="766003" y="136304"/>
                </a:cubicBezTo>
                <a:close/>
                <a:moveTo>
                  <a:pt x="2472765" y="132389"/>
                </a:moveTo>
                <a:lnTo>
                  <a:pt x="2432154" y="137401"/>
                </a:lnTo>
                <a:cubicBezTo>
                  <a:pt x="2431365" y="149892"/>
                  <a:pt x="2429659" y="159285"/>
                  <a:pt x="2427035" y="165580"/>
                </a:cubicBezTo>
                <a:cubicBezTo>
                  <a:pt x="2439955" y="168061"/>
                  <a:pt x="2447910" y="172646"/>
                  <a:pt x="2450900" y="179336"/>
                </a:cubicBezTo>
                <a:lnTo>
                  <a:pt x="2450605" y="194840"/>
                </a:lnTo>
                <a:lnTo>
                  <a:pt x="2458773" y="182799"/>
                </a:lnTo>
                <a:cubicBezTo>
                  <a:pt x="2466309" y="167720"/>
                  <a:pt x="2470973" y="150917"/>
                  <a:pt x="2472765" y="132389"/>
                </a:cubicBezTo>
                <a:close/>
                <a:moveTo>
                  <a:pt x="3896971" y="131459"/>
                </a:moveTo>
                <a:cubicBezTo>
                  <a:pt x="3901148" y="130767"/>
                  <a:pt x="3908313" y="132067"/>
                  <a:pt x="3918466" y="135358"/>
                </a:cubicBezTo>
                <a:cubicBezTo>
                  <a:pt x="3931573" y="141840"/>
                  <a:pt x="3936072" y="148372"/>
                  <a:pt x="3931964" y="154954"/>
                </a:cubicBezTo>
                <a:cubicBezTo>
                  <a:pt x="3927855" y="161536"/>
                  <a:pt x="3924510" y="177805"/>
                  <a:pt x="3921929" y="203761"/>
                </a:cubicBezTo>
                <a:cubicBezTo>
                  <a:pt x="3926718" y="197480"/>
                  <a:pt x="3934459" y="189220"/>
                  <a:pt x="3945149" y="178981"/>
                </a:cubicBezTo>
                <a:cubicBezTo>
                  <a:pt x="3955840" y="168742"/>
                  <a:pt x="3962268" y="161023"/>
                  <a:pt x="3964433" y="155825"/>
                </a:cubicBezTo>
                <a:cubicBezTo>
                  <a:pt x="3966598" y="150627"/>
                  <a:pt x="3967997" y="144718"/>
                  <a:pt x="3968628" y="138100"/>
                </a:cubicBezTo>
                <a:cubicBezTo>
                  <a:pt x="3969259" y="131482"/>
                  <a:pt x="3977275" y="133565"/>
                  <a:pt x="3992676" y="144349"/>
                </a:cubicBezTo>
                <a:cubicBezTo>
                  <a:pt x="4003991" y="159120"/>
                  <a:pt x="4005672" y="168391"/>
                  <a:pt x="3997721" y="172162"/>
                </a:cubicBezTo>
                <a:cubicBezTo>
                  <a:pt x="3989769" y="175934"/>
                  <a:pt x="3976583" y="183745"/>
                  <a:pt x="3958163" y="195598"/>
                </a:cubicBezTo>
                <a:cubicBezTo>
                  <a:pt x="3939743" y="207450"/>
                  <a:pt x="3927564" y="215491"/>
                  <a:pt x="3921628" y="219721"/>
                </a:cubicBezTo>
                <a:cubicBezTo>
                  <a:pt x="3920022" y="232427"/>
                  <a:pt x="3921079" y="242702"/>
                  <a:pt x="3924801" y="250546"/>
                </a:cubicBezTo>
                <a:cubicBezTo>
                  <a:pt x="3928522" y="258390"/>
                  <a:pt x="3937280" y="263531"/>
                  <a:pt x="3951075" y="265969"/>
                </a:cubicBezTo>
                <a:cubicBezTo>
                  <a:pt x="3967136" y="266815"/>
                  <a:pt x="3981229" y="265771"/>
                  <a:pt x="3993354" y="262839"/>
                </a:cubicBezTo>
                <a:cubicBezTo>
                  <a:pt x="4005478" y="259906"/>
                  <a:pt x="4012781" y="255127"/>
                  <a:pt x="4015262" y="248502"/>
                </a:cubicBezTo>
                <a:cubicBezTo>
                  <a:pt x="4017743" y="241877"/>
                  <a:pt x="4021310" y="230738"/>
                  <a:pt x="4025964" y="215086"/>
                </a:cubicBezTo>
                <a:cubicBezTo>
                  <a:pt x="4030617" y="199434"/>
                  <a:pt x="4033997" y="201434"/>
                  <a:pt x="4036105" y="221087"/>
                </a:cubicBezTo>
                <a:cubicBezTo>
                  <a:pt x="4038214" y="240741"/>
                  <a:pt x="4041530" y="254647"/>
                  <a:pt x="4046054" y="262807"/>
                </a:cubicBezTo>
                <a:cubicBezTo>
                  <a:pt x="4050578" y="270966"/>
                  <a:pt x="4042788" y="278760"/>
                  <a:pt x="4022683" y="286188"/>
                </a:cubicBezTo>
                <a:cubicBezTo>
                  <a:pt x="4000771" y="291638"/>
                  <a:pt x="3978329" y="293667"/>
                  <a:pt x="3955356" y="292276"/>
                </a:cubicBezTo>
                <a:cubicBezTo>
                  <a:pt x="3932383" y="290885"/>
                  <a:pt x="3916544" y="283901"/>
                  <a:pt x="3907839" y="271325"/>
                </a:cubicBezTo>
                <a:cubicBezTo>
                  <a:pt x="3899121" y="257673"/>
                  <a:pt x="3895435" y="241164"/>
                  <a:pt x="3896783" y="221797"/>
                </a:cubicBezTo>
                <a:cubicBezTo>
                  <a:pt x="3898131" y="202431"/>
                  <a:pt x="3898805" y="183398"/>
                  <a:pt x="3898805" y="164698"/>
                </a:cubicBezTo>
                <a:cubicBezTo>
                  <a:pt x="3898805" y="157255"/>
                  <a:pt x="3897006" y="148859"/>
                  <a:pt x="3893406" y="139509"/>
                </a:cubicBezTo>
                <a:cubicBezTo>
                  <a:pt x="3891606" y="134835"/>
                  <a:pt x="3892795" y="132151"/>
                  <a:pt x="3896971" y="131459"/>
                </a:cubicBezTo>
                <a:close/>
                <a:moveTo>
                  <a:pt x="3807967" y="95575"/>
                </a:moveTo>
                <a:cubicBezTo>
                  <a:pt x="3805587" y="94922"/>
                  <a:pt x="3794982" y="96998"/>
                  <a:pt x="3776153" y="101802"/>
                </a:cubicBezTo>
                <a:lnTo>
                  <a:pt x="3778606" y="151125"/>
                </a:lnTo>
                <a:cubicBezTo>
                  <a:pt x="3783381" y="150322"/>
                  <a:pt x="3793383" y="147920"/>
                  <a:pt x="3808612" y="143919"/>
                </a:cubicBezTo>
                <a:cubicBezTo>
                  <a:pt x="3810276" y="134053"/>
                  <a:pt x="3811326" y="124563"/>
                  <a:pt x="3811764" y="115450"/>
                </a:cubicBezTo>
                <a:cubicBezTo>
                  <a:pt x="3812201" y="106337"/>
                  <a:pt x="3812273" y="100909"/>
                  <a:pt x="3811979" y="99167"/>
                </a:cubicBezTo>
                <a:cubicBezTo>
                  <a:pt x="3811685" y="97424"/>
                  <a:pt x="3810347" y="96227"/>
                  <a:pt x="3807967" y="95575"/>
                </a:cubicBezTo>
                <a:close/>
                <a:moveTo>
                  <a:pt x="2890804" y="91165"/>
                </a:moveTo>
                <a:cubicBezTo>
                  <a:pt x="2887699" y="91574"/>
                  <a:pt x="2882024" y="92237"/>
                  <a:pt x="2873778" y="93155"/>
                </a:cubicBezTo>
                <a:cubicBezTo>
                  <a:pt x="2865532" y="94072"/>
                  <a:pt x="2855265" y="96044"/>
                  <a:pt x="2842975" y="99070"/>
                </a:cubicBezTo>
                <a:cubicBezTo>
                  <a:pt x="2843879" y="107144"/>
                  <a:pt x="2844331" y="120444"/>
                  <a:pt x="2844331" y="138972"/>
                </a:cubicBezTo>
                <a:cubicBezTo>
                  <a:pt x="2847944" y="139072"/>
                  <a:pt x="2854103" y="137523"/>
                  <a:pt x="2862808" y="134325"/>
                </a:cubicBezTo>
                <a:cubicBezTo>
                  <a:pt x="2871512" y="131128"/>
                  <a:pt x="2879156" y="131992"/>
                  <a:pt x="2885738" y="136917"/>
                </a:cubicBezTo>
                <a:cubicBezTo>
                  <a:pt x="2892320" y="141843"/>
                  <a:pt x="2890567" y="146593"/>
                  <a:pt x="2880479" y="151168"/>
                </a:cubicBezTo>
                <a:cubicBezTo>
                  <a:pt x="2870390" y="155743"/>
                  <a:pt x="2858785" y="158030"/>
                  <a:pt x="2845664" y="158030"/>
                </a:cubicBezTo>
                <a:lnTo>
                  <a:pt x="2845664" y="191607"/>
                </a:lnTo>
                <a:cubicBezTo>
                  <a:pt x="2849479" y="191693"/>
                  <a:pt x="2856039" y="190367"/>
                  <a:pt x="2865346" y="187628"/>
                </a:cubicBezTo>
                <a:cubicBezTo>
                  <a:pt x="2874653" y="184889"/>
                  <a:pt x="2881798" y="186380"/>
                  <a:pt x="2886781" y="192102"/>
                </a:cubicBezTo>
                <a:cubicBezTo>
                  <a:pt x="2891764" y="197824"/>
                  <a:pt x="2888713" y="202348"/>
                  <a:pt x="2877629" y="205675"/>
                </a:cubicBezTo>
                <a:cubicBezTo>
                  <a:pt x="2866543" y="209002"/>
                  <a:pt x="2855889" y="210666"/>
                  <a:pt x="2845664" y="210666"/>
                </a:cubicBezTo>
                <a:lnTo>
                  <a:pt x="2845664" y="252353"/>
                </a:lnTo>
                <a:cubicBezTo>
                  <a:pt x="2858542" y="252424"/>
                  <a:pt x="2875140" y="251241"/>
                  <a:pt x="2895461" y="248803"/>
                </a:cubicBezTo>
                <a:lnTo>
                  <a:pt x="2895461" y="99909"/>
                </a:lnTo>
                <a:cubicBezTo>
                  <a:pt x="2895461" y="93671"/>
                  <a:pt x="2893908" y="90756"/>
                  <a:pt x="2890804" y="91165"/>
                </a:cubicBezTo>
                <a:close/>
                <a:moveTo>
                  <a:pt x="1477912" y="77515"/>
                </a:moveTo>
                <a:cubicBezTo>
                  <a:pt x="1484860" y="76905"/>
                  <a:pt x="1491824" y="79017"/>
                  <a:pt x="1498804" y="83851"/>
                </a:cubicBezTo>
                <a:cubicBezTo>
                  <a:pt x="1508111" y="90297"/>
                  <a:pt x="1505049" y="95929"/>
                  <a:pt x="1489619" y="100748"/>
                </a:cubicBezTo>
                <a:cubicBezTo>
                  <a:pt x="1474189" y="105566"/>
                  <a:pt x="1460752" y="108958"/>
                  <a:pt x="1449309" y="110922"/>
                </a:cubicBezTo>
                <a:cubicBezTo>
                  <a:pt x="1453812" y="115124"/>
                  <a:pt x="1455601" y="118971"/>
                  <a:pt x="1454676" y="122462"/>
                </a:cubicBezTo>
                <a:cubicBezTo>
                  <a:pt x="1453751" y="125954"/>
                  <a:pt x="1452865" y="129206"/>
                  <a:pt x="1452019" y="132217"/>
                </a:cubicBezTo>
                <a:cubicBezTo>
                  <a:pt x="1456135" y="131529"/>
                  <a:pt x="1462176" y="130235"/>
                  <a:pt x="1470142" y="128335"/>
                </a:cubicBezTo>
                <a:cubicBezTo>
                  <a:pt x="1478107" y="126435"/>
                  <a:pt x="1484277" y="128632"/>
                  <a:pt x="1488651" y="134928"/>
                </a:cubicBezTo>
                <a:cubicBezTo>
                  <a:pt x="1493025" y="141223"/>
                  <a:pt x="1490645" y="145522"/>
                  <a:pt x="1481510" y="147823"/>
                </a:cubicBezTo>
                <a:cubicBezTo>
                  <a:pt x="1472375" y="150125"/>
                  <a:pt x="1462545" y="152760"/>
                  <a:pt x="1452019" y="155728"/>
                </a:cubicBezTo>
                <a:lnTo>
                  <a:pt x="1452019" y="182164"/>
                </a:lnTo>
                <a:cubicBezTo>
                  <a:pt x="1467478" y="178651"/>
                  <a:pt x="1483413" y="175747"/>
                  <a:pt x="1499826" y="173453"/>
                </a:cubicBezTo>
                <a:cubicBezTo>
                  <a:pt x="1516238" y="171158"/>
                  <a:pt x="1527506" y="171753"/>
                  <a:pt x="1533629" y="175238"/>
                </a:cubicBezTo>
                <a:cubicBezTo>
                  <a:pt x="1539753" y="178723"/>
                  <a:pt x="1544553" y="183476"/>
                  <a:pt x="1548030" y="189499"/>
                </a:cubicBezTo>
                <a:cubicBezTo>
                  <a:pt x="1551508" y="195522"/>
                  <a:pt x="1544255" y="198308"/>
                  <a:pt x="1526273" y="197856"/>
                </a:cubicBezTo>
                <a:cubicBezTo>
                  <a:pt x="1508290" y="197404"/>
                  <a:pt x="1494509" y="197612"/>
                  <a:pt x="1484930" y="198480"/>
                </a:cubicBezTo>
                <a:cubicBezTo>
                  <a:pt x="1475351" y="199348"/>
                  <a:pt x="1464330" y="200563"/>
                  <a:pt x="1451869" y="202126"/>
                </a:cubicBezTo>
                <a:cubicBezTo>
                  <a:pt x="1451023" y="242092"/>
                  <a:pt x="1450370" y="268718"/>
                  <a:pt x="1449911" y="282004"/>
                </a:cubicBezTo>
                <a:cubicBezTo>
                  <a:pt x="1449452" y="295291"/>
                  <a:pt x="1447495" y="306971"/>
                  <a:pt x="1444039" y="317045"/>
                </a:cubicBezTo>
                <a:cubicBezTo>
                  <a:pt x="1440583" y="327119"/>
                  <a:pt x="1436521" y="330155"/>
                  <a:pt x="1431853" y="326154"/>
                </a:cubicBezTo>
                <a:cubicBezTo>
                  <a:pt x="1427185" y="322153"/>
                  <a:pt x="1424852" y="311979"/>
                  <a:pt x="1424852" y="295631"/>
                </a:cubicBezTo>
                <a:lnTo>
                  <a:pt x="1424852" y="205266"/>
                </a:lnTo>
                <a:cubicBezTo>
                  <a:pt x="1396415" y="211576"/>
                  <a:pt x="1378382" y="215179"/>
                  <a:pt x="1370753" y="216075"/>
                </a:cubicBezTo>
                <a:cubicBezTo>
                  <a:pt x="1363124" y="216972"/>
                  <a:pt x="1354714" y="214100"/>
                  <a:pt x="1345522" y="207460"/>
                </a:cubicBezTo>
                <a:cubicBezTo>
                  <a:pt x="1336329" y="200821"/>
                  <a:pt x="1339065" y="197211"/>
                  <a:pt x="1353728" y="196630"/>
                </a:cubicBezTo>
                <a:cubicBezTo>
                  <a:pt x="1368390" y="196049"/>
                  <a:pt x="1392098" y="192819"/>
                  <a:pt x="1424852" y="186940"/>
                </a:cubicBezTo>
                <a:lnTo>
                  <a:pt x="1424852" y="160740"/>
                </a:lnTo>
                <a:cubicBezTo>
                  <a:pt x="1417022" y="162533"/>
                  <a:pt x="1409411" y="163189"/>
                  <a:pt x="1402018" y="162708"/>
                </a:cubicBezTo>
                <a:cubicBezTo>
                  <a:pt x="1394626" y="162228"/>
                  <a:pt x="1388485" y="159414"/>
                  <a:pt x="1383595" y="154265"/>
                </a:cubicBezTo>
                <a:cubicBezTo>
                  <a:pt x="1378705" y="149117"/>
                  <a:pt x="1379497" y="146199"/>
                  <a:pt x="1385972" y="145511"/>
                </a:cubicBezTo>
                <a:cubicBezTo>
                  <a:pt x="1392446" y="144822"/>
                  <a:pt x="1405406" y="142456"/>
                  <a:pt x="1424852" y="138412"/>
                </a:cubicBezTo>
                <a:cubicBezTo>
                  <a:pt x="1424852" y="125406"/>
                  <a:pt x="1423826" y="117547"/>
                  <a:pt x="1421776" y="114837"/>
                </a:cubicBezTo>
                <a:cubicBezTo>
                  <a:pt x="1414634" y="115697"/>
                  <a:pt x="1408077" y="116587"/>
                  <a:pt x="1402104" y="117504"/>
                </a:cubicBezTo>
                <a:cubicBezTo>
                  <a:pt x="1396132" y="118422"/>
                  <a:pt x="1389431" y="116199"/>
                  <a:pt x="1382003" y="110836"/>
                </a:cubicBezTo>
                <a:cubicBezTo>
                  <a:pt x="1374575" y="105473"/>
                  <a:pt x="1377002" y="101640"/>
                  <a:pt x="1389284" y="99339"/>
                </a:cubicBezTo>
                <a:cubicBezTo>
                  <a:pt x="1401567" y="97037"/>
                  <a:pt x="1415939" y="93886"/>
                  <a:pt x="1432402" y="89885"/>
                </a:cubicBezTo>
                <a:cubicBezTo>
                  <a:pt x="1448864" y="85884"/>
                  <a:pt x="1461720" y="82267"/>
                  <a:pt x="1470970" y="79033"/>
                </a:cubicBezTo>
                <a:cubicBezTo>
                  <a:pt x="1473282" y="78225"/>
                  <a:pt x="1475596" y="77719"/>
                  <a:pt x="1477912" y="77515"/>
                </a:cubicBezTo>
                <a:close/>
                <a:moveTo>
                  <a:pt x="542913" y="72563"/>
                </a:moveTo>
                <a:lnTo>
                  <a:pt x="537407" y="74193"/>
                </a:lnTo>
                <a:cubicBezTo>
                  <a:pt x="523661" y="76997"/>
                  <a:pt x="511117" y="79560"/>
                  <a:pt x="499774" y="81883"/>
                </a:cubicBezTo>
                <a:lnTo>
                  <a:pt x="498634" y="111998"/>
                </a:lnTo>
                <a:cubicBezTo>
                  <a:pt x="500929" y="111998"/>
                  <a:pt x="505374" y="111266"/>
                  <a:pt x="511971" y="109804"/>
                </a:cubicBezTo>
                <a:cubicBezTo>
                  <a:pt x="521177" y="99285"/>
                  <a:pt x="529124" y="89933"/>
                  <a:pt x="535812" y="81746"/>
                </a:cubicBezTo>
                <a:close/>
                <a:moveTo>
                  <a:pt x="2469453" y="67600"/>
                </a:moveTo>
                <a:cubicBezTo>
                  <a:pt x="2452531" y="70296"/>
                  <a:pt x="2438392" y="72447"/>
                  <a:pt x="2427035" y="74054"/>
                </a:cubicBezTo>
                <a:cubicBezTo>
                  <a:pt x="2436026" y="78341"/>
                  <a:pt x="2439600" y="82794"/>
                  <a:pt x="2437757" y="87411"/>
                </a:cubicBezTo>
                <a:cubicBezTo>
                  <a:pt x="2435915" y="92029"/>
                  <a:pt x="2434140" y="102469"/>
                  <a:pt x="2432434" y="118730"/>
                </a:cubicBezTo>
                <a:cubicBezTo>
                  <a:pt x="2444106" y="117942"/>
                  <a:pt x="2458052" y="116328"/>
                  <a:pt x="2474271" y="113891"/>
                </a:cubicBezTo>
                <a:cubicBezTo>
                  <a:pt x="2475963" y="90903"/>
                  <a:pt x="2474357" y="75473"/>
                  <a:pt x="2469453" y="67600"/>
                </a:cubicBezTo>
                <a:close/>
                <a:moveTo>
                  <a:pt x="3817537" y="66880"/>
                </a:moveTo>
                <a:cubicBezTo>
                  <a:pt x="3820496" y="66417"/>
                  <a:pt x="3823706" y="66668"/>
                  <a:pt x="3827165" y="67633"/>
                </a:cubicBezTo>
                <a:cubicBezTo>
                  <a:pt x="3834084" y="69561"/>
                  <a:pt x="3841710" y="73659"/>
                  <a:pt x="3850041" y="79926"/>
                </a:cubicBezTo>
                <a:cubicBezTo>
                  <a:pt x="3858373" y="86192"/>
                  <a:pt x="3858872" y="93022"/>
                  <a:pt x="3851537" y="100414"/>
                </a:cubicBezTo>
                <a:cubicBezTo>
                  <a:pt x="3844202" y="107807"/>
                  <a:pt x="3837967" y="121405"/>
                  <a:pt x="3832833" y="141209"/>
                </a:cubicBezTo>
                <a:cubicBezTo>
                  <a:pt x="3842728" y="152494"/>
                  <a:pt x="3842556" y="159019"/>
                  <a:pt x="3832317" y="160783"/>
                </a:cubicBezTo>
                <a:cubicBezTo>
                  <a:pt x="3822078" y="162547"/>
                  <a:pt x="3804604" y="165917"/>
                  <a:pt x="3779896" y="170893"/>
                </a:cubicBezTo>
                <a:cubicBezTo>
                  <a:pt x="3779007" y="182308"/>
                  <a:pt x="3776132" y="188643"/>
                  <a:pt x="3771270" y="189897"/>
                </a:cubicBezTo>
                <a:cubicBezTo>
                  <a:pt x="3766409" y="191152"/>
                  <a:pt x="3762613" y="187872"/>
                  <a:pt x="3759881" y="180056"/>
                </a:cubicBezTo>
                <a:cubicBezTo>
                  <a:pt x="3757149" y="172241"/>
                  <a:pt x="3754665" y="157818"/>
                  <a:pt x="3752427" y="136788"/>
                </a:cubicBezTo>
                <a:cubicBezTo>
                  <a:pt x="3750190" y="115758"/>
                  <a:pt x="3746810" y="100292"/>
                  <a:pt x="3742286" y="90391"/>
                </a:cubicBezTo>
                <a:cubicBezTo>
                  <a:pt x="3737761" y="80489"/>
                  <a:pt x="3739346" y="76477"/>
                  <a:pt x="3747039" y="78356"/>
                </a:cubicBezTo>
                <a:cubicBezTo>
                  <a:pt x="3754733" y="80234"/>
                  <a:pt x="3760218" y="81582"/>
                  <a:pt x="3763495" y="82400"/>
                </a:cubicBezTo>
                <a:cubicBezTo>
                  <a:pt x="3766771" y="83217"/>
                  <a:pt x="3771658" y="83224"/>
                  <a:pt x="3778154" y="82421"/>
                </a:cubicBezTo>
                <a:cubicBezTo>
                  <a:pt x="3784650" y="81618"/>
                  <a:pt x="3790254" y="80360"/>
                  <a:pt x="3794964" y="78646"/>
                </a:cubicBezTo>
                <a:cubicBezTo>
                  <a:pt x="3799675" y="76932"/>
                  <a:pt x="3804490" y="74186"/>
                  <a:pt x="3809408" y="70408"/>
                </a:cubicBezTo>
                <a:cubicBezTo>
                  <a:pt x="3811867" y="68518"/>
                  <a:pt x="3814577" y="67342"/>
                  <a:pt x="3817537" y="66880"/>
                </a:cubicBezTo>
                <a:close/>
                <a:moveTo>
                  <a:pt x="2899830" y="66033"/>
                </a:moveTo>
                <a:cubicBezTo>
                  <a:pt x="2903237" y="65956"/>
                  <a:pt x="2906883" y="66762"/>
                  <a:pt x="2910765" y="68450"/>
                </a:cubicBezTo>
                <a:cubicBezTo>
                  <a:pt x="2918530" y="71827"/>
                  <a:pt x="2924471" y="75165"/>
                  <a:pt x="2928586" y="78463"/>
                </a:cubicBezTo>
                <a:cubicBezTo>
                  <a:pt x="2932702" y="81761"/>
                  <a:pt x="2933164" y="86386"/>
                  <a:pt x="2929974" y="92337"/>
                </a:cubicBezTo>
                <a:cubicBezTo>
                  <a:pt x="2926783" y="98288"/>
                  <a:pt x="2924747" y="107886"/>
                  <a:pt x="2923865" y="121129"/>
                </a:cubicBezTo>
                <a:cubicBezTo>
                  <a:pt x="2922983" y="134372"/>
                  <a:pt x="2922316" y="152175"/>
                  <a:pt x="2921864" y="174539"/>
                </a:cubicBezTo>
                <a:cubicBezTo>
                  <a:pt x="2921413" y="196903"/>
                  <a:pt x="2920764" y="220589"/>
                  <a:pt x="2919918" y="245598"/>
                </a:cubicBezTo>
                <a:cubicBezTo>
                  <a:pt x="2928206" y="245684"/>
                  <a:pt x="2936527" y="244584"/>
                  <a:pt x="2944881" y="242296"/>
                </a:cubicBezTo>
                <a:cubicBezTo>
                  <a:pt x="2953234" y="240009"/>
                  <a:pt x="2960809" y="241640"/>
                  <a:pt x="2967606" y="247190"/>
                </a:cubicBezTo>
                <a:cubicBezTo>
                  <a:pt x="2974403" y="252740"/>
                  <a:pt x="2978053" y="257938"/>
                  <a:pt x="2978555" y="262785"/>
                </a:cubicBezTo>
                <a:cubicBezTo>
                  <a:pt x="2979057" y="267632"/>
                  <a:pt x="2972087" y="269607"/>
                  <a:pt x="2957647" y="268711"/>
                </a:cubicBezTo>
                <a:cubicBezTo>
                  <a:pt x="2943206" y="267815"/>
                  <a:pt x="2933114" y="267593"/>
                  <a:pt x="2927371" y="268044"/>
                </a:cubicBezTo>
                <a:cubicBezTo>
                  <a:pt x="2921628" y="268496"/>
                  <a:pt x="2914612" y="268722"/>
                  <a:pt x="2906323" y="268722"/>
                </a:cubicBezTo>
                <a:cubicBezTo>
                  <a:pt x="2899382" y="268722"/>
                  <a:pt x="2886559" y="269615"/>
                  <a:pt x="2867852" y="271400"/>
                </a:cubicBezTo>
                <a:cubicBezTo>
                  <a:pt x="2849145" y="273185"/>
                  <a:pt x="2834285" y="274985"/>
                  <a:pt x="2823272" y="276799"/>
                </a:cubicBezTo>
                <a:cubicBezTo>
                  <a:pt x="2812259" y="278613"/>
                  <a:pt x="2803726" y="279276"/>
                  <a:pt x="2797675" y="278789"/>
                </a:cubicBezTo>
                <a:cubicBezTo>
                  <a:pt x="2791623" y="278301"/>
                  <a:pt x="2785034" y="274225"/>
                  <a:pt x="2777907" y="266560"/>
                </a:cubicBezTo>
                <a:cubicBezTo>
                  <a:pt x="2770780" y="258895"/>
                  <a:pt x="2771719" y="255511"/>
                  <a:pt x="2780725" y="256407"/>
                </a:cubicBezTo>
                <a:cubicBezTo>
                  <a:pt x="2789730" y="257303"/>
                  <a:pt x="2803676" y="257027"/>
                  <a:pt x="2822562" y="255579"/>
                </a:cubicBezTo>
                <a:cubicBezTo>
                  <a:pt x="2822562" y="192425"/>
                  <a:pt x="2822121" y="151340"/>
                  <a:pt x="2821239" y="132325"/>
                </a:cubicBezTo>
                <a:cubicBezTo>
                  <a:pt x="2820357" y="113310"/>
                  <a:pt x="2817884" y="99092"/>
                  <a:pt x="2813818" y="89670"/>
                </a:cubicBezTo>
                <a:cubicBezTo>
                  <a:pt x="2809753" y="80248"/>
                  <a:pt x="2812682" y="76438"/>
                  <a:pt x="2822605" y="78237"/>
                </a:cubicBezTo>
                <a:cubicBezTo>
                  <a:pt x="2832528" y="80037"/>
                  <a:pt x="2844829" y="79854"/>
                  <a:pt x="2859506" y="77689"/>
                </a:cubicBezTo>
                <a:cubicBezTo>
                  <a:pt x="2874183" y="75523"/>
                  <a:pt x="2884454" y="72598"/>
                  <a:pt x="2890320" y="68913"/>
                </a:cubicBezTo>
                <a:cubicBezTo>
                  <a:pt x="2893252" y="67070"/>
                  <a:pt x="2896422" y="66110"/>
                  <a:pt x="2899830" y="66033"/>
                </a:cubicBezTo>
                <a:close/>
                <a:moveTo>
                  <a:pt x="1780389" y="64826"/>
                </a:moveTo>
                <a:cubicBezTo>
                  <a:pt x="1782168" y="64950"/>
                  <a:pt x="1784300" y="65491"/>
                  <a:pt x="1786784" y="66450"/>
                </a:cubicBezTo>
                <a:cubicBezTo>
                  <a:pt x="1796722" y="70286"/>
                  <a:pt x="1804398" y="74864"/>
                  <a:pt x="1809811" y="80184"/>
                </a:cubicBezTo>
                <a:cubicBezTo>
                  <a:pt x="1815224" y="85504"/>
                  <a:pt x="1816024" y="90294"/>
                  <a:pt x="1812209" y="94553"/>
                </a:cubicBezTo>
                <a:cubicBezTo>
                  <a:pt x="1808395" y="98812"/>
                  <a:pt x="1803620" y="107789"/>
                  <a:pt x="1797883" y="121484"/>
                </a:cubicBezTo>
                <a:cubicBezTo>
                  <a:pt x="1792147" y="135179"/>
                  <a:pt x="1786684" y="146816"/>
                  <a:pt x="1781493" y="156395"/>
                </a:cubicBezTo>
                <a:cubicBezTo>
                  <a:pt x="1789294" y="162963"/>
                  <a:pt x="1797955" y="171004"/>
                  <a:pt x="1807477" y="180519"/>
                </a:cubicBezTo>
                <a:cubicBezTo>
                  <a:pt x="1816999" y="190034"/>
                  <a:pt x="1823147" y="199326"/>
                  <a:pt x="1825922" y="208396"/>
                </a:cubicBezTo>
                <a:cubicBezTo>
                  <a:pt x="1828697" y="217466"/>
                  <a:pt x="1828170" y="225063"/>
                  <a:pt x="1824341" y="231186"/>
                </a:cubicBezTo>
                <a:cubicBezTo>
                  <a:pt x="1820512" y="237310"/>
                  <a:pt x="1813009" y="234295"/>
                  <a:pt x="1801831" y="222141"/>
                </a:cubicBezTo>
                <a:cubicBezTo>
                  <a:pt x="1790652" y="209988"/>
                  <a:pt x="1778488" y="195816"/>
                  <a:pt x="1765338" y="179626"/>
                </a:cubicBezTo>
                <a:cubicBezTo>
                  <a:pt x="1756304" y="192403"/>
                  <a:pt x="1745828" y="203840"/>
                  <a:pt x="1733912" y="213935"/>
                </a:cubicBezTo>
                <a:cubicBezTo>
                  <a:pt x="1721995" y="224031"/>
                  <a:pt x="1708698" y="231634"/>
                  <a:pt x="1694021" y="236747"/>
                </a:cubicBezTo>
                <a:cubicBezTo>
                  <a:pt x="1679344" y="241859"/>
                  <a:pt x="1676895" y="240063"/>
                  <a:pt x="1686675" y="231358"/>
                </a:cubicBezTo>
                <a:cubicBezTo>
                  <a:pt x="1696455" y="222654"/>
                  <a:pt x="1706622" y="212361"/>
                  <a:pt x="1717177" y="200480"/>
                </a:cubicBezTo>
                <a:cubicBezTo>
                  <a:pt x="1727731" y="188600"/>
                  <a:pt x="1737418" y="175640"/>
                  <a:pt x="1746237" y="161600"/>
                </a:cubicBezTo>
                <a:cubicBezTo>
                  <a:pt x="1741405" y="157341"/>
                  <a:pt x="1734998" y="150989"/>
                  <a:pt x="1727018" y="142542"/>
                </a:cubicBezTo>
                <a:cubicBezTo>
                  <a:pt x="1719037" y="134096"/>
                  <a:pt x="1710347" y="124642"/>
                  <a:pt x="1700947" y="114181"/>
                </a:cubicBezTo>
                <a:cubicBezTo>
                  <a:pt x="1691547" y="103720"/>
                  <a:pt x="1692659" y="100619"/>
                  <a:pt x="1704281" y="104878"/>
                </a:cubicBezTo>
                <a:cubicBezTo>
                  <a:pt x="1715904" y="109137"/>
                  <a:pt x="1727240" y="114719"/>
                  <a:pt x="1738289" y="121624"/>
                </a:cubicBezTo>
                <a:cubicBezTo>
                  <a:pt x="1749338" y="128528"/>
                  <a:pt x="1756992" y="134311"/>
                  <a:pt x="1761251" y="138972"/>
                </a:cubicBezTo>
                <a:cubicBezTo>
                  <a:pt x="1763933" y="133193"/>
                  <a:pt x="1767052" y="123470"/>
                  <a:pt x="1770608" y="109804"/>
                </a:cubicBezTo>
                <a:cubicBezTo>
                  <a:pt x="1774165" y="96137"/>
                  <a:pt x="1775265" y="84536"/>
                  <a:pt x="1773910" y="75000"/>
                </a:cubicBezTo>
                <a:cubicBezTo>
                  <a:pt x="1772894" y="67848"/>
                  <a:pt x="1775054" y="64457"/>
                  <a:pt x="1780389" y="64826"/>
                </a:cubicBezTo>
                <a:close/>
                <a:moveTo>
                  <a:pt x="3609900" y="63556"/>
                </a:moveTo>
                <a:cubicBezTo>
                  <a:pt x="3606731" y="63556"/>
                  <a:pt x="3589516" y="66088"/>
                  <a:pt x="3558254" y="71150"/>
                </a:cubicBezTo>
                <a:cubicBezTo>
                  <a:pt x="3556691" y="83583"/>
                  <a:pt x="3555486" y="94940"/>
                  <a:pt x="3554640" y="105222"/>
                </a:cubicBezTo>
                <a:lnTo>
                  <a:pt x="3607383" y="95177"/>
                </a:lnTo>
                <a:cubicBezTo>
                  <a:pt x="3609018" y="84608"/>
                  <a:pt x="3610284" y="76696"/>
                  <a:pt x="3611180" y="71440"/>
                </a:cubicBezTo>
                <a:cubicBezTo>
                  <a:pt x="3612076" y="66184"/>
                  <a:pt x="3611650" y="63556"/>
                  <a:pt x="3609900" y="63556"/>
                </a:cubicBezTo>
                <a:close/>
                <a:moveTo>
                  <a:pt x="3075003" y="61523"/>
                </a:moveTo>
                <a:cubicBezTo>
                  <a:pt x="3077477" y="61762"/>
                  <a:pt x="3080465" y="62314"/>
                  <a:pt x="3083966" y="63180"/>
                </a:cubicBezTo>
                <a:cubicBezTo>
                  <a:pt x="3097969" y="66643"/>
                  <a:pt x="3104100" y="74993"/>
                  <a:pt x="3102358" y="88229"/>
                </a:cubicBezTo>
                <a:cubicBezTo>
                  <a:pt x="3100615" y="101465"/>
                  <a:pt x="3093621" y="103071"/>
                  <a:pt x="3081374" y="93047"/>
                </a:cubicBezTo>
                <a:cubicBezTo>
                  <a:pt x="3073917" y="82808"/>
                  <a:pt x="3068984" y="74405"/>
                  <a:pt x="3066575" y="67837"/>
                </a:cubicBezTo>
                <a:cubicBezTo>
                  <a:pt x="3064768" y="62911"/>
                  <a:pt x="3067577" y="60807"/>
                  <a:pt x="3075003" y="61523"/>
                </a:cubicBezTo>
                <a:close/>
                <a:moveTo>
                  <a:pt x="3942181" y="58959"/>
                </a:moveTo>
                <a:cubicBezTo>
                  <a:pt x="3940022" y="58848"/>
                  <a:pt x="3936857" y="59455"/>
                  <a:pt x="3932684" y="60782"/>
                </a:cubicBezTo>
                <a:cubicBezTo>
                  <a:pt x="3924338" y="63435"/>
                  <a:pt x="3914314" y="66317"/>
                  <a:pt x="3902612" y="69429"/>
                </a:cubicBezTo>
                <a:cubicBezTo>
                  <a:pt x="3901093" y="81718"/>
                  <a:pt x="3898977" y="93649"/>
                  <a:pt x="3896267" y="105222"/>
                </a:cubicBezTo>
                <a:cubicBezTo>
                  <a:pt x="3906090" y="103573"/>
                  <a:pt x="3921004" y="99830"/>
                  <a:pt x="3941008" y="93994"/>
                </a:cubicBezTo>
                <a:cubicBezTo>
                  <a:pt x="3942571" y="87096"/>
                  <a:pt x="3943805" y="80722"/>
                  <a:pt x="3944708" y="74871"/>
                </a:cubicBezTo>
                <a:cubicBezTo>
                  <a:pt x="3945612" y="69020"/>
                  <a:pt x="3945920" y="64546"/>
                  <a:pt x="3945633" y="61448"/>
                </a:cubicBezTo>
                <a:cubicBezTo>
                  <a:pt x="3945490" y="59900"/>
                  <a:pt x="3944339" y="59070"/>
                  <a:pt x="3942181" y="58959"/>
                </a:cubicBezTo>
                <a:close/>
                <a:moveTo>
                  <a:pt x="111023" y="56802"/>
                </a:moveTo>
                <a:cubicBezTo>
                  <a:pt x="87576" y="60402"/>
                  <a:pt x="72734" y="62811"/>
                  <a:pt x="66496" y="64030"/>
                </a:cubicBezTo>
                <a:cubicBezTo>
                  <a:pt x="70985" y="89225"/>
                  <a:pt x="76140" y="115554"/>
                  <a:pt x="81962" y="143016"/>
                </a:cubicBezTo>
                <a:cubicBezTo>
                  <a:pt x="90150" y="142141"/>
                  <a:pt x="101135" y="140169"/>
                  <a:pt x="114916" y="137100"/>
                </a:cubicBezTo>
                <a:lnTo>
                  <a:pt x="114916" y="109438"/>
                </a:lnTo>
                <a:cubicBezTo>
                  <a:pt x="110169" y="111202"/>
                  <a:pt x="105745" y="112543"/>
                  <a:pt x="101644" y="113460"/>
                </a:cubicBezTo>
                <a:cubicBezTo>
                  <a:pt x="97543" y="114378"/>
                  <a:pt x="91530" y="111930"/>
                  <a:pt x="83608" y="106115"/>
                </a:cubicBezTo>
                <a:cubicBezTo>
                  <a:pt x="75685" y="100300"/>
                  <a:pt x="76387" y="96453"/>
                  <a:pt x="85716" y="94574"/>
                </a:cubicBezTo>
                <a:cubicBezTo>
                  <a:pt x="95044" y="92696"/>
                  <a:pt x="104813" y="90659"/>
                  <a:pt x="115023" y="88465"/>
                </a:cubicBezTo>
                <a:cubicBezTo>
                  <a:pt x="115855" y="75975"/>
                  <a:pt x="114522" y="65421"/>
                  <a:pt x="111023" y="56802"/>
                </a:cubicBezTo>
                <a:close/>
                <a:moveTo>
                  <a:pt x="2044839" y="51274"/>
                </a:moveTo>
                <a:cubicBezTo>
                  <a:pt x="2049944" y="51274"/>
                  <a:pt x="2058208" y="53669"/>
                  <a:pt x="2069630" y="58459"/>
                </a:cubicBezTo>
                <a:cubicBezTo>
                  <a:pt x="2081052" y="63248"/>
                  <a:pt x="2083927" y="68637"/>
                  <a:pt x="2078256" y="74624"/>
                </a:cubicBezTo>
                <a:cubicBezTo>
                  <a:pt x="2072584" y="80611"/>
                  <a:pt x="2068013" y="87074"/>
                  <a:pt x="2064543" y="94015"/>
                </a:cubicBezTo>
                <a:cubicBezTo>
                  <a:pt x="2051694" y="113260"/>
                  <a:pt x="2038655" y="129267"/>
                  <a:pt x="2025426" y="142037"/>
                </a:cubicBezTo>
                <a:cubicBezTo>
                  <a:pt x="2012197" y="154807"/>
                  <a:pt x="1999571" y="165128"/>
                  <a:pt x="1987547" y="173001"/>
                </a:cubicBezTo>
                <a:cubicBezTo>
                  <a:pt x="1975522" y="180874"/>
                  <a:pt x="1965853" y="185520"/>
                  <a:pt x="1958540" y="186940"/>
                </a:cubicBezTo>
                <a:cubicBezTo>
                  <a:pt x="1951226" y="188359"/>
                  <a:pt x="1950269" y="185868"/>
                  <a:pt x="1955668" y="179465"/>
                </a:cubicBezTo>
                <a:cubicBezTo>
                  <a:pt x="1961067" y="173062"/>
                  <a:pt x="1969700" y="164515"/>
                  <a:pt x="1981567" y="153825"/>
                </a:cubicBezTo>
                <a:cubicBezTo>
                  <a:pt x="1993433" y="143134"/>
                  <a:pt x="2005149" y="129561"/>
                  <a:pt x="2016715" y="113105"/>
                </a:cubicBezTo>
                <a:cubicBezTo>
                  <a:pt x="2028280" y="96650"/>
                  <a:pt x="2034719" y="85009"/>
                  <a:pt x="2036031" y="78183"/>
                </a:cubicBezTo>
                <a:cubicBezTo>
                  <a:pt x="2037343" y="71358"/>
                  <a:pt x="2037325" y="65166"/>
                  <a:pt x="2035977" y="59609"/>
                </a:cubicBezTo>
                <a:cubicBezTo>
                  <a:pt x="2034629" y="54053"/>
                  <a:pt x="2037583" y="51274"/>
                  <a:pt x="2044839" y="51274"/>
                </a:cubicBezTo>
                <a:close/>
                <a:moveTo>
                  <a:pt x="182305" y="47757"/>
                </a:moveTo>
                <a:cubicBezTo>
                  <a:pt x="179367" y="47252"/>
                  <a:pt x="175381" y="47331"/>
                  <a:pt x="170348" y="47994"/>
                </a:cubicBezTo>
                <a:cubicBezTo>
                  <a:pt x="160281" y="49320"/>
                  <a:pt x="148608" y="50944"/>
                  <a:pt x="135329" y="52866"/>
                </a:cubicBezTo>
                <a:cubicBezTo>
                  <a:pt x="141624" y="57068"/>
                  <a:pt x="144080" y="60961"/>
                  <a:pt x="142696" y="64546"/>
                </a:cubicBezTo>
                <a:cubicBezTo>
                  <a:pt x="141312" y="68131"/>
                  <a:pt x="140205" y="74491"/>
                  <a:pt x="139373" y="83626"/>
                </a:cubicBezTo>
                <a:cubicBezTo>
                  <a:pt x="144894" y="82837"/>
                  <a:pt x="150462" y="81518"/>
                  <a:pt x="156076" y="79668"/>
                </a:cubicBezTo>
                <a:cubicBezTo>
                  <a:pt x="161690" y="77818"/>
                  <a:pt x="167734" y="79657"/>
                  <a:pt x="174209" y="85185"/>
                </a:cubicBezTo>
                <a:cubicBezTo>
                  <a:pt x="180683" y="90713"/>
                  <a:pt x="179988" y="95008"/>
                  <a:pt x="172122" y="98070"/>
                </a:cubicBezTo>
                <a:cubicBezTo>
                  <a:pt x="164257" y="101131"/>
                  <a:pt x="153218" y="103845"/>
                  <a:pt x="139007" y="106211"/>
                </a:cubicBezTo>
                <a:cubicBezTo>
                  <a:pt x="138305" y="113926"/>
                  <a:pt x="137530" y="122595"/>
                  <a:pt x="136684" y="132217"/>
                </a:cubicBezTo>
                <a:cubicBezTo>
                  <a:pt x="155412" y="130439"/>
                  <a:pt x="168190" y="129550"/>
                  <a:pt x="175016" y="129550"/>
                </a:cubicBezTo>
                <a:cubicBezTo>
                  <a:pt x="179045" y="116013"/>
                  <a:pt x="182634" y="100379"/>
                  <a:pt x="185781" y="82647"/>
                </a:cubicBezTo>
                <a:cubicBezTo>
                  <a:pt x="188929" y="64915"/>
                  <a:pt x="189660" y="54375"/>
                  <a:pt x="187976" y="51027"/>
                </a:cubicBezTo>
                <a:cubicBezTo>
                  <a:pt x="187133" y="49352"/>
                  <a:pt x="185243" y="48263"/>
                  <a:pt x="182305" y="47757"/>
                </a:cubicBezTo>
                <a:close/>
                <a:moveTo>
                  <a:pt x="3161688" y="42634"/>
                </a:moveTo>
                <a:cubicBezTo>
                  <a:pt x="3162561" y="42393"/>
                  <a:pt x="3163449" y="42476"/>
                  <a:pt x="3164350" y="42885"/>
                </a:cubicBezTo>
                <a:cubicBezTo>
                  <a:pt x="3167957" y="44520"/>
                  <a:pt x="3173094" y="47711"/>
                  <a:pt x="3179762" y="52457"/>
                </a:cubicBezTo>
                <a:cubicBezTo>
                  <a:pt x="3187492" y="58824"/>
                  <a:pt x="3188313" y="63535"/>
                  <a:pt x="3182225" y="66589"/>
                </a:cubicBezTo>
                <a:cubicBezTo>
                  <a:pt x="3176138" y="69644"/>
                  <a:pt x="3165085" y="76423"/>
                  <a:pt x="3149067" y="86927"/>
                </a:cubicBezTo>
                <a:cubicBezTo>
                  <a:pt x="3133049" y="97432"/>
                  <a:pt x="3129116" y="96690"/>
                  <a:pt x="3137269" y="84701"/>
                </a:cubicBezTo>
                <a:cubicBezTo>
                  <a:pt x="3145421" y="72713"/>
                  <a:pt x="3151071" y="62338"/>
                  <a:pt x="3154219" y="53576"/>
                </a:cubicBezTo>
                <a:cubicBezTo>
                  <a:pt x="3156580" y="47004"/>
                  <a:pt x="3159069" y="43357"/>
                  <a:pt x="3161688" y="42634"/>
                </a:cubicBezTo>
                <a:close/>
                <a:moveTo>
                  <a:pt x="4160969" y="41810"/>
                </a:moveTo>
                <a:cubicBezTo>
                  <a:pt x="4182106" y="41810"/>
                  <a:pt x="4198651" y="47546"/>
                  <a:pt x="4210604" y="59018"/>
                </a:cubicBezTo>
                <a:cubicBezTo>
                  <a:pt x="4222556" y="70490"/>
                  <a:pt x="4228533" y="85024"/>
                  <a:pt x="4228533" y="102619"/>
                </a:cubicBezTo>
                <a:cubicBezTo>
                  <a:pt x="4228533" y="115009"/>
                  <a:pt x="4225690" y="126417"/>
                  <a:pt x="4220004" y="136842"/>
                </a:cubicBezTo>
                <a:cubicBezTo>
                  <a:pt x="4214318" y="147267"/>
                  <a:pt x="4206728" y="156280"/>
                  <a:pt x="4197235" y="163881"/>
                </a:cubicBezTo>
                <a:cubicBezTo>
                  <a:pt x="4188746" y="170707"/>
                  <a:pt x="4182841" y="177432"/>
                  <a:pt x="4179522" y="184057"/>
                </a:cubicBezTo>
                <a:cubicBezTo>
                  <a:pt x="4176202" y="190682"/>
                  <a:pt x="4174542" y="195028"/>
                  <a:pt x="4174542" y="197093"/>
                </a:cubicBezTo>
                <a:lnTo>
                  <a:pt x="4174542" y="210666"/>
                </a:lnTo>
                <a:lnTo>
                  <a:pt x="4141975" y="210666"/>
                </a:lnTo>
                <a:lnTo>
                  <a:pt x="4141975" y="193049"/>
                </a:lnTo>
                <a:cubicBezTo>
                  <a:pt x="4141975" y="184688"/>
                  <a:pt x="4144076" y="176536"/>
                  <a:pt x="4148278" y="168591"/>
                </a:cubicBezTo>
                <a:cubicBezTo>
                  <a:pt x="4152479" y="160647"/>
                  <a:pt x="4159614" y="152100"/>
                  <a:pt x="4169681" y="142951"/>
                </a:cubicBezTo>
                <a:cubicBezTo>
                  <a:pt x="4176621" y="136885"/>
                  <a:pt x="4181389" y="130615"/>
                  <a:pt x="4183985" y="124140"/>
                </a:cubicBezTo>
                <a:cubicBezTo>
                  <a:pt x="4186580" y="117666"/>
                  <a:pt x="4187878" y="111388"/>
                  <a:pt x="4187878" y="105308"/>
                </a:cubicBezTo>
                <a:cubicBezTo>
                  <a:pt x="4187878" y="94754"/>
                  <a:pt x="4185548" y="86956"/>
                  <a:pt x="4180887" y="81916"/>
                </a:cubicBezTo>
                <a:cubicBezTo>
                  <a:pt x="4176227" y="76875"/>
                  <a:pt x="4169587" y="74355"/>
                  <a:pt x="4160969" y="74355"/>
                </a:cubicBezTo>
                <a:cubicBezTo>
                  <a:pt x="4152279" y="74355"/>
                  <a:pt x="4144944" y="77743"/>
                  <a:pt x="4138964" y="84518"/>
                </a:cubicBezTo>
                <a:cubicBezTo>
                  <a:pt x="4132984" y="91294"/>
                  <a:pt x="4129994" y="104103"/>
                  <a:pt x="4129994" y="122946"/>
                </a:cubicBezTo>
                <a:lnTo>
                  <a:pt x="4090695" y="122946"/>
                </a:lnTo>
                <a:cubicBezTo>
                  <a:pt x="4091612" y="94452"/>
                  <a:pt x="4098707" y="73806"/>
                  <a:pt x="4111979" y="61008"/>
                </a:cubicBezTo>
                <a:cubicBezTo>
                  <a:pt x="4125251" y="48209"/>
                  <a:pt x="4141581" y="41810"/>
                  <a:pt x="4160969" y="41810"/>
                </a:cubicBezTo>
                <a:close/>
                <a:moveTo>
                  <a:pt x="3618268" y="37153"/>
                </a:moveTo>
                <a:cubicBezTo>
                  <a:pt x="3621405" y="36934"/>
                  <a:pt x="3624893" y="37421"/>
                  <a:pt x="3628732" y="38615"/>
                </a:cubicBezTo>
                <a:cubicBezTo>
                  <a:pt x="3636412" y="41003"/>
                  <a:pt x="3643980" y="44670"/>
                  <a:pt x="3651437" y="49618"/>
                </a:cubicBezTo>
                <a:cubicBezTo>
                  <a:pt x="3658894" y="54565"/>
                  <a:pt x="3658212" y="60584"/>
                  <a:pt x="3649393" y="67676"/>
                </a:cubicBezTo>
                <a:cubicBezTo>
                  <a:pt x="3640574" y="74767"/>
                  <a:pt x="3633741" y="83217"/>
                  <a:pt x="3628894" y="93026"/>
                </a:cubicBezTo>
                <a:cubicBezTo>
                  <a:pt x="3638788" y="106247"/>
                  <a:pt x="3637577" y="113407"/>
                  <a:pt x="3625258" y="114504"/>
                </a:cubicBezTo>
                <a:cubicBezTo>
                  <a:pt x="3612940" y="115601"/>
                  <a:pt x="3588792" y="118716"/>
                  <a:pt x="3552812" y="123850"/>
                </a:cubicBezTo>
                <a:cubicBezTo>
                  <a:pt x="3550431" y="140040"/>
                  <a:pt x="3548345" y="152287"/>
                  <a:pt x="3546552" y="160590"/>
                </a:cubicBezTo>
                <a:cubicBezTo>
                  <a:pt x="3555185" y="160590"/>
                  <a:pt x="3568758" y="158976"/>
                  <a:pt x="3587271" y="155750"/>
                </a:cubicBezTo>
                <a:cubicBezTo>
                  <a:pt x="3589709" y="143331"/>
                  <a:pt x="3589580" y="133605"/>
                  <a:pt x="3586884" y="126571"/>
                </a:cubicBezTo>
                <a:cubicBezTo>
                  <a:pt x="3584188" y="119537"/>
                  <a:pt x="3586762" y="116977"/>
                  <a:pt x="3594606" y="118892"/>
                </a:cubicBezTo>
                <a:cubicBezTo>
                  <a:pt x="3602451" y="120806"/>
                  <a:pt x="3609674" y="123692"/>
                  <a:pt x="3616278" y="127550"/>
                </a:cubicBezTo>
                <a:cubicBezTo>
                  <a:pt x="3622882" y="131407"/>
                  <a:pt x="3624516" y="135562"/>
                  <a:pt x="3621182" y="140015"/>
                </a:cubicBezTo>
                <a:cubicBezTo>
                  <a:pt x="3617848" y="144468"/>
                  <a:pt x="3615020" y="148623"/>
                  <a:pt x="3612696" y="152480"/>
                </a:cubicBezTo>
                <a:cubicBezTo>
                  <a:pt x="3627381" y="149856"/>
                  <a:pt x="3642087" y="146948"/>
                  <a:pt x="3656814" y="143758"/>
                </a:cubicBezTo>
                <a:cubicBezTo>
                  <a:pt x="3671542" y="140567"/>
                  <a:pt x="3683168" y="143690"/>
                  <a:pt x="3691693" y="153125"/>
                </a:cubicBezTo>
                <a:cubicBezTo>
                  <a:pt x="3700218" y="162561"/>
                  <a:pt x="3692618" y="167534"/>
                  <a:pt x="3668892" y="168043"/>
                </a:cubicBezTo>
                <a:cubicBezTo>
                  <a:pt x="3645166" y="168552"/>
                  <a:pt x="3624771" y="170427"/>
                  <a:pt x="3607706" y="173668"/>
                </a:cubicBezTo>
                <a:cubicBezTo>
                  <a:pt x="3604652" y="183591"/>
                  <a:pt x="3599561" y="196325"/>
                  <a:pt x="3592434" y="211870"/>
                </a:cubicBezTo>
                <a:cubicBezTo>
                  <a:pt x="3609857" y="208514"/>
                  <a:pt x="3620827" y="205198"/>
                  <a:pt x="3625345" y="201922"/>
                </a:cubicBezTo>
                <a:cubicBezTo>
                  <a:pt x="3629862" y="198645"/>
                  <a:pt x="3636254" y="198688"/>
                  <a:pt x="3644521" y="202051"/>
                </a:cubicBezTo>
                <a:cubicBezTo>
                  <a:pt x="3652788" y="205413"/>
                  <a:pt x="3660571" y="210314"/>
                  <a:pt x="3667870" y="216753"/>
                </a:cubicBezTo>
                <a:cubicBezTo>
                  <a:pt x="3675170" y="223192"/>
                  <a:pt x="3675324" y="228734"/>
                  <a:pt x="3668333" y="233380"/>
                </a:cubicBezTo>
                <a:cubicBezTo>
                  <a:pt x="3661342" y="238027"/>
                  <a:pt x="3655394" y="246925"/>
                  <a:pt x="3650490" y="260075"/>
                </a:cubicBezTo>
                <a:cubicBezTo>
                  <a:pt x="3663081" y="273927"/>
                  <a:pt x="3662866" y="280631"/>
                  <a:pt x="3649845" y="280187"/>
                </a:cubicBezTo>
                <a:cubicBezTo>
                  <a:pt x="3636824" y="279742"/>
                  <a:pt x="3611980" y="281227"/>
                  <a:pt x="3575312" y="284639"/>
                </a:cubicBezTo>
                <a:cubicBezTo>
                  <a:pt x="3570063" y="298320"/>
                  <a:pt x="3565291" y="301278"/>
                  <a:pt x="3560996" y="293513"/>
                </a:cubicBezTo>
                <a:cubicBezTo>
                  <a:pt x="3556702" y="285747"/>
                  <a:pt x="3553432" y="274469"/>
                  <a:pt x="3551188" y="259677"/>
                </a:cubicBezTo>
                <a:cubicBezTo>
                  <a:pt x="3548944" y="244885"/>
                  <a:pt x="3545559" y="232319"/>
                  <a:pt x="3541035" y="221980"/>
                </a:cubicBezTo>
                <a:cubicBezTo>
                  <a:pt x="3536511" y="211641"/>
                  <a:pt x="3537184" y="206948"/>
                  <a:pt x="3543057" y="207901"/>
                </a:cubicBezTo>
                <a:cubicBezTo>
                  <a:pt x="3548929" y="208855"/>
                  <a:pt x="3553808" y="209977"/>
                  <a:pt x="3557695" y="211268"/>
                </a:cubicBezTo>
                <a:cubicBezTo>
                  <a:pt x="3561581" y="212558"/>
                  <a:pt x="3566564" y="213333"/>
                  <a:pt x="3572644" y="213591"/>
                </a:cubicBezTo>
                <a:cubicBezTo>
                  <a:pt x="3578538" y="191765"/>
                  <a:pt x="3581937" y="179096"/>
                  <a:pt x="3582840" y="175582"/>
                </a:cubicBezTo>
                <a:cubicBezTo>
                  <a:pt x="3570723" y="177360"/>
                  <a:pt x="3562398" y="178705"/>
                  <a:pt x="3557867" y="179615"/>
                </a:cubicBezTo>
                <a:cubicBezTo>
                  <a:pt x="3553335" y="180526"/>
                  <a:pt x="3548804" y="178730"/>
                  <a:pt x="3544272" y="174227"/>
                </a:cubicBezTo>
                <a:cubicBezTo>
                  <a:pt x="3542107" y="191980"/>
                  <a:pt x="3536665" y="212788"/>
                  <a:pt x="3527946" y="236650"/>
                </a:cubicBezTo>
                <a:cubicBezTo>
                  <a:pt x="3519227" y="260512"/>
                  <a:pt x="3506400" y="278796"/>
                  <a:pt x="3489464" y="291501"/>
                </a:cubicBezTo>
                <a:cubicBezTo>
                  <a:pt x="3472528" y="304207"/>
                  <a:pt x="3469255" y="303006"/>
                  <a:pt x="3479644" y="287898"/>
                </a:cubicBezTo>
                <a:cubicBezTo>
                  <a:pt x="3490034" y="272791"/>
                  <a:pt x="3498807" y="254959"/>
                  <a:pt x="3505962" y="234402"/>
                </a:cubicBezTo>
                <a:cubicBezTo>
                  <a:pt x="3513118" y="213845"/>
                  <a:pt x="3518503" y="191822"/>
                  <a:pt x="3522117" y="168333"/>
                </a:cubicBezTo>
                <a:cubicBezTo>
                  <a:pt x="3525730" y="144844"/>
                  <a:pt x="3528430" y="123696"/>
                  <a:pt x="3530215" y="104889"/>
                </a:cubicBezTo>
                <a:cubicBezTo>
                  <a:pt x="3532001" y="86081"/>
                  <a:pt x="3530642" y="72218"/>
                  <a:pt x="3526139" y="63298"/>
                </a:cubicBezTo>
                <a:cubicBezTo>
                  <a:pt x="3521636" y="54379"/>
                  <a:pt x="3522561" y="49919"/>
                  <a:pt x="3528914" y="49919"/>
                </a:cubicBezTo>
                <a:cubicBezTo>
                  <a:pt x="3533832" y="49919"/>
                  <a:pt x="3538948" y="50363"/>
                  <a:pt x="3544261" y="51253"/>
                </a:cubicBezTo>
                <a:cubicBezTo>
                  <a:pt x="3549574" y="52142"/>
                  <a:pt x="3555834" y="52382"/>
                  <a:pt x="3563040" y="51973"/>
                </a:cubicBezTo>
                <a:cubicBezTo>
                  <a:pt x="3570246" y="51564"/>
                  <a:pt x="3578642" y="50270"/>
                  <a:pt x="3588228" y="48091"/>
                </a:cubicBezTo>
                <a:cubicBezTo>
                  <a:pt x="3597815" y="45911"/>
                  <a:pt x="3605043" y="43190"/>
                  <a:pt x="3609911" y="39927"/>
                </a:cubicBezTo>
                <a:cubicBezTo>
                  <a:pt x="3612345" y="38296"/>
                  <a:pt x="3615131" y="37371"/>
                  <a:pt x="3618268" y="37153"/>
                </a:cubicBezTo>
                <a:close/>
                <a:moveTo>
                  <a:pt x="3220917" y="34466"/>
                </a:moveTo>
                <a:cubicBezTo>
                  <a:pt x="3224297" y="34777"/>
                  <a:pt x="3229487" y="36697"/>
                  <a:pt x="3236485" y="40229"/>
                </a:cubicBezTo>
                <a:cubicBezTo>
                  <a:pt x="3250481" y="47291"/>
                  <a:pt x="3255378" y="53941"/>
                  <a:pt x="3251177" y="60179"/>
                </a:cubicBezTo>
                <a:cubicBezTo>
                  <a:pt x="3246975" y="66417"/>
                  <a:pt x="3242863" y="75118"/>
                  <a:pt x="3238840" y="86282"/>
                </a:cubicBezTo>
                <a:cubicBezTo>
                  <a:pt x="3234818" y="97446"/>
                  <a:pt x="3227537" y="110958"/>
                  <a:pt x="3216997" y="126818"/>
                </a:cubicBezTo>
                <a:cubicBezTo>
                  <a:pt x="3234692" y="123420"/>
                  <a:pt x="3250854" y="118071"/>
                  <a:pt x="3265481" y="110772"/>
                </a:cubicBezTo>
                <a:cubicBezTo>
                  <a:pt x="3280108" y="103472"/>
                  <a:pt x="3291881" y="103239"/>
                  <a:pt x="3300801" y="110073"/>
                </a:cubicBezTo>
                <a:cubicBezTo>
                  <a:pt x="3309721" y="116906"/>
                  <a:pt x="3308756" y="122531"/>
                  <a:pt x="3297908" y="126947"/>
                </a:cubicBezTo>
                <a:cubicBezTo>
                  <a:pt x="3287059" y="131364"/>
                  <a:pt x="3269087" y="135451"/>
                  <a:pt x="3243992" y="139208"/>
                </a:cubicBezTo>
                <a:cubicBezTo>
                  <a:pt x="3257486" y="141775"/>
                  <a:pt x="3262624" y="147999"/>
                  <a:pt x="3259404" y="157879"/>
                </a:cubicBezTo>
                <a:cubicBezTo>
                  <a:pt x="3256185" y="167760"/>
                  <a:pt x="3253446" y="178576"/>
                  <a:pt x="3251187" y="190328"/>
                </a:cubicBezTo>
                <a:cubicBezTo>
                  <a:pt x="3248929" y="202079"/>
                  <a:pt x="3244731" y="215104"/>
                  <a:pt x="3238593" y="229401"/>
                </a:cubicBezTo>
                <a:cubicBezTo>
                  <a:pt x="3246193" y="238392"/>
                  <a:pt x="3255038" y="247057"/>
                  <a:pt x="3265126" y="255396"/>
                </a:cubicBezTo>
                <a:cubicBezTo>
                  <a:pt x="3275214" y="263735"/>
                  <a:pt x="3285697" y="270077"/>
                  <a:pt x="3296574" y="274422"/>
                </a:cubicBezTo>
                <a:cubicBezTo>
                  <a:pt x="3307451" y="278767"/>
                  <a:pt x="3317378" y="283421"/>
                  <a:pt x="3326355" y="288382"/>
                </a:cubicBezTo>
                <a:cubicBezTo>
                  <a:pt x="3335332" y="293344"/>
                  <a:pt x="3330751" y="296707"/>
                  <a:pt x="3312610" y="298471"/>
                </a:cubicBezTo>
                <a:cubicBezTo>
                  <a:pt x="3294470" y="300234"/>
                  <a:pt x="3280775" y="300396"/>
                  <a:pt x="3271525" y="298955"/>
                </a:cubicBezTo>
                <a:cubicBezTo>
                  <a:pt x="3262276" y="297513"/>
                  <a:pt x="3255525" y="293487"/>
                  <a:pt x="3251273" y="286877"/>
                </a:cubicBezTo>
                <a:cubicBezTo>
                  <a:pt x="3247021" y="280266"/>
                  <a:pt x="3237704" y="266564"/>
                  <a:pt x="3223321" y="245770"/>
                </a:cubicBezTo>
                <a:cubicBezTo>
                  <a:pt x="3217169" y="254188"/>
                  <a:pt x="3209916" y="261182"/>
                  <a:pt x="3201563" y="266754"/>
                </a:cubicBezTo>
                <a:cubicBezTo>
                  <a:pt x="3193210" y="272325"/>
                  <a:pt x="3183093" y="276519"/>
                  <a:pt x="3171212" y="279337"/>
                </a:cubicBezTo>
                <a:cubicBezTo>
                  <a:pt x="3168242" y="280042"/>
                  <a:pt x="3165948" y="280415"/>
                  <a:pt x="3164330" y="280456"/>
                </a:cubicBezTo>
                <a:lnTo>
                  <a:pt x="3162613" y="279926"/>
                </a:lnTo>
                <a:lnTo>
                  <a:pt x="3162038" y="289963"/>
                </a:lnTo>
                <a:cubicBezTo>
                  <a:pt x="3159600" y="300095"/>
                  <a:pt x="3154602" y="301375"/>
                  <a:pt x="3147045" y="293803"/>
                </a:cubicBezTo>
                <a:cubicBezTo>
                  <a:pt x="3139488" y="286231"/>
                  <a:pt x="3132612" y="279671"/>
                  <a:pt x="3126417" y="274121"/>
                </a:cubicBezTo>
                <a:cubicBezTo>
                  <a:pt x="3113353" y="284661"/>
                  <a:pt x="3100601" y="292233"/>
                  <a:pt x="3088161" y="296836"/>
                </a:cubicBezTo>
                <a:cubicBezTo>
                  <a:pt x="3075721" y="301439"/>
                  <a:pt x="3062560" y="304203"/>
                  <a:pt x="3048679" y="305128"/>
                </a:cubicBezTo>
                <a:cubicBezTo>
                  <a:pt x="3034797" y="306053"/>
                  <a:pt x="3033205" y="303386"/>
                  <a:pt x="3043903" y="297126"/>
                </a:cubicBezTo>
                <a:cubicBezTo>
                  <a:pt x="3054601" y="290867"/>
                  <a:pt x="3065593" y="285131"/>
                  <a:pt x="3076879" y="279918"/>
                </a:cubicBezTo>
                <a:cubicBezTo>
                  <a:pt x="3088164" y="274705"/>
                  <a:pt x="3098374" y="268091"/>
                  <a:pt x="3107509" y="260075"/>
                </a:cubicBezTo>
                <a:cubicBezTo>
                  <a:pt x="3097973" y="253751"/>
                  <a:pt x="3090864" y="249434"/>
                  <a:pt x="3086182" y="247126"/>
                </a:cubicBezTo>
                <a:cubicBezTo>
                  <a:pt x="3081500" y="244817"/>
                  <a:pt x="3080299" y="241422"/>
                  <a:pt x="3082579" y="236940"/>
                </a:cubicBezTo>
                <a:cubicBezTo>
                  <a:pt x="3084859" y="232459"/>
                  <a:pt x="3086866" y="227300"/>
                  <a:pt x="3088602" y="221464"/>
                </a:cubicBezTo>
                <a:cubicBezTo>
                  <a:pt x="3068812" y="224102"/>
                  <a:pt x="3055268" y="227461"/>
                  <a:pt x="3047969" y="231541"/>
                </a:cubicBezTo>
                <a:cubicBezTo>
                  <a:pt x="3040669" y="235621"/>
                  <a:pt x="3031893" y="232685"/>
                  <a:pt x="3021640" y="222733"/>
                </a:cubicBezTo>
                <a:cubicBezTo>
                  <a:pt x="3011387" y="212781"/>
                  <a:pt x="3012710" y="208264"/>
                  <a:pt x="3025609" y="209181"/>
                </a:cubicBezTo>
                <a:cubicBezTo>
                  <a:pt x="3038508" y="210099"/>
                  <a:pt x="3061004" y="208027"/>
                  <a:pt x="3093097" y="202965"/>
                </a:cubicBezTo>
                <a:cubicBezTo>
                  <a:pt x="3095507" y="192884"/>
                  <a:pt x="3095811" y="183749"/>
                  <a:pt x="3094012" y="175561"/>
                </a:cubicBezTo>
                <a:cubicBezTo>
                  <a:pt x="3092212" y="167372"/>
                  <a:pt x="3097636" y="166333"/>
                  <a:pt x="3110284" y="172442"/>
                </a:cubicBezTo>
                <a:cubicBezTo>
                  <a:pt x="3122932" y="178551"/>
                  <a:pt x="3128224" y="183469"/>
                  <a:pt x="3126159" y="187198"/>
                </a:cubicBezTo>
                <a:cubicBezTo>
                  <a:pt x="3124094" y="190926"/>
                  <a:pt x="3121075" y="194648"/>
                  <a:pt x="3117103" y="198362"/>
                </a:cubicBezTo>
                <a:lnTo>
                  <a:pt x="3136505" y="196168"/>
                </a:lnTo>
                <a:cubicBezTo>
                  <a:pt x="3137867" y="192238"/>
                  <a:pt x="3138323" y="187574"/>
                  <a:pt x="3137871" y="182175"/>
                </a:cubicBezTo>
                <a:cubicBezTo>
                  <a:pt x="3137419" y="176776"/>
                  <a:pt x="3141137" y="176303"/>
                  <a:pt x="3149024" y="180755"/>
                </a:cubicBezTo>
                <a:cubicBezTo>
                  <a:pt x="3156911" y="185208"/>
                  <a:pt x="3162113" y="189040"/>
                  <a:pt x="3164630" y="192253"/>
                </a:cubicBezTo>
                <a:cubicBezTo>
                  <a:pt x="3167147" y="195465"/>
                  <a:pt x="3167190" y="199663"/>
                  <a:pt x="3164759" y="204847"/>
                </a:cubicBezTo>
                <a:cubicBezTo>
                  <a:pt x="3162328" y="210031"/>
                  <a:pt x="3159317" y="217344"/>
                  <a:pt x="3155725" y="226788"/>
                </a:cubicBezTo>
                <a:cubicBezTo>
                  <a:pt x="3152132" y="236231"/>
                  <a:pt x="3147361" y="245555"/>
                  <a:pt x="3141410" y="254762"/>
                </a:cubicBezTo>
                <a:cubicBezTo>
                  <a:pt x="3147016" y="258361"/>
                  <a:pt x="3152466" y="262595"/>
                  <a:pt x="3157757" y="267464"/>
                </a:cubicBezTo>
                <a:lnTo>
                  <a:pt x="3162771" y="276694"/>
                </a:lnTo>
                <a:lnTo>
                  <a:pt x="3168029" y="271873"/>
                </a:lnTo>
                <a:cubicBezTo>
                  <a:pt x="3177787" y="264079"/>
                  <a:pt x="3186190" y="256658"/>
                  <a:pt x="3193239" y="249610"/>
                </a:cubicBezTo>
                <a:cubicBezTo>
                  <a:pt x="3200287" y="242562"/>
                  <a:pt x="3206349" y="235503"/>
                  <a:pt x="3211426" y="228433"/>
                </a:cubicBezTo>
                <a:cubicBezTo>
                  <a:pt x="3205388" y="218725"/>
                  <a:pt x="3199552" y="210189"/>
                  <a:pt x="3193916" y="202825"/>
                </a:cubicBezTo>
                <a:cubicBezTo>
                  <a:pt x="3188280" y="195461"/>
                  <a:pt x="3183269" y="188721"/>
                  <a:pt x="3178880" y="182605"/>
                </a:cubicBezTo>
                <a:cubicBezTo>
                  <a:pt x="3174492" y="176489"/>
                  <a:pt x="3175811" y="172861"/>
                  <a:pt x="3182838" y="171721"/>
                </a:cubicBezTo>
                <a:cubicBezTo>
                  <a:pt x="3189865" y="170581"/>
                  <a:pt x="3195149" y="172234"/>
                  <a:pt x="3198691" y="176679"/>
                </a:cubicBezTo>
                <a:cubicBezTo>
                  <a:pt x="3202233" y="181125"/>
                  <a:pt x="3209898" y="192403"/>
                  <a:pt x="3221686" y="210515"/>
                </a:cubicBezTo>
                <a:cubicBezTo>
                  <a:pt x="3225658" y="201222"/>
                  <a:pt x="3228318" y="190127"/>
                  <a:pt x="3229666" y="177228"/>
                </a:cubicBezTo>
                <a:cubicBezTo>
                  <a:pt x="3231014" y="164329"/>
                  <a:pt x="3231337" y="152530"/>
                  <a:pt x="3230634" y="141833"/>
                </a:cubicBezTo>
                <a:cubicBezTo>
                  <a:pt x="3226002" y="142736"/>
                  <a:pt x="3219743" y="142736"/>
                  <a:pt x="3211856" y="141833"/>
                </a:cubicBezTo>
                <a:cubicBezTo>
                  <a:pt x="3201746" y="153778"/>
                  <a:pt x="3191048" y="162615"/>
                  <a:pt x="3179762" y="168344"/>
                </a:cubicBezTo>
                <a:cubicBezTo>
                  <a:pt x="3168476" y="174073"/>
                  <a:pt x="3168487" y="169136"/>
                  <a:pt x="3179795" y="153534"/>
                </a:cubicBezTo>
                <a:cubicBezTo>
                  <a:pt x="3191102" y="137932"/>
                  <a:pt x="3200552" y="118806"/>
                  <a:pt x="3208145" y="96155"/>
                </a:cubicBezTo>
                <a:cubicBezTo>
                  <a:pt x="3215738" y="73505"/>
                  <a:pt x="3219098" y="59667"/>
                  <a:pt x="3218223" y="54640"/>
                </a:cubicBezTo>
                <a:cubicBezTo>
                  <a:pt x="3217348" y="49614"/>
                  <a:pt x="3216674" y="44190"/>
                  <a:pt x="3216201" y="38368"/>
                </a:cubicBezTo>
                <a:cubicBezTo>
                  <a:pt x="3215964" y="35457"/>
                  <a:pt x="3217536" y="34156"/>
                  <a:pt x="3220917" y="34466"/>
                </a:cubicBezTo>
                <a:close/>
                <a:moveTo>
                  <a:pt x="1384918" y="32883"/>
                </a:moveTo>
                <a:cubicBezTo>
                  <a:pt x="1388409" y="33564"/>
                  <a:pt x="1393418" y="35328"/>
                  <a:pt x="1399943" y="38174"/>
                </a:cubicBezTo>
                <a:cubicBezTo>
                  <a:pt x="1411673" y="42089"/>
                  <a:pt x="1419012" y="47614"/>
                  <a:pt x="1421958" y="54748"/>
                </a:cubicBezTo>
                <a:cubicBezTo>
                  <a:pt x="1424905" y="61882"/>
                  <a:pt x="1424210" y="68507"/>
                  <a:pt x="1419872" y="74624"/>
                </a:cubicBezTo>
                <a:cubicBezTo>
                  <a:pt x="1415534" y="80740"/>
                  <a:pt x="1409769" y="80356"/>
                  <a:pt x="1402578" y="73473"/>
                </a:cubicBezTo>
                <a:cubicBezTo>
                  <a:pt x="1395386" y="66589"/>
                  <a:pt x="1389428" y="59046"/>
                  <a:pt x="1384703" y="50844"/>
                </a:cubicBezTo>
                <a:cubicBezTo>
                  <a:pt x="1379978" y="42641"/>
                  <a:pt x="1378074" y="37056"/>
                  <a:pt x="1378992" y="34087"/>
                </a:cubicBezTo>
                <a:cubicBezTo>
                  <a:pt x="1379450" y="32603"/>
                  <a:pt x="1381426" y="32202"/>
                  <a:pt x="1384918" y="32883"/>
                </a:cubicBezTo>
                <a:close/>
                <a:moveTo>
                  <a:pt x="2539335" y="30429"/>
                </a:moveTo>
                <a:cubicBezTo>
                  <a:pt x="2547672" y="30231"/>
                  <a:pt x="2555607" y="33318"/>
                  <a:pt x="2563141" y="39691"/>
                </a:cubicBezTo>
                <a:cubicBezTo>
                  <a:pt x="2573186" y="48187"/>
                  <a:pt x="2571734" y="53837"/>
                  <a:pt x="2558785" y="56641"/>
                </a:cubicBezTo>
                <a:cubicBezTo>
                  <a:pt x="2545836" y="59444"/>
                  <a:pt x="2522612" y="62330"/>
                  <a:pt x="2489113" y="65299"/>
                </a:cubicBezTo>
                <a:cubicBezTo>
                  <a:pt x="2501718" y="71824"/>
                  <a:pt x="2507096" y="77398"/>
                  <a:pt x="2505246" y="82023"/>
                </a:cubicBezTo>
                <a:cubicBezTo>
                  <a:pt x="2503396" y="86648"/>
                  <a:pt x="2501618" y="95736"/>
                  <a:pt x="2499911" y="109287"/>
                </a:cubicBezTo>
                <a:cubicBezTo>
                  <a:pt x="2518597" y="106735"/>
                  <a:pt x="2530617" y="104071"/>
                  <a:pt x="2535974" y="101296"/>
                </a:cubicBezTo>
                <a:cubicBezTo>
                  <a:pt x="2541330" y="98521"/>
                  <a:pt x="2548012" y="98554"/>
                  <a:pt x="2556021" y="101393"/>
                </a:cubicBezTo>
                <a:cubicBezTo>
                  <a:pt x="2564030" y="104232"/>
                  <a:pt x="2571978" y="108172"/>
                  <a:pt x="2579865" y="113213"/>
                </a:cubicBezTo>
                <a:cubicBezTo>
                  <a:pt x="2587752" y="118254"/>
                  <a:pt x="2589885" y="125757"/>
                  <a:pt x="2586265" y="135724"/>
                </a:cubicBezTo>
                <a:cubicBezTo>
                  <a:pt x="2582644" y="145690"/>
                  <a:pt x="2580607" y="168455"/>
                  <a:pt x="2580156" y="204019"/>
                </a:cubicBezTo>
                <a:cubicBezTo>
                  <a:pt x="2579704" y="239583"/>
                  <a:pt x="2576861" y="263549"/>
                  <a:pt x="2571627" y="275917"/>
                </a:cubicBezTo>
                <a:cubicBezTo>
                  <a:pt x="2566393" y="288285"/>
                  <a:pt x="2558681" y="297151"/>
                  <a:pt x="2548493" y="302515"/>
                </a:cubicBezTo>
                <a:cubicBezTo>
                  <a:pt x="2538304" y="307878"/>
                  <a:pt x="2532410" y="306462"/>
                  <a:pt x="2530811" y="298266"/>
                </a:cubicBezTo>
                <a:cubicBezTo>
                  <a:pt x="2529212" y="290071"/>
                  <a:pt x="2521837" y="280596"/>
                  <a:pt x="2508688" y="269840"/>
                </a:cubicBezTo>
                <a:cubicBezTo>
                  <a:pt x="2495538" y="259085"/>
                  <a:pt x="2495577" y="255285"/>
                  <a:pt x="2508806" y="258440"/>
                </a:cubicBezTo>
                <a:cubicBezTo>
                  <a:pt x="2522035" y="261595"/>
                  <a:pt x="2531524" y="262993"/>
                  <a:pt x="2537275" y="262634"/>
                </a:cubicBezTo>
                <a:cubicBezTo>
                  <a:pt x="2543025" y="262276"/>
                  <a:pt x="2546983" y="253001"/>
                  <a:pt x="2549149" y="234811"/>
                </a:cubicBezTo>
                <a:cubicBezTo>
                  <a:pt x="2551314" y="216620"/>
                  <a:pt x="2552397" y="197300"/>
                  <a:pt x="2552397" y="176851"/>
                </a:cubicBezTo>
                <a:cubicBezTo>
                  <a:pt x="2552397" y="156675"/>
                  <a:pt x="2551411" y="143629"/>
                  <a:pt x="2549439" y="137713"/>
                </a:cubicBezTo>
                <a:cubicBezTo>
                  <a:pt x="2547467" y="131798"/>
                  <a:pt x="2544269" y="128080"/>
                  <a:pt x="2539845" y="126560"/>
                </a:cubicBezTo>
                <a:cubicBezTo>
                  <a:pt x="2535421" y="125040"/>
                  <a:pt x="2521917" y="125936"/>
                  <a:pt x="2499331" y="129249"/>
                </a:cubicBezTo>
                <a:cubicBezTo>
                  <a:pt x="2496979" y="142571"/>
                  <a:pt x="2494476" y="153850"/>
                  <a:pt x="2491824" y="163085"/>
                </a:cubicBezTo>
                <a:cubicBezTo>
                  <a:pt x="2496527" y="164347"/>
                  <a:pt x="2503177" y="166885"/>
                  <a:pt x="2511774" y="170699"/>
                </a:cubicBezTo>
                <a:cubicBezTo>
                  <a:pt x="2520371" y="174514"/>
                  <a:pt x="2527068" y="179848"/>
                  <a:pt x="2531865" y="186703"/>
                </a:cubicBezTo>
                <a:cubicBezTo>
                  <a:pt x="2536662" y="193558"/>
                  <a:pt x="2537547" y="200843"/>
                  <a:pt x="2534522" y="208558"/>
                </a:cubicBezTo>
                <a:cubicBezTo>
                  <a:pt x="2531496" y="216273"/>
                  <a:pt x="2524670" y="215864"/>
                  <a:pt x="2514044" y="207331"/>
                </a:cubicBezTo>
                <a:cubicBezTo>
                  <a:pt x="2503418" y="198799"/>
                  <a:pt x="2494448" y="188216"/>
                  <a:pt x="2487134" y="175582"/>
                </a:cubicBezTo>
                <a:cubicBezTo>
                  <a:pt x="2476150" y="201782"/>
                  <a:pt x="2460884" y="220030"/>
                  <a:pt x="2441339" y="230326"/>
                </a:cubicBezTo>
                <a:cubicBezTo>
                  <a:pt x="2421793" y="240622"/>
                  <a:pt x="2417928" y="239045"/>
                  <a:pt x="2429745" y="225594"/>
                </a:cubicBezTo>
                <a:lnTo>
                  <a:pt x="2445782" y="201951"/>
                </a:lnTo>
                <a:lnTo>
                  <a:pt x="2444345" y="202443"/>
                </a:lnTo>
                <a:cubicBezTo>
                  <a:pt x="2441825" y="202533"/>
                  <a:pt x="2438851" y="201230"/>
                  <a:pt x="2435424" y="198534"/>
                </a:cubicBezTo>
                <a:cubicBezTo>
                  <a:pt x="2428569" y="193142"/>
                  <a:pt x="2424238" y="187291"/>
                  <a:pt x="2422431" y="180981"/>
                </a:cubicBezTo>
                <a:cubicBezTo>
                  <a:pt x="2418760" y="194203"/>
                  <a:pt x="2412264" y="205940"/>
                  <a:pt x="2402943" y="216194"/>
                </a:cubicBezTo>
                <a:cubicBezTo>
                  <a:pt x="2393622" y="226447"/>
                  <a:pt x="2382458" y="234166"/>
                  <a:pt x="2369451" y="239350"/>
                </a:cubicBezTo>
                <a:cubicBezTo>
                  <a:pt x="2356445" y="244534"/>
                  <a:pt x="2354735" y="241959"/>
                  <a:pt x="2364321" y="231627"/>
                </a:cubicBezTo>
                <a:cubicBezTo>
                  <a:pt x="2373908" y="221295"/>
                  <a:pt x="2382910" y="208830"/>
                  <a:pt x="2391327" y="194232"/>
                </a:cubicBezTo>
                <a:cubicBezTo>
                  <a:pt x="2399745" y="179633"/>
                  <a:pt x="2404843" y="161715"/>
                  <a:pt x="2406621" y="140477"/>
                </a:cubicBezTo>
                <a:cubicBezTo>
                  <a:pt x="2389814" y="142284"/>
                  <a:pt x="2373674" y="143962"/>
                  <a:pt x="2358202" y="145511"/>
                </a:cubicBezTo>
                <a:lnTo>
                  <a:pt x="2358202" y="205202"/>
                </a:lnTo>
                <a:cubicBezTo>
                  <a:pt x="2358202" y="218266"/>
                  <a:pt x="2357728" y="231864"/>
                  <a:pt x="2356782" y="245996"/>
                </a:cubicBezTo>
                <a:cubicBezTo>
                  <a:pt x="2355835" y="260128"/>
                  <a:pt x="2353351" y="270149"/>
                  <a:pt x="2349329" y="276057"/>
                </a:cubicBezTo>
                <a:cubicBezTo>
                  <a:pt x="2345306" y="281965"/>
                  <a:pt x="2340351" y="280291"/>
                  <a:pt x="2334465" y="271034"/>
                </a:cubicBezTo>
                <a:cubicBezTo>
                  <a:pt x="2328578" y="261778"/>
                  <a:pt x="2326764" y="252460"/>
                  <a:pt x="2329023" y="243082"/>
                </a:cubicBezTo>
                <a:cubicBezTo>
                  <a:pt x="2331281" y="233703"/>
                  <a:pt x="2332855" y="215581"/>
                  <a:pt x="2333744" y="188714"/>
                </a:cubicBezTo>
                <a:cubicBezTo>
                  <a:pt x="2334633" y="161848"/>
                  <a:pt x="2332378" y="143467"/>
                  <a:pt x="2326979" y="133573"/>
                </a:cubicBezTo>
                <a:cubicBezTo>
                  <a:pt x="2321580" y="123678"/>
                  <a:pt x="2322968" y="119670"/>
                  <a:pt x="2331142" y="121548"/>
                </a:cubicBezTo>
                <a:cubicBezTo>
                  <a:pt x="2339315" y="123427"/>
                  <a:pt x="2345517" y="125001"/>
                  <a:pt x="2349748" y="126270"/>
                </a:cubicBezTo>
                <a:cubicBezTo>
                  <a:pt x="2353978" y="127539"/>
                  <a:pt x="2373416" y="126539"/>
                  <a:pt x="2408062" y="123269"/>
                </a:cubicBezTo>
                <a:cubicBezTo>
                  <a:pt x="2408908" y="99235"/>
                  <a:pt x="2408005" y="83826"/>
                  <a:pt x="2405352" y="77043"/>
                </a:cubicBezTo>
                <a:cubicBezTo>
                  <a:pt x="2391471" y="78822"/>
                  <a:pt x="2381049" y="79940"/>
                  <a:pt x="2374087" y="80399"/>
                </a:cubicBezTo>
                <a:cubicBezTo>
                  <a:pt x="2367125" y="80858"/>
                  <a:pt x="2359108" y="77018"/>
                  <a:pt x="2350038" y="68880"/>
                </a:cubicBezTo>
                <a:cubicBezTo>
                  <a:pt x="2340968" y="60742"/>
                  <a:pt x="2343661" y="56673"/>
                  <a:pt x="2358115" y="56673"/>
                </a:cubicBezTo>
                <a:cubicBezTo>
                  <a:pt x="2370548" y="56673"/>
                  <a:pt x="2390546" y="54895"/>
                  <a:pt x="2418108" y="51339"/>
                </a:cubicBezTo>
                <a:cubicBezTo>
                  <a:pt x="2445669" y="47782"/>
                  <a:pt x="2468485" y="44419"/>
                  <a:pt x="2486554" y="41250"/>
                </a:cubicBezTo>
                <a:cubicBezTo>
                  <a:pt x="2504622" y="38081"/>
                  <a:pt x="2519393" y="34905"/>
                  <a:pt x="2530865" y="31721"/>
                </a:cubicBezTo>
                <a:cubicBezTo>
                  <a:pt x="2533733" y="30925"/>
                  <a:pt x="2536556" y="30494"/>
                  <a:pt x="2539335" y="30429"/>
                </a:cubicBezTo>
                <a:close/>
                <a:moveTo>
                  <a:pt x="3956257" y="27322"/>
                </a:moveTo>
                <a:cubicBezTo>
                  <a:pt x="3961062" y="27645"/>
                  <a:pt x="3966864" y="29441"/>
                  <a:pt x="3973661" y="32711"/>
                </a:cubicBezTo>
                <a:cubicBezTo>
                  <a:pt x="3994053" y="44613"/>
                  <a:pt x="3999172" y="53647"/>
                  <a:pt x="3989019" y="59814"/>
                </a:cubicBezTo>
                <a:cubicBezTo>
                  <a:pt x="3978867" y="65980"/>
                  <a:pt x="3970900" y="77366"/>
                  <a:pt x="3965121" y="93972"/>
                </a:cubicBezTo>
                <a:cubicBezTo>
                  <a:pt x="3975016" y="104412"/>
                  <a:pt x="3973084" y="110725"/>
                  <a:pt x="3959325" y="112912"/>
                </a:cubicBezTo>
                <a:cubicBezTo>
                  <a:pt x="3945565" y="115099"/>
                  <a:pt x="3923814" y="119591"/>
                  <a:pt x="3894073" y="126388"/>
                </a:cubicBezTo>
                <a:cubicBezTo>
                  <a:pt x="3886358" y="154681"/>
                  <a:pt x="3878844" y="177063"/>
                  <a:pt x="3871530" y="193533"/>
                </a:cubicBezTo>
                <a:cubicBezTo>
                  <a:pt x="3864217" y="210002"/>
                  <a:pt x="3853903" y="226497"/>
                  <a:pt x="3840588" y="243017"/>
                </a:cubicBezTo>
                <a:cubicBezTo>
                  <a:pt x="3827273" y="259537"/>
                  <a:pt x="3810702" y="272898"/>
                  <a:pt x="3790877" y="283102"/>
                </a:cubicBezTo>
                <a:cubicBezTo>
                  <a:pt x="3771052" y="293305"/>
                  <a:pt x="3769539" y="289859"/>
                  <a:pt x="3786339" y="272766"/>
                </a:cubicBezTo>
                <a:cubicBezTo>
                  <a:pt x="3803138" y="255672"/>
                  <a:pt x="3817550" y="237546"/>
                  <a:pt x="3829574" y="218388"/>
                </a:cubicBezTo>
                <a:cubicBezTo>
                  <a:pt x="3841599" y="199229"/>
                  <a:pt x="3851425" y="177536"/>
                  <a:pt x="3859054" y="153308"/>
                </a:cubicBezTo>
                <a:cubicBezTo>
                  <a:pt x="3866683" y="129080"/>
                  <a:pt x="3871168" y="109356"/>
                  <a:pt x="3872509" y="94133"/>
                </a:cubicBezTo>
                <a:cubicBezTo>
                  <a:pt x="3873850" y="78911"/>
                  <a:pt x="3872495" y="67626"/>
                  <a:pt x="3868444" y="60276"/>
                </a:cubicBezTo>
                <a:cubicBezTo>
                  <a:pt x="3864392" y="52927"/>
                  <a:pt x="3865185" y="48682"/>
                  <a:pt x="3870820" y="47542"/>
                </a:cubicBezTo>
                <a:cubicBezTo>
                  <a:pt x="3876456" y="46402"/>
                  <a:pt x="3882350" y="46958"/>
                  <a:pt x="3888502" y="49209"/>
                </a:cubicBezTo>
                <a:cubicBezTo>
                  <a:pt x="3894654" y="51461"/>
                  <a:pt x="3901401" y="51754"/>
                  <a:pt x="3908743" y="50091"/>
                </a:cubicBezTo>
                <a:cubicBezTo>
                  <a:pt x="3916085" y="48428"/>
                  <a:pt x="3922528" y="46104"/>
                  <a:pt x="3928070" y="43122"/>
                </a:cubicBezTo>
                <a:cubicBezTo>
                  <a:pt x="3933612" y="40139"/>
                  <a:pt x="3939198" y="36023"/>
                  <a:pt x="3944827" y="30775"/>
                </a:cubicBezTo>
                <a:cubicBezTo>
                  <a:pt x="3947641" y="28150"/>
                  <a:pt x="3951451" y="27000"/>
                  <a:pt x="3956257" y="27322"/>
                </a:cubicBezTo>
                <a:close/>
                <a:moveTo>
                  <a:pt x="1819921" y="26344"/>
                </a:moveTo>
                <a:cubicBezTo>
                  <a:pt x="1828403" y="24938"/>
                  <a:pt x="1836491" y="27369"/>
                  <a:pt x="1844184" y="33636"/>
                </a:cubicBezTo>
                <a:cubicBezTo>
                  <a:pt x="1851878" y="39902"/>
                  <a:pt x="1852301" y="44868"/>
                  <a:pt x="1845454" y="48532"/>
                </a:cubicBezTo>
                <a:cubicBezTo>
                  <a:pt x="1838606" y="52195"/>
                  <a:pt x="1825065" y="55153"/>
                  <a:pt x="1804831" y="57405"/>
                </a:cubicBezTo>
                <a:cubicBezTo>
                  <a:pt x="1784597" y="59656"/>
                  <a:pt x="1766457" y="61466"/>
                  <a:pt x="1750410" y="62836"/>
                </a:cubicBezTo>
                <a:cubicBezTo>
                  <a:pt x="1734363" y="64205"/>
                  <a:pt x="1719156" y="65342"/>
                  <a:pt x="1704787" y="66245"/>
                </a:cubicBezTo>
                <a:cubicBezTo>
                  <a:pt x="1690418" y="67149"/>
                  <a:pt x="1679483" y="67600"/>
                  <a:pt x="1671984" y="67600"/>
                </a:cubicBezTo>
                <a:cubicBezTo>
                  <a:pt x="1671166" y="99981"/>
                  <a:pt x="1670532" y="131042"/>
                  <a:pt x="1670080" y="160783"/>
                </a:cubicBezTo>
                <a:cubicBezTo>
                  <a:pt x="1669628" y="190525"/>
                  <a:pt x="1668520" y="223299"/>
                  <a:pt x="1666757" y="259107"/>
                </a:cubicBezTo>
                <a:cubicBezTo>
                  <a:pt x="1712817" y="255593"/>
                  <a:pt x="1753927" y="251116"/>
                  <a:pt x="1790086" y="245674"/>
                </a:cubicBezTo>
                <a:cubicBezTo>
                  <a:pt x="1826245" y="240231"/>
                  <a:pt x="1850949" y="240988"/>
                  <a:pt x="1864200" y="247943"/>
                </a:cubicBezTo>
                <a:cubicBezTo>
                  <a:pt x="1877450" y="254898"/>
                  <a:pt x="1882638" y="261222"/>
                  <a:pt x="1879762" y="266915"/>
                </a:cubicBezTo>
                <a:cubicBezTo>
                  <a:pt x="1876887" y="272608"/>
                  <a:pt x="1866053" y="274555"/>
                  <a:pt x="1847260" y="272755"/>
                </a:cubicBezTo>
                <a:cubicBezTo>
                  <a:pt x="1828468" y="270955"/>
                  <a:pt x="1799174" y="271403"/>
                  <a:pt x="1759380" y="274099"/>
                </a:cubicBezTo>
                <a:cubicBezTo>
                  <a:pt x="1719586" y="276795"/>
                  <a:pt x="1693074" y="279463"/>
                  <a:pt x="1679846" y="282101"/>
                </a:cubicBezTo>
                <a:cubicBezTo>
                  <a:pt x="1666617" y="284740"/>
                  <a:pt x="1657224" y="287443"/>
                  <a:pt x="1651667" y="290211"/>
                </a:cubicBezTo>
                <a:cubicBezTo>
                  <a:pt x="1646110" y="292978"/>
                  <a:pt x="1641138" y="290125"/>
                  <a:pt x="1636750" y="281650"/>
                </a:cubicBezTo>
                <a:cubicBezTo>
                  <a:pt x="1632362" y="273174"/>
                  <a:pt x="1631516" y="266331"/>
                  <a:pt x="1634211" y="261118"/>
                </a:cubicBezTo>
                <a:cubicBezTo>
                  <a:pt x="1636908" y="255905"/>
                  <a:pt x="1639155" y="248129"/>
                  <a:pt x="1640955" y="237790"/>
                </a:cubicBezTo>
                <a:cubicBezTo>
                  <a:pt x="1642755" y="227451"/>
                  <a:pt x="1644106" y="197770"/>
                  <a:pt x="1645010" y="148748"/>
                </a:cubicBezTo>
                <a:cubicBezTo>
                  <a:pt x="1645913" y="99726"/>
                  <a:pt x="1644113" y="69873"/>
                  <a:pt x="1639611" y="59190"/>
                </a:cubicBezTo>
                <a:cubicBezTo>
                  <a:pt x="1635108" y="48506"/>
                  <a:pt x="1635581" y="43165"/>
                  <a:pt x="1641030" y="43165"/>
                </a:cubicBezTo>
                <a:cubicBezTo>
                  <a:pt x="1645045" y="43165"/>
                  <a:pt x="1650653" y="44068"/>
                  <a:pt x="1657851" y="45875"/>
                </a:cubicBezTo>
                <a:cubicBezTo>
                  <a:pt x="1665050" y="47682"/>
                  <a:pt x="1674253" y="48367"/>
                  <a:pt x="1685460" y="47929"/>
                </a:cubicBezTo>
                <a:cubicBezTo>
                  <a:pt x="1696667" y="47492"/>
                  <a:pt x="1713230" y="45710"/>
                  <a:pt x="1735149" y="42584"/>
                </a:cubicBezTo>
                <a:cubicBezTo>
                  <a:pt x="1757068" y="39458"/>
                  <a:pt x="1774556" y="36321"/>
                  <a:pt x="1787612" y="33173"/>
                </a:cubicBezTo>
                <a:cubicBezTo>
                  <a:pt x="1800669" y="30025"/>
                  <a:pt x="1811439" y="27749"/>
                  <a:pt x="1819921" y="26344"/>
                </a:cubicBezTo>
                <a:close/>
                <a:moveTo>
                  <a:pt x="2746768" y="22478"/>
                </a:moveTo>
                <a:cubicBezTo>
                  <a:pt x="2750911" y="22888"/>
                  <a:pt x="2756966" y="25994"/>
                  <a:pt x="2764936" y="31796"/>
                </a:cubicBezTo>
                <a:cubicBezTo>
                  <a:pt x="2775562" y="39533"/>
                  <a:pt x="2778484" y="45828"/>
                  <a:pt x="2773701" y="50683"/>
                </a:cubicBezTo>
                <a:cubicBezTo>
                  <a:pt x="2768919" y="55537"/>
                  <a:pt x="2764775" y="60696"/>
                  <a:pt x="2761268" y="66159"/>
                </a:cubicBezTo>
                <a:cubicBezTo>
                  <a:pt x="2757762" y="71623"/>
                  <a:pt x="2744056" y="93205"/>
                  <a:pt x="2720152" y="130905"/>
                </a:cubicBezTo>
                <a:lnTo>
                  <a:pt x="2749943" y="130905"/>
                </a:lnTo>
                <a:cubicBezTo>
                  <a:pt x="2762362" y="114486"/>
                  <a:pt x="2767897" y="101153"/>
                  <a:pt x="2766549" y="90907"/>
                </a:cubicBezTo>
                <a:cubicBezTo>
                  <a:pt x="2765201" y="80661"/>
                  <a:pt x="2771529" y="79116"/>
                  <a:pt x="2785532" y="86271"/>
                </a:cubicBezTo>
                <a:cubicBezTo>
                  <a:pt x="2799535" y="93427"/>
                  <a:pt x="2804967" y="98898"/>
                  <a:pt x="2801826" y="102684"/>
                </a:cubicBezTo>
                <a:cubicBezTo>
                  <a:pt x="2798686" y="106470"/>
                  <a:pt x="2793688" y="112367"/>
                  <a:pt x="2786833" y="120376"/>
                </a:cubicBezTo>
                <a:cubicBezTo>
                  <a:pt x="2779979" y="128385"/>
                  <a:pt x="2771715" y="139111"/>
                  <a:pt x="2762043" y="152555"/>
                </a:cubicBezTo>
                <a:cubicBezTo>
                  <a:pt x="2752370" y="165999"/>
                  <a:pt x="2743806" y="177217"/>
                  <a:pt x="2736349" y="186208"/>
                </a:cubicBezTo>
                <a:cubicBezTo>
                  <a:pt x="2751492" y="180974"/>
                  <a:pt x="2766750" y="176744"/>
                  <a:pt x="2782123" y="173517"/>
                </a:cubicBezTo>
                <a:cubicBezTo>
                  <a:pt x="2797495" y="170291"/>
                  <a:pt x="2792774" y="175769"/>
                  <a:pt x="2767958" y="189951"/>
                </a:cubicBezTo>
                <a:cubicBezTo>
                  <a:pt x="2743142" y="204134"/>
                  <a:pt x="2727737" y="214057"/>
                  <a:pt x="2721743" y="219721"/>
                </a:cubicBezTo>
                <a:cubicBezTo>
                  <a:pt x="2715749" y="225386"/>
                  <a:pt x="2709683" y="223679"/>
                  <a:pt x="2703546" y="214602"/>
                </a:cubicBezTo>
                <a:cubicBezTo>
                  <a:pt x="2697408" y="205525"/>
                  <a:pt x="2697813" y="198086"/>
                  <a:pt x="2704761" y="192285"/>
                </a:cubicBezTo>
                <a:cubicBezTo>
                  <a:pt x="2711709" y="186484"/>
                  <a:pt x="2718068" y="180031"/>
                  <a:pt x="2723841" y="172926"/>
                </a:cubicBezTo>
                <a:cubicBezTo>
                  <a:pt x="2729612" y="165820"/>
                  <a:pt x="2736428" y="156804"/>
                  <a:pt x="2744286" y="145876"/>
                </a:cubicBezTo>
                <a:cubicBezTo>
                  <a:pt x="2720223" y="150279"/>
                  <a:pt x="2704617" y="154757"/>
                  <a:pt x="2697469" y="159310"/>
                </a:cubicBezTo>
                <a:cubicBezTo>
                  <a:pt x="2690320" y="163863"/>
                  <a:pt x="2685086" y="160711"/>
                  <a:pt x="2681766" y="149856"/>
                </a:cubicBezTo>
                <a:cubicBezTo>
                  <a:pt x="2678446" y="139000"/>
                  <a:pt x="2680361" y="132343"/>
                  <a:pt x="2687510" y="129884"/>
                </a:cubicBezTo>
                <a:cubicBezTo>
                  <a:pt x="2694658" y="127424"/>
                  <a:pt x="2700760" y="123036"/>
                  <a:pt x="2705815" y="116719"/>
                </a:cubicBezTo>
                <a:cubicBezTo>
                  <a:pt x="2710870" y="110402"/>
                  <a:pt x="2718319" y="97471"/>
                  <a:pt x="2728164" y="77925"/>
                </a:cubicBezTo>
                <a:cubicBezTo>
                  <a:pt x="2738009" y="58380"/>
                  <a:pt x="2742031" y="44796"/>
                  <a:pt x="2740231" y="37174"/>
                </a:cubicBezTo>
                <a:cubicBezTo>
                  <a:pt x="2738432" y="29552"/>
                  <a:pt x="2739442" y="24816"/>
                  <a:pt x="2743264" y="22967"/>
                </a:cubicBezTo>
                <a:cubicBezTo>
                  <a:pt x="2744220" y="22504"/>
                  <a:pt x="2745388" y="22341"/>
                  <a:pt x="2746768" y="22478"/>
                </a:cubicBezTo>
                <a:close/>
                <a:moveTo>
                  <a:pt x="198222" y="19807"/>
                </a:moveTo>
                <a:cubicBezTo>
                  <a:pt x="201730" y="19942"/>
                  <a:pt x="205625" y="20844"/>
                  <a:pt x="209905" y="22515"/>
                </a:cubicBezTo>
                <a:cubicBezTo>
                  <a:pt x="218466" y="25856"/>
                  <a:pt x="225948" y="30194"/>
                  <a:pt x="232351" y="35529"/>
                </a:cubicBezTo>
                <a:cubicBezTo>
                  <a:pt x="238754" y="40863"/>
                  <a:pt x="238725" y="46775"/>
                  <a:pt x="232265" y="53264"/>
                </a:cubicBezTo>
                <a:cubicBezTo>
                  <a:pt x="225805" y="59753"/>
                  <a:pt x="220130" y="72329"/>
                  <a:pt x="215240" y="90993"/>
                </a:cubicBezTo>
                <a:cubicBezTo>
                  <a:pt x="210350" y="109657"/>
                  <a:pt x="203588" y="126847"/>
                  <a:pt x="194956" y="142564"/>
                </a:cubicBezTo>
                <a:cubicBezTo>
                  <a:pt x="186323" y="158281"/>
                  <a:pt x="179031" y="160288"/>
                  <a:pt x="173080" y="148587"/>
                </a:cubicBezTo>
                <a:cubicBezTo>
                  <a:pt x="141302" y="153936"/>
                  <a:pt x="111309" y="157901"/>
                  <a:pt x="83102" y="160482"/>
                </a:cubicBezTo>
                <a:cubicBezTo>
                  <a:pt x="77667" y="174148"/>
                  <a:pt x="71734" y="173288"/>
                  <a:pt x="65302" y="157901"/>
                </a:cubicBezTo>
                <a:cubicBezTo>
                  <a:pt x="58871" y="142514"/>
                  <a:pt x="52328" y="123061"/>
                  <a:pt x="45674" y="99543"/>
                </a:cubicBezTo>
                <a:cubicBezTo>
                  <a:pt x="39020" y="76025"/>
                  <a:pt x="33374" y="60975"/>
                  <a:pt x="28735" y="54393"/>
                </a:cubicBezTo>
                <a:cubicBezTo>
                  <a:pt x="24096" y="47811"/>
                  <a:pt x="25856" y="44520"/>
                  <a:pt x="34015" y="44520"/>
                </a:cubicBezTo>
                <a:cubicBezTo>
                  <a:pt x="40727" y="44520"/>
                  <a:pt x="46710" y="44964"/>
                  <a:pt x="51966" y="45853"/>
                </a:cubicBezTo>
                <a:cubicBezTo>
                  <a:pt x="57222" y="46743"/>
                  <a:pt x="70977" y="45617"/>
                  <a:pt x="93233" y="42476"/>
                </a:cubicBezTo>
                <a:cubicBezTo>
                  <a:pt x="115489" y="39336"/>
                  <a:pt x="135623" y="35790"/>
                  <a:pt x="153634" y="31840"/>
                </a:cubicBezTo>
                <a:cubicBezTo>
                  <a:pt x="171646" y="27889"/>
                  <a:pt x="183387" y="24512"/>
                  <a:pt x="188857" y="21708"/>
                </a:cubicBezTo>
                <a:cubicBezTo>
                  <a:pt x="191593" y="20306"/>
                  <a:pt x="194715" y="19673"/>
                  <a:pt x="198222" y="19807"/>
                </a:cubicBezTo>
                <a:close/>
                <a:moveTo>
                  <a:pt x="3451343" y="12791"/>
                </a:moveTo>
                <a:cubicBezTo>
                  <a:pt x="3453167" y="12650"/>
                  <a:pt x="3455521" y="12934"/>
                  <a:pt x="3458403" y="13642"/>
                </a:cubicBezTo>
                <a:cubicBezTo>
                  <a:pt x="3469932" y="16474"/>
                  <a:pt x="3478734" y="20045"/>
                  <a:pt x="3484807" y="24354"/>
                </a:cubicBezTo>
                <a:cubicBezTo>
                  <a:pt x="3490880" y="28663"/>
                  <a:pt x="3491665" y="34238"/>
                  <a:pt x="3487162" y="41078"/>
                </a:cubicBezTo>
                <a:cubicBezTo>
                  <a:pt x="3483785" y="46208"/>
                  <a:pt x="3481675" y="58514"/>
                  <a:pt x="3480830" y="77994"/>
                </a:cubicBezTo>
                <a:lnTo>
                  <a:pt x="3480425" y="98986"/>
                </a:lnTo>
                <a:lnTo>
                  <a:pt x="3495264" y="93792"/>
                </a:lnTo>
                <a:cubicBezTo>
                  <a:pt x="3500263" y="92905"/>
                  <a:pt x="3504478" y="93155"/>
                  <a:pt x="3507909" y="94542"/>
                </a:cubicBezTo>
                <a:cubicBezTo>
                  <a:pt x="3514771" y="97317"/>
                  <a:pt x="3517054" y="101085"/>
                  <a:pt x="3514760" y="105846"/>
                </a:cubicBezTo>
                <a:cubicBezTo>
                  <a:pt x="3512466" y="110607"/>
                  <a:pt x="3500958" y="115583"/>
                  <a:pt x="3480236" y="120774"/>
                </a:cubicBezTo>
                <a:lnTo>
                  <a:pt x="3479053" y="157879"/>
                </a:lnTo>
                <a:cubicBezTo>
                  <a:pt x="3500649" y="147970"/>
                  <a:pt x="3509200" y="146701"/>
                  <a:pt x="3504704" y="154072"/>
                </a:cubicBezTo>
                <a:cubicBezTo>
                  <a:pt x="3500208" y="161443"/>
                  <a:pt x="3491658" y="168907"/>
                  <a:pt x="3479053" y="176464"/>
                </a:cubicBezTo>
                <a:cubicBezTo>
                  <a:pt x="3479053" y="214035"/>
                  <a:pt x="3479275" y="239909"/>
                  <a:pt x="3479720" y="254084"/>
                </a:cubicBezTo>
                <a:cubicBezTo>
                  <a:pt x="3480164" y="268259"/>
                  <a:pt x="3475880" y="280764"/>
                  <a:pt x="3466867" y="291598"/>
                </a:cubicBezTo>
                <a:cubicBezTo>
                  <a:pt x="3457854" y="302432"/>
                  <a:pt x="3451624" y="303730"/>
                  <a:pt x="3448175" y="295491"/>
                </a:cubicBezTo>
                <a:cubicBezTo>
                  <a:pt x="3444726" y="287253"/>
                  <a:pt x="3438187" y="277778"/>
                  <a:pt x="3428557" y="267066"/>
                </a:cubicBezTo>
                <a:cubicBezTo>
                  <a:pt x="3418928" y="256353"/>
                  <a:pt x="3420168" y="252575"/>
                  <a:pt x="3432279" y="255730"/>
                </a:cubicBezTo>
                <a:cubicBezTo>
                  <a:pt x="3444389" y="258884"/>
                  <a:pt x="3451140" y="259892"/>
                  <a:pt x="3452531" y="258752"/>
                </a:cubicBezTo>
                <a:cubicBezTo>
                  <a:pt x="3453922" y="257612"/>
                  <a:pt x="3454840" y="250650"/>
                  <a:pt x="3455284" y="237865"/>
                </a:cubicBezTo>
                <a:cubicBezTo>
                  <a:pt x="3455728" y="225081"/>
                  <a:pt x="3455951" y="208371"/>
                  <a:pt x="3455951" y="187736"/>
                </a:cubicBezTo>
                <a:cubicBezTo>
                  <a:pt x="3430009" y="205948"/>
                  <a:pt x="3414619" y="217922"/>
                  <a:pt x="3409779" y="223658"/>
                </a:cubicBezTo>
                <a:cubicBezTo>
                  <a:pt x="3404939" y="229394"/>
                  <a:pt x="3397027" y="226802"/>
                  <a:pt x="3386042" y="215882"/>
                </a:cubicBezTo>
                <a:cubicBezTo>
                  <a:pt x="3375058" y="204962"/>
                  <a:pt x="3374523" y="198666"/>
                  <a:pt x="3384440" y="196996"/>
                </a:cubicBezTo>
                <a:cubicBezTo>
                  <a:pt x="3394356" y="195325"/>
                  <a:pt x="3404971" y="192099"/>
                  <a:pt x="3416286" y="187316"/>
                </a:cubicBezTo>
                <a:cubicBezTo>
                  <a:pt x="3427600" y="182534"/>
                  <a:pt x="3440822" y="175518"/>
                  <a:pt x="3455951" y="166268"/>
                </a:cubicBezTo>
                <a:lnTo>
                  <a:pt x="3455951" y="126990"/>
                </a:lnTo>
                <a:cubicBezTo>
                  <a:pt x="3446845" y="130504"/>
                  <a:pt x="3437965" y="133408"/>
                  <a:pt x="3429310" y="135702"/>
                </a:cubicBezTo>
                <a:cubicBezTo>
                  <a:pt x="3420656" y="137997"/>
                  <a:pt x="3412134" y="136297"/>
                  <a:pt x="3403745" y="130604"/>
                </a:cubicBezTo>
                <a:cubicBezTo>
                  <a:pt x="3395356" y="124911"/>
                  <a:pt x="3397013" y="120648"/>
                  <a:pt x="3408714" y="117816"/>
                </a:cubicBezTo>
                <a:cubicBezTo>
                  <a:pt x="3420416" y="114984"/>
                  <a:pt x="3436176" y="110678"/>
                  <a:pt x="3455994" y="104899"/>
                </a:cubicBezTo>
                <a:cubicBezTo>
                  <a:pt x="3456868" y="62725"/>
                  <a:pt x="3454606" y="36263"/>
                  <a:pt x="3449207" y="25515"/>
                </a:cubicBezTo>
                <a:cubicBezTo>
                  <a:pt x="3445158" y="17454"/>
                  <a:pt x="3445870" y="13213"/>
                  <a:pt x="3451343" y="12791"/>
                </a:cubicBezTo>
                <a:close/>
                <a:moveTo>
                  <a:pt x="3106520" y="12674"/>
                </a:moveTo>
                <a:cubicBezTo>
                  <a:pt x="3110363" y="11390"/>
                  <a:pt x="3117364" y="13319"/>
                  <a:pt x="3127525" y="18460"/>
                </a:cubicBezTo>
                <a:cubicBezTo>
                  <a:pt x="3137684" y="23601"/>
                  <a:pt x="3141187" y="29204"/>
                  <a:pt x="3138032" y="35270"/>
                </a:cubicBezTo>
                <a:cubicBezTo>
                  <a:pt x="3134877" y="41336"/>
                  <a:pt x="3133300" y="63306"/>
                  <a:pt x="3133300" y="101178"/>
                </a:cubicBezTo>
                <a:lnTo>
                  <a:pt x="3155327" y="97242"/>
                </a:lnTo>
                <a:cubicBezTo>
                  <a:pt x="3165881" y="94474"/>
                  <a:pt x="3173399" y="95675"/>
                  <a:pt x="3177880" y="100845"/>
                </a:cubicBezTo>
                <a:cubicBezTo>
                  <a:pt x="3182361" y="106014"/>
                  <a:pt x="3179999" y="110306"/>
                  <a:pt x="3170793" y="113719"/>
                </a:cubicBezTo>
                <a:cubicBezTo>
                  <a:pt x="3161586" y="117131"/>
                  <a:pt x="3148644" y="120035"/>
                  <a:pt x="3131966" y="122430"/>
                </a:cubicBezTo>
                <a:lnTo>
                  <a:pt x="3131966" y="127335"/>
                </a:lnTo>
                <a:cubicBezTo>
                  <a:pt x="3145747" y="128955"/>
                  <a:pt x="3156614" y="132547"/>
                  <a:pt x="3164565" y="138111"/>
                </a:cubicBezTo>
                <a:cubicBezTo>
                  <a:pt x="3172517" y="143675"/>
                  <a:pt x="3174980" y="150860"/>
                  <a:pt x="3171954" y="159665"/>
                </a:cubicBezTo>
                <a:cubicBezTo>
                  <a:pt x="3168928" y="168469"/>
                  <a:pt x="3162404" y="168011"/>
                  <a:pt x="3152380" y="158288"/>
                </a:cubicBezTo>
                <a:cubicBezTo>
                  <a:pt x="3142356" y="148565"/>
                  <a:pt x="3135551" y="141732"/>
                  <a:pt x="3131966" y="137789"/>
                </a:cubicBezTo>
                <a:cubicBezTo>
                  <a:pt x="3131966" y="146106"/>
                  <a:pt x="3130658" y="154710"/>
                  <a:pt x="3128041" y="163601"/>
                </a:cubicBezTo>
                <a:cubicBezTo>
                  <a:pt x="3125424" y="172492"/>
                  <a:pt x="3121122" y="172987"/>
                  <a:pt x="3115135" y="165085"/>
                </a:cubicBezTo>
                <a:cubicBezTo>
                  <a:pt x="3109148" y="157184"/>
                  <a:pt x="3106828" y="150408"/>
                  <a:pt x="3108176" y="144758"/>
                </a:cubicBezTo>
                <a:cubicBezTo>
                  <a:pt x="3109524" y="139108"/>
                  <a:pt x="3110162" y="134082"/>
                  <a:pt x="3110091" y="129679"/>
                </a:cubicBezTo>
                <a:cubicBezTo>
                  <a:pt x="3092194" y="157040"/>
                  <a:pt x="3073114" y="175130"/>
                  <a:pt x="3052852" y="183950"/>
                </a:cubicBezTo>
                <a:cubicBezTo>
                  <a:pt x="3032589" y="192769"/>
                  <a:pt x="3027760" y="192181"/>
                  <a:pt x="3038364" y="182186"/>
                </a:cubicBezTo>
                <a:cubicBezTo>
                  <a:pt x="3048969" y="172191"/>
                  <a:pt x="3059824" y="161418"/>
                  <a:pt x="3070931" y="149867"/>
                </a:cubicBezTo>
                <a:cubicBezTo>
                  <a:pt x="3082037" y="138316"/>
                  <a:pt x="3089727" y="129787"/>
                  <a:pt x="3094001" y="124280"/>
                </a:cubicBezTo>
                <a:cubicBezTo>
                  <a:pt x="3085052" y="128668"/>
                  <a:pt x="3077710" y="131343"/>
                  <a:pt x="3071974" y="132303"/>
                </a:cubicBezTo>
                <a:cubicBezTo>
                  <a:pt x="3066238" y="133264"/>
                  <a:pt x="3059251" y="129891"/>
                  <a:pt x="3051012" y="122183"/>
                </a:cubicBezTo>
                <a:cubicBezTo>
                  <a:pt x="3042774" y="114475"/>
                  <a:pt x="3044215" y="111080"/>
                  <a:pt x="3055336" y="111998"/>
                </a:cubicBezTo>
                <a:cubicBezTo>
                  <a:pt x="3066457" y="112915"/>
                  <a:pt x="3084744" y="110915"/>
                  <a:pt x="3110198" y="105996"/>
                </a:cubicBezTo>
                <a:lnTo>
                  <a:pt x="3110198" y="59426"/>
                </a:lnTo>
                <a:cubicBezTo>
                  <a:pt x="3110198" y="41358"/>
                  <a:pt x="3108624" y="29369"/>
                  <a:pt x="3105477" y="23461"/>
                </a:cubicBezTo>
                <a:cubicBezTo>
                  <a:pt x="3102329" y="17553"/>
                  <a:pt x="3102676" y="13957"/>
                  <a:pt x="3106520" y="12674"/>
                </a:cubicBezTo>
                <a:close/>
                <a:moveTo>
                  <a:pt x="1300328" y="10415"/>
                </a:moveTo>
                <a:cubicBezTo>
                  <a:pt x="1301710" y="10266"/>
                  <a:pt x="1303492" y="10431"/>
                  <a:pt x="1305674" y="10910"/>
                </a:cubicBezTo>
                <a:cubicBezTo>
                  <a:pt x="1314400" y="12824"/>
                  <a:pt x="1322301" y="15617"/>
                  <a:pt x="1329378" y="19288"/>
                </a:cubicBezTo>
                <a:cubicBezTo>
                  <a:pt x="1336455" y="22959"/>
                  <a:pt x="1338194" y="28911"/>
                  <a:pt x="1334594" y="37142"/>
                </a:cubicBezTo>
                <a:cubicBezTo>
                  <a:pt x="1330995" y="45373"/>
                  <a:pt x="1329195" y="64023"/>
                  <a:pt x="1329195" y="93090"/>
                </a:cubicBezTo>
                <a:cubicBezTo>
                  <a:pt x="1332823" y="92287"/>
                  <a:pt x="1337165" y="90961"/>
                  <a:pt x="1342220" y="89111"/>
                </a:cubicBezTo>
                <a:cubicBezTo>
                  <a:pt x="1347275" y="87261"/>
                  <a:pt x="1352666" y="88014"/>
                  <a:pt x="1358395" y="91369"/>
                </a:cubicBezTo>
                <a:cubicBezTo>
                  <a:pt x="1364124" y="94725"/>
                  <a:pt x="1366110" y="98450"/>
                  <a:pt x="1364354" y="102544"/>
                </a:cubicBezTo>
                <a:cubicBezTo>
                  <a:pt x="1362597" y="106638"/>
                  <a:pt x="1350784" y="112629"/>
                  <a:pt x="1328916" y="120516"/>
                </a:cubicBezTo>
                <a:cubicBezTo>
                  <a:pt x="1328198" y="129106"/>
                  <a:pt x="1327840" y="137624"/>
                  <a:pt x="1327840" y="146070"/>
                </a:cubicBezTo>
                <a:cubicBezTo>
                  <a:pt x="1338552" y="146844"/>
                  <a:pt x="1347977" y="149013"/>
                  <a:pt x="1356115" y="152577"/>
                </a:cubicBezTo>
                <a:cubicBezTo>
                  <a:pt x="1364253" y="156140"/>
                  <a:pt x="1368028" y="162665"/>
                  <a:pt x="1367441" y="172151"/>
                </a:cubicBezTo>
                <a:cubicBezTo>
                  <a:pt x="1366853" y="181637"/>
                  <a:pt x="1361013" y="183778"/>
                  <a:pt x="1349920" y="178572"/>
                </a:cubicBezTo>
                <a:cubicBezTo>
                  <a:pt x="1338828" y="173367"/>
                  <a:pt x="1331468" y="166971"/>
                  <a:pt x="1327840" y="159385"/>
                </a:cubicBezTo>
                <a:cubicBezTo>
                  <a:pt x="1327840" y="188094"/>
                  <a:pt x="1328059" y="211515"/>
                  <a:pt x="1328496" y="229648"/>
                </a:cubicBezTo>
                <a:cubicBezTo>
                  <a:pt x="1328933" y="247782"/>
                  <a:pt x="1328439" y="263262"/>
                  <a:pt x="1327012" y="276089"/>
                </a:cubicBezTo>
                <a:cubicBezTo>
                  <a:pt x="1325585" y="288916"/>
                  <a:pt x="1322549" y="296517"/>
                  <a:pt x="1317902" y="298890"/>
                </a:cubicBezTo>
                <a:cubicBezTo>
                  <a:pt x="1313256" y="301263"/>
                  <a:pt x="1309287" y="298700"/>
                  <a:pt x="1305996" y="291200"/>
                </a:cubicBezTo>
                <a:cubicBezTo>
                  <a:pt x="1302705" y="283700"/>
                  <a:pt x="1300095" y="277918"/>
                  <a:pt x="1298167" y="273852"/>
                </a:cubicBezTo>
                <a:cubicBezTo>
                  <a:pt x="1296238" y="269787"/>
                  <a:pt x="1296854" y="263319"/>
                  <a:pt x="1300016" y="254450"/>
                </a:cubicBezTo>
                <a:cubicBezTo>
                  <a:pt x="1303178" y="245580"/>
                  <a:pt x="1304978" y="233355"/>
                  <a:pt x="1305416" y="217775"/>
                </a:cubicBezTo>
                <a:cubicBezTo>
                  <a:pt x="1305853" y="202194"/>
                  <a:pt x="1306072" y="182279"/>
                  <a:pt x="1306072" y="158030"/>
                </a:cubicBezTo>
                <a:cubicBezTo>
                  <a:pt x="1298443" y="178565"/>
                  <a:pt x="1289835" y="194540"/>
                  <a:pt x="1280248" y="205955"/>
                </a:cubicBezTo>
                <a:cubicBezTo>
                  <a:pt x="1270662" y="217370"/>
                  <a:pt x="1258397" y="227307"/>
                  <a:pt x="1243455" y="235768"/>
                </a:cubicBezTo>
                <a:cubicBezTo>
                  <a:pt x="1228513" y="244229"/>
                  <a:pt x="1226742" y="241719"/>
                  <a:pt x="1238142" y="228239"/>
                </a:cubicBezTo>
                <a:cubicBezTo>
                  <a:pt x="1249543" y="214760"/>
                  <a:pt x="1261484" y="196877"/>
                  <a:pt x="1273967" y="174593"/>
                </a:cubicBezTo>
                <a:cubicBezTo>
                  <a:pt x="1286451" y="152308"/>
                  <a:pt x="1295352" y="135989"/>
                  <a:pt x="1300673" y="125635"/>
                </a:cubicBezTo>
                <a:cubicBezTo>
                  <a:pt x="1295725" y="127442"/>
                  <a:pt x="1289459" y="128346"/>
                  <a:pt x="1281873" y="128346"/>
                </a:cubicBezTo>
                <a:cubicBezTo>
                  <a:pt x="1274200" y="128346"/>
                  <a:pt x="1266643" y="126775"/>
                  <a:pt x="1259201" y="123635"/>
                </a:cubicBezTo>
                <a:cubicBezTo>
                  <a:pt x="1251758" y="120494"/>
                  <a:pt x="1254060" y="117365"/>
                  <a:pt x="1266105" y="114246"/>
                </a:cubicBezTo>
                <a:cubicBezTo>
                  <a:pt x="1278151" y="111127"/>
                  <a:pt x="1291473" y="106319"/>
                  <a:pt x="1306072" y="99823"/>
                </a:cubicBezTo>
                <a:cubicBezTo>
                  <a:pt x="1306072" y="77510"/>
                  <a:pt x="1305857" y="60696"/>
                  <a:pt x="1305426" y="49381"/>
                </a:cubicBezTo>
                <a:cubicBezTo>
                  <a:pt x="1304996" y="38067"/>
                  <a:pt x="1302748" y="28348"/>
                  <a:pt x="1298683" y="20224"/>
                </a:cubicBezTo>
                <a:cubicBezTo>
                  <a:pt x="1295634" y="14131"/>
                  <a:pt x="1296182" y="10862"/>
                  <a:pt x="1300328" y="10415"/>
                </a:cubicBezTo>
                <a:close/>
                <a:moveTo>
                  <a:pt x="2083967" y="8081"/>
                </a:moveTo>
                <a:cubicBezTo>
                  <a:pt x="2099253" y="8081"/>
                  <a:pt x="2110205" y="13513"/>
                  <a:pt x="2116824" y="24375"/>
                </a:cubicBezTo>
                <a:cubicBezTo>
                  <a:pt x="2123442" y="35238"/>
                  <a:pt x="2134817" y="49184"/>
                  <a:pt x="2150950" y="66213"/>
                </a:cubicBezTo>
                <a:cubicBezTo>
                  <a:pt x="2167082" y="83242"/>
                  <a:pt x="2182659" y="98163"/>
                  <a:pt x="2197681" y="110976"/>
                </a:cubicBezTo>
                <a:cubicBezTo>
                  <a:pt x="2212702" y="123789"/>
                  <a:pt x="2229688" y="134394"/>
                  <a:pt x="2248639" y="142790"/>
                </a:cubicBezTo>
                <a:cubicBezTo>
                  <a:pt x="2267589" y="151186"/>
                  <a:pt x="2272637" y="156725"/>
                  <a:pt x="2263782" y="159406"/>
                </a:cubicBezTo>
                <a:cubicBezTo>
                  <a:pt x="2254927" y="162088"/>
                  <a:pt x="2240135" y="162963"/>
                  <a:pt x="2219406" y="162031"/>
                </a:cubicBezTo>
                <a:cubicBezTo>
                  <a:pt x="2198677" y="161099"/>
                  <a:pt x="2186126" y="157499"/>
                  <a:pt x="2181752" y="151233"/>
                </a:cubicBezTo>
                <a:cubicBezTo>
                  <a:pt x="2177379" y="144966"/>
                  <a:pt x="2169388" y="133547"/>
                  <a:pt x="2157779" y="116977"/>
                </a:cubicBezTo>
                <a:cubicBezTo>
                  <a:pt x="2146171" y="100407"/>
                  <a:pt x="2136484" y="86863"/>
                  <a:pt x="2128719" y="76344"/>
                </a:cubicBezTo>
                <a:cubicBezTo>
                  <a:pt x="2120953" y="65826"/>
                  <a:pt x="2113568" y="55741"/>
                  <a:pt x="2106563" y="46090"/>
                </a:cubicBezTo>
                <a:cubicBezTo>
                  <a:pt x="2099558" y="36439"/>
                  <a:pt x="2093764" y="30366"/>
                  <a:pt x="2089183" y="27871"/>
                </a:cubicBezTo>
                <a:cubicBezTo>
                  <a:pt x="2084601" y="25376"/>
                  <a:pt x="2080493" y="23608"/>
                  <a:pt x="2076857" y="22569"/>
                </a:cubicBezTo>
                <a:cubicBezTo>
                  <a:pt x="2073222" y="21529"/>
                  <a:pt x="2070788" y="18854"/>
                  <a:pt x="2069555" y="14545"/>
                </a:cubicBezTo>
                <a:cubicBezTo>
                  <a:pt x="2068321" y="10236"/>
                  <a:pt x="2073125" y="8081"/>
                  <a:pt x="2083967" y="8081"/>
                </a:cubicBezTo>
                <a:close/>
                <a:moveTo>
                  <a:pt x="1473529" y="8081"/>
                </a:moveTo>
                <a:cubicBezTo>
                  <a:pt x="1478778" y="8081"/>
                  <a:pt x="1486536" y="10412"/>
                  <a:pt x="1496804" y="15072"/>
                </a:cubicBezTo>
                <a:cubicBezTo>
                  <a:pt x="1508333" y="21439"/>
                  <a:pt x="1510696" y="26917"/>
                  <a:pt x="1503891" y="31506"/>
                </a:cubicBezTo>
                <a:cubicBezTo>
                  <a:pt x="1497087" y="36095"/>
                  <a:pt x="1490347" y="41727"/>
                  <a:pt x="1483672" y="48402"/>
                </a:cubicBezTo>
                <a:cubicBezTo>
                  <a:pt x="1476996" y="55078"/>
                  <a:pt x="1467101" y="62872"/>
                  <a:pt x="1453987" y="71784"/>
                </a:cubicBezTo>
                <a:cubicBezTo>
                  <a:pt x="1440873" y="80697"/>
                  <a:pt x="1437725" y="79815"/>
                  <a:pt x="1444544" y="69138"/>
                </a:cubicBezTo>
                <a:cubicBezTo>
                  <a:pt x="1451363" y="58462"/>
                  <a:pt x="1456984" y="48338"/>
                  <a:pt x="1461408" y="38766"/>
                </a:cubicBezTo>
                <a:cubicBezTo>
                  <a:pt x="1465832" y="29194"/>
                  <a:pt x="1467370" y="21687"/>
                  <a:pt x="1466022" y="16245"/>
                </a:cubicBezTo>
                <a:cubicBezTo>
                  <a:pt x="1464674" y="10802"/>
                  <a:pt x="1467177" y="8081"/>
                  <a:pt x="1473529" y="8081"/>
                </a:cubicBezTo>
                <a:close/>
                <a:moveTo>
                  <a:pt x="471793" y="2727"/>
                </a:moveTo>
                <a:cubicBezTo>
                  <a:pt x="473362" y="2634"/>
                  <a:pt x="475344" y="2881"/>
                  <a:pt x="477737" y="3467"/>
                </a:cubicBezTo>
                <a:cubicBezTo>
                  <a:pt x="487309" y="5812"/>
                  <a:pt x="495207" y="8379"/>
                  <a:pt x="501431" y="11168"/>
                </a:cubicBezTo>
                <a:cubicBezTo>
                  <a:pt x="507654" y="13957"/>
                  <a:pt x="509393" y="17768"/>
                  <a:pt x="506647" y="22601"/>
                </a:cubicBezTo>
                <a:cubicBezTo>
                  <a:pt x="503901" y="27433"/>
                  <a:pt x="501674" y="39228"/>
                  <a:pt x="499968" y="57985"/>
                </a:cubicBezTo>
                <a:cubicBezTo>
                  <a:pt x="509203" y="57168"/>
                  <a:pt x="517524" y="55616"/>
                  <a:pt x="524931" y="53328"/>
                </a:cubicBezTo>
                <a:cubicBezTo>
                  <a:pt x="532337" y="51041"/>
                  <a:pt x="539705" y="53246"/>
                  <a:pt x="547032" y="59943"/>
                </a:cubicBezTo>
                <a:lnTo>
                  <a:pt x="549820" y="63631"/>
                </a:lnTo>
                <a:lnTo>
                  <a:pt x="552098" y="60685"/>
                </a:lnTo>
                <a:cubicBezTo>
                  <a:pt x="560437" y="48976"/>
                  <a:pt x="563481" y="39074"/>
                  <a:pt x="561229" y="30979"/>
                </a:cubicBezTo>
                <a:cubicBezTo>
                  <a:pt x="558978" y="22884"/>
                  <a:pt x="562513" y="20267"/>
                  <a:pt x="571834" y="23128"/>
                </a:cubicBezTo>
                <a:cubicBezTo>
                  <a:pt x="581155" y="25989"/>
                  <a:pt x="589504" y="30484"/>
                  <a:pt x="596883" y="36615"/>
                </a:cubicBezTo>
                <a:cubicBezTo>
                  <a:pt x="604261" y="42745"/>
                  <a:pt x="604307" y="47746"/>
                  <a:pt x="597022" y="51618"/>
                </a:cubicBezTo>
                <a:cubicBezTo>
                  <a:pt x="589738" y="55490"/>
                  <a:pt x="571339" y="72913"/>
                  <a:pt x="541827" y="103888"/>
                </a:cubicBezTo>
                <a:cubicBezTo>
                  <a:pt x="580187" y="99414"/>
                  <a:pt x="604307" y="96044"/>
                  <a:pt x="614188" y="93778"/>
                </a:cubicBezTo>
                <a:cubicBezTo>
                  <a:pt x="624068" y="91513"/>
                  <a:pt x="633149" y="92965"/>
                  <a:pt x="641430" y="98134"/>
                </a:cubicBezTo>
                <a:cubicBezTo>
                  <a:pt x="649712" y="103304"/>
                  <a:pt x="652946" y="108266"/>
                  <a:pt x="651132" y="113019"/>
                </a:cubicBezTo>
                <a:cubicBezTo>
                  <a:pt x="649318" y="117773"/>
                  <a:pt x="635031" y="120613"/>
                  <a:pt x="608272" y="121538"/>
                </a:cubicBezTo>
                <a:cubicBezTo>
                  <a:pt x="581513" y="122462"/>
                  <a:pt x="554518" y="124682"/>
                  <a:pt x="527286" y="128195"/>
                </a:cubicBezTo>
                <a:cubicBezTo>
                  <a:pt x="508127" y="144485"/>
                  <a:pt x="492726" y="156180"/>
                  <a:pt x="481082" y="163278"/>
                </a:cubicBezTo>
                <a:cubicBezTo>
                  <a:pt x="494820" y="163350"/>
                  <a:pt x="509017" y="161834"/>
                  <a:pt x="523672" y="158729"/>
                </a:cubicBezTo>
                <a:cubicBezTo>
                  <a:pt x="538328" y="155624"/>
                  <a:pt x="550076" y="152681"/>
                  <a:pt x="558917" y="149899"/>
                </a:cubicBezTo>
                <a:cubicBezTo>
                  <a:pt x="567758" y="147117"/>
                  <a:pt x="576792" y="149318"/>
                  <a:pt x="586020" y="156503"/>
                </a:cubicBezTo>
                <a:cubicBezTo>
                  <a:pt x="595248" y="163687"/>
                  <a:pt x="591035" y="168878"/>
                  <a:pt x="573383" y="172076"/>
                </a:cubicBezTo>
                <a:cubicBezTo>
                  <a:pt x="555730" y="175274"/>
                  <a:pt x="530362" y="178379"/>
                  <a:pt x="497279" y="181390"/>
                </a:cubicBezTo>
                <a:cubicBezTo>
                  <a:pt x="504478" y="184660"/>
                  <a:pt x="506747" y="188141"/>
                  <a:pt x="504087" y="191833"/>
                </a:cubicBezTo>
                <a:cubicBezTo>
                  <a:pt x="501427" y="195526"/>
                  <a:pt x="499692" y="197777"/>
                  <a:pt x="498882" y="198587"/>
                </a:cubicBezTo>
                <a:cubicBezTo>
                  <a:pt x="498071" y="199398"/>
                  <a:pt x="495286" y="201574"/>
                  <a:pt x="490525" y="205116"/>
                </a:cubicBezTo>
                <a:cubicBezTo>
                  <a:pt x="513684" y="202563"/>
                  <a:pt x="527727" y="199900"/>
                  <a:pt x="532653" y="197125"/>
                </a:cubicBezTo>
                <a:cubicBezTo>
                  <a:pt x="537579" y="194350"/>
                  <a:pt x="543433" y="194418"/>
                  <a:pt x="550216" y="197329"/>
                </a:cubicBezTo>
                <a:cubicBezTo>
                  <a:pt x="556999" y="200240"/>
                  <a:pt x="563595" y="204345"/>
                  <a:pt x="570005" y="209644"/>
                </a:cubicBezTo>
                <a:cubicBezTo>
                  <a:pt x="576415" y="214942"/>
                  <a:pt x="577774" y="219686"/>
                  <a:pt x="574082" y="223873"/>
                </a:cubicBezTo>
                <a:cubicBezTo>
                  <a:pt x="570389" y="228060"/>
                  <a:pt x="567872" y="234166"/>
                  <a:pt x="566531" y="242189"/>
                </a:cubicBezTo>
                <a:cubicBezTo>
                  <a:pt x="565191" y="250212"/>
                  <a:pt x="563617" y="260333"/>
                  <a:pt x="561810" y="272551"/>
                </a:cubicBezTo>
                <a:cubicBezTo>
                  <a:pt x="560003" y="284769"/>
                  <a:pt x="555497" y="294480"/>
                  <a:pt x="548291" y="301686"/>
                </a:cubicBezTo>
                <a:cubicBezTo>
                  <a:pt x="541085" y="308892"/>
                  <a:pt x="533212" y="314421"/>
                  <a:pt x="524672" y="318271"/>
                </a:cubicBezTo>
                <a:cubicBezTo>
                  <a:pt x="516133" y="322121"/>
                  <a:pt x="510823" y="319709"/>
                  <a:pt x="508744" y="311033"/>
                </a:cubicBezTo>
                <a:cubicBezTo>
                  <a:pt x="506665" y="302357"/>
                  <a:pt x="500158" y="292659"/>
                  <a:pt x="489223" y="281940"/>
                </a:cubicBezTo>
                <a:cubicBezTo>
                  <a:pt x="478289" y="271221"/>
                  <a:pt x="480945" y="268335"/>
                  <a:pt x="497193" y="273282"/>
                </a:cubicBezTo>
                <a:cubicBezTo>
                  <a:pt x="513440" y="278229"/>
                  <a:pt x="522919" y="279642"/>
                  <a:pt x="525630" y="277520"/>
                </a:cubicBezTo>
                <a:cubicBezTo>
                  <a:pt x="528340" y="275397"/>
                  <a:pt x="531014" y="270177"/>
                  <a:pt x="533653" y="261860"/>
                </a:cubicBezTo>
                <a:cubicBezTo>
                  <a:pt x="536292" y="253543"/>
                  <a:pt x="537403" y="244749"/>
                  <a:pt x="536987" y="235478"/>
                </a:cubicBezTo>
                <a:cubicBezTo>
                  <a:pt x="536571" y="226207"/>
                  <a:pt x="534711" y="220879"/>
                  <a:pt x="531405" y="219496"/>
                </a:cubicBezTo>
                <a:cubicBezTo>
                  <a:pt x="528100" y="218112"/>
                  <a:pt x="520030" y="218520"/>
                  <a:pt x="507195" y="220722"/>
                </a:cubicBezTo>
                <a:cubicBezTo>
                  <a:pt x="494361" y="222923"/>
                  <a:pt x="484760" y="226296"/>
                  <a:pt x="478393" y="230842"/>
                </a:cubicBezTo>
                <a:cubicBezTo>
                  <a:pt x="472026" y="235388"/>
                  <a:pt x="466716" y="236320"/>
                  <a:pt x="462465" y="233639"/>
                </a:cubicBezTo>
                <a:cubicBezTo>
                  <a:pt x="458213" y="230957"/>
                  <a:pt x="455051" y="226970"/>
                  <a:pt x="452979" y="221679"/>
                </a:cubicBezTo>
                <a:cubicBezTo>
                  <a:pt x="450906" y="216387"/>
                  <a:pt x="452276" y="212469"/>
                  <a:pt x="457087" y="209923"/>
                </a:cubicBezTo>
                <a:cubicBezTo>
                  <a:pt x="461898" y="207378"/>
                  <a:pt x="466623" y="203155"/>
                  <a:pt x="471262" y="197254"/>
                </a:cubicBezTo>
                <a:cubicBezTo>
                  <a:pt x="475901" y="191353"/>
                  <a:pt x="478221" y="187248"/>
                  <a:pt x="478221" y="184939"/>
                </a:cubicBezTo>
                <a:cubicBezTo>
                  <a:pt x="478221" y="182903"/>
                  <a:pt x="477543" y="181480"/>
                  <a:pt x="476188" y="180669"/>
                </a:cubicBezTo>
                <a:cubicBezTo>
                  <a:pt x="474833" y="179859"/>
                  <a:pt x="473080" y="178615"/>
                  <a:pt x="470929" y="176937"/>
                </a:cubicBezTo>
                <a:cubicBezTo>
                  <a:pt x="455140" y="192497"/>
                  <a:pt x="438072" y="205783"/>
                  <a:pt x="419724" y="216796"/>
                </a:cubicBezTo>
                <a:cubicBezTo>
                  <a:pt x="401375" y="227809"/>
                  <a:pt x="382690" y="236291"/>
                  <a:pt x="363668" y="242243"/>
                </a:cubicBezTo>
                <a:cubicBezTo>
                  <a:pt x="344645" y="248194"/>
                  <a:pt x="345219" y="244103"/>
                  <a:pt x="365389" y="229971"/>
                </a:cubicBezTo>
                <a:cubicBezTo>
                  <a:pt x="385558" y="215839"/>
                  <a:pt x="402583" y="203621"/>
                  <a:pt x="416465" y="193317"/>
                </a:cubicBezTo>
                <a:cubicBezTo>
                  <a:pt x="430346" y="183014"/>
                  <a:pt x="456782" y="161801"/>
                  <a:pt x="495773" y="129679"/>
                </a:cubicBezTo>
                <a:cubicBezTo>
                  <a:pt x="454129" y="135946"/>
                  <a:pt x="426446" y="140664"/>
                  <a:pt x="412722" y="143833"/>
                </a:cubicBezTo>
                <a:cubicBezTo>
                  <a:pt x="398998" y="147002"/>
                  <a:pt x="388017" y="148114"/>
                  <a:pt x="379779" y="147167"/>
                </a:cubicBezTo>
                <a:cubicBezTo>
                  <a:pt x="371540" y="146221"/>
                  <a:pt x="364291" y="142904"/>
                  <a:pt x="358032" y="137219"/>
                </a:cubicBezTo>
                <a:cubicBezTo>
                  <a:pt x="351772" y="131533"/>
                  <a:pt x="354364" y="128399"/>
                  <a:pt x="365808" y="127819"/>
                </a:cubicBezTo>
                <a:cubicBezTo>
                  <a:pt x="377251" y="127238"/>
                  <a:pt x="391789" y="125815"/>
                  <a:pt x="409420" y="123549"/>
                </a:cubicBezTo>
                <a:cubicBezTo>
                  <a:pt x="427051" y="121283"/>
                  <a:pt x="448637" y="118501"/>
                  <a:pt x="474177" y="115203"/>
                </a:cubicBezTo>
                <a:lnTo>
                  <a:pt x="474177" y="85153"/>
                </a:lnTo>
                <a:cubicBezTo>
                  <a:pt x="468254" y="86931"/>
                  <a:pt x="461217" y="88050"/>
                  <a:pt x="453065" y="88508"/>
                </a:cubicBezTo>
                <a:cubicBezTo>
                  <a:pt x="444912" y="88967"/>
                  <a:pt x="436269" y="85798"/>
                  <a:pt x="427134" y="79001"/>
                </a:cubicBezTo>
                <a:cubicBezTo>
                  <a:pt x="417999" y="72204"/>
                  <a:pt x="418860" y="68805"/>
                  <a:pt x="429715" y="68805"/>
                </a:cubicBezTo>
                <a:cubicBezTo>
                  <a:pt x="438463" y="68805"/>
                  <a:pt x="453283" y="67199"/>
                  <a:pt x="474177" y="63987"/>
                </a:cubicBezTo>
                <a:cubicBezTo>
                  <a:pt x="474177" y="38318"/>
                  <a:pt x="472377" y="21228"/>
                  <a:pt x="468778" y="12717"/>
                </a:cubicBezTo>
                <a:cubicBezTo>
                  <a:pt x="466078" y="6334"/>
                  <a:pt x="467083" y="3004"/>
                  <a:pt x="471793" y="2727"/>
                </a:cubicBezTo>
                <a:close/>
                <a:moveTo>
                  <a:pt x="991122" y="1"/>
                </a:moveTo>
                <a:cubicBezTo>
                  <a:pt x="992454" y="-17"/>
                  <a:pt x="994063" y="279"/>
                  <a:pt x="995951" y="886"/>
                </a:cubicBezTo>
                <a:cubicBezTo>
                  <a:pt x="1003501" y="3317"/>
                  <a:pt x="1010502" y="7038"/>
                  <a:pt x="1016956" y="12050"/>
                </a:cubicBezTo>
                <a:cubicBezTo>
                  <a:pt x="1023409" y="17062"/>
                  <a:pt x="1024387" y="21332"/>
                  <a:pt x="1019892" y="24859"/>
                </a:cubicBezTo>
                <a:cubicBezTo>
                  <a:pt x="1015396" y="28387"/>
                  <a:pt x="1009814" y="34378"/>
                  <a:pt x="1003146" y="42831"/>
                </a:cubicBezTo>
                <a:cubicBezTo>
                  <a:pt x="996478" y="51285"/>
                  <a:pt x="988555" y="58588"/>
                  <a:pt x="979377" y="64740"/>
                </a:cubicBezTo>
                <a:cubicBezTo>
                  <a:pt x="995868" y="63019"/>
                  <a:pt x="1015220" y="59936"/>
                  <a:pt x="1037433" y="55490"/>
                </a:cubicBezTo>
                <a:cubicBezTo>
                  <a:pt x="1059646" y="51045"/>
                  <a:pt x="1074499" y="47424"/>
                  <a:pt x="1081992" y="44627"/>
                </a:cubicBezTo>
                <a:cubicBezTo>
                  <a:pt x="1089485" y="41831"/>
                  <a:pt x="1096834" y="40913"/>
                  <a:pt x="1104040" y="41874"/>
                </a:cubicBezTo>
                <a:cubicBezTo>
                  <a:pt x="1111246" y="42835"/>
                  <a:pt x="1117918" y="46208"/>
                  <a:pt x="1124055" y="51995"/>
                </a:cubicBezTo>
                <a:cubicBezTo>
                  <a:pt x="1130193" y="57781"/>
                  <a:pt x="1121338" y="62954"/>
                  <a:pt x="1097490" y="67514"/>
                </a:cubicBezTo>
                <a:cubicBezTo>
                  <a:pt x="1073642" y="72075"/>
                  <a:pt x="1048224" y="76004"/>
                  <a:pt x="1021236" y="79302"/>
                </a:cubicBezTo>
                <a:lnTo>
                  <a:pt x="1021236" y="103888"/>
                </a:lnTo>
                <a:cubicBezTo>
                  <a:pt x="1036379" y="100447"/>
                  <a:pt x="1049024" y="96661"/>
                  <a:pt x="1059170" y="92531"/>
                </a:cubicBezTo>
                <a:cubicBezTo>
                  <a:pt x="1069315" y="88401"/>
                  <a:pt x="1079249" y="90118"/>
                  <a:pt x="1088972" y="97683"/>
                </a:cubicBezTo>
                <a:cubicBezTo>
                  <a:pt x="1098695" y="105247"/>
                  <a:pt x="1093507" y="111119"/>
                  <a:pt x="1073409" y="115300"/>
                </a:cubicBezTo>
                <a:cubicBezTo>
                  <a:pt x="1053312" y="119480"/>
                  <a:pt x="1035799" y="121964"/>
                  <a:pt x="1020870" y="122753"/>
                </a:cubicBezTo>
                <a:cubicBezTo>
                  <a:pt x="1020182" y="130941"/>
                  <a:pt x="1020175" y="138599"/>
                  <a:pt x="1020849" y="145726"/>
                </a:cubicBezTo>
                <a:cubicBezTo>
                  <a:pt x="1031934" y="143130"/>
                  <a:pt x="1044277" y="139556"/>
                  <a:pt x="1057879" y="135003"/>
                </a:cubicBezTo>
                <a:cubicBezTo>
                  <a:pt x="1071481" y="130450"/>
                  <a:pt x="1083620" y="131687"/>
                  <a:pt x="1094296" y="138714"/>
                </a:cubicBezTo>
                <a:cubicBezTo>
                  <a:pt x="1104972" y="145740"/>
                  <a:pt x="1097239" y="152068"/>
                  <a:pt x="1071097" y="157696"/>
                </a:cubicBezTo>
                <a:cubicBezTo>
                  <a:pt x="1044955" y="163325"/>
                  <a:pt x="1027883" y="165236"/>
                  <a:pt x="1019881" y="163429"/>
                </a:cubicBezTo>
                <a:cubicBezTo>
                  <a:pt x="1019881" y="166139"/>
                  <a:pt x="1019591" y="169971"/>
                  <a:pt x="1019012" y="174923"/>
                </a:cubicBezTo>
                <a:lnTo>
                  <a:pt x="1016890" y="189765"/>
                </a:lnTo>
                <a:lnTo>
                  <a:pt x="1018999" y="189671"/>
                </a:lnTo>
                <a:cubicBezTo>
                  <a:pt x="1028421" y="191077"/>
                  <a:pt x="1035863" y="192690"/>
                  <a:pt x="1041327" y="194511"/>
                </a:cubicBezTo>
                <a:cubicBezTo>
                  <a:pt x="1047694" y="196634"/>
                  <a:pt x="1053136" y="199950"/>
                  <a:pt x="1057653" y="204460"/>
                </a:cubicBezTo>
                <a:cubicBezTo>
                  <a:pt x="1062170" y="208970"/>
                  <a:pt x="1064128" y="215857"/>
                  <a:pt x="1063525" y="225120"/>
                </a:cubicBezTo>
                <a:cubicBezTo>
                  <a:pt x="1062923" y="234384"/>
                  <a:pt x="1057513" y="236628"/>
                  <a:pt x="1047296" y="231853"/>
                </a:cubicBezTo>
                <a:cubicBezTo>
                  <a:pt x="1037078" y="227078"/>
                  <a:pt x="1027453" y="218502"/>
                  <a:pt x="1018418" y="206127"/>
                </a:cubicBezTo>
                <a:lnTo>
                  <a:pt x="1014533" y="199975"/>
                </a:lnTo>
                <a:lnTo>
                  <a:pt x="1014087" y="201602"/>
                </a:lnTo>
                <a:cubicBezTo>
                  <a:pt x="1011183" y="207721"/>
                  <a:pt x="1006528" y="206831"/>
                  <a:pt x="1000124" y="198932"/>
                </a:cubicBezTo>
                <a:cubicBezTo>
                  <a:pt x="991584" y="188399"/>
                  <a:pt x="989114" y="175751"/>
                  <a:pt x="992713" y="160987"/>
                </a:cubicBezTo>
                <a:cubicBezTo>
                  <a:pt x="996313" y="146224"/>
                  <a:pt x="996858" y="120043"/>
                  <a:pt x="994348" y="82443"/>
                </a:cubicBezTo>
                <a:cubicBezTo>
                  <a:pt x="988397" y="83346"/>
                  <a:pt x="981464" y="81998"/>
                  <a:pt x="973548" y="78399"/>
                </a:cubicBezTo>
                <a:cubicBezTo>
                  <a:pt x="965775" y="86659"/>
                  <a:pt x="955210" y="96091"/>
                  <a:pt x="941852" y="106695"/>
                </a:cubicBezTo>
                <a:cubicBezTo>
                  <a:pt x="928494" y="117300"/>
                  <a:pt x="917212" y="123782"/>
                  <a:pt x="908006" y="126141"/>
                </a:cubicBezTo>
                <a:cubicBezTo>
                  <a:pt x="898799" y="128500"/>
                  <a:pt x="897795" y="125789"/>
                  <a:pt x="904994" y="118010"/>
                </a:cubicBezTo>
                <a:cubicBezTo>
                  <a:pt x="912193" y="110230"/>
                  <a:pt x="921281" y="100773"/>
                  <a:pt x="932259" y="89638"/>
                </a:cubicBezTo>
                <a:cubicBezTo>
                  <a:pt x="943236" y="78503"/>
                  <a:pt x="955382" y="64105"/>
                  <a:pt x="968697" y="46445"/>
                </a:cubicBezTo>
                <a:cubicBezTo>
                  <a:pt x="982012" y="28785"/>
                  <a:pt x="987995" y="16169"/>
                  <a:pt x="986648" y="8598"/>
                </a:cubicBezTo>
                <a:cubicBezTo>
                  <a:pt x="985637" y="2919"/>
                  <a:pt x="987128" y="53"/>
                  <a:pt x="99112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161327" y="3776327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2" grpId="0" animBg="1"/>
      <p:bldP spid="42" grpId="0" animBg="1"/>
      <p:bldP spid="43" grpId="0"/>
      <p:bldP spid="44" grpId="0"/>
      <p:bldP spid="4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7"/>
          <p:cNvSpPr/>
          <p:nvPr/>
        </p:nvSpPr>
        <p:spPr>
          <a:xfrm>
            <a:off x="812800" y="1328038"/>
            <a:ext cx="8704385" cy="569229"/>
          </a:xfrm>
          <a:prstGeom prst="wedgeRoundRectCallout">
            <a:avLst>
              <a:gd name="adj1" fmla="val -35047"/>
              <a:gd name="adj2" fmla="val 73780"/>
              <a:gd name="adj3" fmla="val 16667"/>
            </a:avLst>
          </a:prstGeom>
          <a:solidFill>
            <a:schemeClr val="bg1"/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复式条形统计图和单式条形统计图有什么区别？</a:t>
            </a:r>
          </a:p>
        </p:txBody>
      </p:sp>
      <p:sp>
        <p:nvSpPr>
          <p:cNvPr id="24" name="AutoShape 27"/>
          <p:cNvSpPr/>
          <p:nvPr/>
        </p:nvSpPr>
        <p:spPr>
          <a:xfrm>
            <a:off x="1079377" y="5431726"/>
            <a:ext cx="10015664" cy="501126"/>
          </a:xfrm>
          <a:prstGeom prst="wedgeRoundRectCallout">
            <a:avLst>
              <a:gd name="adj1" fmla="val -49791"/>
              <a:gd name="adj2" fmla="val -6990"/>
              <a:gd name="adj3" fmla="val 16667"/>
            </a:avLst>
          </a:prstGeom>
          <a:noFill/>
          <a:ln w="28575" cap="flat" cmpd="sng">
            <a:solidFill>
              <a:srgbClr val="00B05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复式条形统计图能清楚看出数量的多少，便于比较两组数据的多少。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43" y="2250933"/>
            <a:ext cx="5204313" cy="282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7"/>
          <p:cNvSpPr/>
          <p:nvPr/>
        </p:nvSpPr>
        <p:spPr>
          <a:xfrm>
            <a:off x="1058779" y="1313436"/>
            <a:ext cx="8704385" cy="501126"/>
          </a:xfrm>
          <a:prstGeom prst="wedgeRoundRectCallout">
            <a:avLst>
              <a:gd name="adj1" fmla="val -35047"/>
              <a:gd name="adj2" fmla="val 73780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看图回答问题。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125" y="2425275"/>
            <a:ext cx="5081053" cy="3271557"/>
          </a:xfrm>
          <a:prstGeom prst="rect">
            <a:avLst/>
          </a:prstGeom>
        </p:spPr>
      </p:pic>
      <p:sp>
        <p:nvSpPr>
          <p:cNvPr id="29" name="矩形 33"/>
          <p:cNvSpPr/>
          <p:nvPr/>
        </p:nvSpPr>
        <p:spPr>
          <a:xfrm>
            <a:off x="5697375" y="3589187"/>
            <a:ext cx="252585" cy="1714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0" name="Text Box 75"/>
          <p:cNvSpPr txBox="1"/>
          <p:nvPr/>
        </p:nvSpPr>
        <p:spPr>
          <a:xfrm>
            <a:off x="5522718" y="3325533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31" name="矩形 33"/>
          <p:cNvSpPr/>
          <p:nvPr/>
        </p:nvSpPr>
        <p:spPr>
          <a:xfrm>
            <a:off x="3311571" y="4511678"/>
            <a:ext cx="25258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2" name="Text Box 75"/>
          <p:cNvSpPr txBox="1"/>
          <p:nvPr/>
        </p:nvSpPr>
        <p:spPr>
          <a:xfrm>
            <a:off x="3244768" y="4252486"/>
            <a:ext cx="38618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33" name="矩形 33"/>
          <p:cNvSpPr/>
          <p:nvPr/>
        </p:nvSpPr>
        <p:spPr>
          <a:xfrm>
            <a:off x="4100053" y="4295678"/>
            <a:ext cx="252585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4" name="Text Box 75"/>
          <p:cNvSpPr txBox="1"/>
          <p:nvPr/>
        </p:nvSpPr>
        <p:spPr>
          <a:xfrm>
            <a:off x="3951209" y="4021393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35" name="矩形 33"/>
          <p:cNvSpPr/>
          <p:nvPr/>
        </p:nvSpPr>
        <p:spPr>
          <a:xfrm>
            <a:off x="4899071" y="4003070"/>
            <a:ext cx="252585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6" name="Text Box 75"/>
          <p:cNvSpPr txBox="1"/>
          <p:nvPr/>
        </p:nvSpPr>
        <p:spPr>
          <a:xfrm>
            <a:off x="4742223" y="3745539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37" name="矩形 34"/>
          <p:cNvSpPr/>
          <p:nvPr/>
        </p:nvSpPr>
        <p:spPr>
          <a:xfrm>
            <a:off x="3576778" y="3143678"/>
            <a:ext cx="252585" cy="216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 Box 73"/>
          <p:cNvSpPr txBox="1"/>
          <p:nvPr/>
        </p:nvSpPr>
        <p:spPr>
          <a:xfrm>
            <a:off x="3413625" y="2889060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</a:p>
        </p:txBody>
      </p:sp>
      <p:sp>
        <p:nvSpPr>
          <p:cNvPr id="39" name="矩形 34"/>
          <p:cNvSpPr/>
          <p:nvPr/>
        </p:nvSpPr>
        <p:spPr>
          <a:xfrm>
            <a:off x="4370743" y="3251678"/>
            <a:ext cx="252585" cy="2052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Box 73"/>
          <p:cNvSpPr txBox="1"/>
          <p:nvPr/>
        </p:nvSpPr>
        <p:spPr>
          <a:xfrm>
            <a:off x="4214709" y="2990129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</a:t>
            </a:r>
          </a:p>
        </p:txBody>
      </p:sp>
      <p:sp>
        <p:nvSpPr>
          <p:cNvPr id="41" name="矩形 34"/>
          <p:cNvSpPr/>
          <p:nvPr/>
        </p:nvSpPr>
        <p:spPr>
          <a:xfrm>
            <a:off x="5158387" y="3486144"/>
            <a:ext cx="252585" cy="1817534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73"/>
          <p:cNvSpPr txBox="1"/>
          <p:nvPr/>
        </p:nvSpPr>
        <p:spPr>
          <a:xfrm>
            <a:off x="4960846" y="3213945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43" name="矩形 34"/>
          <p:cNvSpPr/>
          <p:nvPr/>
        </p:nvSpPr>
        <p:spPr>
          <a:xfrm>
            <a:off x="5965143" y="3678770"/>
            <a:ext cx="252585" cy="162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 Box 73"/>
          <p:cNvSpPr txBox="1"/>
          <p:nvPr/>
        </p:nvSpPr>
        <p:spPr>
          <a:xfrm>
            <a:off x="5812633" y="3437762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sp>
        <p:nvSpPr>
          <p:cNvPr id="45" name="矩形 33"/>
          <p:cNvSpPr/>
          <p:nvPr/>
        </p:nvSpPr>
        <p:spPr>
          <a:xfrm>
            <a:off x="6899040" y="2534677"/>
            <a:ext cx="306070" cy="2882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46" name="矩形 34"/>
          <p:cNvSpPr/>
          <p:nvPr/>
        </p:nvSpPr>
        <p:spPr>
          <a:xfrm>
            <a:off x="6899040" y="2956952"/>
            <a:ext cx="306070" cy="288002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Text Box 75"/>
          <p:cNvSpPr txBox="1"/>
          <p:nvPr/>
        </p:nvSpPr>
        <p:spPr>
          <a:xfrm>
            <a:off x="7138131" y="2484413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城镇</a:t>
            </a:r>
          </a:p>
        </p:txBody>
      </p:sp>
      <p:sp>
        <p:nvSpPr>
          <p:cNvPr id="48" name="Text Box 75"/>
          <p:cNvSpPr txBox="1"/>
          <p:nvPr/>
        </p:nvSpPr>
        <p:spPr>
          <a:xfrm>
            <a:off x="7138131" y="2906400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乡村</a:t>
            </a:r>
          </a:p>
        </p:txBody>
      </p:sp>
      <p:sp>
        <p:nvSpPr>
          <p:cNvPr id="25" name="AutoShape 27"/>
          <p:cNvSpPr/>
          <p:nvPr/>
        </p:nvSpPr>
        <p:spPr>
          <a:xfrm>
            <a:off x="2066265" y="5710172"/>
            <a:ext cx="6353810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）哪年城镇人口数最多？哪年最少？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AutoShape 27"/>
          <p:cNvSpPr/>
          <p:nvPr/>
        </p:nvSpPr>
        <p:spPr>
          <a:xfrm>
            <a:off x="6358792" y="3899425"/>
            <a:ext cx="863600" cy="501126"/>
          </a:xfrm>
          <a:prstGeom prst="wedgeRoundRectCallout">
            <a:avLst>
              <a:gd name="adj1" fmla="val -108750"/>
              <a:gd name="adj2" fmla="val 36756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最多</a:t>
            </a:r>
          </a:p>
        </p:txBody>
      </p:sp>
      <p:sp>
        <p:nvSpPr>
          <p:cNvPr id="27" name="AutoShape 27"/>
          <p:cNvSpPr/>
          <p:nvPr/>
        </p:nvSpPr>
        <p:spPr>
          <a:xfrm>
            <a:off x="2100177" y="4214237"/>
            <a:ext cx="918210" cy="501126"/>
          </a:xfrm>
          <a:prstGeom prst="wedgeRoundRectCallout">
            <a:avLst>
              <a:gd name="adj1" fmla="val 88014"/>
              <a:gd name="adj2" fmla="val 41328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最少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865656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5" grpId="0" bldLvl="0"/>
      <p:bldP spid="26" grpId="0" bldLvl="0" animBg="1"/>
      <p:bldP spid="2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7926" y="2233521"/>
            <a:ext cx="5081053" cy="3271557"/>
          </a:xfrm>
          <a:prstGeom prst="rect">
            <a:avLst/>
          </a:prstGeom>
        </p:spPr>
      </p:pic>
      <p:sp>
        <p:nvSpPr>
          <p:cNvPr id="27" name="矩形 33"/>
          <p:cNvSpPr/>
          <p:nvPr/>
        </p:nvSpPr>
        <p:spPr>
          <a:xfrm>
            <a:off x="5090176" y="3397433"/>
            <a:ext cx="252585" cy="1714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915519" y="3133779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29" name="矩形 33"/>
          <p:cNvSpPr/>
          <p:nvPr/>
        </p:nvSpPr>
        <p:spPr>
          <a:xfrm>
            <a:off x="2704372" y="4319924"/>
            <a:ext cx="25258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0" name="Text Box 75"/>
          <p:cNvSpPr txBox="1"/>
          <p:nvPr/>
        </p:nvSpPr>
        <p:spPr>
          <a:xfrm>
            <a:off x="2637569" y="4060732"/>
            <a:ext cx="38618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31" name="矩形 33"/>
          <p:cNvSpPr/>
          <p:nvPr/>
        </p:nvSpPr>
        <p:spPr>
          <a:xfrm>
            <a:off x="3492854" y="4103924"/>
            <a:ext cx="252585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2" name="Text Box 75"/>
          <p:cNvSpPr txBox="1"/>
          <p:nvPr/>
        </p:nvSpPr>
        <p:spPr>
          <a:xfrm>
            <a:off x="3344010" y="3829639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33" name="矩形 33"/>
          <p:cNvSpPr/>
          <p:nvPr/>
        </p:nvSpPr>
        <p:spPr>
          <a:xfrm>
            <a:off x="4291872" y="3811316"/>
            <a:ext cx="252585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4" name="Text Box 75"/>
          <p:cNvSpPr txBox="1"/>
          <p:nvPr/>
        </p:nvSpPr>
        <p:spPr>
          <a:xfrm>
            <a:off x="4135024" y="3553785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35" name="矩形 34"/>
          <p:cNvSpPr/>
          <p:nvPr/>
        </p:nvSpPr>
        <p:spPr>
          <a:xfrm>
            <a:off x="2969579" y="2951924"/>
            <a:ext cx="252585" cy="216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Box 73"/>
          <p:cNvSpPr txBox="1"/>
          <p:nvPr/>
        </p:nvSpPr>
        <p:spPr>
          <a:xfrm>
            <a:off x="2806426" y="2697306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</a:p>
        </p:txBody>
      </p:sp>
      <p:sp>
        <p:nvSpPr>
          <p:cNvPr id="37" name="矩形 34"/>
          <p:cNvSpPr/>
          <p:nvPr/>
        </p:nvSpPr>
        <p:spPr>
          <a:xfrm>
            <a:off x="3763544" y="3059924"/>
            <a:ext cx="252585" cy="2052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 Box 73"/>
          <p:cNvSpPr txBox="1"/>
          <p:nvPr/>
        </p:nvSpPr>
        <p:spPr>
          <a:xfrm>
            <a:off x="3607510" y="2798375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</a:t>
            </a:r>
          </a:p>
        </p:txBody>
      </p:sp>
      <p:sp>
        <p:nvSpPr>
          <p:cNvPr id="39" name="矩形 34"/>
          <p:cNvSpPr/>
          <p:nvPr/>
        </p:nvSpPr>
        <p:spPr>
          <a:xfrm>
            <a:off x="4551188" y="3294390"/>
            <a:ext cx="252585" cy="1817534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Text Box 73"/>
          <p:cNvSpPr txBox="1"/>
          <p:nvPr/>
        </p:nvSpPr>
        <p:spPr>
          <a:xfrm>
            <a:off x="4353647" y="3022191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41" name="矩形 34"/>
          <p:cNvSpPr/>
          <p:nvPr/>
        </p:nvSpPr>
        <p:spPr>
          <a:xfrm>
            <a:off x="5357944" y="3487016"/>
            <a:ext cx="252585" cy="162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Box 73"/>
          <p:cNvSpPr txBox="1"/>
          <p:nvPr/>
        </p:nvSpPr>
        <p:spPr>
          <a:xfrm>
            <a:off x="5205434" y="3246008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sp>
        <p:nvSpPr>
          <p:cNvPr id="43" name="矩形 33"/>
          <p:cNvSpPr/>
          <p:nvPr/>
        </p:nvSpPr>
        <p:spPr>
          <a:xfrm>
            <a:off x="6291841" y="2342923"/>
            <a:ext cx="306070" cy="2882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44" name="矩形 34"/>
          <p:cNvSpPr/>
          <p:nvPr/>
        </p:nvSpPr>
        <p:spPr>
          <a:xfrm>
            <a:off x="6291841" y="2765198"/>
            <a:ext cx="306070" cy="288002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 Box 75"/>
          <p:cNvSpPr txBox="1"/>
          <p:nvPr/>
        </p:nvSpPr>
        <p:spPr>
          <a:xfrm>
            <a:off x="6530932" y="2292659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城镇</a:t>
            </a:r>
          </a:p>
        </p:txBody>
      </p:sp>
      <p:sp>
        <p:nvSpPr>
          <p:cNvPr id="46" name="Text Box 75"/>
          <p:cNvSpPr txBox="1"/>
          <p:nvPr/>
        </p:nvSpPr>
        <p:spPr>
          <a:xfrm>
            <a:off x="6530932" y="2714646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乡村</a:t>
            </a:r>
          </a:p>
        </p:txBody>
      </p:sp>
      <p:sp>
        <p:nvSpPr>
          <p:cNvPr id="23" name="AutoShape 27"/>
          <p:cNvSpPr/>
          <p:nvPr/>
        </p:nvSpPr>
        <p:spPr>
          <a:xfrm>
            <a:off x="1555037" y="5514549"/>
            <a:ext cx="6289268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）哪年乡村人口数最多？哪年最少？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AutoShape 27"/>
          <p:cNvSpPr/>
          <p:nvPr/>
        </p:nvSpPr>
        <p:spPr>
          <a:xfrm>
            <a:off x="1853243" y="3236453"/>
            <a:ext cx="863600" cy="501126"/>
          </a:xfrm>
          <a:prstGeom prst="wedgeRoundRectCallout">
            <a:avLst>
              <a:gd name="adj1" fmla="val 88162"/>
              <a:gd name="adj2" fmla="val -1417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最多</a:t>
            </a:r>
          </a:p>
        </p:txBody>
      </p:sp>
      <p:sp>
        <p:nvSpPr>
          <p:cNvPr id="25" name="AutoShape 27"/>
          <p:cNvSpPr/>
          <p:nvPr/>
        </p:nvSpPr>
        <p:spPr>
          <a:xfrm>
            <a:off x="5690865" y="3627613"/>
            <a:ext cx="918210" cy="501126"/>
          </a:xfrm>
          <a:prstGeom prst="wedgeRoundRectCallout">
            <a:avLst>
              <a:gd name="adj1" fmla="val -72268"/>
              <a:gd name="adj2" fmla="val 27860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最少</a:t>
            </a:r>
          </a:p>
        </p:txBody>
      </p:sp>
      <p:sp>
        <p:nvSpPr>
          <p:cNvPr id="47" name="AutoShape 27"/>
          <p:cNvSpPr/>
          <p:nvPr/>
        </p:nvSpPr>
        <p:spPr>
          <a:xfrm>
            <a:off x="1127975" y="1416408"/>
            <a:ext cx="8704385" cy="501126"/>
          </a:xfrm>
          <a:prstGeom prst="wedgeRoundRectCallout">
            <a:avLst>
              <a:gd name="adj1" fmla="val -35047"/>
              <a:gd name="adj2" fmla="val 73780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看图回答问题。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682758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/>
      <p:bldP spid="24" grpId="0" bldLvl="0" animBg="1"/>
      <p:bldP spid="2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4278" y="1793221"/>
            <a:ext cx="5081053" cy="3271557"/>
          </a:xfrm>
          <a:prstGeom prst="rect">
            <a:avLst/>
          </a:prstGeom>
        </p:spPr>
      </p:pic>
      <p:sp>
        <p:nvSpPr>
          <p:cNvPr id="5" name="矩形 33"/>
          <p:cNvSpPr/>
          <p:nvPr/>
        </p:nvSpPr>
        <p:spPr>
          <a:xfrm>
            <a:off x="2740724" y="3879624"/>
            <a:ext cx="25258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6" name="Text Box 75"/>
          <p:cNvSpPr txBox="1"/>
          <p:nvPr/>
        </p:nvSpPr>
        <p:spPr>
          <a:xfrm>
            <a:off x="2673921" y="3620432"/>
            <a:ext cx="38618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7" name="矩形 33"/>
          <p:cNvSpPr/>
          <p:nvPr/>
        </p:nvSpPr>
        <p:spPr>
          <a:xfrm>
            <a:off x="3529206" y="3663624"/>
            <a:ext cx="252585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8" name="Text Box 75"/>
          <p:cNvSpPr txBox="1"/>
          <p:nvPr/>
        </p:nvSpPr>
        <p:spPr>
          <a:xfrm>
            <a:off x="3380362" y="3389339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9" name="矩形 33"/>
          <p:cNvSpPr/>
          <p:nvPr/>
        </p:nvSpPr>
        <p:spPr>
          <a:xfrm>
            <a:off x="4328224" y="3371016"/>
            <a:ext cx="252585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10" name="Text Box 75"/>
          <p:cNvSpPr txBox="1"/>
          <p:nvPr/>
        </p:nvSpPr>
        <p:spPr>
          <a:xfrm>
            <a:off x="4171376" y="3113485"/>
            <a:ext cx="56464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11" name="矩形 34"/>
          <p:cNvSpPr/>
          <p:nvPr/>
        </p:nvSpPr>
        <p:spPr>
          <a:xfrm>
            <a:off x="3005931" y="2511624"/>
            <a:ext cx="252585" cy="216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73"/>
          <p:cNvSpPr txBox="1"/>
          <p:nvPr/>
        </p:nvSpPr>
        <p:spPr>
          <a:xfrm>
            <a:off x="2842778" y="2257006"/>
            <a:ext cx="56464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</a:p>
        </p:txBody>
      </p:sp>
      <p:sp>
        <p:nvSpPr>
          <p:cNvPr id="13" name="矩形 34"/>
          <p:cNvSpPr/>
          <p:nvPr/>
        </p:nvSpPr>
        <p:spPr>
          <a:xfrm>
            <a:off x="3799896" y="2619624"/>
            <a:ext cx="252585" cy="2052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73"/>
          <p:cNvSpPr txBox="1"/>
          <p:nvPr/>
        </p:nvSpPr>
        <p:spPr>
          <a:xfrm>
            <a:off x="3643862" y="2358075"/>
            <a:ext cx="56464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</a:t>
            </a:r>
          </a:p>
        </p:txBody>
      </p:sp>
      <p:sp>
        <p:nvSpPr>
          <p:cNvPr id="15" name="矩形 34"/>
          <p:cNvSpPr/>
          <p:nvPr/>
        </p:nvSpPr>
        <p:spPr>
          <a:xfrm>
            <a:off x="4587540" y="2854090"/>
            <a:ext cx="252585" cy="1817534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73"/>
          <p:cNvSpPr txBox="1"/>
          <p:nvPr/>
        </p:nvSpPr>
        <p:spPr>
          <a:xfrm>
            <a:off x="4389999" y="2581891"/>
            <a:ext cx="56464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19" name="矩形 33"/>
          <p:cNvSpPr/>
          <p:nvPr/>
        </p:nvSpPr>
        <p:spPr>
          <a:xfrm>
            <a:off x="6328193" y="1902623"/>
            <a:ext cx="306070" cy="2882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0" name="矩形 34"/>
          <p:cNvSpPr/>
          <p:nvPr/>
        </p:nvSpPr>
        <p:spPr>
          <a:xfrm>
            <a:off x="6328193" y="2324898"/>
            <a:ext cx="306070" cy="288002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Box 75"/>
          <p:cNvSpPr txBox="1"/>
          <p:nvPr/>
        </p:nvSpPr>
        <p:spPr>
          <a:xfrm>
            <a:off x="6567284" y="1852359"/>
            <a:ext cx="684530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城镇</a:t>
            </a:r>
          </a:p>
        </p:txBody>
      </p:sp>
      <p:sp>
        <p:nvSpPr>
          <p:cNvPr id="22" name="Text Box 75"/>
          <p:cNvSpPr txBox="1"/>
          <p:nvPr/>
        </p:nvSpPr>
        <p:spPr>
          <a:xfrm>
            <a:off x="6567284" y="2274346"/>
            <a:ext cx="684530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乡村</a:t>
            </a:r>
          </a:p>
        </p:txBody>
      </p:sp>
      <p:sp>
        <p:nvSpPr>
          <p:cNvPr id="23" name="AutoShape 27"/>
          <p:cNvSpPr/>
          <p:nvPr/>
        </p:nvSpPr>
        <p:spPr>
          <a:xfrm>
            <a:off x="1378206" y="5093215"/>
            <a:ext cx="6486518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solidFill>
            <a:schemeClr val="bg1"/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）哪年城乡人口总数最多？哪年最少？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651811" y="2324900"/>
            <a:ext cx="706229" cy="23917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AutoShape 27"/>
          <p:cNvSpPr/>
          <p:nvPr/>
        </p:nvSpPr>
        <p:spPr>
          <a:xfrm>
            <a:off x="812800" y="2369061"/>
            <a:ext cx="1523918" cy="433022"/>
          </a:xfrm>
          <a:prstGeom prst="wedgeRoundRectCallout">
            <a:avLst>
              <a:gd name="adj1" fmla="val 76188"/>
              <a:gd name="adj2" fmla="val 1040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21+58=79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3429172" y="2324900"/>
            <a:ext cx="711884" cy="239171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3691367" y="1612556"/>
            <a:ext cx="555625" cy="433022"/>
          </a:xfrm>
          <a:prstGeom prst="wedgeRoundRectCallout">
            <a:avLst>
              <a:gd name="adj1" fmla="val -18000"/>
              <a:gd name="adj2" fmla="val 8483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81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4246990" y="2319814"/>
            <a:ext cx="678740" cy="2396801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AutoShape 27"/>
          <p:cNvSpPr/>
          <p:nvPr/>
        </p:nvSpPr>
        <p:spPr>
          <a:xfrm>
            <a:off x="4370107" y="1616903"/>
            <a:ext cx="555625" cy="433022"/>
          </a:xfrm>
          <a:prstGeom prst="wedgeRoundRectCallout">
            <a:avLst>
              <a:gd name="adj1" fmla="val -19371"/>
              <a:gd name="adj2" fmla="val 83231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84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5063061" y="2319814"/>
            <a:ext cx="648466" cy="2396801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AutoShape 27"/>
          <p:cNvSpPr/>
          <p:nvPr/>
        </p:nvSpPr>
        <p:spPr>
          <a:xfrm>
            <a:off x="5094015" y="1612556"/>
            <a:ext cx="555625" cy="433022"/>
          </a:xfrm>
          <a:prstGeom prst="wedgeRoundRectCallout">
            <a:avLst>
              <a:gd name="adj1" fmla="val 17086"/>
              <a:gd name="adj2" fmla="val 84951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89</a:t>
            </a:r>
          </a:p>
        </p:txBody>
      </p:sp>
      <p:sp>
        <p:nvSpPr>
          <p:cNvPr id="32" name="AutoShape 27"/>
          <p:cNvSpPr/>
          <p:nvPr/>
        </p:nvSpPr>
        <p:spPr>
          <a:xfrm>
            <a:off x="1477929" y="5574747"/>
            <a:ext cx="6486518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:2010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年城乡人口总数最多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,1980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年最少。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3"/>
          <p:cNvSpPr/>
          <p:nvPr/>
        </p:nvSpPr>
        <p:spPr>
          <a:xfrm>
            <a:off x="5126528" y="2957133"/>
            <a:ext cx="252585" cy="1714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4" name="Text Box 75"/>
          <p:cNvSpPr txBox="1"/>
          <p:nvPr/>
        </p:nvSpPr>
        <p:spPr>
          <a:xfrm>
            <a:off x="4951871" y="2693479"/>
            <a:ext cx="564649" cy="27699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35" name="矩形 34"/>
          <p:cNvSpPr/>
          <p:nvPr/>
        </p:nvSpPr>
        <p:spPr>
          <a:xfrm>
            <a:off x="5394296" y="3046716"/>
            <a:ext cx="252585" cy="162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Box 73"/>
          <p:cNvSpPr txBox="1"/>
          <p:nvPr/>
        </p:nvSpPr>
        <p:spPr>
          <a:xfrm>
            <a:off x="5241786" y="2805708"/>
            <a:ext cx="56464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10018628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123" y="1984429"/>
            <a:ext cx="5081053" cy="3271557"/>
          </a:xfrm>
          <a:prstGeom prst="rect">
            <a:avLst/>
          </a:prstGeom>
        </p:spPr>
      </p:pic>
      <p:sp>
        <p:nvSpPr>
          <p:cNvPr id="3" name="矩形 33"/>
          <p:cNvSpPr/>
          <p:nvPr/>
        </p:nvSpPr>
        <p:spPr>
          <a:xfrm>
            <a:off x="5828333" y="3148341"/>
            <a:ext cx="252585" cy="17144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4" name="Text Box 75"/>
          <p:cNvSpPr txBox="1"/>
          <p:nvPr/>
        </p:nvSpPr>
        <p:spPr>
          <a:xfrm>
            <a:off x="5640228" y="2884687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5" name="矩形 33"/>
          <p:cNvSpPr/>
          <p:nvPr/>
        </p:nvSpPr>
        <p:spPr>
          <a:xfrm>
            <a:off x="3173569" y="4070832"/>
            <a:ext cx="252585" cy="79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6" name="Text Box 75"/>
          <p:cNvSpPr txBox="1"/>
          <p:nvPr/>
        </p:nvSpPr>
        <p:spPr>
          <a:xfrm>
            <a:off x="3106766" y="3811640"/>
            <a:ext cx="38618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7" name="矩形 33"/>
          <p:cNvSpPr/>
          <p:nvPr/>
        </p:nvSpPr>
        <p:spPr>
          <a:xfrm>
            <a:off x="3962051" y="3854832"/>
            <a:ext cx="252585" cy="100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8" name="Text Box 75"/>
          <p:cNvSpPr txBox="1"/>
          <p:nvPr/>
        </p:nvSpPr>
        <p:spPr>
          <a:xfrm>
            <a:off x="3813207" y="3580547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9" name="矩形 33"/>
          <p:cNvSpPr/>
          <p:nvPr/>
        </p:nvSpPr>
        <p:spPr>
          <a:xfrm>
            <a:off x="4761069" y="3562224"/>
            <a:ext cx="252585" cy="129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10" name="Text Box 75"/>
          <p:cNvSpPr txBox="1"/>
          <p:nvPr/>
        </p:nvSpPr>
        <p:spPr>
          <a:xfrm>
            <a:off x="4604221" y="3304693"/>
            <a:ext cx="564649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11" name="矩形 34"/>
          <p:cNvSpPr/>
          <p:nvPr/>
        </p:nvSpPr>
        <p:spPr>
          <a:xfrm>
            <a:off x="3438776" y="2702832"/>
            <a:ext cx="252585" cy="216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73"/>
          <p:cNvSpPr txBox="1"/>
          <p:nvPr/>
        </p:nvSpPr>
        <p:spPr>
          <a:xfrm>
            <a:off x="3275623" y="2448214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</a:p>
        </p:txBody>
      </p:sp>
      <p:sp>
        <p:nvSpPr>
          <p:cNvPr id="13" name="矩形 34"/>
          <p:cNvSpPr/>
          <p:nvPr/>
        </p:nvSpPr>
        <p:spPr>
          <a:xfrm>
            <a:off x="4232741" y="2810832"/>
            <a:ext cx="252585" cy="2052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 Box 73"/>
          <p:cNvSpPr txBox="1"/>
          <p:nvPr/>
        </p:nvSpPr>
        <p:spPr>
          <a:xfrm>
            <a:off x="4076707" y="2549283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</a:t>
            </a:r>
          </a:p>
        </p:txBody>
      </p:sp>
      <p:sp>
        <p:nvSpPr>
          <p:cNvPr id="15" name="矩形 34"/>
          <p:cNvSpPr/>
          <p:nvPr/>
        </p:nvSpPr>
        <p:spPr>
          <a:xfrm>
            <a:off x="5020385" y="3045298"/>
            <a:ext cx="252585" cy="1817534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73"/>
          <p:cNvSpPr txBox="1"/>
          <p:nvPr/>
        </p:nvSpPr>
        <p:spPr>
          <a:xfrm>
            <a:off x="4822844" y="2773099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17" name="矩形 34"/>
          <p:cNvSpPr/>
          <p:nvPr/>
        </p:nvSpPr>
        <p:spPr>
          <a:xfrm>
            <a:off x="6096101" y="3237924"/>
            <a:ext cx="252585" cy="1620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73"/>
          <p:cNvSpPr txBox="1"/>
          <p:nvPr/>
        </p:nvSpPr>
        <p:spPr>
          <a:xfrm>
            <a:off x="5930143" y="2996916"/>
            <a:ext cx="564648" cy="30777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sp>
        <p:nvSpPr>
          <p:cNvPr id="19" name="矩形 33"/>
          <p:cNvSpPr/>
          <p:nvPr/>
        </p:nvSpPr>
        <p:spPr>
          <a:xfrm>
            <a:off x="6761038" y="2093831"/>
            <a:ext cx="306070" cy="2882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0" name="矩形 34"/>
          <p:cNvSpPr/>
          <p:nvPr/>
        </p:nvSpPr>
        <p:spPr>
          <a:xfrm>
            <a:off x="6761038" y="2516106"/>
            <a:ext cx="306070" cy="288002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 Box 75"/>
          <p:cNvSpPr txBox="1"/>
          <p:nvPr/>
        </p:nvSpPr>
        <p:spPr>
          <a:xfrm>
            <a:off x="7000129" y="2043567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城镇</a:t>
            </a:r>
          </a:p>
        </p:txBody>
      </p:sp>
      <p:sp>
        <p:nvSpPr>
          <p:cNvPr id="22" name="Text Box 75"/>
          <p:cNvSpPr txBox="1"/>
          <p:nvPr/>
        </p:nvSpPr>
        <p:spPr>
          <a:xfrm>
            <a:off x="7000129" y="2465554"/>
            <a:ext cx="684530" cy="338554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乡村</a:t>
            </a:r>
          </a:p>
        </p:txBody>
      </p:sp>
      <p:sp>
        <p:nvSpPr>
          <p:cNvPr id="23" name="AutoShape 27"/>
          <p:cNvSpPr/>
          <p:nvPr/>
        </p:nvSpPr>
        <p:spPr>
          <a:xfrm>
            <a:off x="2579191" y="5272688"/>
            <a:ext cx="4363752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solidFill>
            <a:schemeClr val="bg1"/>
          </a:solid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）你还能得到哪些信息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</a:p>
        </p:txBody>
      </p:sp>
      <p:sp>
        <p:nvSpPr>
          <p:cNvPr id="24" name="AutoShape 27"/>
          <p:cNvSpPr/>
          <p:nvPr/>
        </p:nvSpPr>
        <p:spPr>
          <a:xfrm>
            <a:off x="2773566" y="5726555"/>
            <a:ext cx="4215970" cy="549863"/>
          </a:xfrm>
          <a:prstGeom prst="wedgeRoundRectCallout">
            <a:avLst>
              <a:gd name="adj1" fmla="val 49849"/>
              <a:gd name="adj2" fmla="val 20370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哪一年城乡人数相差最多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3072193" y="2465555"/>
            <a:ext cx="706229" cy="2448408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AutoShape 27"/>
          <p:cNvSpPr/>
          <p:nvPr/>
        </p:nvSpPr>
        <p:spPr>
          <a:xfrm>
            <a:off x="3126820" y="1653664"/>
            <a:ext cx="2794215" cy="501126"/>
          </a:xfrm>
          <a:prstGeom prst="wedgeRoundRectCallout">
            <a:avLst>
              <a:gd name="adj1" fmla="val -37475"/>
              <a:gd name="adj2" fmla="val 104515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城乡人数相差最多。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314650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/>
      <p:bldP spid="26" grpId="0" bldLvl="0" animBg="1"/>
      <p:bldP spid="2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24036" y="1837232"/>
            <a:ext cx="5106988" cy="3465513"/>
            <a:chOff x="904696" y="3038475"/>
            <a:chExt cx="5107464" cy="3465513"/>
          </a:xfrm>
        </p:grpSpPr>
        <p:pic>
          <p:nvPicPr>
            <p:cNvPr id="12" name="Picture 13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696" y="3038475"/>
              <a:ext cx="5107464" cy="3465513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3" name="Text Box 125"/>
            <p:cNvSpPr txBox="1"/>
            <p:nvPr/>
          </p:nvSpPr>
          <p:spPr>
            <a:xfrm>
              <a:off x="3016422" y="5116513"/>
              <a:ext cx="6477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27</a:t>
              </a:r>
            </a:p>
          </p:txBody>
        </p:sp>
        <p:sp>
          <p:nvSpPr>
            <p:cNvPr id="14" name="Text Box 126"/>
            <p:cNvSpPr txBox="1"/>
            <p:nvPr/>
          </p:nvSpPr>
          <p:spPr>
            <a:xfrm>
              <a:off x="4696791" y="4900619"/>
              <a:ext cx="6477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54</a:t>
              </a:r>
            </a:p>
          </p:txBody>
        </p:sp>
        <p:sp>
          <p:nvSpPr>
            <p:cNvPr id="15" name="Text Box 125"/>
            <p:cNvSpPr txBox="1"/>
            <p:nvPr/>
          </p:nvSpPr>
          <p:spPr>
            <a:xfrm>
              <a:off x="2654472" y="5745163"/>
              <a:ext cx="6477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21</a:t>
              </a:r>
            </a:p>
          </p:txBody>
        </p:sp>
        <p:sp>
          <p:nvSpPr>
            <p:cNvPr id="16" name="Text Box 126"/>
            <p:cNvSpPr txBox="1"/>
            <p:nvPr/>
          </p:nvSpPr>
          <p:spPr>
            <a:xfrm>
              <a:off x="4931741" y="5538794"/>
              <a:ext cx="647700" cy="27699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58</a:t>
              </a:r>
            </a:p>
          </p:txBody>
        </p:sp>
      </p:grpSp>
      <p:sp>
        <p:nvSpPr>
          <p:cNvPr id="17" name="Text Box 125"/>
          <p:cNvSpPr txBox="1"/>
          <p:nvPr/>
        </p:nvSpPr>
        <p:spPr>
          <a:xfrm>
            <a:off x="7824361" y="3289795"/>
            <a:ext cx="647700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18" name="Text Box 126"/>
          <p:cNvSpPr txBox="1"/>
          <p:nvPr/>
        </p:nvSpPr>
        <p:spPr>
          <a:xfrm>
            <a:off x="8686374" y="3073895"/>
            <a:ext cx="647700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19" name="Text Box 127"/>
          <p:cNvSpPr txBox="1"/>
          <p:nvPr/>
        </p:nvSpPr>
        <p:spPr>
          <a:xfrm>
            <a:off x="8459361" y="2654795"/>
            <a:ext cx="647700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20" name="Text Box 128"/>
          <p:cNvSpPr txBox="1"/>
          <p:nvPr/>
        </p:nvSpPr>
        <p:spPr>
          <a:xfrm>
            <a:off x="8378399" y="2448420"/>
            <a:ext cx="647700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0225" y="1865033"/>
            <a:ext cx="3395345" cy="107378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2" name="矩形 28"/>
          <p:cNvSpPr/>
          <p:nvPr/>
        </p:nvSpPr>
        <p:spPr>
          <a:xfrm rot="5400000">
            <a:off x="7075063" y="1721345"/>
            <a:ext cx="207963" cy="3019425"/>
          </a:xfrm>
          <a:prstGeom prst="rect">
            <a:avLst/>
          </a:prstGeom>
          <a:solidFill>
            <a:srgbClr val="E9698A"/>
          </a:solidFill>
          <a:ln w="9525">
            <a:noFill/>
          </a:ln>
        </p:spPr>
        <p:txBody>
          <a:bodyPr rot="10800000" vert="eaVert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 rot="5400000">
            <a:off x="6646436" y="2361107"/>
            <a:ext cx="204788" cy="2157413"/>
          </a:xfrm>
          <a:prstGeom prst="rect">
            <a:avLst/>
          </a:prstGeom>
          <a:solidFill>
            <a:srgbClr val="CCEDFE"/>
          </a:solidFill>
          <a:ln w="9525" cap="flat" cmpd="sng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vert="eaVert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8"/>
          <p:cNvSpPr/>
          <p:nvPr/>
        </p:nvSpPr>
        <p:spPr>
          <a:xfrm rot="5400000">
            <a:off x="6921074" y="1248268"/>
            <a:ext cx="207962" cy="2709862"/>
          </a:xfrm>
          <a:prstGeom prst="rect">
            <a:avLst/>
          </a:prstGeom>
          <a:solidFill>
            <a:srgbClr val="E9698A"/>
          </a:solidFill>
          <a:ln w="9525" cap="flat" cmpd="sng">
            <a:solidFill>
              <a:srgbClr val="E9698A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11"/>
          <p:cNvSpPr/>
          <p:nvPr/>
        </p:nvSpPr>
        <p:spPr>
          <a:xfrm rot="5400000">
            <a:off x="6965526" y="1419720"/>
            <a:ext cx="204787" cy="2795587"/>
          </a:xfrm>
          <a:prstGeom prst="rect">
            <a:avLst/>
          </a:prstGeom>
          <a:solidFill>
            <a:srgbClr val="CCEDFE"/>
          </a:solidFill>
          <a:ln w="9525" cap="flat" cmpd="sng">
            <a:solidFill>
              <a:srgbClr val="4FC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vert="eaVert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881469" y="3330819"/>
            <a:ext cx="3034573" cy="2099392"/>
            <a:chOff x="357467" y="2729080"/>
            <a:chExt cx="3034573" cy="2099392"/>
          </a:xfrm>
        </p:grpSpPr>
        <p:sp>
          <p:nvSpPr>
            <p:cNvPr id="28" name="AutoShape 27"/>
            <p:cNvSpPr/>
            <p:nvPr/>
          </p:nvSpPr>
          <p:spPr>
            <a:xfrm>
              <a:off x="1069210" y="2729080"/>
              <a:ext cx="2322830" cy="909748"/>
            </a:xfrm>
            <a:prstGeom prst="wedgeRoundRectCallout">
              <a:avLst>
                <a:gd name="adj1" fmla="val -49045"/>
                <a:gd name="adj2" fmla="val 71012"/>
                <a:gd name="adj3" fmla="val 16667"/>
              </a:avLst>
            </a:prstGeom>
            <a:solidFill>
              <a:schemeClr val="bg1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tIns="10800" bIns="7200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条形统计图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,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还可以这么画。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7467" y="3311226"/>
              <a:ext cx="632834" cy="1517246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38031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38031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38031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38031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7846113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7846113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7846113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7846113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4318681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4909123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1338476" y="1780781"/>
            <a:ext cx="6891607" cy="327205"/>
          </a:xfrm>
          <a:custGeom>
            <a:avLst/>
            <a:gdLst/>
            <a:ahLst/>
            <a:cxnLst/>
            <a:rect l="l" t="t" r="r" b="b"/>
            <a:pathLst>
              <a:path w="6891607" h="327205">
                <a:moveTo>
                  <a:pt x="1974851" y="259805"/>
                </a:moveTo>
                <a:cubicBezTo>
                  <a:pt x="1971632" y="259167"/>
                  <a:pt x="1965186" y="259296"/>
                  <a:pt x="1955513" y="260192"/>
                </a:cubicBezTo>
                <a:cubicBezTo>
                  <a:pt x="1945841" y="261088"/>
                  <a:pt x="1925603" y="263193"/>
                  <a:pt x="1894800" y="266505"/>
                </a:cubicBezTo>
                <a:cubicBezTo>
                  <a:pt x="1896607" y="281419"/>
                  <a:pt x="1897511" y="291407"/>
                  <a:pt x="1897511" y="296469"/>
                </a:cubicBezTo>
                <a:cubicBezTo>
                  <a:pt x="1928600" y="293816"/>
                  <a:pt x="1954355" y="291271"/>
                  <a:pt x="1974776" y="288833"/>
                </a:cubicBezTo>
                <a:cubicBezTo>
                  <a:pt x="1977156" y="279297"/>
                  <a:pt x="1978569" y="272234"/>
                  <a:pt x="1979013" y="267645"/>
                </a:cubicBezTo>
                <a:cubicBezTo>
                  <a:pt x="1979458" y="263056"/>
                  <a:pt x="1978070" y="260443"/>
                  <a:pt x="1974851" y="259805"/>
                </a:cubicBezTo>
                <a:close/>
                <a:moveTo>
                  <a:pt x="1986354" y="234151"/>
                </a:moveTo>
                <a:cubicBezTo>
                  <a:pt x="1990290" y="234418"/>
                  <a:pt x="1994623" y="235509"/>
                  <a:pt x="1999351" y="237423"/>
                </a:cubicBezTo>
                <a:cubicBezTo>
                  <a:pt x="2008809" y="241252"/>
                  <a:pt x="2016018" y="245959"/>
                  <a:pt x="2020980" y="251545"/>
                </a:cubicBezTo>
                <a:cubicBezTo>
                  <a:pt x="2025942" y="257130"/>
                  <a:pt x="2025318" y="262028"/>
                  <a:pt x="2019108" y="266236"/>
                </a:cubicBezTo>
                <a:cubicBezTo>
                  <a:pt x="2012899" y="270445"/>
                  <a:pt x="2006109" y="278788"/>
                  <a:pt x="1998738" y="291264"/>
                </a:cubicBezTo>
                <a:cubicBezTo>
                  <a:pt x="2006840" y="303840"/>
                  <a:pt x="2004815" y="309906"/>
                  <a:pt x="1992661" y="309461"/>
                </a:cubicBezTo>
                <a:cubicBezTo>
                  <a:pt x="1980508" y="309017"/>
                  <a:pt x="1948892" y="310530"/>
                  <a:pt x="1897812" y="314000"/>
                </a:cubicBezTo>
                <a:cubicBezTo>
                  <a:pt x="1892463" y="325816"/>
                  <a:pt x="1887698" y="327878"/>
                  <a:pt x="1883518" y="320184"/>
                </a:cubicBezTo>
                <a:cubicBezTo>
                  <a:pt x="1879338" y="312491"/>
                  <a:pt x="1875918" y="302212"/>
                  <a:pt x="1873258" y="289349"/>
                </a:cubicBezTo>
                <a:cubicBezTo>
                  <a:pt x="1870598" y="276486"/>
                  <a:pt x="1866973" y="266140"/>
                  <a:pt x="1862384" y="258310"/>
                </a:cubicBezTo>
                <a:cubicBezTo>
                  <a:pt x="1857796" y="250480"/>
                  <a:pt x="1859574" y="246565"/>
                  <a:pt x="1867719" y="246565"/>
                </a:cubicBezTo>
                <a:cubicBezTo>
                  <a:pt x="1874545" y="246565"/>
                  <a:pt x="1879930" y="247010"/>
                  <a:pt x="1883873" y="247899"/>
                </a:cubicBezTo>
                <a:cubicBezTo>
                  <a:pt x="1887817" y="248788"/>
                  <a:pt x="1896353" y="248569"/>
                  <a:pt x="1909481" y="247243"/>
                </a:cubicBezTo>
                <a:cubicBezTo>
                  <a:pt x="1922610" y="245916"/>
                  <a:pt x="1935362" y="244371"/>
                  <a:pt x="1947737" y="242607"/>
                </a:cubicBezTo>
                <a:cubicBezTo>
                  <a:pt x="1960113" y="240843"/>
                  <a:pt x="1969445" y="238581"/>
                  <a:pt x="1975733" y="235821"/>
                </a:cubicBezTo>
                <a:cubicBezTo>
                  <a:pt x="1978877" y="234441"/>
                  <a:pt x="1982417" y="233884"/>
                  <a:pt x="1986354" y="234151"/>
                </a:cubicBezTo>
                <a:close/>
                <a:moveTo>
                  <a:pt x="6845991" y="229723"/>
                </a:moveTo>
                <a:cubicBezTo>
                  <a:pt x="6842619" y="229913"/>
                  <a:pt x="6839340" y="231192"/>
                  <a:pt x="6836153" y="233562"/>
                </a:cubicBezTo>
                <a:cubicBezTo>
                  <a:pt x="6829779" y="238302"/>
                  <a:pt x="6826591" y="244618"/>
                  <a:pt x="6826591" y="252513"/>
                </a:cubicBezTo>
                <a:cubicBezTo>
                  <a:pt x="6826591" y="260407"/>
                  <a:pt x="6830141" y="266333"/>
                  <a:pt x="6837239" y="270291"/>
                </a:cubicBezTo>
                <a:cubicBezTo>
                  <a:pt x="6844337" y="274249"/>
                  <a:pt x="6851285" y="274048"/>
                  <a:pt x="6858083" y="269689"/>
                </a:cubicBezTo>
                <a:cubicBezTo>
                  <a:pt x="6864879" y="265315"/>
                  <a:pt x="6868074" y="259005"/>
                  <a:pt x="6867665" y="250760"/>
                </a:cubicBezTo>
                <a:cubicBezTo>
                  <a:pt x="6867257" y="242514"/>
                  <a:pt x="6863497" y="236402"/>
                  <a:pt x="6856383" y="232422"/>
                </a:cubicBezTo>
                <a:cubicBezTo>
                  <a:pt x="6852827" y="230432"/>
                  <a:pt x="6849363" y="229533"/>
                  <a:pt x="6845991" y="229723"/>
                </a:cubicBezTo>
                <a:close/>
                <a:moveTo>
                  <a:pt x="2670318" y="228701"/>
                </a:moveTo>
                <a:cubicBezTo>
                  <a:pt x="2667988" y="228106"/>
                  <a:pt x="2660366" y="228686"/>
                  <a:pt x="2647453" y="230443"/>
                </a:cubicBezTo>
                <a:cubicBezTo>
                  <a:pt x="2634539" y="232200"/>
                  <a:pt x="2617729" y="234706"/>
                  <a:pt x="2597022" y="237961"/>
                </a:cubicBezTo>
                <a:cubicBezTo>
                  <a:pt x="2599732" y="250294"/>
                  <a:pt x="2602299" y="265301"/>
                  <a:pt x="2604723" y="282982"/>
                </a:cubicBezTo>
                <a:cubicBezTo>
                  <a:pt x="2620583" y="282150"/>
                  <a:pt x="2641505" y="279225"/>
                  <a:pt x="2667490" y="274206"/>
                </a:cubicBezTo>
                <a:cubicBezTo>
                  <a:pt x="2669913" y="264498"/>
                  <a:pt x="2671573" y="254635"/>
                  <a:pt x="2672469" y="244618"/>
                </a:cubicBezTo>
                <a:cubicBezTo>
                  <a:pt x="2673366" y="234602"/>
                  <a:pt x="2672649" y="229296"/>
                  <a:pt x="2670318" y="228701"/>
                </a:cubicBezTo>
                <a:close/>
                <a:moveTo>
                  <a:pt x="3047476" y="227486"/>
                </a:moveTo>
                <a:cubicBezTo>
                  <a:pt x="3051421" y="227143"/>
                  <a:pt x="3063016" y="231707"/>
                  <a:pt x="3082263" y="241177"/>
                </a:cubicBezTo>
                <a:cubicBezTo>
                  <a:pt x="3107924" y="253803"/>
                  <a:pt x="3120999" y="265466"/>
                  <a:pt x="3121486" y="276163"/>
                </a:cubicBezTo>
                <a:cubicBezTo>
                  <a:pt x="3121974" y="286861"/>
                  <a:pt x="3120264" y="294974"/>
                  <a:pt x="3116357" y="300502"/>
                </a:cubicBezTo>
                <a:cubicBezTo>
                  <a:pt x="3112449" y="306030"/>
                  <a:pt x="3104536" y="302098"/>
                  <a:pt x="3092620" y="288704"/>
                </a:cubicBezTo>
                <a:cubicBezTo>
                  <a:pt x="3080703" y="275310"/>
                  <a:pt x="3070141" y="263558"/>
                  <a:pt x="3060935" y="253448"/>
                </a:cubicBezTo>
                <a:cubicBezTo>
                  <a:pt x="3052575" y="242277"/>
                  <a:pt x="3047624" y="234283"/>
                  <a:pt x="3046082" y="229464"/>
                </a:cubicBezTo>
                <a:cubicBezTo>
                  <a:pt x="3045697" y="228260"/>
                  <a:pt x="3046162" y="227600"/>
                  <a:pt x="3047476" y="227486"/>
                </a:cubicBezTo>
                <a:close/>
                <a:moveTo>
                  <a:pt x="4753483" y="214300"/>
                </a:moveTo>
                <a:lnTo>
                  <a:pt x="4729413" y="219312"/>
                </a:lnTo>
                <a:cubicBezTo>
                  <a:pt x="4723979" y="231515"/>
                  <a:pt x="4721415" y="238130"/>
                  <a:pt x="4721723" y="239155"/>
                </a:cubicBezTo>
                <a:cubicBezTo>
                  <a:pt x="4722032" y="240180"/>
                  <a:pt x="4723434" y="241051"/>
                  <a:pt x="4725929" y="241768"/>
                </a:cubicBezTo>
                <a:cubicBezTo>
                  <a:pt x="4728424" y="242485"/>
                  <a:pt x="4732647" y="244077"/>
                  <a:pt x="4738598" y="246544"/>
                </a:cubicBezTo>
                <a:cubicBezTo>
                  <a:pt x="4744076" y="239890"/>
                  <a:pt x="4749038" y="229142"/>
                  <a:pt x="4753483" y="214300"/>
                </a:cubicBezTo>
                <a:close/>
                <a:moveTo>
                  <a:pt x="823765" y="213605"/>
                </a:moveTo>
                <a:cubicBezTo>
                  <a:pt x="824164" y="215355"/>
                  <a:pt x="815410" y="222377"/>
                  <a:pt x="797503" y="234670"/>
                </a:cubicBezTo>
                <a:cubicBezTo>
                  <a:pt x="773626" y="251061"/>
                  <a:pt x="758663" y="262114"/>
                  <a:pt x="752611" y="267828"/>
                </a:cubicBezTo>
                <a:cubicBezTo>
                  <a:pt x="746559" y="273543"/>
                  <a:pt x="740045" y="274686"/>
                  <a:pt x="733069" y="271259"/>
                </a:cubicBezTo>
                <a:cubicBezTo>
                  <a:pt x="726092" y="267832"/>
                  <a:pt x="719883" y="262472"/>
                  <a:pt x="714441" y="255180"/>
                </a:cubicBezTo>
                <a:cubicBezTo>
                  <a:pt x="708999" y="247888"/>
                  <a:pt x="711716" y="243973"/>
                  <a:pt x="722593" y="243435"/>
                </a:cubicBezTo>
                <a:cubicBezTo>
                  <a:pt x="733470" y="242898"/>
                  <a:pt x="750352" y="238083"/>
                  <a:pt x="773239" y="228991"/>
                </a:cubicBezTo>
                <a:cubicBezTo>
                  <a:pt x="795954" y="221090"/>
                  <a:pt x="811646" y="215963"/>
                  <a:pt x="820314" y="213611"/>
                </a:cubicBezTo>
                <a:cubicBezTo>
                  <a:pt x="822482" y="213023"/>
                  <a:pt x="823632" y="213021"/>
                  <a:pt x="823765" y="213605"/>
                </a:cubicBezTo>
                <a:close/>
                <a:moveTo>
                  <a:pt x="6848473" y="206803"/>
                </a:moveTo>
                <a:cubicBezTo>
                  <a:pt x="6853995" y="206925"/>
                  <a:pt x="6859639" y="208198"/>
                  <a:pt x="6865407" y="210621"/>
                </a:cubicBezTo>
                <a:cubicBezTo>
                  <a:pt x="6876944" y="215468"/>
                  <a:pt x="6884605" y="223148"/>
                  <a:pt x="6888391" y="233659"/>
                </a:cubicBezTo>
                <a:cubicBezTo>
                  <a:pt x="6892176" y="244170"/>
                  <a:pt x="6892621" y="254567"/>
                  <a:pt x="6889724" y="264849"/>
                </a:cubicBezTo>
                <a:cubicBezTo>
                  <a:pt x="6886827" y="275131"/>
                  <a:pt x="6881407" y="283000"/>
                  <a:pt x="6873463" y="288456"/>
                </a:cubicBezTo>
                <a:cubicBezTo>
                  <a:pt x="6865519" y="293913"/>
                  <a:pt x="6856079" y="296641"/>
                  <a:pt x="6845144" y="296641"/>
                </a:cubicBezTo>
                <a:cubicBezTo>
                  <a:pt x="6834210" y="296641"/>
                  <a:pt x="6824309" y="292203"/>
                  <a:pt x="6815439" y="283326"/>
                </a:cubicBezTo>
                <a:cubicBezTo>
                  <a:pt x="6806569" y="274450"/>
                  <a:pt x="6802134" y="264906"/>
                  <a:pt x="6802134" y="254696"/>
                </a:cubicBezTo>
                <a:cubicBezTo>
                  <a:pt x="6802134" y="244486"/>
                  <a:pt x="6804521" y="235555"/>
                  <a:pt x="6809297" y="227905"/>
                </a:cubicBezTo>
                <a:cubicBezTo>
                  <a:pt x="6814073" y="220254"/>
                  <a:pt x="6821734" y="214249"/>
                  <a:pt x="6832281" y="209890"/>
                </a:cubicBezTo>
                <a:cubicBezTo>
                  <a:pt x="6837555" y="207710"/>
                  <a:pt x="6842953" y="206681"/>
                  <a:pt x="6848473" y="206803"/>
                </a:cubicBezTo>
                <a:close/>
                <a:moveTo>
                  <a:pt x="2680321" y="198931"/>
                </a:moveTo>
                <a:cubicBezTo>
                  <a:pt x="2684551" y="199081"/>
                  <a:pt x="2689301" y="200461"/>
                  <a:pt x="2694571" y="203071"/>
                </a:cubicBezTo>
                <a:cubicBezTo>
                  <a:pt x="2705111" y="208291"/>
                  <a:pt x="2713984" y="214271"/>
                  <a:pt x="2721190" y="221011"/>
                </a:cubicBezTo>
                <a:cubicBezTo>
                  <a:pt x="2728396" y="227751"/>
                  <a:pt x="2727790" y="234616"/>
                  <a:pt x="2719373" y="241607"/>
                </a:cubicBezTo>
                <a:cubicBezTo>
                  <a:pt x="2710955" y="248598"/>
                  <a:pt x="2703018" y="258776"/>
                  <a:pt x="2695561" y="272141"/>
                </a:cubicBezTo>
                <a:cubicBezTo>
                  <a:pt x="2709055" y="288259"/>
                  <a:pt x="2709084" y="296598"/>
                  <a:pt x="2695647" y="297157"/>
                </a:cubicBezTo>
                <a:cubicBezTo>
                  <a:pt x="2682210" y="297717"/>
                  <a:pt x="2652239" y="299717"/>
                  <a:pt x="2605734" y="303159"/>
                </a:cubicBezTo>
                <a:cubicBezTo>
                  <a:pt x="2602077" y="316811"/>
                  <a:pt x="2597022" y="319614"/>
                  <a:pt x="2590569" y="311569"/>
                </a:cubicBezTo>
                <a:cubicBezTo>
                  <a:pt x="2584116" y="303524"/>
                  <a:pt x="2578649" y="289432"/>
                  <a:pt x="2574167" y="269291"/>
                </a:cubicBezTo>
                <a:cubicBezTo>
                  <a:pt x="2569686" y="249150"/>
                  <a:pt x="2565151" y="235713"/>
                  <a:pt x="2560562" y="228980"/>
                </a:cubicBezTo>
                <a:cubicBezTo>
                  <a:pt x="2555973" y="222248"/>
                  <a:pt x="2556912" y="218315"/>
                  <a:pt x="2563380" y="217182"/>
                </a:cubicBezTo>
                <a:cubicBezTo>
                  <a:pt x="2569847" y="216049"/>
                  <a:pt x="2575974" y="216160"/>
                  <a:pt x="2581760" y="217515"/>
                </a:cubicBezTo>
                <a:cubicBezTo>
                  <a:pt x="2587547" y="218871"/>
                  <a:pt x="2596775" y="218892"/>
                  <a:pt x="2609444" y="217580"/>
                </a:cubicBezTo>
                <a:cubicBezTo>
                  <a:pt x="2622114" y="216268"/>
                  <a:pt x="2633644" y="214526"/>
                  <a:pt x="2644033" y="212353"/>
                </a:cubicBezTo>
                <a:cubicBezTo>
                  <a:pt x="2654422" y="210180"/>
                  <a:pt x="2662808" y="206785"/>
                  <a:pt x="2669189" y="202168"/>
                </a:cubicBezTo>
                <a:cubicBezTo>
                  <a:pt x="2672380" y="199859"/>
                  <a:pt x="2676090" y="198780"/>
                  <a:pt x="2680321" y="198931"/>
                </a:cubicBezTo>
                <a:close/>
                <a:moveTo>
                  <a:pt x="1970560" y="168203"/>
                </a:moveTo>
                <a:lnTo>
                  <a:pt x="1959256" y="169085"/>
                </a:lnTo>
                <a:cubicBezTo>
                  <a:pt x="1947992" y="170433"/>
                  <a:pt x="1926557" y="172813"/>
                  <a:pt x="1894951" y="176226"/>
                </a:cubicBezTo>
                <a:cubicBezTo>
                  <a:pt x="1893947" y="178073"/>
                  <a:pt x="1892922" y="179510"/>
                  <a:pt x="1891874" y="180539"/>
                </a:cubicBezTo>
                <a:lnTo>
                  <a:pt x="1888930" y="182247"/>
                </a:lnTo>
                <a:lnTo>
                  <a:pt x="1906696" y="195371"/>
                </a:lnTo>
                <a:cubicBezTo>
                  <a:pt x="1908660" y="201996"/>
                  <a:pt x="1908294" y="206456"/>
                  <a:pt x="1905599" y="208750"/>
                </a:cubicBezTo>
                <a:cubicBezTo>
                  <a:pt x="1923294" y="207890"/>
                  <a:pt x="1937334" y="207058"/>
                  <a:pt x="1947716" y="206255"/>
                </a:cubicBezTo>
                <a:cubicBezTo>
                  <a:pt x="1953136" y="200834"/>
                  <a:pt x="1958019" y="194869"/>
                  <a:pt x="1962364" y="188358"/>
                </a:cubicBezTo>
                <a:cubicBezTo>
                  <a:pt x="1966709" y="181848"/>
                  <a:pt x="1968882" y="176972"/>
                  <a:pt x="1968882" y="173731"/>
                </a:cubicBezTo>
                <a:cubicBezTo>
                  <a:pt x="1968882" y="171917"/>
                  <a:pt x="1969148" y="170406"/>
                  <a:pt x="1969681" y="169198"/>
                </a:cubicBezTo>
                <a:close/>
                <a:moveTo>
                  <a:pt x="1225522" y="159922"/>
                </a:moveTo>
                <a:cubicBezTo>
                  <a:pt x="1222403" y="159276"/>
                  <a:pt x="1206474" y="161442"/>
                  <a:pt x="1177737" y="166418"/>
                </a:cubicBezTo>
                <a:lnTo>
                  <a:pt x="1181415" y="203351"/>
                </a:lnTo>
                <a:cubicBezTo>
                  <a:pt x="1199584" y="199752"/>
                  <a:pt x="1214168" y="197278"/>
                  <a:pt x="1225167" y="195930"/>
                </a:cubicBezTo>
                <a:cubicBezTo>
                  <a:pt x="1227634" y="182809"/>
                  <a:pt x="1229089" y="173688"/>
                  <a:pt x="1229534" y="168569"/>
                </a:cubicBezTo>
                <a:cubicBezTo>
                  <a:pt x="1229978" y="163449"/>
                  <a:pt x="1228641" y="160567"/>
                  <a:pt x="1225522" y="159922"/>
                </a:cubicBezTo>
                <a:close/>
                <a:moveTo>
                  <a:pt x="4088234" y="158608"/>
                </a:moveTo>
                <a:cubicBezTo>
                  <a:pt x="4090553" y="158919"/>
                  <a:pt x="4093357" y="159554"/>
                  <a:pt x="4096649" y="160513"/>
                </a:cubicBezTo>
                <a:cubicBezTo>
                  <a:pt x="4109813" y="164349"/>
                  <a:pt x="4119288" y="170161"/>
                  <a:pt x="4125074" y="177947"/>
                </a:cubicBezTo>
                <a:cubicBezTo>
                  <a:pt x="4130861" y="185734"/>
                  <a:pt x="4132288" y="195313"/>
                  <a:pt x="4129355" y="206685"/>
                </a:cubicBezTo>
                <a:cubicBezTo>
                  <a:pt x="4126422" y="218057"/>
                  <a:pt x="4117177" y="215375"/>
                  <a:pt x="4101617" y="198640"/>
                </a:cubicBezTo>
                <a:cubicBezTo>
                  <a:pt x="4089930" y="182450"/>
                  <a:pt x="4082889" y="171089"/>
                  <a:pt x="4080494" y="164557"/>
                </a:cubicBezTo>
                <a:cubicBezTo>
                  <a:pt x="4078698" y="159658"/>
                  <a:pt x="4081278" y="157675"/>
                  <a:pt x="4088234" y="158608"/>
                </a:cubicBezTo>
                <a:close/>
                <a:moveTo>
                  <a:pt x="5835147" y="150866"/>
                </a:moveTo>
                <a:cubicBezTo>
                  <a:pt x="5820391" y="154436"/>
                  <a:pt x="5808933" y="157326"/>
                  <a:pt x="5800773" y="159534"/>
                </a:cubicBezTo>
                <a:cubicBezTo>
                  <a:pt x="5795897" y="178205"/>
                  <a:pt x="5793459" y="189233"/>
                  <a:pt x="5793459" y="192617"/>
                </a:cubicBezTo>
                <a:cubicBezTo>
                  <a:pt x="5793459" y="194639"/>
                  <a:pt x="5795410" y="196948"/>
                  <a:pt x="5799311" y="199544"/>
                </a:cubicBezTo>
                <a:cubicBezTo>
                  <a:pt x="5803211" y="202139"/>
                  <a:pt x="5808330" y="205653"/>
                  <a:pt x="5814669" y="210084"/>
                </a:cubicBezTo>
                <a:cubicBezTo>
                  <a:pt x="5822971" y="195328"/>
                  <a:pt x="5829797" y="175588"/>
                  <a:pt x="5835147" y="150866"/>
                </a:cubicBezTo>
                <a:close/>
                <a:moveTo>
                  <a:pt x="5955209" y="150514"/>
                </a:moveTo>
                <a:cubicBezTo>
                  <a:pt x="5953059" y="150505"/>
                  <a:pt x="5950083" y="150830"/>
                  <a:pt x="5946280" y="151490"/>
                </a:cubicBezTo>
                <a:cubicBezTo>
                  <a:pt x="5938672" y="152809"/>
                  <a:pt x="5925074" y="154695"/>
                  <a:pt x="5905485" y="157147"/>
                </a:cubicBezTo>
                <a:cubicBezTo>
                  <a:pt x="5906345" y="175344"/>
                  <a:pt x="5907191" y="195693"/>
                  <a:pt x="5908023" y="218193"/>
                </a:cubicBezTo>
                <a:cubicBezTo>
                  <a:pt x="5919267" y="217361"/>
                  <a:pt x="5935966" y="214902"/>
                  <a:pt x="5958121" y="210815"/>
                </a:cubicBezTo>
                <a:cubicBezTo>
                  <a:pt x="5959813" y="187699"/>
                  <a:pt x="5960660" y="172190"/>
                  <a:pt x="5960660" y="164288"/>
                </a:cubicBezTo>
                <a:cubicBezTo>
                  <a:pt x="5960660" y="157147"/>
                  <a:pt x="5960165" y="152898"/>
                  <a:pt x="5959175" y="151543"/>
                </a:cubicBezTo>
                <a:cubicBezTo>
                  <a:pt x="5958681" y="150866"/>
                  <a:pt x="5957359" y="150522"/>
                  <a:pt x="5955209" y="150514"/>
                </a:cubicBezTo>
                <a:close/>
                <a:moveTo>
                  <a:pt x="5207060" y="142380"/>
                </a:moveTo>
                <a:cubicBezTo>
                  <a:pt x="5209903" y="142158"/>
                  <a:pt x="5212907" y="142764"/>
                  <a:pt x="5216073" y="144198"/>
                </a:cubicBezTo>
                <a:cubicBezTo>
                  <a:pt x="5222405" y="147066"/>
                  <a:pt x="5228826" y="150084"/>
                  <a:pt x="5235336" y="153253"/>
                </a:cubicBezTo>
                <a:cubicBezTo>
                  <a:pt x="5241846" y="156423"/>
                  <a:pt x="5243976" y="160345"/>
                  <a:pt x="5241724" y="165020"/>
                </a:cubicBezTo>
                <a:cubicBezTo>
                  <a:pt x="5239473" y="169694"/>
                  <a:pt x="5238347" y="176198"/>
                  <a:pt x="5238347" y="184529"/>
                </a:cubicBezTo>
                <a:cubicBezTo>
                  <a:pt x="5238347" y="192947"/>
                  <a:pt x="5239237" y="206721"/>
                  <a:pt x="5241014" y="225851"/>
                </a:cubicBezTo>
                <a:cubicBezTo>
                  <a:pt x="5242793" y="244981"/>
                  <a:pt x="5244144" y="262013"/>
                  <a:pt x="5245069" y="276948"/>
                </a:cubicBezTo>
                <a:cubicBezTo>
                  <a:pt x="5245994" y="291884"/>
                  <a:pt x="5241950" y="304073"/>
                  <a:pt x="5232937" y="313516"/>
                </a:cubicBezTo>
                <a:cubicBezTo>
                  <a:pt x="5223924" y="322959"/>
                  <a:pt x="5217694" y="324013"/>
                  <a:pt x="5214245" y="316678"/>
                </a:cubicBezTo>
                <a:cubicBezTo>
                  <a:pt x="5210796" y="309343"/>
                  <a:pt x="5204253" y="299642"/>
                  <a:pt x="5194617" y="287575"/>
                </a:cubicBezTo>
                <a:cubicBezTo>
                  <a:pt x="5184980" y="275507"/>
                  <a:pt x="5185489" y="271499"/>
                  <a:pt x="5196144" y="275550"/>
                </a:cubicBezTo>
                <a:cubicBezTo>
                  <a:pt x="5206799" y="279601"/>
                  <a:pt x="5213098" y="281717"/>
                  <a:pt x="5215040" y="281896"/>
                </a:cubicBezTo>
                <a:cubicBezTo>
                  <a:pt x="5216984" y="282075"/>
                  <a:pt x="5217278" y="270230"/>
                  <a:pt x="5215922" y="246361"/>
                </a:cubicBezTo>
                <a:cubicBezTo>
                  <a:pt x="5214567" y="222492"/>
                  <a:pt x="5213241" y="203620"/>
                  <a:pt x="5211943" y="189746"/>
                </a:cubicBezTo>
                <a:cubicBezTo>
                  <a:pt x="5210645" y="175871"/>
                  <a:pt x="5209065" y="167949"/>
                  <a:pt x="5207200" y="165977"/>
                </a:cubicBezTo>
                <a:cubicBezTo>
                  <a:pt x="5205336" y="164005"/>
                  <a:pt x="5202357" y="163446"/>
                  <a:pt x="5198262" y="164299"/>
                </a:cubicBezTo>
                <a:cubicBezTo>
                  <a:pt x="5194168" y="165152"/>
                  <a:pt x="5182334" y="168433"/>
                  <a:pt x="5162760" y="174140"/>
                </a:cubicBezTo>
                <a:lnTo>
                  <a:pt x="5162760" y="193886"/>
                </a:lnTo>
                <a:cubicBezTo>
                  <a:pt x="5168812" y="193184"/>
                  <a:pt x="5174343" y="191660"/>
                  <a:pt x="5179355" y="189315"/>
                </a:cubicBezTo>
                <a:cubicBezTo>
                  <a:pt x="5184367" y="186971"/>
                  <a:pt x="5190053" y="187433"/>
                  <a:pt x="5196413" y="190703"/>
                </a:cubicBezTo>
                <a:cubicBezTo>
                  <a:pt x="5202773" y="193972"/>
                  <a:pt x="5202070" y="197812"/>
                  <a:pt x="5194305" y="202222"/>
                </a:cubicBezTo>
                <a:cubicBezTo>
                  <a:pt x="5186539" y="206631"/>
                  <a:pt x="5175896" y="209632"/>
                  <a:pt x="5162373" y="211224"/>
                </a:cubicBezTo>
                <a:cubicBezTo>
                  <a:pt x="5161742" y="217576"/>
                  <a:pt x="5161426" y="223047"/>
                  <a:pt x="5161426" y="227636"/>
                </a:cubicBezTo>
                <a:lnTo>
                  <a:pt x="5183259" y="222345"/>
                </a:lnTo>
                <a:cubicBezTo>
                  <a:pt x="5192165" y="219577"/>
                  <a:pt x="5199073" y="221373"/>
                  <a:pt x="5203984" y="227733"/>
                </a:cubicBezTo>
                <a:cubicBezTo>
                  <a:pt x="5208896" y="234093"/>
                  <a:pt x="5205777" y="238395"/>
                  <a:pt x="5194627" y="240639"/>
                </a:cubicBezTo>
                <a:cubicBezTo>
                  <a:pt x="5183478" y="242883"/>
                  <a:pt x="5172211" y="244005"/>
                  <a:pt x="5160824" y="244005"/>
                </a:cubicBezTo>
                <a:cubicBezTo>
                  <a:pt x="5157554" y="264340"/>
                  <a:pt x="5153536" y="281121"/>
                  <a:pt x="5148767" y="294350"/>
                </a:cubicBezTo>
                <a:cubicBezTo>
                  <a:pt x="5143999" y="307579"/>
                  <a:pt x="5138815" y="308375"/>
                  <a:pt x="5133215" y="296738"/>
                </a:cubicBezTo>
                <a:cubicBezTo>
                  <a:pt x="5127616" y="285101"/>
                  <a:pt x="5125942" y="276285"/>
                  <a:pt x="5128193" y="270291"/>
                </a:cubicBezTo>
                <a:cubicBezTo>
                  <a:pt x="5130444" y="264297"/>
                  <a:pt x="5132922" y="253588"/>
                  <a:pt x="5135624" y="238165"/>
                </a:cubicBezTo>
                <a:cubicBezTo>
                  <a:pt x="5138328" y="222742"/>
                  <a:pt x="5139902" y="208513"/>
                  <a:pt x="5140346" y="195478"/>
                </a:cubicBezTo>
                <a:cubicBezTo>
                  <a:pt x="5140791" y="182443"/>
                  <a:pt x="5139661" y="171946"/>
                  <a:pt x="5136958" y="163987"/>
                </a:cubicBezTo>
                <a:cubicBezTo>
                  <a:pt x="5134255" y="156028"/>
                  <a:pt x="5136611" y="153400"/>
                  <a:pt x="5144024" y="156104"/>
                </a:cubicBezTo>
                <a:cubicBezTo>
                  <a:pt x="5151439" y="158807"/>
                  <a:pt x="5157715" y="159746"/>
                  <a:pt x="5162856" y="158921"/>
                </a:cubicBezTo>
                <a:cubicBezTo>
                  <a:pt x="5167997" y="158097"/>
                  <a:pt x="5174049" y="156598"/>
                  <a:pt x="5181011" y="154426"/>
                </a:cubicBezTo>
                <a:cubicBezTo>
                  <a:pt x="5187974" y="152253"/>
                  <a:pt x="5193975" y="149288"/>
                  <a:pt x="5199015" y="145531"/>
                </a:cubicBezTo>
                <a:cubicBezTo>
                  <a:pt x="5201535" y="143653"/>
                  <a:pt x="5204217" y="142602"/>
                  <a:pt x="5207060" y="142380"/>
                </a:cubicBezTo>
                <a:close/>
                <a:moveTo>
                  <a:pt x="2289864" y="138302"/>
                </a:moveTo>
                <a:cubicBezTo>
                  <a:pt x="2291314" y="138110"/>
                  <a:pt x="2293137" y="138254"/>
                  <a:pt x="2295333" y="138734"/>
                </a:cubicBezTo>
                <a:cubicBezTo>
                  <a:pt x="2304117" y="140656"/>
                  <a:pt x="2311792" y="143767"/>
                  <a:pt x="2318360" y="148069"/>
                </a:cubicBezTo>
                <a:cubicBezTo>
                  <a:pt x="2324928" y="152371"/>
                  <a:pt x="2326839" y="156638"/>
                  <a:pt x="2324092" y="160868"/>
                </a:cubicBezTo>
                <a:cubicBezTo>
                  <a:pt x="2321346" y="165098"/>
                  <a:pt x="2319564" y="174204"/>
                  <a:pt x="2318747" y="188186"/>
                </a:cubicBezTo>
                <a:cubicBezTo>
                  <a:pt x="2338164" y="218186"/>
                  <a:pt x="2356663" y="240220"/>
                  <a:pt x="2374244" y="254287"/>
                </a:cubicBezTo>
                <a:cubicBezTo>
                  <a:pt x="2391825" y="268355"/>
                  <a:pt x="2408797" y="278185"/>
                  <a:pt x="2425159" y="283778"/>
                </a:cubicBezTo>
                <a:cubicBezTo>
                  <a:pt x="2441521" y="289371"/>
                  <a:pt x="2445307" y="293583"/>
                  <a:pt x="2436516" y="296415"/>
                </a:cubicBezTo>
                <a:cubicBezTo>
                  <a:pt x="2427726" y="299248"/>
                  <a:pt x="2413127" y="301119"/>
                  <a:pt x="2392721" y="302029"/>
                </a:cubicBezTo>
                <a:cubicBezTo>
                  <a:pt x="2372315" y="302940"/>
                  <a:pt x="2358609" y="296648"/>
                  <a:pt x="2351604" y="283154"/>
                </a:cubicBezTo>
                <a:cubicBezTo>
                  <a:pt x="2344599" y="269660"/>
                  <a:pt x="2331359" y="244013"/>
                  <a:pt x="2311885" y="206212"/>
                </a:cubicBezTo>
                <a:cubicBezTo>
                  <a:pt x="2305332" y="233759"/>
                  <a:pt x="2295050" y="254538"/>
                  <a:pt x="2281039" y="268549"/>
                </a:cubicBezTo>
                <a:cubicBezTo>
                  <a:pt x="2267029" y="282559"/>
                  <a:pt x="2251567" y="291418"/>
                  <a:pt x="2234653" y="295125"/>
                </a:cubicBezTo>
                <a:cubicBezTo>
                  <a:pt x="2217738" y="298832"/>
                  <a:pt x="2216828" y="295455"/>
                  <a:pt x="2231921" y="284993"/>
                </a:cubicBezTo>
                <a:cubicBezTo>
                  <a:pt x="2247014" y="274532"/>
                  <a:pt x="2258741" y="263365"/>
                  <a:pt x="2267101" y="251491"/>
                </a:cubicBezTo>
                <a:cubicBezTo>
                  <a:pt x="2275461" y="239617"/>
                  <a:pt x="2281412" y="226804"/>
                  <a:pt x="2284955" y="213052"/>
                </a:cubicBezTo>
                <a:cubicBezTo>
                  <a:pt x="2288496" y="199300"/>
                  <a:pt x="2290490" y="187419"/>
                  <a:pt x="2290934" y="177409"/>
                </a:cubicBezTo>
                <a:cubicBezTo>
                  <a:pt x="2291379" y="167400"/>
                  <a:pt x="2290027" y="157971"/>
                  <a:pt x="2286880" y="149123"/>
                </a:cubicBezTo>
                <a:cubicBezTo>
                  <a:pt x="2284519" y="142487"/>
                  <a:pt x="2285514" y="138880"/>
                  <a:pt x="2289864" y="138302"/>
                </a:cubicBezTo>
                <a:close/>
                <a:moveTo>
                  <a:pt x="4012102" y="131281"/>
                </a:moveTo>
                <a:cubicBezTo>
                  <a:pt x="4007176" y="131718"/>
                  <a:pt x="3994639" y="133944"/>
                  <a:pt x="3974491" y="137960"/>
                </a:cubicBezTo>
                <a:lnTo>
                  <a:pt x="3975674" y="176355"/>
                </a:lnTo>
                <a:cubicBezTo>
                  <a:pt x="3983604" y="175610"/>
                  <a:pt x="3990205" y="173846"/>
                  <a:pt x="3995475" y="171064"/>
                </a:cubicBezTo>
                <a:cubicBezTo>
                  <a:pt x="4000745" y="168282"/>
                  <a:pt x="4006438" y="169899"/>
                  <a:pt x="4012554" y="175915"/>
                </a:cubicBezTo>
                <a:cubicBezTo>
                  <a:pt x="4018670" y="181930"/>
                  <a:pt x="4016913" y="186906"/>
                  <a:pt x="4007284" y="190843"/>
                </a:cubicBezTo>
                <a:cubicBezTo>
                  <a:pt x="3997654" y="194779"/>
                  <a:pt x="3987175" y="196747"/>
                  <a:pt x="3975847" y="196747"/>
                </a:cubicBezTo>
                <a:lnTo>
                  <a:pt x="3977008" y="231680"/>
                </a:lnTo>
                <a:cubicBezTo>
                  <a:pt x="3981539" y="231809"/>
                  <a:pt x="3988294" y="230042"/>
                  <a:pt x="3997271" y="226378"/>
                </a:cubicBezTo>
                <a:cubicBezTo>
                  <a:pt x="4006248" y="222714"/>
                  <a:pt x="4012267" y="222907"/>
                  <a:pt x="4015329" y="226958"/>
                </a:cubicBezTo>
                <a:cubicBezTo>
                  <a:pt x="4018390" y="231010"/>
                  <a:pt x="4020645" y="230751"/>
                  <a:pt x="4022094" y="226184"/>
                </a:cubicBezTo>
                <a:cubicBezTo>
                  <a:pt x="4023542" y="221617"/>
                  <a:pt x="4024492" y="206101"/>
                  <a:pt x="4024944" y="179636"/>
                </a:cubicBezTo>
                <a:cubicBezTo>
                  <a:pt x="4025396" y="153171"/>
                  <a:pt x="4024600" y="138386"/>
                  <a:pt x="4022556" y="135282"/>
                </a:cubicBezTo>
                <a:cubicBezTo>
                  <a:pt x="4020513" y="132177"/>
                  <a:pt x="4017028" y="130843"/>
                  <a:pt x="4012102" y="131281"/>
                </a:cubicBezTo>
                <a:close/>
                <a:moveTo>
                  <a:pt x="1967613" y="131055"/>
                </a:moveTo>
                <a:cubicBezTo>
                  <a:pt x="1964974" y="130768"/>
                  <a:pt x="1954054" y="131973"/>
                  <a:pt x="1934853" y="134668"/>
                </a:cubicBezTo>
                <a:cubicBezTo>
                  <a:pt x="1915651" y="137364"/>
                  <a:pt x="1900952" y="139415"/>
                  <a:pt x="1890757" y="140820"/>
                </a:cubicBezTo>
                <a:cubicBezTo>
                  <a:pt x="1892549" y="148578"/>
                  <a:pt x="1893768" y="155024"/>
                  <a:pt x="1894413" y="160158"/>
                </a:cubicBezTo>
                <a:cubicBezTo>
                  <a:pt x="1918533" y="157505"/>
                  <a:pt x="1942611" y="154515"/>
                  <a:pt x="1966645" y="151188"/>
                </a:cubicBezTo>
                <a:cubicBezTo>
                  <a:pt x="1968251" y="144793"/>
                  <a:pt x="1969474" y="139910"/>
                  <a:pt x="1970312" y="136540"/>
                </a:cubicBezTo>
                <a:cubicBezTo>
                  <a:pt x="1971151" y="133170"/>
                  <a:pt x="1970252" y="131342"/>
                  <a:pt x="1967613" y="131055"/>
                </a:cubicBezTo>
                <a:close/>
                <a:moveTo>
                  <a:pt x="1236301" y="130770"/>
                </a:moveTo>
                <a:cubicBezTo>
                  <a:pt x="1239644" y="130677"/>
                  <a:pt x="1243530" y="131585"/>
                  <a:pt x="1247957" y="133496"/>
                </a:cubicBezTo>
                <a:cubicBezTo>
                  <a:pt x="1256812" y="137318"/>
                  <a:pt x="1264419" y="142190"/>
                  <a:pt x="1270780" y="148112"/>
                </a:cubicBezTo>
                <a:cubicBezTo>
                  <a:pt x="1277139" y="154035"/>
                  <a:pt x="1277032" y="159570"/>
                  <a:pt x="1270457" y="164718"/>
                </a:cubicBezTo>
                <a:cubicBezTo>
                  <a:pt x="1263882" y="169867"/>
                  <a:pt x="1257267" y="180779"/>
                  <a:pt x="1250614" y="197457"/>
                </a:cubicBezTo>
                <a:cubicBezTo>
                  <a:pt x="1262315" y="209345"/>
                  <a:pt x="1261308" y="215572"/>
                  <a:pt x="1247591" y="216139"/>
                </a:cubicBezTo>
                <a:cubicBezTo>
                  <a:pt x="1233875" y="216705"/>
                  <a:pt x="1212576" y="219104"/>
                  <a:pt x="1183695" y="223334"/>
                </a:cubicBezTo>
                <a:cubicBezTo>
                  <a:pt x="1178776" y="238907"/>
                  <a:pt x="1173392" y="242166"/>
                  <a:pt x="1167541" y="233110"/>
                </a:cubicBezTo>
                <a:cubicBezTo>
                  <a:pt x="1161690" y="224055"/>
                  <a:pt x="1157646" y="211926"/>
                  <a:pt x="1155409" y="196726"/>
                </a:cubicBezTo>
                <a:cubicBezTo>
                  <a:pt x="1153172" y="181525"/>
                  <a:pt x="1149558" y="169608"/>
                  <a:pt x="1144568" y="160976"/>
                </a:cubicBezTo>
                <a:cubicBezTo>
                  <a:pt x="1139578" y="152343"/>
                  <a:pt x="1140703" y="148026"/>
                  <a:pt x="1147945" y="148026"/>
                </a:cubicBezTo>
                <a:cubicBezTo>
                  <a:pt x="1153724" y="148026"/>
                  <a:pt x="1158998" y="148471"/>
                  <a:pt x="1163766" y="149360"/>
                </a:cubicBezTo>
                <a:cubicBezTo>
                  <a:pt x="1168534" y="150249"/>
                  <a:pt x="1179285" y="148969"/>
                  <a:pt x="1196020" y="145520"/>
                </a:cubicBezTo>
                <a:cubicBezTo>
                  <a:pt x="1212756" y="142072"/>
                  <a:pt x="1223381" y="138250"/>
                  <a:pt x="1227899" y="134055"/>
                </a:cubicBezTo>
                <a:cubicBezTo>
                  <a:pt x="1230157" y="131958"/>
                  <a:pt x="1232958" y="130863"/>
                  <a:pt x="1236301" y="130770"/>
                </a:cubicBezTo>
                <a:close/>
                <a:moveTo>
                  <a:pt x="510426" y="130625"/>
                </a:moveTo>
                <a:cubicBezTo>
                  <a:pt x="492931" y="134224"/>
                  <a:pt x="477687" y="137164"/>
                  <a:pt x="464695" y="139444"/>
                </a:cubicBezTo>
                <a:cubicBezTo>
                  <a:pt x="465556" y="152307"/>
                  <a:pt x="466366" y="163707"/>
                  <a:pt x="467126" y="173645"/>
                </a:cubicBezTo>
                <a:cubicBezTo>
                  <a:pt x="478885" y="172871"/>
                  <a:pt x="493318" y="171258"/>
                  <a:pt x="510426" y="168805"/>
                </a:cubicBezTo>
                <a:close/>
                <a:moveTo>
                  <a:pt x="3034260" y="128070"/>
                </a:moveTo>
                <a:cubicBezTo>
                  <a:pt x="3037359" y="127902"/>
                  <a:pt x="3042235" y="128739"/>
                  <a:pt x="3048889" y="130582"/>
                </a:cubicBezTo>
                <a:cubicBezTo>
                  <a:pt x="3061781" y="133994"/>
                  <a:pt x="3067080" y="138644"/>
                  <a:pt x="3064785" y="144531"/>
                </a:cubicBezTo>
                <a:cubicBezTo>
                  <a:pt x="3062491" y="150418"/>
                  <a:pt x="3060447" y="160732"/>
                  <a:pt x="3058655" y="175474"/>
                </a:cubicBezTo>
                <a:cubicBezTo>
                  <a:pt x="3056862" y="190215"/>
                  <a:pt x="3053894" y="204735"/>
                  <a:pt x="3049750" y="219032"/>
                </a:cubicBezTo>
                <a:cubicBezTo>
                  <a:pt x="3045605" y="233329"/>
                  <a:pt x="3040027" y="245149"/>
                  <a:pt x="3033015" y="254492"/>
                </a:cubicBezTo>
                <a:cubicBezTo>
                  <a:pt x="3026002" y="263834"/>
                  <a:pt x="3017158" y="272453"/>
                  <a:pt x="3006482" y="280347"/>
                </a:cubicBezTo>
                <a:cubicBezTo>
                  <a:pt x="2995805" y="288241"/>
                  <a:pt x="2980454" y="295404"/>
                  <a:pt x="2960428" y="301836"/>
                </a:cubicBezTo>
                <a:cubicBezTo>
                  <a:pt x="2940402" y="308267"/>
                  <a:pt x="2940413" y="304457"/>
                  <a:pt x="2960460" y="290403"/>
                </a:cubicBezTo>
                <a:cubicBezTo>
                  <a:pt x="2980508" y="276350"/>
                  <a:pt x="2996049" y="262038"/>
                  <a:pt x="3007084" y="247469"/>
                </a:cubicBezTo>
                <a:cubicBezTo>
                  <a:pt x="3018119" y="232899"/>
                  <a:pt x="3025196" y="218483"/>
                  <a:pt x="3028315" y="204222"/>
                </a:cubicBezTo>
                <a:cubicBezTo>
                  <a:pt x="3031434" y="189961"/>
                  <a:pt x="3033215" y="178026"/>
                  <a:pt x="3033660" y="168418"/>
                </a:cubicBezTo>
                <a:cubicBezTo>
                  <a:pt x="3034105" y="158810"/>
                  <a:pt x="3033882" y="151361"/>
                  <a:pt x="3032993" y="146069"/>
                </a:cubicBezTo>
                <a:cubicBezTo>
                  <a:pt x="3032104" y="140777"/>
                  <a:pt x="3031204" y="135952"/>
                  <a:pt x="3030294" y="131593"/>
                </a:cubicBezTo>
                <a:cubicBezTo>
                  <a:pt x="3029839" y="129413"/>
                  <a:pt x="3031160" y="128239"/>
                  <a:pt x="3034260" y="128070"/>
                </a:cubicBezTo>
                <a:close/>
                <a:moveTo>
                  <a:pt x="3265674" y="123964"/>
                </a:moveTo>
                <a:cubicBezTo>
                  <a:pt x="3269849" y="124257"/>
                  <a:pt x="3274973" y="125985"/>
                  <a:pt x="3281046" y="129151"/>
                </a:cubicBezTo>
                <a:cubicBezTo>
                  <a:pt x="3293192" y="135482"/>
                  <a:pt x="3295813" y="141523"/>
                  <a:pt x="3288908" y="147274"/>
                </a:cubicBezTo>
                <a:cubicBezTo>
                  <a:pt x="3282003" y="153024"/>
                  <a:pt x="3277504" y="160434"/>
                  <a:pt x="3275410" y="169504"/>
                </a:cubicBezTo>
                <a:cubicBezTo>
                  <a:pt x="3273316" y="178575"/>
                  <a:pt x="3274743" y="187817"/>
                  <a:pt x="3279690" y="197231"/>
                </a:cubicBezTo>
                <a:cubicBezTo>
                  <a:pt x="3284638" y="206646"/>
                  <a:pt x="3285764" y="218042"/>
                  <a:pt x="3283068" y="231422"/>
                </a:cubicBezTo>
                <a:cubicBezTo>
                  <a:pt x="3323378" y="242521"/>
                  <a:pt x="3352012" y="249860"/>
                  <a:pt x="3368969" y="253438"/>
                </a:cubicBezTo>
                <a:cubicBezTo>
                  <a:pt x="3385927" y="257016"/>
                  <a:pt x="3405709" y="259468"/>
                  <a:pt x="3428316" y="260794"/>
                </a:cubicBezTo>
                <a:cubicBezTo>
                  <a:pt x="3450923" y="262121"/>
                  <a:pt x="3474434" y="261199"/>
                  <a:pt x="3498848" y="258030"/>
                </a:cubicBezTo>
                <a:cubicBezTo>
                  <a:pt x="3523263" y="254861"/>
                  <a:pt x="3530723" y="258102"/>
                  <a:pt x="3521230" y="267753"/>
                </a:cubicBezTo>
                <a:lnTo>
                  <a:pt x="3483135" y="286166"/>
                </a:lnTo>
                <a:cubicBezTo>
                  <a:pt x="3463575" y="295845"/>
                  <a:pt x="3449246" y="300230"/>
                  <a:pt x="3440147" y="299319"/>
                </a:cubicBezTo>
                <a:cubicBezTo>
                  <a:pt x="3431048" y="298409"/>
                  <a:pt x="3412223" y="293117"/>
                  <a:pt x="3383671" y="283445"/>
                </a:cubicBezTo>
                <a:cubicBezTo>
                  <a:pt x="3355120" y="273772"/>
                  <a:pt x="3332251" y="266129"/>
                  <a:pt x="3315064" y="260515"/>
                </a:cubicBezTo>
                <a:cubicBezTo>
                  <a:pt x="3297877" y="254900"/>
                  <a:pt x="3285846" y="251193"/>
                  <a:pt x="3278970" y="249394"/>
                </a:cubicBezTo>
                <a:cubicBezTo>
                  <a:pt x="3272094" y="247594"/>
                  <a:pt x="3265214" y="248684"/>
                  <a:pt x="3258331" y="252663"/>
                </a:cubicBezTo>
                <a:cubicBezTo>
                  <a:pt x="3251447" y="256643"/>
                  <a:pt x="3244518" y="260242"/>
                  <a:pt x="3237541" y="263461"/>
                </a:cubicBezTo>
                <a:cubicBezTo>
                  <a:pt x="3230565" y="266681"/>
                  <a:pt x="3222882" y="264343"/>
                  <a:pt x="3214493" y="256449"/>
                </a:cubicBezTo>
                <a:cubicBezTo>
                  <a:pt x="3206104" y="248555"/>
                  <a:pt x="3205133" y="244278"/>
                  <a:pt x="3211578" y="243618"/>
                </a:cubicBezTo>
                <a:cubicBezTo>
                  <a:pt x="3218024" y="242959"/>
                  <a:pt x="3235766" y="238786"/>
                  <a:pt x="3264805" y="231099"/>
                </a:cubicBezTo>
                <a:cubicBezTo>
                  <a:pt x="3265164" y="230597"/>
                  <a:pt x="3264261" y="225908"/>
                  <a:pt x="3262095" y="217031"/>
                </a:cubicBezTo>
                <a:cubicBezTo>
                  <a:pt x="3259930" y="208155"/>
                  <a:pt x="3257008" y="200669"/>
                  <a:pt x="3253330" y="194575"/>
                </a:cubicBezTo>
                <a:cubicBezTo>
                  <a:pt x="3249651" y="188480"/>
                  <a:pt x="3248934" y="180346"/>
                  <a:pt x="3251179" y="170171"/>
                </a:cubicBezTo>
                <a:cubicBezTo>
                  <a:pt x="3253423" y="159997"/>
                  <a:pt x="3251111" y="155584"/>
                  <a:pt x="3244241" y="156932"/>
                </a:cubicBezTo>
                <a:cubicBezTo>
                  <a:pt x="3237373" y="158280"/>
                  <a:pt x="3229952" y="156831"/>
                  <a:pt x="3221978" y="152587"/>
                </a:cubicBezTo>
                <a:cubicBezTo>
                  <a:pt x="3214006" y="148342"/>
                  <a:pt x="3212912" y="145434"/>
                  <a:pt x="3218698" y="143864"/>
                </a:cubicBezTo>
                <a:cubicBezTo>
                  <a:pt x="3224484" y="142294"/>
                  <a:pt x="3231009" y="140448"/>
                  <a:pt x="3238273" y="138325"/>
                </a:cubicBezTo>
                <a:cubicBezTo>
                  <a:pt x="3245536" y="136203"/>
                  <a:pt x="3251444" y="132560"/>
                  <a:pt x="3255997" y="127398"/>
                </a:cubicBezTo>
                <a:cubicBezTo>
                  <a:pt x="3258273" y="124817"/>
                  <a:pt x="3261499" y="123672"/>
                  <a:pt x="3265674" y="123964"/>
                </a:cubicBezTo>
                <a:close/>
                <a:moveTo>
                  <a:pt x="5969605" y="122313"/>
                </a:moveTo>
                <a:cubicBezTo>
                  <a:pt x="5973156" y="122226"/>
                  <a:pt x="5977251" y="123024"/>
                  <a:pt x="5981890" y="124709"/>
                </a:cubicBezTo>
                <a:cubicBezTo>
                  <a:pt x="5991168" y="128079"/>
                  <a:pt x="5998976" y="132901"/>
                  <a:pt x="6005315" y="139175"/>
                </a:cubicBezTo>
                <a:cubicBezTo>
                  <a:pt x="6011653" y="145449"/>
                  <a:pt x="6011366" y="152024"/>
                  <a:pt x="6004455" y="158900"/>
                </a:cubicBezTo>
                <a:cubicBezTo>
                  <a:pt x="5997543" y="165776"/>
                  <a:pt x="5989748" y="182773"/>
                  <a:pt x="5981073" y="209890"/>
                </a:cubicBezTo>
                <a:cubicBezTo>
                  <a:pt x="5992774" y="225435"/>
                  <a:pt x="5993649" y="232981"/>
                  <a:pt x="5983697" y="232530"/>
                </a:cubicBezTo>
                <a:cubicBezTo>
                  <a:pt x="5973745" y="232078"/>
                  <a:pt x="5963875" y="232078"/>
                  <a:pt x="5954088" y="232530"/>
                </a:cubicBezTo>
                <a:cubicBezTo>
                  <a:pt x="5944301" y="232981"/>
                  <a:pt x="5928831" y="234017"/>
                  <a:pt x="5907679" y="235638"/>
                </a:cubicBezTo>
                <a:cubicBezTo>
                  <a:pt x="5905629" y="248415"/>
                  <a:pt x="5902069" y="253893"/>
                  <a:pt x="5897000" y="252072"/>
                </a:cubicBezTo>
                <a:cubicBezTo>
                  <a:pt x="5891931" y="250251"/>
                  <a:pt x="5888682" y="243425"/>
                  <a:pt x="5887255" y="231594"/>
                </a:cubicBezTo>
                <a:cubicBezTo>
                  <a:pt x="5885829" y="219763"/>
                  <a:pt x="5884448" y="205796"/>
                  <a:pt x="5883115" y="189692"/>
                </a:cubicBezTo>
                <a:cubicBezTo>
                  <a:pt x="5881781" y="173588"/>
                  <a:pt x="5878626" y="159689"/>
                  <a:pt x="5873650" y="147994"/>
                </a:cubicBezTo>
                <a:cubicBezTo>
                  <a:pt x="5868674" y="136300"/>
                  <a:pt x="5870721" y="131618"/>
                  <a:pt x="5879791" y="133948"/>
                </a:cubicBezTo>
                <a:cubicBezTo>
                  <a:pt x="5888861" y="136278"/>
                  <a:pt x="5895455" y="138078"/>
                  <a:pt x="5899571" y="139347"/>
                </a:cubicBezTo>
                <a:cubicBezTo>
                  <a:pt x="5903685" y="140616"/>
                  <a:pt x="5913652" y="139512"/>
                  <a:pt x="5929470" y="136034"/>
                </a:cubicBezTo>
                <a:cubicBezTo>
                  <a:pt x="5945287" y="132557"/>
                  <a:pt x="5955659" y="128957"/>
                  <a:pt x="5960585" y="125236"/>
                </a:cubicBezTo>
                <a:cubicBezTo>
                  <a:pt x="5963047" y="123376"/>
                  <a:pt x="5966055" y="122401"/>
                  <a:pt x="5969605" y="122313"/>
                </a:cubicBezTo>
                <a:close/>
                <a:moveTo>
                  <a:pt x="5443532" y="121276"/>
                </a:moveTo>
                <a:cubicBezTo>
                  <a:pt x="5445893" y="121525"/>
                  <a:pt x="5445487" y="125914"/>
                  <a:pt x="5442314" y="134443"/>
                </a:cubicBezTo>
                <a:cubicBezTo>
                  <a:pt x="5435969" y="151500"/>
                  <a:pt x="5428294" y="169483"/>
                  <a:pt x="5419288" y="188390"/>
                </a:cubicBezTo>
                <a:cubicBezTo>
                  <a:pt x="5410282" y="207298"/>
                  <a:pt x="5404671" y="223094"/>
                  <a:pt x="5402456" y="235778"/>
                </a:cubicBezTo>
                <a:cubicBezTo>
                  <a:pt x="5400240" y="248462"/>
                  <a:pt x="5394475" y="250433"/>
                  <a:pt x="5385161" y="241693"/>
                </a:cubicBezTo>
                <a:cubicBezTo>
                  <a:pt x="5375848" y="232953"/>
                  <a:pt x="5369305" y="223363"/>
                  <a:pt x="5365534" y="212923"/>
                </a:cubicBezTo>
                <a:cubicBezTo>
                  <a:pt x="5361762" y="202483"/>
                  <a:pt x="5363709" y="196758"/>
                  <a:pt x="5371373" y="195747"/>
                </a:cubicBezTo>
                <a:cubicBezTo>
                  <a:pt x="5379039" y="194736"/>
                  <a:pt x="5387876" y="187200"/>
                  <a:pt x="5397885" y="173140"/>
                </a:cubicBezTo>
                <a:cubicBezTo>
                  <a:pt x="5407894" y="159079"/>
                  <a:pt x="5417983" y="145682"/>
                  <a:pt x="5428150" y="132948"/>
                </a:cubicBezTo>
                <a:cubicBezTo>
                  <a:pt x="5436044" y="124917"/>
                  <a:pt x="5441172" y="121026"/>
                  <a:pt x="5443532" y="121276"/>
                </a:cubicBezTo>
                <a:close/>
                <a:moveTo>
                  <a:pt x="1588804" y="120009"/>
                </a:moveTo>
                <a:cubicBezTo>
                  <a:pt x="1592364" y="120418"/>
                  <a:pt x="1596076" y="121841"/>
                  <a:pt x="1599941" y="124279"/>
                </a:cubicBezTo>
                <a:cubicBezTo>
                  <a:pt x="1607670" y="129155"/>
                  <a:pt x="1614170" y="134468"/>
                  <a:pt x="1619440" y="140218"/>
                </a:cubicBezTo>
                <a:cubicBezTo>
                  <a:pt x="1624710" y="145969"/>
                  <a:pt x="1623341" y="150260"/>
                  <a:pt x="1615332" y="153092"/>
                </a:cubicBezTo>
                <a:cubicBezTo>
                  <a:pt x="1607323" y="155924"/>
                  <a:pt x="1599841" y="159732"/>
                  <a:pt x="1592886" y="164514"/>
                </a:cubicBezTo>
                <a:cubicBezTo>
                  <a:pt x="1585931" y="169297"/>
                  <a:pt x="1580317" y="173064"/>
                  <a:pt x="1576043" y="175818"/>
                </a:cubicBezTo>
                <a:cubicBezTo>
                  <a:pt x="1579370" y="178184"/>
                  <a:pt x="1582045" y="181059"/>
                  <a:pt x="1584066" y="184443"/>
                </a:cubicBezTo>
                <a:cubicBezTo>
                  <a:pt x="1622340" y="180012"/>
                  <a:pt x="1648949" y="177331"/>
                  <a:pt x="1663891" y="176398"/>
                </a:cubicBezTo>
                <a:cubicBezTo>
                  <a:pt x="1678834" y="175466"/>
                  <a:pt x="1689750" y="180425"/>
                  <a:pt x="1696641" y="191273"/>
                </a:cubicBezTo>
                <a:cubicBezTo>
                  <a:pt x="1703531" y="202121"/>
                  <a:pt x="1699878" y="206868"/>
                  <a:pt x="1685681" y="205513"/>
                </a:cubicBezTo>
                <a:cubicBezTo>
                  <a:pt x="1671484" y="204158"/>
                  <a:pt x="1656022" y="203258"/>
                  <a:pt x="1639294" y="202813"/>
                </a:cubicBezTo>
                <a:cubicBezTo>
                  <a:pt x="1622566" y="202369"/>
                  <a:pt x="1605986" y="203258"/>
                  <a:pt x="1589552" y="205480"/>
                </a:cubicBezTo>
                <a:cubicBezTo>
                  <a:pt x="1593108" y="211044"/>
                  <a:pt x="1595112" y="227019"/>
                  <a:pt x="1595564" y="253405"/>
                </a:cubicBezTo>
                <a:cubicBezTo>
                  <a:pt x="1596016" y="279791"/>
                  <a:pt x="1588971" y="299441"/>
                  <a:pt x="1574430" y="312354"/>
                </a:cubicBezTo>
                <a:cubicBezTo>
                  <a:pt x="1559889" y="325268"/>
                  <a:pt x="1550754" y="327215"/>
                  <a:pt x="1547026" y="318194"/>
                </a:cubicBezTo>
                <a:cubicBezTo>
                  <a:pt x="1543297" y="309175"/>
                  <a:pt x="1536600" y="300377"/>
                  <a:pt x="1526935" y="291801"/>
                </a:cubicBezTo>
                <a:cubicBezTo>
                  <a:pt x="1517270" y="283226"/>
                  <a:pt x="1515452" y="279397"/>
                  <a:pt x="1521482" y="280315"/>
                </a:cubicBezTo>
                <a:cubicBezTo>
                  <a:pt x="1527512" y="281233"/>
                  <a:pt x="1535310" y="282132"/>
                  <a:pt x="1544875" y="283014"/>
                </a:cubicBezTo>
                <a:cubicBezTo>
                  <a:pt x="1554440" y="283896"/>
                  <a:pt x="1560423" y="280681"/>
                  <a:pt x="1562825" y="273367"/>
                </a:cubicBezTo>
                <a:cubicBezTo>
                  <a:pt x="1565227" y="266053"/>
                  <a:pt x="1566428" y="254890"/>
                  <a:pt x="1566428" y="239875"/>
                </a:cubicBezTo>
                <a:cubicBezTo>
                  <a:pt x="1566428" y="225091"/>
                  <a:pt x="1565510" y="214766"/>
                  <a:pt x="1563675" y="208901"/>
                </a:cubicBezTo>
                <a:cubicBezTo>
                  <a:pt x="1517012" y="216099"/>
                  <a:pt x="1487015" y="221050"/>
                  <a:pt x="1473686" y="223753"/>
                </a:cubicBezTo>
                <a:cubicBezTo>
                  <a:pt x="1460357" y="226457"/>
                  <a:pt x="1449312" y="225166"/>
                  <a:pt x="1440550" y="219882"/>
                </a:cubicBezTo>
                <a:cubicBezTo>
                  <a:pt x="1431788" y="214597"/>
                  <a:pt x="1428052" y="210299"/>
                  <a:pt x="1429343" y="206986"/>
                </a:cubicBezTo>
                <a:cubicBezTo>
                  <a:pt x="1430633" y="203674"/>
                  <a:pt x="1437215" y="202017"/>
                  <a:pt x="1449089" y="202017"/>
                </a:cubicBezTo>
                <a:cubicBezTo>
                  <a:pt x="1458883" y="202017"/>
                  <a:pt x="1473170" y="200899"/>
                  <a:pt x="1491949" y="198662"/>
                </a:cubicBezTo>
                <a:cubicBezTo>
                  <a:pt x="1510727" y="196425"/>
                  <a:pt x="1533309" y="193714"/>
                  <a:pt x="1559695" y="190531"/>
                </a:cubicBezTo>
                <a:cubicBezTo>
                  <a:pt x="1556540" y="185526"/>
                  <a:pt x="1552375" y="179661"/>
                  <a:pt x="1547198" y="172935"/>
                </a:cubicBezTo>
                <a:cubicBezTo>
                  <a:pt x="1542021" y="166210"/>
                  <a:pt x="1547915" y="164647"/>
                  <a:pt x="1564879" y="168246"/>
                </a:cubicBezTo>
                <a:cubicBezTo>
                  <a:pt x="1565267" y="168447"/>
                  <a:pt x="1566776" y="166124"/>
                  <a:pt x="1569407" y="161277"/>
                </a:cubicBezTo>
                <a:cubicBezTo>
                  <a:pt x="1572039" y="156430"/>
                  <a:pt x="1574677" y="152303"/>
                  <a:pt x="1577323" y="148898"/>
                </a:cubicBezTo>
                <a:cubicBezTo>
                  <a:pt x="1579969" y="145492"/>
                  <a:pt x="1580471" y="143169"/>
                  <a:pt x="1578829" y="141928"/>
                </a:cubicBezTo>
                <a:cubicBezTo>
                  <a:pt x="1577187" y="140688"/>
                  <a:pt x="1568314" y="142541"/>
                  <a:pt x="1552210" y="147489"/>
                </a:cubicBezTo>
                <a:cubicBezTo>
                  <a:pt x="1536106" y="152436"/>
                  <a:pt x="1525110" y="155810"/>
                  <a:pt x="1519224" y="157609"/>
                </a:cubicBezTo>
                <a:cubicBezTo>
                  <a:pt x="1513337" y="159409"/>
                  <a:pt x="1506013" y="156236"/>
                  <a:pt x="1497251" y="148091"/>
                </a:cubicBezTo>
                <a:cubicBezTo>
                  <a:pt x="1488489" y="139946"/>
                  <a:pt x="1490432" y="135873"/>
                  <a:pt x="1503080" y="135873"/>
                </a:cubicBezTo>
                <a:cubicBezTo>
                  <a:pt x="1513678" y="135873"/>
                  <a:pt x="1527283" y="134342"/>
                  <a:pt x="1543896" y="131281"/>
                </a:cubicBezTo>
                <a:cubicBezTo>
                  <a:pt x="1560509" y="128219"/>
                  <a:pt x="1572071" y="125068"/>
                  <a:pt x="1578581" y="121827"/>
                </a:cubicBezTo>
                <a:cubicBezTo>
                  <a:pt x="1581837" y="120206"/>
                  <a:pt x="1585244" y="119601"/>
                  <a:pt x="1588804" y="120009"/>
                </a:cubicBezTo>
                <a:close/>
                <a:moveTo>
                  <a:pt x="3700066" y="119067"/>
                </a:moveTo>
                <a:cubicBezTo>
                  <a:pt x="3707313" y="118720"/>
                  <a:pt x="3713849" y="121483"/>
                  <a:pt x="3719673" y="127355"/>
                </a:cubicBezTo>
                <a:cubicBezTo>
                  <a:pt x="3727438" y="135185"/>
                  <a:pt x="3722620" y="140157"/>
                  <a:pt x="3705218" y="142272"/>
                </a:cubicBezTo>
                <a:cubicBezTo>
                  <a:pt x="3687816" y="144388"/>
                  <a:pt x="3668618" y="147058"/>
                  <a:pt x="3647624" y="150285"/>
                </a:cubicBezTo>
                <a:cubicBezTo>
                  <a:pt x="3659326" y="154917"/>
                  <a:pt x="3662775" y="160201"/>
                  <a:pt x="3657971" y="166138"/>
                </a:cubicBezTo>
                <a:cubicBezTo>
                  <a:pt x="3653167" y="172075"/>
                  <a:pt x="3646194" y="181109"/>
                  <a:pt x="3637052" y="193241"/>
                </a:cubicBezTo>
                <a:cubicBezTo>
                  <a:pt x="3627910" y="205373"/>
                  <a:pt x="3626695" y="210198"/>
                  <a:pt x="3633406" y="207718"/>
                </a:cubicBezTo>
                <a:cubicBezTo>
                  <a:pt x="3640117" y="205237"/>
                  <a:pt x="3654257" y="200698"/>
                  <a:pt x="3675824" y="194101"/>
                </a:cubicBezTo>
                <a:cubicBezTo>
                  <a:pt x="3672397" y="189713"/>
                  <a:pt x="3669741" y="184081"/>
                  <a:pt x="3667855" y="177205"/>
                </a:cubicBezTo>
                <a:cubicBezTo>
                  <a:pt x="3665969" y="170329"/>
                  <a:pt x="3670752" y="170006"/>
                  <a:pt x="3682202" y="176237"/>
                </a:cubicBezTo>
                <a:cubicBezTo>
                  <a:pt x="3693653" y="182468"/>
                  <a:pt x="3702451" y="189663"/>
                  <a:pt x="3708595" y="197823"/>
                </a:cubicBezTo>
                <a:cubicBezTo>
                  <a:pt x="3714740" y="205982"/>
                  <a:pt x="3716016" y="214368"/>
                  <a:pt x="3712424" y="222979"/>
                </a:cubicBezTo>
                <a:cubicBezTo>
                  <a:pt x="3708832" y="231590"/>
                  <a:pt x="3704186" y="233347"/>
                  <a:pt x="3698486" y="228249"/>
                </a:cubicBezTo>
                <a:cubicBezTo>
                  <a:pt x="3692785" y="223151"/>
                  <a:pt x="3687354" y="215805"/>
                  <a:pt x="3682191" y="206212"/>
                </a:cubicBezTo>
                <a:cubicBezTo>
                  <a:pt x="3668927" y="212421"/>
                  <a:pt x="3655081" y="219240"/>
                  <a:pt x="3640655" y="226668"/>
                </a:cubicBezTo>
                <a:cubicBezTo>
                  <a:pt x="3626229" y="234096"/>
                  <a:pt x="3615377" y="240643"/>
                  <a:pt x="3608099" y="246307"/>
                </a:cubicBezTo>
                <a:cubicBezTo>
                  <a:pt x="3600822" y="251971"/>
                  <a:pt x="3595215" y="249716"/>
                  <a:pt x="3591278" y="239542"/>
                </a:cubicBezTo>
                <a:cubicBezTo>
                  <a:pt x="3587342" y="229368"/>
                  <a:pt x="3587991" y="222549"/>
                  <a:pt x="3593225" y="219086"/>
                </a:cubicBezTo>
                <a:cubicBezTo>
                  <a:pt x="3598459" y="215623"/>
                  <a:pt x="3603457" y="210865"/>
                  <a:pt x="3608217" y="204814"/>
                </a:cubicBezTo>
                <a:cubicBezTo>
                  <a:pt x="3612979" y="198762"/>
                  <a:pt x="3618012" y="189667"/>
                  <a:pt x="3623318" y="177528"/>
                </a:cubicBezTo>
                <a:cubicBezTo>
                  <a:pt x="3628624" y="165389"/>
                  <a:pt x="3630545" y="157849"/>
                  <a:pt x="3629083" y="154910"/>
                </a:cubicBezTo>
                <a:cubicBezTo>
                  <a:pt x="3619905" y="157462"/>
                  <a:pt x="3611792" y="159448"/>
                  <a:pt x="3604744" y="160868"/>
                </a:cubicBezTo>
                <a:cubicBezTo>
                  <a:pt x="3597696" y="162288"/>
                  <a:pt x="3590931" y="163223"/>
                  <a:pt x="3584449" y="163675"/>
                </a:cubicBezTo>
                <a:cubicBezTo>
                  <a:pt x="3577967" y="164127"/>
                  <a:pt x="3571101" y="161098"/>
                  <a:pt x="3563852" y="154587"/>
                </a:cubicBezTo>
                <a:cubicBezTo>
                  <a:pt x="3556603" y="148077"/>
                  <a:pt x="3558909" y="144244"/>
                  <a:pt x="3570768" y="143090"/>
                </a:cubicBezTo>
                <a:cubicBezTo>
                  <a:pt x="3582628" y="141935"/>
                  <a:pt x="3597115" y="140010"/>
                  <a:pt x="3614230" y="137314"/>
                </a:cubicBezTo>
                <a:cubicBezTo>
                  <a:pt x="3631345" y="134618"/>
                  <a:pt x="3646108" y="131940"/>
                  <a:pt x="3658519" y="129280"/>
                </a:cubicBezTo>
                <a:cubicBezTo>
                  <a:pt x="3670931" y="126620"/>
                  <a:pt x="3682285" y="123677"/>
                  <a:pt x="3692581" y="120450"/>
                </a:cubicBezTo>
                <a:cubicBezTo>
                  <a:pt x="3695155" y="119644"/>
                  <a:pt x="3697650" y="119182"/>
                  <a:pt x="3700066" y="119067"/>
                </a:cubicBezTo>
                <a:close/>
                <a:moveTo>
                  <a:pt x="1979554" y="108103"/>
                </a:moveTo>
                <a:cubicBezTo>
                  <a:pt x="1982886" y="108014"/>
                  <a:pt x="1986205" y="108569"/>
                  <a:pt x="1989510" y="109770"/>
                </a:cubicBezTo>
                <a:cubicBezTo>
                  <a:pt x="1996121" y="112172"/>
                  <a:pt x="2002911" y="115908"/>
                  <a:pt x="2009881" y="120977"/>
                </a:cubicBezTo>
                <a:cubicBezTo>
                  <a:pt x="2016850" y="126046"/>
                  <a:pt x="2016287" y="131234"/>
                  <a:pt x="2008192" y="136540"/>
                </a:cubicBezTo>
                <a:cubicBezTo>
                  <a:pt x="2000097" y="141846"/>
                  <a:pt x="1993798" y="147152"/>
                  <a:pt x="1989295" y="152458"/>
                </a:cubicBezTo>
                <a:cubicBezTo>
                  <a:pt x="1995591" y="162195"/>
                  <a:pt x="1994214" y="167063"/>
                  <a:pt x="1985165" y="167063"/>
                </a:cubicBezTo>
                <a:lnTo>
                  <a:pt x="1983322" y="167207"/>
                </a:lnTo>
                <a:lnTo>
                  <a:pt x="1993315" y="171459"/>
                </a:lnTo>
                <a:cubicBezTo>
                  <a:pt x="1996816" y="173544"/>
                  <a:pt x="1999936" y="176061"/>
                  <a:pt x="2002675" y="179012"/>
                </a:cubicBezTo>
                <a:cubicBezTo>
                  <a:pt x="2008153" y="184913"/>
                  <a:pt x="2006485" y="189498"/>
                  <a:pt x="1997674" y="192768"/>
                </a:cubicBezTo>
                <a:cubicBezTo>
                  <a:pt x="1988861" y="196037"/>
                  <a:pt x="1978870" y="199565"/>
                  <a:pt x="1967699" y="203351"/>
                </a:cubicBezTo>
                <a:cubicBezTo>
                  <a:pt x="1985380" y="202491"/>
                  <a:pt x="1999824" y="201612"/>
                  <a:pt x="2011031" y="200716"/>
                </a:cubicBezTo>
                <a:cubicBezTo>
                  <a:pt x="2022238" y="199820"/>
                  <a:pt x="2035403" y="198235"/>
                  <a:pt x="2050524" y="195962"/>
                </a:cubicBezTo>
                <a:cubicBezTo>
                  <a:pt x="2065646" y="193689"/>
                  <a:pt x="2077219" y="196414"/>
                  <a:pt x="2085242" y="204136"/>
                </a:cubicBezTo>
                <a:cubicBezTo>
                  <a:pt x="2093265" y="211858"/>
                  <a:pt x="2095743" y="217734"/>
                  <a:pt x="2092674" y="221764"/>
                </a:cubicBezTo>
                <a:cubicBezTo>
                  <a:pt x="2089605" y="225793"/>
                  <a:pt x="2081191" y="226908"/>
                  <a:pt x="2067431" y="225109"/>
                </a:cubicBezTo>
                <a:cubicBezTo>
                  <a:pt x="2053672" y="223309"/>
                  <a:pt x="2038575" y="222631"/>
                  <a:pt x="2022141" y="223076"/>
                </a:cubicBezTo>
                <a:cubicBezTo>
                  <a:pt x="2005708" y="223520"/>
                  <a:pt x="1982978" y="224635"/>
                  <a:pt x="1953954" y="226421"/>
                </a:cubicBezTo>
                <a:cubicBezTo>
                  <a:pt x="1924929" y="228206"/>
                  <a:pt x="1896199" y="230906"/>
                  <a:pt x="1867762" y="234519"/>
                </a:cubicBezTo>
                <a:cubicBezTo>
                  <a:pt x="1839325" y="238133"/>
                  <a:pt x="1820551" y="240840"/>
                  <a:pt x="1811437" y="242640"/>
                </a:cubicBezTo>
                <a:cubicBezTo>
                  <a:pt x="1802324" y="244439"/>
                  <a:pt x="1793666" y="241270"/>
                  <a:pt x="1785463" y="233132"/>
                </a:cubicBezTo>
                <a:cubicBezTo>
                  <a:pt x="1777261" y="224994"/>
                  <a:pt x="1776788" y="220925"/>
                  <a:pt x="1784044" y="220925"/>
                </a:cubicBezTo>
                <a:cubicBezTo>
                  <a:pt x="1789493" y="220925"/>
                  <a:pt x="1794537" y="220713"/>
                  <a:pt x="1799176" y="220290"/>
                </a:cubicBezTo>
                <a:cubicBezTo>
                  <a:pt x="1803815" y="219867"/>
                  <a:pt x="1814230" y="219204"/>
                  <a:pt x="1830420" y="218301"/>
                </a:cubicBezTo>
                <a:cubicBezTo>
                  <a:pt x="1846610" y="217397"/>
                  <a:pt x="1866220" y="215425"/>
                  <a:pt x="1889251" y="212385"/>
                </a:cubicBezTo>
                <a:cubicBezTo>
                  <a:pt x="1881608" y="205301"/>
                  <a:pt x="1875646" y="196848"/>
                  <a:pt x="1871365" y="187025"/>
                </a:cubicBezTo>
                <a:cubicBezTo>
                  <a:pt x="1868155" y="179657"/>
                  <a:pt x="1869786" y="176285"/>
                  <a:pt x="1876259" y="176907"/>
                </a:cubicBezTo>
                <a:lnTo>
                  <a:pt x="1881460" y="178164"/>
                </a:lnTo>
                <a:lnTo>
                  <a:pt x="1875226" y="168851"/>
                </a:lnTo>
                <a:cubicBezTo>
                  <a:pt x="1873157" y="165089"/>
                  <a:pt x="1871232" y="160868"/>
                  <a:pt x="1869451" y="156190"/>
                </a:cubicBezTo>
                <a:cubicBezTo>
                  <a:pt x="1865887" y="146833"/>
                  <a:pt x="1861997" y="138634"/>
                  <a:pt x="1857781" y="131593"/>
                </a:cubicBezTo>
                <a:cubicBezTo>
                  <a:pt x="1853565" y="124551"/>
                  <a:pt x="1855078" y="121031"/>
                  <a:pt x="1862320" y="121031"/>
                </a:cubicBezTo>
                <a:cubicBezTo>
                  <a:pt x="1868214" y="121031"/>
                  <a:pt x="1873358" y="121475"/>
                  <a:pt x="1877754" y="122365"/>
                </a:cubicBezTo>
                <a:cubicBezTo>
                  <a:pt x="1882149" y="123254"/>
                  <a:pt x="1891144" y="123035"/>
                  <a:pt x="1904738" y="121709"/>
                </a:cubicBezTo>
                <a:cubicBezTo>
                  <a:pt x="1918333" y="120382"/>
                  <a:pt x="1930848" y="118840"/>
                  <a:pt x="1942284" y="117084"/>
                </a:cubicBezTo>
                <a:cubicBezTo>
                  <a:pt x="1953721" y="115327"/>
                  <a:pt x="1962798" y="113069"/>
                  <a:pt x="1969517" y="110308"/>
                </a:cubicBezTo>
                <a:cubicBezTo>
                  <a:pt x="1972876" y="108928"/>
                  <a:pt x="1976221" y="108193"/>
                  <a:pt x="1979554" y="108103"/>
                </a:cubicBezTo>
                <a:close/>
                <a:moveTo>
                  <a:pt x="5024260" y="105716"/>
                </a:moveTo>
                <a:cubicBezTo>
                  <a:pt x="5027169" y="103389"/>
                  <a:pt x="5030047" y="109082"/>
                  <a:pt x="5032891" y="122795"/>
                </a:cubicBezTo>
                <a:cubicBezTo>
                  <a:pt x="5036685" y="141079"/>
                  <a:pt x="5033078" y="159101"/>
                  <a:pt x="5022071" y="176861"/>
                </a:cubicBezTo>
                <a:cubicBezTo>
                  <a:pt x="5011066" y="194621"/>
                  <a:pt x="5004067" y="196930"/>
                  <a:pt x="5001077" y="183787"/>
                </a:cubicBezTo>
                <a:cubicBezTo>
                  <a:pt x="4998087" y="170644"/>
                  <a:pt x="4997966" y="161513"/>
                  <a:pt x="5000712" y="156394"/>
                </a:cubicBezTo>
                <a:cubicBezTo>
                  <a:pt x="5003458" y="151274"/>
                  <a:pt x="5006631" y="145108"/>
                  <a:pt x="5010230" y="137895"/>
                </a:cubicBezTo>
                <a:cubicBezTo>
                  <a:pt x="5013730" y="130008"/>
                  <a:pt x="5017433" y="120948"/>
                  <a:pt x="5021340" y="110717"/>
                </a:cubicBezTo>
                <a:cubicBezTo>
                  <a:pt x="5022317" y="108159"/>
                  <a:pt x="5023291" y="106492"/>
                  <a:pt x="5024260" y="105716"/>
                </a:cubicBezTo>
                <a:close/>
                <a:moveTo>
                  <a:pt x="93130" y="98230"/>
                </a:moveTo>
                <a:cubicBezTo>
                  <a:pt x="72796" y="100023"/>
                  <a:pt x="56204" y="101664"/>
                  <a:pt x="43355" y="103156"/>
                </a:cubicBezTo>
                <a:cubicBezTo>
                  <a:pt x="45585" y="121633"/>
                  <a:pt x="47903" y="140682"/>
                  <a:pt x="50308" y="160303"/>
                </a:cubicBezTo>
                <a:lnTo>
                  <a:pt x="54130" y="191251"/>
                </a:lnTo>
                <a:lnTo>
                  <a:pt x="59477" y="184099"/>
                </a:lnTo>
                <a:cubicBezTo>
                  <a:pt x="72132" y="169357"/>
                  <a:pt x="81357" y="152518"/>
                  <a:pt x="87150" y="133582"/>
                </a:cubicBezTo>
                <a:cubicBezTo>
                  <a:pt x="92944" y="114646"/>
                  <a:pt x="94937" y="102862"/>
                  <a:pt x="93130" y="98230"/>
                </a:cubicBezTo>
                <a:close/>
                <a:moveTo>
                  <a:pt x="3460323" y="95412"/>
                </a:moveTo>
                <a:cubicBezTo>
                  <a:pt x="3468419" y="94480"/>
                  <a:pt x="3475768" y="97936"/>
                  <a:pt x="3482371" y="105780"/>
                </a:cubicBezTo>
                <a:cubicBezTo>
                  <a:pt x="3488975" y="113624"/>
                  <a:pt x="3485813" y="118374"/>
                  <a:pt x="3472885" y="120031"/>
                </a:cubicBezTo>
                <a:cubicBezTo>
                  <a:pt x="3459958" y="121687"/>
                  <a:pt x="3434923" y="124501"/>
                  <a:pt x="3397782" y="128474"/>
                </a:cubicBezTo>
                <a:cubicBezTo>
                  <a:pt x="3403189" y="133005"/>
                  <a:pt x="3403017" y="138322"/>
                  <a:pt x="3397266" y="144423"/>
                </a:cubicBezTo>
                <a:cubicBezTo>
                  <a:pt x="3391516" y="150525"/>
                  <a:pt x="3385783" y="157749"/>
                  <a:pt x="3380068" y="166095"/>
                </a:cubicBezTo>
                <a:cubicBezTo>
                  <a:pt x="3374354" y="174441"/>
                  <a:pt x="3369130" y="181841"/>
                  <a:pt x="3364398" y="188294"/>
                </a:cubicBezTo>
                <a:cubicBezTo>
                  <a:pt x="3359666" y="194747"/>
                  <a:pt x="3358175" y="197973"/>
                  <a:pt x="3359924" y="197973"/>
                </a:cubicBezTo>
                <a:cubicBezTo>
                  <a:pt x="3365058" y="197973"/>
                  <a:pt x="3387522" y="194223"/>
                  <a:pt x="3427316" y="186723"/>
                </a:cubicBezTo>
                <a:cubicBezTo>
                  <a:pt x="3424964" y="182192"/>
                  <a:pt x="3422129" y="177614"/>
                  <a:pt x="3418808" y="172989"/>
                </a:cubicBezTo>
                <a:cubicBezTo>
                  <a:pt x="3415489" y="168364"/>
                  <a:pt x="3415245" y="164170"/>
                  <a:pt x="3418077" y="160406"/>
                </a:cubicBezTo>
                <a:cubicBezTo>
                  <a:pt x="3420909" y="156641"/>
                  <a:pt x="3429679" y="159524"/>
                  <a:pt x="3444384" y="169053"/>
                </a:cubicBezTo>
                <a:cubicBezTo>
                  <a:pt x="3459090" y="178582"/>
                  <a:pt x="3467376" y="188799"/>
                  <a:pt x="3469239" y="199705"/>
                </a:cubicBezTo>
                <a:cubicBezTo>
                  <a:pt x="3471104" y="210611"/>
                  <a:pt x="3470157" y="220043"/>
                  <a:pt x="3466400" y="228002"/>
                </a:cubicBezTo>
                <a:cubicBezTo>
                  <a:pt x="3462643" y="235961"/>
                  <a:pt x="3457283" y="235756"/>
                  <a:pt x="3450321" y="227389"/>
                </a:cubicBezTo>
                <a:cubicBezTo>
                  <a:pt x="3443359" y="219021"/>
                  <a:pt x="3437297" y="210163"/>
                  <a:pt x="3432134" y="200813"/>
                </a:cubicBezTo>
                <a:cubicBezTo>
                  <a:pt x="3394936" y="211424"/>
                  <a:pt x="3370934" y="219204"/>
                  <a:pt x="3360128" y="224151"/>
                </a:cubicBezTo>
                <a:cubicBezTo>
                  <a:pt x="3349323" y="229099"/>
                  <a:pt x="3341149" y="232745"/>
                  <a:pt x="3335607" y="235089"/>
                </a:cubicBezTo>
                <a:cubicBezTo>
                  <a:pt x="3330064" y="237434"/>
                  <a:pt x="3326193" y="233465"/>
                  <a:pt x="3323991" y="223183"/>
                </a:cubicBezTo>
                <a:cubicBezTo>
                  <a:pt x="3321790" y="212902"/>
                  <a:pt x="3323263" y="206327"/>
                  <a:pt x="3328411" y="203458"/>
                </a:cubicBezTo>
                <a:cubicBezTo>
                  <a:pt x="3333560" y="200590"/>
                  <a:pt x="3341436" y="189437"/>
                  <a:pt x="3352040" y="169999"/>
                </a:cubicBezTo>
                <a:cubicBezTo>
                  <a:pt x="3362645" y="150561"/>
                  <a:pt x="3368392" y="137436"/>
                  <a:pt x="3369281" y="130625"/>
                </a:cubicBezTo>
                <a:cubicBezTo>
                  <a:pt x="3358282" y="134181"/>
                  <a:pt x="3347983" y="136418"/>
                  <a:pt x="3338381" y="137336"/>
                </a:cubicBezTo>
                <a:cubicBezTo>
                  <a:pt x="3328781" y="138254"/>
                  <a:pt x="3319607" y="135651"/>
                  <a:pt x="3310859" y="129528"/>
                </a:cubicBezTo>
                <a:cubicBezTo>
                  <a:pt x="3302112" y="123404"/>
                  <a:pt x="3302775" y="120020"/>
                  <a:pt x="3312849" y="119375"/>
                </a:cubicBezTo>
                <a:cubicBezTo>
                  <a:pt x="3322923" y="118729"/>
                  <a:pt x="3338894" y="116367"/>
                  <a:pt x="3360763" y="112287"/>
                </a:cubicBezTo>
                <a:cubicBezTo>
                  <a:pt x="3382632" y="108207"/>
                  <a:pt x="3402669" y="104608"/>
                  <a:pt x="3420873" y="101489"/>
                </a:cubicBezTo>
                <a:cubicBezTo>
                  <a:pt x="3439079" y="98370"/>
                  <a:pt x="3452228" y="96344"/>
                  <a:pt x="3460323" y="95412"/>
                </a:cubicBezTo>
                <a:close/>
                <a:moveTo>
                  <a:pt x="918090" y="86077"/>
                </a:moveTo>
                <a:cubicBezTo>
                  <a:pt x="913228" y="86980"/>
                  <a:pt x="900724" y="89819"/>
                  <a:pt x="880576" y="94595"/>
                </a:cubicBezTo>
                <a:cubicBezTo>
                  <a:pt x="894973" y="102052"/>
                  <a:pt x="900103" y="109268"/>
                  <a:pt x="895966" y="116245"/>
                </a:cubicBezTo>
                <a:cubicBezTo>
                  <a:pt x="891829" y="123221"/>
                  <a:pt x="888642" y="131173"/>
                  <a:pt x="886405" y="140100"/>
                </a:cubicBezTo>
                <a:cubicBezTo>
                  <a:pt x="884168" y="149027"/>
                  <a:pt x="879973" y="160244"/>
                  <a:pt x="873821" y="173753"/>
                </a:cubicBezTo>
                <a:cubicBezTo>
                  <a:pt x="881135" y="175990"/>
                  <a:pt x="888298" y="181547"/>
                  <a:pt x="895310" y="190423"/>
                </a:cubicBezTo>
                <a:cubicBezTo>
                  <a:pt x="902323" y="199300"/>
                  <a:pt x="908209" y="207208"/>
                  <a:pt x="912970" y="214149"/>
                </a:cubicBezTo>
                <a:cubicBezTo>
                  <a:pt x="917373" y="203021"/>
                  <a:pt x="920019" y="192499"/>
                  <a:pt x="920907" y="182583"/>
                </a:cubicBezTo>
                <a:cubicBezTo>
                  <a:pt x="921797" y="172666"/>
                  <a:pt x="920983" y="166834"/>
                  <a:pt x="918466" y="165084"/>
                </a:cubicBezTo>
                <a:cubicBezTo>
                  <a:pt x="915949" y="163335"/>
                  <a:pt x="911902" y="161058"/>
                  <a:pt x="906324" y="158255"/>
                </a:cubicBezTo>
                <a:cubicBezTo>
                  <a:pt x="900745" y="155451"/>
                  <a:pt x="900247" y="150421"/>
                  <a:pt x="904828" y="143165"/>
                </a:cubicBezTo>
                <a:cubicBezTo>
                  <a:pt x="909410" y="135909"/>
                  <a:pt x="914135" y="125896"/>
                  <a:pt x="919004" y="113126"/>
                </a:cubicBezTo>
                <a:cubicBezTo>
                  <a:pt x="923873" y="100356"/>
                  <a:pt x="926152" y="92429"/>
                  <a:pt x="925844" y="89346"/>
                </a:cubicBezTo>
                <a:cubicBezTo>
                  <a:pt x="925536" y="86263"/>
                  <a:pt x="922951" y="85173"/>
                  <a:pt x="918090" y="86077"/>
                </a:cubicBezTo>
                <a:close/>
                <a:moveTo>
                  <a:pt x="2223967" y="84348"/>
                </a:moveTo>
                <a:cubicBezTo>
                  <a:pt x="2226961" y="83919"/>
                  <a:pt x="2230232" y="84320"/>
                  <a:pt x="2233781" y="85550"/>
                </a:cubicBezTo>
                <a:cubicBezTo>
                  <a:pt x="2240880" y="88009"/>
                  <a:pt x="2246695" y="91709"/>
                  <a:pt x="2251226" y="96649"/>
                </a:cubicBezTo>
                <a:cubicBezTo>
                  <a:pt x="2255758" y="101589"/>
                  <a:pt x="2255912" y="106375"/>
                  <a:pt x="2251689" y="111007"/>
                </a:cubicBezTo>
                <a:cubicBezTo>
                  <a:pt x="2247466" y="115639"/>
                  <a:pt x="2243608" y="123630"/>
                  <a:pt x="2240116" y="134980"/>
                </a:cubicBezTo>
                <a:cubicBezTo>
                  <a:pt x="2236624" y="146331"/>
                  <a:pt x="2231344" y="163571"/>
                  <a:pt x="2224274" y="186702"/>
                </a:cubicBezTo>
                <a:cubicBezTo>
                  <a:pt x="2236606" y="197084"/>
                  <a:pt x="2244866" y="207244"/>
                  <a:pt x="2249054" y="217182"/>
                </a:cubicBezTo>
                <a:cubicBezTo>
                  <a:pt x="2253241" y="227120"/>
                  <a:pt x="2252911" y="236774"/>
                  <a:pt x="2248064" y="246146"/>
                </a:cubicBezTo>
                <a:cubicBezTo>
                  <a:pt x="2243217" y="255517"/>
                  <a:pt x="2236764" y="253811"/>
                  <a:pt x="2228705" y="241026"/>
                </a:cubicBezTo>
                <a:cubicBezTo>
                  <a:pt x="2220646" y="228242"/>
                  <a:pt x="2214716" y="217985"/>
                  <a:pt x="2210916" y="210256"/>
                </a:cubicBezTo>
                <a:cubicBezTo>
                  <a:pt x="2202025" y="227349"/>
                  <a:pt x="2192532" y="241177"/>
                  <a:pt x="2182436" y="251738"/>
                </a:cubicBezTo>
                <a:cubicBezTo>
                  <a:pt x="2172341" y="262300"/>
                  <a:pt x="2160116" y="270399"/>
                  <a:pt x="2145761" y="276034"/>
                </a:cubicBezTo>
                <a:cubicBezTo>
                  <a:pt x="2131407" y="281670"/>
                  <a:pt x="2128836" y="279290"/>
                  <a:pt x="2138050" y="268893"/>
                </a:cubicBezTo>
                <a:cubicBezTo>
                  <a:pt x="2147263" y="258496"/>
                  <a:pt x="2157431" y="246178"/>
                  <a:pt x="2168551" y="231938"/>
                </a:cubicBezTo>
                <a:cubicBezTo>
                  <a:pt x="2179672" y="217698"/>
                  <a:pt x="2188294" y="203968"/>
                  <a:pt x="2194418" y="190746"/>
                </a:cubicBezTo>
                <a:cubicBezTo>
                  <a:pt x="2181153" y="174584"/>
                  <a:pt x="2170416" y="160721"/>
                  <a:pt x="2162206" y="149156"/>
                </a:cubicBezTo>
                <a:cubicBezTo>
                  <a:pt x="2153996" y="137590"/>
                  <a:pt x="2156681" y="135109"/>
                  <a:pt x="2170262" y="141713"/>
                </a:cubicBezTo>
                <a:cubicBezTo>
                  <a:pt x="2183842" y="148317"/>
                  <a:pt x="2195421" y="156709"/>
                  <a:pt x="2205001" y="166891"/>
                </a:cubicBezTo>
                <a:cubicBezTo>
                  <a:pt x="2206062" y="163105"/>
                  <a:pt x="2208389" y="153257"/>
                  <a:pt x="2211981" y="137347"/>
                </a:cubicBezTo>
                <a:cubicBezTo>
                  <a:pt x="2215573" y="121436"/>
                  <a:pt x="2216071" y="113187"/>
                  <a:pt x="2213476" y="112599"/>
                </a:cubicBezTo>
                <a:cubicBezTo>
                  <a:pt x="2210880" y="112011"/>
                  <a:pt x="2205524" y="113033"/>
                  <a:pt x="2197407" y="115664"/>
                </a:cubicBezTo>
                <a:cubicBezTo>
                  <a:pt x="2189291" y="118296"/>
                  <a:pt x="2180759" y="120547"/>
                  <a:pt x="2171810" y="122418"/>
                </a:cubicBezTo>
                <a:cubicBezTo>
                  <a:pt x="2162862" y="124290"/>
                  <a:pt x="2154494" y="121379"/>
                  <a:pt x="2146708" y="113685"/>
                </a:cubicBezTo>
                <a:cubicBezTo>
                  <a:pt x="2138921" y="105992"/>
                  <a:pt x="2140907" y="102145"/>
                  <a:pt x="2152666" y="102145"/>
                </a:cubicBezTo>
                <a:cubicBezTo>
                  <a:pt x="2161457" y="102145"/>
                  <a:pt x="2172961" y="100851"/>
                  <a:pt x="2187179" y="98262"/>
                </a:cubicBezTo>
                <a:cubicBezTo>
                  <a:pt x="2201398" y="95674"/>
                  <a:pt x="2210945" y="92293"/>
                  <a:pt x="2215820" y="88120"/>
                </a:cubicBezTo>
                <a:cubicBezTo>
                  <a:pt x="2218258" y="86034"/>
                  <a:pt x="2220974" y="84776"/>
                  <a:pt x="2223967" y="84348"/>
                </a:cubicBezTo>
                <a:close/>
                <a:moveTo>
                  <a:pt x="1248533" y="84090"/>
                </a:moveTo>
                <a:cubicBezTo>
                  <a:pt x="1254014" y="84658"/>
                  <a:pt x="1258472" y="86421"/>
                  <a:pt x="1261907" y="89379"/>
                </a:cubicBezTo>
                <a:cubicBezTo>
                  <a:pt x="1268775" y="95294"/>
                  <a:pt x="1267632" y="100259"/>
                  <a:pt x="1258476" y="104274"/>
                </a:cubicBezTo>
                <a:cubicBezTo>
                  <a:pt x="1249319" y="108290"/>
                  <a:pt x="1233233" y="111885"/>
                  <a:pt x="1210217" y="115062"/>
                </a:cubicBezTo>
                <a:cubicBezTo>
                  <a:pt x="1187201" y="118238"/>
                  <a:pt x="1170158" y="117009"/>
                  <a:pt x="1159087" y="111373"/>
                </a:cubicBezTo>
                <a:cubicBezTo>
                  <a:pt x="1148017" y="105737"/>
                  <a:pt x="1146776" y="101912"/>
                  <a:pt x="1155366" y="99897"/>
                </a:cubicBezTo>
                <a:cubicBezTo>
                  <a:pt x="1163956" y="97882"/>
                  <a:pt x="1174768" y="95943"/>
                  <a:pt x="1187804" y="94079"/>
                </a:cubicBezTo>
                <a:cubicBezTo>
                  <a:pt x="1200222" y="92315"/>
                  <a:pt x="1213960" y="89612"/>
                  <a:pt x="1229017" y="85969"/>
                </a:cubicBezTo>
                <a:cubicBezTo>
                  <a:pt x="1236546" y="84148"/>
                  <a:pt x="1243051" y="83521"/>
                  <a:pt x="1248533" y="84090"/>
                </a:cubicBezTo>
                <a:close/>
                <a:moveTo>
                  <a:pt x="215900" y="84033"/>
                </a:moveTo>
                <a:cubicBezTo>
                  <a:pt x="206658" y="84478"/>
                  <a:pt x="191891" y="86127"/>
                  <a:pt x="171600" y="88981"/>
                </a:cubicBezTo>
                <a:cubicBezTo>
                  <a:pt x="178799" y="94043"/>
                  <a:pt x="181272" y="99234"/>
                  <a:pt x="179021" y="104554"/>
                </a:cubicBezTo>
                <a:cubicBezTo>
                  <a:pt x="176769" y="109874"/>
                  <a:pt x="175644" y="118536"/>
                  <a:pt x="175644" y="130539"/>
                </a:cubicBezTo>
                <a:cubicBezTo>
                  <a:pt x="175644" y="141982"/>
                  <a:pt x="176504" y="148880"/>
                  <a:pt x="178225" y="151231"/>
                </a:cubicBezTo>
                <a:cubicBezTo>
                  <a:pt x="179946" y="153583"/>
                  <a:pt x="183108" y="154781"/>
                  <a:pt x="187711" y="154824"/>
                </a:cubicBezTo>
                <a:cubicBezTo>
                  <a:pt x="192314" y="154867"/>
                  <a:pt x="198391" y="153515"/>
                  <a:pt x="205941" y="150769"/>
                </a:cubicBezTo>
                <a:cubicBezTo>
                  <a:pt x="213491" y="148023"/>
                  <a:pt x="220902" y="150751"/>
                  <a:pt x="228172" y="158954"/>
                </a:cubicBezTo>
                <a:cubicBezTo>
                  <a:pt x="235442" y="167156"/>
                  <a:pt x="228548" y="173032"/>
                  <a:pt x="207490" y="176581"/>
                </a:cubicBezTo>
                <a:cubicBezTo>
                  <a:pt x="186431" y="180131"/>
                  <a:pt x="171557" y="178872"/>
                  <a:pt x="162867" y="172806"/>
                </a:cubicBezTo>
                <a:cubicBezTo>
                  <a:pt x="154176" y="166740"/>
                  <a:pt x="150283" y="153200"/>
                  <a:pt x="151186" y="132184"/>
                </a:cubicBezTo>
                <a:cubicBezTo>
                  <a:pt x="152090" y="111168"/>
                  <a:pt x="150943" y="98051"/>
                  <a:pt x="147745" y="92831"/>
                </a:cubicBezTo>
                <a:lnTo>
                  <a:pt x="116254" y="95971"/>
                </a:lnTo>
                <a:cubicBezTo>
                  <a:pt x="123452" y="99987"/>
                  <a:pt x="125647" y="104543"/>
                  <a:pt x="122836" y="109641"/>
                </a:cubicBezTo>
                <a:cubicBezTo>
                  <a:pt x="120025" y="114739"/>
                  <a:pt x="115175" y="126943"/>
                  <a:pt x="108284" y="146252"/>
                </a:cubicBezTo>
                <a:cubicBezTo>
                  <a:pt x="101394" y="165561"/>
                  <a:pt x="88373" y="180382"/>
                  <a:pt x="69221" y="190714"/>
                </a:cubicBezTo>
                <a:cubicBezTo>
                  <a:pt x="64434" y="193297"/>
                  <a:pt x="60640" y="195096"/>
                  <a:pt x="57840" y="196112"/>
                </a:cubicBezTo>
                <a:lnTo>
                  <a:pt x="54779" y="196506"/>
                </a:lnTo>
                <a:lnTo>
                  <a:pt x="57789" y="220882"/>
                </a:lnTo>
                <a:cubicBezTo>
                  <a:pt x="71168" y="220036"/>
                  <a:pt x="92442" y="217817"/>
                  <a:pt x="121610" y="214224"/>
                </a:cubicBezTo>
                <a:cubicBezTo>
                  <a:pt x="150778" y="210632"/>
                  <a:pt x="172112" y="208144"/>
                  <a:pt x="185614" y="206760"/>
                </a:cubicBezTo>
                <a:cubicBezTo>
                  <a:pt x="199115" y="205376"/>
                  <a:pt x="208146" y="207610"/>
                  <a:pt x="212706" y="213461"/>
                </a:cubicBezTo>
                <a:cubicBezTo>
                  <a:pt x="217266" y="219312"/>
                  <a:pt x="222099" y="214328"/>
                  <a:pt x="227204" y="198511"/>
                </a:cubicBezTo>
                <a:cubicBezTo>
                  <a:pt x="232309" y="182694"/>
                  <a:pt x="236439" y="161026"/>
                  <a:pt x="239594" y="133507"/>
                </a:cubicBezTo>
                <a:cubicBezTo>
                  <a:pt x="242749" y="105988"/>
                  <a:pt x="241899" y="90752"/>
                  <a:pt x="237045" y="87798"/>
                </a:cubicBezTo>
                <a:cubicBezTo>
                  <a:pt x="232191" y="84843"/>
                  <a:pt x="225143" y="83589"/>
                  <a:pt x="215900" y="84033"/>
                </a:cubicBezTo>
                <a:close/>
                <a:moveTo>
                  <a:pt x="2615478" y="75279"/>
                </a:moveTo>
                <a:cubicBezTo>
                  <a:pt x="2611549" y="82406"/>
                  <a:pt x="2605397" y="89518"/>
                  <a:pt x="2597022" y="96617"/>
                </a:cubicBezTo>
                <a:cubicBezTo>
                  <a:pt x="2605726" y="97850"/>
                  <a:pt x="2612420" y="100578"/>
                  <a:pt x="2617102" y="104801"/>
                </a:cubicBezTo>
                <a:cubicBezTo>
                  <a:pt x="2621784" y="109025"/>
                  <a:pt x="2629173" y="115324"/>
                  <a:pt x="2639268" y="123698"/>
                </a:cubicBezTo>
                <a:cubicBezTo>
                  <a:pt x="2646252" y="114176"/>
                  <a:pt x="2651956" y="104991"/>
                  <a:pt x="2656380" y="96144"/>
                </a:cubicBezTo>
                <a:cubicBezTo>
                  <a:pt x="2660804" y="87296"/>
                  <a:pt x="2663016" y="81215"/>
                  <a:pt x="2663016" y="77903"/>
                </a:cubicBezTo>
                <a:cubicBezTo>
                  <a:pt x="2663016" y="76153"/>
                  <a:pt x="2659746" y="75952"/>
                  <a:pt x="2653207" y="77300"/>
                </a:cubicBezTo>
                <a:cubicBezTo>
                  <a:pt x="2646668" y="78648"/>
                  <a:pt x="2640215" y="79996"/>
                  <a:pt x="2633848" y="81344"/>
                </a:cubicBezTo>
                <a:cubicBezTo>
                  <a:pt x="2627481" y="82692"/>
                  <a:pt x="2621358" y="80670"/>
                  <a:pt x="2615478" y="75279"/>
                </a:cubicBezTo>
                <a:close/>
                <a:moveTo>
                  <a:pt x="2953359" y="74327"/>
                </a:moveTo>
                <a:cubicBezTo>
                  <a:pt x="2956885" y="75105"/>
                  <a:pt x="2960776" y="76971"/>
                  <a:pt x="2965032" y="79925"/>
                </a:cubicBezTo>
                <a:cubicBezTo>
                  <a:pt x="2973542" y="85833"/>
                  <a:pt x="2971796" y="91035"/>
                  <a:pt x="2959793" y="95530"/>
                </a:cubicBezTo>
                <a:cubicBezTo>
                  <a:pt x="2947791" y="100026"/>
                  <a:pt x="2938498" y="102926"/>
                  <a:pt x="2931916" y="104231"/>
                </a:cubicBezTo>
                <a:cubicBezTo>
                  <a:pt x="2937308" y="106899"/>
                  <a:pt x="2939330" y="111760"/>
                  <a:pt x="2937982" y="118815"/>
                </a:cubicBezTo>
                <a:cubicBezTo>
                  <a:pt x="2936634" y="125871"/>
                  <a:pt x="2935960" y="144599"/>
                  <a:pt x="2935960" y="175000"/>
                </a:cubicBezTo>
                <a:cubicBezTo>
                  <a:pt x="2943962" y="174226"/>
                  <a:pt x="2951971" y="172459"/>
                  <a:pt x="2959987" y="169698"/>
                </a:cubicBezTo>
                <a:cubicBezTo>
                  <a:pt x="2968003" y="166938"/>
                  <a:pt x="2973650" y="167371"/>
                  <a:pt x="2976927" y="170999"/>
                </a:cubicBezTo>
                <a:cubicBezTo>
                  <a:pt x="2980204" y="174627"/>
                  <a:pt x="2974647" y="180012"/>
                  <a:pt x="2960256" y="187154"/>
                </a:cubicBezTo>
                <a:cubicBezTo>
                  <a:pt x="2945866" y="194295"/>
                  <a:pt x="2933960" y="199432"/>
                  <a:pt x="2924538" y="202566"/>
                </a:cubicBezTo>
                <a:cubicBezTo>
                  <a:pt x="2915116" y="205699"/>
                  <a:pt x="2905677" y="209747"/>
                  <a:pt x="2896220" y="214708"/>
                </a:cubicBezTo>
                <a:cubicBezTo>
                  <a:pt x="2886762" y="219670"/>
                  <a:pt x="2879585" y="222868"/>
                  <a:pt x="2874688" y="224302"/>
                </a:cubicBezTo>
                <a:cubicBezTo>
                  <a:pt x="2869791" y="225736"/>
                  <a:pt x="2862778" y="221481"/>
                  <a:pt x="2853651" y="211536"/>
                </a:cubicBezTo>
                <a:cubicBezTo>
                  <a:pt x="2844523" y="201591"/>
                  <a:pt x="2843136" y="196618"/>
                  <a:pt x="2849489" y="196618"/>
                </a:cubicBezTo>
                <a:cubicBezTo>
                  <a:pt x="2854078" y="196618"/>
                  <a:pt x="2858889" y="196410"/>
                  <a:pt x="2863922" y="195994"/>
                </a:cubicBezTo>
                <a:cubicBezTo>
                  <a:pt x="2868955" y="195579"/>
                  <a:pt x="2875556" y="194299"/>
                  <a:pt x="2883722" y="192155"/>
                </a:cubicBezTo>
                <a:cubicBezTo>
                  <a:pt x="2891889" y="190011"/>
                  <a:pt x="2901601" y="187326"/>
                  <a:pt x="2912858" y="184099"/>
                </a:cubicBezTo>
                <a:cubicBezTo>
                  <a:pt x="2912858" y="159405"/>
                  <a:pt x="2912446" y="140720"/>
                  <a:pt x="2911621" y="128043"/>
                </a:cubicBezTo>
                <a:cubicBezTo>
                  <a:pt x="2910796" y="115367"/>
                  <a:pt x="2909172" y="109028"/>
                  <a:pt x="2906749" y="109028"/>
                </a:cubicBezTo>
                <a:cubicBezTo>
                  <a:pt x="2904326" y="108125"/>
                  <a:pt x="2900608" y="108121"/>
                  <a:pt x="2895596" y="109017"/>
                </a:cubicBezTo>
                <a:cubicBezTo>
                  <a:pt x="2890584" y="109914"/>
                  <a:pt x="2883658" y="107906"/>
                  <a:pt x="2874817" y="102995"/>
                </a:cubicBezTo>
                <a:cubicBezTo>
                  <a:pt x="2865976" y="98083"/>
                  <a:pt x="2865869" y="94935"/>
                  <a:pt x="2874495" y="93552"/>
                </a:cubicBezTo>
                <a:cubicBezTo>
                  <a:pt x="2883120" y="92168"/>
                  <a:pt x="2895442" y="89472"/>
                  <a:pt x="2911460" y="85464"/>
                </a:cubicBezTo>
                <a:cubicBezTo>
                  <a:pt x="2927478" y="81456"/>
                  <a:pt x="2938283" y="78053"/>
                  <a:pt x="2943876" y="75257"/>
                </a:cubicBezTo>
                <a:cubicBezTo>
                  <a:pt x="2946672" y="73859"/>
                  <a:pt x="2949833" y="73549"/>
                  <a:pt x="2953359" y="74327"/>
                </a:cubicBezTo>
                <a:close/>
                <a:moveTo>
                  <a:pt x="3683923" y="66341"/>
                </a:moveTo>
                <a:cubicBezTo>
                  <a:pt x="3691860" y="64986"/>
                  <a:pt x="3699493" y="67399"/>
                  <a:pt x="3706821" y="73579"/>
                </a:cubicBezTo>
                <a:cubicBezTo>
                  <a:pt x="3714149" y="79760"/>
                  <a:pt x="3711051" y="84481"/>
                  <a:pt x="3697528" y="87744"/>
                </a:cubicBezTo>
                <a:cubicBezTo>
                  <a:pt x="3684006" y="91006"/>
                  <a:pt x="3669511" y="94018"/>
                  <a:pt x="3654045" y="96778"/>
                </a:cubicBezTo>
                <a:cubicBezTo>
                  <a:pt x="3638579" y="99539"/>
                  <a:pt x="3625892" y="98990"/>
                  <a:pt x="3615983" y="95133"/>
                </a:cubicBezTo>
                <a:cubicBezTo>
                  <a:pt x="3605486" y="87417"/>
                  <a:pt x="3605357" y="82606"/>
                  <a:pt x="3615596" y="80699"/>
                </a:cubicBezTo>
                <a:cubicBezTo>
                  <a:pt x="3625834" y="78792"/>
                  <a:pt x="3637798" y="76261"/>
                  <a:pt x="3651485" y="73106"/>
                </a:cubicBezTo>
                <a:cubicBezTo>
                  <a:pt x="3665174" y="69951"/>
                  <a:pt x="3675986" y="67696"/>
                  <a:pt x="3683923" y="66341"/>
                </a:cubicBezTo>
                <a:close/>
                <a:moveTo>
                  <a:pt x="4692648" y="63802"/>
                </a:moveTo>
                <a:cubicBezTo>
                  <a:pt x="4695123" y="64041"/>
                  <a:pt x="4698110" y="64593"/>
                  <a:pt x="4701611" y="65459"/>
                </a:cubicBezTo>
                <a:cubicBezTo>
                  <a:pt x="4715615" y="68922"/>
                  <a:pt x="4721745" y="77272"/>
                  <a:pt x="4720003" y="90508"/>
                </a:cubicBezTo>
                <a:cubicBezTo>
                  <a:pt x="4718260" y="103744"/>
                  <a:pt x="4711266" y="105350"/>
                  <a:pt x="4699019" y="95326"/>
                </a:cubicBezTo>
                <a:cubicBezTo>
                  <a:pt x="4691563" y="85087"/>
                  <a:pt x="4686629" y="76684"/>
                  <a:pt x="4684220" y="70116"/>
                </a:cubicBezTo>
                <a:cubicBezTo>
                  <a:pt x="4682413" y="65190"/>
                  <a:pt x="4685223" y="63086"/>
                  <a:pt x="4692648" y="63802"/>
                </a:cubicBezTo>
                <a:close/>
                <a:moveTo>
                  <a:pt x="5544327" y="63071"/>
                </a:moveTo>
                <a:cubicBezTo>
                  <a:pt x="5539222" y="63939"/>
                  <a:pt x="5521885" y="66897"/>
                  <a:pt x="5492315" y="71944"/>
                </a:cubicBezTo>
                <a:cubicBezTo>
                  <a:pt x="5494051" y="93440"/>
                  <a:pt x="5496137" y="112491"/>
                  <a:pt x="5498575" y="129097"/>
                </a:cubicBezTo>
                <a:cubicBezTo>
                  <a:pt x="5511165" y="126401"/>
                  <a:pt x="5528438" y="123067"/>
                  <a:pt x="5550393" y="119095"/>
                </a:cubicBezTo>
                <a:cubicBezTo>
                  <a:pt x="5552960" y="96151"/>
                  <a:pt x="5553867" y="80860"/>
                  <a:pt x="5553114" y="73224"/>
                </a:cubicBezTo>
                <a:cubicBezTo>
                  <a:pt x="5552361" y="65588"/>
                  <a:pt x="5549432" y="62204"/>
                  <a:pt x="5544327" y="63071"/>
                </a:cubicBezTo>
                <a:close/>
                <a:moveTo>
                  <a:pt x="239199" y="55833"/>
                </a:moveTo>
                <a:cubicBezTo>
                  <a:pt x="243818" y="55995"/>
                  <a:pt x="248478" y="57375"/>
                  <a:pt x="253178" y="59974"/>
                </a:cubicBezTo>
                <a:cubicBezTo>
                  <a:pt x="262578" y="65172"/>
                  <a:pt x="271350" y="71048"/>
                  <a:pt x="279495" y="77602"/>
                </a:cubicBezTo>
                <a:cubicBezTo>
                  <a:pt x="287641" y="84155"/>
                  <a:pt x="288752" y="91089"/>
                  <a:pt x="282830" y="98402"/>
                </a:cubicBezTo>
                <a:cubicBezTo>
                  <a:pt x="276907" y="105716"/>
                  <a:pt x="271497" y="125157"/>
                  <a:pt x="266600" y="156727"/>
                </a:cubicBezTo>
                <a:cubicBezTo>
                  <a:pt x="261703" y="188297"/>
                  <a:pt x="257641" y="211234"/>
                  <a:pt x="254414" y="225539"/>
                </a:cubicBezTo>
                <a:cubicBezTo>
                  <a:pt x="251188" y="239843"/>
                  <a:pt x="244846" y="253470"/>
                  <a:pt x="235389" y="266419"/>
                </a:cubicBezTo>
                <a:cubicBezTo>
                  <a:pt x="225931" y="279368"/>
                  <a:pt x="219431" y="280024"/>
                  <a:pt x="215890" y="268387"/>
                </a:cubicBezTo>
                <a:cubicBezTo>
                  <a:pt x="212347" y="256750"/>
                  <a:pt x="210003" y="248519"/>
                  <a:pt x="208856" y="243694"/>
                </a:cubicBezTo>
                <a:cubicBezTo>
                  <a:pt x="207708" y="238868"/>
                  <a:pt x="203596" y="235462"/>
                  <a:pt x="196519" y="233476"/>
                </a:cubicBezTo>
                <a:cubicBezTo>
                  <a:pt x="189442" y="231490"/>
                  <a:pt x="169230" y="231845"/>
                  <a:pt x="135882" y="234541"/>
                </a:cubicBezTo>
                <a:cubicBezTo>
                  <a:pt x="102534" y="237237"/>
                  <a:pt x="76754" y="238994"/>
                  <a:pt x="58542" y="239811"/>
                </a:cubicBezTo>
                <a:cubicBezTo>
                  <a:pt x="52131" y="255198"/>
                  <a:pt x="46851" y="258295"/>
                  <a:pt x="42699" y="249103"/>
                </a:cubicBezTo>
                <a:cubicBezTo>
                  <a:pt x="38548" y="239911"/>
                  <a:pt x="34895" y="225854"/>
                  <a:pt x="31740" y="206932"/>
                </a:cubicBezTo>
                <a:cubicBezTo>
                  <a:pt x="28585" y="188011"/>
                  <a:pt x="25219" y="168486"/>
                  <a:pt x="21641" y="148360"/>
                </a:cubicBezTo>
                <a:cubicBezTo>
                  <a:pt x="18063" y="128233"/>
                  <a:pt x="14779" y="114961"/>
                  <a:pt x="11789" y="108544"/>
                </a:cubicBezTo>
                <a:cubicBezTo>
                  <a:pt x="8799" y="102127"/>
                  <a:pt x="5415" y="95401"/>
                  <a:pt x="1636" y="88368"/>
                </a:cubicBezTo>
                <a:cubicBezTo>
                  <a:pt x="-2143" y="81334"/>
                  <a:pt x="629" y="78509"/>
                  <a:pt x="9950" y="79892"/>
                </a:cubicBezTo>
                <a:cubicBezTo>
                  <a:pt x="19271" y="81276"/>
                  <a:pt x="26753" y="82402"/>
                  <a:pt x="32396" y="83270"/>
                </a:cubicBezTo>
                <a:cubicBezTo>
                  <a:pt x="38039" y="84137"/>
                  <a:pt x="69358" y="81448"/>
                  <a:pt x="126353" y="75203"/>
                </a:cubicBezTo>
                <a:cubicBezTo>
                  <a:pt x="183348" y="68958"/>
                  <a:pt x="216384" y="63559"/>
                  <a:pt x="225461" y="59006"/>
                </a:cubicBezTo>
                <a:cubicBezTo>
                  <a:pt x="230000" y="56729"/>
                  <a:pt x="234579" y="55672"/>
                  <a:pt x="239199" y="55833"/>
                </a:cubicBezTo>
                <a:close/>
                <a:moveTo>
                  <a:pt x="935747" y="54871"/>
                </a:moveTo>
                <a:cubicBezTo>
                  <a:pt x="938531" y="54770"/>
                  <a:pt x="941407" y="55568"/>
                  <a:pt x="944375" y="57264"/>
                </a:cubicBezTo>
                <a:cubicBezTo>
                  <a:pt x="950312" y="60655"/>
                  <a:pt x="956235" y="64505"/>
                  <a:pt x="962143" y="68815"/>
                </a:cubicBezTo>
                <a:cubicBezTo>
                  <a:pt x="968051" y="73124"/>
                  <a:pt x="969015" y="77544"/>
                  <a:pt x="965036" y="82076"/>
                </a:cubicBezTo>
                <a:cubicBezTo>
                  <a:pt x="961057" y="86607"/>
                  <a:pt x="956654" y="91945"/>
                  <a:pt x="951829" y="98090"/>
                </a:cubicBezTo>
                <a:cubicBezTo>
                  <a:pt x="947003" y="104235"/>
                  <a:pt x="937650" y="119977"/>
                  <a:pt x="923768" y="145316"/>
                </a:cubicBezTo>
                <a:cubicBezTo>
                  <a:pt x="934882" y="148256"/>
                  <a:pt x="944407" y="151866"/>
                  <a:pt x="952345" y="156147"/>
                </a:cubicBezTo>
                <a:cubicBezTo>
                  <a:pt x="960282" y="160427"/>
                  <a:pt x="961698" y="165686"/>
                  <a:pt x="956593" y="171924"/>
                </a:cubicBezTo>
                <a:cubicBezTo>
                  <a:pt x="951488" y="178162"/>
                  <a:pt x="947383" y="187043"/>
                  <a:pt x="944279" y="198565"/>
                </a:cubicBezTo>
                <a:cubicBezTo>
                  <a:pt x="941174" y="210087"/>
                  <a:pt x="936137" y="221556"/>
                  <a:pt x="929167" y="232971"/>
                </a:cubicBezTo>
                <a:cubicBezTo>
                  <a:pt x="948140" y="249806"/>
                  <a:pt x="962860" y="260837"/>
                  <a:pt x="973328" y="266064"/>
                </a:cubicBezTo>
                <a:cubicBezTo>
                  <a:pt x="983796" y="271291"/>
                  <a:pt x="996151" y="276604"/>
                  <a:pt x="1010390" y="282003"/>
                </a:cubicBezTo>
                <a:cubicBezTo>
                  <a:pt x="1024630" y="287402"/>
                  <a:pt x="1021802" y="292092"/>
                  <a:pt x="1001905" y="296071"/>
                </a:cubicBezTo>
                <a:cubicBezTo>
                  <a:pt x="982008" y="300051"/>
                  <a:pt x="968546" y="301062"/>
                  <a:pt x="961519" y="299104"/>
                </a:cubicBezTo>
                <a:cubicBezTo>
                  <a:pt x="954492" y="297147"/>
                  <a:pt x="947469" y="291948"/>
                  <a:pt x="940450" y="283509"/>
                </a:cubicBezTo>
                <a:cubicBezTo>
                  <a:pt x="933430" y="275070"/>
                  <a:pt x="924994" y="263250"/>
                  <a:pt x="915143" y="248049"/>
                </a:cubicBezTo>
                <a:cubicBezTo>
                  <a:pt x="899756" y="265817"/>
                  <a:pt x="879995" y="277006"/>
                  <a:pt x="855860" y="281616"/>
                </a:cubicBezTo>
                <a:cubicBezTo>
                  <a:pt x="831726" y="286227"/>
                  <a:pt x="826664" y="284574"/>
                  <a:pt x="840674" y="276658"/>
                </a:cubicBezTo>
                <a:cubicBezTo>
                  <a:pt x="854684" y="268742"/>
                  <a:pt x="866504" y="261282"/>
                  <a:pt x="876134" y="254277"/>
                </a:cubicBezTo>
                <a:cubicBezTo>
                  <a:pt x="885763" y="247271"/>
                  <a:pt x="894385" y="239381"/>
                  <a:pt x="902000" y="230604"/>
                </a:cubicBezTo>
                <a:cubicBezTo>
                  <a:pt x="889165" y="210786"/>
                  <a:pt x="878167" y="196353"/>
                  <a:pt x="869003" y="187304"/>
                </a:cubicBezTo>
                <a:cubicBezTo>
                  <a:pt x="863812" y="204728"/>
                  <a:pt x="854770" y="222649"/>
                  <a:pt x="841879" y="241069"/>
                </a:cubicBezTo>
                <a:cubicBezTo>
                  <a:pt x="828987" y="259489"/>
                  <a:pt x="812840" y="273356"/>
                  <a:pt x="793437" y="282670"/>
                </a:cubicBezTo>
                <a:cubicBezTo>
                  <a:pt x="774035" y="291984"/>
                  <a:pt x="771812" y="288797"/>
                  <a:pt x="786769" y="273109"/>
                </a:cubicBezTo>
                <a:cubicBezTo>
                  <a:pt x="801726" y="257421"/>
                  <a:pt x="814564" y="241091"/>
                  <a:pt x="825283" y="224119"/>
                </a:cubicBezTo>
                <a:cubicBezTo>
                  <a:pt x="836003" y="207147"/>
                  <a:pt x="845170" y="185931"/>
                  <a:pt x="852784" y="160470"/>
                </a:cubicBezTo>
                <a:cubicBezTo>
                  <a:pt x="860399" y="135009"/>
                  <a:pt x="863453" y="114707"/>
                  <a:pt x="861948" y="99564"/>
                </a:cubicBezTo>
                <a:cubicBezTo>
                  <a:pt x="859496" y="100453"/>
                  <a:pt x="856430" y="101353"/>
                  <a:pt x="852752" y="102263"/>
                </a:cubicBezTo>
                <a:cubicBezTo>
                  <a:pt x="849074" y="103174"/>
                  <a:pt x="843538" y="100306"/>
                  <a:pt x="836146" y="93659"/>
                </a:cubicBezTo>
                <a:cubicBezTo>
                  <a:pt x="828754" y="87012"/>
                  <a:pt x="831220" y="83402"/>
                  <a:pt x="843546" y="82829"/>
                </a:cubicBezTo>
                <a:cubicBezTo>
                  <a:pt x="855871" y="82255"/>
                  <a:pt x="867942" y="80434"/>
                  <a:pt x="879758" y="77365"/>
                </a:cubicBezTo>
                <a:cubicBezTo>
                  <a:pt x="891575" y="74296"/>
                  <a:pt x="901215" y="71227"/>
                  <a:pt x="908679" y="68159"/>
                </a:cubicBezTo>
                <a:cubicBezTo>
                  <a:pt x="916143" y="65090"/>
                  <a:pt x="922474" y="61659"/>
                  <a:pt x="927672" y="57866"/>
                </a:cubicBezTo>
                <a:cubicBezTo>
                  <a:pt x="930272" y="55969"/>
                  <a:pt x="932963" y="54971"/>
                  <a:pt x="935747" y="54871"/>
                </a:cubicBezTo>
                <a:close/>
                <a:moveTo>
                  <a:pt x="5390854" y="54012"/>
                </a:moveTo>
                <a:cubicBezTo>
                  <a:pt x="5393121" y="53455"/>
                  <a:pt x="5396275" y="53589"/>
                  <a:pt x="5400316" y="54413"/>
                </a:cubicBezTo>
                <a:cubicBezTo>
                  <a:pt x="5416477" y="57712"/>
                  <a:pt x="5427752" y="62577"/>
                  <a:pt x="5434140" y="69008"/>
                </a:cubicBezTo>
                <a:cubicBezTo>
                  <a:pt x="5440529" y="75440"/>
                  <a:pt x="5442888" y="83940"/>
                  <a:pt x="5441217" y="94509"/>
                </a:cubicBezTo>
                <a:cubicBezTo>
                  <a:pt x="5439547" y="105077"/>
                  <a:pt x="5434603" y="108422"/>
                  <a:pt x="5426386" y="104543"/>
                </a:cubicBezTo>
                <a:cubicBezTo>
                  <a:pt x="5418169" y="100664"/>
                  <a:pt x="5407500" y="91705"/>
                  <a:pt x="5394379" y="77666"/>
                </a:cubicBezTo>
                <a:cubicBezTo>
                  <a:pt x="5385227" y="63566"/>
                  <a:pt x="5384052" y="55681"/>
                  <a:pt x="5390854" y="54012"/>
                </a:cubicBezTo>
                <a:close/>
                <a:moveTo>
                  <a:pt x="4779333" y="44913"/>
                </a:moveTo>
                <a:cubicBezTo>
                  <a:pt x="4780207" y="44672"/>
                  <a:pt x="4781094" y="44755"/>
                  <a:pt x="4781995" y="45164"/>
                </a:cubicBezTo>
                <a:cubicBezTo>
                  <a:pt x="4785602" y="46799"/>
                  <a:pt x="4790739" y="49990"/>
                  <a:pt x="4797407" y="54736"/>
                </a:cubicBezTo>
                <a:cubicBezTo>
                  <a:pt x="4805137" y="61103"/>
                  <a:pt x="4805958" y="65814"/>
                  <a:pt x="4799870" y="68868"/>
                </a:cubicBezTo>
                <a:cubicBezTo>
                  <a:pt x="4793783" y="71923"/>
                  <a:pt x="4782730" y="78702"/>
                  <a:pt x="4766712" y="89206"/>
                </a:cubicBezTo>
                <a:cubicBezTo>
                  <a:pt x="4750694" y="99711"/>
                  <a:pt x="4746762" y="98969"/>
                  <a:pt x="4754914" y="86980"/>
                </a:cubicBezTo>
                <a:cubicBezTo>
                  <a:pt x="4763066" y="74992"/>
                  <a:pt x="4768716" y="64617"/>
                  <a:pt x="4771864" y="55855"/>
                </a:cubicBezTo>
                <a:cubicBezTo>
                  <a:pt x="4774225" y="49283"/>
                  <a:pt x="4776714" y="45636"/>
                  <a:pt x="4779333" y="44913"/>
                </a:cubicBezTo>
                <a:close/>
                <a:moveTo>
                  <a:pt x="3251751" y="41467"/>
                </a:moveTo>
                <a:cubicBezTo>
                  <a:pt x="3255890" y="40942"/>
                  <a:pt x="3262697" y="42246"/>
                  <a:pt x="3272173" y="45379"/>
                </a:cubicBezTo>
                <a:cubicBezTo>
                  <a:pt x="3291123" y="51646"/>
                  <a:pt x="3299243" y="62695"/>
                  <a:pt x="3296533" y="78527"/>
                </a:cubicBezTo>
                <a:cubicBezTo>
                  <a:pt x="3293823" y="94358"/>
                  <a:pt x="3284652" y="95498"/>
                  <a:pt x="3269021" y="81947"/>
                </a:cubicBezTo>
                <a:cubicBezTo>
                  <a:pt x="3256962" y="68037"/>
                  <a:pt x="3249734" y="56898"/>
                  <a:pt x="3247339" y="48530"/>
                </a:cubicBezTo>
                <a:cubicBezTo>
                  <a:pt x="3246142" y="44347"/>
                  <a:pt x="3247612" y="41992"/>
                  <a:pt x="3251751" y="41467"/>
                </a:cubicBezTo>
                <a:close/>
                <a:moveTo>
                  <a:pt x="3423494" y="39438"/>
                </a:moveTo>
                <a:cubicBezTo>
                  <a:pt x="3430565" y="39159"/>
                  <a:pt x="3436624" y="42061"/>
                  <a:pt x="3441674" y="48143"/>
                </a:cubicBezTo>
                <a:cubicBezTo>
                  <a:pt x="3448407" y="56253"/>
                  <a:pt x="3437982" y="63251"/>
                  <a:pt x="3410398" y="69137"/>
                </a:cubicBezTo>
                <a:cubicBezTo>
                  <a:pt x="3382815" y="75024"/>
                  <a:pt x="3365079" y="76519"/>
                  <a:pt x="3357192" y="73622"/>
                </a:cubicBezTo>
                <a:cubicBezTo>
                  <a:pt x="3349305" y="70725"/>
                  <a:pt x="3344175" y="67546"/>
                  <a:pt x="3341801" y="64082"/>
                </a:cubicBezTo>
                <a:cubicBezTo>
                  <a:pt x="3339428" y="60619"/>
                  <a:pt x="3348875" y="56758"/>
                  <a:pt x="3370141" y="52499"/>
                </a:cubicBezTo>
                <a:cubicBezTo>
                  <a:pt x="3390447" y="47882"/>
                  <a:pt x="3405762" y="43974"/>
                  <a:pt x="3416087" y="40776"/>
                </a:cubicBezTo>
                <a:cubicBezTo>
                  <a:pt x="3418669" y="39976"/>
                  <a:pt x="3421138" y="39530"/>
                  <a:pt x="3423494" y="39438"/>
                </a:cubicBezTo>
                <a:close/>
                <a:moveTo>
                  <a:pt x="4838562" y="36745"/>
                </a:moveTo>
                <a:cubicBezTo>
                  <a:pt x="4841943" y="37056"/>
                  <a:pt x="4847132" y="38976"/>
                  <a:pt x="4854130" y="42508"/>
                </a:cubicBezTo>
                <a:cubicBezTo>
                  <a:pt x="4868126" y="49570"/>
                  <a:pt x="4873024" y="56220"/>
                  <a:pt x="4868821" y="62458"/>
                </a:cubicBezTo>
                <a:cubicBezTo>
                  <a:pt x="4864620" y="68696"/>
                  <a:pt x="4860507" y="77397"/>
                  <a:pt x="4856485" y="88561"/>
                </a:cubicBezTo>
                <a:cubicBezTo>
                  <a:pt x="4852463" y="99725"/>
                  <a:pt x="4845182" y="113237"/>
                  <a:pt x="4834642" y="129097"/>
                </a:cubicBezTo>
                <a:cubicBezTo>
                  <a:pt x="4852338" y="125699"/>
                  <a:pt x="4868499" y="120350"/>
                  <a:pt x="4883126" y="113051"/>
                </a:cubicBezTo>
                <a:cubicBezTo>
                  <a:pt x="4897753" y="105751"/>
                  <a:pt x="4909527" y="105518"/>
                  <a:pt x="4918446" y="112352"/>
                </a:cubicBezTo>
                <a:cubicBezTo>
                  <a:pt x="4927366" y="119185"/>
                  <a:pt x="4926401" y="124810"/>
                  <a:pt x="4915552" y="129226"/>
                </a:cubicBezTo>
                <a:cubicBezTo>
                  <a:pt x="4904704" y="133643"/>
                  <a:pt x="4886733" y="137730"/>
                  <a:pt x="4861637" y="141487"/>
                </a:cubicBezTo>
                <a:cubicBezTo>
                  <a:pt x="4875132" y="144054"/>
                  <a:pt x="4880268" y="150278"/>
                  <a:pt x="4877049" y="160158"/>
                </a:cubicBezTo>
                <a:cubicBezTo>
                  <a:pt x="4873830" y="170039"/>
                  <a:pt x="4871091" y="180855"/>
                  <a:pt x="4868832" y="192607"/>
                </a:cubicBezTo>
                <a:cubicBezTo>
                  <a:pt x="4866573" y="204358"/>
                  <a:pt x="4862376" y="217383"/>
                  <a:pt x="4856238" y="231680"/>
                </a:cubicBezTo>
                <a:cubicBezTo>
                  <a:pt x="4863839" y="240671"/>
                  <a:pt x="4872682" y="249336"/>
                  <a:pt x="4882771" y="257675"/>
                </a:cubicBezTo>
                <a:cubicBezTo>
                  <a:pt x="4892859" y="266014"/>
                  <a:pt x="4903342" y="272356"/>
                  <a:pt x="4914219" y="276701"/>
                </a:cubicBezTo>
                <a:cubicBezTo>
                  <a:pt x="4925096" y="281046"/>
                  <a:pt x="4935023" y="285700"/>
                  <a:pt x="4944000" y="290661"/>
                </a:cubicBezTo>
                <a:cubicBezTo>
                  <a:pt x="4952977" y="295623"/>
                  <a:pt x="4948396" y="298986"/>
                  <a:pt x="4930255" y="300750"/>
                </a:cubicBezTo>
                <a:cubicBezTo>
                  <a:pt x="4912115" y="302513"/>
                  <a:pt x="4898420" y="302675"/>
                  <a:pt x="4889170" y="301234"/>
                </a:cubicBezTo>
                <a:cubicBezTo>
                  <a:pt x="4879921" y="299792"/>
                  <a:pt x="4873170" y="295766"/>
                  <a:pt x="4868918" y="289156"/>
                </a:cubicBezTo>
                <a:cubicBezTo>
                  <a:pt x="4864667" y="282545"/>
                  <a:pt x="4855349" y="268843"/>
                  <a:pt x="4840966" y="248049"/>
                </a:cubicBezTo>
                <a:cubicBezTo>
                  <a:pt x="4834814" y="256467"/>
                  <a:pt x="4827561" y="263461"/>
                  <a:pt x="4819208" y="269033"/>
                </a:cubicBezTo>
                <a:cubicBezTo>
                  <a:pt x="4810855" y="274604"/>
                  <a:pt x="4800738" y="278798"/>
                  <a:pt x="4788857" y="281616"/>
                </a:cubicBezTo>
                <a:cubicBezTo>
                  <a:pt x="4785887" y="282321"/>
                  <a:pt x="4783593" y="282694"/>
                  <a:pt x="4781975" y="282735"/>
                </a:cubicBezTo>
                <a:lnTo>
                  <a:pt x="4780258" y="282205"/>
                </a:lnTo>
                <a:lnTo>
                  <a:pt x="4779683" y="292242"/>
                </a:lnTo>
                <a:cubicBezTo>
                  <a:pt x="4777245" y="302374"/>
                  <a:pt x="4772248" y="303654"/>
                  <a:pt x="4764690" y="296082"/>
                </a:cubicBezTo>
                <a:cubicBezTo>
                  <a:pt x="4757133" y="288510"/>
                  <a:pt x="4750257" y="281950"/>
                  <a:pt x="4744062" y="276400"/>
                </a:cubicBezTo>
                <a:cubicBezTo>
                  <a:pt x="4730998" y="286940"/>
                  <a:pt x="4718246" y="294512"/>
                  <a:pt x="4705806" y="299115"/>
                </a:cubicBezTo>
                <a:cubicBezTo>
                  <a:pt x="4693366" y="303718"/>
                  <a:pt x="4680205" y="306482"/>
                  <a:pt x="4666324" y="307407"/>
                </a:cubicBezTo>
                <a:cubicBezTo>
                  <a:pt x="4652442" y="308332"/>
                  <a:pt x="4650850" y="305665"/>
                  <a:pt x="4661548" y="299405"/>
                </a:cubicBezTo>
                <a:cubicBezTo>
                  <a:pt x="4672246" y="293146"/>
                  <a:pt x="4683238" y="287410"/>
                  <a:pt x="4694524" y="282197"/>
                </a:cubicBezTo>
                <a:cubicBezTo>
                  <a:pt x="4705809" y="276984"/>
                  <a:pt x="4716020" y="270370"/>
                  <a:pt x="4725154" y="262354"/>
                </a:cubicBezTo>
                <a:cubicBezTo>
                  <a:pt x="4715618" y="256030"/>
                  <a:pt x="4708509" y="251713"/>
                  <a:pt x="4703827" y="249405"/>
                </a:cubicBezTo>
                <a:cubicBezTo>
                  <a:pt x="4699145" y="247096"/>
                  <a:pt x="4697944" y="243701"/>
                  <a:pt x="4700224" y="239219"/>
                </a:cubicBezTo>
                <a:cubicBezTo>
                  <a:pt x="4702504" y="234738"/>
                  <a:pt x="4704512" y="229579"/>
                  <a:pt x="4706247" y="223743"/>
                </a:cubicBezTo>
                <a:cubicBezTo>
                  <a:pt x="4686457" y="226381"/>
                  <a:pt x="4672913" y="229740"/>
                  <a:pt x="4665614" y="233820"/>
                </a:cubicBezTo>
                <a:cubicBezTo>
                  <a:pt x="4658315" y="237900"/>
                  <a:pt x="4649538" y="234964"/>
                  <a:pt x="4639285" y="225012"/>
                </a:cubicBezTo>
                <a:cubicBezTo>
                  <a:pt x="4629032" y="215060"/>
                  <a:pt x="4630355" y="210543"/>
                  <a:pt x="4643254" y="211460"/>
                </a:cubicBezTo>
                <a:cubicBezTo>
                  <a:pt x="4656153" y="212378"/>
                  <a:pt x="4678649" y="210306"/>
                  <a:pt x="4710742" y="205244"/>
                </a:cubicBezTo>
                <a:cubicBezTo>
                  <a:pt x="4713152" y="195163"/>
                  <a:pt x="4713456" y="186028"/>
                  <a:pt x="4711657" y="177840"/>
                </a:cubicBezTo>
                <a:cubicBezTo>
                  <a:pt x="4709857" y="169651"/>
                  <a:pt x="4715281" y="168612"/>
                  <a:pt x="4727929" y="174721"/>
                </a:cubicBezTo>
                <a:cubicBezTo>
                  <a:pt x="4740577" y="180830"/>
                  <a:pt x="4745869" y="185748"/>
                  <a:pt x="4743804" y="189477"/>
                </a:cubicBezTo>
                <a:cubicBezTo>
                  <a:pt x="4741739" y="193205"/>
                  <a:pt x="4738720" y="196927"/>
                  <a:pt x="4734748" y="200641"/>
                </a:cubicBezTo>
                <a:lnTo>
                  <a:pt x="4754150" y="198447"/>
                </a:lnTo>
                <a:cubicBezTo>
                  <a:pt x="4755513" y="194517"/>
                  <a:pt x="4755968" y="189853"/>
                  <a:pt x="4755516" y="184454"/>
                </a:cubicBezTo>
                <a:cubicBezTo>
                  <a:pt x="4755064" y="179055"/>
                  <a:pt x="4758782" y="178582"/>
                  <a:pt x="4766669" y="183034"/>
                </a:cubicBezTo>
                <a:cubicBezTo>
                  <a:pt x="4774556" y="187487"/>
                  <a:pt x="4779758" y="191319"/>
                  <a:pt x="4782275" y="194532"/>
                </a:cubicBezTo>
                <a:cubicBezTo>
                  <a:pt x="4784792" y="197744"/>
                  <a:pt x="4784835" y="201942"/>
                  <a:pt x="4782404" y="207126"/>
                </a:cubicBezTo>
                <a:cubicBezTo>
                  <a:pt x="4779973" y="212310"/>
                  <a:pt x="4776962" y="219623"/>
                  <a:pt x="4773370" y="229067"/>
                </a:cubicBezTo>
                <a:cubicBezTo>
                  <a:pt x="4769778" y="238510"/>
                  <a:pt x="4765006" y="247834"/>
                  <a:pt x="4759054" y="257041"/>
                </a:cubicBezTo>
                <a:cubicBezTo>
                  <a:pt x="4764662" y="260640"/>
                  <a:pt x="4770111" y="264874"/>
                  <a:pt x="4775402" y="269743"/>
                </a:cubicBezTo>
                <a:lnTo>
                  <a:pt x="4780416" y="278973"/>
                </a:lnTo>
                <a:lnTo>
                  <a:pt x="4785674" y="274152"/>
                </a:lnTo>
                <a:cubicBezTo>
                  <a:pt x="4795432" y="266358"/>
                  <a:pt x="4803835" y="258937"/>
                  <a:pt x="4810884" y="251889"/>
                </a:cubicBezTo>
                <a:cubicBezTo>
                  <a:pt x="4817932" y="244841"/>
                  <a:pt x="4823994" y="237782"/>
                  <a:pt x="4829070" y="230712"/>
                </a:cubicBezTo>
                <a:cubicBezTo>
                  <a:pt x="4823034" y="221004"/>
                  <a:pt x="4817197" y="212468"/>
                  <a:pt x="4811561" y="205104"/>
                </a:cubicBezTo>
                <a:cubicBezTo>
                  <a:pt x="4805925" y="197740"/>
                  <a:pt x="4800913" y="191000"/>
                  <a:pt x="4796525" y="184884"/>
                </a:cubicBezTo>
                <a:cubicBezTo>
                  <a:pt x="4792137" y="178768"/>
                  <a:pt x="4793457" y="175140"/>
                  <a:pt x="4800483" y="174000"/>
                </a:cubicBezTo>
                <a:cubicBezTo>
                  <a:pt x="4807510" y="172860"/>
                  <a:pt x="4812795" y="174513"/>
                  <a:pt x="4816336" y="178958"/>
                </a:cubicBezTo>
                <a:cubicBezTo>
                  <a:pt x="4819879" y="183404"/>
                  <a:pt x="4827543" y="194682"/>
                  <a:pt x="4839331" y="212794"/>
                </a:cubicBezTo>
                <a:cubicBezTo>
                  <a:pt x="4843303" y="203501"/>
                  <a:pt x="4845964" y="192406"/>
                  <a:pt x="4847311" y="179507"/>
                </a:cubicBezTo>
                <a:cubicBezTo>
                  <a:pt x="4848659" y="166608"/>
                  <a:pt x="4848982" y="154809"/>
                  <a:pt x="4848279" y="144112"/>
                </a:cubicBezTo>
                <a:cubicBezTo>
                  <a:pt x="4843647" y="145015"/>
                  <a:pt x="4837388" y="145015"/>
                  <a:pt x="4829501" y="144112"/>
                </a:cubicBezTo>
                <a:cubicBezTo>
                  <a:pt x="4819391" y="156057"/>
                  <a:pt x="4808693" y="164894"/>
                  <a:pt x="4797407" y="170623"/>
                </a:cubicBezTo>
                <a:cubicBezTo>
                  <a:pt x="4786122" y="176352"/>
                  <a:pt x="4786132" y="171415"/>
                  <a:pt x="4797440" y="155813"/>
                </a:cubicBezTo>
                <a:cubicBezTo>
                  <a:pt x="4808747" y="140211"/>
                  <a:pt x="4818197" y="121085"/>
                  <a:pt x="4825790" y="98434"/>
                </a:cubicBezTo>
                <a:cubicBezTo>
                  <a:pt x="4833384" y="75784"/>
                  <a:pt x="4836743" y="61946"/>
                  <a:pt x="4835868" y="56919"/>
                </a:cubicBezTo>
                <a:cubicBezTo>
                  <a:pt x="4834993" y="51893"/>
                  <a:pt x="4834319" y="46469"/>
                  <a:pt x="4833846" y="40647"/>
                </a:cubicBezTo>
                <a:cubicBezTo>
                  <a:pt x="4833609" y="37736"/>
                  <a:pt x="4835181" y="36435"/>
                  <a:pt x="4838562" y="36745"/>
                </a:cubicBezTo>
                <a:close/>
                <a:moveTo>
                  <a:pt x="6319965" y="36545"/>
                </a:moveTo>
                <a:cubicBezTo>
                  <a:pt x="6336883" y="35628"/>
                  <a:pt x="6349061" y="38426"/>
                  <a:pt x="6356499" y="44938"/>
                </a:cubicBezTo>
                <a:cubicBezTo>
                  <a:pt x="6366415" y="53621"/>
                  <a:pt x="6369606" y="59949"/>
                  <a:pt x="6366071" y="63921"/>
                </a:cubicBezTo>
                <a:cubicBezTo>
                  <a:pt x="6362536" y="67893"/>
                  <a:pt x="6352638" y="69428"/>
                  <a:pt x="6336377" y="68524"/>
                </a:cubicBezTo>
                <a:cubicBezTo>
                  <a:pt x="6320115" y="67621"/>
                  <a:pt x="6304823" y="67621"/>
                  <a:pt x="6290505" y="68524"/>
                </a:cubicBezTo>
                <a:cubicBezTo>
                  <a:pt x="6276187" y="69428"/>
                  <a:pt x="6255003" y="71027"/>
                  <a:pt x="6226953" y="73321"/>
                </a:cubicBezTo>
                <a:cubicBezTo>
                  <a:pt x="6235041" y="82040"/>
                  <a:pt x="6237963" y="88131"/>
                  <a:pt x="6235719" y="91594"/>
                </a:cubicBezTo>
                <a:cubicBezTo>
                  <a:pt x="6233474" y="95057"/>
                  <a:pt x="6232353" y="109372"/>
                  <a:pt x="6232353" y="134539"/>
                </a:cubicBezTo>
                <a:cubicBezTo>
                  <a:pt x="6252543" y="134539"/>
                  <a:pt x="6270142" y="136959"/>
                  <a:pt x="6285149" y="141799"/>
                </a:cubicBezTo>
                <a:cubicBezTo>
                  <a:pt x="6300156" y="146639"/>
                  <a:pt x="6308828" y="156333"/>
                  <a:pt x="6311167" y="170881"/>
                </a:cubicBezTo>
                <a:cubicBezTo>
                  <a:pt x="6313503" y="185429"/>
                  <a:pt x="6303157" y="187043"/>
                  <a:pt x="6280127" y="175721"/>
                </a:cubicBezTo>
                <a:cubicBezTo>
                  <a:pt x="6257096" y="164399"/>
                  <a:pt x="6241172" y="155211"/>
                  <a:pt x="6232353" y="148155"/>
                </a:cubicBezTo>
                <a:cubicBezTo>
                  <a:pt x="6233198" y="215942"/>
                  <a:pt x="6232198" y="261461"/>
                  <a:pt x="6229351" y="284714"/>
                </a:cubicBezTo>
                <a:cubicBezTo>
                  <a:pt x="6226505" y="307966"/>
                  <a:pt x="6222077" y="319593"/>
                  <a:pt x="6216069" y="319593"/>
                </a:cubicBezTo>
                <a:cubicBezTo>
                  <a:pt x="6211609" y="319593"/>
                  <a:pt x="6206881" y="314265"/>
                  <a:pt x="6201883" y="303611"/>
                </a:cubicBezTo>
                <a:cubicBezTo>
                  <a:pt x="6196885" y="292956"/>
                  <a:pt x="6195312" y="283785"/>
                  <a:pt x="6197161" y="276099"/>
                </a:cubicBezTo>
                <a:cubicBezTo>
                  <a:pt x="6199011" y="268412"/>
                  <a:pt x="6200811" y="260203"/>
                  <a:pt x="6202561" y="251469"/>
                </a:cubicBezTo>
                <a:cubicBezTo>
                  <a:pt x="6204309" y="242736"/>
                  <a:pt x="6205637" y="213045"/>
                  <a:pt x="6206540" y="162395"/>
                </a:cubicBezTo>
                <a:cubicBezTo>
                  <a:pt x="6207443" y="111746"/>
                  <a:pt x="6204725" y="83158"/>
                  <a:pt x="6198388" y="76634"/>
                </a:cubicBezTo>
                <a:cubicBezTo>
                  <a:pt x="6153761" y="83832"/>
                  <a:pt x="6125787" y="88554"/>
                  <a:pt x="6114465" y="90798"/>
                </a:cubicBezTo>
                <a:cubicBezTo>
                  <a:pt x="6103143" y="93042"/>
                  <a:pt x="6092489" y="88966"/>
                  <a:pt x="6082501" y="78570"/>
                </a:cubicBezTo>
                <a:cubicBezTo>
                  <a:pt x="6072513" y="68173"/>
                  <a:pt x="6072878" y="63430"/>
                  <a:pt x="6083597" y="64341"/>
                </a:cubicBezTo>
                <a:cubicBezTo>
                  <a:pt x="6094317" y="65251"/>
                  <a:pt x="6112815" y="64373"/>
                  <a:pt x="6139095" y="61705"/>
                </a:cubicBezTo>
                <a:cubicBezTo>
                  <a:pt x="6165373" y="59038"/>
                  <a:pt x="6192311" y="55668"/>
                  <a:pt x="6219909" y="51596"/>
                </a:cubicBezTo>
                <a:cubicBezTo>
                  <a:pt x="6247507" y="47523"/>
                  <a:pt x="6274691" y="43225"/>
                  <a:pt x="6301465" y="38700"/>
                </a:cubicBezTo>
                <a:cubicBezTo>
                  <a:pt x="6308159" y="37569"/>
                  <a:pt x="6314325" y="36851"/>
                  <a:pt x="6319965" y="36545"/>
                </a:cubicBezTo>
                <a:close/>
                <a:moveTo>
                  <a:pt x="5558374" y="34387"/>
                </a:moveTo>
                <a:cubicBezTo>
                  <a:pt x="5561779" y="33932"/>
                  <a:pt x="5565551" y="34301"/>
                  <a:pt x="5569688" y="35495"/>
                </a:cubicBezTo>
                <a:cubicBezTo>
                  <a:pt x="5577963" y="37883"/>
                  <a:pt x="5586710" y="42432"/>
                  <a:pt x="5595931" y="49143"/>
                </a:cubicBezTo>
                <a:cubicBezTo>
                  <a:pt x="5605152" y="55855"/>
                  <a:pt x="5604965" y="63814"/>
                  <a:pt x="5595371" y="73020"/>
                </a:cubicBezTo>
                <a:cubicBezTo>
                  <a:pt x="5585778" y="82226"/>
                  <a:pt x="5578421" y="96774"/>
                  <a:pt x="5573302" y="116664"/>
                </a:cubicBezTo>
                <a:cubicBezTo>
                  <a:pt x="5579611" y="125311"/>
                  <a:pt x="5580676" y="130689"/>
                  <a:pt x="5576496" y="132797"/>
                </a:cubicBezTo>
                <a:cubicBezTo>
                  <a:pt x="5572316" y="134905"/>
                  <a:pt x="5562704" y="136906"/>
                  <a:pt x="5547661" y="138798"/>
                </a:cubicBezTo>
                <a:cubicBezTo>
                  <a:pt x="5557556" y="144893"/>
                  <a:pt x="5560905" y="150669"/>
                  <a:pt x="5557707" y="156125"/>
                </a:cubicBezTo>
                <a:cubicBezTo>
                  <a:pt x="5554509" y="161581"/>
                  <a:pt x="5552032" y="173946"/>
                  <a:pt x="5550275" y="193220"/>
                </a:cubicBezTo>
                <a:cubicBezTo>
                  <a:pt x="5548518" y="212493"/>
                  <a:pt x="5548913" y="227209"/>
                  <a:pt x="5551458" y="237369"/>
                </a:cubicBezTo>
                <a:cubicBezTo>
                  <a:pt x="5554004" y="247530"/>
                  <a:pt x="5561382" y="253621"/>
                  <a:pt x="5573592" y="255642"/>
                </a:cubicBezTo>
                <a:cubicBezTo>
                  <a:pt x="5585803" y="257664"/>
                  <a:pt x="5597214" y="257460"/>
                  <a:pt x="5607826" y="255029"/>
                </a:cubicBezTo>
                <a:cubicBezTo>
                  <a:pt x="5618437" y="252599"/>
                  <a:pt x="5625209" y="247816"/>
                  <a:pt x="5628143" y="240682"/>
                </a:cubicBezTo>
                <a:cubicBezTo>
                  <a:pt x="5631075" y="233548"/>
                  <a:pt x="5634607" y="222391"/>
                  <a:pt x="5638737" y="207212"/>
                </a:cubicBezTo>
                <a:cubicBezTo>
                  <a:pt x="5642867" y="192033"/>
                  <a:pt x="5646028" y="194295"/>
                  <a:pt x="5648222" y="213999"/>
                </a:cubicBezTo>
                <a:cubicBezTo>
                  <a:pt x="5650416" y="233702"/>
                  <a:pt x="5653101" y="247547"/>
                  <a:pt x="5656278" y="255535"/>
                </a:cubicBezTo>
                <a:cubicBezTo>
                  <a:pt x="5659454" y="263522"/>
                  <a:pt x="5655345" y="270571"/>
                  <a:pt x="5643953" y="276680"/>
                </a:cubicBezTo>
                <a:cubicBezTo>
                  <a:pt x="5632559" y="282789"/>
                  <a:pt x="5614924" y="285610"/>
                  <a:pt x="5591048" y="285144"/>
                </a:cubicBezTo>
                <a:cubicBezTo>
                  <a:pt x="5567171" y="284678"/>
                  <a:pt x="5550121" y="279551"/>
                  <a:pt x="5539896" y="269764"/>
                </a:cubicBezTo>
                <a:cubicBezTo>
                  <a:pt x="5529672" y="259977"/>
                  <a:pt x="5525459" y="243966"/>
                  <a:pt x="5527259" y="221731"/>
                </a:cubicBezTo>
                <a:cubicBezTo>
                  <a:pt x="5529059" y="199497"/>
                  <a:pt x="5530407" y="182479"/>
                  <a:pt x="5531303" y="170677"/>
                </a:cubicBezTo>
                <a:cubicBezTo>
                  <a:pt x="5532199" y="158875"/>
                  <a:pt x="5530976" y="149123"/>
                  <a:pt x="5527635" y="141423"/>
                </a:cubicBezTo>
                <a:lnTo>
                  <a:pt x="5516622" y="143638"/>
                </a:lnTo>
                <a:cubicBezTo>
                  <a:pt x="5526517" y="149518"/>
                  <a:pt x="5529302" y="154630"/>
                  <a:pt x="5524979" y="158975"/>
                </a:cubicBezTo>
                <a:cubicBezTo>
                  <a:pt x="5520655" y="163320"/>
                  <a:pt x="5515138" y="172433"/>
                  <a:pt x="5508427" y="186315"/>
                </a:cubicBezTo>
                <a:cubicBezTo>
                  <a:pt x="5501715" y="200196"/>
                  <a:pt x="5490992" y="214963"/>
                  <a:pt x="5476258" y="230615"/>
                </a:cubicBezTo>
                <a:cubicBezTo>
                  <a:pt x="5461523" y="246268"/>
                  <a:pt x="5443620" y="258711"/>
                  <a:pt x="5422546" y="267946"/>
                </a:cubicBezTo>
                <a:cubicBezTo>
                  <a:pt x="5401474" y="277182"/>
                  <a:pt x="5399588" y="274353"/>
                  <a:pt x="5416889" y="259461"/>
                </a:cubicBezTo>
                <a:cubicBezTo>
                  <a:pt x="5434191" y="244568"/>
                  <a:pt x="5451292" y="225560"/>
                  <a:pt x="5468191" y="202437"/>
                </a:cubicBezTo>
                <a:cubicBezTo>
                  <a:pt x="5476641" y="190875"/>
                  <a:pt x="5483088" y="180459"/>
                  <a:pt x="5487532" y="171190"/>
                </a:cubicBezTo>
                <a:lnTo>
                  <a:pt x="5492879" y="153393"/>
                </a:lnTo>
                <a:lnTo>
                  <a:pt x="5492178" y="153966"/>
                </a:lnTo>
                <a:cubicBezTo>
                  <a:pt x="5490229" y="154943"/>
                  <a:pt x="5488264" y="154702"/>
                  <a:pt x="5486281" y="153243"/>
                </a:cubicBezTo>
                <a:cubicBezTo>
                  <a:pt x="5482317" y="150324"/>
                  <a:pt x="5479434" y="144596"/>
                  <a:pt x="5477634" y="136056"/>
                </a:cubicBezTo>
                <a:cubicBezTo>
                  <a:pt x="5475835" y="127516"/>
                  <a:pt x="5473350" y="115094"/>
                  <a:pt x="5470181" y="98789"/>
                </a:cubicBezTo>
                <a:cubicBezTo>
                  <a:pt x="5467012" y="82484"/>
                  <a:pt x="5463133" y="70844"/>
                  <a:pt x="5458544" y="63867"/>
                </a:cubicBezTo>
                <a:cubicBezTo>
                  <a:pt x="5453956" y="56891"/>
                  <a:pt x="5454647" y="52521"/>
                  <a:pt x="5460620" y="50757"/>
                </a:cubicBezTo>
                <a:cubicBezTo>
                  <a:pt x="5466593" y="48993"/>
                  <a:pt x="5472554" y="49011"/>
                  <a:pt x="5478506" y="50811"/>
                </a:cubicBezTo>
                <a:cubicBezTo>
                  <a:pt x="5484457" y="52610"/>
                  <a:pt x="5492079" y="53313"/>
                  <a:pt x="5501371" y="52919"/>
                </a:cubicBezTo>
                <a:cubicBezTo>
                  <a:pt x="5510664" y="52524"/>
                  <a:pt x="5519630" y="51029"/>
                  <a:pt x="5528270" y="48434"/>
                </a:cubicBezTo>
                <a:cubicBezTo>
                  <a:pt x="5536910" y="45838"/>
                  <a:pt x="5543904" y="42436"/>
                  <a:pt x="5549253" y="38227"/>
                </a:cubicBezTo>
                <a:cubicBezTo>
                  <a:pt x="5551928" y="36123"/>
                  <a:pt x="5554968" y="34843"/>
                  <a:pt x="5558374" y="34387"/>
                </a:cubicBezTo>
                <a:close/>
                <a:moveTo>
                  <a:pt x="4410193" y="33313"/>
                </a:moveTo>
                <a:cubicBezTo>
                  <a:pt x="4412274" y="33578"/>
                  <a:pt x="4414835" y="34359"/>
                  <a:pt x="4417873" y="35657"/>
                </a:cubicBezTo>
                <a:cubicBezTo>
                  <a:pt x="4430026" y="40848"/>
                  <a:pt x="4439050" y="46075"/>
                  <a:pt x="4444944" y="51338"/>
                </a:cubicBezTo>
                <a:cubicBezTo>
                  <a:pt x="4450837" y="56600"/>
                  <a:pt x="4451418" y="62068"/>
                  <a:pt x="4446686" y="67739"/>
                </a:cubicBezTo>
                <a:cubicBezTo>
                  <a:pt x="4441954" y="73411"/>
                  <a:pt x="4437168" y="81750"/>
                  <a:pt x="4432328" y="92756"/>
                </a:cubicBezTo>
                <a:cubicBezTo>
                  <a:pt x="4427488" y="103762"/>
                  <a:pt x="4422494" y="114987"/>
                  <a:pt x="4417346" y="126430"/>
                </a:cubicBezTo>
                <a:cubicBezTo>
                  <a:pt x="4432274" y="144542"/>
                  <a:pt x="4451332" y="164977"/>
                  <a:pt x="4474520" y="187734"/>
                </a:cubicBezTo>
                <a:cubicBezTo>
                  <a:pt x="4497708" y="210492"/>
                  <a:pt x="4516598" y="226066"/>
                  <a:pt x="4531189" y="234455"/>
                </a:cubicBezTo>
                <a:cubicBezTo>
                  <a:pt x="4545780" y="242844"/>
                  <a:pt x="4562401" y="250720"/>
                  <a:pt x="4581050" y="258084"/>
                </a:cubicBezTo>
                <a:cubicBezTo>
                  <a:pt x="4599700" y="265448"/>
                  <a:pt x="4598893" y="270564"/>
                  <a:pt x="4578630" y="273432"/>
                </a:cubicBezTo>
                <a:cubicBezTo>
                  <a:pt x="4558367" y="276300"/>
                  <a:pt x="4541310" y="277027"/>
                  <a:pt x="4527457" y="275615"/>
                </a:cubicBezTo>
                <a:cubicBezTo>
                  <a:pt x="4513605" y="274202"/>
                  <a:pt x="4503011" y="268244"/>
                  <a:pt x="4495676" y="257740"/>
                </a:cubicBezTo>
                <a:cubicBezTo>
                  <a:pt x="4488341" y="247236"/>
                  <a:pt x="4475373" y="229913"/>
                  <a:pt x="4456774" y="205771"/>
                </a:cubicBezTo>
                <a:cubicBezTo>
                  <a:pt x="4438175" y="181629"/>
                  <a:pt x="4422401" y="158825"/>
                  <a:pt x="4409452" y="137357"/>
                </a:cubicBezTo>
                <a:cubicBezTo>
                  <a:pt x="4395470" y="163858"/>
                  <a:pt x="4381624" y="186476"/>
                  <a:pt x="4367915" y="205212"/>
                </a:cubicBezTo>
                <a:cubicBezTo>
                  <a:pt x="4354206" y="223947"/>
                  <a:pt x="4340687" y="238832"/>
                  <a:pt x="4327357" y="249867"/>
                </a:cubicBezTo>
                <a:cubicBezTo>
                  <a:pt x="4314028" y="260902"/>
                  <a:pt x="4299122" y="269205"/>
                  <a:pt x="4282638" y="274776"/>
                </a:cubicBezTo>
                <a:cubicBezTo>
                  <a:pt x="4266153" y="280347"/>
                  <a:pt x="4266139" y="276113"/>
                  <a:pt x="4282594" y="262074"/>
                </a:cubicBezTo>
                <a:cubicBezTo>
                  <a:pt x="4299050" y="248035"/>
                  <a:pt x="4315276" y="231235"/>
                  <a:pt x="4331272" y="211675"/>
                </a:cubicBezTo>
                <a:cubicBezTo>
                  <a:pt x="4347269" y="192115"/>
                  <a:pt x="4361570" y="169960"/>
                  <a:pt x="4374175" y="145209"/>
                </a:cubicBezTo>
                <a:cubicBezTo>
                  <a:pt x="4386780" y="120457"/>
                  <a:pt x="4395749" y="100385"/>
                  <a:pt x="4401084" y="84990"/>
                </a:cubicBezTo>
                <a:cubicBezTo>
                  <a:pt x="4406419" y="69596"/>
                  <a:pt x="4407512" y="56228"/>
                  <a:pt x="4404364" y="44884"/>
                </a:cubicBezTo>
                <a:cubicBezTo>
                  <a:pt x="4402003" y="36377"/>
                  <a:pt x="4403946" y="32520"/>
                  <a:pt x="4410193" y="33313"/>
                </a:cubicBezTo>
                <a:close/>
                <a:moveTo>
                  <a:pt x="3107133" y="33183"/>
                </a:moveTo>
                <a:cubicBezTo>
                  <a:pt x="3116643" y="32871"/>
                  <a:pt x="3124794" y="36205"/>
                  <a:pt x="3131586" y="43185"/>
                </a:cubicBezTo>
                <a:cubicBezTo>
                  <a:pt x="3140642" y="52492"/>
                  <a:pt x="3134041" y="57909"/>
                  <a:pt x="3111785" y="59436"/>
                </a:cubicBezTo>
                <a:cubicBezTo>
                  <a:pt x="3089529" y="60963"/>
                  <a:pt x="3068714" y="62609"/>
                  <a:pt x="3049341" y="64373"/>
                </a:cubicBezTo>
                <a:cubicBezTo>
                  <a:pt x="3060139" y="68044"/>
                  <a:pt x="3062878" y="72149"/>
                  <a:pt x="3057558" y="76687"/>
                </a:cubicBezTo>
                <a:cubicBezTo>
                  <a:pt x="3052237" y="81226"/>
                  <a:pt x="3043196" y="90149"/>
                  <a:pt x="3030433" y="103457"/>
                </a:cubicBezTo>
                <a:cubicBezTo>
                  <a:pt x="3052661" y="100001"/>
                  <a:pt x="3067144" y="96437"/>
                  <a:pt x="3073884" y="92766"/>
                </a:cubicBezTo>
                <a:cubicBezTo>
                  <a:pt x="3080624" y="89095"/>
                  <a:pt x="3086884" y="88464"/>
                  <a:pt x="3092663" y="90873"/>
                </a:cubicBezTo>
                <a:cubicBezTo>
                  <a:pt x="3098442" y="93283"/>
                  <a:pt x="3104364" y="96007"/>
                  <a:pt x="3110430" y="99047"/>
                </a:cubicBezTo>
                <a:cubicBezTo>
                  <a:pt x="3116496" y="102088"/>
                  <a:pt x="3119529" y="105838"/>
                  <a:pt x="3119529" y="110297"/>
                </a:cubicBezTo>
                <a:cubicBezTo>
                  <a:pt x="3119529" y="114542"/>
                  <a:pt x="3118177" y="119367"/>
                  <a:pt x="3115475" y="124774"/>
                </a:cubicBezTo>
                <a:cubicBezTo>
                  <a:pt x="3112771" y="130180"/>
                  <a:pt x="3112094" y="145653"/>
                  <a:pt x="3113442" y="171193"/>
                </a:cubicBezTo>
                <a:cubicBezTo>
                  <a:pt x="3114789" y="196733"/>
                  <a:pt x="3112918" y="216601"/>
                  <a:pt x="3107827" y="230798"/>
                </a:cubicBezTo>
                <a:cubicBezTo>
                  <a:pt x="3102737" y="244995"/>
                  <a:pt x="3097312" y="247741"/>
                  <a:pt x="3091555" y="239037"/>
                </a:cubicBezTo>
                <a:cubicBezTo>
                  <a:pt x="3085798" y="230332"/>
                  <a:pt x="3083145" y="221997"/>
                  <a:pt x="3083596" y="214031"/>
                </a:cubicBezTo>
                <a:cubicBezTo>
                  <a:pt x="3084048" y="206065"/>
                  <a:pt x="3084274" y="187684"/>
                  <a:pt x="3084274" y="158889"/>
                </a:cubicBezTo>
                <a:cubicBezTo>
                  <a:pt x="3084274" y="131055"/>
                  <a:pt x="3082990" y="115531"/>
                  <a:pt x="3080423" y="112319"/>
                </a:cubicBezTo>
                <a:cubicBezTo>
                  <a:pt x="3078086" y="111014"/>
                  <a:pt x="3070131" y="111670"/>
                  <a:pt x="3056558" y="114287"/>
                </a:cubicBezTo>
                <a:cubicBezTo>
                  <a:pt x="3042985" y="116905"/>
                  <a:pt x="3028361" y="119855"/>
                  <a:pt x="3012687" y="123139"/>
                </a:cubicBezTo>
                <a:cubicBezTo>
                  <a:pt x="3011884" y="141738"/>
                  <a:pt x="3011027" y="159240"/>
                  <a:pt x="3010117" y="175646"/>
                </a:cubicBezTo>
                <a:cubicBezTo>
                  <a:pt x="3009206" y="192051"/>
                  <a:pt x="3007833" y="205527"/>
                  <a:pt x="3005998" y="216074"/>
                </a:cubicBezTo>
                <a:cubicBezTo>
                  <a:pt x="3004162" y="226621"/>
                  <a:pt x="3001251" y="234136"/>
                  <a:pt x="2997264" y="238617"/>
                </a:cubicBezTo>
                <a:cubicBezTo>
                  <a:pt x="2993278" y="243098"/>
                  <a:pt x="2989460" y="240481"/>
                  <a:pt x="2985810" y="230766"/>
                </a:cubicBezTo>
                <a:cubicBezTo>
                  <a:pt x="2982161" y="221050"/>
                  <a:pt x="2980565" y="213766"/>
                  <a:pt x="2981024" y="208911"/>
                </a:cubicBezTo>
                <a:cubicBezTo>
                  <a:pt x="2981483" y="204057"/>
                  <a:pt x="2982834" y="196923"/>
                  <a:pt x="2985079" y="187509"/>
                </a:cubicBezTo>
                <a:cubicBezTo>
                  <a:pt x="2987323" y="178094"/>
                  <a:pt x="2988668" y="166378"/>
                  <a:pt x="2989112" y="152361"/>
                </a:cubicBezTo>
                <a:cubicBezTo>
                  <a:pt x="2989556" y="138343"/>
                  <a:pt x="2988431" y="126240"/>
                  <a:pt x="2985735" y="116051"/>
                </a:cubicBezTo>
                <a:cubicBezTo>
                  <a:pt x="2983039" y="105863"/>
                  <a:pt x="2985161" y="101442"/>
                  <a:pt x="2992102" y="102790"/>
                </a:cubicBezTo>
                <a:cubicBezTo>
                  <a:pt x="2999042" y="104138"/>
                  <a:pt x="3006256" y="104913"/>
                  <a:pt x="3013741" y="105113"/>
                </a:cubicBezTo>
                <a:cubicBezTo>
                  <a:pt x="3015878" y="100840"/>
                  <a:pt x="3018943" y="93738"/>
                  <a:pt x="3022937" y="83807"/>
                </a:cubicBezTo>
                <a:cubicBezTo>
                  <a:pt x="3026931" y="73877"/>
                  <a:pt x="3028619" y="68331"/>
                  <a:pt x="3028003" y="67169"/>
                </a:cubicBezTo>
                <a:cubicBezTo>
                  <a:pt x="3013978" y="69851"/>
                  <a:pt x="3003262" y="71421"/>
                  <a:pt x="2995856" y="71880"/>
                </a:cubicBezTo>
                <a:cubicBezTo>
                  <a:pt x="2988449" y="72339"/>
                  <a:pt x="2980185" y="68718"/>
                  <a:pt x="2971065" y="61017"/>
                </a:cubicBezTo>
                <a:cubicBezTo>
                  <a:pt x="2961944" y="53316"/>
                  <a:pt x="2963608" y="49925"/>
                  <a:pt x="2976055" y="50843"/>
                </a:cubicBezTo>
                <a:cubicBezTo>
                  <a:pt x="2988502" y="51761"/>
                  <a:pt x="3008328" y="50215"/>
                  <a:pt x="3035531" y="46207"/>
                </a:cubicBezTo>
                <a:cubicBezTo>
                  <a:pt x="3062735" y="42199"/>
                  <a:pt x="3083281" y="38367"/>
                  <a:pt x="3097169" y="34710"/>
                </a:cubicBezTo>
                <a:cubicBezTo>
                  <a:pt x="3100642" y="33796"/>
                  <a:pt x="3103963" y="33287"/>
                  <a:pt x="3107133" y="33183"/>
                </a:cubicBezTo>
                <a:close/>
                <a:moveTo>
                  <a:pt x="772996" y="30322"/>
                </a:moveTo>
                <a:cubicBezTo>
                  <a:pt x="774772" y="30530"/>
                  <a:pt x="776918" y="31240"/>
                  <a:pt x="779434" y="32451"/>
                </a:cubicBezTo>
                <a:cubicBezTo>
                  <a:pt x="789501" y="37298"/>
                  <a:pt x="796951" y="42629"/>
                  <a:pt x="801783" y="48444"/>
                </a:cubicBezTo>
                <a:cubicBezTo>
                  <a:pt x="806616" y="54259"/>
                  <a:pt x="805501" y="60175"/>
                  <a:pt x="798438" y="66190"/>
                </a:cubicBezTo>
                <a:cubicBezTo>
                  <a:pt x="791376" y="72206"/>
                  <a:pt x="776007" y="94079"/>
                  <a:pt x="752331" y="131808"/>
                </a:cubicBezTo>
                <a:cubicBezTo>
                  <a:pt x="768779" y="131822"/>
                  <a:pt x="780539" y="131829"/>
                  <a:pt x="787608" y="131829"/>
                </a:cubicBezTo>
                <a:cubicBezTo>
                  <a:pt x="799984" y="116299"/>
                  <a:pt x="805497" y="103640"/>
                  <a:pt x="804149" y="93853"/>
                </a:cubicBezTo>
                <a:cubicBezTo>
                  <a:pt x="802801" y="84065"/>
                  <a:pt x="809577" y="84316"/>
                  <a:pt x="824477" y="94606"/>
                </a:cubicBezTo>
                <a:cubicBezTo>
                  <a:pt x="839376" y="104895"/>
                  <a:pt x="842947" y="112230"/>
                  <a:pt x="835189" y="116611"/>
                </a:cubicBezTo>
                <a:cubicBezTo>
                  <a:pt x="827431" y="120991"/>
                  <a:pt x="805211" y="141803"/>
                  <a:pt x="768528" y="179044"/>
                </a:cubicBezTo>
                <a:cubicBezTo>
                  <a:pt x="789695" y="176391"/>
                  <a:pt x="806236" y="174154"/>
                  <a:pt x="818153" y="172333"/>
                </a:cubicBezTo>
                <a:cubicBezTo>
                  <a:pt x="830069" y="170512"/>
                  <a:pt x="829962" y="173409"/>
                  <a:pt x="817830" y="181023"/>
                </a:cubicBezTo>
                <a:cubicBezTo>
                  <a:pt x="805698" y="188638"/>
                  <a:pt x="792706" y="195127"/>
                  <a:pt x="778854" y="200490"/>
                </a:cubicBezTo>
                <a:cubicBezTo>
                  <a:pt x="765001" y="205853"/>
                  <a:pt x="754346" y="210621"/>
                  <a:pt x="746889" y="214794"/>
                </a:cubicBezTo>
                <a:cubicBezTo>
                  <a:pt x="739432" y="218967"/>
                  <a:pt x="733277" y="216114"/>
                  <a:pt x="728423" y="206233"/>
                </a:cubicBezTo>
                <a:cubicBezTo>
                  <a:pt x="723568" y="196353"/>
                  <a:pt x="726935" y="189262"/>
                  <a:pt x="738521" y="184960"/>
                </a:cubicBezTo>
                <a:cubicBezTo>
                  <a:pt x="750108" y="180658"/>
                  <a:pt x="764112" y="167945"/>
                  <a:pt x="780531" y="146822"/>
                </a:cubicBezTo>
                <a:cubicBezTo>
                  <a:pt x="756425" y="150335"/>
                  <a:pt x="740515" y="154361"/>
                  <a:pt x="732800" y="158900"/>
                </a:cubicBezTo>
                <a:cubicBezTo>
                  <a:pt x="725085" y="163439"/>
                  <a:pt x="720087" y="160721"/>
                  <a:pt x="717807" y="150747"/>
                </a:cubicBezTo>
                <a:cubicBezTo>
                  <a:pt x="715527" y="140774"/>
                  <a:pt x="717883" y="134597"/>
                  <a:pt x="724873" y="132216"/>
                </a:cubicBezTo>
                <a:cubicBezTo>
                  <a:pt x="731864" y="129836"/>
                  <a:pt x="737665" y="124035"/>
                  <a:pt x="742275" y="114814"/>
                </a:cubicBezTo>
                <a:cubicBezTo>
                  <a:pt x="746885" y="105594"/>
                  <a:pt x="752614" y="93957"/>
                  <a:pt x="759462" y="79903"/>
                </a:cubicBezTo>
                <a:cubicBezTo>
                  <a:pt x="766309" y="65850"/>
                  <a:pt x="768833" y="53216"/>
                  <a:pt x="767033" y="42002"/>
                </a:cubicBezTo>
                <a:cubicBezTo>
                  <a:pt x="765684" y="33592"/>
                  <a:pt x="767671" y="29698"/>
                  <a:pt x="772996" y="30322"/>
                </a:cubicBezTo>
                <a:close/>
                <a:moveTo>
                  <a:pt x="1281319" y="27491"/>
                </a:moveTo>
                <a:cubicBezTo>
                  <a:pt x="1288126" y="26576"/>
                  <a:pt x="1295898" y="28413"/>
                  <a:pt x="1304637" y="33000"/>
                </a:cubicBezTo>
                <a:cubicBezTo>
                  <a:pt x="1316288" y="39116"/>
                  <a:pt x="1325495" y="44978"/>
                  <a:pt x="1332256" y="50585"/>
                </a:cubicBezTo>
                <a:cubicBezTo>
                  <a:pt x="1339017" y="56192"/>
                  <a:pt x="1340577" y="61501"/>
                  <a:pt x="1336935" y="66513"/>
                </a:cubicBezTo>
                <a:cubicBezTo>
                  <a:pt x="1333292" y="71525"/>
                  <a:pt x="1331034" y="81889"/>
                  <a:pt x="1330159" y="97606"/>
                </a:cubicBezTo>
                <a:cubicBezTo>
                  <a:pt x="1329284" y="113323"/>
                  <a:pt x="1329746" y="140035"/>
                  <a:pt x="1331546" y="177743"/>
                </a:cubicBezTo>
                <a:cubicBezTo>
                  <a:pt x="1333346" y="215450"/>
                  <a:pt x="1334930" y="243962"/>
                  <a:pt x="1336300" y="263279"/>
                </a:cubicBezTo>
                <a:cubicBezTo>
                  <a:pt x="1337670" y="282595"/>
                  <a:pt x="1333522" y="299283"/>
                  <a:pt x="1323856" y="313344"/>
                </a:cubicBezTo>
                <a:cubicBezTo>
                  <a:pt x="1314191" y="327405"/>
                  <a:pt x="1305960" y="327878"/>
                  <a:pt x="1299162" y="314764"/>
                </a:cubicBezTo>
                <a:cubicBezTo>
                  <a:pt x="1292365" y="301650"/>
                  <a:pt x="1282324" y="288575"/>
                  <a:pt x="1269037" y="275540"/>
                </a:cubicBezTo>
                <a:cubicBezTo>
                  <a:pt x="1255751" y="262504"/>
                  <a:pt x="1257006" y="258234"/>
                  <a:pt x="1272801" y="262730"/>
                </a:cubicBezTo>
                <a:cubicBezTo>
                  <a:pt x="1288597" y="267226"/>
                  <a:pt x="1297374" y="267613"/>
                  <a:pt x="1299130" y="263892"/>
                </a:cubicBezTo>
                <a:cubicBezTo>
                  <a:pt x="1300887" y="260170"/>
                  <a:pt x="1301987" y="250770"/>
                  <a:pt x="1302432" y="235692"/>
                </a:cubicBezTo>
                <a:cubicBezTo>
                  <a:pt x="1302877" y="220613"/>
                  <a:pt x="1301987" y="189283"/>
                  <a:pt x="1299765" y="141702"/>
                </a:cubicBezTo>
                <a:cubicBezTo>
                  <a:pt x="1297542" y="94122"/>
                  <a:pt x="1294316" y="68216"/>
                  <a:pt x="1290085" y="63986"/>
                </a:cubicBezTo>
                <a:cubicBezTo>
                  <a:pt x="1285855" y="59755"/>
                  <a:pt x="1279158" y="57429"/>
                  <a:pt x="1269994" y="57005"/>
                </a:cubicBezTo>
                <a:cubicBezTo>
                  <a:pt x="1260831" y="56582"/>
                  <a:pt x="1246143" y="57497"/>
                  <a:pt x="1225931" y="59748"/>
                </a:cubicBezTo>
                <a:cubicBezTo>
                  <a:pt x="1205718" y="61999"/>
                  <a:pt x="1175693" y="65248"/>
                  <a:pt x="1135856" y="69492"/>
                </a:cubicBezTo>
                <a:cubicBezTo>
                  <a:pt x="1136731" y="132776"/>
                  <a:pt x="1136720" y="180715"/>
                  <a:pt x="1135824" y="213310"/>
                </a:cubicBezTo>
                <a:cubicBezTo>
                  <a:pt x="1134928" y="245905"/>
                  <a:pt x="1131694" y="270868"/>
                  <a:pt x="1126123" y="288198"/>
                </a:cubicBezTo>
                <a:cubicBezTo>
                  <a:pt x="1120552" y="305529"/>
                  <a:pt x="1114009" y="307049"/>
                  <a:pt x="1106495" y="292759"/>
                </a:cubicBezTo>
                <a:cubicBezTo>
                  <a:pt x="1098980" y="278469"/>
                  <a:pt x="1096575" y="267366"/>
                  <a:pt x="1099278" y="259450"/>
                </a:cubicBezTo>
                <a:cubicBezTo>
                  <a:pt x="1101981" y="251534"/>
                  <a:pt x="1104680" y="235430"/>
                  <a:pt x="1107376" y="211138"/>
                </a:cubicBezTo>
                <a:cubicBezTo>
                  <a:pt x="1110072" y="186845"/>
                  <a:pt x="1111420" y="157728"/>
                  <a:pt x="1111420" y="123784"/>
                </a:cubicBezTo>
                <a:cubicBezTo>
                  <a:pt x="1111420" y="89612"/>
                  <a:pt x="1108721" y="67782"/>
                  <a:pt x="1103322" y="58296"/>
                </a:cubicBezTo>
                <a:cubicBezTo>
                  <a:pt x="1097923" y="48810"/>
                  <a:pt x="1099023" y="44540"/>
                  <a:pt x="1106623" y="45487"/>
                </a:cubicBezTo>
                <a:cubicBezTo>
                  <a:pt x="1114224" y="46433"/>
                  <a:pt x="1120634" y="47559"/>
                  <a:pt x="1125854" y="48864"/>
                </a:cubicBezTo>
                <a:cubicBezTo>
                  <a:pt x="1131074" y="50169"/>
                  <a:pt x="1144435" y="49943"/>
                  <a:pt x="1165938" y="48186"/>
                </a:cubicBezTo>
                <a:cubicBezTo>
                  <a:pt x="1187441" y="46430"/>
                  <a:pt x="1208912" y="43762"/>
                  <a:pt x="1230351" y="40184"/>
                </a:cubicBezTo>
                <a:cubicBezTo>
                  <a:pt x="1251790" y="36607"/>
                  <a:pt x="1266617" y="32986"/>
                  <a:pt x="1274834" y="29322"/>
                </a:cubicBezTo>
                <a:cubicBezTo>
                  <a:pt x="1276888" y="28406"/>
                  <a:pt x="1279050" y="27795"/>
                  <a:pt x="1281319" y="27491"/>
                </a:cubicBezTo>
                <a:close/>
                <a:moveTo>
                  <a:pt x="1496409" y="27388"/>
                </a:moveTo>
                <a:cubicBezTo>
                  <a:pt x="1499405" y="27250"/>
                  <a:pt x="1504256" y="28752"/>
                  <a:pt x="1510964" y="31892"/>
                </a:cubicBezTo>
                <a:cubicBezTo>
                  <a:pt x="1524379" y="38173"/>
                  <a:pt x="1532280" y="45483"/>
                  <a:pt x="1534668" y="53822"/>
                </a:cubicBezTo>
                <a:cubicBezTo>
                  <a:pt x="1537056" y="62161"/>
                  <a:pt x="1536091" y="70069"/>
                  <a:pt x="1531775" y="77548"/>
                </a:cubicBezTo>
                <a:cubicBezTo>
                  <a:pt x="1527459" y="85026"/>
                  <a:pt x="1521661" y="84370"/>
                  <a:pt x="1514384" y="75580"/>
                </a:cubicBezTo>
                <a:cubicBezTo>
                  <a:pt x="1507106" y="66789"/>
                  <a:pt x="1502069" y="59124"/>
                  <a:pt x="1499273" y="52585"/>
                </a:cubicBezTo>
                <a:cubicBezTo>
                  <a:pt x="1496519" y="46175"/>
                  <a:pt x="1494426" y="39553"/>
                  <a:pt x="1492992" y="32720"/>
                </a:cubicBezTo>
                <a:cubicBezTo>
                  <a:pt x="1492275" y="29304"/>
                  <a:pt x="1493414" y="27526"/>
                  <a:pt x="1496409" y="27388"/>
                </a:cubicBezTo>
                <a:close/>
                <a:moveTo>
                  <a:pt x="5794594" y="26724"/>
                </a:moveTo>
                <a:cubicBezTo>
                  <a:pt x="5796457" y="26755"/>
                  <a:pt x="5798743" y="27248"/>
                  <a:pt x="5801451" y="28203"/>
                </a:cubicBezTo>
                <a:cubicBezTo>
                  <a:pt x="5812285" y="32025"/>
                  <a:pt x="5820187" y="36556"/>
                  <a:pt x="5825155" y="41798"/>
                </a:cubicBezTo>
                <a:cubicBezTo>
                  <a:pt x="5830124" y="47039"/>
                  <a:pt x="5830981" y="52173"/>
                  <a:pt x="5827726" y="57199"/>
                </a:cubicBezTo>
                <a:cubicBezTo>
                  <a:pt x="5824471" y="62225"/>
                  <a:pt x="5820803" y="73583"/>
                  <a:pt x="5816723" y="91271"/>
                </a:cubicBezTo>
                <a:cubicBezTo>
                  <a:pt x="5812643" y="108960"/>
                  <a:pt x="5808489" y="124724"/>
                  <a:pt x="5804257" y="138562"/>
                </a:cubicBezTo>
                <a:cubicBezTo>
                  <a:pt x="5814396" y="137730"/>
                  <a:pt x="5824865" y="136160"/>
                  <a:pt x="5835663" y="133851"/>
                </a:cubicBezTo>
                <a:cubicBezTo>
                  <a:pt x="5838015" y="126351"/>
                  <a:pt x="5838291" y="118737"/>
                  <a:pt x="5836491" y="111007"/>
                </a:cubicBezTo>
                <a:cubicBezTo>
                  <a:pt x="5834691" y="103278"/>
                  <a:pt x="5840116" y="102901"/>
                  <a:pt x="5852764" y="109878"/>
                </a:cubicBezTo>
                <a:cubicBezTo>
                  <a:pt x="5865412" y="116854"/>
                  <a:pt x="5870577" y="123386"/>
                  <a:pt x="5868262" y="129474"/>
                </a:cubicBezTo>
                <a:cubicBezTo>
                  <a:pt x="5865946" y="135561"/>
                  <a:pt x="5863666" y="143556"/>
                  <a:pt x="5861421" y="153458"/>
                </a:cubicBezTo>
                <a:cubicBezTo>
                  <a:pt x="5859177" y="163360"/>
                  <a:pt x="5855561" y="175111"/>
                  <a:pt x="5850570" y="188713"/>
                </a:cubicBezTo>
                <a:cubicBezTo>
                  <a:pt x="5845579" y="202315"/>
                  <a:pt x="5840037" y="214293"/>
                  <a:pt x="5833942" y="224646"/>
                </a:cubicBezTo>
                <a:cubicBezTo>
                  <a:pt x="5848111" y="234899"/>
                  <a:pt x="5856829" y="244554"/>
                  <a:pt x="5860099" y="253610"/>
                </a:cubicBezTo>
                <a:cubicBezTo>
                  <a:pt x="5863368" y="262666"/>
                  <a:pt x="5862837" y="271650"/>
                  <a:pt x="5858507" y="280562"/>
                </a:cubicBezTo>
                <a:cubicBezTo>
                  <a:pt x="5854176" y="289475"/>
                  <a:pt x="5847978" y="287815"/>
                  <a:pt x="5839911" y="275583"/>
                </a:cubicBezTo>
                <a:cubicBezTo>
                  <a:pt x="5831845" y="263350"/>
                  <a:pt x="5824657" y="252373"/>
                  <a:pt x="5818347" y="242650"/>
                </a:cubicBezTo>
                <a:cubicBezTo>
                  <a:pt x="5803089" y="257636"/>
                  <a:pt x="5788771" y="267896"/>
                  <a:pt x="5775391" y="273432"/>
                </a:cubicBezTo>
                <a:cubicBezTo>
                  <a:pt x="5762011" y="278967"/>
                  <a:pt x="5749052" y="282193"/>
                  <a:pt x="5736511" y="283111"/>
                </a:cubicBezTo>
                <a:cubicBezTo>
                  <a:pt x="5723971" y="284029"/>
                  <a:pt x="5722515" y="281623"/>
                  <a:pt x="5732145" y="275894"/>
                </a:cubicBezTo>
                <a:cubicBezTo>
                  <a:pt x="5741774" y="270166"/>
                  <a:pt x="5753174" y="263350"/>
                  <a:pt x="5766346" y="255449"/>
                </a:cubicBezTo>
                <a:cubicBezTo>
                  <a:pt x="5779517" y="247547"/>
                  <a:pt x="5792097" y="238026"/>
                  <a:pt x="5804085" y="226883"/>
                </a:cubicBezTo>
                <a:cubicBezTo>
                  <a:pt x="5790635" y="214293"/>
                  <a:pt x="5781651" y="206423"/>
                  <a:pt x="5777134" y="203276"/>
                </a:cubicBezTo>
                <a:cubicBezTo>
                  <a:pt x="5772617" y="200128"/>
                  <a:pt x="5771257" y="195048"/>
                  <a:pt x="5773057" y="188036"/>
                </a:cubicBezTo>
                <a:cubicBezTo>
                  <a:pt x="5774857" y="181023"/>
                  <a:pt x="5777105" y="172684"/>
                  <a:pt x="5779801" y="163019"/>
                </a:cubicBezTo>
                <a:cubicBezTo>
                  <a:pt x="5753817" y="169185"/>
                  <a:pt x="5736855" y="174100"/>
                  <a:pt x="5728918" y="177764"/>
                </a:cubicBezTo>
                <a:cubicBezTo>
                  <a:pt x="5720981" y="181428"/>
                  <a:pt x="5712179" y="177833"/>
                  <a:pt x="5702514" y="166977"/>
                </a:cubicBezTo>
                <a:cubicBezTo>
                  <a:pt x="5692849" y="156121"/>
                  <a:pt x="5694043" y="151145"/>
                  <a:pt x="5706095" y="152049"/>
                </a:cubicBezTo>
                <a:cubicBezTo>
                  <a:pt x="5718149" y="152952"/>
                  <a:pt x="5743691" y="150464"/>
                  <a:pt x="5782727" y="144585"/>
                </a:cubicBezTo>
                <a:cubicBezTo>
                  <a:pt x="5786239" y="117281"/>
                  <a:pt x="5788879" y="95591"/>
                  <a:pt x="5790643" y="79516"/>
                </a:cubicBezTo>
                <a:cubicBezTo>
                  <a:pt x="5792406" y="63441"/>
                  <a:pt x="5791939" y="49914"/>
                  <a:pt x="5789243" y="38937"/>
                </a:cubicBezTo>
                <a:cubicBezTo>
                  <a:pt x="5787221" y="30704"/>
                  <a:pt x="5789005" y="26633"/>
                  <a:pt x="5794594" y="26724"/>
                </a:cubicBezTo>
                <a:close/>
                <a:moveTo>
                  <a:pt x="1551753" y="19682"/>
                </a:moveTo>
                <a:cubicBezTo>
                  <a:pt x="1554563" y="19548"/>
                  <a:pt x="1559229" y="21180"/>
                  <a:pt x="1565751" y="24579"/>
                </a:cubicBezTo>
                <a:cubicBezTo>
                  <a:pt x="1578793" y="31376"/>
                  <a:pt x="1585794" y="39697"/>
                  <a:pt x="1586755" y="49541"/>
                </a:cubicBezTo>
                <a:cubicBezTo>
                  <a:pt x="1587716" y="59386"/>
                  <a:pt x="1585587" y="67036"/>
                  <a:pt x="1580367" y="72493"/>
                </a:cubicBezTo>
                <a:cubicBezTo>
                  <a:pt x="1575147" y="77949"/>
                  <a:pt x="1570472" y="77401"/>
                  <a:pt x="1566342" y="70847"/>
                </a:cubicBezTo>
                <a:cubicBezTo>
                  <a:pt x="1562212" y="64294"/>
                  <a:pt x="1558648" y="57031"/>
                  <a:pt x="1555651" y="49057"/>
                </a:cubicBezTo>
                <a:cubicBezTo>
                  <a:pt x="1552941" y="40611"/>
                  <a:pt x="1550686" y="32720"/>
                  <a:pt x="1548886" y="25385"/>
                </a:cubicBezTo>
                <a:cubicBezTo>
                  <a:pt x="1547986" y="21718"/>
                  <a:pt x="1548942" y="19817"/>
                  <a:pt x="1551753" y="19682"/>
                </a:cubicBezTo>
                <a:close/>
                <a:moveTo>
                  <a:pt x="4120330" y="18188"/>
                </a:moveTo>
                <a:cubicBezTo>
                  <a:pt x="4122219" y="18130"/>
                  <a:pt x="4124553" y="18515"/>
                  <a:pt x="4127333" y="19341"/>
                </a:cubicBezTo>
                <a:cubicBezTo>
                  <a:pt x="4138454" y="22646"/>
                  <a:pt x="4146803" y="26493"/>
                  <a:pt x="4152382" y="30881"/>
                </a:cubicBezTo>
                <a:cubicBezTo>
                  <a:pt x="4157960" y="35269"/>
                  <a:pt x="4158616" y="40088"/>
                  <a:pt x="4154350" y="45336"/>
                </a:cubicBezTo>
                <a:cubicBezTo>
                  <a:pt x="4150084" y="50585"/>
                  <a:pt x="4145043" y="59017"/>
                  <a:pt x="4139228" y="70632"/>
                </a:cubicBezTo>
                <a:cubicBezTo>
                  <a:pt x="4133413" y="82248"/>
                  <a:pt x="4124841" y="94093"/>
                  <a:pt x="4113513" y="106167"/>
                </a:cubicBezTo>
                <a:cubicBezTo>
                  <a:pt x="4141863" y="105379"/>
                  <a:pt x="4159391" y="102482"/>
                  <a:pt x="4166095" y="97477"/>
                </a:cubicBezTo>
                <a:cubicBezTo>
                  <a:pt x="4172799" y="92472"/>
                  <a:pt x="4180568" y="91899"/>
                  <a:pt x="4189401" y="95756"/>
                </a:cubicBezTo>
                <a:cubicBezTo>
                  <a:pt x="4198235" y="99614"/>
                  <a:pt x="4205344" y="104436"/>
                  <a:pt x="4210729" y="110222"/>
                </a:cubicBezTo>
                <a:cubicBezTo>
                  <a:pt x="4216113" y="116008"/>
                  <a:pt x="4216518" y="121393"/>
                  <a:pt x="4211944" y="126376"/>
                </a:cubicBezTo>
                <a:cubicBezTo>
                  <a:pt x="4207369" y="131359"/>
                  <a:pt x="4204197" y="143176"/>
                  <a:pt x="4202426" y="161825"/>
                </a:cubicBezTo>
                <a:cubicBezTo>
                  <a:pt x="4200654" y="180475"/>
                  <a:pt x="4199095" y="199232"/>
                  <a:pt x="4197747" y="218096"/>
                </a:cubicBezTo>
                <a:cubicBezTo>
                  <a:pt x="4196399" y="236961"/>
                  <a:pt x="4192420" y="253233"/>
                  <a:pt x="4185809" y="266914"/>
                </a:cubicBezTo>
                <a:cubicBezTo>
                  <a:pt x="4179198" y="280594"/>
                  <a:pt x="4168941" y="290995"/>
                  <a:pt x="4155038" y="298115"/>
                </a:cubicBezTo>
                <a:cubicBezTo>
                  <a:pt x="4141135" y="305235"/>
                  <a:pt x="4133657" y="303446"/>
                  <a:pt x="4132603" y="292748"/>
                </a:cubicBezTo>
                <a:cubicBezTo>
                  <a:pt x="4131549" y="282050"/>
                  <a:pt x="4125827" y="269875"/>
                  <a:pt x="4115438" y="256223"/>
                </a:cubicBezTo>
                <a:cubicBezTo>
                  <a:pt x="4105048" y="242571"/>
                  <a:pt x="4106454" y="238943"/>
                  <a:pt x="4119654" y="245339"/>
                </a:cubicBezTo>
                <a:cubicBezTo>
                  <a:pt x="4132854" y="251735"/>
                  <a:pt x="4142071" y="255334"/>
                  <a:pt x="4147305" y="256137"/>
                </a:cubicBezTo>
                <a:cubicBezTo>
                  <a:pt x="4152540" y="256940"/>
                  <a:pt x="4157412" y="252133"/>
                  <a:pt x="4161922" y="241715"/>
                </a:cubicBezTo>
                <a:cubicBezTo>
                  <a:pt x="4166432" y="231296"/>
                  <a:pt x="4169587" y="215519"/>
                  <a:pt x="4171386" y="194381"/>
                </a:cubicBezTo>
                <a:cubicBezTo>
                  <a:pt x="4173186" y="173244"/>
                  <a:pt x="4174086" y="155562"/>
                  <a:pt x="4174086" y="141337"/>
                </a:cubicBezTo>
                <a:cubicBezTo>
                  <a:pt x="4174086" y="128502"/>
                  <a:pt x="4172849" y="121257"/>
                  <a:pt x="4170375" y="119601"/>
                </a:cubicBezTo>
                <a:cubicBezTo>
                  <a:pt x="4167901" y="117944"/>
                  <a:pt x="4161753" y="118349"/>
                  <a:pt x="4151930" y="120816"/>
                </a:cubicBezTo>
                <a:lnTo>
                  <a:pt x="4123795" y="127871"/>
                </a:lnTo>
                <a:cubicBezTo>
                  <a:pt x="4116969" y="128803"/>
                  <a:pt x="4110903" y="126566"/>
                  <a:pt x="4105597" y="121160"/>
                </a:cubicBezTo>
                <a:cubicBezTo>
                  <a:pt x="4091873" y="136748"/>
                  <a:pt x="4077587" y="148743"/>
                  <a:pt x="4062737" y="157147"/>
                </a:cubicBezTo>
                <a:cubicBezTo>
                  <a:pt x="4059025" y="159248"/>
                  <a:pt x="4056230" y="160526"/>
                  <a:pt x="4054352" y="160982"/>
                </a:cubicBezTo>
                <a:lnTo>
                  <a:pt x="4052690" y="160349"/>
                </a:lnTo>
                <a:lnTo>
                  <a:pt x="4052372" y="165912"/>
                </a:lnTo>
                <a:cubicBezTo>
                  <a:pt x="4052166" y="173244"/>
                  <a:pt x="4052287" y="182307"/>
                  <a:pt x="4052735" y="193101"/>
                </a:cubicBezTo>
                <a:cubicBezTo>
                  <a:pt x="4053631" y="214690"/>
                  <a:pt x="4052921" y="231038"/>
                  <a:pt x="4050606" y="242145"/>
                </a:cubicBezTo>
                <a:cubicBezTo>
                  <a:pt x="4048290" y="253251"/>
                  <a:pt x="4045178" y="262185"/>
                  <a:pt x="4041270" y="268947"/>
                </a:cubicBezTo>
                <a:cubicBezTo>
                  <a:pt x="4037363" y="275708"/>
                  <a:pt x="4033179" y="275808"/>
                  <a:pt x="4028719" y="269248"/>
                </a:cubicBezTo>
                <a:cubicBezTo>
                  <a:pt x="4024259" y="262687"/>
                  <a:pt x="4020846" y="257238"/>
                  <a:pt x="4018480" y="252900"/>
                </a:cubicBezTo>
                <a:cubicBezTo>
                  <a:pt x="4016114" y="248562"/>
                  <a:pt x="4013801" y="246217"/>
                  <a:pt x="4011543" y="245866"/>
                </a:cubicBezTo>
                <a:cubicBezTo>
                  <a:pt x="4009284" y="245515"/>
                  <a:pt x="3998059" y="246988"/>
                  <a:pt x="3977868" y="250286"/>
                </a:cubicBezTo>
                <a:cubicBezTo>
                  <a:pt x="3973165" y="270391"/>
                  <a:pt x="3967798" y="275891"/>
                  <a:pt x="3961768" y="266785"/>
                </a:cubicBezTo>
                <a:cubicBezTo>
                  <a:pt x="3955738" y="257679"/>
                  <a:pt x="3952723" y="245554"/>
                  <a:pt x="3952723" y="230411"/>
                </a:cubicBezTo>
                <a:cubicBezTo>
                  <a:pt x="3952723" y="216142"/>
                  <a:pt x="3952282" y="198414"/>
                  <a:pt x="3951400" y="177227"/>
                </a:cubicBezTo>
                <a:cubicBezTo>
                  <a:pt x="3950518" y="156039"/>
                  <a:pt x="3947370" y="140702"/>
                  <a:pt x="3941957" y="131216"/>
                </a:cubicBezTo>
                <a:cubicBezTo>
                  <a:pt x="3936544" y="121730"/>
                  <a:pt x="3937465" y="116987"/>
                  <a:pt x="3944721" y="116987"/>
                </a:cubicBezTo>
                <a:cubicBezTo>
                  <a:pt x="3949511" y="116987"/>
                  <a:pt x="3955111" y="117424"/>
                  <a:pt x="3961521" y="118299"/>
                </a:cubicBezTo>
                <a:cubicBezTo>
                  <a:pt x="3968404" y="109652"/>
                  <a:pt x="3976083" y="96280"/>
                  <a:pt x="3984558" y="78182"/>
                </a:cubicBezTo>
                <a:cubicBezTo>
                  <a:pt x="3993033" y="60085"/>
                  <a:pt x="3995697" y="45827"/>
                  <a:pt x="3992549" y="35409"/>
                </a:cubicBezTo>
                <a:cubicBezTo>
                  <a:pt x="3989401" y="24991"/>
                  <a:pt x="3997328" y="23905"/>
                  <a:pt x="4016329" y="32150"/>
                </a:cubicBezTo>
                <a:cubicBezTo>
                  <a:pt x="4032533" y="39980"/>
                  <a:pt x="4037542" y="46874"/>
                  <a:pt x="4031354" y="52832"/>
                </a:cubicBezTo>
                <a:cubicBezTo>
                  <a:pt x="4025166" y="58791"/>
                  <a:pt x="4018501" y="67126"/>
                  <a:pt x="4011360" y="77838"/>
                </a:cubicBezTo>
                <a:cubicBezTo>
                  <a:pt x="4004219" y="88550"/>
                  <a:pt x="3993277" y="102037"/>
                  <a:pt x="3978535" y="118299"/>
                </a:cubicBezTo>
                <a:cubicBezTo>
                  <a:pt x="3995887" y="115804"/>
                  <a:pt x="4007947" y="111581"/>
                  <a:pt x="4014716" y="105630"/>
                </a:cubicBezTo>
                <a:cubicBezTo>
                  <a:pt x="4021484" y="99678"/>
                  <a:pt x="4028812" y="98624"/>
                  <a:pt x="4036699" y="102468"/>
                </a:cubicBezTo>
                <a:cubicBezTo>
                  <a:pt x="4044586" y="106311"/>
                  <a:pt x="4051488" y="110312"/>
                  <a:pt x="4057403" y="114470"/>
                </a:cubicBezTo>
                <a:cubicBezTo>
                  <a:pt x="4063318" y="118629"/>
                  <a:pt x="4064655" y="123508"/>
                  <a:pt x="4061415" y="129108"/>
                </a:cubicBezTo>
                <a:cubicBezTo>
                  <a:pt x="4058174" y="134708"/>
                  <a:pt x="4055693" y="141376"/>
                  <a:pt x="4053972" y="149113"/>
                </a:cubicBezTo>
                <a:cubicBezTo>
                  <a:pt x="4053542" y="151047"/>
                  <a:pt x="4053193" y="153414"/>
                  <a:pt x="4052927" y="156214"/>
                </a:cubicBezTo>
                <a:lnTo>
                  <a:pt x="4052905" y="156586"/>
                </a:lnTo>
                <a:lnTo>
                  <a:pt x="4054094" y="153852"/>
                </a:lnTo>
                <a:cubicBezTo>
                  <a:pt x="4055886" y="151019"/>
                  <a:pt x="4058595" y="147363"/>
                  <a:pt x="4062221" y="142885"/>
                </a:cubicBezTo>
                <a:cubicBezTo>
                  <a:pt x="4076727" y="124975"/>
                  <a:pt x="4089998" y="104500"/>
                  <a:pt x="4102037" y="81463"/>
                </a:cubicBezTo>
                <a:cubicBezTo>
                  <a:pt x="4114075" y="58425"/>
                  <a:pt x="4118521" y="41486"/>
                  <a:pt x="4115373" y="30645"/>
                </a:cubicBezTo>
                <a:cubicBezTo>
                  <a:pt x="4113012" y="22514"/>
                  <a:pt x="4114665" y="18362"/>
                  <a:pt x="4120330" y="18188"/>
                </a:cubicBezTo>
                <a:close/>
                <a:moveTo>
                  <a:pt x="5050617" y="15837"/>
                </a:moveTo>
                <a:cubicBezTo>
                  <a:pt x="5053549" y="16271"/>
                  <a:pt x="5057159" y="17174"/>
                  <a:pt x="5061446" y="18545"/>
                </a:cubicBezTo>
                <a:cubicBezTo>
                  <a:pt x="5078598" y="24030"/>
                  <a:pt x="5085151" y="30107"/>
                  <a:pt x="5081107" y="36775"/>
                </a:cubicBezTo>
                <a:cubicBezTo>
                  <a:pt x="5077063" y="43443"/>
                  <a:pt x="5075041" y="59067"/>
                  <a:pt x="5075041" y="83646"/>
                </a:cubicBezTo>
                <a:cubicBezTo>
                  <a:pt x="5082211" y="84363"/>
                  <a:pt x="5090041" y="86722"/>
                  <a:pt x="5098530" y="90723"/>
                </a:cubicBezTo>
                <a:cubicBezTo>
                  <a:pt x="5107020" y="94724"/>
                  <a:pt x="5111974" y="102148"/>
                  <a:pt x="5113394" y="112997"/>
                </a:cubicBezTo>
                <a:cubicBezTo>
                  <a:pt x="5114813" y="123845"/>
                  <a:pt x="5110336" y="126419"/>
                  <a:pt x="5099960" y="120719"/>
                </a:cubicBezTo>
                <a:cubicBezTo>
                  <a:pt x="5089585" y="115019"/>
                  <a:pt x="5081279" y="105723"/>
                  <a:pt x="5075041" y="92831"/>
                </a:cubicBezTo>
                <a:lnTo>
                  <a:pt x="5075041" y="202082"/>
                </a:lnTo>
                <a:cubicBezTo>
                  <a:pt x="5075041" y="225614"/>
                  <a:pt x="5072911" y="250182"/>
                  <a:pt x="5068652" y="275787"/>
                </a:cubicBezTo>
                <a:cubicBezTo>
                  <a:pt x="5064393" y="301391"/>
                  <a:pt x="5057618" y="306385"/>
                  <a:pt x="5048325" y="290769"/>
                </a:cubicBezTo>
                <a:cubicBezTo>
                  <a:pt x="5039033" y="275152"/>
                  <a:pt x="5036408" y="262038"/>
                  <a:pt x="5040452" y="251426"/>
                </a:cubicBezTo>
                <a:cubicBezTo>
                  <a:pt x="5044496" y="240815"/>
                  <a:pt x="5047422" y="227392"/>
                  <a:pt x="5049229" y="211159"/>
                </a:cubicBezTo>
                <a:cubicBezTo>
                  <a:pt x="5051035" y="194926"/>
                  <a:pt x="5052613" y="171422"/>
                  <a:pt x="5053961" y="140648"/>
                </a:cubicBezTo>
                <a:cubicBezTo>
                  <a:pt x="5055309" y="109874"/>
                  <a:pt x="5054875" y="85213"/>
                  <a:pt x="5052659" y="66664"/>
                </a:cubicBezTo>
                <a:cubicBezTo>
                  <a:pt x="5050444" y="48115"/>
                  <a:pt x="5047066" y="34086"/>
                  <a:pt x="5042528" y="24579"/>
                </a:cubicBezTo>
                <a:cubicBezTo>
                  <a:pt x="5039124" y="17448"/>
                  <a:pt x="5041820" y="14534"/>
                  <a:pt x="5050617" y="15837"/>
                </a:cubicBezTo>
                <a:close/>
                <a:moveTo>
                  <a:pt x="4724165" y="14953"/>
                </a:moveTo>
                <a:cubicBezTo>
                  <a:pt x="4728008" y="13669"/>
                  <a:pt x="4735010" y="15598"/>
                  <a:pt x="4745170" y="20739"/>
                </a:cubicBezTo>
                <a:cubicBezTo>
                  <a:pt x="4755330" y="25880"/>
                  <a:pt x="4758832" y="31483"/>
                  <a:pt x="4755677" y="37549"/>
                </a:cubicBezTo>
                <a:cubicBezTo>
                  <a:pt x="4752523" y="43615"/>
                  <a:pt x="4750945" y="65585"/>
                  <a:pt x="4750945" y="103457"/>
                </a:cubicBezTo>
                <a:lnTo>
                  <a:pt x="4772972" y="99521"/>
                </a:lnTo>
                <a:cubicBezTo>
                  <a:pt x="4783526" y="96753"/>
                  <a:pt x="4791044" y="97954"/>
                  <a:pt x="4795525" y="103124"/>
                </a:cubicBezTo>
                <a:cubicBezTo>
                  <a:pt x="4800007" y="108293"/>
                  <a:pt x="4797644" y="112585"/>
                  <a:pt x="4788437" y="115998"/>
                </a:cubicBezTo>
                <a:cubicBezTo>
                  <a:pt x="4779231" y="119410"/>
                  <a:pt x="4766289" y="122314"/>
                  <a:pt x="4749612" y="124709"/>
                </a:cubicBezTo>
                <a:lnTo>
                  <a:pt x="4749612" y="129614"/>
                </a:lnTo>
                <a:cubicBezTo>
                  <a:pt x="4763392" y="131234"/>
                  <a:pt x="4774259" y="134826"/>
                  <a:pt x="4782210" y="140390"/>
                </a:cubicBezTo>
                <a:cubicBezTo>
                  <a:pt x="4790162" y="145954"/>
                  <a:pt x="4792625" y="153139"/>
                  <a:pt x="4789599" y="161944"/>
                </a:cubicBezTo>
                <a:cubicBezTo>
                  <a:pt x="4786574" y="170748"/>
                  <a:pt x="4780048" y="170290"/>
                  <a:pt x="4770025" y="160567"/>
                </a:cubicBezTo>
                <a:cubicBezTo>
                  <a:pt x="4760001" y="150844"/>
                  <a:pt x="4753197" y="144011"/>
                  <a:pt x="4749612" y="140068"/>
                </a:cubicBezTo>
                <a:cubicBezTo>
                  <a:pt x="4749612" y="148385"/>
                  <a:pt x="4748303" y="156989"/>
                  <a:pt x="4745686" y="165880"/>
                </a:cubicBezTo>
                <a:cubicBezTo>
                  <a:pt x="4743069" y="174771"/>
                  <a:pt x="4738767" y="175266"/>
                  <a:pt x="4732780" y="167364"/>
                </a:cubicBezTo>
                <a:cubicBezTo>
                  <a:pt x="4726793" y="159463"/>
                  <a:pt x="4724473" y="152687"/>
                  <a:pt x="4725821" y="147037"/>
                </a:cubicBezTo>
                <a:cubicBezTo>
                  <a:pt x="4727169" y="141387"/>
                  <a:pt x="4727807" y="136361"/>
                  <a:pt x="4727736" y="131958"/>
                </a:cubicBezTo>
                <a:cubicBezTo>
                  <a:pt x="4709839" y="159319"/>
                  <a:pt x="4690759" y="177409"/>
                  <a:pt x="4670497" y="186229"/>
                </a:cubicBezTo>
                <a:cubicBezTo>
                  <a:pt x="4650234" y="195048"/>
                  <a:pt x="4645405" y="194460"/>
                  <a:pt x="4656009" y="184465"/>
                </a:cubicBezTo>
                <a:cubicBezTo>
                  <a:pt x="4666614" y="174470"/>
                  <a:pt x="4677470" y="163697"/>
                  <a:pt x="4688576" y="152146"/>
                </a:cubicBezTo>
                <a:cubicBezTo>
                  <a:pt x="4699683" y="140595"/>
                  <a:pt x="4707373" y="132066"/>
                  <a:pt x="4711646" y="126559"/>
                </a:cubicBezTo>
                <a:cubicBezTo>
                  <a:pt x="4702698" y="130947"/>
                  <a:pt x="4695355" y="133622"/>
                  <a:pt x="4689619" y="134582"/>
                </a:cubicBezTo>
                <a:cubicBezTo>
                  <a:pt x="4683883" y="135543"/>
                  <a:pt x="4676896" y="132170"/>
                  <a:pt x="4668658" y="124462"/>
                </a:cubicBezTo>
                <a:cubicBezTo>
                  <a:pt x="4660419" y="116754"/>
                  <a:pt x="4661860" y="113359"/>
                  <a:pt x="4672981" y="114277"/>
                </a:cubicBezTo>
                <a:cubicBezTo>
                  <a:pt x="4684102" y="115194"/>
                  <a:pt x="4702389" y="113194"/>
                  <a:pt x="4727843" y="108275"/>
                </a:cubicBezTo>
                <a:lnTo>
                  <a:pt x="4727843" y="61705"/>
                </a:lnTo>
                <a:cubicBezTo>
                  <a:pt x="4727843" y="43637"/>
                  <a:pt x="4726269" y="31648"/>
                  <a:pt x="4723122" y="25740"/>
                </a:cubicBezTo>
                <a:cubicBezTo>
                  <a:pt x="4719974" y="19832"/>
                  <a:pt x="4720322" y="16236"/>
                  <a:pt x="4724165" y="14953"/>
                </a:cubicBezTo>
                <a:close/>
                <a:moveTo>
                  <a:pt x="3761674" y="14480"/>
                </a:moveTo>
                <a:cubicBezTo>
                  <a:pt x="3763357" y="14399"/>
                  <a:pt x="3765472" y="14657"/>
                  <a:pt x="3768018" y="15254"/>
                </a:cubicBezTo>
                <a:cubicBezTo>
                  <a:pt x="3778200" y="17642"/>
                  <a:pt x="3786327" y="20958"/>
                  <a:pt x="3792400" y="25202"/>
                </a:cubicBezTo>
                <a:cubicBezTo>
                  <a:pt x="3798473" y="29447"/>
                  <a:pt x="3799907" y="34581"/>
                  <a:pt x="3796702" y="40604"/>
                </a:cubicBezTo>
                <a:cubicBezTo>
                  <a:pt x="3793497" y="46627"/>
                  <a:pt x="3791224" y="55184"/>
                  <a:pt x="3789883" y="66276"/>
                </a:cubicBezTo>
                <a:cubicBezTo>
                  <a:pt x="3788542" y="77369"/>
                  <a:pt x="3786115" y="88866"/>
                  <a:pt x="3782602" y="100768"/>
                </a:cubicBezTo>
                <a:cubicBezTo>
                  <a:pt x="3798032" y="96610"/>
                  <a:pt x="3807812" y="92870"/>
                  <a:pt x="3811942" y="89551"/>
                </a:cubicBezTo>
                <a:cubicBezTo>
                  <a:pt x="3816072" y="86231"/>
                  <a:pt x="3822754" y="86482"/>
                  <a:pt x="3831989" y="90303"/>
                </a:cubicBezTo>
                <a:cubicBezTo>
                  <a:pt x="3841225" y="94125"/>
                  <a:pt x="3848578" y="98406"/>
                  <a:pt x="3854048" y="103145"/>
                </a:cubicBezTo>
                <a:cubicBezTo>
                  <a:pt x="3859519" y="107885"/>
                  <a:pt x="3859748" y="113893"/>
                  <a:pt x="3854736" y="121171"/>
                </a:cubicBezTo>
                <a:cubicBezTo>
                  <a:pt x="3849725" y="128448"/>
                  <a:pt x="3846111" y="142072"/>
                  <a:pt x="3843895" y="162040"/>
                </a:cubicBezTo>
                <a:cubicBezTo>
                  <a:pt x="3841680" y="182009"/>
                  <a:pt x="3838059" y="203401"/>
                  <a:pt x="3833033" y="226216"/>
                </a:cubicBezTo>
                <a:cubicBezTo>
                  <a:pt x="3828007" y="249032"/>
                  <a:pt x="3821952" y="265638"/>
                  <a:pt x="3814867" y="276034"/>
                </a:cubicBezTo>
                <a:cubicBezTo>
                  <a:pt x="3807783" y="286431"/>
                  <a:pt x="3799409" y="294038"/>
                  <a:pt x="3789743" y="298857"/>
                </a:cubicBezTo>
                <a:cubicBezTo>
                  <a:pt x="3780078" y="303675"/>
                  <a:pt x="3774449" y="301194"/>
                  <a:pt x="3772857" y="291414"/>
                </a:cubicBezTo>
                <a:cubicBezTo>
                  <a:pt x="3771266" y="281634"/>
                  <a:pt x="3765942" y="270585"/>
                  <a:pt x="3756886" y="258267"/>
                </a:cubicBezTo>
                <a:cubicBezTo>
                  <a:pt x="3747830" y="245949"/>
                  <a:pt x="3749003" y="242539"/>
                  <a:pt x="3760403" y="248039"/>
                </a:cubicBezTo>
                <a:cubicBezTo>
                  <a:pt x="3771803" y="253538"/>
                  <a:pt x="3779314" y="256463"/>
                  <a:pt x="3782935" y="256815"/>
                </a:cubicBezTo>
                <a:cubicBezTo>
                  <a:pt x="3786556" y="257166"/>
                  <a:pt x="3790335" y="254739"/>
                  <a:pt x="3794271" y="249534"/>
                </a:cubicBezTo>
                <a:cubicBezTo>
                  <a:pt x="3798207" y="244328"/>
                  <a:pt x="3802395" y="233293"/>
                  <a:pt x="3806833" y="216429"/>
                </a:cubicBezTo>
                <a:cubicBezTo>
                  <a:pt x="3811272" y="199565"/>
                  <a:pt x="3814842" y="179274"/>
                  <a:pt x="3817545" y="155555"/>
                </a:cubicBezTo>
                <a:cubicBezTo>
                  <a:pt x="3820248" y="131836"/>
                  <a:pt x="3820248" y="118600"/>
                  <a:pt x="3817545" y="115847"/>
                </a:cubicBezTo>
                <a:cubicBezTo>
                  <a:pt x="3814842" y="113094"/>
                  <a:pt x="3810580" y="112359"/>
                  <a:pt x="3804757" y="113642"/>
                </a:cubicBezTo>
                <a:cubicBezTo>
                  <a:pt x="3798936" y="114926"/>
                  <a:pt x="3790898" y="117145"/>
                  <a:pt x="3780644" y="120300"/>
                </a:cubicBezTo>
                <a:cubicBezTo>
                  <a:pt x="3774607" y="150486"/>
                  <a:pt x="3766337" y="177908"/>
                  <a:pt x="3755832" y="202566"/>
                </a:cubicBezTo>
                <a:cubicBezTo>
                  <a:pt x="3745328" y="227224"/>
                  <a:pt x="3733408" y="247139"/>
                  <a:pt x="3720071" y="262311"/>
                </a:cubicBezTo>
                <a:cubicBezTo>
                  <a:pt x="3706735" y="277483"/>
                  <a:pt x="3689950" y="289697"/>
                  <a:pt x="3669715" y="298954"/>
                </a:cubicBezTo>
                <a:cubicBezTo>
                  <a:pt x="3649482" y="308210"/>
                  <a:pt x="3647557" y="305396"/>
                  <a:pt x="3663940" y="290511"/>
                </a:cubicBezTo>
                <a:cubicBezTo>
                  <a:pt x="3680324" y="275626"/>
                  <a:pt x="3695650" y="257482"/>
                  <a:pt x="3709918" y="236079"/>
                </a:cubicBezTo>
                <a:cubicBezTo>
                  <a:pt x="3724187" y="214676"/>
                  <a:pt x="3738462" y="177725"/>
                  <a:pt x="3752745" y="125225"/>
                </a:cubicBezTo>
                <a:cubicBezTo>
                  <a:pt x="3746034" y="127907"/>
                  <a:pt x="3740073" y="129477"/>
                  <a:pt x="3734859" y="129936"/>
                </a:cubicBezTo>
                <a:cubicBezTo>
                  <a:pt x="3729647" y="130395"/>
                  <a:pt x="3723904" y="127000"/>
                  <a:pt x="3717630" y="119751"/>
                </a:cubicBezTo>
                <a:cubicBezTo>
                  <a:pt x="3711356" y="112502"/>
                  <a:pt x="3714543" y="108878"/>
                  <a:pt x="3727191" y="108878"/>
                </a:cubicBezTo>
                <a:cubicBezTo>
                  <a:pt x="3736685" y="108878"/>
                  <a:pt x="3746228" y="107773"/>
                  <a:pt x="3755821" y="105565"/>
                </a:cubicBezTo>
                <a:cubicBezTo>
                  <a:pt x="3759177" y="89633"/>
                  <a:pt x="3761303" y="74232"/>
                  <a:pt x="3762199" y="59361"/>
                </a:cubicBezTo>
                <a:cubicBezTo>
                  <a:pt x="3763096" y="44490"/>
                  <a:pt x="3761744" y="32824"/>
                  <a:pt x="3758144" y="24364"/>
                </a:cubicBezTo>
                <a:cubicBezTo>
                  <a:pt x="3755445" y="18018"/>
                  <a:pt x="3756622" y="14724"/>
                  <a:pt x="3761674" y="14480"/>
                </a:cubicBezTo>
                <a:close/>
                <a:moveTo>
                  <a:pt x="2306153" y="12277"/>
                </a:moveTo>
                <a:cubicBezTo>
                  <a:pt x="2307660" y="12249"/>
                  <a:pt x="2309532" y="12596"/>
                  <a:pt x="2311767" y="13318"/>
                </a:cubicBezTo>
                <a:cubicBezTo>
                  <a:pt x="2320708" y="16208"/>
                  <a:pt x="2328158" y="20054"/>
                  <a:pt x="2334116" y="24858"/>
                </a:cubicBezTo>
                <a:cubicBezTo>
                  <a:pt x="2340075" y="29662"/>
                  <a:pt x="2341376" y="34240"/>
                  <a:pt x="2338020" y="38593"/>
                </a:cubicBezTo>
                <a:cubicBezTo>
                  <a:pt x="2334665" y="42945"/>
                  <a:pt x="2330334" y="51750"/>
                  <a:pt x="2325028" y="65007"/>
                </a:cubicBezTo>
                <a:cubicBezTo>
                  <a:pt x="2319722" y="78265"/>
                  <a:pt x="2312237" y="92429"/>
                  <a:pt x="2302571" y="107501"/>
                </a:cubicBezTo>
                <a:cubicBezTo>
                  <a:pt x="2309942" y="107587"/>
                  <a:pt x="2318367" y="106117"/>
                  <a:pt x="2327846" y="103091"/>
                </a:cubicBezTo>
                <a:cubicBezTo>
                  <a:pt x="2337325" y="100066"/>
                  <a:pt x="2345492" y="96222"/>
                  <a:pt x="2352346" y="91562"/>
                </a:cubicBezTo>
                <a:cubicBezTo>
                  <a:pt x="2359201" y="86901"/>
                  <a:pt x="2367210" y="86482"/>
                  <a:pt x="2376373" y="90303"/>
                </a:cubicBezTo>
                <a:cubicBezTo>
                  <a:pt x="2385537" y="94125"/>
                  <a:pt x="2393750" y="99689"/>
                  <a:pt x="2401013" y="106995"/>
                </a:cubicBezTo>
                <a:cubicBezTo>
                  <a:pt x="2408277" y="114302"/>
                  <a:pt x="2407291" y="119321"/>
                  <a:pt x="2398056" y="122053"/>
                </a:cubicBezTo>
                <a:cubicBezTo>
                  <a:pt x="2388821" y="124784"/>
                  <a:pt x="2377320" y="131618"/>
                  <a:pt x="2363553" y="142552"/>
                </a:cubicBezTo>
                <a:cubicBezTo>
                  <a:pt x="2349786" y="153486"/>
                  <a:pt x="2345377" y="152167"/>
                  <a:pt x="2350324" y="138594"/>
                </a:cubicBezTo>
                <a:cubicBezTo>
                  <a:pt x="2355272" y="125021"/>
                  <a:pt x="2357100" y="117600"/>
                  <a:pt x="2355809" y="116331"/>
                </a:cubicBezTo>
                <a:cubicBezTo>
                  <a:pt x="2354519" y="115062"/>
                  <a:pt x="2346212" y="116675"/>
                  <a:pt x="2330890" y="121171"/>
                </a:cubicBezTo>
                <a:cubicBezTo>
                  <a:pt x="2315567" y="125666"/>
                  <a:pt x="2303446" y="126566"/>
                  <a:pt x="2294526" y="123870"/>
                </a:cubicBezTo>
                <a:cubicBezTo>
                  <a:pt x="2283657" y="137623"/>
                  <a:pt x="2273031" y="147360"/>
                  <a:pt x="2262648" y="153081"/>
                </a:cubicBezTo>
                <a:cubicBezTo>
                  <a:pt x="2252266" y="158803"/>
                  <a:pt x="2251832" y="154315"/>
                  <a:pt x="2261347" y="139616"/>
                </a:cubicBezTo>
                <a:cubicBezTo>
                  <a:pt x="2270862" y="124917"/>
                  <a:pt x="2280760" y="104031"/>
                  <a:pt x="2291042" y="76956"/>
                </a:cubicBezTo>
                <a:cubicBezTo>
                  <a:pt x="2301324" y="49882"/>
                  <a:pt x="2305113" y="31785"/>
                  <a:pt x="2302410" y="22664"/>
                </a:cubicBezTo>
                <a:cubicBezTo>
                  <a:pt x="2300383" y="15824"/>
                  <a:pt x="2301630" y="12362"/>
                  <a:pt x="2306153" y="12277"/>
                </a:cubicBezTo>
                <a:close/>
                <a:moveTo>
                  <a:pt x="2612161" y="9144"/>
                </a:moveTo>
                <a:cubicBezTo>
                  <a:pt x="2613946" y="9225"/>
                  <a:pt x="2616084" y="9749"/>
                  <a:pt x="2618575" y="10715"/>
                </a:cubicBezTo>
                <a:cubicBezTo>
                  <a:pt x="2628542" y="14580"/>
                  <a:pt x="2635991" y="19201"/>
                  <a:pt x="2640925" y="24579"/>
                </a:cubicBezTo>
                <a:cubicBezTo>
                  <a:pt x="2645858" y="29956"/>
                  <a:pt x="2646130" y="34792"/>
                  <a:pt x="2641742" y="39087"/>
                </a:cubicBezTo>
                <a:cubicBezTo>
                  <a:pt x="2637354" y="43382"/>
                  <a:pt x="2631446" y="50671"/>
                  <a:pt x="2624017" y="60953"/>
                </a:cubicBezTo>
                <a:cubicBezTo>
                  <a:pt x="2629252" y="60494"/>
                  <a:pt x="2635880" y="59856"/>
                  <a:pt x="2643904" y="59038"/>
                </a:cubicBezTo>
                <a:cubicBezTo>
                  <a:pt x="2651927" y="58221"/>
                  <a:pt x="2659610" y="55973"/>
                  <a:pt x="2666952" y="52295"/>
                </a:cubicBezTo>
                <a:cubicBezTo>
                  <a:pt x="2674294" y="48616"/>
                  <a:pt x="2680622" y="48233"/>
                  <a:pt x="2685935" y="51144"/>
                </a:cubicBezTo>
                <a:cubicBezTo>
                  <a:pt x="2691248" y="54055"/>
                  <a:pt x="2697554" y="58440"/>
                  <a:pt x="2704853" y="64297"/>
                </a:cubicBezTo>
                <a:cubicBezTo>
                  <a:pt x="2712152" y="70155"/>
                  <a:pt x="2712020" y="76175"/>
                  <a:pt x="2704455" y="82355"/>
                </a:cubicBezTo>
                <a:cubicBezTo>
                  <a:pt x="2696891" y="88536"/>
                  <a:pt x="2688878" y="98079"/>
                  <a:pt x="2680417" y="110986"/>
                </a:cubicBezTo>
                <a:cubicBezTo>
                  <a:pt x="2671957" y="123892"/>
                  <a:pt x="2665310" y="133048"/>
                  <a:pt x="2660477" y="138454"/>
                </a:cubicBezTo>
                <a:cubicBezTo>
                  <a:pt x="2689918" y="157857"/>
                  <a:pt x="2710650" y="170447"/>
                  <a:pt x="2722675" y="176226"/>
                </a:cubicBezTo>
                <a:cubicBezTo>
                  <a:pt x="2734699" y="182006"/>
                  <a:pt x="2746881" y="186878"/>
                  <a:pt x="2759220" y="190843"/>
                </a:cubicBezTo>
                <a:cubicBezTo>
                  <a:pt x="2771560" y="194808"/>
                  <a:pt x="2784058" y="198221"/>
                  <a:pt x="2796713" y="201082"/>
                </a:cubicBezTo>
                <a:cubicBezTo>
                  <a:pt x="2809368" y="203942"/>
                  <a:pt x="2812494" y="207524"/>
                  <a:pt x="2806092" y="211826"/>
                </a:cubicBezTo>
                <a:cubicBezTo>
                  <a:pt x="2799689" y="216128"/>
                  <a:pt x="2784807" y="218967"/>
                  <a:pt x="2761447" y="220344"/>
                </a:cubicBezTo>
                <a:cubicBezTo>
                  <a:pt x="2738087" y="221721"/>
                  <a:pt x="2720441" y="217372"/>
                  <a:pt x="2708510" y="207298"/>
                </a:cubicBezTo>
                <a:cubicBezTo>
                  <a:pt x="2696579" y="197224"/>
                  <a:pt x="2676087" y="180213"/>
                  <a:pt x="2647033" y="156265"/>
                </a:cubicBezTo>
                <a:cubicBezTo>
                  <a:pt x="2621508" y="180987"/>
                  <a:pt x="2597101" y="199511"/>
                  <a:pt x="2573812" y="211837"/>
                </a:cubicBezTo>
                <a:cubicBezTo>
                  <a:pt x="2550524" y="224162"/>
                  <a:pt x="2528296" y="232379"/>
                  <a:pt x="2507130" y="236488"/>
                </a:cubicBezTo>
                <a:cubicBezTo>
                  <a:pt x="2485964" y="240596"/>
                  <a:pt x="2486416" y="236452"/>
                  <a:pt x="2508485" y="224055"/>
                </a:cubicBezTo>
                <a:cubicBezTo>
                  <a:pt x="2530555" y="211658"/>
                  <a:pt x="2551395" y="198769"/>
                  <a:pt x="2571005" y="185390"/>
                </a:cubicBezTo>
                <a:cubicBezTo>
                  <a:pt x="2590615" y="172010"/>
                  <a:pt x="2609132" y="156587"/>
                  <a:pt x="2626556" y="139121"/>
                </a:cubicBezTo>
                <a:cubicBezTo>
                  <a:pt x="2611398" y="123949"/>
                  <a:pt x="2598241" y="113466"/>
                  <a:pt x="2587084" y="107673"/>
                </a:cubicBezTo>
                <a:cubicBezTo>
                  <a:pt x="2574522" y="121655"/>
                  <a:pt x="2560641" y="131675"/>
                  <a:pt x="2545440" y="137734"/>
                </a:cubicBezTo>
                <a:cubicBezTo>
                  <a:pt x="2530240" y="143792"/>
                  <a:pt x="2530577" y="138963"/>
                  <a:pt x="2546451" y="123247"/>
                </a:cubicBezTo>
                <a:cubicBezTo>
                  <a:pt x="2562326" y="107530"/>
                  <a:pt x="2576498" y="89024"/>
                  <a:pt x="2588966" y="67728"/>
                </a:cubicBezTo>
                <a:cubicBezTo>
                  <a:pt x="2601435" y="46433"/>
                  <a:pt x="2606995" y="30641"/>
                  <a:pt x="2605648" y="20352"/>
                </a:cubicBezTo>
                <a:cubicBezTo>
                  <a:pt x="2604637" y="12635"/>
                  <a:pt x="2606808" y="8899"/>
                  <a:pt x="2612161" y="9144"/>
                </a:cubicBezTo>
                <a:close/>
                <a:moveTo>
                  <a:pt x="6550415" y="9102"/>
                </a:moveTo>
                <a:cubicBezTo>
                  <a:pt x="6560015" y="10988"/>
                  <a:pt x="6567243" y="13314"/>
                  <a:pt x="6572097" y="16082"/>
                </a:cubicBezTo>
                <a:cubicBezTo>
                  <a:pt x="6576951" y="18850"/>
                  <a:pt x="6578686" y="22994"/>
                  <a:pt x="6577303" y="28515"/>
                </a:cubicBezTo>
                <a:cubicBezTo>
                  <a:pt x="6575918" y="34036"/>
                  <a:pt x="6574811" y="42819"/>
                  <a:pt x="6573979" y="54865"/>
                </a:cubicBezTo>
                <a:cubicBezTo>
                  <a:pt x="6589854" y="51452"/>
                  <a:pt x="6601079" y="48125"/>
                  <a:pt x="6607653" y="44884"/>
                </a:cubicBezTo>
                <a:cubicBezTo>
                  <a:pt x="6614228" y="41644"/>
                  <a:pt x="6622180" y="43856"/>
                  <a:pt x="6631509" y="51520"/>
                </a:cubicBezTo>
                <a:cubicBezTo>
                  <a:pt x="6640837" y="59185"/>
                  <a:pt x="6637936" y="64387"/>
                  <a:pt x="6622808" y="67126"/>
                </a:cubicBezTo>
                <a:cubicBezTo>
                  <a:pt x="6607679" y="69865"/>
                  <a:pt x="6591403" y="73214"/>
                  <a:pt x="6573979" y="77171"/>
                </a:cubicBezTo>
                <a:lnTo>
                  <a:pt x="6573979" y="95369"/>
                </a:lnTo>
                <a:cubicBezTo>
                  <a:pt x="6583041" y="92774"/>
                  <a:pt x="6592015" y="90099"/>
                  <a:pt x="6600899" y="87346"/>
                </a:cubicBezTo>
                <a:cubicBezTo>
                  <a:pt x="6609783" y="84592"/>
                  <a:pt x="6617415" y="86546"/>
                  <a:pt x="6623797" y="93207"/>
                </a:cubicBezTo>
                <a:cubicBezTo>
                  <a:pt x="6630179" y="99868"/>
                  <a:pt x="6627317" y="104809"/>
                  <a:pt x="6615215" y="108028"/>
                </a:cubicBezTo>
                <a:cubicBezTo>
                  <a:pt x="6603111" y="111247"/>
                  <a:pt x="6589295" y="114485"/>
                  <a:pt x="6573765" y="117740"/>
                </a:cubicBezTo>
                <a:lnTo>
                  <a:pt x="6572624" y="138562"/>
                </a:lnTo>
                <a:cubicBezTo>
                  <a:pt x="6600631" y="133256"/>
                  <a:pt x="6620133" y="129004"/>
                  <a:pt x="6631133" y="125806"/>
                </a:cubicBezTo>
                <a:cubicBezTo>
                  <a:pt x="6642131" y="122608"/>
                  <a:pt x="6652000" y="124379"/>
                  <a:pt x="6660741" y="131119"/>
                </a:cubicBezTo>
                <a:cubicBezTo>
                  <a:pt x="6669481" y="137859"/>
                  <a:pt x="6671754" y="142373"/>
                  <a:pt x="6667559" y="144660"/>
                </a:cubicBezTo>
                <a:cubicBezTo>
                  <a:pt x="6663365" y="146947"/>
                  <a:pt x="6657138" y="148553"/>
                  <a:pt x="6648879" y="149478"/>
                </a:cubicBezTo>
                <a:cubicBezTo>
                  <a:pt x="6640619" y="150403"/>
                  <a:pt x="6627819" y="151977"/>
                  <a:pt x="6610483" y="154200"/>
                </a:cubicBezTo>
                <a:cubicBezTo>
                  <a:pt x="6593145" y="156423"/>
                  <a:pt x="6572875" y="159391"/>
                  <a:pt x="6549673" y="163105"/>
                </a:cubicBezTo>
                <a:cubicBezTo>
                  <a:pt x="6553357" y="164396"/>
                  <a:pt x="6556326" y="166174"/>
                  <a:pt x="6558578" y="168440"/>
                </a:cubicBezTo>
                <a:cubicBezTo>
                  <a:pt x="6560743" y="172914"/>
                  <a:pt x="6560474" y="175990"/>
                  <a:pt x="6557771" y="177668"/>
                </a:cubicBezTo>
                <a:cubicBezTo>
                  <a:pt x="6555067" y="179345"/>
                  <a:pt x="6555143" y="181310"/>
                  <a:pt x="6557997" y="183561"/>
                </a:cubicBezTo>
                <a:cubicBezTo>
                  <a:pt x="6560851" y="185813"/>
                  <a:pt x="6569483" y="191958"/>
                  <a:pt x="6583895" y="201996"/>
                </a:cubicBezTo>
                <a:cubicBezTo>
                  <a:pt x="6596243" y="187928"/>
                  <a:pt x="6603277" y="179170"/>
                  <a:pt x="6604997" y="175721"/>
                </a:cubicBezTo>
                <a:cubicBezTo>
                  <a:pt x="6606718" y="172272"/>
                  <a:pt x="6607886" y="167916"/>
                  <a:pt x="6608503" y="162653"/>
                </a:cubicBezTo>
                <a:cubicBezTo>
                  <a:pt x="6609119" y="157391"/>
                  <a:pt x="6616565" y="158276"/>
                  <a:pt x="6630841" y="165310"/>
                </a:cubicBezTo>
                <a:cubicBezTo>
                  <a:pt x="6645117" y="172344"/>
                  <a:pt x="6647197" y="178352"/>
                  <a:pt x="6637079" y="183336"/>
                </a:cubicBezTo>
                <a:cubicBezTo>
                  <a:pt x="6626962" y="188319"/>
                  <a:pt x="6613128" y="197414"/>
                  <a:pt x="6595575" y="210621"/>
                </a:cubicBezTo>
                <a:cubicBezTo>
                  <a:pt x="6604266" y="216028"/>
                  <a:pt x="6613597" y="222133"/>
                  <a:pt x="6623571" y="228937"/>
                </a:cubicBezTo>
                <a:cubicBezTo>
                  <a:pt x="6633545" y="235742"/>
                  <a:pt x="6645544" y="242435"/>
                  <a:pt x="6659569" y="249017"/>
                </a:cubicBezTo>
                <a:cubicBezTo>
                  <a:pt x="6673593" y="255599"/>
                  <a:pt x="6688127" y="259830"/>
                  <a:pt x="6703171" y="261708"/>
                </a:cubicBezTo>
                <a:cubicBezTo>
                  <a:pt x="6718213" y="263587"/>
                  <a:pt x="6726085" y="266154"/>
                  <a:pt x="6726789" y="269409"/>
                </a:cubicBezTo>
                <a:cubicBezTo>
                  <a:pt x="6727491" y="272664"/>
                  <a:pt x="6720335" y="275532"/>
                  <a:pt x="6705321" y="278013"/>
                </a:cubicBezTo>
                <a:cubicBezTo>
                  <a:pt x="6690307" y="280494"/>
                  <a:pt x="6677490" y="282193"/>
                  <a:pt x="6666871" y="283111"/>
                </a:cubicBezTo>
                <a:cubicBezTo>
                  <a:pt x="6656253" y="284029"/>
                  <a:pt x="6646863" y="281390"/>
                  <a:pt x="6638704" y="275195"/>
                </a:cubicBezTo>
                <a:cubicBezTo>
                  <a:pt x="6630544" y="269000"/>
                  <a:pt x="6619265" y="259382"/>
                  <a:pt x="6604868" y="246339"/>
                </a:cubicBezTo>
                <a:cubicBezTo>
                  <a:pt x="6590470" y="233297"/>
                  <a:pt x="6570315" y="214522"/>
                  <a:pt x="6544403" y="190015"/>
                </a:cubicBezTo>
                <a:lnTo>
                  <a:pt x="6530787" y="204383"/>
                </a:lnTo>
                <a:cubicBezTo>
                  <a:pt x="6543377" y="210464"/>
                  <a:pt x="6548517" y="215662"/>
                  <a:pt x="6546209" y="219978"/>
                </a:cubicBezTo>
                <a:cubicBezTo>
                  <a:pt x="6543901" y="224295"/>
                  <a:pt x="6542319" y="230099"/>
                  <a:pt x="6541466" y="237391"/>
                </a:cubicBezTo>
                <a:cubicBezTo>
                  <a:pt x="6540613" y="244683"/>
                  <a:pt x="6540361" y="251631"/>
                  <a:pt x="6540713" y="258234"/>
                </a:cubicBezTo>
                <a:cubicBezTo>
                  <a:pt x="6541065" y="264838"/>
                  <a:pt x="6547116" y="265121"/>
                  <a:pt x="6558868" y="259084"/>
                </a:cubicBezTo>
                <a:cubicBezTo>
                  <a:pt x="6570619" y="253047"/>
                  <a:pt x="6580575" y="248096"/>
                  <a:pt x="6588735" y="244231"/>
                </a:cubicBezTo>
                <a:cubicBezTo>
                  <a:pt x="6596895" y="240367"/>
                  <a:pt x="6598028" y="242360"/>
                  <a:pt x="6592134" y="250211"/>
                </a:cubicBezTo>
                <a:cubicBezTo>
                  <a:pt x="6586240" y="258062"/>
                  <a:pt x="6576417" y="267756"/>
                  <a:pt x="6562665" y="279293"/>
                </a:cubicBezTo>
                <a:cubicBezTo>
                  <a:pt x="6548913" y="290830"/>
                  <a:pt x="6539853" y="300431"/>
                  <a:pt x="6535487" y="308095"/>
                </a:cubicBezTo>
                <a:cubicBezTo>
                  <a:pt x="6531120" y="315760"/>
                  <a:pt x="6526047" y="316936"/>
                  <a:pt x="6520268" y="311623"/>
                </a:cubicBezTo>
                <a:cubicBezTo>
                  <a:pt x="6514488" y="306310"/>
                  <a:pt x="6510495" y="302137"/>
                  <a:pt x="6508287" y="299104"/>
                </a:cubicBezTo>
                <a:cubicBezTo>
                  <a:pt x="6506077" y="296071"/>
                  <a:pt x="6507451" y="290077"/>
                  <a:pt x="6512406" y="281121"/>
                </a:cubicBezTo>
                <a:cubicBezTo>
                  <a:pt x="6517360" y="272166"/>
                  <a:pt x="6520059" y="259554"/>
                  <a:pt x="6520505" y="243285"/>
                </a:cubicBezTo>
                <a:cubicBezTo>
                  <a:pt x="6520949" y="227016"/>
                  <a:pt x="6520941" y="216902"/>
                  <a:pt x="6520483" y="212945"/>
                </a:cubicBezTo>
                <a:cubicBezTo>
                  <a:pt x="6492677" y="242371"/>
                  <a:pt x="6465818" y="260751"/>
                  <a:pt x="6439905" y="268086"/>
                </a:cubicBezTo>
                <a:cubicBezTo>
                  <a:pt x="6413992" y="275421"/>
                  <a:pt x="6410877" y="272707"/>
                  <a:pt x="6430559" y="259945"/>
                </a:cubicBezTo>
                <a:cubicBezTo>
                  <a:pt x="6450241" y="247182"/>
                  <a:pt x="6471855" y="229479"/>
                  <a:pt x="6495402" y="206836"/>
                </a:cubicBezTo>
                <a:cubicBezTo>
                  <a:pt x="6511739" y="191155"/>
                  <a:pt x="6522425" y="179523"/>
                  <a:pt x="6527462" y="171940"/>
                </a:cubicBezTo>
                <a:lnTo>
                  <a:pt x="6530169" y="166588"/>
                </a:lnTo>
                <a:lnTo>
                  <a:pt x="6500191" y="173452"/>
                </a:lnTo>
                <a:cubicBezTo>
                  <a:pt x="6491553" y="175474"/>
                  <a:pt x="6485550" y="176936"/>
                  <a:pt x="6482184" y="177840"/>
                </a:cubicBezTo>
                <a:cubicBezTo>
                  <a:pt x="6475451" y="179647"/>
                  <a:pt x="6466993" y="176786"/>
                  <a:pt x="6456813" y="169257"/>
                </a:cubicBezTo>
                <a:cubicBezTo>
                  <a:pt x="6446631" y="161728"/>
                  <a:pt x="6447957" y="157670"/>
                  <a:pt x="6460792" y="157082"/>
                </a:cubicBezTo>
                <a:cubicBezTo>
                  <a:pt x="6473626" y="156494"/>
                  <a:pt x="6502299" y="151913"/>
                  <a:pt x="6546812" y="143337"/>
                </a:cubicBezTo>
                <a:lnTo>
                  <a:pt x="6546812" y="122515"/>
                </a:lnTo>
                <a:cubicBezTo>
                  <a:pt x="6538207" y="124322"/>
                  <a:pt x="6530335" y="125674"/>
                  <a:pt x="6523193" y="126570"/>
                </a:cubicBezTo>
                <a:cubicBezTo>
                  <a:pt x="6516052" y="127466"/>
                  <a:pt x="6508530" y="125516"/>
                  <a:pt x="6500629" y="120719"/>
                </a:cubicBezTo>
                <a:cubicBezTo>
                  <a:pt x="6492727" y="115922"/>
                  <a:pt x="6494419" y="112326"/>
                  <a:pt x="6505705" y="109932"/>
                </a:cubicBezTo>
                <a:cubicBezTo>
                  <a:pt x="6516991" y="107537"/>
                  <a:pt x="6530693" y="104325"/>
                  <a:pt x="6546812" y="100295"/>
                </a:cubicBezTo>
                <a:lnTo>
                  <a:pt x="6546812" y="80678"/>
                </a:lnTo>
                <a:cubicBezTo>
                  <a:pt x="6534823" y="82427"/>
                  <a:pt x="6524559" y="84438"/>
                  <a:pt x="6516019" y="86711"/>
                </a:cubicBezTo>
                <a:cubicBezTo>
                  <a:pt x="6507480" y="88984"/>
                  <a:pt x="6498779" y="87235"/>
                  <a:pt x="6489917" y="81463"/>
                </a:cubicBezTo>
                <a:cubicBezTo>
                  <a:pt x="6481055" y="75691"/>
                  <a:pt x="6484381" y="71166"/>
                  <a:pt x="6499898" y="67890"/>
                </a:cubicBezTo>
                <a:cubicBezTo>
                  <a:pt x="6515413" y="64613"/>
                  <a:pt x="6531051" y="61863"/>
                  <a:pt x="6546812" y="59641"/>
                </a:cubicBezTo>
                <a:cubicBezTo>
                  <a:pt x="6546812" y="49703"/>
                  <a:pt x="6546381" y="41489"/>
                  <a:pt x="6545521" y="35000"/>
                </a:cubicBezTo>
                <a:cubicBezTo>
                  <a:pt x="6544661" y="28511"/>
                  <a:pt x="6542861" y="22101"/>
                  <a:pt x="6540122" y="15770"/>
                </a:cubicBezTo>
                <a:cubicBezTo>
                  <a:pt x="6537383" y="9439"/>
                  <a:pt x="6540813" y="7216"/>
                  <a:pt x="6550415" y="9102"/>
                </a:cubicBezTo>
                <a:close/>
                <a:moveTo>
                  <a:pt x="5177586" y="8210"/>
                </a:moveTo>
                <a:cubicBezTo>
                  <a:pt x="5180465" y="8258"/>
                  <a:pt x="5184048" y="8656"/>
                  <a:pt x="5188336" y="9403"/>
                </a:cubicBezTo>
                <a:cubicBezTo>
                  <a:pt x="5205487" y="12393"/>
                  <a:pt x="5212689" y="17107"/>
                  <a:pt x="5209943" y="23546"/>
                </a:cubicBezTo>
                <a:cubicBezTo>
                  <a:pt x="5207197" y="29985"/>
                  <a:pt x="5205422" y="38173"/>
                  <a:pt x="5204619" y="48111"/>
                </a:cubicBezTo>
                <a:cubicBezTo>
                  <a:pt x="5209854" y="47380"/>
                  <a:pt x="5216274" y="45623"/>
                  <a:pt x="5223881" y="42841"/>
                </a:cubicBezTo>
                <a:cubicBezTo>
                  <a:pt x="5231489" y="40059"/>
                  <a:pt x="5238727" y="42278"/>
                  <a:pt x="5245596" y="49498"/>
                </a:cubicBezTo>
                <a:cubicBezTo>
                  <a:pt x="5252466" y="56719"/>
                  <a:pt x="5250382" y="61458"/>
                  <a:pt x="5239347" y="63717"/>
                </a:cubicBezTo>
                <a:cubicBezTo>
                  <a:pt x="5228312" y="65975"/>
                  <a:pt x="5216400" y="68309"/>
                  <a:pt x="5203608" y="70718"/>
                </a:cubicBezTo>
                <a:cubicBezTo>
                  <a:pt x="5203379" y="71392"/>
                  <a:pt x="5203264" y="75106"/>
                  <a:pt x="5203264" y="81861"/>
                </a:cubicBezTo>
                <a:cubicBezTo>
                  <a:pt x="5208054" y="80082"/>
                  <a:pt x="5213424" y="79193"/>
                  <a:pt x="5219375" y="79193"/>
                </a:cubicBezTo>
                <a:cubicBezTo>
                  <a:pt x="5226172" y="79193"/>
                  <a:pt x="5231034" y="81047"/>
                  <a:pt x="5233959" y="84754"/>
                </a:cubicBezTo>
                <a:cubicBezTo>
                  <a:pt x="5236884" y="88461"/>
                  <a:pt x="5234938" y="92064"/>
                  <a:pt x="5228119" y="95563"/>
                </a:cubicBezTo>
                <a:cubicBezTo>
                  <a:pt x="5221300" y="99062"/>
                  <a:pt x="5212887" y="101586"/>
                  <a:pt x="5202877" y="103134"/>
                </a:cubicBezTo>
                <a:cubicBezTo>
                  <a:pt x="5202231" y="109559"/>
                  <a:pt x="5201909" y="114169"/>
                  <a:pt x="5201909" y="116965"/>
                </a:cubicBezTo>
                <a:cubicBezTo>
                  <a:pt x="5224667" y="113423"/>
                  <a:pt x="5241165" y="110061"/>
                  <a:pt x="5251404" y="106877"/>
                </a:cubicBezTo>
                <a:cubicBezTo>
                  <a:pt x="5261643" y="103694"/>
                  <a:pt x="5271354" y="103830"/>
                  <a:pt x="5280539" y="107286"/>
                </a:cubicBezTo>
                <a:cubicBezTo>
                  <a:pt x="5289724" y="110742"/>
                  <a:pt x="5295565" y="115944"/>
                  <a:pt x="5298060" y="122892"/>
                </a:cubicBezTo>
                <a:cubicBezTo>
                  <a:pt x="5300555" y="129839"/>
                  <a:pt x="5294597" y="133087"/>
                  <a:pt x="5280185" y="132636"/>
                </a:cubicBezTo>
                <a:cubicBezTo>
                  <a:pt x="5265773" y="132184"/>
                  <a:pt x="5251737" y="132403"/>
                  <a:pt x="5238078" y="133292"/>
                </a:cubicBezTo>
                <a:cubicBezTo>
                  <a:pt x="5224419" y="134181"/>
                  <a:pt x="5209900" y="135981"/>
                  <a:pt x="5194520" y="138691"/>
                </a:cubicBezTo>
                <a:cubicBezTo>
                  <a:pt x="5179140" y="141401"/>
                  <a:pt x="5164302" y="144545"/>
                  <a:pt x="5150004" y="148123"/>
                </a:cubicBezTo>
                <a:cubicBezTo>
                  <a:pt x="5135708" y="151701"/>
                  <a:pt x="5125837" y="154401"/>
                  <a:pt x="5120395" y="156222"/>
                </a:cubicBezTo>
                <a:cubicBezTo>
                  <a:pt x="5114953" y="158043"/>
                  <a:pt x="5107131" y="154885"/>
                  <a:pt x="5096927" y="146747"/>
                </a:cubicBezTo>
                <a:cubicBezTo>
                  <a:pt x="5086724" y="138608"/>
                  <a:pt x="5087947" y="134539"/>
                  <a:pt x="5100595" y="134539"/>
                </a:cubicBezTo>
                <a:cubicBezTo>
                  <a:pt x="5110218" y="134539"/>
                  <a:pt x="5136288" y="130288"/>
                  <a:pt x="5178807" y="121784"/>
                </a:cubicBezTo>
                <a:lnTo>
                  <a:pt x="5178807" y="106318"/>
                </a:lnTo>
                <a:cubicBezTo>
                  <a:pt x="5173028" y="109014"/>
                  <a:pt x="5167657" y="110362"/>
                  <a:pt x="5162695" y="110362"/>
                </a:cubicBezTo>
                <a:cubicBezTo>
                  <a:pt x="5158479" y="110362"/>
                  <a:pt x="5152686" y="108196"/>
                  <a:pt x="5145315" y="103866"/>
                </a:cubicBezTo>
                <a:cubicBezTo>
                  <a:pt x="5137945" y="99535"/>
                  <a:pt x="5138851" y="96377"/>
                  <a:pt x="5148036" y="94390"/>
                </a:cubicBezTo>
                <a:cubicBezTo>
                  <a:pt x="5157221" y="92404"/>
                  <a:pt x="5167478" y="89906"/>
                  <a:pt x="5178807" y="86894"/>
                </a:cubicBezTo>
                <a:lnTo>
                  <a:pt x="5178807" y="72568"/>
                </a:lnTo>
                <a:cubicBezTo>
                  <a:pt x="5171436" y="75235"/>
                  <a:pt x="5164491" y="77028"/>
                  <a:pt x="5157974" y="77946"/>
                </a:cubicBezTo>
                <a:cubicBezTo>
                  <a:pt x="5151456" y="78864"/>
                  <a:pt x="5144301" y="76064"/>
                  <a:pt x="5136506" y="69546"/>
                </a:cubicBezTo>
                <a:cubicBezTo>
                  <a:pt x="5128713" y="63028"/>
                  <a:pt x="5131201" y="59196"/>
                  <a:pt x="5143970" y="58049"/>
                </a:cubicBezTo>
                <a:cubicBezTo>
                  <a:pt x="5156741" y="56902"/>
                  <a:pt x="5168353" y="55209"/>
                  <a:pt x="5178807" y="52972"/>
                </a:cubicBezTo>
                <a:cubicBezTo>
                  <a:pt x="5178807" y="37341"/>
                  <a:pt x="5176107" y="25425"/>
                  <a:pt x="5170708" y="17222"/>
                </a:cubicBezTo>
                <a:cubicBezTo>
                  <a:pt x="5166659" y="11070"/>
                  <a:pt x="5168951" y="8066"/>
                  <a:pt x="5177586" y="8210"/>
                </a:cubicBezTo>
                <a:close/>
                <a:moveTo>
                  <a:pt x="472409" y="7083"/>
                </a:moveTo>
                <a:cubicBezTo>
                  <a:pt x="474383" y="7418"/>
                  <a:pt x="476723" y="8181"/>
                  <a:pt x="479430" y="9371"/>
                </a:cubicBezTo>
                <a:cubicBezTo>
                  <a:pt x="490257" y="14132"/>
                  <a:pt x="497258" y="18025"/>
                  <a:pt x="500435" y="21051"/>
                </a:cubicBezTo>
                <a:cubicBezTo>
                  <a:pt x="503611" y="24077"/>
                  <a:pt x="502750" y="28271"/>
                  <a:pt x="497853" y="33635"/>
                </a:cubicBezTo>
                <a:cubicBezTo>
                  <a:pt x="492956" y="38998"/>
                  <a:pt x="485058" y="47423"/>
                  <a:pt x="474160" y="58909"/>
                </a:cubicBezTo>
                <a:cubicBezTo>
                  <a:pt x="496143" y="54664"/>
                  <a:pt x="514434" y="50714"/>
                  <a:pt x="529033" y="47057"/>
                </a:cubicBezTo>
                <a:cubicBezTo>
                  <a:pt x="543631" y="43400"/>
                  <a:pt x="554354" y="40188"/>
                  <a:pt x="561201" y="37420"/>
                </a:cubicBezTo>
                <a:cubicBezTo>
                  <a:pt x="568049" y="34653"/>
                  <a:pt x="576624" y="36148"/>
                  <a:pt x="586928" y="41905"/>
                </a:cubicBezTo>
                <a:cubicBezTo>
                  <a:pt x="597231" y="47663"/>
                  <a:pt x="597654" y="52607"/>
                  <a:pt x="588197" y="56737"/>
                </a:cubicBezTo>
                <a:cubicBezTo>
                  <a:pt x="578740" y="60867"/>
                  <a:pt x="557369" y="65620"/>
                  <a:pt x="524085" y="70998"/>
                </a:cubicBezTo>
                <a:cubicBezTo>
                  <a:pt x="536690" y="77982"/>
                  <a:pt x="542093" y="83499"/>
                  <a:pt x="540293" y="87550"/>
                </a:cubicBezTo>
                <a:cubicBezTo>
                  <a:pt x="538494" y="91601"/>
                  <a:pt x="537924" y="97355"/>
                  <a:pt x="538583" y="104812"/>
                </a:cubicBezTo>
                <a:cubicBezTo>
                  <a:pt x="546657" y="103192"/>
                  <a:pt x="556161" y="101213"/>
                  <a:pt x="567095" y="98875"/>
                </a:cubicBezTo>
                <a:cubicBezTo>
                  <a:pt x="578030" y="96538"/>
                  <a:pt x="586645" y="98642"/>
                  <a:pt x="592940" y="105189"/>
                </a:cubicBezTo>
                <a:cubicBezTo>
                  <a:pt x="599235" y="111735"/>
                  <a:pt x="598260" y="116474"/>
                  <a:pt x="590014" y="119407"/>
                </a:cubicBezTo>
                <a:cubicBezTo>
                  <a:pt x="581769" y="122339"/>
                  <a:pt x="564747" y="125053"/>
                  <a:pt x="538949" y="127549"/>
                </a:cubicBezTo>
                <a:lnTo>
                  <a:pt x="538949" y="164202"/>
                </a:lnTo>
                <a:cubicBezTo>
                  <a:pt x="551597" y="163399"/>
                  <a:pt x="568475" y="161173"/>
                  <a:pt x="589584" y="157523"/>
                </a:cubicBezTo>
                <a:cubicBezTo>
                  <a:pt x="610693" y="153874"/>
                  <a:pt x="624983" y="153013"/>
                  <a:pt x="632454" y="154942"/>
                </a:cubicBezTo>
                <a:cubicBezTo>
                  <a:pt x="639926" y="156871"/>
                  <a:pt x="646906" y="160524"/>
                  <a:pt x="653394" y="165901"/>
                </a:cubicBezTo>
                <a:cubicBezTo>
                  <a:pt x="659883" y="171279"/>
                  <a:pt x="661590" y="175742"/>
                  <a:pt x="658514" y="179292"/>
                </a:cubicBezTo>
                <a:cubicBezTo>
                  <a:pt x="655438" y="182841"/>
                  <a:pt x="649053" y="184390"/>
                  <a:pt x="639359" y="183938"/>
                </a:cubicBezTo>
                <a:cubicBezTo>
                  <a:pt x="629665" y="183486"/>
                  <a:pt x="617763" y="183260"/>
                  <a:pt x="603652" y="183260"/>
                </a:cubicBezTo>
                <a:cubicBezTo>
                  <a:pt x="589384" y="183260"/>
                  <a:pt x="567773" y="184085"/>
                  <a:pt x="538820" y="185734"/>
                </a:cubicBezTo>
                <a:cubicBezTo>
                  <a:pt x="537960" y="233100"/>
                  <a:pt x="535679" y="267878"/>
                  <a:pt x="531979" y="290070"/>
                </a:cubicBezTo>
                <a:cubicBezTo>
                  <a:pt x="528280" y="312261"/>
                  <a:pt x="523788" y="324529"/>
                  <a:pt x="518503" y="326874"/>
                </a:cubicBezTo>
                <a:cubicBezTo>
                  <a:pt x="513219" y="329219"/>
                  <a:pt x="510329" y="319119"/>
                  <a:pt x="509835" y="296577"/>
                </a:cubicBezTo>
                <a:cubicBezTo>
                  <a:pt x="509340" y="274034"/>
                  <a:pt x="509537" y="238061"/>
                  <a:pt x="510426" y="188659"/>
                </a:cubicBezTo>
                <a:cubicBezTo>
                  <a:pt x="482119" y="193162"/>
                  <a:pt x="458769" y="196984"/>
                  <a:pt x="440378" y="200124"/>
                </a:cubicBezTo>
                <a:cubicBezTo>
                  <a:pt x="421987" y="203265"/>
                  <a:pt x="406574" y="206638"/>
                  <a:pt x="394141" y="210245"/>
                </a:cubicBezTo>
                <a:cubicBezTo>
                  <a:pt x="381708" y="213852"/>
                  <a:pt x="372176" y="214673"/>
                  <a:pt x="365543" y="212708"/>
                </a:cubicBezTo>
                <a:cubicBezTo>
                  <a:pt x="358911" y="210743"/>
                  <a:pt x="353505" y="206502"/>
                  <a:pt x="349325" y="199985"/>
                </a:cubicBezTo>
                <a:cubicBezTo>
                  <a:pt x="345144" y="193467"/>
                  <a:pt x="348773" y="189939"/>
                  <a:pt x="360209" y="189401"/>
                </a:cubicBezTo>
                <a:cubicBezTo>
                  <a:pt x="371645" y="188864"/>
                  <a:pt x="387007" y="187025"/>
                  <a:pt x="406295" y="183884"/>
                </a:cubicBezTo>
                <a:cubicBezTo>
                  <a:pt x="425582" y="180744"/>
                  <a:pt x="437800" y="178865"/>
                  <a:pt x="442948" y="178248"/>
                </a:cubicBezTo>
                <a:cubicBezTo>
                  <a:pt x="442074" y="165959"/>
                  <a:pt x="440561" y="155519"/>
                  <a:pt x="438410" y="146929"/>
                </a:cubicBezTo>
                <a:cubicBezTo>
                  <a:pt x="436259" y="138340"/>
                  <a:pt x="431978" y="130072"/>
                  <a:pt x="425568" y="122128"/>
                </a:cubicBezTo>
                <a:cubicBezTo>
                  <a:pt x="419158" y="114184"/>
                  <a:pt x="420943" y="110917"/>
                  <a:pt x="430924" y="112330"/>
                </a:cubicBezTo>
                <a:cubicBezTo>
                  <a:pt x="440905" y="113743"/>
                  <a:pt x="448451" y="115542"/>
                  <a:pt x="453564" y="117729"/>
                </a:cubicBezTo>
                <a:cubicBezTo>
                  <a:pt x="458676" y="119916"/>
                  <a:pt x="465911" y="120128"/>
                  <a:pt x="475268" y="118364"/>
                </a:cubicBezTo>
                <a:cubicBezTo>
                  <a:pt x="484625" y="116600"/>
                  <a:pt x="495900" y="114184"/>
                  <a:pt x="509092" y="111115"/>
                </a:cubicBezTo>
                <a:cubicBezTo>
                  <a:pt x="508218" y="99456"/>
                  <a:pt x="507375" y="91017"/>
                  <a:pt x="506565" y="85797"/>
                </a:cubicBezTo>
                <a:cubicBezTo>
                  <a:pt x="505755" y="80577"/>
                  <a:pt x="504582" y="77523"/>
                  <a:pt x="503048" y="76634"/>
                </a:cubicBezTo>
                <a:cubicBezTo>
                  <a:pt x="491906" y="78426"/>
                  <a:pt x="482258" y="78828"/>
                  <a:pt x="474106" y="77838"/>
                </a:cubicBezTo>
                <a:cubicBezTo>
                  <a:pt x="465954" y="76849"/>
                  <a:pt x="462057" y="75544"/>
                  <a:pt x="462415" y="73923"/>
                </a:cubicBezTo>
                <a:cubicBezTo>
                  <a:pt x="449452" y="92264"/>
                  <a:pt x="435316" y="105174"/>
                  <a:pt x="420008" y="112653"/>
                </a:cubicBezTo>
                <a:cubicBezTo>
                  <a:pt x="404700" y="120131"/>
                  <a:pt x="403843" y="116044"/>
                  <a:pt x="417437" y="100392"/>
                </a:cubicBezTo>
                <a:cubicBezTo>
                  <a:pt x="431032" y="84739"/>
                  <a:pt x="442507" y="68929"/>
                  <a:pt x="451864" y="52962"/>
                </a:cubicBezTo>
                <a:cubicBezTo>
                  <a:pt x="461222" y="36994"/>
                  <a:pt x="465448" y="24546"/>
                  <a:pt x="464545" y="15620"/>
                </a:cubicBezTo>
                <a:cubicBezTo>
                  <a:pt x="463867" y="8925"/>
                  <a:pt x="466489" y="6079"/>
                  <a:pt x="472409" y="7083"/>
                </a:cubicBezTo>
                <a:close/>
                <a:moveTo>
                  <a:pt x="1918335" y="599"/>
                </a:moveTo>
                <a:cubicBezTo>
                  <a:pt x="1919887" y="383"/>
                  <a:pt x="1921905" y="507"/>
                  <a:pt x="1924388" y="971"/>
                </a:cubicBezTo>
                <a:cubicBezTo>
                  <a:pt x="1934319" y="2828"/>
                  <a:pt x="1942894" y="5406"/>
                  <a:pt x="1950114" y="8704"/>
                </a:cubicBezTo>
                <a:cubicBezTo>
                  <a:pt x="1957335" y="12002"/>
                  <a:pt x="1959346" y="16286"/>
                  <a:pt x="1956148" y="21556"/>
                </a:cubicBezTo>
                <a:cubicBezTo>
                  <a:pt x="1952950" y="26827"/>
                  <a:pt x="1950949" y="33434"/>
                  <a:pt x="1950147" y="41378"/>
                </a:cubicBezTo>
                <a:cubicBezTo>
                  <a:pt x="1968387" y="39643"/>
                  <a:pt x="1983050" y="37410"/>
                  <a:pt x="1994135" y="34678"/>
                </a:cubicBezTo>
                <a:cubicBezTo>
                  <a:pt x="2005220" y="31946"/>
                  <a:pt x="2014832" y="34739"/>
                  <a:pt x="2022970" y="43056"/>
                </a:cubicBezTo>
                <a:cubicBezTo>
                  <a:pt x="2031108" y="51373"/>
                  <a:pt x="2029817" y="56124"/>
                  <a:pt x="2019098" y="57307"/>
                </a:cubicBezTo>
                <a:cubicBezTo>
                  <a:pt x="2008379" y="58490"/>
                  <a:pt x="1997641" y="59529"/>
                  <a:pt x="1986886" y="60426"/>
                </a:cubicBezTo>
                <a:cubicBezTo>
                  <a:pt x="1976131" y="61322"/>
                  <a:pt x="1963791" y="62544"/>
                  <a:pt x="1949867" y="64093"/>
                </a:cubicBezTo>
                <a:lnTo>
                  <a:pt x="1948791" y="79172"/>
                </a:lnTo>
                <a:cubicBezTo>
                  <a:pt x="1959116" y="78311"/>
                  <a:pt x="1967785" y="77197"/>
                  <a:pt x="1974797" y="75827"/>
                </a:cubicBezTo>
                <a:cubicBezTo>
                  <a:pt x="1981810" y="74458"/>
                  <a:pt x="1988678" y="77505"/>
                  <a:pt x="1995404" y="84969"/>
                </a:cubicBezTo>
                <a:cubicBezTo>
                  <a:pt x="2002130" y="92433"/>
                  <a:pt x="1999255" y="96731"/>
                  <a:pt x="1986778" y="97864"/>
                </a:cubicBezTo>
                <a:cubicBezTo>
                  <a:pt x="1974303" y="98997"/>
                  <a:pt x="1958955" y="100675"/>
                  <a:pt x="1940736" y="102898"/>
                </a:cubicBezTo>
                <a:cubicBezTo>
                  <a:pt x="1922516" y="105120"/>
                  <a:pt x="1908979" y="106920"/>
                  <a:pt x="1900124" y="108297"/>
                </a:cubicBezTo>
                <a:cubicBezTo>
                  <a:pt x="1891269" y="109673"/>
                  <a:pt x="1883192" y="106741"/>
                  <a:pt x="1875893" y="99499"/>
                </a:cubicBezTo>
                <a:cubicBezTo>
                  <a:pt x="1868594" y="92257"/>
                  <a:pt x="1869920" y="88636"/>
                  <a:pt x="1879872" y="88636"/>
                </a:cubicBezTo>
                <a:cubicBezTo>
                  <a:pt x="1887731" y="88636"/>
                  <a:pt x="1902551" y="87023"/>
                  <a:pt x="1924334" y="83797"/>
                </a:cubicBezTo>
                <a:lnTo>
                  <a:pt x="1924334" y="65835"/>
                </a:lnTo>
                <a:cubicBezTo>
                  <a:pt x="1908201" y="68460"/>
                  <a:pt x="1894306" y="70690"/>
                  <a:pt x="1882647" y="72525"/>
                </a:cubicBezTo>
                <a:cubicBezTo>
                  <a:pt x="1870989" y="74361"/>
                  <a:pt x="1861524" y="71432"/>
                  <a:pt x="1854253" y="63738"/>
                </a:cubicBezTo>
                <a:cubicBezTo>
                  <a:pt x="1846983" y="56045"/>
                  <a:pt x="1847428" y="52198"/>
                  <a:pt x="1855587" y="52198"/>
                </a:cubicBezTo>
                <a:cubicBezTo>
                  <a:pt x="1861165" y="52198"/>
                  <a:pt x="1870053" y="51761"/>
                  <a:pt x="1882249" y="50886"/>
                </a:cubicBezTo>
                <a:cubicBezTo>
                  <a:pt x="1894446" y="50011"/>
                  <a:pt x="1908474" y="48383"/>
                  <a:pt x="1924334" y="46003"/>
                </a:cubicBezTo>
                <a:cubicBezTo>
                  <a:pt x="1924334" y="32179"/>
                  <a:pt x="1921860" y="20753"/>
                  <a:pt x="1916913" y="11726"/>
                </a:cubicBezTo>
                <a:cubicBezTo>
                  <a:pt x="1913203" y="4956"/>
                  <a:pt x="1913676" y="1247"/>
                  <a:pt x="1918335" y="599"/>
                </a:cubicBezTo>
                <a:close/>
                <a:moveTo>
                  <a:pt x="1621365" y="358"/>
                </a:moveTo>
                <a:cubicBezTo>
                  <a:pt x="1628292" y="1806"/>
                  <a:pt x="1636641" y="5797"/>
                  <a:pt x="1646414" y="12329"/>
                </a:cubicBezTo>
                <a:cubicBezTo>
                  <a:pt x="1656187" y="18861"/>
                  <a:pt x="1659496" y="23191"/>
                  <a:pt x="1656341" y="25321"/>
                </a:cubicBezTo>
                <a:cubicBezTo>
                  <a:pt x="1653186" y="27450"/>
                  <a:pt x="1649167" y="32294"/>
                  <a:pt x="1644285" y="39851"/>
                </a:cubicBezTo>
                <a:cubicBezTo>
                  <a:pt x="1639402" y="47408"/>
                  <a:pt x="1633666" y="56016"/>
                  <a:pt x="1627076" y="65674"/>
                </a:cubicBezTo>
                <a:cubicBezTo>
                  <a:pt x="1620487" y="75332"/>
                  <a:pt x="1615622" y="81179"/>
                  <a:pt x="1612482" y="83216"/>
                </a:cubicBezTo>
                <a:cubicBezTo>
                  <a:pt x="1636932" y="81495"/>
                  <a:pt x="1654187" y="79039"/>
                  <a:pt x="1664246" y="75849"/>
                </a:cubicBezTo>
                <a:cubicBezTo>
                  <a:pt x="1674306" y="72658"/>
                  <a:pt x="1683580" y="73966"/>
                  <a:pt x="1692070" y="79774"/>
                </a:cubicBezTo>
                <a:cubicBezTo>
                  <a:pt x="1700559" y="85582"/>
                  <a:pt x="1708091" y="92878"/>
                  <a:pt x="1714666" y="101661"/>
                </a:cubicBezTo>
                <a:cubicBezTo>
                  <a:pt x="1721241" y="110444"/>
                  <a:pt x="1718893" y="115650"/>
                  <a:pt x="1707622" y="117277"/>
                </a:cubicBezTo>
                <a:cubicBezTo>
                  <a:pt x="1696350" y="118905"/>
                  <a:pt x="1682824" y="124010"/>
                  <a:pt x="1667043" y="132593"/>
                </a:cubicBezTo>
                <a:cubicBezTo>
                  <a:pt x="1651261" y="141175"/>
                  <a:pt x="1644987" y="141695"/>
                  <a:pt x="1648221" y="134152"/>
                </a:cubicBezTo>
                <a:cubicBezTo>
                  <a:pt x="1651455" y="126609"/>
                  <a:pt x="1655280" y="119210"/>
                  <a:pt x="1659697" y="111954"/>
                </a:cubicBezTo>
                <a:cubicBezTo>
                  <a:pt x="1664113" y="104697"/>
                  <a:pt x="1665917" y="100370"/>
                  <a:pt x="1665107" y="98972"/>
                </a:cubicBezTo>
                <a:cubicBezTo>
                  <a:pt x="1664296" y="97574"/>
                  <a:pt x="1656137" y="97542"/>
                  <a:pt x="1640628" y="98875"/>
                </a:cubicBezTo>
                <a:cubicBezTo>
                  <a:pt x="1625119" y="100209"/>
                  <a:pt x="1605839" y="102457"/>
                  <a:pt x="1582787" y="105619"/>
                </a:cubicBezTo>
                <a:cubicBezTo>
                  <a:pt x="1559735" y="108781"/>
                  <a:pt x="1537762" y="111939"/>
                  <a:pt x="1516868" y="115094"/>
                </a:cubicBezTo>
                <a:cubicBezTo>
                  <a:pt x="1495975" y="118249"/>
                  <a:pt x="1483413" y="119375"/>
                  <a:pt x="1479182" y="118471"/>
                </a:cubicBezTo>
                <a:cubicBezTo>
                  <a:pt x="1475153" y="134862"/>
                  <a:pt x="1468678" y="148406"/>
                  <a:pt x="1459758" y="159104"/>
                </a:cubicBezTo>
                <a:cubicBezTo>
                  <a:pt x="1450839" y="169802"/>
                  <a:pt x="1444343" y="169953"/>
                  <a:pt x="1440270" y="159556"/>
                </a:cubicBezTo>
                <a:cubicBezTo>
                  <a:pt x="1436197" y="149159"/>
                  <a:pt x="1436663" y="140243"/>
                  <a:pt x="1441668" y="132808"/>
                </a:cubicBezTo>
                <a:cubicBezTo>
                  <a:pt x="1446673" y="125372"/>
                  <a:pt x="1450720" y="117708"/>
                  <a:pt x="1453811" y="109813"/>
                </a:cubicBezTo>
                <a:cubicBezTo>
                  <a:pt x="1456901" y="101919"/>
                  <a:pt x="1459214" y="95513"/>
                  <a:pt x="1460748" y="90594"/>
                </a:cubicBezTo>
                <a:cubicBezTo>
                  <a:pt x="1462282" y="85675"/>
                  <a:pt x="1465685" y="85600"/>
                  <a:pt x="1470955" y="90368"/>
                </a:cubicBezTo>
                <a:cubicBezTo>
                  <a:pt x="1476225" y="95136"/>
                  <a:pt x="1478860" y="98603"/>
                  <a:pt x="1478860" y="100768"/>
                </a:cubicBezTo>
                <a:cubicBezTo>
                  <a:pt x="1488998" y="100840"/>
                  <a:pt x="1502446" y="99743"/>
                  <a:pt x="1519202" y="97477"/>
                </a:cubicBezTo>
                <a:cubicBezTo>
                  <a:pt x="1535959" y="95211"/>
                  <a:pt x="1560606" y="91935"/>
                  <a:pt x="1593144" y="87647"/>
                </a:cubicBezTo>
                <a:cubicBezTo>
                  <a:pt x="1600586" y="73579"/>
                  <a:pt x="1606545" y="58827"/>
                  <a:pt x="1611019" y="43389"/>
                </a:cubicBezTo>
                <a:cubicBezTo>
                  <a:pt x="1615493" y="27952"/>
                  <a:pt x="1616605" y="16559"/>
                  <a:pt x="1614353" y="9210"/>
                </a:cubicBezTo>
                <a:cubicBezTo>
                  <a:pt x="1612101" y="1860"/>
                  <a:pt x="1614439" y="-1090"/>
                  <a:pt x="1621365" y="3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8476" y="2645569"/>
            <a:ext cx="7226300" cy="1566862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83788" y="4417143"/>
            <a:ext cx="6452407" cy="57464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请根据以上数据制成复式条形统计图。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296883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616" y="1683618"/>
            <a:ext cx="6826250" cy="32575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11203" y="3508030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69903" y="3128245"/>
            <a:ext cx="241300" cy="15351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36"/>
          <p:cNvSpPr>
            <a:spLocks noChangeArrowheads="1"/>
          </p:cNvSpPr>
          <p:nvPr/>
        </p:nvSpPr>
        <p:spPr bwMode="auto">
          <a:xfrm>
            <a:off x="4965303" y="4308130"/>
            <a:ext cx="241300" cy="3619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35"/>
          <p:cNvSpPr>
            <a:spLocks noChangeArrowheads="1"/>
          </p:cNvSpPr>
          <p:nvPr/>
        </p:nvSpPr>
        <p:spPr bwMode="auto">
          <a:xfrm>
            <a:off x="4724003" y="3028233"/>
            <a:ext cx="241300" cy="1635125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36"/>
          <p:cNvSpPr>
            <a:spLocks noChangeArrowheads="1"/>
          </p:cNvSpPr>
          <p:nvPr/>
        </p:nvSpPr>
        <p:spPr bwMode="auto">
          <a:xfrm>
            <a:off x="6017816" y="4147792"/>
            <a:ext cx="241300" cy="522288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35"/>
          <p:cNvSpPr>
            <a:spLocks noChangeArrowheads="1"/>
          </p:cNvSpPr>
          <p:nvPr/>
        </p:nvSpPr>
        <p:spPr bwMode="auto">
          <a:xfrm>
            <a:off x="6833791" y="3391768"/>
            <a:ext cx="241300" cy="1271588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36"/>
          <p:cNvSpPr>
            <a:spLocks noChangeArrowheads="1"/>
          </p:cNvSpPr>
          <p:nvPr/>
        </p:nvSpPr>
        <p:spPr bwMode="auto">
          <a:xfrm>
            <a:off x="7075091" y="3508030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35"/>
          <p:cNvSpPr>
            <a:spLocks noChangeArrowheads="1"/>
          </p:cNvSpPr>
          <p:nvPr/>
        </p:nvSpPr>
        <p:spPr bwMode="auto">
          <a:xfrm>
            <a:off x="7881541" y="4055345"/>
            <a:ext cx="241300" cy="6080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36"/>
          <p:cNvSpPr>
            <a:spLocks noChangeArrowheads="1"/>
          </p:cNvSpPr>
          <p:nvPr/>
        </p:nvSpPr>
        <p:spPr bwMode="auto">
          <a:xfrm>
            <a:off x="8122841" y="3211169"/>
            <a:ext cx="241300" cy="1458913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35"/>
          <p:cNvSpPr>
            <a:spLocks noChangeArrowheads="1"/>
          </p:cNvSpPr>
          <p:nvPr/>
        </p:nvSpPr>
        <p:spPr bwMode="auto">
          <a:xfrm>
            <a:off x="5776516" y="3947395"/>
            <a:ext cx="241300" cy="71596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128"/>
          <p:cNvSpPr txBox="1"/>
          <p:nvPr/>
        </p:nvSpPr>
        <p:spPr>
          <a:xfrm>
            <a:off x="3611168" y="2898058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</a:t>
            </a:r>
          </a:p>
        </p:txBody>
      </p:sp>
      <p:sp>
        <p:nvSpPr>
          <p:cNvPr id="16" name="Text Box 128"/>
          <p:cNvSpPr txBox="1"/>
          <p:nvPr/>
        </p:nvSpPr>
        <p:spPr>
          <a:xfrm>
            <a:off x="3853698" y="3278264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17" name="Text Box 128"/>
          <p:cNvSpPr txBox="1"/>
          <p:nvPr/>
        </p:nvSpPr>
        <p:spPr>
          <a:xfrm>
            <a:off x="4665267" y="2773320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</a:p>
        </p:txBody>
      </p:sp>
      <p:sp>
        <p:nvSpPr>
          <p:cNvPr id="18" name="Text Box 128"/>
          <p:cNvSpPr txBox="1"/>
          <p:nvPr/>
        </p:nvSpPr>
        <p:spPr>
          <a:xfrm>
            <a:off x="4954589" y="4082333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19" name="Text Box 128"/>
          <p:cNvSpPr txBox="1"/>
          <p:nvPr/>
        </p:nvSpPr>
        <p:spPr>
          <a:xfrm>
            <a:off x="5766717" y="3738905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</a:p>
        </p:txBody>
      </p:sp>
      <p:sp>
        <p:nvSpPr>
          <p:cNvPr id="22" name="Text Box 128"/>
          <p:cNvSpPr txBox="1"/>
          <p:nvPr/>
        </p:nvSpPr>
        <p:spPr>
          <a:xfrm>
            <a:off x="5984599" y="3924114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23" name="Text Box 128"/>
          <p:cNvSpPr txBox="1"/>
          <p:nvPr/>
        </p:nvSpPr>
        <p:spPr>
          <a:xfrm>
            <a:off x="6768706" y="3150867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</a:p>
        </p:txBody>
      </p:sp>
      <p:sp>
        <p:nvSpPr>
          <p:cNvPr id="24" name="Text Box 128"/>
          <p:cNvSpPr txBox="1"/>
          <p:nvPr/>
        </p:nvSpPr>
        <p:spPr>
          <a:xfrm>
            <a:off x="7008498" y="3278264"/>
            <a:ext cx="360363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25" name="Text Box 128"/>
          <p:cNvSpPr txBox="1"/>
          <p:nvPr/>
        </p:nvSpPr>
        <p:spPr>
          <a:xfrm>
            <a:off x="7868764" y="3845795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</a:p>
        </p:txBody>
      </p:sp>
      <p:sp>
        <p:nvSpPr>
          <p:cNvPr id="26" name="Text Box 128"/>
          <p:cNvSpPr txBox="1"/>
          <p:nvPr/>
        </p:nvSpPr>
        <p:spPr>
          <a:xfrm>
            <a:off x="8045848" y="2984577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616" y="1475174"/>
            <a:ext cx="6826250" cy="32575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911203" y="3299586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3669903" y="2919801"/>
            <a:ext cx="241300" cy="15351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36"/>
          <p:cNvSpPr>
            <a:spLocks noChangeArrowheads="1"/>
          </p:cNvSpPr>
          <p:nvPr/>
        </p:nvSpPr>
        <p:spPr bwMode="auto">
          <a:xfrm>
            <a:off x="4965303" y="4099686"/>
            <a:ext cx="241300" cy="3619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35"/>
          <p:cNvSpPr>
            <a:spLocks noChangeArrowheads="1"/>
          </p:cNvSpPr>
          <p:nvPr/>
        </p:nvSpPr>
        <p:spPr bwMode="auto">
          <a:xfrm>
            <a:off x="4724003" y="2819789"/>
            <a:ext cx="241300" cy="1635125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36"/>
          <p:cNvSpPr>
            <a:spLocks noChangeArrowheads="1"/>
          </p:cNvSpPr>
          <p:nvPr/>
        </p:nvSpPr>
        <p:spPr bwMode="auto">
          <a:xfrm>
            <a:off x="6017816" y="3939348"/>
            <a:ext cx="241300" cy="522288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5"/>
          <p:cNvSpPr>
            <a:spLocks noChangeArrowheads="1"/>
          </p:cNvSpPr>
          <p:nvPr/>
        </p:nvSpPr>
        <p:spPr bwMode="auto">
          <a:xfrm>
            <a:off x="6833791" y="3183324"/>
            <a:ext cx="241300" cy="1271588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6"/>
          <p:cNvSpPr>
            <a:spLocks noChangeArrowheads="1"/>
          </p:cNvSpPr>
          <p:nvPr/>
        </p:nvSpPr>
        <p:spPr bwMode="auto">
          <a:xfrm>
            <a:off x="7075091" y="3299586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5"/>
          <p:cNvSpPr>
            <a:spLocks noChangeArrowheads="1"/>
          </p:cNvSpPr>
          <p:nvPr/>
        </p:nvSpPr>
        <p:spPr bwMode="auto">
          <a:xfrm>
            <a:off x="7881541" y="3846901"/>
            <a:ext cx="241300" cy="6080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6"/>
          <p:cNvSpPr>
            <a:spLocks noChangeArrowheads="1"/>
          </p:cNvSpPr>
          <p:nvPr/>
        </p:nvSpPr>
        <p:spPr bwMode="auto">
          <a:xfrm>
            <a:off x="8122841" y="3002725"/>
            <a:ext cx="241300" cy="1458913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5"/>
          <p:cNvSpPr>
            <a:spLocks noChangeArrowheads="1"/>
          </p:cNvSpPr>
          <p:nvPr/>
        </p:nvSpPr>
        <p:spPr bwMode="auto">
          <a:xfrm>
            <a:off x="5776516" y="3738951"/>
            <a:ext cx="241300" cy="71596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 Box 128"/>
          <p:cNvSpPr txBox="1"/>
          <p:nvPr/>
        </p:nvSpPr>
        <p:spPr>
          <a:xfrm>
            <a:off x="3611168" y="2689614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</a:t>
            </a:r>
          </a:p>
        </p:txBody>
      </p:sp>
      <p:sp>
        <p:nvSpPr>
          <p:cNvPr id="37" name="Text Box 128"/>
          <p:cNvSpPr txBox="1"/>
          <p:nvPr/>
        </p:nvSpPr>
        <p:spPr>
          <a:xfrm>
            <a:off x="3853698" y="3069820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38" name="Text Box 128"/>
          <p:cNvSpPr txBox="1"/>
          <p:nvPr/>
        </p:nvSpPr>
        <p:spPr>
          <a:xfrm>
            <a:off x="4665267" y="2564876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</a:p>
        </p:txBody>
      </p:sp>
      <p:sp>
        <p:nvSpPr>
          <p:cNvPr id="39" name="Text Box 128"/>
          <p:cNvSpPr txBox="1"/>
          <p:nvPr/>
        </p:nvSpPr>
        <p:spPr>
          <a:xfrm>
            <a:off x="4954589" y="3873889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40" name="Text Box 128"/>
          <p:cNvSpPr txBox="1"/>
          <p:nvPr/>
        </p:nvSpPr>
        <p:spPr>
          <a:xfrm>
            <a:off x="5766717" y="3530461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</a:p>
        </p:txBody>
      </p:sp>
      <p:sp>
        <p:nvSpPr>
          <p:cNvPr id="41" name="Text Box 128"/>
          <p:cNvSpPr txBox="1"/>
          <p:nvPr/>
        </p:nvSpPr>
        <p:spPr>
          <a:xfrm>
            <a:off x="5984599" y="3715670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42" name="Text Box 128"/>
          <p:cNvSpPr txBox="1"/>
          <p:nvPr/>
        </p:nvSpPr>
        <p:spPr>
          <a:xfrm>
            <a:off x="6768706" y="2942423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</a:p>
        </p:txBody>
      </p:sp>
      <p:sp>
        <p:nvSpPr>
          <p:cNvPr id="43" name="Text Box 128"/>
          <p:cNvSpPr txBox="1"/>
          <p:nvPr/>
        </p:nvSpPr>
        <p:spPr>
          <a:xfrm>
            <a:off x="7008498" y="3069820"/>
            <a:ext cx="360363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44" name="Text Box 128"/>
          <p:cNvSpPr txBox="1"/>
          <p:nvPr/>
        </p:nvSpPr>
        <p:spPr>
          <a:xfrm>
            <a:off x="7868764" y="3637351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</a:p>
        </p:txBody>
      </p:sp>
      <p:sp>
        <p:nvSpPr>
          <p:cNvPr id="45" name="Text Box 128"/>
          <p:cNvSpPr txBox="1"/>
          <p:nvPr/>
        </p:nvSpPr>
        <p:spPr>
          <a:xfrm>
            <a:off x="8045848" y="2776133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</a:t>
            </a:r>
          </a:p>
        </p:txBody>
      </p:sp>
      <p:sp>
        <p:nvSpPr>
          <p:cNvPr id="46" name="TextBox 79"/>
          <p:cNvSpPr txBox="1">
            <a:spLocks noChangeArrowheads="1"/>
          </p:cNvSpPr>
          <p:nvPr/>
        </p:nvSpPr>
        <p:spPr bwMode="auto">
          <a:xfrm>
            <a:off x="1914101" y="4802612"/>
            <a:ext cx="8067115" cy="9489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）喜欢哪个项目的男生最多？喜欢哪个项目的女生最少？</a:t>
            </a:r>
          </a:p>
        </p:txBody>
      </p:sp>
      <p:sp>
        <p:nvSpPr>
          <p:cNvPr id="47" name="AutoShape 27"/>
          <p:cNvSpPr/>
          <p:nvPr/>
        </p:nvSpPr>
        <p:spPr>
          <a:xfrm>
            <a:off x="2651692" y="5279833"/>
            <a:ext cx="7182475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喜欢足球的男生最多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喜欢足球的女生最少。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616" y="1475174"/>
            <a:ext cx="6826250" cy="32575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11203" y="3299586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69903" y="2919801"/>
            <a:ext cx="241300" cy="15351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36"/>
          <p:cNvSpPr>
            <a:spLocks noChangeArrowheads="1"/>
          </p:cNvSpPr>
          <p:nvPr/>
        </p:nvSpPr>
        <p:spPr bwMode="auto">
          <a:xfrm>
            <a:off x="4965303" y="4099686"/>
            <a:ext cx="241300" cy="3619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35"/>
          <p:cNvSpPr>
            <a:spLocks noChangeArrowheads="1"/>
          </p:cNvSpPr>
          <p:nvPr/>
        </p:nvSpPr>
        <p:spPr bwMode="auto">
          <a:xfrm>
            <a:off x="4724003" y="2819789"/>
            <a:ext cx="241300" cy="1635125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36"/>
          <p:cNvSpPr>
            <a:spLocks noChangeArrowheads="1"/>
          </p:cNvSpPr>
          <p:nvPr/>
        </p:nvSpPr>
        <p:spPr bwMode="auto">
          <a:xfrm>
            <a:off x="6017816" y="3939348"/>
            <a:ext cx="241300" cy="522288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35"/>
          <p:cNvSpPr>
            <a:spLocks noChangeArrowheads="1"/>
          </p:cNvSpPr>
          <p:nvPr/>
        </p:nvSpPr>
        <p:spPr bwMode="auto">
          <a:xfrm>
            <a:off x="6833791" y="3183324"/>
            <a:ext cx="241300" cy="1271588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36"/>
          <p:cNvSpPr>
            <a:spLocks noChangeArrowheads="1"/>
          </p:cNvSpPr>
          <p:nvPr/>
        </p:nvSpPr>
        <p:spPr bwMode="auto">
          <a:xfrm>
            <a:off x="7075091" y="3299586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35"/>
          <p:cNvSpPr>
            <a:spLocks noChangeArrowheads="1"/>
          </p:cNvSpPr>
          <p:nvPr/>
        </p:nvSpPr>
        <p:spPr bwMode="auto">
          <a:xfrm>
            <a:off x="7881541" y="3846901"/>
            <a:ext cx="241300" cy="6080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36"/>
          <p:cNvSpPr>
            <a:spLocks noChangeArrowheads="1"/>
          </p:cNvSpPr>
          <p:nvPr/>
        </p:nvSpPr>
        <p:spPr bwMode="auto">
          <a:xfrm>
            <a:off x="8122841" y="3002725"/>
            <a:ext cx="241300" cy="1458913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35"/>
          <p:cNvSpPr>
            <a:spLocks noChangeArrowheads="1"/>
          </p:cNvSpPr>
          <p:nvPr/>
        </p:nvSpPr>
        <p:spPr bwMode="auto">
          <a:xfrm>
            <a:off x="5776516" y="3738951"/>
            <a:ext cx="241300" cy="71596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128"/>
          <p:cNvSpPr txBox="1"/>
          <p:nvPr/>
        </p:nvSpPr>
        <p:spPr>
          <a:xfrm>
            <a:off x="3611168" y="2689614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</a:t>
            </a:r>
          </a:p>
        </p:txBody>
      </p:sp>
      <p:sp>
        <p:nvSpPr>
          <p:cNvPr id="17" name="Text Box 128"/>
          <p:cNvSpPr txBox="1"/>
          <p:nvPr/>
        </p:nvSpPr>
        <p:spPr>
          <a:xfrm>
            <a:off x="3853698" y="3069820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18" name="Text Box 128"/>
          <p:cNvSpPr txBox="1"/>
          <p:nvPr/>
        </p:nvSpPr>
        <p:spPr>
          <a:xfrm>
            <a:off x="4665267" y="2564876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</a:p>
        </p:txBody>
      </p:sp>
      <p:sp>
        <p:nvSpPr>
          <p:cNvPr id="19" name="Text Box 128"/>
          <p:cNvSpPr txBox="1"/>
          <p:nvPr/>
        </p:nvSpPr>
        <p:spPr>
          <a:xfrm>
            <a:off x="4954589" y="3873889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20" name="Text Box 128"/>
          <p:cNvSpPr txBox="1"/>
          <p:nvPr/>
        </p:nvSpPr>
        <p:spPr>
          <a:xfrm>
            <a:off x="5766717" y="3530461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</a:p>
        </p:txBody>
      </p:sp>
      <p:sp>
        <p:nvSpPr>
          <p:cNvPr id="21" name="Text Box 128"/>
          <p:cNvSpPr txBox="1"/>
          <p:nvPr/>
        </p:nvSpPr>
        <p:spPr>
          <a:xfrm>
            <a:off x="5984599" y="3715670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22" name="Text Box 128"/>
          <p:cNvSpPr txBox="1"/>
          <p:nvPr/>
        </p:nvSpPr>
        <p:spPr>
          <a:xfrm>
            <a:off x="6768706" y="2942423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</a:p>
        </p:txBody>
      </p:sp>
      <p:sp>
        <p:nvSpPr>
          <p:cNvPr id="23" name="Text Box 128"/>
          <p:cNvSpPr txBox="1"/>
          <p:nvPr/>
        </p:nvSpPr>
        <p:spPr>
          <a:xfrm>
            <a:off x="7008498" y="3069820"/>
            <a:ext cx="360363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24" name="Text Box 128"/>
          <p:cNvSpPr txBox="1"/>
          <p:nvPr/>
        </p:nvSpPr>
        <p:spPr>
          <a:xfrm>
            <a:off x="7868764" y="3637351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</a:p>
        </p:txBody>
      </p:sp>
      <p:sp>
        <p:nvSpPr>
          <p:cNvPr id="25" name="Text Box 128"/>
          <p:cNvSpPr txBox="1"/>
          <p:nvPr/>
        </p:nvSpPr>
        <p:spPr>
          <a:xfrm>
            <a:off x="8045848" y="2776133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</a:t>
            </a:r>
          </a:p>
        </p:txBody>
      </p:sp>
      <p:sp>
        <p:nvSpPr>
          <p:cNvPr id="28" name="TextBox 79"/>
          <p:cNvSpPr txBox="1">
            <a:spLocks noChangeArrowheads="1"/>
          </p:cNvSpPr>
          <p:nvPr/>
        </p:nvSpPr>
        <p:spPr bwMode="auto">
          <a:xfrm>
            <a:off x="2277359" y="4817013"/>
            <a:ext cx="7699375" cy="5057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）哪一个是男生和女生都比较喜欢的项目？</a:t>
            </a:r>
          </a:p>
        </p:txBody>
      </p:sp>
      <p:sp>
        <p:nvSpPr>
          <p:cNvPr id="29" name="AutoShape 27"/>
          <p:cNvSpPr/>
          <p:nvPr/>
        </p:nvSpPr>
        <p:spPr>
          <a:xfrm>
            <a:off x="2651692" y="5279833"/>
            <a:ext cx="7182475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乒乓球是男生和女生都比较喜欢的项目。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616" y="1475174"/>
            <a:ext cx="6826250" cy="32575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11203" y="3299586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69903" y="2919801"/>
            <a:ext cx="241300" cy="15351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36"/>
          <p:cNvSpPr>
            <a:spLocks noChangeArrowheads="1"/>
          </p:cNvSpPr>
          <p:nvPr/>
        </p:nvSpPr>
        <p:spPr bwMode="auto">
          <a:xfrm>
            <a:off x="4965303" y="4099686"/>
            <a:ext cx="241300" cy="3619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35"/>
          <p:cNvSpPr>
            <a:spLocks noChangeArrowheads="1"/>
          </p:cNvSpPr>
          <p:nvPr/>
        </p:nvSpPr>
        <p:spPr bwMode="auto">
          <a:xfrm>
            <a:off x="4724003" y="2819789"/>
            <a:ext cx="241300" cy="1635125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36"/>
          <p:cNvSpPr>
            <a:spLocks noChangeArrowheads="1"/>
          </p:cNvSpPr>
          <p:nvPr/>
        </p:nvSpPr>
        <p:spPr bwMode="auto">
          <a:xfrm>
            <a:off x="6017816" y="3939348"/>
            <a:ext cx="241300" cy="522288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35"/>
          <p:cNvSpPr>
            <a:spLocks noChangeArrowheads="1"/>
          </p:cNvSpPr>
          <p:nvPr/>
        </p:nvSpPr>
        <p:spPr bwMode="auto">
          <a:xfrm>
            <a:off x="6833791" y="3183324"/>
            <a:ext cx="241300" cy="1271588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36"/>
          <p:cNvSpPr>
            <a:spLocks noChangeArrowheads="1"/>
          </p:cNvSpPr>
          <p:nvPr/>
        </p:nvSpPr>
        <p:spPr bwMode="auto">
          <a:xfrm>
            <a:off x="7075091" y="3299586"/>
            <a:ext cx="241300" cy="1162050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35"/>
          <p:cNvSpPr>
            <a:spLocks noChangeArrowheads="1"/>
          </p:cNvSpPr>
          <p:nvPr/>
        </p:nvSpPr>
        <p:spPr bwMode="auto">
          <a:xfrm>
            <a:off x="7881541" y="3846901"/>
            <a:ext cx="241300" cy="60801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36"/>
          <p:cNvSpPr>
            <a:spLocks noChangeArrowheads="1"/>
          </p:cNvSpPr>
          <p:nvPr/>
        </p:nvSpPr>
        <p:spPr bwMode="auto">
          <a:xfrm>
            <a:off x="8122841" y="3002725"/>
            <a:ext cx="241300" cy="1458913"/>
          </a:xfrm>
          <a:prstGeom prst="rect">
            <a:avLst/>
          </a:prstGeom>
          <a:solidFill>
            <a:srgbClr val="E9698A"/>
          </a:solidFill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35"/>
          <p:cNvSpPr>
            <a:spLocks noChangeArrowheads="1"/>
          </p:cNvSpPr>
          <p:nvPr/>
        </p:nvSpPr>
        <p:spPr bwMode="auto">
          <a:xfrm>
            <a:off x="5776516" y="3738951"/>
            <a:ext cx="241300" cy="715963"/>
          </a:xfrm>
          <a:prstGeom prst="rect">
            <a:avLst/>
          </a:prstGeom>
          <a:solidFill>
            <a:srgbClr val="CCEDFE"/>
          </a:solidFill>
          <a:ln w="12700" algn="ctr">
            <a:noFill/>
            <a:rou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128"/>
          <p:cNvSpPr txBox="1"/>
          <p:nvPr/>
        </p:nvSpPr>
        <p:spPr>
          <a:xfrm>
            <a:off x="3611168" y="2689614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17</a:t>
            </a:r>
          </a:p>
        </p:txBody>
      </p:sp>
      <p:sp>
        <p:nvSpPr>
          <p:cNvPr id="17" name="Text Box 128"/>
          <p:cNvSpPr txBox="1"/>
          <p:nvPr/>
        </p:nvSpPr>
        <p:spPr>
          <a:xfrm>
            <a:off x="3853698" y="3069820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18" name="Text Box 128"/>
          <p:cNvSpPr txBox="1"/>
          <p:nvPr/>
        </p:nvSpPr>
        <p:spPr>
          <a:xfrm>
            <a:off x="4665267" y="2564876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</a:p>
        </p:txBody>
      </p:sp>
      <p:sp>
        <p:nvSpPr>
          <p:cNvPr id="19" name="Text Box 128"/>
          <p:cNvSpPr txBox="1"/>
          <p:nvPr/>
        </p:nvSpPr>
        <p:spPr>
          <a:xfrm>
            <a:off x="4954589" y="3873889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20" name="Text Box 128"/>
          <p:cNvSpPr txBox="1"/>
          <p:nvPr/>
        </p:nvSpPr>
        <p:spPr>
          <a:xfrm>
            <a:off x="5766717" y="3530461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</a:p>
        </p:txBody>
      </p:sp>
      <p:sp>
        <p:nvSpPr>
          <p:cNvPr id="21" name="Text Box 128"/>
          <p:cNvSpPr txBox="1"/>
          <p:nvPr/>
        </p:nvSpPr>
        <p:spPr>
          <a:xfrm>
            <a:off x="5984599" y="3715670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22" name="Text Box 128"/>
          <p:cNvSpPr txBox="1"/>
          <p:nvPr/>
        </p:nvSpPr>
        <p:spPr>
          <a:xfrm>
            <a:off x="6768706" y="2942423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</a:t>
            </a:r>
          </a:p>
        </p:txBody>
      </p:sp>
      <p:sp>
        <p:nvSpPr>
          <p:cNvPr id="23" name="Text Box 128"/>
          <p:cNvSpPr txBox="1"/>
          <p:nvPr/>
        </p:nvSpPr>
        <p:spPr>
          <a:xfrm>
            <a:off x="7008498" y="3069820"/>
            <a:ext cx="360363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</a:p>
        </p:txBody>
      </p:sp>
      <p:sp>
        <p:nvSpPr>
          <p:cNvPr id="24" name="Text Box 128"/>
          <p:cNvSpPr txBox="1"/>
          <p:nvPr/>
        </p:nvSpPr>
        <p:spPr>
          <a:xfrm>
            <a:off x="7868764" y="3637351"/>
            <a:ext cx="358775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</a:p>
        </p:txBody>
      </p:sp>
      <p:sp>
        <p:nvSpPr>
          <p:cNvPr id="25" name="Text Box 128"/>
          <p:cNvSpPr txBox="1"/>
          <p:nvPr/>
        </p:nvSpPr>
        <p:spPr>
          <a:xfrm>
            <a:off x="8045848" y="2776133"/>
            <a:ext cx="360362" cy="276999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</a:t>
            </a:r>
          </a:p>
        </p:txBody>
      </p:sp>
      <p:sp>
        <p:nvSpPr>
          <p:cNvPr id="28" name="TextBox 79"/>
          <p:cNvSpPr txBox="1">
            <a:spLocks noChangeArrowheads="1"/>
          </p:cNvSpPr>
          <p:nvPr/>
        </p:nvSpPr>
        <p:spPr bwMode="auto">
          <a:xfrm>
            <a:off x="2421504" y="4817013"/>
            <a:ext cx="7699375" cy="5057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）你还能提出其他数学问题并解答吗？</a:t>
            </a:r>
          </a:p>
        </p:txBody>
      </p:sp>
      <p:sp>
        <p:nvSpPr>
          <p:cNvPr id="29" name="AutoShape 27"/>
          <p:cNvSpPr/>
          <p:nvPr/>
        </p:nvSpPr>
        <p:spPr>
          <a:xfrm>
            <a:off x="4360784" y="5299537"/>
            <a:ext cx="2726383" cy="549863"/>
          </a:xfrm>
          <a:prstGeom prst="wedgeRoundRectCallout">
            <a:avLst>
              <a:gd name="adj1" fmla="val 64680"/>
              <a:gd name="adj2" fmla="val 35366"/>
              <a:gd name="adj3" fmla="val 16667"/>
            </a:avLst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tIns="10800" bIns="72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答案不唯一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573988" y="1852587"/>
            <a:ext cx="7240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在生活中，还能看到这样的复式条形统计图。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04" y="2650402"/>
            <a:ext cx="68945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563789" y="3783416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62057" y="1487325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75992" y="2000461"/>
            <a:ext cx="232837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复式条形图</a:t>
            </a:r>
          </a:p>
        </p:txBody>
      </p:sp>
      <p:sp>
        <p:nvSpPr>
          <p:cNvPr id="4" name="矩形 3"/>
          <p:cNvSpPr/>
          <p:nvPr/>
        </p:nvSpPr>
        <p:spPr>
          <a:xfrm>
            <a:off x="2084539" y="4908464"/>
            <a:ext cx="7825946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复式条形图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能清楚地看出数量的多少，便于比较两组数据的多少。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69" y="2601872"/>
            <a:ext cx="4097943" cy="222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59" y="2590386"/>
            <a:ext cx="3335492" cy="22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913885" y="981499"/>
            <a:ext cx="11047494" cy="5876501"/>
            <a:chOff x="1516344" y="1196751"/>
            <a:chExt cx="11047494" cy="5876501"/>
          </a:xfrm>
        </p:grpSpPr>
        <p:grpSp>
          <p:nvGrpSpPr>
            <p:cNvPr id="14" name="组合 13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7" name="矩形: 圆角 1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59020" y="426339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8695" y="2355122"/>
            <a:ext cx="2748564" cy="1337811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783937" y="4147769"/>
            <a:ext cx="4229749" cy="4349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下面是某地区城镇人口统计表。</a:t>
            </a:r>
          </a:p>
        </p:txBody>
      </p:sp>
      <p:pic>
        <p:nvPicPr>
          <p:cNvPr id="4" name="Picture 170" descr="C:\Users\wangwei\AppData\Local\Temp\SNAGHTML5d3d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1457" y="5090714"/>
            <a:ext cx="3894695" cy="96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192179" y="4147769"/>
            <a:ext cx="4331426" cy="4349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下面是某地区乡村人口统计表。</a:t>
            </a:r>
          </a:p>
        </p:txBody>
      </p:sp>
      <p:pic>
        <p:nvPicPr>
          <p:cNvPr id="6" name="Picture 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2064" y="2355121"/>
            <a:ext cx="2488699" cy="133781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7" name="Picture 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0547" y="5081522"/>
            <a:ext cx="3894695" cy="9648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132681" y="1294078"/>
            <a:ext cx="5684660" cy="322866"/>
          </a:xfrm>
          <a:custGeom>
            <a:avLst/>
            <a:gdLst/>
            <a:ahLst/>
            <a:cxnLst/>
            <a:rect l="l" t="t" r="r" b="b"/>
            <a:pathLst>
              <a:path w="5684660" h="322866">
                <a:moveTo>
                  <a:pt x="4715472" y="255809"/>
                </a:moveTo>
                <a:cubicBezTo>
                  <a:pt x="4727177" y="255454"/>
                  <a:pt x="4736235" y="258172"/>
                  <a:pt x="4742645" y="263964"/>
                </a:cubicBezTo>
                <a:cubicBezTo>
                  <a:pt x="4751192" y="271686"/>
                  <a:pt x="4753928" y="277562"/>
                  <a:pt x="4750852" y="281592"/>
                </a:cubicBezTo>
                <a:cubicBezTo>
                  <a:pt x="4747776" y="285621"/>
                  <a:pt x="4741760" y="286955"/>
                  <a:pt x="4732805" y="285593"/>
                </a:cubicBezTo>
                <a:cubicBezTo>
                  <a:pt x="4723849" y="284230"/>
                  <a:pt x="4714585" y="283330"/>
                  <a:pt x="4705013" y="282893"/>
                </a:cubicBezTo>
                <a:cubicBezTo>
                  <a:pt x="4695441" y="282456"/>
                  <a:pt x="4684485" y="282681"/>
                  <a:pt x="4672145" y="283571"/>
                </a:cubicBezTo>
                <a:cubicBezTo>
                  <a:pt x="4659806" y="284460"/>
                  <a:pt x="4642529" y="286457"/>
                  <a:pt x="4620316" y="289561"/>
                </a:cubicBezTo>
                <a:cubicBezTo>
                  <a:pt x="4598103" y="292666"/>
                  <a:pt x="4581203" y="295147"/>
                  <a:pt x="4569616" y="297004"/>
                </a:cubicBezTo>
                <a:cubicBezTo>
                  <a:pt x="4558029" y="298861"/>
                  <a:pt x="4549311" y="299789"/>
                  <a:pt x="4543460" y="299789"/>
                </a:cubicBezTo>
                <a:cubicBezTo>
                  <a:pt x="4537164" y="299789"/>
                  <a:pt x="4529643" y="296871"/>
                  <a:pt x="4520895" y="291035"/>
                </a:cubicBezTo>
                <a:cubicBezTo>
                  <a:pt x="4511589" y="281484"/>
                  <a:pt x="4514614" y="276709"/>
                  <a:pt x="4529973" y="276709"/>
                </a:cubicBezTo>
                <a:cubicBezTo>
                  <a:pt x="4543366" y="276709"/>
                  <a:pt x="4563274" y="275142"/>
                  <a:pt x="4589696" y="272009"/>
                </a:cubicBezTo>
                <a:cubicBezTo>
                  <a:pt x="4616118" y="268875"/>
                  <a:pt x="4637098" y="266423"/>
                  <a:pt x="4652636" y="264652"/>
                </a:cubicBezTo>
                <a:cubicBezTo>
                  <a:pt x="4668173" y="262881"/>
                  <a:pt x="4684923" y="260393"/>
                  <a:pt x="4702884" y="257188"/>
                </a:cubicBezTo>
                <a:cubicBezTo>
                  <a:pt x="4707374" y="256387"/>
                  <a:pt x="4711570" y="255927"/>
                  <a:pt x="4715472" y="255809"/>
                </a:cubicBezTo>
                <a:close/>
                <a:moveTo>
                  <a:pt x="5614385" y="233516"/>
                </a:moveTo>
                <a:cubicBezTo>
                  <a:pt x="5621183" y="233516"/>
                  <a:pt x="5626722" y="235656"/>
                  <a:pt x="5631002" y="239937"/>
                </a:cubicBezTo>
                <a:cubicBezTo>
                  <a:pt x="5635283" y="244217"/>
                  <a:pt x="5637423" y="249290"/>
                  <a:pt x="5637423" y="255155"/>
                </a:cubicBezTo>
                <a:cubicBezTo>
                  <a:pt x="5637423" y="261723"/>
                  <a:pt x="5635225" y="267205"/>
                  <a:pt x="5630830" y="271600"/>
                </a:cubicBezTo>
                <a:cubicBezTo>
                  <a:pt x="5626435" y="275995"/>
                  <a:pt x="5620954" y="278193"/>
                  <a:pt x="5614385" y="278193"/>
                </a:cubicBezTo>
                <a:cubicBezTo>
                  <a:pt x="5607789" y="278193"/>
                  <a:pt x="5602304" y="276006"/>
                  <a:pt x="5597930" y="271632"/>
                </a:cubicBezTo>
                <a:cubicBezTo>
                  <a:pt x="5593556" y="267259"/>
                  <a:pt x="5591369" y="261766"/>
                  <a:pt x="5591369" y="255155"/>
                </a:cubicBezTo>
                <a:cubicBezTo>
                  <a:pt x="5591369" y="249247"/>
                  <a:pt x="5593499" y="244164"/>
                  <a:pt x="5597758" y="239905"/>
                </a:cubicBezTo>
                <a:cubicBezTo>
                  <a:pt x="5602017" y="235646"/>
                  <a:pt x="5607560" y="233516"/>
                  <a:pt x="5614385" y="233516"/>
                </a:cubicBezTo>
                <a:close/>
                <a:moveTo>
                  <a:pt x="1145806" y="233516"/>
                </a:moveTo>
                <a:cubicBezTo>
                  <a:pt x="1152603" y="233516"/>
                  <a:pt x="1158367" y="235882"/>
                  <a:pt x="1163100" y="240614"/>
                </a:cubicBezTo>
                <a:cubicBezTo>
                  <a:pt x="1167832" y="245347"/>
                  <a:pt x="1170198" y="250645"/>
                  <a:pt x="1170198" y="256511"/>
                </a:cubicBezTo>
                <a:cubicBezTo>
                  <a:pt x="1170198" y="263968"/>
                  <a:pt x="1167775" y="270119"/>
                  <a:pt x="1162928" y="274966"/>
                </a:cubicBezTo>
                <a:cubicBezTo>
                  <a:pt x="1158081" y="279813"/>
                  <a:pt x="1152373" y="282237"/>
                  <a:pt x="1145806" y="282237"/>
                </a:cubicBezTo>
                <a:cubicBezTo>
                  <a:pt x="1139209" y="282237"/>
                  <a:pt x="1133498" y="279824"/>
                  <a:pt x="1128672" y="274999"/>
                </a:cubicBezTo>
                <a:cubicBezTo>
                  <a:pt x="1123847" y="270173"/>
                  <a:pt x="1121434" y="264011"/>
                  <a:pt x="1121434" y="256511"/>
                </a:cubicBezTo>
                <a:cubicBezTo>
                  <a:pt x="1121434" y="250602"/>
                  <a:pt x="1123790" y="245293"/>
                  <a:pt x="1128500" y="240582"/>
                </a:cubicBezTo>
                <a:cubicBezTo>
                  <a:pt x="1133211" y="235871"/>
                  <a:pt x="1138979" y="233516"/>
                  <a:pt x="1145806" y="233516"/>
                </a:cubicBezTo>
                <a:close/>
                <a:moveTo>
                  <a:pt x="5054658" y="222793"/>
                </a:moveTo>
                <a:cubicBezTo>
                  <a:pt x="5048715" y="223661"/>
                  <a:pt x="5031388" y="226203"/>
                  <a:pt x="5002679" y="230419"/>
                </a:cubicBezTo>
                <a:cubicBezTo>
                  <a:pt x="5003511" y="243812"/>
                  <a:pt x="5004694" y="255184"/>
                  <a:pt x="5006228" y="264534"/>
                </a:cubicBezTo>
                <a:cubicBezTo>
                  <a:pt x="5033748" y="262813"/>
                  <a:pt x="5051952" y="261214"/>
                  <a:pt x="5060843" y="259737"/>
                </a:cubicBezTo>
                <a:cubicBezTo>
                  <a:pt x="5063353" y="243992"/>
                  <a:pt x="5064435" y="233681"/>
                  <a:pt x="5064091" y="228805"/>
                </a:cubicBezTo>
                <a:cubicBezTo>
                  <a:pt x="5063747" y="223930"/>
                  <a:pt x="5060603" y="221926"/>
                  <a:pt x="5054658" y="222793"/>
                </a:cubicBezTo>
                <a:close/>
                <a:moveTo>
                  <a:pt x="5274782" y="218018"/>
                </a:moveTo>
                <a:cubicBezTo>
                  <a:pt x="5276834" y="217200"/>
                  <a:pt x="5280965" y="220223"/>
                  <a:pt x="5287174" y="227084"/>
                </a:cubicBezTo>
                <a:cubicBezTo>
                  <a:pt x="5294244" y="237696"/>
                  <a:pt x="5302304" y="246662"/>
                  <a:pt x="5311352" y="253983"/>
                </a:cubicBezTo>
                <a:cubicBezTo>
                  <a:pt x="5320401" y="261304"/>
                  <a:pt x="5332070" y="266696"/>
                  <a:pt x="5346360" y="270159"/>
                </a:cubicBezTo>
                <a:cubicBezTo>
                  <a:pt x="5360650" y="273622"/>
                  <a:pt x="5376675" y="274956"/>
                  <a:pt x="5394435" y="274160"/>
                </a:cubicBezTo>
                <a:cubicBezTo>
                  <a:pt x="5412196" y="273364"/>
                  <a:pt x="5418656" y="267800"/>
                  <a:pt x="5413816" y="257468"/>
                </a:cubicBezTo>
                <a:cubicBezTo>
                  <a:pt x="5408976" y="247136"/>
                  <a:pt x="5404930" y="237406"/>
                  <a:pt x="5401674" y="228278"/>
                </a:cubicBezTo>
                <a:cubicBezTo>
                  <a:pt x="5398419" y="219151"/>
                  <a:pt x="5401294" y="218283"/>
                  <a:pt x="5410300" y="225676"/>
                </a:cubicBezTo>
                <a:cubicBezTo>
                  <a:pt x="5419305" y="233068"/>
                  <a:pt x="5427243" y="240424"/>
                  <a:pt x="5434111" y="247745"/>
                </a:cubicBezTo>
                <a:cubicBezTo>
                  <a:pt x="5440981" y="255066"/>
                  <a:pt x="5448875" y="261591"/>
                  <a:pt x="5457794" y="267320"/>
                </a:cubicBezTo>
                <a:cubicBezTo>
                  <a:pt x="5466714" y="273048"/>
                  <a:pt x="5466456" y="279197"/>
                  <a:pt x="5457020" y="285765"/>
                </a:cubicBezTo>
                <a:cubicBezTo>
                  <a:pt x="5447584" y="292332"/>
                  <a:pt x="5437090" y="296538"/>
                  <a:pt x="5425539" y="298380"/>
                </a:cubicBezTo>
                <a:cubicBezTo>
                  <a:pt x="5413988" y="300223"/>
                  <a:pt x="5399433" y="300915"/>
                  <a:pt x="5381873" y="300456"/>
                </a:cubicBezTo>
                <a:cubicBezTo>
                  <a:pt x="5364314" y="299997"/>
                  <a:pt x="5349031" y="298144"/>
                  <a:pt x="5336024" y="294896"/>
                </a:cubicBezTo>
                <a:cubicBezTo>
                  <a:pt x="5323018" y="291648"/>
                  <a:pt x="5310624" y="284599"/>
                  <a:pt x="5298844" y="273751"/>
                </a:cubicBezTo>
                <a:cubicBezTo>
                  <a:pt x="5287063" y="262903"/>
                  <a:pt x="5279069" y="248982"/>
                  <a:pt x="5274860" y="231989"/>
                </a:cubicBezTo>
                <a:cubicBezTo>
                  <a:pt x="5272756" y="223492"/>
                  <a:pt x="5272729" y="218835"/>
                  <a:pt x="5274782" y="218018"/>
                </a:cubicBezTo>
                <a:close/>
                <a:moveTo>
                  <a:pt x="4655348" y="207470"/>
                </a:moveTo>
                <a:cubicBezTo>
                  <a:pt x="4660767" y="207859"/>
                  <a:pt x="4666047" y="209475"/>
                  <a:pt x="4671188" y="212318"/>
                </a:cubicBezTo>
                <a:cubicBezTo>
                  <a:pt x="4681470" y="218004"/>
                  <a:pt x="4683449" y="222499"/>
                  <a:pt x="4677125" y="225805"/>
                </a:cubicBezTo>
                <a:cubicBezTo>
                  <a:pt x="4670801" y="229110"/>
                  <a:pt x="4661358" y="231917"/>
                  <a:pt x="4648796" y="234226"/>
                </a:cubicBezTo>
                <a:cubicBezTo>
                  <a:pt x="4636234" y="236535"/>
                  <a:pt x="4624697" y="238367"/>
                  <a:pt x="4614186" y="239722"/>
                </a:cubicBezTo>
                <a:cubicBezTo>
                  <a:pt x="4603674" y="241077"/>
                  <a:pt x="4593815" y="240399"/>
                  <a:pt x="4584609" y="237689"/>
                </a:cubicBezTo>
                <a:cubicBezTo>
                  <a:pt x="4574227" y="232699"/>
                  <a:pt x="4570828" y="229218"/>
                  <a:pt x="4574413" y="227246"/>
                </a:cubicBezTo>
                <a:cubicBezTo>
                  <a:pt x="4577998" y="225274"/>
                  <a:pt x="4586756" y="222937"/>
                  <a:pt x="4600688" y="220233"/>
                </a:cubicBezTo>
                <a:cubicBezTo>
                  <a:pt x="4614619" y="217530"/>
                  <a:pt x="4627282" y="214114"/>
                  <a:pt x="4638675" y="209984"/>
                </a:cubicBezTo>
                <a:cubicBezTo>
                  <a:pt x="4644372" y="207919"/>
                  <a:pt x="4649929" y="207081"/>
                  <a:pt x="4655348" y="207470"/>
                </a:cubicBezTo>
                <a:close/>
                <a:moveTo>
                  <a:pt x="2111467" y="199816"/>
                </a:moveTo>
                <a:cubicBezTo>
                  <a:pt x="2113790" y="199686"/>
                  <a:pt x="2116861" y="200207"/>
                  <a:pt x="2120679" y="201380"/>
                </a:cubicBezTo>
                <a:cubicBezTo>
                  <a:pt x="2135951" y="206069"/>
                  <a:pt x="2147000" y="211611"/>
                  <a:pt x="2153826" y="218007"/>
                </a:cubicBezTo>
                <a:cubicBezTo>
                  <a:pt x="2160652" y="224403"/>
                  <a:pt x="2162914" y="232659"/>
                  <a:pt x="2160613" y="242776"/>
                </a:cubicBezTo>
                <a:cubicBezTo>
                  <a:pt x="2158311" y="252893"/>
                  <a:pt x="2151711" y="254137"/>
                  <a:pt x="2140813" y="246508"/>
                </a:cubicBezTo>
                <a:cubicBezTo>
                  <a:pt x="2129914" y="238879"/>
                  <a:pt x="2119890" y="229565"/>
                  <a:pt x="2110741" y="218566"/>
                </a:cubicBezTo>
                <a:cubicBezTo>
                  <a:pt x="2104256" y="206456"/>
                  <a:pt x="2104498" y="200206"/>
                  <a:pt x="2111467" y="199816"/>
                </a:cubicBezTo>
                <a:close/>
                <a:moveTo>
                  <a:pt x="5067444" y="197002"/>
                </a:moveTo>
                <a:cubicBezTo>
                  <a:pt x="5071658" y="197146"/>
                  <a:pt x="5076517" y="198175"/>
                  <a:pt x="5082020" y="200089"/>
                </a:cubicBezTo>
                <a:cubicBezTo>
                  <a:pt x="5093026" y="203918"/>
                  <a:pt x="5100551" y="208392"/>
                  <a:pt x="5104595" y="213511"/>
                </a:cubicBezTo>
                <a:cubicBezTo>
                  <a:pt x="5108639" y="218631"/>
                  <a:pt x="5108281" y="223026"/>
                  <a:pt x="5103519" y="226697"/>
                </a:cubicBezTo>
                <a:cubicBezTo>
                  <a:pt x="5098759" y="230368"/>
                  <a:pt x="5092592" y="241038"/>
                  <a:pt x="5085021" y="258705"/>
                </a:cubicBezTo>
                <a:cubicBezTo>
                  <a:pt x="5098515" y="271467"/>
                  <a:pt x="5097644" y="278132"/>
                  <a:pt x="5082407" y="278698"/>
                </a:cubicBezTo>
                <a:cubicBezTo>
                  <a:pt x="5067170" y="279265"/>
                  <a:pt x="5053475" y="279996"/>
                  <a:pt x="5041322" y="280893"/>
                </a:cubicBezTo>
                <a:cubicBezTo>
                  <a:pt x="5029169" y="281789"/>
                  <a:pt x="5017306" y="282624"/>
                  <a:pt x="5005734" y="283398"/>
                </a:cubicBezTo>
                <a:cubicBezTo>
                  <a:pt x="5003913" y="289823"/>
                  <a:pt x="5000614" y="293035"/>
                  <a:pt x="4995839" y="293035"/>
                </a:cubicBezTo>
                <a:cubicBezTo>
                  <a:pt x="4991795" y="293035"/>
                  <a:pt x="4988307" y="286198"/>
                  <a:pt x="4985374" y="272525"/>
                </a:cubicBezTo>
                <a:cubicBezTo>
                  <a:pt x="4982441" y="258852"/>
                  <a:pt x="4980104" y="248111"/>
                  <a:pt x="4978361" y="240303"/>
                </a:cubicBezTo>
                <a:cubicBezTo>
                  <a:pt x="4976619" y="232494"/>
                  <a:pt x="4973909" y="225586"/>
                  <a:pt x="4970230" y="219577"/>
                </a:cubicBezTo>
                <a:cubicBezTo>
                  <a:pt x="4966552" y="213569"/>
                  <a:pt x="4968342" y="210565"/>
                  <a:pt x="4975598" y="210565"/>
                </a:cubicBezTo>
                <a:cubicBezTo>
                  <a:pt x="4981592" y="210565"/>
                  <a:pt x="4986963" y="211235"/>
                  <a:pt x="4991709" y="212576"/>
                </a:cubicBezTo>
                <a:cubicBezTo>
                  <a:pt x="4996456" y="213917"/>
                  <a:pt x="5007017" y="212841"/>
                  <a:pt x="5023394" y="209349"/>
                </a:cubicBezTo>
                <a:cubicBezTo>
                  <a:pt x="5039770" y="205857"/>
                  <a:pt x="5050884" y="202484"/>
                  <a:pt x="5056734" y="199229"/>
                </a:cubicBezTo>
                <a:cubicBezTo>
                  <a:pt x="5059660" y="197601"/>
                  <a:pt x="5063229" y="196859"/>
                  <a:pt x="5067444" y="197002"/>
                </a:cubicBezTo>
                <a:close/>
                <a:moveTo>
                  <a:pt x="5239109" y="187745"/>
                </a:moveTo>
                <a:cubicBezTo>
                  <a:pt x="5241250" y="188844"/>
                  <a:pt x="5243752" y="193141"/>
                  <a:pt x="5246617" y="200638"/>
                </a:cubicBezTo>
                <a:cubicBezTo>
                  <a:pt x="5252346" y="215630"/>
                  <a:pt x="5250804" y="233652"/>
                  <a:pt x="5241992" y="254704"/>
                </a:cubicBezTo>
                <a:cubicBezTo>
                  <a:pt x="5233180" y="275755"/>
                  <a:pt x="5225504" y="281247"/>
                  <a:pt x="5218965" y="271181"/>
                </a:cubicBezTo>
                <a:cubicBezTo>
                  <a:pt x="5212426" y="261114"/>
                  <a:pt x="5209390" y="253811"/>
                  <a:pt x="5209855" y="249272"/>
                </a:cubicBezTo>
                <a:cubicBezTo>
                  <a:pt x="5210322" y="244734"/>
                  <a:pt x="5213860" y="236793"/>
                  <a:pt x="5220471" y="225450"/>
                </a:cubicBezTo>
                <a:cubicBezTo>
                  <a:pt x="5226508" y="215110"/>
                  <a:pt x="5230943" y="204642"/>
                  <a:pt x="5233775" y="194045"/>
                </a:cubicBezTo>
                <a:cubicBezTo>
                  <a:pt x="5235191" y="188746"/>
                  <a:pt x="5236969" y="186646"/>
                  <a:pt x="5239109" y="187745"/>
                </a:cubicBezTo>
                <a:close/>
                <a:moveTo>
                  <a:pt x="5324914" y="186688"/>
                </a:moveTo>
                <a:cubicBezTo>
                  <a:pt x="5329195" y="185498"/>
                  <a:pt x="5337968" y="188144"/>
                  <a:pt x="5351232" y="194625"/>
                </a:cubicBezTo>
                <a:cubicBezTo>
                  <a:pt x="5365515" y="200906"/>
                  <a:pt x="5370470" y="210554"/>
                  <a:pt x="5366096" y="223568"/>
                </a:cubicBezTo>
                <a:cubicBezTo>
                  <a:pt x="5361722" y="236581"/>
                  <a:pt x="5355065" y="239220"/>
                  <a:pt x="5346123" y="231483"/>
                </a:cubicBezTo>
                <a:cubicBezTo>
                  <a:pt x="5337182" y="223747"/>
                  <a:pt x="5330342" y="214644"/>
                  <a:pt x="5325602" y="204176"/>
                </a:cubicBezTo>
                <a:cubicBezTo>
                  <a:pt x="5320863" y="193708"/>
                  <a:pt x="5320633" y="187878"/>
                  <a:pt x="5324914" y="186688"/>
                </a:cubicBezTo>
                <a:close/>
                <a:moveTo>
                  <a:pt x="2935513" y="182432"/>
                </a:moveTo>
                <a:cubicBezTo>
                  <a:pt x="2939252" y="183054"/>
                  <a:pt x="2944054" y="184394"/>
                  <a:pt x="2949919" y="186451"/>
                </a:cubicBezTo>
                <a:cubicBezTo>
                  <a:pt x="2971085" y="194152"/>
                  <a:pt x="2983812" y="202832"/>
                  <a:pt x="2988100" y="212490"/>
                </a:cubicBezTo>
                <a:cubicBezTo>
                  <a:pt x="2992388" y="222148"/>
                  <a:pt x="2992782" y="231914"/>
                  <a:pt x="2989283" y="241787"/>
                </a:cubicBezTo>
                <a:cubicBezTo>
                  <a:pt x="2985784" y="251660"/>
                  <a:pt x="2977764" y="250222"/>
                  <a:pt x="2965224" y="237474"/>
                </a:cubicBezTo>
                <a:cubicBezTo>
                  <a:pt x="2952683" y="224725"/>
                  <a:pt x="2941132" y="210977"/>
                  <a:pt x="2930571" y="196228"/>
                </a:cubicBezTo>
                <a:cubicBezTo>
                  <a:pt x="2922650" y="185166"/>
                  <a:pt x="2924297" y="180568"/>
                  <a:pt x="2935513" y="182432"/>
                </a:cubicBezTo>
                <a:close/>
                <a:moveTo>
                  <a:pt x="5439215" y="180291"/>
                </a:moveTo>
                <a:cubicBezTo>
                  <a:pt x="5444983" y="180247"/>
                  <a:pt x="5450933" y="180916"/>
                  <a:pt x="5457063" y="182300"/>
                </a:cubicBezTo>
                <a:cubicBezTo>
                  <a:pt x="5469840" y="183289"/>
                  <a:pt x="5479212" y="187359"/>
                  <a:pt x="5485177" y="194507"/>
                </a:cubicBezTo>
                <a:cubicBezTo>
                  <a:pt x="5491143" y="201656"/>
                  <a:pt x="5491910" y="209518"/>
                  <a:pt x="5487479" y="218093"/>
                </a:cubicBezTo>
                <a:cubicBezTo>
                  <a:pt x="5483047" y="226669"/>
                  <a:pt x="5473013" y="226371"/>
                  <a:pt x="5457375" y="217200"/>
                </a:cubicBezTo>
                <a:cubicBezTo>
                  <a:pt x="5441737" y="208030"/>
                  <a:pt x="5429304" y="200702"/>
                  <a:pt x="5420076" y="195217"/>
                </a:cubicBezTo>
                <a:cubicBezTo>
                  <a:pt x="5410848" y="189732"/>
                  <a:pt x="5411641" y="185516"/>
                  <a:pt x="5422453" y="182569"/>
                </a:cubicBezTo>
                <a:cubicBezTo>
                  <a:pt x="5427859" y="181095"/>
                  <a:pt x="5433446" y="180336"/>
                  <a:pt x="5439215" y="180291"/>
                </a:cubicBezTo>
                <a:close/>
                <a:moveTo>
                  <a:pt x="2838160" y="169625"/>
                </a:moveTo>
                <a:cubicBezTo>
                  <a:pt x="2840632" y="170783"/>
                  <a:pt x="2842031" y="175847"/>
                  <a:pt x="2842357" y="184817"/>
                </a:cubicBezTo>
                <a:cubicBezTo>
                  <a:pt x="2843009" y="202756"/>
                  <a:pt x="2838191" y="219653"/>
                  <a:pt x="2827902" y="235506"/>
                </a:cubicBezTo>
                <a:cubicBezTo>
                  <a:pt x="2817613" y="251359"/>
                  <a:pt x="2810389" y="253628"/>
                  <a:pt x="2806230" y="242314"/>
                </a:cubicBezTo>
                <a:cubicBezTo>
                  <a:pt x="2802071" y="230999"/>
                  <a:pt x="2803384" y="220309"/>
                  <a:pt x="2810167" y="210242"/>
                </a:cubicBezTo>
                <a:cubicBezTo>
                  <a:pt x="2816950" y="200175"/>
                  <a:pt x="2822736" y="189384"/>
                  <a:pt x="2827525" y="177869"/>
                </a:cubicBezTo>
                <a:cubicBezTo>
                  <a:pt x="2832143" y="171215"/>
                  <a:pt x="2835688" y="168467"/>
                  <a:pt x="2838160" y="169625"/>
                </a:cubicBezTo>
                <a:close/>
                <a:moveTo>
                  <a:pt x="3461926" y="165410"/>
                </a:moveTo>
                <a:lnTo>
                  <a:pt x="3461161" y="179751"/>
                </a:lnTo>
                <a:lnTo>
                  <a:pt x="3458818" y="194220"/>
                </a:lnTo>
                <a:lnTo>
                  <a:pt x="3479284" y="189549"/>
                </a:lnTo>
                <a:lnTo>
                  <a:pt x="3479284" y="166167"/>
                </a:lnTo>
                <a:cubicBezTo>
                  <a:pt x="3473791" y="167056"/>
                  <a:pt x="3468145" y="166877"/>
                  <a:pt x="3462344" y="165630"/>
                </a:cubicBezTo>
                <a:close/>
                <a:moveTo>
                  <a:pt x="2119004" y="164463"/>
                </a:moveTo>
                <a:cubicBezTo>
                  <a:pt x="2122204" y="163649"/>
                  <a:pt x="2127978" y="164575"/>
                  <a:pt x="2136328" y="167243"/>
                </a:cubicBezTo>
                <a:cubicBezTo>
                  <a:pt x="2153027" y="172577"/>
                  <a:pt x="2161376" y="181189"/>
                  <a:pt x="2161376" y="193077"/>
                </a:cubicBezTo>
                <a:cubicBezTo>
                  <a:pt x="2161376" y="205725"/>
                  <a:pt x="2153697" y="207697"/>
                  <a:pt x="2138339" y="198992"/>
                </a:cubicBezTo>
                <a:cubicBezTo>
                  <a:pt x="2128100" y="189671"/>
                  <a:pt x="2121031" y="180715"/>
                  <a:pt x="2117130" y="172126"/>
                </a:cubicBezTo>
                <a:cubicBezTo>
                  <a:pt x="2115180" y="167831"/>
                  <a:pt x="2115804" y="165276"/>
                  <a:pt x="2119004" y="164463"/>
                </a:cubicBezTo>
                <a:close/>
                <a:moveTo>
                  <a:pt x="5065602" y="158652"/>
                </a:moveTo>
                <a:cubicBezTo>
                  <a:pt x="5072969" y="158654"/>
                  <a:pt x="5078481" y="160259"/>
                  <a:pt x="5082138" y="163468"/>
                </a:cubicBezTo>
                <a:cubicBezTo>
                  <a:pt x="5089452" y="169885"/>
                  <a:pt x="5086956" y="175528"/>
                  <a:pt x="5074653" y="180396"/>
                </a:cubicBezTo>
                <a:cubicBezTo>
                  <a:pt x="5062349" y="185265"/>
                  <a:pt x="5047366" y="188610"/>
                  <a:pt x="5029706" y="190431"/>
                </a:cubicBezTo>
                <a:cubicBezTo>
                  <a:pt x="5012047" y="192252"/>
                  <a:pt x="4998377" y="190180"/>
                  <a:pt x="4988697" y="184214"/>
                </a:cubicBezTo>
                <a:cubicBezTo>
                  <a:pt x="4979018" y="178249"/>
                  <a:pt x="4979875" y="174642"/>
                  <a:pt x="4991268" y="173395"/>
                </a:cubicBezTo>
                <a:cubicBezTo>
                  <a:pt x="5002661" y="172147"/>
                  <a:pt x="5018217" y="168835"/>
                  <a:pt x="5037934" y="163457"/>
                </a:cubicBezTo>
                <a:cubicBezTo>
                  <a:pt x="5049012" y="160252"/>
                  <a:pt x="5058234" y="158650"/>
                  <a:pt x="5065602" y="158652"/>
                </a:cubicBezTo>
                <a:close/>
                <a:moveTo>
                  <a:pt x="3523549" y="155488"/>
                </a:moveTo>
                <a:lnTo>
                  <a:pt x="3517594" y="159886"/>
                </a:lnTo>
                <a:cubicBezTo>
                  <a:pt x="3510639" y="162252"/>
                  <a:pt x="3505569" y="163701"/>
                  <a:pt x="3502386" y="164231"/>
                </a:cubicBezTo>
                <a:lnTo>
                  <a:pt x="3502386" y="184903"/>
                </a:lnTo>
                <a:cubicBezTo>
                  <a:pt x="3501339" y="185061"/>
                  <a:pt x="3503594" y="184422"/>
                  <a:pt x="3509151" y="182988"/>
                </a:cubicBezTo>
                <a:cubicBezTo>
                  <a:pt x="3514708" y="181554"/>
                  <a:pt x="3519694" y="183856"/>
                  <a:pt x="3524111" y="189893"/>
                </a:cubicBezTo>
                <a:lnTo>
                  <a:pt x="3524444" y="191223"/>
                </a:lnTo>
                <a:lnTo>
                  <a:pt x="3524393" y="187735"/>
                </a:lnTo>
                <a:cubicBezTo>
                  <a:pt x="3524257" y="180510"/>
                  <a:pt x="3524081" y="172536"/>
                  <a:pt x="3523864" y="163812"/>
                </a:cubicBezTo>
                <a:close/>
                <a:moveTo>
                  <a:pt x="1145806" y="130933"/>
                </a:moveTo>
                <a:cubicBezTo>
                  <a:pt x="1152603" y="130933"/>
                  <a:pt x="1158367" y="133300"/>
                  <a:pt x="1163100" y="138032"/>
                </a:cubicBezTo>
                <a:cubicBezTo>
                  <a:pt x="1167832" y="142764"/>
                  <a:pt x="1170198" y="148063"/>
                  <a:pt x="1170198" y="153928"/>
                </a:cubicBezTo>
                <a:cubicBezTo>
                  <a:pt x="1170198" y="161385"/>
                  <a:pt x="1167775" y="167537"/>
                  <a:pt x="1162928" y="172384"/>
                </a:cubicBezTo>
                <a:cubicBezTo>
                  <a:pt x="1158081" y="177231"/>
                  <a:pt x="1152373" y="179654"/>
                  <a:pt x="1145806" y="179654"/>
                </a:cubicBezTo>
                <a:cubicBezTo>
                  <a:pt x="1139209" y="179654"/>
                  <a:pt x="1133498" y="177242"/>
                  <a:pt x="1128672" y="172416"/>
                </a:cubicBezTo>
                <a:cubicBezTo>
                  <a:pt x="1123847" y="167591"/>
                  <a:pt x="1121434" y="161428"/>
                  <a:pt x="1121434" y="153928"/>
                </a:cubicBezTo>
                <a:cubicBezTo>
                  <a:pt x="1121434" y="148020"/>
                  <a:pt x="1123790" y="142710"/>
                  <a:pt x="1128500" y="138000"/>
                </a:cubicBezTo>
                <a:cubicBezTo>
                  <a:pt x="1133211" y="133289"/>
                  <a:pt x="1138979" y="130933"/>
                  <a:pt x="1145806" y="130933"/>
                </a:cubicBezTo>
                <a:close/>
                <a:moveTo>
                  <a:pt x="2881065" y="125534"/>
                </a:moveTo>
                <a:cubicBezTo>
                  <a:pt x="2888163" y="125534"/>
                  <a:pt x="2895799" y="127660"/>
                  <a:pt x="2903973" y="131912"/>
                </a:cubicBezTo>
                <a:cubicBezTo>
                  <a:pt x="2912147" y="136164"/>
                  <a:pt x="2914886" y="141075"/>
                  <a:pt x="2912190" y="146647"/>
                </a:cubicBezTo>
                <a:cubicBezTo>
                  <a:pt x="2909494" y="152218"/>
                  <a:pt x="2908146" y="166347"/>
                  <a:pt x="2908146" y="189033"/>
                </a:cubicBezTo>
                <a:cubicBezTo>
                  <a:pt x="2908146" y="211877"/>
                  <a:pt x="2908820" y="231286"/>
                  <a:pt x="2910168" y="247261"/>
                </a:cubicBezTo>
                <a:cubicBezTo>
                  <a:pt x="2911516" y="263236"/>
                  <a:pt x="2907354" y="277558"/>
                  <a:pt x="2897681" y="290228"/>
                </a:cubicBezTo>
                <a:cubicBezTo>
                  <a:pt x="2888009" y="302898"/>
                  <a:pt x="2880484" y="304529"/>
                  <a:pt x="2875106" y="295122"/>
                </a:cubicBezTo>
                <a:cubicBezTo>
                  <a:pt x="2869729" y="285714"/>
                  <a:pt x="2861490" y="276465"/>
                  <a:pt x="2850391" y="267373"/>
                </a:cubicBezTo>
                <a:cubicBezTo>
                  <a:pt x="2839292" y="258282"/>
                  <a:pt x="2839650" y="254636"/>
                  <a:pt x="2851466" y="256435"/>
                </a:cubicBezTo>
                <a:cubicBezTo>
                  <a:pt x="2863282" y="258235"/>
                  <a:pt x="2871166" y="259199"/>
                  <a:pt x="2875117" y="259328"/>
                </a:cubicBezTo>
                <a:cubicBezTo>
                  <a:pt x="2879068" y="259457"/>
                  <a:pt x="2881258" y="250728"/>
                  <a:pt x="2881688" y="233140"/>
                </a:cubicBezTo>
                <a:cubicBezTo>
                  <a:pt x="2882119" y="215551"/>
                  <a:pt x="2881893" y="197035"/>
                  <a:pt x="2881011" y="177589"/>
                </a:cubicBezTo>
                <a:cubicBezTo>
                  <a:pt x="2880129" y="158144"/>
                  <a:pt x="2877881" y="144607"/>
                  <a:pt x="2874267" y="136978"/>
                </a:cubicBezTo>
                <a:cubicBezTo>
                  <a:pt x="2870654" y="129349"/>
                  <a:pt x="2872919" y="125534"/>
                  <a:pt x="2881065" y="125534"/>
                </a:cubicBezTo>
                <a:close/>
                <a:moveTo>
                  <a:pt x="619938" y="124654"/>
                </a:moveTo>
                <a:cubicBezTo>
                  <a:pt x="636118" y="123570"/>
                  <a:pt x="649690" y="125943"/>
                  <a:pt x="660655" y="131772"/>
                </a:cubicBezTo>
                <a:cubicBezTo>
                  <a:pt x="675275" y="139545"/>
                  <a:pt x="681714" y="146543"/>
                  <a:pt x="679971" y="152766"/>
                </a:cubicBezTo>
                <a:cubicBezTo>
                  <a:pt x="678229" y="158990"/>
                  <a:pt x="671195" y="161654"/>
                  <a:pt x="658870" y="160757"/>
                </a:cubicBezTo>
                <a:cubicBezTo>
                  <a:pt x="646544" y="159861"/>
                  <a:pt x="629225" y="159413"/>
                  <a:pt x="606912" y="159413"/>
                </a:cubicBezTo>
                <a:cubicBezTo>
                  <a:pt x="584627" y="159413"/>
                  <a:pt x="560686" y="160535"/>
                  <a:pt x="535089" y="162779"/>
                </a:cubicBezTo>
                <a:cubicBezTo>
                  <a:pt x="509492" y="165024"/>
                  <a:pt x="488067" y="167694"/>
                  <a:pt x="470816" y="170792"/>
                </a:cubicBezTo>
                <a:cubicBezTo>
                  <a:pt x="453564" y="173889"/>
                  <a:pt x="438507" y="176815"/>
                  <a:pt x="425644" y="179568"/>
                </a:cubicBezTo>
                <a:cubicBezTo>
                  <a:pt x="412781" y="182322"/>
                  <a:pt x="399394" y="179332"/>
                  <a:pt x="385484" y="170598"/>
                </a:cubicBezTo>
                <a:cubicBezTo>
                  <a:pt x="372879" y="156731"/>
                  <a:pt x="371983" y="150483"/>
                  <a:pt x="382795" y="151852"/>
                </a:cubicBezTo>
                <a:cubicBezTo>
                  <a:pt x="393608" y="153222"/>
                  <a:pt x="412132" y="152791"/>
                  <a:pt x="438367" y="150562"/>
                </a:cubicBezTo>
                <a:cubicBezTo>
                  <a:pt x="464603" y="148332"/>
                  <a:pt x="492609" y="144958"/>
                  <a:pt x="522387" y="140441"/>
                </a:cubicBezTo>
                <a:cubicBezTo>
                  <a:pt x="552164" y="135924"/>
                  <a:pt x="578998" y="131407"/>
                  <a:pt x="602889" y="126889"/>
                </a:cubicBezTo>
                <a:cubicBezTo>
                  <a:pt x="608862" y="125760"/>
                  <a:pt x="614545" y="125015"/>
                  <a:pt x="619938" y="124654"/>
                </a:cubicBezTo>
                <a:close/>
                <a:moveTo>
                  <a:pt x="5064150" y="117514"/>
                </a:moveTo>
                <a:cubicBezTo>
                  <a:pt x="5070757" y="117472"/>
                  <a:pt x="5075427" y="118816"/>
                  <a:pt x="5078159" y="121544"/>
                </a:cubicBezTo>
                <a:cubicBezTo>
                  <a:pt x="5083622" y="127001"/>
                  <a:pt x="5082275" y="131726"/>
                  <a:pt x="5074115" y="135719"/>
                </a:cubicBezTo>
                <a:cubicBezTo>
                  <a:pt x="5065955" y="139713"/>
                  <a:pt x="5053963" y="143309"/>
                  <a:pt x="5038139" y="146507"/>
                </a:cubicBezTo>
                <a:cubicBezTo>
                  <a:pt x="5022314" y="149705"/>
                  <a:pt x="5007921" y="148199"/>
                  <a:pt x="4994957" y="141990"/>
                </a:cubicBezTo>
                <a:cubicBezTo>
                  <a:pt x="4981994" y="135780"/>
                  <a:pt x="4981523" y="131715"/>
                  <a:pt x="4993548" y="129793"/>
                </a:cubicBezTo>
                <a:cubicBezTo>
                  <a:pt x="5005572" y="127872"/>
                  <a:pt x="5020562" y="125204"/>
                  <a:pt x="5038515" y="121791"/>
                </a:cubicBezTo>
                <a:cubicBezTo>
                  <a:pt x="5048998" y="118981"/>
                  <a:pt x="5057543" y="117555"/>
                  <a:pt x="5064150" y="117514"/>
                </a:cubicBezTo>
                <a:close/>
                <a:moveTo>
                  <a:pt x="3476208" y="116220"/>
                </a:moveTo>
                <a:lnTo>
                  <a:pt x="3463237" y="118436"/>
                </a:lnTo>
                <a:cubicBezTo>
                  <a:pt x="3463237" y="129636"/>
                  <a:pt x="3463064" y="140345"/>
                  <a:pt x="3462718" y="150564"/>
                </a:cubicBezTo>
                <a:lnTo>
                  <a:pt x="3462659" y="151671"/>
                </a:lnTo>
                <a:lnTo>
                  <a:pt x="3463186" y="151242"/>
                </a:lnTo>
                <a:cubicBezTo>
                  <a:pt x="3467042" y="149684"/>
                  <a:pt x="3472408" y="148479"/>
                  <a:pt x="3479284" y="147625"/>
                </a:cubicBezTo>
                <a:cubicBezTo>
                  <a:pt x="3479284" y="135250"/>
                  <a:pt x="3478258" y="124781"/>
                  <a:pt x="3476208" y="116220"/>
                </a:cubicBezTo>
                <a:close/>
                <a:moveTo>
                  <a:pt x="3621779" y="115478"/>
                </a:moveTo>
                <a:cubicBezTo>
                  <a:pt x="3629487" y="116891"/>
                  <a:pt x="3636485" y="118977"/>
                  <a:pt x="3642773" y="121738"/>
                </a:cubicBezTo>
                <a:cubicBezTo>
                  <a:pt x="3649061" y="124498"/>
                  <a:pt x="3651305" y="128012"/>
                  <a:pt x="3649506" y="132278"/>
                </a:cubicBezTo>
                <a:cubicBezTo>
                  <a:pt x="3647706" y="136544"/>
                  <a:pt x="3646806" y="141488"/>
                  <a:pt x="3646806" y="147109"/>
                </a:cubicBezTo>
                <a:cubicBezTo>
                  <a:pt x="3652270" y="147209"/>
                  <a:pt x="3657995" y="146335"/>
                  <a:pt x="3663982" y="144485"/>
                </a:cubicBezTo>
                <a:cubicBezTo>
                  <a:pt x="3669969" y="142635"/>
                  <a:pt x="3676702" y="144148"/>
                  <a:pt x="3684180" y="149024"/>
                </a:cubicBezTo>
                <a:cubicBezTo>
                  <a:pt x="3691659" y="153899"/>
                  <a:pt x="3691946" y="157965"/>
                  <a:pt x="3685041" y="161220"/>
                </a:cubicBezTo>
                <a:cubicBezTo>
                  <a:pt x="3678136" y="164475"/>
                  <a:pt x="3665391" y="167315"/>
                  <a:pt x="3646806" y="169738"/>
                </a:cubicBezTo>
                <a:lnTo>
                  <a:pt x="3646806" y="190302"/>
                </a:lnTo>
                <a:cubicBezTo>
                  <a:pt x="3665018" y="189470"/>
                  <a:pt x="3679674" y="187911"/>
                  <a:pt x="3690773" y="185623"/>
                </a:cubicBezTo>
                <a:cubicBezTo>
                  <a:pt x="3701873" y="183336"/>
                  <a:pt x="3711495" y="186215"/>
                  <a:pt x="3719640" y="194260"/>
                </a:cubicBezTo>
                <a:cubicBezTo>
                  <a:pt x="3727786" y="202305"/>
                  <a:pt x="3723759" y="206607"/>
                  <a:pt x="3707562" y="207166"/>
                </a:cubicBezTo>
                <a:cubicBezTo>
                  <a:pt x="3691365" y="207725"/>
                  <a:pt x="3671113" y="208414"/>
                  <a:pt x="3646806" y="209231"/>
                </a:cubicBezTo>
                <a:cubicBezTo>
                  <a:pt x="3646806" y="235732"/>
                  <a:pt x="3646082" y="260598"/>
                  <a:pt x="3644634" y="283829"/>
                </a:cubicBezTo>
                <a:cubicBezTo>
                  <a:pt x="3643185" y="307060"/>
                  <a:pt x="3639385" y="318675"/>
                  <a:pt x="3633233" y="318675"/>
                </a:cubicBezTo>
                <a:cubicBezTo>
                  <a:pt x="3626938" y="318675"/>
                  <a:pt x="3623550" y="308089"/>
                  <a:pt x="3623070" y="286915"/>
                </a:cubicBezTo>
                <a:cubicBezTo>
                  <a:pt x="3622589" y="265742"/>
                  <a:pt x="3622349" y="240335"/>
                  <a:pt x="3622349" y="210694"/>
                </a:cubicBezTo>
                <a:cubicBezTo>
                  <a:pt x="3597784" y="213375"/>
                  <a:pt x="3582329" y="215623"/>
                  <a:pt x="3575983" y="217437"/>
                </a:cubicBezTo>
                <a:cubicBezTo>
                  <a:pt x="3569638" y="219251"/>
                  <a:pt x="3562059" y="216534"/>
                  <a:pt x="3553247" y="209285"/>
                </a:cubicBezTo>
                <a:cubicBezTo>
                  <a:pt x="3544435" y="202036"/>
                  <a:pt x="3546805" y="198411"/>
                  <a:pt x="3560356" y="198411"/>
                </a:cubicBezTo>
                <a:cubicBezTo>
                  <a:pt x="3571957" y="198411"/>
                  <a:pt x="3592622" y="196762"/>
                  <a:pt x="3622349" y="193464"/>
                </a:cubicBezTo>
                <a:lnTo>
                  <a:pt x="3622349" y="171566"/>
                </a:lnTo>
                <a:cubicBezTo>
                  <a:pt x="3607392" y="173359"/>
                  <a:pt x="3597447" y="172455"/>
                  <a:pt x="3592514" y="168856"/>
                </a:cubicBezTo>
                <a:cubicBezTo>
                  <a:pt x="3585702" y="178780"/>
                  <a:pt x="3577274" y="186885"/>
                  <a:pt x="3567229" y="193173"/>
                </a:cubicBezTo>
                <a:cubicBezTo>
                  <a:pt x="3557183" y="199462"/>
                  <a:pt x="3554893" y="196823"/>
                  <a:pt x="3560356" y="185258"/>
                </a:cubicBezTo>
                <a:cubicBezTo>
                  <a:pt x="3565820" y="173692"/>
                  <a:pt x="3570097" y="164066"/>
                  <a:pt x="3573187" y="156380"/>
                </a:cubicBezTo>
                <a:cubicBezTo>
                  <a:pt x="3576277" y="148694"/>
                  <a:pt x="3576923" y="142076"/>
                  <a:pt x="3575123" y="136526"/>
                </a:cubicBezTo>
                <a:cubicBezTo>
                  <a:pt x="3573323" y="130976"/>
                  <a:pt x="3576073" y="128682"/>
                  <a:pt x="3583372" y="129643"/>
                </a:cubicBezTo>
                <a:cubicBezTo>
                  <a:pt x="3590671" y="130604"/>
                  <a:pt x="3597221" y="132837"/>
                  <a:pt x="3603022" y="136343"/>
                </a:cubicBezTo>
                <a:cubicBezTo>
                  <a:pt x="3608822" y="139849"/>
                  <a:pt x="3610217" y="143427"/>
                  <a:pt x="3607206" y="147077"/>
                </a:cubicBezTo>
                <a:cubicBezTo>
                  <a:pt x="3604194" y="150726"/>
                  <a:pt x="3601197" y="153433"/>
                  <a:pt x="3598214" y="155197"/>
                </a:cubicBezTo>
                <a:cubicBezTo>
                  <a:pt x="3603864" y="155269"/>
                  <a:pt x="3611909" y="154193"/>
                  <a:pt x="3622349" y="151970"/>
                </a:cubicBezTo>
                <a:cubicBezTo>
                  <a:pt x="3621503" y="140756"/>
                  <a:pt x="3619269" y="131518"/>
                  <a:pt x="3615648" y="124254"/>
                </a:cubicBezTo>
                <a:cubicBezTo>
                  <a:pt x="3612027" y="116991"/>
                  <a:pt x="3614071" y="114066"/>
                  <a:pt x="3621779" y="115478"/>
                </a:cubicBezTo>
                <a:close/>
                <a:moveTo>
                  <a:pt x="927867" y="114166"/>
                </a:moveTo>
                <a:cubicBezTo>
                  <a:pt x="922245" y="114603"/>
                  <a:pt x="906665" y="117281"/>
                  <a:pt x="881125" y="122200"/>
                </a:cubicBezTo>
                <a:cubicBezTo>
                  <a:pt x="881985" y="130561"/>
                  <a:pt x="883190" y="141559"/>
                  <a:pt x="884739" y="155197"/>
                </a:cubicBezTo>
                <a:cubicBezTo>
                  <a:pt x="908730" y="150780"/>
                  <a:pt x="923486" y="148228"/>
                  <a:pt x="929007" y="147539"/>
                </a:cubicBezTo>
                <a:cubicBezTo>
                  <a:pt x="930269" y="144428"/>
                  <a:pt x="931800" y="137978"/>
                  <a:pt x="933599" y="128191"/>
                </a:cubicBezTo>
                <a:cubicBezTo>
                  <a:pt x="935399" y="118404"/>
                  <a:pt x="933488" y="113729"/>
                  <a:pt x="927867" y="114166"/>
                </a:cubicBezTo>
                <a:close/>
                <a:moveTo>
                  <a:pt x="213492" y="114166"/>
                </a:moveTo>
                <a:cubicBezTo>
                  <a:pt x="207871" y="114603"/>
                  <a:pt x="192290" y="117281"/>
                  <a:pt x="166750" y="122200"/>
                </a:cubicBezTo>
                <a:cubicBezTo>
                  <a:pt x="167610" y="130561"/>
                  <a:pt x="168815" y="141559"/>
                  <a:pt x="170364" y="155197"/>
                </a:cubicBezTo>
                <a:cubicBezTo>
                  <a:pt x="194355" y="150780"/>
                  <a:pt x="209111" y="148228"/>
                  <a:pt x="214632" y="147539"/>
                </a:cubicBezTo>
                <a:cubicBezTo>
                  <a:pt x="215894" y="144428"/>
                  <a:pt x="217425" y="137978"/>
                  <a:pt x="219224" y="128191"/>
                </a:cubicBezTo>
                <a:cubicBezTo>
                  <a:pt x="221024" y="118404"/>
                  <a:pt x="219113" y="113729"/>
                  <a:pt x="213492" y="114166"/>
                </a:cubicBezTo>
                <a:close/>
                <a:moveTo>
                  <a:pt x="790491" y="112405"/>
                </a:moveTo>
                <a:cubicBezTo>
                  <a:pt x="794790" y="112539"/>
                  <a:pt x="799845" y="114155"/>
                  <a:pt x="805656" y="117253"/>
                </a:cubicBezTo>
                <a:cubicBezTo>
                  <a:pt x="817279" y="123448"/>
                  <a:pt x="820760" y="129442"/>
                  <a:pt x="816099" y="135235"/>
                </a:cubicBezTo>
                <a:cubicBezTo>
                  <a:pt x="811439" y="141029"/>
                  <a:pt x="808273" y="146855"/>
                  <a:pt x="806602" y="152713"/>
                </a:cubicBezTo>
                <a:cubicBezTo>
                  <a:pt x="804932" y="158571"/>
                  <a:pt x="803208" y="175259"/>
                  <a:pt x="801429" y="202778"/>
                </a:cubicBezTo>
                <a:cubicBezTo>
                  <a:pt x="800569" y="217849"/>
                  <a:pt x="800339" y="223557"/>
                  <a:pt x="800741" y="219900"/>
                </a:cubicBezTo>
                <a:cubicBezTo>
                  <a:pt x="840836" y="192969"/>
                  <a:pt x="853681" y="188362"/>
                  <a:pt x="839277" y="206080"/>
                </a:cubicBezTo>
                <a:cubicBezTo>
                  <a:pt x="824872" y="223797"/>
                  <a:pt x="814619" y="236359"/>
                  <a:pt x="808517" y="243766"/>
                </a:cubicBezTo>
                <a:cubicBezTo>
                  <a:pt x="802415" y="251172"/>
                  <a:pt x="796045" y="259888"/>
                  <a:pt x="789405" y="269912"/>
                </a:cubicBezTo>
                <a:cubicBezTo>
                  <a:pt x="782765" y="279935"/>
                  <a:pt x="776571" y="279559"/>
                  <a:pt x="770820" y="268782"/>
                </a:cubicBezTo>
                <a:cubicBezTo>
                  <a:pt x="765070" y="258006"/>
                  <a:pt x="764446" y="248677"/>
                  <a:pt x="768949" y="240797"/>
                </a:cubicBezTo>
                <a:cubicBezTo>
                  <a:pt x="773452" y="232917"/>
                  <a:pt x="776373" y="219792"/>
                  <a:pt x="777714" y="201423"/>
                </a:cubicBezTo>
                <a:cubicBezTo>
                  <a:pt x="779055" y="183053"/>
                  <a:pt x="779725" y="170369"/>
                  <a:pt x="779725" y="163371"/>
                </a:cubicBezTo>
                <a:lnTo>
                  <a:pt x="779725" y="144485"/>
                </a:lnTo>
                <a:cubicBezTo>
                  <a:pt x="779725" y="140943"/>
                  <a:pt x="776628" y="141377"/>
                  <a:pt x="770433" y="145786"/>
                </a:cubicBezTo>
                <a:cubicBezTo>
                  <a:pt x="764238" y="150196"/>
                  <a:pt x="756279" y="154018"/>
                  <a:pt x="746556" y="157251"/>
                </a:cubicBezTo>
                <a:cubicBezTo>
                  <a:pt x="736834" y="160485"/>
                  <a:pt x="728011" y="158818"/>
                  <a:pt x="720088" y="152250"/>
                </a:cubicBezTo>
                <a:cubicBezTo>
                  <a:pt x="712165" y="145682"/>
                  <a:pt x="712484" y="142079"/>
                  <a:pt x="721045" y="141441"/>
                </a:cubicBezTo>
                <a:cubicBezTo>
                  <a:pt x="729606" y="140803"/>
                  <a:pt x="740157" y="137892"/>
                  <a:pt x="752698" y="132708"/>
                </a:cubicBezTo>
                <a:cubicBezTo>
                  <a:pt x="765238" y="127524"/>
                  <a:pt x="774294" y="122103"/>
                  <a:pt x="779865" y="116446"/>
                </a:cubicBezTo>
                <a:cubicBezTo>
                  <a:pt x="782651" y="113618"/>
                  <a:pt x="786193" y="112270"/>
                  <a:pt x="790491" y="112405"/>
                </a:cubicBezTo>
                <a:close/>
                <a:moveTo>
                  <a:pt x="76116" y="112405"/>
                </a:moveTo>
                <a:cubicBezTo>
                  <a:pt x="80415" y="112539"/>
                  <a:pt x="85470" y="114155"/>
                  <a:pt x="91281" y="117253"/>
                </a:cubicBezTo>
                <a:cubicBezTo>
                  <a:pt x="102904" y="123448"/>
                  <a:pt x="106385" y="129442"/>
                  <a:pt x="101724" y="135235"/>
                </a:cubicBezTo>
                <a:cubicBezTo>
                  <a:pt x="97064" y="141029"/>
                  <a:pt x="93898" y="146855"/>
                  <a:pt x="92227" y="152713"/>
                </a:cubicBezTo>
                <a:cubicBezTo>
                  <a:pt x="90557" y="158571"/>
                  <a:pt x="88832" y="175259"/>
                  <a:pt x="87054" y="202778"/>
                </a:cubicBezTo>
                <a:cubicBezTo>
                  <a:pt x="86194" y="217849"/>
                  <a:pt x="85964" y="223557"/>
                  <a:pt x="86366" y="219900"/>
                </a:cubicBezTo>
                <a:cubicBezTo>
                  <a:pt x="126461" y="192969"/>
                  <a:pt x="139307" y="188362"/>
                  <a:pt x="124902" y="206080"/>
                </a:cubicBezTo>
                <a:cubicBezTo>
                  <a:pt x="110497" y="223797"/>
                  <a:pt x="100244" y="236359"/>
                  <a:pt x="94142" y="243766"/>
                </a:cubicBezTo>
                <a:cubicBezTo>
                  <a:pt x="88040" y="251172"/>
                  <a:pt x="81669" y="259888"/>
                  <a:pt x="75030" y="269912"/>
                </a:cubicBezTo>
                <a:cubicBezTo>
                  <a:pt x="68391" y="279935"/>
                  <a:pt x="62196" y="279559"/>
                  <a:pt x="56445" y="268782"/>
                </a:cubicBezTo>
                <a:cubicBezTo>
                  <a:pt x="50695" y="258006"/>
                  <a:pt x="50071" y="248677"/>
                  <a:pt x="54574" y="240797"/>
                </a:cubicBezTo>
                <a:cubicBezTo>
                  <a:pt x="59076" y="232917"/>
                  <a:pt x="61999" y="219792"/>
                  <a:pt x="63339" y="201423"/>
                </a:cubicBezTo>
                <a:cubicBezTo>
                  <a:pt x="64680" y="183053"/>
                  <a:pt x="65350" y="170369"/>
                  <a:pt x="65350" y="163371"/>
                </a:cubicBezTo>
                <a:lnTo>
                  <a:pt x="65350" y="144485"/>
                </a:lnTo>
                <a:cubicBezTo>
                  <a:pt x="65350" y="140943"/>
                  <a:pt x="62253" y="141377"/>
                  <a:pt x="56058" y="145786"/>
                </a:cubicBezTo>
                <a:cubicBezTo>
                  <a:pt x="49863" y="150196"/>
                  <a:pt x="41904" y="154018"/>
                  <a:pt x="32181" y="157251"/>
                </a:cubicBezTo>
                <a:cubicBezTo>
                  <a:pt x="22459" y="160485"/>
                  <a:pt x="13636" y="158818"/>
                  <a:pt x="5713" y="152250"/>
                </a:cubicBezTo>
                <a:cubicBezTo>
                  <a:pt x="-2210" y="145682"/>
                  <a:pt x="-1891" y="142079"/>
                  <a:pt x="6670" y="141441"/>
                </a:cubicBezTo>
                <a:cubicBezTo>
                  <a:pt x="15231" y="140803"/>
                  <a:pt x="25782" y="137892"/>
                  <a:pt x="38323" y="132708"/>
                </a:cubicBezTo>
                <a:cubicBezTo>
                  <a:pt x="50863" y="127524"/>
                  <a:pt x="59919" y="122103"/>
                  <a:pt x="65490" y="116446"/>
                </a:cubicBezTo>
                <a:cubicBezTo>
                  <a:pt x="68276" y="113618"/>
                  <a:pt x="71818" y="112270"/>
                  <a:pt x="76116" y="112405"/>
                </a:cubicBezTo>
                <a:close/>
                <a:moveTo>
                  <a:pt x="3517798" y="110466"/>
                </a:moveTo>
                <a:cubicBezTo>
                  <a:pt x="3514622" y="109799"/>
                  <a:pt x="3507233" y="110233"/>
                  <a:pt x="3495632" y="111768"/>
                </a:cubicBezTo>
                <a:cubicBezTo>
                  <a:pt x="3502830" y="114105"/>
                  <a:pt x="3505756" y="117955"/>
                  <a:pt x="3504408" y="123319"/>
                </a:cubicBezTo>
                <a:cubicBezTo>
                  <a:pt x="3503060" y="128682"/>
                  <a:pt x="3502386" y="135716"/>
                  <a:pt x="3502386" y="144420"/>
                </a:cubicBezTo>
                <a:cubicBezTo>
                  <a:pt x="3501024" y="144420"/>
                  <a:pt x="3503243" y="143517"/>
                  <a:pt x="3509043" y="141710"/>
                </a:cubicBezTo>
                <a:cubicBezTo>
                  <a:pt x="3514844" y="139903"/>
                  <a:pt x="3519458" y="141889"/>
                  <a:pt x="3522885" y="147668"/>
                </a:cubicBezTo>
                <a:lnTo>
                  <a:pt x="3523361" y="150484"/>
                </a:lnTo>
                <a:lnTo>
                  <a:pt x="3522997" y="140848"/>
                </a:lnTo>
                <a:cubicBezTo>
                  <a:pt x="3521913" y="121094"/>
                  <a:pt x="3520180" y="110966"/>
                  <a:pt x="3517798" y="110466"/>
                </a:cubicBezTo>
                <a:close/>
                <a:moveTo>
                  <a:pt x="2470437" y="98668"/>
                </a:moveTo>
                <a:cubicBezTo>
                  <a:pt x="2440695" y="102210"/>
                  <a:pt x="2420504" y="104734"/>
                  <a:pt x="2409864" y="106240"/>
                </a:cubicBezTo>
                <a:cubicBezTo>
                  <a:pt x="2411628" y="125240"/>
                  <a:pt x="2413736" y="144263"/>
                  <a:pt x="2416188" y="163306"/>
                </a:cubicBezTo>
                <a:cubicBezTo>
                  <a:pt x="2430040" y="162489"/>
                  <a:pt x="2448123" y="160431"/>
                  <a:pt x="2470437" y="157133"/>
                </a:cubicBezTo>
                <a:close/>
                <a:moveTo>
                  <a:pt x="2111129" y="93269"/>
                </a:moveTo>
                <a:lnTo>
                  <a:pt x="2103342" y="103443"/>
                </a:lnTo>
                <a:cubicBezTo>
                  <a:pt x="2108232" y="103931"/>
                  <a:pt x="2112638" y="105644"/>
                  <a:pt x="2116560" y="108584"/>
                </a:cubicBezTo>
                <a:cubicBezTo>
                  <a:pt x="2120482" y="111524"/>
                  <a:pt x="2124673" y="114464"/>
                  <a:pt x="2129133" y="117403"/>
                </a:cubicBezTo>
                <a:cubicBezTo>
                  <a:pt x="2134395" y="110678"/>
                  <a:pt x="2137909" y="105200"/>
                  <a:pt x="2139673" y="100969"/>
                </a:cubicBezTo>
                <a:cubicBezTo>
                  <a:pt x="2141436" y="96739"/>
                  <a:pt x="2140992" y="94624"/>
                  <a:pt x="2138339" y="94624"/>
                </a:cubicBezTo>
                <a:cubicBezTo>
                  <a:pt x="2134338" y="94624"/>
                  <a:pt x="2129842" y="95298"/>
                  <a:pt x="2124852" y="96646"/>
                </a:cubicBezTo>
                <a:cubicBezTo>
                  <a:pt x="2119862" y="97994"/>
                  <a:pt x="2115287" y="96868"/>
                  <a:pt x="2111129" y="93269"/>
                </a:cubicBezTo>
                <a:close/>
                <a:moveTo>
                  <a:pt x="4170578" y="91021"/>
                </a:moveTo>
                <a:cubicBezTo>
                  <a:pt x="4169101" y="90727"/>
                  <a:pt x="4162448" y="92473"/>
                  <a:pt x="4150617" y="96259"/>
                </a:cubicBezTo>
                <a:cubicBezTo>
                  <a:pt x="4151477" y="115733"/>
                  <a:pt x="4152302" y="132683"/>
                  <a:pt x="4153091" y="147109"/>
                </a:cubicBezTo>
                <a:cubicBezTo>
                  <a:pt x="4153965" y="147267"/>
                  <a:pt x="4159888" y="145388"/>
                  <a:pt x="4170858" y="141473"/>
                </a:cubicBezTo>
                <a:cubicBezTo>
                  <a:pt x="4172565" y="125369"/>
                  <a:pt x="4173640" y="114288"/>
                  <a:pt x="4174085" y="108229"/>
                </a:cubicBezTo>
                <a:cubicBezTo>
                  <a:pt x="4174529" y="102170"/>
                  <a:pt x="4174425" y="97861"/>
                  <a:pt x="4173773" y="95302"/>
                </a:cubicBezTo>
                <a:cubicBezTo>
                  <a:pt x="4173120" y="92742"/>
                  <a:pt x="4172055" y="91315"/>
                  <a:pt x="4170578" y="91021"/>
                </a:cubicBezTo>
                <a:close/>
                <a:moveTo>
                  <a:pt x="2550969" y="89381"/>
                </a:moveTo>
                <a:cubicBezTo>
                  <a:pt x="2548206" y="89047"/>
                  <a:pt x="2544554" y="89218"/>
                  <a:pt x="2540012" y="89892"/>
                </a:cubicBezTo>
                <a:cubicBezTo>
                  <a:pt x="2530927" y="91240"/>
                  <a:pt x="2517179" y="93118"/>
                  <a:pt x="2498766" y="95527"/>
                </a:cubicBezTo>
                <a:cubicBezTo>
                  <a:pt x="2497991" y="117066"/>
                  <a:pt x="2497604" y="136060"/>
                  <a:pt x="2497604" y="152508"/>
                </a:cubicBezTo>
                <a:cubicBezTo>
                  <a:pt x="2513981" y="151677"/>
                  <a:pt x="2532924" y="149612"/>
                  <a:pt x="2554434" y="146313"/>
                </a:cubicBezTo>
                <a:cubicBezTo>
                  <a:pt x="2556944" y="131184"/>
                  <a:pt x="2558421" y="119002"/>
                  <a:pt x="2558866" y="109767"/>
                </a:cubicBezTo>
                <a:cubicBezTo>
                  <a:pt x="2559310" y="100532"/>
                  <a:pt x="2558550" y="94574"/>
                  <a:pt x="2556586" y="91892"/>
                </a:cubicBezTo>
                <a:cubicBezTo>
                  <a:pt x="2555603" y="90551"/>
                  <a:pt x="2553731" y="89714"/>
                  <a:pt x="2550969" y="89381"/>
                </a:cubicBezTo>
                <a:close/>
                <a:moveTo>
                  <a:pt x="941714" y="86620"/>
                </a:moveTo>
                <a:cubicBezTo>
                  <a:pt x="947425" y="85815"/>
                  <a:pt x="954862" y="88504"/>
                  <a:pt x="964026" y="94688"/>
                </a:cubicBezTo>
                <a:cubicBezTo>
                  <a:pt x="976244" y="102934"/>
                  <a:pt x="978674" y="110104"/>
                  <a:pt x="971318" y="116199"/>
                </a:cubicBezTo>
                <a:cubicBezTo>
                  <a:pt x="963961" y="122293"/>
                  <a:pt x="958641" y="131944"/>
                  <a:pt x="955357" y="145152"/>
                </a:cubicBezTo>
                <a:cubicBezTo>
                  <a:pt x="963459" y="152709"/>
                  <a:pt x="965675" y="157638"/>
                  <a:pt x="962004" y="159940"/>
                </a:cubicBezTo>
                <a:cubicBezTo>
                  <a:pt x="958333" y="162242"/>
                  <a:pt x="946674" y="164031"/>
                  <a:pt x="927028" y="165307"/>
                </a:cubicBezTo>
                <a:cubicBezTo>
                  <a:pt x="939619" y="171000"/>
                  <a:pt x="944312" y="176410"/>
                  <a:pt x="941106" y="181536"/>
                </a:cubicBezTo>
                <a:cubicBezTo>
                  <a:pt x="937901" y="186663"/>
                  <a:pt x="935428" y="197278"/>
                  <a:pt x="933685" y="213382"/>
                </a:cubicBezTo>
                <a:cubicBezTo>
                  <a:pt x="931943" y="229486"/>
                  <a:pt x="932735" y="242532"/>
                  <a:pt x="936062" y="252520"/>
                </a:cubicBezTo>
                <a:cubicBezTo>
                  <a:pt x="939389" y="262508"/>
                  <a:pt x="947606" y="267911"/>
                  <a:pt x="960714" y="268728"/>
                </a:cubicBezTo>
                <a:cubicBezTo>
                  <a:pt x="973820" y="269546"/>
                  <a:pt x="984131" y="268965"/>
                  <a:pt x="991645" y="266986"/>
                </a:cubicBezTo>
                <a:cubicBezTo>
                  <a:pt x="999159" y="265007"/>
                  <a:pt x="1004189" y="259429"/>
                  <a:pt x="1006735" y="250251"/>
                </a:cubicBezTo>
                <a:cubicBezTo>
                  <a:pt x="1009280" y="241073"/>
                  <a:pt x="1012309" y="230587"/>
                  <a:pt x="1015823" y="218792"/>
                </a:cubicBezTo>
                <a:cubicBezTo>
                  <a:pt x="1019336" y="206997"/>
                  <a:pt x="1022494" y="210450"/>
                  <a:pt x="1025298" y="229149"/>
                </a:cubicBezTo>
                <a:cubicBezTo>
                  <a:pt x="1028101" y="247849"/>
                  <a:pt x="1031995" y="260558"/>
                  <a:pt x="1036978" y="267276"/>
                </a:cubicBezTo>
                <a:cubicBezTo>
                  <a:pt x="1041961" y="273995"/>
                  <a:pt x="1037397" y="280419"/>
                  <a:pt x="1023287" y="286550"/>
                </a:cubicBezTo>
                <a:cubicBezTo>
                  <a:pt x="1009176" y="292680"/>
                  <a:pt x="991910" y="295745"/>
                  <a:pt x="971490" y="295745"/>
                </a:cubicBezTo>
                <a:cubicBezTo>
                  <a:pt x="951614" y="295745"/>
                  <a:pt x="936507" y="292031"/>
                  <a:pt x="926168" y="284603"/>
                </a:cubicBezTo>
                <a:cubicBezTo>
                  <a:pt x="915828" y="277175"/>
                  <a:pt x="911558" y="258816"/>
                  <a:pt x="913359" y="229526"/>
                </a:cubicBezTo>
                <a:cubicBezTo>
                  <a:pt x="915158" y="200236"/>
                  <a:pt x="914588" y="179561"/>
                  <a:pt x="911648" y="167501"/>
                </a:cubicBezTo>
                <a:cubicBezTo>
                  <a:pt x="908006" y="168404"/>
                  <a:pt x="903231" y="169215"/>
                  <a:pt x="897322" y="169932"/>
                </a:cubicBezTo>
                <a:cubicBezTo>
                  <a:pt x="909024" y="177432"/>
                  <a:pt x="913175" y="183128"/>
                  <a:pt x="909777" y="187022"/>
                </a:cubicBezTo>
                <a:cubicBezTo>
                  <a:pt x="906378" y="190915"/>
                  <a:pt x="902234" y="198415"/>
                  <a:pt x="897344" y="209521"/>
                </a:cubicBezTo>
                <a:cubicBezTo>
                  <a:pt x="892454" y="220628"/>
                  <a:pt x="885847" y="231971"/>
                  <a:pt x="877522" y="243551"/>
                </a:cubicBezTo>
                <a:cubicBezTo>
                  <a:pt x="869197" y="255130"/>
                  <a:pt x="859873" y="264434"/>
                  <a:pt x="849548" y="271460"/>
                </a:cubicBezTo>
                <a:cubicBezTo>
                  <a:pt x="839223" y="278487"/>
                  <a:pt x="829504" y="282940"/>
                  <a:pt x="820391" y="284818"/>
                </a:cubicBezTo>
                <a:cubicBezTo>
                  <a:pt x="811277" y="286697"/>
                  <a:pt x="810905" y="283538"/>
                  <a:pt x="819272" y="275343"/>
                </a:cubicBezTo>
                <a:cubicBezTo>
                  <a:pt x="827640" y="267147"/>
                  <a:pt x="837126" y="256862"/>
                  <a:pt x="847730" y="244486"/>
                </a:cubicBezTo>
                <a:cubicBezTo>
                  <a:pt x="858335" y="232111"/>
                  <a:pt x="866975" y="217620"/>
                  <a:pt x="873650" y="201014"/>
                </a:cubicBezTo>
                <a:cubicBezTo>
                  <a:pt x="876988" y="192711"/>
                  <a:pt x="879303" y="186217"/>
                  <a:pt x="880595" y="181531"/>
                </a:cubicBezTo>
                <a:lnTo>
                  <a:pt x="881381" y="177727"/>
                </a:lnTo>
                <a:lnTo>
                  <a:pt x="879998" y="180150"/>
                </a:lnTo>
                <a:cubicBezTo>
                  <a:pt x="876022" y="185197"/>
                  <a:pt x="872537" y="183634"/>
                  <a:pt x="869542" y="175460"/>
                </a:cubicBezTo>
                <a:cubicBezTo>
                  <a:pt x="865548" y="164561"/>
                  <a:pt x="862009" y="153602"/>
                  <a:pt x="858926" y="142581"/>
                </a:cubicBezTo>
                <a:cubicBezTo>
                  <a:pt x="855843" y="131561"/>
                  <a:pt x="852222" y="122136"/>
                  <a:pt x="848064" y="114306"/>
                </a:cubicBezTo>
                <a:cubicBezTo>
                  <a:pt x="843905" y="106476"/>
                  <a:pt x="846974" y="103235"/>
                  <a:pt x="857270" y="104583"/>
                </a:cubicBezTo>
                <a:cubicBezTo>
                  <a:pt x="867566" y="105931"/>
                  <a:pt x="881839" y="104648"/>
                  <a:pt x="900086" y="100733"/>
                </a:cubicBezTo>
                <a:cubicBezTo>
                  <a:pt x="918334" y="96818"/>
                  <a:pt x="930499" y="92770"/>
                  <a:pt x="936579" y="88590"/>
                </a:cubicBezTo>
                <a:cubicBezTo>
                  <a:pt x="938099" y="87545"/>
                  <a:pt x="939811" y="86889"/>
                  <a:pt x="941714" y="86620"/>
                </a:cubicBezTo>
                <a:close/>
                <a:moveTo>
                  <a:pt x="227339" y="86620"/>
                </a:moveTo>
                <a:cubicBezTo>
                  <a:pt x="233050" y="85815"/>
                  <a:pt x="240487" y="88504"/>
                  <a:pt x="249651" y="94688"/>
                </a:cubicBezTo>
                <a:cubicBezTo>
                  <a:pt x="261869" y="102934"/>
                  <a:pt x="264299" y="110104"/>
                  <a:pt x="256943" y="116199"/>
                </a:cubicBezTo>
                <a:cubicBezTo>
                  <a:pt x="249586" y="122293"/>
                  <a:pt x="244266" y="131944"/>
                  <a:pt x="240982" y="145152"/>
                </a:cubicBezTo>
                <a:cubicBezTo>
                  <a:pt x="249084" y="152709"/>
                  <a:pt x="251300" y="157638"/>
                  <a:pt x="247629" y="159940"/>
                </a:cubicBezTo>
                <a:cubicBezTo>
                  <a:pt x="243958" y="162242"/>
                  <a:pt x="232299" y="164031"/>
                  <a:pt x="212653" y="165307"/>
                </a:cubicBezTo>
                <a:cubicBezTo>
                  <a:pt x="225244" y="171000"/>
                  <a:pt x="229937" y="176410"/>
                  <a:pt x="226732" y="181536"/>
                </a:cubicBezTo>
                <a:cubicBezTo>
                  <a:pt x="223526" y="186663"/>
                  <a:pt x="221053" y="197278"/>
                  <a:pt x="219310" y="213382"/>
                </a:cubicBezTo>
                <a:cubicBezTo>
                  <a:pt x="217568" y="229486"/>
                  <a:pt x="218361" y="242532"/>
                  <a:pt x="221687" y="252520"/>
                </a:cubicBezTo>
                <a:cubicBezTo>
                  <a:pt x="225014" y="262508"/>
                  <a:pt x="233231" y="267911"/>
                  <a:pt x="246338" y="268728"/>
                </a:cubicBezTo>
                <a:cubicBezTo>
                  <a:pt x="259445" y="269546"/>
                  <a:pt x="269756" y="268965"/>
                  <a:pt x="277270" y="266986"/>
                </a:cubicBezTo>
                <a:cubicBezTo>
                  <a:pt x="284784" y="265007"/>
                  <a:pt x="289814" y="259429"/>
                  <a:pt x="292359" y="250251"/>
                </a:cubicBezTo>
                <a:cubicBezTo>
                  <a:pt x="294905" y="241073"/>
                  <a:pt x="297934" y="230587"/>
                  <a:pt x="301448" y="218792"/>
                </a:cubicBezTo>
                <a:cubicBezTo>
                  <a:pt x="304961" y="206997"/>
                  <a:pt x="308119" y="210450"/>
                  <a:pt x="310923" y="229149"/>
                </a:cubicBezTo>
                <a:cubicBezTo>
                  <a:pt x="313727" y="247849"/>
                  <a:pt x="317620" y="260558"/>
                  <a:pt x="322603" y="267276"/>
                </a:cubicBezTo>
                <a:cubicBezTo>
                  <a:pt x="327586" y="273995"/>
                  <a:pt x="323022" y="280419"/>
                  <a:pt x="308912" y="286550"/>
                </a:cubicBezTo>
                <a:cubicBezTo>
                  <a:pt x="294801" y="292680"/>
                  <a:pt x="277535" y="295745"/>
                  <a:pt x="257115" y="295745"/>
                </a:cubicBezTo>
                <a:cubicBezTo>
                  <a:pt x="237239" y="295745"/>
                  <a:pt x="222132" y="292031"/>
                  <a:pt x="211793" y="284603"/>
                </a:cubicBezTo>
                <a:cubicBezTo>
                  <a:pt x="201453" y="277175"/>
                  <a:pt x="197184" y="258816"/>
                  <a:pt x="198983" y="229526"/>
                </a:cubicBezTo>
                <a:cubicBezTo>
                  <a:pt x="200783" y="200236"/>
                  <a:pt x="200213" y="179561"/>
                  <a:pt x="197273" y="167501"/>
                </a:cubicBezTo>
                <a:cubicBezTo>
                  <a:pt x="193631" y="168404"/>
                  <a:pt x="188856" y="169215"/>
                  <a:pt x="182947" y="169932"/>
                </a:cubicBezTo>
                <a:cubicBezTo>
                  <a:pt x="194649" y="177432"/>
                  <a:pt x="198800" y="183128"/>
                  <a:pt x="195402" y="187022"/>
                </a:cubicBezTo>
                <a:cubicBezTo>
                  <a:pt x="192003" y="190915"/>
                  <a:pt x="187859" y="198415"/>
                  <a:pt x="182969" y="209521"/>
                </a:cubicBezTo>
                <a:cubicBezTo>
                  <a:pt x="178079" y="220628"/>
                  <a:pt x="171471" y="231971"/>
                  <a:pt x="163147" y="243551"/>
                </a:cubicBezTo>
                <a:cubicBezTo>
                  <a:pt x="154823" y="255130"/>
                  <a:pt x="145498" y="264434"/>
                  <a:pt x="135173" y="271460"/>
                </a:cubicBezTo>
                <a:cubicBezTo>
                  <a:pt x="124848" y="278487"/>
                  <a:pt x="115129" y="282940"/>
                  <a:pt x="106016" y="284818"/>
                </a:cubicBezTo>
                <a:cubicBezTo>
                  <a:pt x="96902" y="286697"/>
                  <a:pt x="96530" y="283538"/>
                  <a:pt x="104897" y="275343"/>
                </a:cubicBezTo>
                <a:cubicBezTo>
                  <a:pt x="113265" y="267147"/>
                  <a:pt x="122751" y="256862"/>
                  <a:pt x="133355" y="244486"/>
                </a:cubicBezTo>
                <a:cubicBezTo>
                  <a:pt x="143960" y="232111"/>
                  <a:pt x="152600" y="217620"/>
                  <a:pt x="159275" y="201014"/>
                </a:cubicBezTo>
                <a:cubicBezTo>
                  <a:pt x="162613" y="192711"/>
                  <a:pt x="164928" y="186217"/>
                  <a:pt x="166220" y="181531"/>
                </a:cubicBezTo>
                <a:lnTo>
                  <a:pt x="167006" y="177727"/>
                </a:lnTo>
                <a:lnTo>
                  <a:pt x="165623" y="180150"/>
                </a:lnTo>
                <a:cubicBezTo>
                  <a:pt x="161647" y="185197"/>
                  <a:pt x="158162" y="183634"/>
                  <a:pt x="155167" y="175460"/>
                </a:cubicBezTo>
                <a:cubicBezTo>
                  <a:pt x="151173" y="164561"/>
                  <a:pt x="147634" y="153602"/>
                  <a:pt x="144551" y="142581"/>
                </a:cubicBezTo>
                <a:cubicBezTo>
                  <a:pt x="141468" y="131561"/>
                  <a:pt x="137847" y="122136"/>
                  <a:pt x="133689" y="114306"/>
                </a:cubicBezTo>
                <a:cubicBezTo>
                  <a:pt x="129530" y="106476"/>
                  <a:pt x="132599" y="103235"/>
                  <a:pt x="142895" y="104583"/>
                </a:cubicBezTo>
                <a:cubicBezTo>
                  <a:pt x="153191" y="105931"/>
                  <a:pt x="167463" y="104648"/>
                  <a:pt x="185711" y="100733"/>
                </a:cubicBezTo>
                <a:cubicBezTo>
                  <a:pt x="203959" y="96818"/>
                  <a:pt x="216123" y="92770"/>
                  <a:pt x="222204" y="88590"/>
                </a:cubicBezTo>
                <a:cubicBezTo>
                  <a:pt x="223724" y="87545"/>
                  <a:pt x="225435" y="86889"/>
                  <a:pt x="227339" y="86620"/>
                </a:cubicBezTo>
                <a:close/>
                <a:moveTo>
                  <a:pt x="3947252" y="70721"/>
                </a:moveTo>
                <a:cubicBezTo>
                  <a:pt x="3950944" y="70014"/>
                  <a:pt x="3957609" y="71744"/>
                  <a:pt x="3967245" y="75910"/>
                </a:cubicBezTo>
                <a:cubicBezTo>
                  <a:pt x="3980481" y="80241"/>
                  <a:pt x="3985300" y="86178"/>
                  <a:pt x="3981700" y="93721"/>
                </a:cubicBezTo>
                <a:cubicBezTo>
                  <a:pt x="3978101" y="101263"/>
                  <a:pt x="3976975" y="118307"/>
                  <a:pt x="3978323" y="144851"/>
                </a:cubicBezTo>
                <a:cubicBezTo>
                  <a:pt x="3979671" y="171394"/>
                  <a:pt x="3977251" y="189230"/>
                  <a:pt x="3971063" y="198357"/>
                </a:cubicBezTo>
                <a:cubicBezTo>
                  <a:pt x="3964876" y="207485"/>
                  <a:pt x="3959448" y="206255"/>
                  <a:pt x="3954780" y="194668"/>
                </a:cubicBezTo>
                <a:cubicBezTo>
                  <a:pt x="3950112" y="183082"/>
                  <a:pt x="3948456" y="174248"/>
                  <a:pt x="3949811" y="168168"/>
                </a:cubicBezTo>
                <a:cubicBezTo>
                  <a:pt x="3951166" y="162087"/>
                  <a:pt x="3951844" y="148794"/>
                  <a:pt x="3951844" y="128288"/>
                </a:cubicBezTo>
                <a:cubicBezTo>
                  <a:pt x="3951844" y="107351"/>
                  <a:pt x="3949593" y="91304"/>
                  <a:pt x="3945090" y="80148"/>
                </a:cubicBezTo>
                <a:cubicBezTo>
                  <a:pt x="3942838" y="74569"/>
                  <a:pt x="3943559" y="71427"/>
                  <a:pt x="3947252" y="70721"/>
                </a:cubicBezTo>
                <a:close/>
                <a:moveTo>
                  <a:pt x="5110059" y="69605"/>
                </a:moveTo>
                <a:cubicBezTo>
                  <a:pt x="5115221" y="69911"/>
                  <a:pt x="5120104" y="70934"/>
                  <a:pt x="5124707" y="72673"/>
                </a:cubicBezTo>
                <a:cubicBezTo>
                  <a:pt x="5133913" y="76150"/>
                  <a:pt x="5139273" y="81126"/>
                  <a:pt x="5140786" y="87601"/>
                </a:cubicBezTo>
                <a:cubicBezTo>
                  <a:pt x="5142299" y="94075"/>
                  <a:pt x="5136280" y="97313"/>
                  <a:pt x="5122728" y="97313"/>
                </a:cubicBezTo>
                <a:cubicBezTo>
                  <a:pt x="5112102" y="97313"/>
                  <a:pt x="5100960" y="97764"/>
                  <a:pt x="5089301" y="98668"/>
                </a:cubicBezTo>
                <a:cubicBezTo>
                  <a:pt x="5077643" y="99571"/>
                  <a:pt x="5065317" y="100693"/>
                  <a:pt x="5052325" y="102034"/>
                </a:cubicBezTo>
                <a:cubicBezTo>
                  <a:pt x="5039333" y="103375"/>
                  <a:pt x="5026961" y="105175"/>
                  <a:pt x="5015209" y="107433"/>
                </a:cubicBezTo>
                <a:cubicBezTo>
                  <a:pt x="5003457" y="109692"/>
                  <a:pt x="4995430" y="111036"/>
                  <a:pt x="4991128" y="111467"/>
                </a:cubicBezTo>
                <a:cubicBezTo>
                  <a:pt x="4986826" y="111897"/>
                  <a:pt x="4980276" y="112797"/>
                  <a:pt x="4971478" y="114166"/>
                </a:cubicBezTo>
                <a:cubicBezTo>
                  <a:pt x="4962680" y="115536"/>
                  <a:pt x="4953732" y="111692"/>
                  <a:pt x="4944633" y="102637"/>
                </a:cubicBezTo>
                <a:cubicBezTo>
                  <a:pt x="4935534" y="93581"/>
                  <a:pt x="4935922" y="89504"/>
                  <a:pt x="4945795" y="90408"/>
                </a:cubicBezTo>
                <a:cubicBezTo>
                  <a:pt x="4955668" y="91311"/>
                  <a:pt x="4979448" y="89583"/>
                  <a:pt x="5017134" y="85224"/>
                </a:cubicBezTo>
                <a:cubicBezTo>
                  <a:pt x="5056756" y="77882"/>
                  <a:pt x="5082289" y="73085"/>
                  <a:pt x="5093732" y="70834"/>
                </a:cubicBezTo>
                <a:cubicBezTo>
                  <a:pt x="5099454" y="69708"/>
                  <a:pt x="5104896" y="69298"/>
                  <a:pt x="5110059" y="69605"/>
                </a:cubicBezTo>
                <a:close/>
                <a:moveTo>
                  <a:pt x="5367924" y="69500"/>
                </a:moveTo>
                <a:cubicBezTo>
                  <a:pt x="5363981" y="69156"/>
                  <a:pt x="5356818" y="70074"/>
                  <a:pt x="5346435" y="72253"/>
                </a:cubicBezTo>
                <a:cubicBezTo>
                  <a:pt x="5336053" y="74433"/>
                  <a:pt x="5320946" y="77975"/>
                  <a:pt x="5301113" y="82879"/>
                </a:cubicBezTo>
                <a:cubicBezTo>
                  <a:pt x="5302017" y="88070"/>
                  <a:pt x="5302468" y="92380"/>
                  <a:pt x="5302468" y="95807"/>
                </a:cubicBezTo>
                <a:cubicBezTo>
                  <a:pt x="5308706" y="95061"/>
                  <a:pt x="5317727" y="92849"/>
                  <a:pt x="5329528" y="89171"/>
                </a:cubicBezTo>
                <a:cubicBezTo>
                  <a:pt x="5341330" y="85493"/>
                  <a:pt x="5349218" y="86504"/>
                  <a:pt x="5353190" y="92204"/>
                </a:cubicBezTo>
                <a:cubicBezTo>
                  <a:pt x="5357162" y="97904"/>
                  <a:pt x="5352437" y="103106"/>
                  <a:pt x="5339014" y="107810"/>
                </a:cubicBezTo>
                <a:cubicBezTo>
                  <a:pt x="5325592" y="112513"/>
                  <a:pt x="5313855" y="113969"/>
                  <a:pt x="5303802" y="112176"/>
                </a:cubicBezTo>
                <a:lnTo>
                  <a:pt x="5303802" y="129557"/>
                </a:lnTo>
                <a:cubicBezTo>
                  <a:pt x="5311962" y="129643"/>
                  <a:pt x="5321240" y="127865"/>
                  <a:pt x="5331636" y="124222"/>
                </a:cubicBezTo>
                <a:cubicBezTo>
                  <a:pt x="5342033" y="120580"/>
                  <a:pt x="5349443" y="122186"/>
                  <a:pt x="5353867" y="129040"/>
                </a:cubicBezTo>
                <a:cubicBezTo>
                  <a:pt x="5358291" y="135895"/>
                  <a:pt x="5352365" y="140871"/>
                  <a:pt x="5336089" y="143969"/>
                </a:cubicBezTo>
                <a:cubicBezTo>
                  <a:pt x="5319813" y="147066"/>
                  <a:pt x="5309050" y="147711"/>
                  <a:pt x="5303802" y="145905"/>
                </a:cubicBezTo>
                <a:lnTo>
                  <a:pt x="5303802" y="163306"/>
                </a:lnTo>
                <a:cubicBezTo>
                  <a:pt x="5307144" y="163321"/>
                  <a:pt x="5313460" y="162442"/>
                  <a:pt x="5322753" y="160671"/>
                </a:cubicBezTo>
                <a:cubicBezTo>
                  <a:pt x="5332045" y="158900"/>
                  <a:pt x="5340671" y="157097"/>
                  <a:pt x="5348629" y="155262"/>
                </a:cubicBezTo>
                <a:cubicBezTo>
                  <a:pt x="5356588" y="153426"/>
                  <a:pt x="5361833" y="154308"/>
                  <a:pt x="5364364" y="157907"/>
                </a:cubicBezTo>
                <a:cubicBezTo>
                  <a:pt x="5366895" y="161507"/>
                  <a:pt x="5369107" y="156950"/>
                  <a:pt x="5371000" y="144238"/>
                </a:cubicBezTo>
                <a:cubicBezTo>
                  <a:pt x="5372893" y="131525"/>
                  <a:pt x="5373840" y="115410"/>
                  <a:pt x="5373840" y="95893"/>
                </a:cubicBezTo>
                <a:cubicBezTo>
                  <a:pt x="5373840" y="78642"/>
                  <a:pt x="5371868" y="69844"/>
                  <a:pt x="5367924" y="69500"/>
                </a:cubicBezTo>
                <a:close/>
                <a:moveTo>
                  <a:pt x="4178803" y="64066"/>
                </a:moveTo>
                <a:cubicBezTo>
                  <a:pt x="4181476" y="63702"/>
                  <a:pt x="4184582" y="64008"/>
                  <a:pt x="4188120" y="64983"/>
                </a:cubicBezTo>
                <a:cubicBezTo>
                  <a:pt x="4195197" y="66933"/>
                  <a:pt x="4201740" y="70575"/>
                  <a:pt x="4207748" y="75910"/>
                </a:cubicBezTo>
                <a:cubicBezTo>
                  <a:pt x="4213757" y="81245"/>
                  <a:pt x="4213793" y="87558"/>
                  <a:pt x="4207856" y="94850"/>
                </a:cubicBezTo>
                <a:cubicBezTo>
                  <a:pt x="4201919" y="102142"/>
                  <a:pt x="4197237" y="115840"/>
                  <a:pt x="4193810" y="135945"/>
                </a:cubicBezTo>
                <a:cubicBezTo>
                  <a:pt x="4201008" y="145926"/>
                  <a:pt x="4200911" y="152096"/>
                  <a:pt x="4193519" y="154455"/>
                </a:cubicBezTo>
                <a:cubicBezTo>
                  <a:pt x="4186127" y="156814"/>
                  <a:pt x="4173088" y="160023"/>
                  <a:pt x="4154403" y="164081"/>
                </a:cubicBezTo>
                <a:cubicBezTo>
                  <a:pt x="4153513" y="176342"/>
                  <a:pt x="4150757" y="183128"/>
                  <a:pt x="4146132" y="184440"/>
                </a:cubicBezTo>
                <a:cubicBezTo>
                  <a:pt x="4141508" y="185752"/>
                  <a:pt x="4138395" y="182160"/>
                  <a:pt x="4136797" y="173664"/>
                </a:cubicBezTo>
                <a:cubicBezTo>
                  <a:pt x="4135197" y="165167"/>
                  <a:pt x="4133043" y="150752"/>
                  <a:pt x="4130333" y="130417"/>
                </a:cubicBezTo>
                <a:cubicBezTo>
                  <a:pt x="4127622" y="110083"/>
                  <a:pt x="4124227" y="95631"/>
                  <a:pt x="4120148" y="87063"/>
                </a:cubicBezTo>
                <a:cubicBezTo>
                  <a:pt x="4116068" y="78495"/>
                  <a:pt x="4117437" y="74691"/>
                  <a:pt x="4124256" y="75652"/>
                </a:cubicBezTo>
                <a:cubicBezTo>
                  <a:pt x="4131075" y="76613"/>
                  <a:pt x="4135689" y="77512"/>
                  <a:pt x="4138098" y="78351"/>
                </a:cubicBezTo>
                <a:cubicBezTo>
                  <a:pt x="4140507" y="79190"/>
                  <a:pt x="4144221" y="79215"/>
                  <a:pt x="4149240" y="78427"/>
                </a:cubicBezTo>
                <a:cubicBezTo>
                  <a:pt x="4154259" y="77638"/>
                  <a:pt x="4158418" y="76415"/>
                  <a:pt x="4161716" y="74759"/>
                </a:cubicBezTo>
                <a:cubicBezTo>
                  <a:pt x="4165014" y="73103"/>
                  <a:pt x="4168470" y="70572"/>
                  <a:pt x="4172084" y="67166"/>
                </a:cubicBezTo>
                <a:cubicBezTo>
                  <a:pt x="4173891" y="65463"/>
                  <a:pt x="4176131" y="64430"/>
                  <a:pt x="4178803" y="64066"/>
                </a:cubicBezTo>
                <a:close/>
                <a:moveTo>
                  <a:pt x="3511369" y="60772"/>
                </a:moveTo>
                <a:cubicBezTo>
                  <a:pt x="3510019" y="60388"/>
                  <a:pt x="3507670" y="60423"/>
                  <a:pt x="3504322" y="60874"/>
                </a:cubicBezTo>
                <a:cubicBezTo>
                  <a:pt x="3497625" y="61778"/>
                  <a:pt x="3490369" y="61778"/>
                  <a:pt x="3482553" y="60874"/>
                </a:cubicBezTo>
                <a:cubicBezTo>
                  <a:pt x="3477032" y="68145"/>
                  <a:pt x="3468812" y="77011"/>
                  <a:pt x="3457892" y="87472"/>
                </a:cubicBezTo>
                <a:lnTo>
                  <a:pt x="3441595" y="101228"/>
                </a:lnTo>
                <a:lnTo>
                  <a:pt x="3453601" y="101217"/>
                </a:lnTo>
                <a:cubicBezTo>
                  <a:pt x="3458046" y="101210"/>
                  <a:pt x="3468880" y="100432"/>
                  <a:pt x="3486103" y="98883"/>
                </a:cubicBezTo>
                <a:cubicBezTo>
                  <a:pt x="3502350" y="77516"/>
                  <a:pt x="3511123" y="65614"/>
                  <a:pt x="3512420" y="63176"/>
                </a:cubicBezTo>
                <a:cubicBezTo>
                  <a:pt x="3513069" y="61957"/>
                  <a:pt x="3512719" y="61156"/>
                  <a:pt x="3511369" y="60772"/>
                </a:cubicBezTo>
                <a:close/>
                <a:moveTo>
                  <a:pt x="2097110" y="47782"/>
                </a:moveTo>
                <a:lnTo>
                  <a:pt x="2053395" y="52399"/>
                </a:lnTo>
                <a:cubicBezTo>
                  <a:pt x="2053395" y="85073"/>
                  <a:pt x="2052832" y="118751"/>
                  <a:pt x="2051706" y="153433"/>
                </a:cubicBezTo>
                <a:lnTo>
                  <a:pt x="2049740" y="194981"/>
                </a:lnTo>
                <a:lnTo>
                  <a:pt x="2053836" y="191485"/>
                </a:lnTo>
                <a:cubicBezTo>
                  <a:pt x="2065043" y="183168"/>
                  <a:pt x="2076605" y="173495"/>
                  <a:pt x="2088521" y="162467"/>
                </a:cubicBezTo>
                <a:cubicBezTo>
                  <a:pt x="2100438" y="151440"/>
                  <a:pt x="2110720" y="141280"/>
                  <a:pt x="2119367" y="131987"/>
                </a:cubicBezTo>
                <a:cubicBezTo>
                  <a:pt x="2107881" y="123670"/>
                  <a:pt x="2100000" y="117963"/>
                  <a:pt x="2095727" y="114865"/>
                </a:cubicBezTo>
                <a:cubicBezTo>
                  <a:pt x="2086148" y="124287"/>
                  <a:pt x="2076895" y="130693"/>
                  <a:pt x="2067968" y="134085"/>
                </a:cubicBezTo>
                <a:cubicBezTo>
                  <a:pt x="2059041" y="137476"/>
                  <a:pt x="2058679" y="134253"/>
                  <a:pt x="2066882" y="124416"/>
                </a:cubicBezTo>
                <a:cubicBezTo>
                  <a:pt x="2075085" y="114578"/>
                  <a:pt x="2082509" y="102393"/>
                  <a:pt x="2089156" y="87859"/>
                </a:cubicBezTo>
                <a:cubicBezTo>
                  <a:pt x="2095802" y="73325"/>
                  <a:pt x="2098452" y="61344"/>
                  <a:pt x="2097104" y="51915"/>
                </a:cubicBezTo>
                <a:close/>
                <a:moveTo>
                  <a:pt x="852477" y="43411"/>
                </a:moveTo>
                <a:cubicBezTo>
                  <a:pt x="854819" y="43308"/>
                  <a:pt x="857865" y="43716"/>
                  <a:pt x="861615" y="44634"/>
                </a:cubicBezTo>
                <a:cubicBezTo>
                  <a:pt x="875511" y="46599"/>
                  <a:pt x="884710" y="50886"/>
                  <a:pt x="889213" y="57497"/>
                </a:cubicBezTo>
                <a:cubicBezTo>
                  <a:pt x="893716" y="64108"/>
                  <a:pt x="894530" y="71948"/>
                  <a:pt x="891654" y="81019"/>
                </a:cubicBezTo>
                <a:cubicBezTo>
                  <a:pt x="888779" y="90089"/>
                  <a:pt x="883068" y="91699"/>
                  <a:pt x="874521" y="85848"/>
                </a:cubicBezTo>
                <a:cubicBezTo>
                  <a:pt x="865975" y="79997"/>
                  <a:pt x="857937" y="70747"/>
                  <a:pt x="850408" y="58099"/>
                </a:cubicBezTo>
                <a:cubicBezTo>
                  <a:pt x="844762" y="48613"/>
                  <a:pt x="845451" y="43717"/>
                  <a:pt x="852477" y="43411"/>
                </a:cubicBezTo>
                <a:close/>
                <a:moveTo>
                  <a:pt x="138102" y="43411"/>
                </a:moveTo>
                <a:cubicBezTo>
                  <a:pt x="140444" y="43308"/>
                  <a:pt x="143490" y="43716"/>
                  <a:pt x="147240" y="44634"/>
                </a:cubicBezTo>
                <a:cubicBezTo>
                  <a:pt x="161136" y="46599"/>
                  <a:pt x="170335" y="50886"/>
                  <a:pt x="174838" y="57497"/>
                </a:cubicBezTo>
                <a:cubicBezTo>
                  <a:pt x="179341" y="64108"/>
                  <a:pt x="180154" y="71948"/>
                  <a:pt x="177279" y="81019"/>
                </a:cubicBezTo>
                <a:cubicBezTo>
                  <a:pt x="174404" y="90089"/>
                  <a:pt x="168693" y="91699"/>
                  <a:pt x="160146" y="85848"/>
                </a:cubicBezTo>
                <a:cubicBezTo>
                  <a:pt x="151600" y="79997"/>
                  <a:pt x="143562" y="70747"/>
                  <a:pt x="136033" y="58099"/>
                </a:cubicBezTo>
                <a:cubicBezTo>
                  <a:pt x="130387" y="48613"/>
                  <a:pt x="131077" y="43717"/>
                  <a:pt x="138102" y="43411"/>
                </a:cubicBezTo>
                <a:close/>
                <a:moveTo>
                  <a:pt x="2184747" y="38611"/>
                </a:moveTo>
                <a:cubicBezTo>
                  <a:pt x="2177961" y="39285"/>
                  <a:pt x="2163622" y="40771"/>
                  <a:pt x="2141730" y="43069"/>
                </a:cubicBezTo>
                <a:lnTo>
                  <a:pt x="2114373" y="45959"/>
                </a:lnTo>
                <a:lnTo>
                  <a:pt x="2129703" y="55400"/>
                </a:lnTo>
                <a:cubicBezTo>
                  <a:pt x="2133725" y="60340"/>
                  <a:pt x="2133987" y="64735"/>
                  <a:pt x="2130488" y="68586"/>
                </a:cubicBezTo>
                <a:cubicBezTo>
                  <a:pt x="2126989" y="72436"/>
                  <a:pt x="2122887" y="76390"/>
                  <a:pt x="2118184" y="80449"/>
                </a:cubicBezTo>
                <a:cubicBezTo>
                  <a:pt x="2122371" y="79889"/>
                  <a:pt x="2127501" y="79018"/>
                  <a:pt x="2133574" y="77835"/>
                </a:cubicBezTo>
                <a:cubicBezTo>
                  <a:pt x="2139648" y="76652"/>
                  <a:pt x="2144505" y="74627"/>
                  <a:pt x="2148148" y="71758"/>
                </a:cubicBezTo>
                <a:cubicBezTo>
                  <a:pt x="2151790" y="68890"/>
                  <a:pt x="2156863" y="68675"/>
                  <a:pt x="2163366" y="71113"/>
                </a:cubicBezTo>
                <a:cubicBezTo>
                  <a:pt x="2169870" y="73551"/>
                  <a:pt x="2175663" y="77086"/>
                  <a:pt x="2180747" y="81718"/>
                </a:cubicBezTo>
                <a:cubicBezTo>
                  <a:pt x="2185830" y="86350"/>
                  <a:pt x="2185708" y="90594"/>
                  <a:pt x="2180381" y="94452"/>
                </a:cubicBezTo>
                <a:cubicBezTo>
                  <a:pt x="2175054" y="98309"/>
                  <a:pt x="2170232" y="103687"/>
                  <a:pt x="2165915" y="110585"/>
                </a:cubicBezTo>
                <a:cubicBezTo>
                  <a:pt x="2161599" y="117482"/>
                  <a:pt x="2156035" y="124724"/>
                  <a:pt x="2149223" y="132310"/>
                </a:cubicBezTo>
                <a:cubicBezTo>
                  <a:pt x="2163449" y="142621"/>
                  <a:pt x="2175455" y="149995"/>
                  <a:pt x="2185242" y="154433"/>
                </a:cubicBezTo>
                <a:cubicBezTo>
                  <a:pt x="2195029" y="158872"/>
                  <a:pt x="2205871" y="163504"/>
                  <a:pt x="2217766" y="168329"/>
                </a:cubicBezTo>
                <a:cubicBezTo>
                  <a:pt x="2229661" y="173155"/>
                  <a:pt x="2229632" y="177145"/>
                  <a:pt x="2217680" y="180300"/>
                </a:cubicBezTo>
                <a:cubicBezTo>
                  <a:pt x="2205727" y="183454"/>
                  <a:pt x="2194348" y="185261"/>
                  <a:pt x="2183543" y="185720"/>
                </a:cubicBezTo>
                <a:cubicBezTo>
                  <a:pt x="2172738" y="186179"/>
                  <a:pt x="2164689" y="182823"/>
                  <a:pt x="2159398" y="175653"/>
                </a:cubicBezTo>
                <a:cubicBezTo>
                  <a:pt x="2154106" y="168483"/>
                  <a:pt x="2145846" y="159470"/>
                  <a:pt x="2134618" y="148615"/>
                </a:cubicBezTo>
                <a:cubicBezTo>
                  <a:pt x="2127204" y="157893"/>
                  <a:pt x="2116391" y="167576"/>
                  <a:pt x="2102180" y="177665"/>
                </a:cubicBezTo>
                <a:cubicBezTo>
                  <a:pt x="2087969" y="187753"/>
                  <a:pt x="2073557" y="194658"/>
                  <a:pt x="2058944" y="198379"/>
                </a:cubicBezTo>
                <a:cubicBezTo>
                  <a:pt x="2055291" y="199309"/>
                  <a:pt x="2052445" y="199863"/>
                  <a:pt x="2050406" y="200041"/>
                </a:cubicBezTo>
                <a:lnTo>
                  <a:pt x="2049508" y="199897"/>
                </a:lnTo>
                <a:lnTo>
                  <a:pt x="2046640" y="260490"/>
                </a:lnTo>
                <a:cubicBezTo>
                  <a:pt x="2099384" y="257837"/>
                  <a:pt x="2134489" y="255614"/>
                  <a:pt x="2151955" y="253822"/>
                </a:cubicBezTo>
                <a:cubicBezTo>
                  <a:pt x="2169421" y="252029"/>
                  <a:pt x="2182808" y="250667"/>
                  <a:pt x="2192115" y="249735"/>
                </a:cubicBezTo>
                <a:cubicBezTo>
                  <a:pt x="2201422" y="248803"/>
                  <a:pt x="2208305" y="250584"/>
                  <a:pt x="2212765" y="255080"/>
                </a:cubicBezTo>
                <a:cubicBezTo>
                  <a:pt x="2217225" y="259576"/>
                  <a:pt x="2220322" y="258210"/>
                  <a:pt x="2222057" y="250982"/>
                </a:cubicBezTo>
                <a:cubicBezTo>
                  <a:pt x="2223792" y="243755"/>
                  <a:pt x="2224434" y="225120"/>
                  <a:pt x="2223982" y="195077"/>
                </a:cubicBezTo>
                <a:cubicBezTo>
                  <a:pt x="2223531" y="165034"/>
                  <a:pt x="2222860" y="134927"/>
                  <a:pt x="2221971" y="104755"/>
                </a:cubicBezTo>
                <a:cubicBezTo>
                  <a:pt x="2221082" y="74583"/>
                  <a:pt x="2218049" y="55680"/>
                  <a:pt x="2212872" y="48043"/>
                </a:cubicBezTo>
                <a:cubicBezTo>
                  <a:pt x="2207695" y="40407"/>
                  <a:pt x="2198320" y="37263"/>
                  <a:pt x="2184747" y="38611"/>
                </a:cubicBezTo>
                <a:close/>
                <a:moveTo>
                  <a:pt x="4562644" y="37104"/>
                </a:moveTo>
                <a:cubicBezTo>
                  <a:pt x="4564148" y="36802"/>
                  <a:pt x="4566092" y="36828"/>
                  <a:pt x="4568476" y="37181"/>
                </a:cubicBezTo>
                <a:cubicBezTo>
                  <a:pt x="4578013" y="38593"/>
                  <a:pt x="4586366" y="41164"/>
                  <a:pt x="4593536" y="44892"/>
                </a:cubicBezTo>
                <a:cubicBezTo>
                  <a:pt x="4600706" y="48621"/>
                  <a:pt x="4603373" y="52621"/>
                  <a:pt x="4601538" y="56895"/>
                </a:cubicBezTo>
                <a:cubicBezTo>
                  <a:pt x="4599702" y="61168"/>
                  <a:pt x="4598368" y="74139"/>
                  <a:pt x="4597537" y="95807"/>
                </a:cubicBezTo>
                <a:cubicBezTo>
                  <a:pt x="4603416" y="94258"/>
                  <a:pt x="4610213" y="91846"/>
                  <a:pt x="4617928" y="88569"/>
                </a:cubicBezTo>
                <a:cubicBezTo>
                  <a:pt x="4625643" y="85292"/>
                  <a:pt x="4632272" y="86697"/>
                  <a:pt x="4637815" y="92785"/>
                </a:cubicBezTo>
                <a:cubicBezTo>
                  <a:pt x="4643357" y="98872"/>
                  <a:pt x="4639396" y="104300"/>
                  <a:pt x="4625930" y="109068"/>
                </a:cubicBezTo>
                <a:cubicBezTo>
                  <a:pt x="4612465" y="113836"/>
                  <a:pt x="4603000" y="115317"/>
                  <a:pt x="4597537" y="113510"/>
                </a:cubicBezTo>
                <a:lnTo>
                  <a:pt x="4597537" y="163306"/>
                </a:lnTo>
                <a:cubicBezTo>
                  <a:pt x="4619606" y="154301"/>
                  <a:pt x="4632997" y="152092"/>
                  <a:pt x="4637707" y="156681"/>
                </a:cubicBezTo>
                <a:cubicBezTo>
                  <a:pt x="4642418" y="161270"/>
                  <a:pt x="4636847" y="166902"/>
                  <a:pt x="4620994" y="173578"/>
                </a:cubicBezTo>
                <a:cubicBezTo>
                  <a:pt x="4605141" y="180253"/>
                  <a:pt x="4590173" y="186674"/>
                  <a:pt x="4576091" y="192840"/>
                </a:cubicBezTo>
                <a:cubicBezTo>
                  <a:pt x="4562009" y="199006"/>
                  <a:pt x="4549382" y="205323"/>
                  <a:pt x="4538211" y="211791"/>
                </a:cubicBezTo>
                <a:cubicBezTo>
                  <a:pt x="4527040" y="218258"/>
                  <a:pt x="4518558" y="221252"/>
                  <a:pt x="4512764" y="220771"/>
                </a:cubicBezTo>
                <a:cubicBezTo>
                  <a:pt x="4506971" y="220291"/>
                  <a:pt x="4500278" y="216451"/>
                  <a:pt x="4492685" y="209252"/>
                </a:cubicBezTo>
                <a:cubicBezTo>
                  <a:pt x="4485092" y="202054"/>
                  <a:pt x="4485593" y="197569"/>
                  <a:pt x="4494191" y="195798"/>
                </a:cubicBezTo>
                <a:cubicBezTo>
                  <a:pt x="4502787" y="194027"/>
                  <a:pt x="4515138" y="190323"/>
                  <a:pt x="4531242" y="184688"/>
                </a:cubicBezTo>
                <a:cubicBezTo>
                  <a:pt x="4531242" y="170993"/>
                  <a:pt x="4529915" y="156653"/>
                  <a:pt x="4527262" y="141667"/>
                </a:cubicBezTo>
                <a:cubicBezTo>
                  <a:pt x="4524609" y="126681"/>
                  <a:pt x="4521232" y="115518"/>
                  <a:pt x="4517131" y="108175"/>
                </a:cubicBezTo>
                <a:cubicBezTo>
                  <a:pt x="4513030" y="100833"/>
                  <a:pt x="4514837" y="97639"/>
                  <a:pt x="4522552" y="98593"/>
                </a:cubicBezTo>
                <a:cubicBezTo>
                  <a:pt x="4530267" y="99546"/>
                  <a:pt x="4537943" y="101844"/>
                  <a:pt x="4545579" y="105487"/>
                </a:cubicBezTo>
                <a:cubicBezTo>
                  <a:pt x="4553215" y="109129"/>
                  <a:pt x="4556355" y="113499"/>
                  <a:pt x="4555000" y="118597"/>
                </a:cubicBezTo>
                <a:cubicBezTo>
                  <a:pt x="4553645" y="123695"/>
                  <a:pt x="4553785" y="143094"/>
                  <a:pt x="4555419" y="176793"/>
                </a:cubicBezTo>
                <a:lnTo>
                  <a:pt x="4575768" y="169846"/>
                </a:lnTo>
                <a:cubicBezTo>
                  <a:pt x="4574879" y="128173"/>
                  <a:pt x="4573330" y="99826"/>
                  <a:pt x="4571122" y="84804"/>
                </a:cubicBezTo>
                <a:cubicBezTo>
                  <a:pt x="4568914" y="69783"/>
                  <a:pt x="4565537" y="57737"/>
                  <a:pt x="4560991" y="48667"/>
                </a:cubicBezTo>
                <a:cubicBezTo>
                  <a:pt x="4557581" y="41865"/>
                  <a:pt x="4558132" y="38010"/>
                  <a:pt x="4562644" y="37104"/>
                </a:cubicBezTo>
                <a:close/>
                <a:moveTo>
                  <a:pt x="5617096" y="36439"/>
                </a:moveTo>
                <a:cubicBezTo>
                  <a:pt x="5638233" y="36439"/>
                  <a:pt x="5654778" y="42175"/>
                  <a:pt x="5666731" y="53647"/>
                </a:cubicBezTo>
                <a:cubicBezTo>
                  <a:pt x="5678684" y="65119"/>
                  <a:pt x="5684660" y="79653"/>
                  <a:pt x="5684660" y="97248"/>
                </a:cubicBezTo>
                <a:cubicBezTo>
                  <a:pt x="5684660" y="109638"/>
                  <a:pt x="5681817" y="121046"/>
                  <a:pt x="5676131" y="131471"/>
                </a:cubicBezTo>
                <a:cubicBezTo>
                  <a:pt x="5670445" y="141896"/>
                  <a:pt x="5662856" y="150909"/>
                  <a:pt x="5653362" y="158510"/>
                </a:cubicBezTo>
                <a:cubicBezTo>
                  <a:pt x="5644873" y="165336"/>
                  <a:pt x="5638968" y="172061"/>
                  <a:pt x="5635649" y="178686"/>
                </a:cubicBezTo>
                <a:cubicBezTo>
                  <a:pt x="5632329" y="185311"/>
                  <a:pt x="5630669" y="189657"/>
                  <a:pt x="5630669" y="191722"/>
                </a:cubicBezTo>
                <a:lnTo>
                  <a:pt x="5630669" y="205295"/>
                </a:lnTo>
                <a:lnTo>
                  <a:pt x="5598102" y="205295"/>
                </a:lnTo>
                <a:lnTo>
                  <a:pt x="5598102" y="187678"/>
                </a:lnTo>
                <a:cubicBezTo>
                  <a:pt x="5598102" y="179317"/>
                  <a:pt x="5600203" y="171165"/>
                  <a:pt x="5604405" y="163220"/>
                </a:cubicBezTo>
                <a:cubicBezTo>
                  <a:pt x="5608607" y="155276"/>
                  <a:pt x="5615740" y="146729"/>
                  <a:pt x="5625807" y="137580"/>
                </a:cubicBezTo>
                <a:cubicBezTo>
                  <a:pt x="5632748" y="131514"/>
                  <a:pt x="5637516" y="125244"/>
                  <a:pt x="5640112" y="118769"/>
                </a:cubicBezTo>
                <a:cubicBezTo>
                  <a:pt x="5642707" y="112295"/>
                  <a:pt x="5644005" y="106017"/>
                  <a:pt x="5644005" y="99937"/>
                </a:cubicBezTo>
                <a:cubicBezTo>
                  <a:pt x="5644005" y="89383"/>
                  <a:pt x="5641675" y="81585"/>
                  <a:pt x="5637014" y="76545"/>
                </a:cubicBezTo>
                <a:cubicBezTo>
                  <a:pt x="5632354" y="71504"/>
                  <a:pt x="5625714" y="68984"/>
                  <a:pt x="5617096" y="68984"/>
                </a:cubicBezTo>
                <a:cubicBezTo>
                  <a:pt x="5608405" y="68984"/>
                  <a:pt x="5601070" y="72372"/>
                  <a:pt x="5595091" y="79147"/>
                </a:cubicBezTo>
                <a:cubicBezTo>
                  <a:pt x="5589111" y="85923"/>
                  <a:pt x="5586121" y="98732"/>
                  <a:pt x="5586121" y="117575"/>
                </a:cubicBezTo>
                <a:lnTo>
                  <a:pt x="5546821" y="117575"/>
                </a:lnTo>
                <a:cubicBezTo>
                  <a:pt x="5547739" y="89081"/>
                  <a:pt x="5554834" y="68435"/>
                  <a:pt x="5568106" y="55637"/>
                </a:cubicBezTo>
                <a:cubicBezTo>
                  <a:pt x="5581378" y="42838"/>
                  <a:pt x="5597708" y="36439"/>
                  <a:pt x="5617096" y="36439"/>
                </a:cubicBezTo>
                <a:close/>
                <a:moveTo>
                  <a:pt x="1351448" y="34261"/>
                </a:moveTo>
                <a:cubicBezTo>
                  <a:pt x="1353120" y="34255"/>
                  <a:pt x="1355183" y="34612"/>
                  <a:pt x="1357637" y="35331"/>
                </a:cubicBezTo>
                <a:cubicBezTo>
                  <a:pt x="1367453" y="38206"/>
                  <a:pt x="1375802" y="42490"/>
                  <a:pt x="1382686" y="48183"/>
                </a:cubicBezTo>
                <a:cubicBezTo>
                  <a:pt x="1389569" y="53876"/>
                  <a:pt x="1390662" y="60010"/>
                  <a:pt x="1385966" y="66585"/>
                </a:cubicBezTo>
                <a:cubicBezTo>
                  <a:pt x="1381270" y="73160"/>
                  <a:pt x="1376064" y="83930"/>
                  <a:pt x="1370350" y="98894"/>
                </a:cubicBezTo>
                <a:cubicBezTo>
                  <a:pt x="1364635" y="113858"/>
                  <a:pt x="1359139" y="129915"/>
                  <a:pt x="1353862" y="147066"/>
                </a:cubicBezTo>
                <a:cubicBezTo>
                  <a:pt x="1375788" y="153964"/>
                  <a:pt x="1389820" y="163403"/>
                  <a:pt x="1395958" y="175384"/>
                </a:cubicBezTo>
                <a:cubicBezTo>
                  <a:pt x="1402095" y="187366"/>
                  <a:pt x="1402554" y="198497"/>
                  <a:pt x="1397334" y="208779"/>
                </a:cubicBezTo>
                <a:cubicBezTo>
                  <a:pt x="1392114" y="219061"/>
                  <a:pt x="1383543" y="215627"/>
                  <a:pt x="1371619" y="198476"/>
                </a:cubicBezTo>
                <a:cubicBezTo>
                  <a:pt x="1359695" y="181325"/>
                  <a:pt x="1351732" y="167852"/>
                  <a:pt x="1347731" y="158058"/>
                </a:cubicBezTo>
                <a:cubicBezTo>
                  <a:pt x="1340719" y="178177"/>
                  <a:pt x="1330760" y="196995"/>
                  <a:pt x="1317854" y="214512"/>
                </a:cubicBezTo>
                <a:cubicBezTo>
                  <a:pt x="1304947" y="232028"/>
                  <a:pt x="1291048" y="244770"/>
                  <a:pt x="1276156" y="252736"/>
                </a:cubicBezTo>
                <a:cubicBezTo>
                  <a:pt x="1261264" y="260702"/>
                  <a:pt x="1259503" y="257299"/>
                  <a:pt x="1270875" y="242529"/>
                </a:cubicBezTo>
                <a:cubicBezTo>
                  <a:pt x="1282247" y="227758"/>
                  <a:pt x="1293274" y="210798"/>
                  <a:pt x="1303958" y="191646"/>
                </a:cubicBezTo>
                <a:cubicBezTo>
                  <a:pt x="1314642" y="172495"/>
                  <a:pt x="1323364" y="153681"/>
                  <a:pt x="1330125" y="135203"/>
                </a:cubicBezTo>
                <a:cubicBezTo>
                  <a:pt x="1336887" y="116726"/>
                  <a:pt x="1342056" y="99098"/>
                  <a:pt x="1345634" y="82320"/>
                </a:cubicBezTo>
                <a:cubicBezTo>
                  <a:pt x="1349212" y="65542"/>
                  <a:pt x="1349653" y="52797"/>
                  <a:pt x="1346957" y="44085"/>
                </a:cubicBezTo>
                <a:cubicBezTo>
                  <a:pt x="1344935" y="37552"/>
                  <a:pt x="1346432" y="34277"/>
                  <a:pt x="1351448" y="34261"/>
                </a:cubicBezTo>
                <a:close/>
                <a:moveTo>
                  <a:pt x="3913195" y="34255"/>
                </a:moveTo>
                <a:cubicBezTo>
                  <a:pt x="3916927" y="35022"/>
                  <a:pt x="3920532" y="36869"/>
                  <a:pt x="3924010" y="39794"/>
                </a:cubicBezTo>
                <a:cubicBezTo>
                  <a:pt x="3930965" y="45645"/>
                  <a:pt x="3929900" y="50833"/>
                  <a:pt x="3920815" y="55357"/>
                </a:cubicBezTo>
                <a:cubicBezTo>
                  <a:pt x="3911731" y="59881"/>
                  <a:pt x="3896032" y="63563"/>
                  <a:pt x="3873718" y="66402"/>
                </a:cubicBezTo>
                <a:cubicBezTo>
                  <a:pt x="3882710" y="72167"/>
                  <a:pt x="3884051" y="77469"/>
                  <a:pt x="3877741" y="82309"/>
                </a:cubicBezTo>
                <a:cubicBezTo>
                  <a:pt x="3871431" y="87149"/>
                  <a:pt x="3864745" y="93764"/>
                  <a:pt x="3857683" y="102153"/>
                </a:cubicBezTo>
                <a:cubicBezTo>
                  <a:pt x="3850620" y="110542"/>
                  <a:pt x="3845228" y="116080"/>
                  <a:pt x="3841507" y="118769"/>
                </a:cubicBezTo>
                <a:cubicBezTo>
                  <a:pt x="3837786" y="121458"/>
                  <a:pt x="3838796" y="122387"/>
                  <a:pt x="3844540" y="121555"/>
                </a:cubicBezTo>
                <a:cubicBezTo>
                  <a:pt x="3850283" y="120723"/>
                  <a:pt x="3865803" y="118658"/>
                  <a:pt x="3891099" y="115360"/>
                </a:cubicBezTo>
                <a:cubicBezTo>
                  <a:pt x="3889378" y="110384"/>
                  <a:pt x="3887148" y="103181"/>
                  <a:pt x="3884409" y="93753"/>
                </a:cubicBezTo>
                <a:cubicBezTo>
                  <a:pt x="3881670" y="84324"/>
                  <a:pt x="3885094" y="81789"/>
                  <a:pt x="3894680" y="86149"/>
                </a:cubicBezTo>
                <a:cubicBezTo>
                  <a:pt x="3904267" y="90508"/>
                  <a:pt x="3911925" y="96036"/>
                  <a:pt x="3917653" y="102733"/>
                </a:cubicBezTo>
                <a:cubicBezTo>
                  <a:pt x="3923382" y="109430"/>
                  <a:pt x="3926491" y="116514"/>
                  <a:pt x="3926978" y="123986"/>
                </a:cubicBezTo>
                <a:cubicBezTo>
                  <a:pt x="3927466" y="131457"/>
                  <a:pt x="3924824" y="137878"/>
                  <a:pt x="3919051" y="143248"/>
                </a:cubicBezTo>
                <a:cubicBezTo>
                  <a:pt x="3913280" y="148618"/>
                  <a:pt x="3906364" y="144105"/>
                  <a:pt x="3898305" y="129707"/>
                </a:cubicBezTo>
                <a:cubicBezTo>
                  <a:pt x="3883061" y="133120"/>
                  <a:pt x="3872614" y="135135"/>
                  <a:pt x="3866964" y="135752"/>
                </a:cubicBezTo>
                <a:cubicBezTo>
                  <a:pt x="3876859" y="140211"/>
                  <a:pt x="3880907" y="144933"/>
                  <a:pt x="3879107" y="149916"/>
                </a:cubicBezTo>
                <a:cubicBezTo>
                  <a:pt x="3877307" y="154899"/>
                  <a:pt x="3876407" y="162511"/>
                  <a:pt x="3876407" y="172749"/>
                </a:cubicBezTo>
                <a:cubicBezTo>
                  <a:pt x="3877426" y="172850"/>
                  <a:pt x="3882595" y="171523"/>
                  <a:pt x="3891916" y="168770"/>
                </a:cubicBezTo>
                <a:cubicBezTo>
                  <a:pt x="3901237" y="166017"/>
                  <a:pt x="3909081" y="167967"/>
                  <a:pt x="3915449" y="174621"/>
                </a:cubicBezTo>
                <a:cubicBezTo>
                  <a:pt x="3921816" y="181275"/>
                  <a:pt x="3919066" y="186240"/>
                  <a:pt x="3907199" y="189517"/>
                </a:cubicBezTo>
                <a:cubicBezTo>
                  <a:pt x="3895333" y="192793"/>
                  <a:pt x="3884531" y="195558"/>
                  <a:pt x="3874794" y="197809"/>
                </a:cubicBezTo>
                <a:cubicBezTo>
                  <a:pt x="3874077" y="209496"/>
                  <a:pt x="3873718" y="217792"/>
                  <a:pt x="3873718" y="222696"/>
                </a:cubicBezTo>
                <a:cubicBezTo>
                  <a:pt x="3877719" y="222022"/>
                  <a:pt x="3889066" y="219602"/>
                  <a:pt x="3907759" y="215437"/>
                </a:cubicBezTo>
                <a:cubicBezTo>
                  <a:pt x="3926451" y="211271"/>
                  <a:pt x="3937823" y="211604"/>
                  <a:pt x="3941874" y="216437"/>
                </a:cubicBezTo>
                <a:cubicBezTo>
                  <a:pt x="3945925" y="221270"/>
                  <a:pt x="3933786" y="227554"/>
                  <a:pt x="3905457" y="235291"/>
                </a:cubicBezTo>
                <a:cubicBezTo>
                  <a:pt x="3877128" y="243027"/>
                  <a:pt x="3854918" y="250022"/>
                  <a:pt x="3838829" y="256274"/>
                </a:cubicBezTo>
                <a:cubicBezTo>
                  <a:pt x="3822739" y="262526"/>
                  <a:pt x="3811851" y="267069"/>
                  <a:pt x="3806165" y="269901"/>
                </a:cubicBezTo>
                <a:cubicBezTo>
                  <a:pt x="3800480" y="272733"/>
                  <a:pt x="3794912" y="272109"/>
                  <a:pt x="3789463" y="268029"/>
                </a:cubicBezTo>
                <a:cubicBezTo>
                  <a:pt x="3784014" y="263950"/>
                  <a:pt x="3779342" y="257622"/>
                  <a:pt x="3775449" y="249047"/>
                </a:cubicBezTo>
                <a:cubicBezTo>
                  <a:pt x="3771555" y="240471"/>
                  <a:pt x="3775596" y="236642"/>
                  <a:pt x="3787570" y="237560"/>
                </a:cubicBezTo>
                <a:cubicBezTo>
                  <a:pt x="3799544" y="238478"/>
                  <a:pt x="3820108" y="235187"/>
                  <a:pt x="3849261" y="227687"/>
                </a:cubicBezTo>
                <a:lnTo>
                  <a:pt x="3849261" y="202606"/>
                </a:lnTo>
                <a:cubicBezTo>
                  <a:pt x="3841661" y="204384"/>
                  <a:pt x="3835082" y="205728"/>
                  <a:pt x="3829526" y="206639"/>
                </a:cubicBezTo>
                <a:cubicBezTo>
                  <a:pt x="3823969" y="207550"/>
                  <a:pt x="3817770" y="204710"/>
                  <a:pt x="3810930" y="198121"/>
                </a:cubicBezTo>
                <a:cubicBezTo>
                  <a:pt x="3804090" y="191532"/>
                  <a:pt x="3804785" y="187925"/>
                  <a:pt x="3813016" y="187301"/>
                </a:cubicBezTo>
                <a:cubicBezTo>
                  <a:pt x="3821248" y="186677"/>
                  <a:pt x="3833329" y="184372"/>
                  <a:pt x="3849261" y="180386"/>
                </a:cubicBezTo>
                <a:cubicBezTo>
                  <a:pt x="3849261" y="163407"/>
                  <a:pt x="3847598" y="150565"/>
                  <a:pt x="3844271" y="141861"/>
                </a:cubicBezTo>
                <a:cubicBezTo>
                  <a:pt x="3831623" y="147066"/>
                  <a:pt x="3821800" y="151519"/>
                  <a:pt x="3814802" y="155219"/>
                </a:cubicBezTo>
                <a:cubicBezTo>
                  <a:pt x="3807804" y="158918"/>
                  <a:pt x="3802387" y="159320"/>
                  <a:pt x="3798551" y="156423"/>
                </a:cubicBezTo>
                <a:cubicBezTo>
                  <a:pt x="3794715" y="153526"/>
                  <a:pt x="3792309" y="148554"/>
                  <a:pt x="3791334" y="141506"/>
                </a:cubicBezTo>
                <a:cubicBezTo>
                  <a:pt x="3790359" y="134457"/>
                  <a:pt x="3794754" y="129048"/>
                  <a:pt x="3804520" y="125276"/>
                </a:cubicBezTo>
                <a:cubicBezTo>
                  <a:pt x="3814285" y="121505"/>
                  <a:pt x="3823739" y="113528"/>
                  <a:pt x="3832881" y="101346"/>
                </a:cubicBezTo>
                <a:cubicBezTo>
                  <a:pt x="3842023" y="89164"/>
                  <a:pt x="3847031" y="79273"/>
                  <a:pt x="3847906" y="71672"/>
                </a:cubicBezTo>
                <a:cubicBezTo>
                  <a:pt x="3840894" y="73479"/>
                  <a:pt x="3833752" y="74146"/>
                  <a:pt x="3826482" y="73673"/>
                </a:cubicBezTo>
                <a:cubicBezTo>
                  <a:pt x="3819211" y="73200"/>
                  <a:pt x="3812640" y="70450"/>
                  <a:pt x="3806768" y="65424"/>
                </a:cubicBezTo>
                <a:cubicBezTo>
                  <a:pt x="3800895" y="60397"/>
                  <a:pt x="3802312" y="57250"/>
                  <a:pt x="3811016" y="55981"/>
                </a:cubicBezTo>
                <a:cubicBezTo>
                  <a:pt x="3819721" y="54712"/>
                  <a:pt x="3835004" y="51625"/>
                  <a:pt x="3856865" y="46720"/>
                </a:cubicBezTo>
                <a:cubicBezTo>
                  <a:pt x="3878727" y="41816"/>
                  <a:pt x="3893644" y="37973"/>
                  <a:pt x="3901617" y="35191"/>
                </a:cubicBezTo>
                <a:cubicBezTo>
                  <a:pt x="3905604" y="33800"/>
                  <a:pt x="3909463" y="33488"/>
                  <a:pt x="3913195" y="34255"/>
                </a:cubicBezTo>
                <a:close/>
                <a:moveTo>
                  <a:pt x="781167" y="32395"/>
                </a:moveTo>
                <a:cubicBezTo>
                  <a:pt x="792596" y="32395"/>
                  <a:pt x="803340" y="34417"/>
                  <a:pt x="813400" y="38461"/>
                </a:cubicBezTo>
                <a:cubicBezTo>
                  <a:pt x="823459" y="42504"/>
                  <a:pt x="827672" y="50850"/>
                  <a:pt x="826037" y="63499"/>
                </a:cubicBezTo>
                <a:cubicBezTo>
                  <a:pt x="824402" y="76147"/>
                  <a:pt x="818078" y="79606"/>
                  <a:pt x="807065" y="73877"/>
                </a:cubicBezTo>
                <a:cubicBezTo>
                  <a:pt x="796052" y="68148"/>
                  <a:pt x="785594" y="59802"/>
                  <a:pt x="775692" y="48839"/>
                </a:cubicBezTo>
                <a:cubicBezTo>
                  <a:pt x="765790" y="37876"/>
                  <a:pt x="767615" y="32395"/>
                  <a:pt x="781167" y="32395"/>
                </a:cubicBezTo>
                <a:close/>
                <a:moveTo>
                  <a:pt x="66792" y="32395"/>
                </a:moveTo>
                <a:cubicBezTo>
                  <a:pt x="78221" y="32395"/>
                  <a:pt x="88965" y="34417"/>
                  <a:pt x="99025" y="38461"/>
                </a:cubicBezTo>
                <a:cubicBezTo>
                  <a:pt x="109084" y="42504"/>
                  <a:pt x="113297" y="50850"/>
                  <a:pt x="111662" y="63499"/>
                </a:cubicBezTo>
                <a:cubicBezTo>
                  <a:pt x="110027" y="76147"/>
                  <a:pt x="103703" y="79606"/>
                  <a:pt x="92690" y="73877"/>
                </a:cubicBezTo>
                <a:cubicBezTo>
                  <a:pt x="81677" y="68148"/>
                  <a:pt x="71219" y="59802"/>
                  <a:pt x="61317" y="48839"/>
                </a:cubicBezTo>
                <a:cubicBezTo>
                  <a:pt x="51415" y="37876"/>
                  <a:pt x="53240" y="32395"/>
                  <a:pt x="66792" y="32395"/>
                </a:cubicBezTo>
                <a:close/>
                <a:moveTo>
                  <a:pt x="1872197" y="28895"/>
                </a:moveTo>
                <a:cubicBezTo>
                  <a:pt x="1889116" y="27978"/>
                  <a:pt x="1901294" y="30776"/>
                  <a:pt x="1908731" y="37288"/>
                </a:cubicBezTo>
                <a:cubicBezTo>
                  <a:pt x="1918648" y="45971"/>
                  <a:pt x="1921838" y="52299"/>
                  <a:pt x="1918303" y="56271"/>
                </a:cubicBezTo>
                <a:cubicBezTo>
                  <a:pt x="1914769" y="60243"/>
                  <a:pt x="1904870" y="61778"/>
                  <a:pt x="1888608" y="60874"/>
                </a:cubicBezTo>
                <a:cubicBezTo>
                  <a:pt x="1872347" y="59971"/>
                  <a:pt x="1857056" y="59971"/>
                  <a:pt x="1842738" y="60874"/>
                </a:cubicBezTo>
                <a:cubicBezTo>
                  <a:pt x="1828419" y="61778"/>
                  <a:pt x="1807235" y="63377"/>
                  <a:pt x="1779185" y="65671"/>
                </a:cubicBezTo>
                <a:cubicBezTo>
                  <a:pt x="1787273" y="74390"/>
                  <a:pt x="1790195" y="80481"/>
                  <a:pt x="1787951" y="83944"/>
                </a:cubicBezTo>
                <a:cubicBezTo>
                  <a:pt x="1785707" y="87407"/>
                  <a:pt x="1784584" y="101722"/>
                  <a:pt x="1784584" y="126889"/>
                </a:cubicBezTo>
                <a:cubicBezTo>
                  <a:pt x="1804776" y="126889"/>
                  <a:pt x="1822374" y="129309"/>
                  <a:pt x="1837382" y="134149"/>
                </a:cubicBezTo>
                <a:cubicBezTo>
                  <a:pt x="1852389" y="138989"/>
                  <a:pt x="1861061" y="148683"/>
                  <a:pt x="1863398" y="163231"/>
                </a:cubicBezTo>
                <a:cubicBezTo>
                  <a:pt x="1865736" y="177779"/>
                  <a:pt x="1855389" y="179393"/>
                  <a:pt x="1832359" y="168071"/>
                </a:cubicBezTo>
                <a:cubicBezTo>
                  <a:pt x="1809328" y="156749"/>
                  <a:pt x="1793404" y="147561"/>
                  <a:pt x="1784584" y="140505"/>
                </a:cubicBezTo>
                <a:cubicBezTo>
                  <a:pt x="1785430" y="208292"/>
                  <a:pt x="1784430" y="253811"/>
                  <a:pt x="1781584" y="277064"/>
                </a:cubicBezTo>
                <a:cubicBezTo>
                  <a:pt x="1778737" y="300316"/>
                  <a:pt x="1774310" y="311943"/>
                  <a:pt x="1768301" y="311943"/>
                </a:cubicBezTo>
                <a:cubicBezTo>
                  <a:pt x="1763841" y="311943"/>
                  <a:pt x="1759113" y="306615"/>
                  <a:pt x="1754115" y="295961"/>
                </a:cubicBezTo>
                <a:cubicBezTo>
                  <a:pt x="1749118" y="285306"/>
                  <a:pt x="1747544" y="276135"/>
                  <a:pt x="1749394" y="268449"/>
                </a:cubicBezTo>
                <a:cubicBezTo>
                  <a:pt x="1751243" y="260762"/>
                  <a:pt x="1753043" y="252553"/>
                  <a:pt x="1754793" y="243819"/>
                </a:cubicBezTo>
                <a:cubicBezTo>
                  <a:pt x="1756542" y="235086"/>
                  <a:pt x="1757869" y="205395"/>
                  <a:pt x="1758772" y="154745"/>
                </a:cubicBezTo>
                <a:cubicBezTo>
                  <a:pt x="1759676" y="104096"/>
                  <a:pt x="1756958" y="75508"/>
                  <a:pt x="1750620" y="68984"/>
                </a:cubicBezTo>
                <a:cubicBezTo>
                  <a:pt x="1705993" y="76182"/>
                  <a:pt x="1678019" y="80904"/>
                  <a:pt x="1666697" y="83148"/>
                </a:cubicBezTo>
                <a:cubicBezTo>
                  <a:pt x="1655376" y="85392"/>
                  <a:pt x="1644721" y="81316"/>
                  <a:pt x="1634733" y="70920"/>
                </a:cubicBezTo>
                <a:cubicBezTo>
                  <a:pt x="1624745" y="60523"/>
                  <a:pt x="1625110" y="55780"/>
                  <a:pt x="1635830" y="56691"/>
                </a:cubicBezTo>
                <a:cubicBezTo>
                  <a:pt x="1646549" y="57601"/>
                  <a:pt x="1665048" y="56723"/>
                  <a:pt x="1691326" y="54055"/>
                </a:cubicBezTo>
                <a:cubicBezTo>
                  <a:pt x="1717605" y="51388"/>
                  <a:pt x="1744543" y="48018"/>
                  <a:pt x="1772141" y="43946"/>
                </a:cubicBezTo>
                <a:cubicBezTo>
                  <a:pt x="1799739" y="39873"/>
                  <a:pt x="1826924" y="35575"/>
                  <a:pt x="1853697" y="31050"/>
                </a:cubicBezTo>
                <a:cubicBezTo>
                  <a:pt x="1860390" y="29919"/>
                  <a:pt x="1866557" y="29201"/>
                  <a:pt x="1872197" y="28895"/>
                </a:cubicBezTo>
                <a:close/>
                <a:moveTo>
                  <a:pt x="3271047" y="24309"/>
                </a:moveTo>
                <a:cubicBezTo>
                  <a:pt x="3275087" y="24967"/>
                  <a:pt x="3279400" y="26988"/>
                  <a:pt x="3283985" y="30373"/>
                </a:cubicBezTo>
                <a:cubicBezTo>
                  <a:pt x="3293155" y="37141"/>
                  <a:pt x="3299645" y="43921"/>
                  <a:pt x="3303452" y="50711"/>
                </a:cubicBezTo>
                <a:cubicBezTo>
                  <a:pt x="3307259" y="57501"/>
                  <a:pt x="3304925" y="61978"/>
                  <a:pt x="3296450" y="64144"/>
                </a:cubicBezTo>
                <a:cubicBezTo>
                  <a:pt x="3287975" y="66309"/>
                  <a:pt x="3275951" y="72285"/>
                  <a:pt x="3260377" y="82073"/>
                </a:cubicBezTo>
                <a:cubicBezTo>
                  <a:pt x="3244804" y="91860"/>
                  <a:pt x="3229568" y="102253"/>
                  <a:pt x="3214668" y="113252"/>
                </a:cubicBezTo>
                <a:cubicBezTo>
                  <a:pt x="3226370" y="118271"/>
                  <a:pt x="3230847" y="123179"/>
                  <a:pt x="3228101" y="127976"/>
                </a:cubicBezTo>
                <a:cubicBezTo>
                  <a:pt x="3225355" y="132773"/>
                  <a:pt x="3223548" y="141255"/>
                  <a:pt x="3222681" y="153422"/>
                </a:cubicBezTo>
                <a:cubicBezTo>
                  <a:pt x="3221813" y="165590"/>
                  <a:pt x="3222050" y="183336"/>
                  <a:pt x="3223390" y="206660"/>
                </a:cubicBezTo>
                <a:cubicBezTo>
                  <a:pt x="3224731" y="229985"/>
                  <a:pt x="3225172" y="247530"/>
                  <a:pt x="3224713" y="259296"/>
                </a:cubicBezTo>
                <a:cubicBezTo>
                  <a:pt x="3224254" y="271062"/>
                  <a:pt x="3218766" y="283678"/>
                  <a:pt x="3208247" y="297144"/>
                </a:cubicBezTo>
                <a:cubicBezTo>
                  <a:pt x="3197729" y="310609"/>
                  <a:pt x="3189533" y="312376"/>
                  <a:pt x="3183661" y="302446"/>
                </a:cubicBezTo>
                <a:cubicBezTo>
                  <a:pt x="3177789" y="292515"/>
                  <a:pt x="3169314" y="281914"/>
                  <a:pt x="3158236" y="270643"/>
                </a:cubicBezTo>
                <a:cubicBezTo>
                  <a:pt x="3147158" y="259371"/>
                  <a:pt x="3147549" y="255310"/>
                  <a:pt x="3159408" y="258457"/>
                </a:cubicBezTo>
                <a:cubicBezTo>
                  <a:pt x="3171267" y="261605"/>
                  <a:pt x="3179434" y="263046"/>
                  <a:pt x="3183908" y="262781"/>
                </a:cubicBezTo>
                <a:cubicBezTo>
                  <a:pt x="3188382" y="262516"/>
                  <a:pt x="3191229" y="259128"/>
                  <a:pt x="3192448" y="252617"/>
                </a:cubicBezTo>
                <a:cubicBezTo>
                  <a:pt x="3193667" y="246107"/>
                  <a:pt x="3194498" y="230143"/>
                  <a:pt x="3194943" y="204725"/>
                </a:cubicBezTo>
                <a:cubicBezTo>
                  <a:pt x="3195388" y="179307"/>
                  <a:pt x="3194735" y="159607"/>
                  <a:pt x="3192986" y="145625"/>
                </a:cubicBezTo>
                <a:cubicBezTo>
                  <a:pt x="3191236" y="131643"/>
                  <a:pt x="3187862" y="120745"/>
                  <a:pt x="3182865" y="112929"/>
                </a:cubicBezTo>
                <a:cubicBezTo>
                  <a:pt x="3177867" y="105114"/>
                  <a:pt x="3178495" y="101683"/>
                  <a:pt x="3184747" y="102637"/>
                </a:cubicBezTo>
                <a:cubicBezTo>
                  <a:pt x="3190999" y="103590"/>
                  <a:pt x="3196843" y="104461"/>
                  <a:pt x="3202278" y="105250"/>
                </a:cubicBezTo>
                <a:cubicBezTo>
                  <a:pt x="3224348" y="84586"/>
                  <a:pt x="3239552" y="69776"/>
                  <a:pt x="3247891" y="60820"/>
                </a:cubicBezTo>
                <a:cubicBezTo>
                  <a:pt x="3256230" y="51865"/>
                  <a:pt x="3251748" y="48961"/>
                  <a:pt x="3234447" y="52109"/>
                </a:cubicBezTo>
                <a:cubicBezTo>
                  <a:pt x="3217145" y="55256"/>
                  <a:pt x="3197571" y="59049"/>
                  <a:pt x="3175724" y="63488"/>
                </a:cubicBezTo>
                <a:cubicBezTo>
                  <a:pt x="3153876" y="67926"/>
                  <a:pt x="3139597" y="71525"/>
                  <a:pt x="3132886" y="74286"/>
                </a:cubicBezTo>
                <a:cubicBezTo>
                  <a:pt x="3126175" y="77046"/>
                  <a:pt x="3119044" y="76978"/>
                  <a:pt x="3111494" y="74082"/>
                </a:cubicBezTo>
                <a:cubicBezTo>
                  <a:pt x="3103944" y="71185"/>
                  <a:pt x="3097405" y="65983"/>
                  <a:pt x="3091876" y="58476"/>
                </a:cubicBezTo>
                <a:cubicBezTo>
                  <a:pt x="3086348" y="50969"/>
                  <a:pt x="3089395" y="47674"/>
                  <a:pt x="3101018" y="48592"/>
                </a:cubicBezTo>
                <a:cubicBezTo>
                  <a:pt x="3112641" y="49510"/>
                  <a:pt x="3130036" y="48854"/>
                  <a:pt x="3153202" y="46624"/>
                </a:cubicBezTo>
                <a:cubicBezTo>
                  <a:pt x="3176369" y="44394"/>
                  <a:pt x="3198170" y="41504"/>
                  <a:pt x="3218604" y="37955"/>
                </a:cubicBezTo>
                <a:cubicBezTo>
                  <a:pt x="3239039" y="34406"/>
                  <a:pt x="3252752" y="30563"/>
                  <a:pt x="3259743" y="26425"/>
                </a:cubicBezTo>
                <a:cubicBezTo>
                  <a:pt x="3263238" y="24357"/>
                  <a:pt x="3267006" y="23652"/>
                  <a:pt x="3271047" y="24309"/>
                </a:cubicBezTo>
                <a:close/>
                <a:moveTo>
                  <a:pt x="3664310" y="23199"/>
                </a:moveTo>
                <a:cubicBezTo>
                  <a:pt x="3667024" y="23117"/>
                  <a:pt x="3669873" y="23575"/>
                  <a:pt x="3672855" y="24576"/>
                </a:cubicBezTo>
                <a:cubicBezTo>
                  <a:pt x="3678821" y="26576"/>
                  <a:pt x="3684521" y="30573"/>
                  <a:pt x="3689956" y="36568"/>
                </a:cubicBezTo>
                <a:cubicBezTo>
                  <a:pt x="3695391" y="42562"/>
                  <a:pt x="3695757" y="47402"/>
                  <a:pt x="3691053" y="51087"/>
                </a:cubicBezTo>
                <a:cubicBezTo>
                  <a:pt x="3686349" y="54772"/>
                  <a:pt x="3682718" y="61319"/>
                  <a:pt x="3680158" y="70726"/>
                </a:cubicBezTo>
                <a:cubicBezTo>
                  <a:pt x="3677598" y="80133"/>
                  <a:pt x="3675354" y="88450"/>
                  <a:pt x="3673425" y="95678"/>
                </a:cubicBezTo>
                <a:cubicBezTo>
                  <a:pt x="3671496" y="102905"/>
                  <a:pt x="3666022" y="109484"/>
                  <a:pt x="3657002" y="115414"/>
                </a:cubicBezTo>
                <a:cubicBezTo>
                  <a:pt x="3647982" y="121343"/>
                  <a:pt x="3642099" y="121161"/>
                  <a:pt x="3639353" y="114865"/>
                </a:cubicBezTo>
                <a:cubicBezTo>
                  <a:pt x="3636607" y="108570"/>
                  <a:pt x="3631738" y="102020"/>
                  <a:pt x="3624747" y="95215"/>
                </a:cubicBezTo>
                <a:cubicBezTo>
                  <a:pt x="3617756" y="88411"/>
                  <a:pt x="3618570" y="85468"/>
                  <a:pt x="3627189" y="86385"/>
                </a:cubicBezTo>
                <a:cubicBezTo>
                  <a:pt x="3635807" y="87303"/>
                  <a:pt x="3640970" y="87755"/>
                  <a:pt x="3642676" y="87741"/>
                </a:cubicBezTo>
                <a:cubicBezTo>
                  <a:pt x="3643809" y="87741"/>
                  <a:pt x="3645221" y="86723"/>
                  <a:pt x="3646914" y="84686"/>
                </a:cubicBezTo>
                <a:cubicBezTo>
                  <a:pt x="3648606" y="82650"/>
                  <a:pt x="3650560" y="76849"/>
                  <a:pt x="3652775" y="67284"/>
                </a:cubicBezTo>
                <a:cubicBezTo>
                  <a:pt x="3654991" y="57719"/>
                  <a:pt x="3655830" y="52012"/>
                  <a:pt x="3655292" y="50162"/>
                </a:cubicBezTo>
                <a:cubicBezTo>
                  <a:pt x="3654754" y="48312"/>
                  <a:pt x="3652904" y="47599"/>
                  <a:pt x="3649742" y="48022"/>
                </a:cubicBezTo>
                <a:cubicBezTo>
                  <a:pt x="3646580" y="48445"/>
                  <a:pt x="3638854" y="49933"/>
                  <a:pt x="3626565" y="52485"/>
                </a:cubicBezTo>
                <a:cubicBezTo>
                  <a:pt x="3632860" y="57476"/>
                  <a:pt x="3634273" y="61910"/>
                  <a:pt x="3630803" y="65789"/>
                </a:cubicBezTo>
                <a:cubicBezTo>
                  <a:pt x="3627332" y="69668"/>
                  <a:pt x="3620843" y="79301"/>
                  <a:pt x="3611336" y="94688"/>
                </a:cubicBezTo>
                <a:cubicBezTo>
                  <a:pt x="3601828" y="110076"/>
                  <a:pt x="3589141" y="122010"/>
                  <a:pt x="3573273" y="130492"/>
                </a:cubicBezTo>
                <a:cubicBezTo>
                  <a:pt x="3557406" y="138975"/>
                  <a:pt x="3554702" y="136720"/>
                  <a:pt x="3565164" y="123727"/>
                </a:cubicBezTo>
                <a:cubicBezTo>
                  <a:pt x="3575625" y="110735"/>
                  <a:pt x="3583964" y="98023"/>
                  <a:pt x="3590180" y="85590"/>
                </a:cubicBezTo>
                <a:cubicBezTo>
                  <a:pt x="3596397" y="73157"/>
                  <a:pt x="3600372" y="63570"/>
                  <a:pt x="3602108" y="56830"/>
                </a:cubicBezTo>
                <a:cubicBezTo>
                  <a:pt x="3598996" y="58623"/>
                  <a:pt x="3595855" y="59745"/>
                  <a:pt x="3592686" y="60197"/>
                </a:cubicBezTo>
                <a:cubicBezTo>
                  <a:pt x="3589517" y="60648"/>
                  <a:pt x="3583996" y="57788"/>
                  <a:pt x="3576123" y="51614"/>
                </a:cubicBezTo>
                <a:cubicBezTo>
                  <a:pt x="3568251" y="45441"/>
                  <a:pt x="3570229" y="42060"/>
                  <a:pt x="3582060" y="41472"/>
                </a:cubicBezTo>
                <a:cubicBezTo>
                  <a:pt x="3593891" y="40884"/>
                  <a:pt x="3608045" y="38586"/>
                  <a:pt x="3624521" y="34578"/>
                </a:cubicBezTo>
                <a:cubicBezTo>
                  <a:pt x="3640998" y="30570"/>
                  <a:pt x="3651682" y="27401"/>
                  <a:pt x="3656572" y="25070"/>
                </a:cubicBezTo>
                <a:cubicBezTo>
                  <a:pt x="3659017" y="23905"/>
                  <a:pt x="3661596" y="23281"/>
                  <a:pt x="3664310" y="23199"/>
                </a:cubicBezTo>
                <a:close/>
                <a:moveTo>
                  <a:pt x="1445958" y="20973"/>
                </a:moveTo>
                <a:cubicBezTo>
                  <a:pt x="1447600" y="20824"/>
                  <a:pt x="1449647" y="21107"/>
                  <a:pt x="1452100" y="21822"/>
                </a:cubicBezTo>
                <a:cubicBezTo>
                  <a:pt x="1461908" y="24683"/>
                  <a:pt x="1470258" y="28935"/>
                  <a:pt x="1477148" y="34578"/>
                </a:cubicBezTo>
                <a:cubicBezTo>
                  <a:pt x="1484039" y="40221"/>
                  <a:pt x="1485867" y="45813"/>
                  <a:pt x="1482634" y="51356"/>
                </a:cubicBezTo>
                <a:cubicBezTo>
                  <a:pt x="1479400" y="56898"/>
                  <a:pt x="1475983" y="68220"/>
                  <a:pt x="1472384" y="85321"/>
                </a:cubicBezTo>
                <a:cubicBezTo>
                  <a:pt x="1468784" y="102421"/>
                  <a:pt x="1464375" y="121182"/>
                  <a:pt x="1459155" y="141602"/>
                </a:cubicBezTo>
                <a:cubicBezTo>
                  <a:pt x="1481239" y="175030"/>
                  <a:pt x="1499580" y="198372"/>
                  <a:pt x="1514178" y="211629"/>
                </a:cubicBezTo>
                <a:cubicBezTo>
                  <a:pt x="1528777" y="224887"/>
                  <a:pt x="1545526" y="235968"/>
                  <a:pt x="1564426" y="244874"/>
                </a:cubicBezTo>
                <a:cubicBezTo>
                  <a:pt x="1583327" y="253779"/>
                  <a:pt x="1585342" y="258859"/>
                  <a:pt x="1570471" y="260114"/>
                </a:cubicBezTo>
                <a:cubicBezTo>
                  <a:pt x="1555600" y="261368"/>
                  <a:pt x="1540546" y="261759"/>
                  <a:pt x="1525310" y="261286"/>
                </a:cubicBezTo>
                <a:cubicBezTo>
                  <a:pt x="1510073" y="260813"/>
                  <a:pt x="1497526" y="252119"/>
                  <a:pt x="1487667" y="235205"/>
                </a:cubicBezTo>
                <a:cubicBezTo>
                  <a:pt x="1477808" y="218290"/>
                  <a:pt x="1466124" y="192575"/>
                  <a:pt x="1452616" y="158058"/>
                </a:cubicBezTo>
                <a:cubicBezTo>
                  <a:pt x="1441287" y="192733"/>
                  <a:pt x="1428280" y="219481"/>
                  <a:pt x="1413596" y="238302"/>
                </a:cubicBezTo>
                <a:cubicBezTo>
                  <a:pt x="1398912" y="257124"/>
                  <a:pt x="1382109" y="271177"/>
                  <a:pt x="1363187" y="280462"/>
                </a:cubicBezTo>
                <a:cubicBezTo>
                  <a:pt x="1344265" y="289748"/>
                  <a:pt x="1343171" y="285438"/>
                  <a:pt x="1359906" y="267535"/>
                </a:cubicBezTo>
                <a:cubicBezTo>
                  <a:pt x="1376641" y="249631"/>
                  <a:pt x="1391290" y="228343"/>
                  <a:pt x="1403852" y="203670"/>
                </a:cubicBezTo>
                <a:cubicBezTo>
                  <a:pt x="1416414" y="178998"/>
                  <a:pt x="1425595" y="155541"/>
                  <a:pt x="1431396" y="133300"/>
                </a:cubicBezTo>
                <a:cubicBezTo>
                  <a:pt x="1437196" y="111058"/>
                  <a:pt x="1441219" y="91684"/>
                  <a:pt x="1443463" y="75179"/>
                </a:cubicBezTo>
                <a:cubicBezTo>
                  <a:pt x="1445707" y="58673"/>
                  <a:pt x="1445256" y="44939"/>
                  <a:pt x="1442108" y="33976"/>
                </a:cubicBezTo>
                <a:cubicBezTo>
                  <a:pt x="1439747" y="25753"/>
                  <a:pt x="1441030" y="21419"/>
                  <a:pt x="1445958" y="20973"/>
                </a:cubicBezTo>
                <a:close/>
                <a:moveTo>
                  <a:pt x="5017922" y="19128"/>
                </a:moveTo>
                <a:cubicBezTo>
                  <a:pt x="5021634" y="18981"/>
                  <a:pt x="5025659" y="19367"/>
                  <a:pt x="5029997" y="20284"/>
                </a:cubicBezTo>
                <a:cubicBezTo>
                  <a:pt x="5039046" y="21288"/>
                  <a:pt x="5047328" y="24296"/>
                  <a:pt x="5054842" y="29308"/>
                </a:cubicBezTo>
                <a:cubicBezTo>
                  <a:pt x="5062356" y="34320"/>
                  <a:pt x="5066113" y="41666"/>
                  <a:pt x="5066113" y="51345"/>
                </a:cubicBezTo>
                <a:cubicBezTo>
                  <a:pt x="5066113" y="63104"/>
                  <a:pt x="5060112" y="66646"/>
                  <a:pt x="5048109" y="61971"/>
                </a:cubicBezTo>
                <a:cubicBezTo>
                  <a:pt x="5036106" y="57296"/>
                  <a:pt x="5024831" y="49933"/>
                  <a:pt x="5014284" y="39880"/>
                </a:cubicBezTo>
                <a:cubicBezTo>
                  <a:pt x="5003737" y="29828"/>
                  <a:pt x="5001549" y="23590"/>
                  <a:pt x="5007723" y="21166"/>
                </a:cubicBezTo>
                <a:cubicBezTo>
                  <a:pt x="5010810" y="19954"/>
                  <a:pt x="5014209" y="19275"/>
                  <a:pt x="5017922" y="19128"/>
                </a:cubicBezTo>
                <a:close/>
                <a:moveTo>
                  <a:pt x="4286180" y="17518"/>
                </a:moveTo>
                <a:cubicBezTo>
                  <a:pt x="4289443" y="17408"/>
                  <a:pt x="4293309" y="18198"/>
                  <a:pt x="4297780" y="19886"/>
                </a:cubicBezTo>
                <a:cubicBezTo>
                  <a:pt x="4306721" y="23263"/>
                  <a:pt x="4313450" y="27361"/>
                  <a:pt x="4317967" y="32180"/>
                </a:cubicBezTo>
                <a:lnTo>
                  <a:pt x="4319043" y="44177"/>
                </a:lnTo>
                <a:lnTo>
                  <a:pt x="4320719" y="42535"/>
                </a:lnTo>
                <a:cubicBezTo>
                  <a:pt x="4321808" y="42206"/>
                  <a:pt x="4323304" y="42218"/>
                  <a:pt x="4325206" y="42569"/>
                </a:cubicBezTo>
                <a:cubicBezTo>
                  <a:pt x="4332813" y="43974"/>
                  <a:pt x="4337832" y="44874"/>
                  <a:pt x="4340263" y="45269"/>
                </a:cubicBezTo>
                <a:cubicBezTo>
                  <a:pt x="4342693" y="45663"/>
                  <a:pt x="4346977" y="45451"/>
                  <a:pt x="4353115" y="44634"/>
                </a:cubicBezTo>
                <a:cubicBezTo>
                  <a:pt x="4359253" y="43817"/>
                  <a:pt x="4365673" y="42153"/>
                  <a:pt x="4372378" y="39644"/>
                </a:cubicBezTo>
                <a:cubicBezTo>
                  <a:pt x="4379081" y="37134"/>
                  <a:pt x="4384054" y="33943"/>
                  <a:pt x="4387295" y="30071"/>
                </a:cubicBezTo>
                <a:cubicBezTo>
                  <a:pt x="4390536" y="26200"/>
                  <a:pt x="4396233" y="26207"/>
                  <a:pt x="4404385" y="30093"/>
                </a:cubicBezTo>
                <a:cubicBezTo>
                  <a:pt x="4412537" y="33979"/>
                  <a:pt x="4419525" y="39031"/>
                  <a:pt x="4425347" y="45247"/>
                </a:cubicBezTo>
                <a:cubicBezTo>
                  <a:pt x="4431169" y="51463"/>
                  <a:pt x="4429555" y="56418"/>
                  <a:pt x="4420507" y="60111"/>
                </a:cubicBezTo>
                <a:cubicBezTo>
                  <a:pt x="4411458" y="63803"/>
                  <a:pt x="4397534" y="79696"/>
                  <a:pt x="4378734" y="107788"/>
                </a:cubicBezTo>
                <a:cubicBezTo>
                  <a:pt x="4399943" y="123218"/>
                  <a:pt x="4415143" y="139760"/>
                  <a:pt x="4424336" y="157413"/>
                </a:cubicBezTo>
                <a:cubicBezTo>
                  <a:pt x="4433528" y="175065"/>
                  <a:pt x="4433456" y="193084"/>
                  <a:pt x="4424120" y="211468"/>
                </a:cubicBezTo>
                <a:cubicBezTo>
                  <a:pt x="4414785" y="229852"/>
                  <a:pt x="4406159" y="233215"/>
                  <a:pt x="4398244" y="221556"/>
                </a:cubicBezTo>
                <a:cubicBezTo>
                  <a:pt x="4390328" y="209898"/>
                  <a:pt x="4379895" y="198623"/>
                  <a:pt x="4366946" y="187731"/>
                </a:cubicBezTo>
                <a:cubicBezTo>
                  <a:pt x="4353997" y="176840"/>
                  <a:pt x="4354725" y="172968"/>
                  <a:pt x="4369130" y="176116"/>
                </a:cubicBezTo>
                <a:cubicBezTo>
                  <a:pt x="4383534" y="179263"/>
                  <a:pt x="4391859" y="180780"/>
                  <a:pt x="4394103" y="180665"/>
                </a:cubicBezTo>
                <a:cubicBezTo>
                  <a:pt x="4396347" y="180551"/>
                  <a:pt x="4396379" y="175668"/>
                  <a:pt x="4394200" y="166017"/>
                </a:cubicBezTo>
                <a:cubicBezTo>
                  <a:pt x="4392020" y="156366"/>
                  <a:pt x="4387707" y="146812"/>
                  <a:pt x="4381261" y="137354"/>
                </a:cubicBezTo>
                <a:cubicBezTo>
                  <a:pt x="4374815" y="127897"/>
                  <a:pt x="4369158" y="121333"/>
                  <a:pt x="4364290" y="117661"/>
                </a:cubicBezTo>
                <a:cubicBezTo>
                  <a:pt x="4359421" y="113990"/>
                  <a:pt x="4358338" y="109592"/>
                  <a:pt x="4361042" y="104465"/>
                </a:cubicBezTo>
                <a:cubicBezTo>
                  <a:pt x="4363745" y="99338"/>
                  <a:pt x="4368018" y="89849"/>
                  <a:pt x="4373862" y="75996"/>
                </a:cubicBezTo>
                <a:cubicBezTo>
                  <a:pt x="4379705" y="62143"/>
                  <a:pt x="4382645" y="55260"/>
                  <a:pt x="4382681" y="55346"/>
                </a:cubicBezTo>
                <a:cubicBezTo>
                  <a:pt x="4382717" y="55432"/>
                  <a:pt x="4380408" y="56138"/>
                  <a:pt x="4375755" y="57465"/>
                </a:cubicBezTo>
                <a:cubicBezTo>
                  <a:pt x="4371101" y="58791"/>
                  <a:pt x="4363999" y="60559"/>
                  <a:pt x="4354449" y="62767"/>
                </a:cubicBezTo>
                <a:lnTo>
                  <a:pt x="4354449" y="153928"/>
                </a:lnTo>
                <a:cubicBezTo>
                  <a:pt x="4354449" y="199587"/>
                  <a:pt x="4353979" y="236151"/>
                  <a:pt x="4353040" y="263620"/>
                </a:cubicBezTo>
                <a:cubicBezTo>
                  <a:pt x="4352100" y="291088"/>
                  <a:pt x="4348440" y="309544"/>
                  <a:pt x="4342059" y="318987"/>
                </a:cubicBezTo>
                <a:cubicBezTo>
                  <a:pt x="4335677" y="328430"/>
                  <a:pt x="4331393" y="320633"/>
                  <a:pt x="4329207" y="295595"/>
                </a:cubicBezTo>
                <a:cubicBezTo>
                  <a:pt x="4327019" y="270557"/>
                  <a:pt x="4326378" y="242712"/>
                  <a:pt x="4327281" y="212060"/>
                </a:cubicBezTo>
                <a:cubicBezTo>
                  <a:pt x="4328184" y="181407"/>
                  <a:pt x="4328862" y="149880"/>
                  <a:pt x="4329314" y="117479"/>
                </a:cubicBezTo>
                <a:cubicBezTo>
                  <a:pt x="4329766" y="85077"/>
                  <a:pt x="4327292" y="64140"/>
                  <a:pt x="4321893" y="54669"/>
                </a:cubicBezTo>
                <a:cubicBezTo>
                  <a:pt x="4320543" y="52301"/>
                  <a:pt x="4319600" y="50273"/>
                  <a:pt x="4319063" y="48584"/>
                </a:cubicBezTo>
                <a:lnTo>
                  <a:pt x="4318952" y="47436"/>
                </a:lnTo>
                <a:lnTo>
                  <a:pt x="4316807" y="51492"/>
                </a:lnTo>
                <a:cubicBezTo>
                  <a:pt x="4314594" y="57136"/>
                  <a:pt x="4313160" y="65687"/>
                  <a:pt x="4312503" y="77147"/>
                </a:cubicBezTo>
                <a:cubicBezTo>
                  <a:pt x="4311629" y="92426"/>
                  <a:pt x="4310962" y="110481"/>
                  <a:pt x="4310503" y="131310"/>
                </a:cubicBezTo>
                <a:cubicBezTo>
                  <a:pt x="4310044" y="152139"/>
                  <a:pt x="4308424" y="170200"/>
                  <a:pt x="4305642" y="185494"/>
                </a:cubicBezTo>
                <a:cubicBezTo>
                  <a:pt x="4302860" y="200788"/>
                  <a:pt x="4296554" y="213537"/>
                  <a:pt x="4286724" y="223740"/>
                </a:cubicBezTo>
                <a:cubicBezTo>
                  <a:pt x="4276893" y="233943"/>
                  <a:pt x="4269841" y="234072"/>
                  <a:pt x="4265568" y="224127"/>
                </a:cubicBezTo>
                <a:cubicBezTo>
                  <a:pt x="4261295" y="214182"/>
                  <a:pt x="4254988" y="205158"/>
                  <a:pt x="4246650" y="197056"/>
                </a:cubicBezTo>
                <a:cubicBezTo>
                  <a:pt x="4238311" y="188954"/>
                  <a:pt x="4240075" y="186025"/>
                  <a:pt x="4251941" y="188269"/>
                </a:cubicBezTo>
                <a:cubicBezTo>
                  <a:pt x="4263808" y="190513"/>
                  <a:pt x="4270383" y="191435"/>
                  <a:pt x="4271666" y="191033"/>
                </a:cubicBezTo>
                <a:cubicBezTo>
                  <a:pt x="4272949" y="190632"/>
                  <a:pt x="4274667" y="186348"/>
                  <a:pt x="4276818" y="178181"/>
                </a:cubicBezTo>
                <a:cubicBezTo>
                  <a:pt x="4278969" y="170014"/>
                  <a:pt x="4280944" y="157811"/>
                  <a:pt x="4282744" y="141570"/>
                </a:cubicBezTo>
                <a:cubicBezTo>
                  <a:pt x="4284544" y="125330"/>
                  <a:pt x="4285670" y="106211"/>
                  <a:pt x="4286121" y="84213"/>
                </a:cubicBezTo>
                <a:cubicBezTo>
                  <a:pt x="4286573" y="62215"/>
                  <a:pt x="4286032" y="49900"/>
                  <a:pt x="4284497" y="47269"/>
                </a:cubicBezTo>
                <a:cubicBezTo>
                  <a:pt x="4282963" y="44638"/>
                  <a:pt x="4279794" y="43978"/>
                  <a:pt x="4274989" y="45290"/>
                </a:cubicBezTo>
                <a:cubicBezTo>
                  <a:pt x="4270185" y="46602"/>
                  <a:pt x="4264277" y="48061"/>
                  <a:pt x="4257265" y="49667"/>
                </a:cubicBezTo>
                <a:cubicBezTo>
                  <a:pt x="4262657" y="54328"/>
                  <a:pt x="4264431" y="58881"/>
                  <a:pt x="4262589" y="63326"/>
                </a:cubicBezTo>
                <a:cubicBezTo>
                  <a:pt x="4260746" y="67772"/>
                  <a:pt x="4259416" y="72303"/>
                  <a:pt x="4258599" y="76921"/>
                </a:cubicBezTo>
                <a:cubicBezTo>
                  <a:pt x="4262212" y="76118"/>
                  <a:pt x="4266102" y="75240"/>
                  <a:pt x="4270268" y="74286"/>
                </a:cubicBezTo>
                <a:cubicBezTo>
                  <a:pt x="4274434" y="73332"/>
                  <a:pt x="4278030" y="74809"/>
                  <a:pt x="4281055" y="78717"/>
                </a:cubicBezTo>
                <a:cubicBezTo>
                  <a:pt x="4284081" y="82625"/>
                  <a:pt x="4283181" y="86654"/>
                  <a:pt x="4278356" y="90806"/>
                </a:cubicBezTo>
                <a:cubicBezTo>
                  <a:pt x="4273530" y="94957"/>
                  <a:pt x="4266378" y="98223"/>
                  <a:pt x="4256899" y="100604"/>
                </a:cubicBezTo>
                <a:cubicBezTo>
                  <a:pt x="4256182" y="107702"/>
                  <a:pt x="4254949" y="114650"/>
                  <a:pt x="4253200" y="121447"/>
                </a:cubicBezTo>
                <a:cubicBezTo>
                  <a:pt x="4254003" y="120687"/>
                  <a:pt x="4257283" y="119149"/>
                  <a:pt x="4263041" y="116833"/>
                </a:cubicBezTo>
                <a:cubicBezTo>
                  <a:pt x="4268798" y="114517"/>
                  <a:pt x="4273774" y="115485"/>
                  <a:pt x="4277969" y="119737"/>
                </a:cubicBezTo>
                <a:cubicBezTo>
                  <a:pt x="4282163" y="123989"/>
                  <a:pt x="4282113" y="128227"/>
                  <a:pt x="4277818" y="132450"/>
                </a:cubicBezTo>
                <a:cubicBezTo>
                  <a:pt x="4273523" y="136673"/>
                  <a:pt x="4264263" y="140871"/>
                  <a:pt x="4250038" y="145044"/>
                </a:cubicBezTo>
                <a:cubicBezTo>
                  <a:pt x="4247557" y="160790"/>
                  <a:pt x="4241211" y="178403"/>
                  <a:pt x="4231001" y="197884"/>
                </a:cubicBezTo>
                <a:cubicBezTo>
                  <a:pt x="4220791" y="217365"/>
                  <a:pt x="4207741" y="231569"/>
                  <a:pt x="4191852" y="240496"/>
                </a:cubicBezTo>
                <a:cubicBezTo>
                  <a:pt x="4175963" y="249423"/>
                  <a:pt x="4172582" y="248061"/>
                  <a:pt x="4181710" y="236409"/>
                </a:cubicBezTo>
                <a:cubicBezTo>
                  <a:pt x="4190838" y="224758"/>
                  <a:pt x="4198951" y="212063"/>
                  <a:pt x="4206049" y="198325"/>
                </a:cubicBezTo>
                <a:cubicBezTo>
                  <a:pt x="4213147" y="184587"/>
                  <a:pt x="4219364" y="168913"/>
                  <a:pt x="4224698" y="151304"/>
                </a:cubicBezTo>
                <a:cubicBezTo>
                  <a:pt x="4223523" y="153111"/>
                  <a:pt x="4221300" y="154014"/>
                  <a:pt x="4218030" y="154014"/>
                </a:cubicBezTo>
                <a:cubicBezTo>
                  <a:pt x="4214330" y="154014"/>
                  <a:pt x="4210018" y="151623"/>
                  <a:pt x="4205092" y="146840"/>
                </a:cubicBezTo>
                <a:cubicBezTo>
                  <a:pt x="4200166" y="142058"/>
                  <a:pt x="4200550" y="138717"/>
                  <a:pt x="4206243" y="136816"/>
                </a:cubicBezTo>
                <a:cubicBezTo>
                  <a:pt x="4211935" y="134916"/>
                  <a:pt x="4219098" y="132403"/>
                  <a:pt x="4227731" y="129277"/>
                </a:cubicBezTo>
                <a:cubicBezTo>
                  <a:pt x="4229309" y="122107"/>
                  <a:pt x="4230549" y="113704"/>
                  <a:pt x="4231453" y="104067"/>
                </a:cubicBezTo>
                <a:cubicBezTo>
                  <a:pt x="4224541" y="105874"/>
                  <a:pt x="4218313" y="104357"/>
                  <a:pt x="4212771" y="99518"/>
                </a:cubicBezTo>
                <a:cubicBezTo>
                  <a:pt x="4207228" y="94678"/>
                  <a:pt x="4207824" y="91315"/>
                  <a:pt x="4214557" y="89429"/>
                </a:cubicBezTo>
                <a:cubicBezTo>
                  <a:pt x="4221289" y="87543"/>
                  <a:pt x="4227423" y="85561"/>
                  <a:pt x="4232958" y="83482"/>
                </a:cubicBezTo>
                <a:cubicBezTo>
                  <a:pt x="4234650" y="69557"/>
                  <a:pt x="4234830" y="60028"/>
                  <a:pt x="4233496" y="54894"/>
                </a:cubicBezTo>
                <a:cubicBezTo>
                  <a:pt x="4229868" y="54163"/>
                  <a:pt x="4226147" y="51130"/>
                  <a:pt x="4222332" y="45796"/>
                </a:cubicBezTo>
                <a:cubicBezTo>
                  <a:pt x="4218518" y="40461"/>
                  <a:pt x="4220683" y="37794"/>
                  <a:pt x="4228828" y="37794"/>
                </a:cubicBezTo>
                <a:cubicBezTo>
                  <a:pt x="4234564" y="37794"/>
                  <a:pt x="4243201" y="35872"/>
                  <a:pt x="4254738" y="32029"/>
                </a:cubicBezTo>
                <a:cubicBezTo>
                  <a:pt x="4266274" y="28186"/>
                  <a:pt x="4274097" y="24357"/>
                  <a:pt x="4278206" y="20542"/>
                </a:cubicBezTo>
                <a:cubicBezTo>
                  <a:pt x="4280260" y="18635"/>
                  <a:pt x="4282918" y="17627"/>
                  <a:pt x="4286180" y="17518"/>
                </a:cubicBezTo>
                <a:close/>
                <a:moveTo>
                  <a:pt x="949856" y="15434"/>
                </a:moveTo>
                <a:cubicBezTo>
                  <a:pt x="952531" y="15803"/>
                  <a:pt x="955669" y="16567"/>
                  <a:pt x="959272" y="17725"/>
                </a:cubicBezTo>
                <a:cubicBezTo>
                  <a:pt x="971131" y="21682"/>
                  <a:pt x="978843" y="26149"/>
                  <a:pt x="982406" y="31125"/>
                </a:cubicBezTo>
                <a:cubicBezTo>
                  <a:pt x="985970" y="36102"/>
                  <a:pt x="984281" y="39973"/>
                  <a:pt x="977341" y="42741"/>
                </a:cubicBezTo>
                <a:cubicBezTo>
                  <a:pt x="970400" y="45509"/>
                  <a:pt x="961136" y="52238"/>
                  <a:pt x="949549" y="62928"/>
                </a:cubicBezTo>
                <a:cubicBezTo>
                  <a:pt x="937962" y="73619"/>
                  <a:pt x="927458" y="81123"/>
                  <a:pt x="918037" y="85439"/>
                </a:cubicBezTo>
                <a:cubicBezTo>
                  <a:pt x="908615" y="89755"/>
                  <a:pt x="906622" y="87737"/>
                  <a:pt x="912057" y="79384"/>
                </a:cubicBezTo>
                <a:cubicBezTo>
                  <a:pt x="917492" y="71031"/>
                  <a:pt x="923343" y="61502"/>
                  <a:pt x="929609" y="50797"/>
                </a:cubicBezTo>
                <a:cubicBezTo>
                  <a:pt x="935876" y="40092"/>
                  <a:pt x="938783" y="30745"/>
                  <a:pt x="938332" y="22758"/>
                </a:cubicBezTo>
                <a:cubicBezTo>
                  <a:pt x="937993" y="16767"/>
                  <a:pt x="941834" y="14326"/>
                  <a:pt x="949856" y="15434"/>
                </a:cubicBezTo>
                <a:close/>
                <a:moveTo>
                  <a:pt x="235482" y="15434"/>
                </a:moveTo>
                <a:cubicBezTo>
                  <a:pt x="238156" y="15803"/>
                  <a:pt x="241294" y="16567"/>
                  <a:pt x="244897" y="17725"/>
                </a:cubicBezTo>
                <a:cubicBezTo>
                  <a:pt x="256756" y="21682"/>
                  <a:pt x="264468" y="26149"/>
                  <a:pt x="268031" y="31125"/>
                </a:cubicBezTo>
                <a:cubicBezTo>
                  <a:pt x="271595" y="36102"/>
                  <a:pt x="269906" y="39973"/>
                  <a:pt x="262966" y="42741"/>
                </a:cubicBezTo>
                <a:cubicBezTo>
                  <a:pt x="256025" y="45509"/>
                  <a:pt x="246761" y="52238"/>
                  <a:pt x="235174" y="62928"/>
                </a:cubicBezTo>
                <a:cubicBezTo>
                  <a:pt x="223588" y="73619"/>
                  <a:pt x="213083" y="81123"/>
                  <a:pt x="203662" y="85439"/>
                </a:cubicBezTo>
                <a:cubicBezTo>
                  <a:pt x="194240" y="89755"/>
                  <a:pt x="192247" y="87737"/>
                  <a:pt x="197682" y="79384"/>
                </a:cubicBezTo>
                <a:cubicBezTo>
                  <a:pt x="203117" y="71031"/>
                  <a:pt x="208968" y="61502"/>
                  <a:pt x="215234" y="50797"/>
                </a:cubicBezTo>
                <a:cubicBezTo>
                  <a:pt x="221501" y="40092"/>
                  <a:pt x="224408" y="30745"/>
                  <a:pt x="223957" y="22758"/>
                </a:cubicBezTo>
                <a:cubicBezTo>
                  <a:pt x="223618" y="16767"/>
                  <a:pt x="227459" y="14326"/>
                  <a:pt x="235482" y="15434"/>
                </a:cubicBezTo>
                <a:close/>
                <a:moveTo>
                  <a:pt x="4001278" y="14308"/>
                </a:moveTo>
                <a:cubicBezTo>
                  <a:pt x="4003081" y="14083"/>
                  <a:pt x="4005428" y="14326"/>
                  <a:pt x="4008319" y="15036"/>
                </a:cubicBezTo>
                <a:cubicBezTo>
                  <a:pt x="4019885" y="17875"/>
                  <a:pt x="4029095" y="21740"/>
                  <a:pt x="4035949" y="26630"/>
                </a:cubicBezTo>
                <a:cubicBezTo>
                  <a:pt x="4042976" y="31090"/>
                  <a:pt x="4044672" y="36335"/>
                  <a:pt x="4041036" y="42365"/>
                </a:cubicBezTo>
                <a:cubicBezTo>
                  <a:pt x="4037401" y="48395"/>
                  <a:pt x="4035139" y="63990"/>
                  <a:pt x="4034250" y="89150"/>
                </a:cubicBezTo>
                <a:cubicBezTo>
                  <a:pt x="4033361" y="114309"/>
                  <a:pt x="4033142" y="140147"/>
                  <a:pt x="4033594" y="166662"/>
                </a:cubicBezTo>
                <a:cubicBezTo>
                  <a:pt x="4034046" y="193177"/>
                  <a:pt x="4034723" y="215537"/>
                  <a:pt x="4035627" y="233742"/>
                </a:cubicBezTo>
                <a:cubicBezTo>
                  <a:pt x="4036530" y="251947"/>
                  <a:pt x="4035813" y="266678"/>
                  <a:pt x="4033476" y="277935"/>
                </a:cubicBezTo>
                <a:cubicBezTo>
                  <a:pt x="4031138" y="289192"/>
                  <a:pt x="4026420" y="298348"/>
                  <a:pt x="4019322" y="305404"/>
                </a:cubicBezTo>
                <a:cubicBezTo>
                  <a:pt x="4012223" y="312459"/>
                  <a:pt x="4006054" y="310315"/>
                  <a:pt x="4000812" y="298972"/>
                </a:cubicBezTo>
                <a:cubicBezTo>
                  <a:pt x="3995571" y="287629"/>
                  <a:pt x="3987221" y="275680"/>
                  <a:pt x="3975763" y="263125"/>
                </a:cubicBezTo>
                <a:cubicBezTo>
                  <a:pt x="3964306" y="250570"/>
                  <a:pt x="3965184" y="246092"/>
                  <a:pt x="3978398" y="249692"/>
                </a:cubicBezTo>
                <a:cubicBezTo>
                  <a:pt x="3991613" y="253291"/>
                  <a:pt x="3999109" y="255177"/>
                  <a:pt x="4000887" y="255349"/>
                </a:cubicBezTo>
                <a:cubicBezTo>
                  <a:pt x="4002666" y="255521"/>
                  <a:pt x="4004157" y="252789"/>
                  <a:pt x="4005362" y="247154"/>
                </a:cubicBezTo>
                <a:cubicBezTo>
                  <a:pt x="4006566" y="241518"/>
                  <a:pt x="4007394" y="225245"/>
                  <a:pt x="4007846" y="198336"/>
                </a:cubicBezTo>
                <a:cubicBezTo>
                  <a:pt x="4008298" y="171427"/>
                  <a:pt x="4008524" y="139530"/>
                  <a:pt x="4008524" y="102647"/>
                </a:cubicBezTo>
                <a:cubicBezTo>
                  <a:pt x="4008524" y="65621"/>
                  <a:pt x="4005598" y="41053"/>
                  <a:pt x="3999747" y="28942"/>
                </a:cubicBezTo>
                <a:cubicBezTo>
                  <a:pt x="3995359" y="19859"/>
                  <a:pt x="3995869" y="14981"/>
                  <a:pt x="4001278" y="14308"/>
                </a:cubicBezTo>
                <a:close/>
                <a:moveTo>
                  <a:pt x="4921986" y="14294"/>
                </a:moveTo>
                <a:cubicBezTo>
                  <a:pt x="4923812" y="14665"/>
                  <a:pt x="4925980" y="15453"/>
                  <a:pt x="4928490" y="16660"/>
                </a:cubicBezTo>
                <a:cubicBezTo>
                  <a:pt x="4938528" y="21485"/>
                  <a:pt x="4945304" y="25834"/>
                  <a:pt x="4948817" y="29706"/>
                </a:cubicBezTo>
                <a:cubicBezTo>
                  <a:pt x="4952331" y="33578"/>
                  <a:pt x="4952377" y="37675"/>
                  <a:pt x="4948957" y="41999"/>
                </a:cubicBezTo>
                <a:cubicBezTo>
                  <a:pt x="4945537" y="46323"/>
                  <a:pt x="4940056" y="55805"/>
                  <a:pt x="4932512" y="70446"/>
                </a:cubicBezTo>
                <a:cubicBezTo>
                  <a:pt x="4924970" y="85088"/>
                  <a:pt x="4917764" y="98790"/>
                  <a:pt x="4910895" y="111553"/>
                </a:cubicBezTo>
                <a:cubicBezTo>
                  <a:pt x="4924389" y="120357"/>
                  <a:pt x="4930221" y="128384"/>
                  <a:pt x="4928393" y="135633"/>
                </a:cubicBezTo>
                <a:cubicBezTo>
                  <a:pt x="4926565" y="142882"/>
                  <a:pt x="4925206" y="161722"/>
                  <a:pt x="4924317" y="192152"/>
                </a:cubicBezTo>
                <a:cubicBezTo>
                  <a:pt x="4923428" y="222582"/>
                  <a:pt x="4922754" y="244891"/>
                  <a:pt x="4922295" y="259081"/>
                </a:cubicBezTo>
                <a:cubicBezTo>
                  <a:pt x="4921836" y="273271"/>
                  <a:pt x="4919098" y="285177"/>
                  <a:pt x="4914078" y="294799"/>
                </a:cubicBezTo>
                <a:cubicBezTo>
                  <a:pt x="4909059" y="304421"/>
                  <a:pt x="4903646" y="302733"/>
                  <a:pt x="4897838" y="289733"/>
                </a:cubicBezTo>
                <a:cubicBezTo>
                  <a:pt x="4892030" y="276734"/>
                  <a:pt x="4890478" y="266990"/>
                  <a:pt x="4893181" y="260501"/>
                </a:cubicBezTo>
                <a:cubicBezTo>
                  <a:pt x="4895884" y="254012"/>
                  <a:pt x="4898135" y="240209"/>
                  <a:pt x="4899935" y="219093"/>
                </a:cubicBezTo>
                <a:cubicBezTo>
                  <a:pt x="4901735" y="197977"/>
                  <a:pt x="4902635" y="177604"/>
                  <a:pt x="4902635" y="157972"/>
                </a:cubicBezTo>
                <a:cubicBezTo>
                  <a:pt x="4902635" y="138483"/>
                  <a:pt x="4901932" y="127262"/>
                  <a:pt x="4900527" y="124308"/>
                </a:cubicBezTo>
                <a:cubicBezTo>
                  <a:pt x="4893500" y="135694"/>
                  <a:pt x="4885365" y="146700"/>
                  <a:pt x="4876123" y="157327"/>
                </a:cubicBezTo>
                <a:cubicBezTo>
                  <a:pt x="4866881" y="167953"/>
                  <a:pt x="4856165" y="176582"/>
                  <a:pt x="4843976" y="183214"/>
                </a:cubicBezTo>
                <a:cubicBezTo>
                  <a:pt x="4831787" y="189847"/>
                  <a:pt x="4831837" y="185297"/>
                  <a:pt x="4844127" y="169566"/>
                </a:cubicBezTo>
                <a:cubicBezTo>
                  <a:pt x="4856416" y="153835"/>
                  <a:pt x="4869695" y="133264"/>
                  <a:pt x="4883964" y="107853"/>
                </a:cubicBezTo>
                <a:cubicBezTo>
                  <a:pt x="4898233" y="82442"/>
                  <a:pt x="4907159" y="63957"/>
                  <a:pt x="4910744" y="52399"/>
                </a:cubicBezTo>
                <a:cubicBezTo>
                  <a:pt x="4914329" y="40841"/>
                  <a:pt x="4915673" y="30788"/>
                  <a:pt x="4914777" y="22242"/>
                </a:cubicBezTo>
                <a:cubicBezTo>
                  <a:pt x="4914105" y="15832"/>
                  <a:pt x="4916508" y="13183"/>
                  <a:pt x="4921986" y="14294"/>
                </a:cubicBezTo>
                <a:close/>
                <a:moveTo>
                  <a:pt x="2784661" y="13490"/>
                </a:moveTo>
                <a:cubicBezTo>
                  <a:pt x="2788160" y="13294"/>
                  <a:pt x="2793747" y="15803"/>
                  <a:pt x="2801423" y="21016"/>
                </a:cubicBezTo>
                <a:cubicBezTo>
                  <a:pt x="2816774" y="31441"/>
                  <a:pt x="2822492" y="38876"/>
                  <a:pt x="2818577" y="43322"/>
                </a:cubicBezTo>
                <a:cubicBezTo>
                  <a:pt x="2814662" y="47767"/>
                  <a:pt x="2809905" y="54278"/>
                  <a:pt x="2804305" y="62853"/>
                </a:cubicBezTo>
                <a:cubicBezTo>
                  <a:pt x="2798705" y="71429"/>
                  <a:pt x="2790126" y="85547"/>
                  <a:pt x="2778568" y="105207"/>
                </a:cubicBezTo>
                <a:cubicBezTo>
                  <a:pt x="2789366" y="114915"/>
                  <a:pt x="2793639" y="123111"/>
                  <a:pt x="2791388" y="129793"/>
                </a:cubicBezTo>
                <a:cubicBezTo>
                  <a:pt x="2789136" y="136476"/>
                  <a:pt x="2788011" y="148120"/>
                  <a:pt x="2788011" y="164726"/>
                </a:cubicBezTo>
                <a:cubicBezTo>
                  <a:pt x="2788011" y="179941"/>
                  <a:pt x="2787548" y="199648"/>
                  <a:pt x="2786624" y="223847"/>
                </a:cubicBezTo>
                <a:cubicBezTo>
                  <a:pt x="2785699" y="248046"/>
                  <a:pt x="2782823" y="265853"/>
                  <a:pt x="2777998" y="277268"/>
                </a:cubicBezTo>
                <a:cubicBezTo>
                  <a:pt x="2773173" y="288683"/>
                  <a:pt x="2767533" y="287898"/>
                  <a:pt x="2761080" y="274913"/>
                </a:cubicBezTo>
                <a:cubicBezTo>
                  <a:pt x="2754627" y="261928"/>
                  <a:pt x="2752981" y="251284"/>
                  <a:pt x="2756143" y="242981"/>
                </a:cubicBezTo>
                <a:cubicBezTo>
                  <a:pt x="2759305" y="234678"/>
                  <a:pt x="2761557" y="222216"/>
                  <a:pt x="2762898" y="205596"/>
                </a:cubicBezTo>
                <a:cubicBezTo>
                  <a:pt x="2764239" y="188975"/>
                  <a:pt x="2764909" y="172205"/>
                  <a:pt x="2764909" y="155283"/>
                </a:cubicBezTo>
                <a:cubicBezTo>
                  <a:pt x="2764909" y="137802"/>
                  <a:pt x="2764701" y="126581"/>
                  <a:pt x="2764285" y="121619"/>
                </a:cubicBezTo>
                <a:cubicBezTo>
                  <a:pt x="2756756" y="134339"/>
                  <a:pt x="2748644" y="144592"/>
                  <a:pt x="2739946" y="152379"/>
                </a:cubicBezTo>
                <a:cubicBezTo>
                  <a:pt x="2731249" y="160166"/>
                  <a:pt x="2719963" y="167558"/>
                  <a:pt x="2706089" y="174556"/>
                </a:cubicBezTo>
                <a:cubicBezTo>
                  <a:pt x="2692215" y="181554"/>
                  <a:pt x="2691458" y="178055"/>
                  <a:pt x="2703820" y="164059"/>
                </a:cubicBezTo>
                <a:cubicBezTo>
                  <a:pt x="2716181" y="150063"/>
                  <a:pt x="2727904" y="135529"/>
                  <a:pt x="2738989" y="120458"/>
                </a:cubicBezTo>
                <a:cubicBezTo>
                  <a:pt x="2750074" y="105386"/>
                  <a:pt x="2760091" y="88042"/>
                  <a:pt x="2769039" y="68424"/>
                </a:cubicBezTo>
                <a:cubicBezTo>
                  <a:pt x="2777987" y="48807"/>
                  <a:pt x="2781784" y="33395"/>
                  <a:pt x="2780429" y="22188"/>
                </a:cubicBezTo>
                <a:cubicBezTo>
                  <a:pt x="2779751" y="16585"/>
                  <a:pt x="2781162" y="13685"/>
                  <a:pt x="2784661" y="13490"/>
                </a:cubicBezTo>
                <a:close/>
                <a:moveTo>
                  <a:pt x="4644118" y="11573"/>
                </a:moveTo>
                <a:cubicBezTo>
                  <a:pt x="4651883" y="13007"/>
                  <a:pt x="4659332" y="15574"/>
                  <a:pt x="4666467" y="19273"/>
                </a:cubicBezTo>
                <a:cubicBezTo>
                  <a:pt x="4673601" y="22973"/>
                  <a:pt x="4675805" y="28078"/>
                  <a:pt x="4673081" y="34589"/>
                </a:cubicBezTo>
                <a:cubicBezTo>
                  <a:pt x="4670356" y="41099"/>
                  <a:pt x="4668571" y="65105"/>
                  <a:pt x="4667725" y="106605"/>
                </a:cubicBezTo>
                <a:cubicBezTo>
                  <a:pt x="4671798" y="102862"/>
                  <a:pt x="4678878" y="96391"/>
                  <a:pt x="4688967" y="87192"/>
                </a:cubicBezTo>
                <a:cubicBezTo>
                  <a:pt x="4699055" y="77993"/>
                  <a:pt x="4704633" y="69930"/>
                  <a:pt x="4705702" y="63004"/>
                </a:cubicBezTo>
                <a:cubicBezTo>
                  <a:pt x="4706770" y="56077"/>
                  <a:pt x="4711258" y="54084"/>
                  <a:pt x="4719167" y="57024"/>
                </a:cubicBezTo>
                <a:cubicBezTo>
                  <a:pt x="4727075" y="59964"/>
                  <a:pt x="4734651" y="65083"/>
                  <a:pt x="4741892" y="72382"/>
                </a:cubicBezTo>
                <a:cubicBezTo>
                  <a:pt x="4749134" y="79681"/>
                  <a:pt x="4747159" y="84941"/>
                  <a:pt x="4735967" y="88160"/>
                </a:cubicBezTo>
                <a:cubicBezTo>
                  <a:pt x="4724774" y="91379"/>
                  <a:pt x="4701962" y="102884"/>
                  <a:pt x="4667531" y="122673"/>
                </a:cubicBezTo>
                <a:cubicBezTo>
                  <a:pt x="4666728" y="137085"/>
                  <a:pt x="4667768" y="148618"/>
                  <a:pt x="4670650" y="157273"/>
                </a:cubicBezTo>
                <a:cubicBezTo>
                  <a:pt x="4673533" y="165927"/>
                  <a:pt x="4684553" y="170444"/>
                  <a:pt x="4703712" y="170824"/>
                </a:cubicBezTo>
                <a:cubicBezTo>
                  <a:pt x="4722870" y="171204"/>
                  <a:pt x="4735425" y="170036"/>
                  <a:pt x="4741376" y="167318"/>
                </a:cubicBezTo>
                <a:cubicBezTo>
                  <a:pt x="4747327" y="164601"/>
                  <a:pt x="4753863" y="155828"/>
                  <a:pt x="4760983" y="141000"/>
                </a:cubicBezTo>
                <a:cubicBezTo>
                  <a:pt x="4768103" y="126172"/>
                  <a:pt x="4771662" y="127334"/>
                  <a:pt x="4771662" y="144485"/>
                </a:cubicBezTo>
                <a:cubicBezTo>
                  <a:pt x="4771662" y="157850"/>
                  <a:pt x="4773236" y="168587"/>
                  <a:pt x="4776384" y="176697"/>
                </a:cubicBezTo>
                <a:cubicBezTo>
                  <a:pt x="4779532" y="184806"/>
                  <a:pt x="4774681" y="191151"/>
                  <a:pt x="4761832" y="195733"/>
                </a:cubicBezTo>
                <a:cubicBezTo>
                  <a:pt x="4748984" y="200315"/>
                  <a:pt x="4731826" y="202373"/>
                  <a:pt x="4710358" y="201907"/>
                </a:cubicBezTo>
                <a:cubicBezTo>
                  <a:pt x="4688891" y="201441"/>
                  <a:pt x="4673024" y="196809"/>
                  <a:pt x="4662756" y="188011"/>
                </a:cubicBezTo>
                <a:cubicBezTo>
                  <a:pt x="4652488" y="179213"/>
                  <a:pt x="4647121" y="164586"/>
                  <a:pt x="4646656" y="144130"/>
                </a:cubicBezTo>
                <a:cubicBezTo>
                  <a:pt x="4646189" y="123674"/>
                  <a:pt x="4645956" y="101292"/>
                  <a:pt x="4645956" y="76985"/>
                </a:cubicBezTo>
                <a:cubicBezTo>
                  <a:pt x="4645956" y="52507"/>
                  <a:pt x="4643709" y="35126"/>
                  <a:pt x="4639213" y="24844"/>
                </a:cubicBezTo>
                <a:cubicBezTo>
                  <a:pt x="4634718" y="14563"/>
                  <a:pt x="4636352" y="10139"/>
                  <a:pt x="4644118" y="11573"/>
                </a:cubicBezTo>
                <a:close/>
                <a:moveTo>
                  <a:pt x="2208059" y="11234"/>
                </a:moveTo>
                <a:cubicBezTo>
                  <a:pt x="2212469" y="11510"/>
                  <a:pt x="2217160" y="12842"/>
                  <a:pt x="2222132" y="15229"/>
                </a:cubicBezTo>
                <a:cubicBezTo>
                  <a:pt x="2232077" y="20005"/>
                  <a:pt x="2240183" y="25863"/>
                  <a:pt x="2246450" y="32803"/>
                </a:cubicBezTo>
                <a:cubicBezTo>
                  <a:pt x="2252717" y="39744"/>
                  <a:pt x="2254269" y="46538"/>
                  <a:pt x="2251107" y="53184"/>
                </a:cubicBezTo>
                <a:cubicBezTo>
                  <a:pt x="2247945" y="59831"/>
                  <a:pt x="2247034" y="84991"/>
                  <a:pt x="2248375" y="128664"/>
                </a:cubicBezTo>
                <a:cubicBezTo>
                  <a:pt x="2249716" y="172337"/>
                  <a:pt x="2251523" y="205287"/>
                  <a:pt x="2253796" y="227515"/>
                </a:cubicBezTo>
                <a:cubicBezTo>
                  <a:pt x="2256069" y="249742"/>
                  <a:pt x="2256029" y="267897"/>
                  <a:pt x="2253677" y="281979"/>
                </a:cubicBezTo>
                <a:cubicBezTo>
                  <a:pt x="2251326" y="296061"/>
                  <a:pt x="2247109" y="305475"/>
                  <a:pt x="2241029" y="310222"/>
                </a:cubicBezTo>
                <a:cubicBezTo>
                  <a:pt x="2234949" y="314968"/>
                  <a:pt x="2230729" y="313298"/>
                  <a:pt x="2228370" y="305210"/>
                </a:cubicBezTo>
                <a:cubicBezTo>
                  <a:pt x="2226012" y="297122"/>
                  <a:pt x="2221691" y="287184"/>
                  <a:pt x="2215410" y="275397"/>
                </a:cubicBezTo>
                <a:cubicBezTo>
                  <a:pt x="2190086" y="274565"/>
                  <a:pt x="2133291" y="276329"/>
                  <a:pt x="2045027" y="280688"/>
                </a:cubicBezTo>
                <a:cubicBezTo>
                  <a:pt x="2043794" y="297925"/>
                  <a:pt x="2038330" y="299915"/>
                  <a:pt x="2028636" y="286657"/>
                </a:cubicBezTo>
                <a:cubicBezTo>
                  <a:pt x="2018943" y="273400"/>
                  <a:pt x="2015895" y="259848"/>
                  <a:pt x="2019494" y="246003"/>
                </a:cubicBezTo>
                <a:cubicBezTo>
                  <a:pt x="2023094" y="232157"/>
                  <a:pt x="2025568" y="212224"/>
                  <a:pt x="2026916" y="186204"/>
                </a:cubicBezTo>
                <a:cubicBezTo>
                  <a:pt x="2028264" y="160184"/>
                  <a:pt x="2028937" y="131880"/>
                  <a:pt x="2028937" y="101292"/>
                </a:cubicBezTo>
                <a:cubicBezTo>
                  <a:pt x="2028937" y="71608"/>
                  <a:pt x="2026238" y="52256"/>
                  <a:pt x="2020839" y="43236"/>
                </a:cubicBezTo>
                <a:cubicBezTo>
                  <a:pt x="2015440" y="34216"/>
                  <a:pt x="2015917" y="29706"/>
                  <a:pt x="2022269" y="29706"/>
                </a:cubicBezTo>
                <a:cubicBezTo>
                  <a:pt x="2027274" y="29706"/>
                  <a:pt x="2032688" y="30376"/>
                  <a:pt x="2038510" y="31717"/>
                </a:cubicBezTo>
                <a:cubicBezTo>
                  <a:pt x="2044332" y="33058"/>
                  <a:pt x="2054628" y="33520"/>
                  <a:pt x="2069398" y="33104"/>
                </a:cubicBezTo>
                <a:cubicBezTo>
                  <a:pt x="2084169" y="32689"/>
                  <a:pt x="2106984" y="30247"/>
                  <a:pt x="2137844" y="25780"/>
                </a:cubicBezTo>
                <a:cubicBezTo>
                  <a:pt x="2168704" y="21313"/>
                  <a:pt x="2187981" y="17244"/>
                  <a:pt x="2195675" y="13573"/>
                </a:cubicBezTo>
                <a:cubicBezTo>
                  <a:pt x="2199521" y="11738"/>
                  <a:pt x="2203650" y="10958"/>
                  <a:pt x="2208059" y="11234"/>
                </a:cubicBezTo>
                <a:close/>
                <a:moveTo>
                  <a:pt x="2870215" y="5687"/>
                </a:moveTo>
                <a:cubicBezTo>
                  <a:pt x="2873827" y="5215"/>
                  <a:pt x="2879695" y="7098"/>
                  <a:pt x="2887819" y="11336"/>
                </a:cubicBezTo>
                <a:cubicBezTo>
                  <a:pt x="2904066" y="19811"/>
                  <a:pt x="2909813" y="26985"/>
                  <a:pt x="2905059" y="32857"/>
                </a:cubicBezTo>
                <a:cubicBezTo>
                  <a:pt x="2900306" y="38729"/>
                  <a:pt x="2895358" y="46362"/>
                  <a:pt x="2890217" y="55755"/>
                </a:cubicBezTo>
                <a:cubicBezTo>
                  <a:pt x="2885076" y="65148"/>
                  <a:pt x="2875751" y="79861"/>
                  <a:pt x="2862243" y="99894"/>
                </a:cubicBezTo>
                <a:cubicBezTo>
                  <a:pt x="2864451" y="99894"/>
                  <a:pt x="2871955" y="98345"/>
                  <a:pt x="2884754" y="95248"/>
                </a:cubicBezTo>
                <a:cubicBezTo>
                  <a:pt x="2897552" y="92150"/>
                  <a:pt x="2908311" y="89078"/>
                  <a:pt x="2917030" y="86031"/>
                </a:cubicBezTo>
                <a:cubicBezTo>
                  <a:pt x="2925748" y="82983"/>
                  <a:pt x="2932851" y="79577"/>
                  <a:pt x="2938336" y="75813"/>
                </a:cubicBezTo>
                <a:cubicBezTo>
                  <a:pt x="2943821" y="72049"/>
                  <a:pt x="2950697" y="71852"/>
                  <a:pt x="2958964" y="75222"/>
                </a:cubicBezTo>
                <a:cubicBezTo>
                  <a:pt x="2967231" y="78592"/>
                  <a:pt x="2975674" y="84105"/>
                  <a:pt x="2984293" y="91763"/>
                </a:cubicBezTo>
                <a:cubicBezTo>
                  <a:pt x="2992911" y="99421"/>
                  <a:pt x="2991050" y="105336"/>
                  <a:pt x="2978711" y="109509"/>
                </a:cubicBezTo>
                <a:cubicBezTo>
                  <a:pt x="2966371" y="113682"/>
                  <a:pt x="2953522" y="121917"/>
                  <a:pt x="2940164" y="134214"/>
                </a:cubicBezTo>
                <a:cubicBezTo>
                  <a:pt x="2926806" y="146510"/>
                  <a:pt x="2923279" y="144173"/>
                  <a:pt x="2929581" y="127201"/>
                </a:cubicBezTo>
                <a:cubicBezTo>
                  <a:pt x="2935884" y="110230"/>
                  <a:pt x="2938891" y="101457"/>
                  <a:pt x="2938605" y="100883"/>
                </a:cubicBezTo>
                <a:cubicBezTo>
                  <a:pt x="2938318" y="100310"/>
                  <a:pt x="2935780" y="100686"/>
                  <a:pt x="2930990" y="102013"/>
                </a:cubicBezTo>
                <a:cubicBezTo>
                  <a:pt x="2926200" y="103339"/>
                  <a:pt x="2914377" y="106247"/>
                  <a:pt x="2895519" y="110735"/>
                </a:cubicBezTo>
                <a:lnTo>
                  <a:pt x="2884872" y="114736"/>
                </a:lnTo>
                <a:cubicBezTo>
                  <a:pt x="2878691" y="116500"/>
                  <a:pt x="2873206" y="118088"/>
                  <a:pt x="2868416" y="119501"/>
                </a:cubicBezTo>
                <a:cubicBezTo>
                  <a:pt x="2863627" y="120913"/>
                  <a:pt x="2858615" y="118916"/>
                  <a:pt x="2853381" y="113510"/>
                </a:cubicBezTo>
                <a:cubicBezTo>
                  <a:pt x="2844949" y="126287"/>
                  <a:pt x="2834168" y="136680"/>
                  <a:pt x="2821040" y="144689"/>
                </a:cubicBezTo>
                <a:cubicBezTo>
                  <a:pt x="2807911" y="152698"/>
                  <a:pt x="2805004" y="150902"/>
                  <a:pt x="2812318" y="139301"/>
                </a:cubicBezTo>
                <a:cubicBezTo>
                  <a:pt x="2819631" y="127700"/>
                  <a:pt x="2827970" y="114542"/>
                  <a:pt x="2837334" y="99829"/>
                </a:cubicBezTo>
                <a:cubicBezTo>
                  <a:pt x="2846698" y="85116"/>
                  <a:pt x="2854291" y="69751"/>
                  <a:pt x="2860114" y="53733"/>
                </a:cubicBezTo>
                <a:cubicBezTo>
                  <a:pt x="2865936" y="37715"/>
                  <a:pt x="2867947" y="24525"/>
                  <a:pt x="2866147" y="14165"/>
                </a:cubicBezTo>
                <a:cubicBezTo>
                  <a:pt x="2865247" y="8984"/>
                  <a:pt x="2866603" y="6158"/>
                  <a:pt x="2870215" y="5687"/>
                </a:cubicBezTo>
                <a:close/>
                <a:moveTo>
                  <a:pt x="3481303" y="5509"/>
                </a:moveTo>
                <a:cubicBezTo>
                  <a:pt x="3484897" y="5206"/>
                  <a:pt x="3490512" y="7199"/>
                  <a:pt x="3498148" y="11487"/>
                </a:cubicBezTo>
                <a:cubicBezTo>
                  <a:pt x="3509979" y="19173"/>
                  <a:pt x="3513686" y="25282"/>
                  <a:pt x="3509269" y="29813"/>
                </a:cubicBezTo>
                <a:cubicBezTo>
                  <a:pt x="3504852" y="34345"/>
                  <a:pt x="3498507" y="39694"/>
                  <a:pt x="3490233" y="45860"/>
                </a:cubicBezTo>
                <a:cubicBezTo>
                  <a:pt x="3507928" y="44211"/>
                  <a:pt x="3519210" y="41777"/>
                  <a:pt x="3524079" y="38557"/>
                </a:cubicBezTo>
                <a:cubicBezTo>
                  <a:pt x="3528947" y="35338"/>
                  <a:pt x="3534658" y="34972"/>
                  <a:pt x="3541212" y="37460"/>
                </a:cubicBezTo>
                <a:cubicBezTo>
                  <a:pt x="3547765" y="39948"/>
                  <a:pt x="3553505" y="44369"/>
                  <a:pt x="3558431" y="50721"/>
                </a:cubicBezTo>
                <a:cubicBezTo>
                  <a:pt x="3563357" y="57074"/>
                  <a:pt x="3562719" y="61423"/>
                  <a:pt x="3556517" y="63767"/>
                </a:cubicBezTo>
                <a:cubicBezTo>
                  <a:pt x="3550314" y="66112"/>
                  <a:pt x="3543926" y="69041"/>
                  <a:pt x="3537351" y="72554"/>
                </a:cubicBezTo>
                <a:cubicBezTo>
                  <a:pt x="3530776" y="76068"/>
                  <a:pt x="3518669" y="83819"/>
                  <a:pt x="3501031" y="95807"/>
                </a:cubicBezTo>
                <a:cubicBezTo>
                  <a:pt x="3510796" y="94172"/>
                  <a:pt x="3517719" y="92416"/>
                  <a:pt x="3521799" y="90537"/>
                </a:cubicBezTo>
                <a:cubicBezTo>
                  <a:pt x="3525879" y="88658"/>
                  <a:pt x="3530156" y="88730"/>
                  <a:pt x="3534630" y="90752"/>
                </a:cubicBezTo>
                <a:cubicBezTo>
                  <a:pt x="3539104" y="92774"/>
                  <a:pt x="3544073" y="96216"/>
                  <a:pt x="3549537" y="101077"/>
                </a:cubicBezTo>
                <a:cubicBezTo>
                  <a:pt x="3555000" y="105938"/>
                  <a:pt x="3555911" y="110427"/>
                  <a:pt x="3552268" y="114542"/>
                </a:cubicBezTo>
                <a:cubicBezTo>
                  <a:pt x="3548626" y="118658"/>
                  <a:pt x="3546593" y="126266"/>
                  <a:pt x="3546170" y="137365"/>
                </a:cubicBezTo>
                <a:cubicBezTo>
                  <a:pt x="3545747" y="148464"/>
                  <a:pt x="3546435" y="169146"/>
                  <a:pt x="3548235" y="199411"/>
                </a:cubicBezTo>
                <a:cubicBezTo>
                  <a:pt x="3550035" y="229676"/>
                  <a:pt x="3550236" y="249254"/>
                  <a:pt x="3548837" y="258145"/>
                </a:cubicBezTo>
                <a:cubicBezTo>
                  <a:pt x="3547439" y="267036"/>
                  <a:pt x="3543449" y="275748"/>
                  <a:pt x="3536867" y="284280"/>
                </a:cubicBezTo>
                <a:cubicBezTo>
                  <a:pt x="3530285" y="292813"/>
                  <a:pt x="3525008" y="292791"/>
                  <a:pt x="3521035" y="284216"/>
                </a:cubicBezTo>
                <a:cubicBezTo>
                  <a:pt x="3517063" y="275640"/>
                  <a:pt x="3510459" y="267065"/>
                  <a:pt x="3501224" y="258490"/>
                </a:cubicBezTo>
                <a:cubicBezTo>
                  <a:pt x="3491989" y="249914"/>
                  <a:pt x="3492563" y="246752"/>
                  <a:pt x="3502945" y="249003"/>
                </a:cubicBezTo>
                <a:cubicBezTo>
                  <a:pt x="3513327" y="251255"/>
                  <a:pt x="3519411" y="251793"/>
                  <a:pt x="3521197" y="250617"/>
                </a:cubicBezTo>
                <a:cubicBezTo>
                  <a:pt x="3522982" y="249441"/>
                  <a:pt x="3524090" y="243404"/>
                  <a:pt x="3524520" y="232505"/>
                </a:cubicBezTo>
                <a:cubicBezTo>
                  <a:pt x="3524735" y="227056"/>
                  <a:pt x="3524788" y="218607"/>
                  <a:pt x="3524678" y="207158"/>
                </a:cubicBezTo>
                <a:lnTo>
                  <a:pt x="3524541" y="197787"/>
                </a:lnTo>
                <a:lnTo>
                  <a:pt x="3518121" y="200777"/>
                </a:lnTo>
                <a:cubicBezTo>
                  <a:pt x="3509710" y="201996"/>
                  <a:pt x="3504401" y="202821"/>
                  <a:pt x="3502192" y="203251"/>
                </a:cubicBezTo>
                <a:cubicBezTo>
                  <a:pt x="3501360" y="225823"/>
                  <a:pt x="3498363" y="242382"/>
                  <a:pt x="3493201" y="252929"/>
                </a:cubicBezTo>
                <a:cubicBezTo>
                  <a:pt x="3488039" y="263476"/>
                  <a:pt x="3484428" y="262304"/>
                  <a:pt x="3482371" y="249412"/>
                </a:cubicBezTo>
                <a:cubicBezTo>
                  <a:pt x="3480313" y="236520"/>
                  <a:pt x="3479284" y="222266"/>
                  <a:pt x="3479284" y="206650"/>
                </a:cubicBezTo>
                <a:cubicBezTo>
                  <a:pt x="3471511" y="207553"/>
                  <a:pt x="3465069" y="206133"/>
                  <a:pt x="3459957" y="202391"/>
                </a:cubicBezTo>
                <a:lnTo>
                  <a:pt x="3458663" y="195176"/>
                </a:lnTo>
                <a:lnTo>
                  <a:pt x="3452202" y="235076"/>
                </a:lnTo>
                <a:cubicBezTo>
                  <a:pt x="3447613" y="253481"/>
                  <a:pt x="3438382" y="268642"/>
                  <a:pt x="3424508" y="280559"/>
                </a:cubicBezTo>
                <a:cubicBezTo>
                  <a:pt x="3410634" y="292476"/>
                  <a:pt x="3407970" y="290250"/>
                  <a:pt x="3416517" y="273880"/>
                </a:cubicBezTo>
                <a:cubicBezTo>
                  <a:pt x="3425063" y="257511"/>
                  <a:pt x="3431136" y="237180"/>
                  <a:pt x="3434736" y="212888"/>
                </a:cubicBezTo>
                <a:cubicBezTo>
                  <a:pt x="3438335" y="188595"/>
                  <a:pt x="3440135" y="167142"/>
                  <a:pt x="3440135" y="148529"/>
                </a:cubicBezTo>
                <a:cubicBezTo>
                  <a:pt x="3440135" y="129514"/>
                  <a:pt x="3438787" y="116876"/>
                  <a:pt x="3436091" y="110617"/>
                </a:cubicBezTo>
                <a:lnTo>
                  <a:pt x="3435580" y="105087"/>
                </a:lnTo>
                <a:lnTo>
                  <a:pt x="3423949" y="112391"/>
                </a:lnTo>
                <a:cubicBezTo>
                  <a:pt x="3412240" y="118543"/>
                  <a:pt x="3411218" y="115747"/>
                  <a:pt x="3420883" y="104002"/>
                </a:cubicBezTo>
                <a:cubicBezTo>
                  <a:pt x="3430548" y="92258"/>
                  <a:pt x="3442472" y="76652"/>
                  <a:pt x="3456655" y="57185"/>
                </a:cubicBezTo>
                <a:cubicBezTo>
                  <a:pt x="3470837" y="37718"/>
                  <a:pt x="3477480" y="23091"/>
                  <a:pt x="3476584" y="13304"/>
                </a:cubicBezTo>
                <a:cubicBezTo>
                  <a:pt x="3476136" y="8411"/>
                  <a:pt x="3477709" y="5812"/>
                  <a:pt x="3481303" y="5509"/>
                </a:cubicBezTo>
                <a:close/>
                <a:moveTo>
                  <a:pt x="2462661" y="2495"/>
                </a:moveTo>
                <a:cubicBezTo>
                  <a:pt x="2464342" y="2226"/>
                  <a:pt x="2466547" y="2327"/>
                  <a:pt x="2469275" y="2796"/>
                </a:cubicBezTo>
                <a:cubicBezTo>
                  <a:pt x="2480188" y="4675"/>
                  <a:pt x="2490111" y="7984"/>
                  <a:pt x="2499045" y="12723"/>
                </a:cubicBezTo>
                <a:cubicBezTo>
                  <a:pt x="2507979" y="17463"/>
                  <a:pt x="2510403" y="22650"/>
                  <a:pt x="2506316" y="28286"/>
                </a:cubicBezTo>
                <a:cubicBezTo>
                  <a:pt x="2502229" y="33922"/>
                  <a:pt x="2499777" y="50578"/>
                  <a:pt x="2498959" y="78255"/>
                </a:cubicBezTo>
                <a:cubicBezTo>
                  <a:pt x="2528400" y="73910"/>
                  <a:pt x="2547229" y="69450"/>
                  <a:pt x="2555445" y="64875"/>
                </a:cubicBezTo>
                <a:cubicBezTo>
                  <a:pt x="2563662" y="60301"/>
                  <a:pt x="2571392" y="60193"/>
                  <a:pt x="2578634" y="64553"/>
                </a:cubicBezTo>
                <a:cubicBezTo>
                  <a:pt x="2585875" y="68912"/>
                  <a:pt x="2593304" y="73967"/>
                  <a:pt x="2600918" y="79717"/>
                </a:cubicBezTo>
                <a:cubicBezTo>
                  <a:pt x="2608533" y="85468"/>
                  <a:pt x="2609071" y="90949"/>
                  <a:pt x="2602532" y="96162"/>
                </a:cubicBezTo>
                <a:cubicBezTo>
                  <a:pt x="2595992" y="101375"/>
                  <a:pt x="2588012" y="117776"/>
                  <a:pt x="2578591" y="145367"/>
                </a:cubicBezTo>
                <a:cubicBezTo>
                  <a:pt x="2592085" y="159807"/>
                  <a:pt x="2589661" y="167558"/>
                  <a:pt x="2571320" y="168619"/>
                </a:cubicBezTo>
                <a:cubicBezTo>
                  <a:pt x="2552979" y="169681"/>
                  <a:pt x="2528407" y="171875"/>
                  <a:pt x="2497604" y="175202"/>
                </a:cubicBezTo>
                <a:cubicBezTo>
                  <a:pt x="2497604" y="241167"/>
                  <a:pt x="2496633" y="281670"/>
                  <a:pt x="2494690" y="296713"/>
                </a:cubicBezTo>
                <a:cubicBezTo>
                  <a:pt x="2492746" y="311756"/>
                  <a:pt x="2488710" y="319855"/>
                  <a:pt x="2482579" y="321009"/>
                </a:cubicBezTo>
                <a:cubicBezTo>
                  <a:pt x="2476449" y="322164"/>
                  <a:pt x="2472892" y="312900"/>
                  <a:pt x="2471910" y="293218"/>
                </a:cubicBezTo>
                <a:cubicBezTo>
                  <a:pt x="2470928" y="273536"/>
                  <a:pt x="2470437" y="234785"/>
                  <a:pt x="2470437" y="176965"/>
                </a:cubicBezTo>
                <a:cubicBezTo>
                  <a:pt x="2456627" y="177826"/>
                  <a:pt x="2438558" y="179912"/>
                  <a:pt x="2416231" y="183225"/>
                </a:cubicBezTo>
                <a:cubicBezTo>
                  <a:pt x="2415485" y="190639"/>
                  <a:pt x="2414008" y="196171"/>
                  <a:pt x="2411800" y="199820"/>
                </a:cubicBezTo>
                <a:cubicBezTo>
                  <a:pt x="2409591" y="203470"/>
                  <a:pt x="2406497" y="204086"/>
                  <a:pt x="2402518" y="201670"/>
                </a:cubicBezTo>
                <a:cubicBezTo>
                  <a:pt x="2398538" y="199254"/>
                  <a:pt x="2395635" y="193245"/>
                  <a:pt x="2393806" y="183644"/>
                </a:cubicBezTo>
                <a:cubicBezTo>
                  <a:pt x="2391978" y="174044"/>
                  <a:pt x="2389034" y="159761"/>
                  <a:pt x="2384976" y="140796"/>
                </a:cubicBezTo>
                <a:cubicBezTo>
                  <a:pt x="2380918" y="121831"/>
                  <a:pt x="2376376" y="107795"/>
                  <a:pt x="2371349" y="98689"/>
                </a:cubicBezTo>
                <a:cubicBezTo>
                  <a:pt x="2366323" y="89583"/>
                  <a:pt x="2367890" y="85030"/>
                  <a:pt x="2376049" y="85030"/>
                </a:cubicBezTo>
                <a:cubicBezTo>
                  <a:pt x="2381929" y="85030"/>
                  <a:pt x="2387755" y="85701"/>
                  <a:pt x="2393527" y="87042"/>
                </a:cubicBezTo>
                <a:cubicBezTo>
                  <a:pt x="2399299" y="88382"/>
                  <a:pt x="2409785" y="88404"/>
                  <a:pt x="2424985" y="87106"/>
                </a:cubicBezTo>
                <a:cubicBezTo>
                  <a:pt x="2440186" y="85808"/>
                  <a:pt x="2455336" y="83969"/>
                  <a:pt x="2470437" y="81589"/>
                </a:cubicBezTo>
                <a:cubicBezTo>
                  <a:pt x="2470437" y="47043"/>
                  <a:pt x="2467515" y="24805"/>
                  <a:pt x="2461671" y="14874"/>
                </a:cubicBezTo>
                <a:cubicBezTo>
                  <a:pt x="2457289" y="7427"/>
                  <a:pt x="2457619" y="3300"/>
                  <a:pt x="2462661" y="2495"/>
                </a:cubicBezTo>
                <a:close/>
                <a:moveTo>
                  <a:pt x="5314536" y="0"/>
                </a:moveTo>
                <a:cubicBezTo>
                  <a:pt x="5317533" y="0"/>
                  <a:pt x="5325717" y="1646"/>
                  <a:pt x="5339089" y="4937"/>
                </a:cubicBezTo>
                <a:cubicBezTo>
                  <a:pt x="5352462" y="8228"/>
                  <a:pt x="5353774" y="14362"/>
                  <a:pt x="5343026" y="23339"/>
                </a:cubicBezTo>
                <a:cubicBezTo>
                  <a:pt x="5332278" y="32316"/>
                  <a:pt x="5319203" y="46125"/>
                  <a:pt x="5303802" y="64768"/>
                </a:cubicBezTo>
                <a:cubicBezTo>
                  <a:pt x="5319720" y="62258"/>
                  <a:pt x="5335114" y="57805"/>
                  <a:pt x="5349985" y="51410"/>
                </a:cubicBezTo>
                <a:cubicBezTo>
                  <a:pt x="5364856" y="45014"/>
                  <a:pt x="5375596" y="43010"/>
                  <a:pt x="5382207" y="45398"/>
                </a:cubicBezTo>
                <a:cubicBezTo>
                  <a:pt x="5388818" y="47785"/>
                  <a:pt x="5396526" y="51564"/>
                  <a:pt x="5405331" y="56734"/>
                </a:cubicBezTo>
                <a:cubicBezTo>
                  <a:pt x="5414136" y="61903"/>
                  <a:pt x="5416476" y="67309"/>
                  <a:pt x="5412353" y="72952"/>
                </a:cubicBezTo>
                <a:cubicBezTo>
                  <a:pt x="5408231" y="78595"/>
                  <a:pt x="5405295" y="88630"/>
                  <a:pt x="5403545" y="103056"/>
                </a:cubicBezTo>
                <a:cubicBezTo>
                  <a:pt x="5401796" y="117482"/>
                  <a:pt x="5400004" y="133403"/>
                  <a:pt x="5398168" y="150820"/>
                </a:cubicBezTo>
                <a:cubicBezTo>
                  <a:pt x="5396332" y="168236"/>
                  <a:pt x="5392091" y="181447"/>
                  <a:pt x="5385444" y="190452"/>
                </a:cubicBezTo>
                <a:cubicBezTo>
                  <a:pt x="5378797" y="199458"/>
                  <a:pt x="5373901" y="200179"/>
                  <a:pt x="5370753" y="192614"/>
                </a:cubicBezTo>
                <a:cubicBezTo>
                  <a:pt x="5367605" y="185050"/>
                  <a:pt x="5364755" y="178930"/>
                  <a:pt x="5362202" y="174255"/>
                </a:cubicBezTo>
                <a:cubicBezTo>
                  <a:pt x="5340664" y="176951"/>
                  <a:pt x="5321010" y="179511"/>
                  <a:pt x="5303243" y="181934"/>
                </a:cubicBezTo>
                <a:cubicBezTo>
                  <a:pt x="5299615" y="198411"/>
                  <a:pt x="5294503" y="202312"/>
                  <a:pt x="5287906" y="193636"/>
                </a:cubicBezTo>
                <a:cubicBezTo>
                  <a:pt x="5281310" y="184960"/>
                  <a:pt x="5278459" y="175503"/>
                  <a:pt x="5279355" y="165264"/>
                </a:cubicBezTo>
                <a:cubicBezTo>
                  <a:pt x="5280252" y="155025"/>
                  <a:pt x="5279818" y="139394"/>
                  <a:pt x="5278054" y="118371"/>
                </a:cubicBezTo>
                <a:cubicBezTo>
                  <a:pt x="5276290" y="97349"/>
                  <a:pt x="5273365" y="84116"/>
                  <a:pt x="5269278" y="78674"/>
                </a:cubicBezTo>
                <a:cubicBezTo>
                  <a:pt x="5265191" y="73232"/>
                  <a:pt x="5265385" y="69554"/>
                  <a:pt x="5269859" y="67639"/>
                </a:cubicBezTo>
                <a:cubicBezTo>
                  <a:pt x="5274333" y="65725"/>
                  <a:pt x="5279861" y="65664"/>
                  <a:pt x="5286443" y="67456"/>
                </a:cubicBezTo>
                <a:cubicBezTo>
                  <a:pt x="5291792" y="58781"/>
                  <a:pt x="5297123" y="48312"/>
                  <a:pt x="5302436" y="36051"/>
                </a:cubicBezTo>
                <a:cubicBezTo>
                  <a:pt x="5307749" y="23790"/>
                  <a:pt x="5309728" y="14717"/>
                  <a:pt x="5308373" y="8830"/>
                </a:cubicBezTo>
                <a:cubicBezTo>
                  <a:pt x="5307017" y="2943"/>
                  <a:pt x="5309072" y="0"/>
                  <a:pt x="531453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4895" y="2266542"/>
            <a:ext cx="2748564" cy="1337811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60137" y="3883931"/>
            <a:ext cx="4229749" cy="4349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下面是某地区城镇人口统计表。</a:t>
            </a:r>
          </a:p>
        </p:txBody>
      </p:sp>
      <p:pic>
        <p:nvPicPr>
          <p:cNvPr id="4" name="Picture 170" descr="C:\Users\wangwei\AppData\Local\Temp\SNAGHTML5d3d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7657" y="4647204"/>
            <a:ext cx="3894695" cy="964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268379" y="3883931"/>
            <a:ext cx="4331426" cy="4349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下面是某地区乡村人口统计表。</a:t>
            </a:r>
          </a:p>
        </p:txBody>
      </p:sp>
      <p:pic>
        <p:nvPicPr>
          <p:cNvPr id="6" name="Picture 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8264" y="2266541"/>
            <a:ext cx="2488699" cy="133781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7" name="Picture 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6747" y="4638012"/>
            <a:ext cx="3894695" cy="9648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946397" y="1255188"/>
            <a:ext cx="7787172" cy="731775"/>
          </a:xfrm>
          <a:custGeom>
            <a:avLst/>
            <a:gdLst/>
            <a:ahLst/>
            <a:cxnLst/>
            <a:rect l="l" t="t" r="r" b="b"/>
            <a:pathLst>
              <a:path w="7787172" h="731775">
                <a:moveTo>
                  <a:pt x="517337" y="648561"/>
                </a:moveTo>
                <a:cubicBezTo>
                  <a:pt x="510654" y="648189"/>
                  <a:pt x="486606" y="650117"/>
                  <a:pt x="445191" y="654348"/>
                </a:cubicBezTo>
                <a:cubicBezTo>
                  <a:pt x="446955" y="670638"/>
                  <a:pt x="448217" y="683767"/>
                  <a:pt x="448977" y="693733"/>
                </a:cubicBezTo>
                <a:cubicBezTo>
                  <a:pt x="491065" y="690177"/>
                  <a:pt x="515093" y="688062"/>
                  <a:pt x="521058" y="687388"/>
                </a:cubicBezTo>
                <a:cubicBezTo>
                  <a:pt x="524371" y="670853"/>
                  <a:pt x="526249" y="660342"/>
                  <a:pt x="526694" y="655853"/>
                </a:cubicBezTo>
                <a:cubicBezTo>
                  <a:pt x="527139" y="651365"/>
                  <a:pt x="524019" y="648934"/>
                  <a:pt x="517337" y="648561"/>
                </a:cubicBezTo>
                <a:close/>
                <a:moveTo>
                  <a:pt x="1126330" y="645873"/>
                </a:moveTo>
                <a:cubicBezTo>
                  <a:pt x="1122958" y="646063"/>
                  <a:pt x="1119679" y="647343"/>
                  <a:pt x="1116492" y="649712"/>
                </a:cubicBezTo>
                <a:cubicBezTo>
                  <a:pt x="1110118" y="654452"/>
                  <a:pt x="1106931" y="660769"/>
                  <a:pt x="1106931" y="668663"/>
                </a:cubicBezTo>
                <a:cubicBezTo>
                  <a:pt x="1106931" y="676557"/>
                  <a:pt x="1110480" y="682483"/>
                  <a:pt x="1117578" y="686441"/>
                </a:cubicBezTo>
                <a:cubicBezTo>
                  <a:pt x="1124676" y="690399"/>
                  <a:pt x="1131624" y="690198"/>
                  <a:pt x="1138421" y="685839"/>
                </a:cubicBezTo>
                <a:cubicBezTo>
                  <a:pt x="1145219" y="681465"/>
                  <a:pt x="1148413" y="675155"/>
                  <a:pt x="1148004" y="666910"/>
                </a:cubicBezTo>
                <a:cubicBezTo>
                  <a:pt x="1147596" y="658664"/>
                  <a:pt x="1143835" y="652552"/>
                  <a:pt x="1136722" y="648572"/>
                </a:cubicBezTo>
                <a:cubicBezTo>
                  <a:pt x="1133166" y="646583"/>
                  <a:pt x="1129702" y="645683"/>
                  <a:pt x="1126330" y="645873"/>
                </a:cubicBezTo>
                <a:close/>
                <a:moveTo>
                  <a:pt x="1128812" y="622953"/>
                </a:moveTo>
                <a:cubicBezTo>
                  <a:pt x="1134333" y="623075"/>
                  <a:pt x="1139978" y="624348"/>
                  <a:pt x="1145746" y="626771"/>
                </a:cubicBezTo>
                <a:cubicBezTo>
                  <a:pt x="1157283" y="631618"/>
                  <a:pt x="1164944" y="639298"/>
                  <a:pt x="1168730" y="649809"/>
                </a:cubicBezTo>
                <a:cubicBezTo>
                  <a:pt x="1172515" y="660320"/>
                  <a:pt x="1172960" y="670717"/>
                  <a:pt x="1170064" y="680999"/>
                </a:cubicBezTo>
                <a:cubicBezTo>
                  <a:pt x="1167166" y="691281"/>
                  <a:pt x="1161746" y="699150"/>
                  <a:pt x="1153801" y="704607"/>
                </a:cubicBezTo>
                <a:cubicBezTo>
                  <a:pt x="1145857" y="710063"/>
                  <a:pt x="1136417" y="712791"/>
                  <a:pt x="1125483" y="712791"/>
                </a:cubicBezTo>
                <a:cubicBezTo>
                  <a:pt x="1114549" y="712791"/>
                  <a:pt x="1104647" y="708353"/>
                  <a:pt x="1095778" y="699476"/>
                </a:cubicBezTo>
                <a:cubicBezTo>
                  <a:pt x="1086908" y="690600"/>
                  <a:pt x="1082473" y="681056"/>
                  <a:pt x="1082473" y="670846"/>
                </a:cubicBezTo>
                <a:cubicBezTo>
                  <a:pt x="1082473" y="660636"/>
                  <a:pt x="1084861" y="651706"/>
                  <a:pt x="1089636" y="644055"/>
                </a:cubicBezTo>
                <a:cubicBezTo>
                  <a:pt x="1094412" y="636404"/>
                  <a:pt x="1102073" y="630400"/>
                  <a:pt x="1112620" y="626040"/>
                </a:cubicBezTo>
                <a:cubicBezTo>
                  <a:pt x="1117893" y="623860"/>
                  <a:pt x="1123291" y="622831"/>
                  <a:pt x="1128812" y="622953"/>
                </a:cubicBezTo>
                <a:close/>
                <a:moveTo>
                  <a:pt x="530867" y="622128"/>
                </a:moveTo>
                <a:cubicBezTo>
                  <a:pt x="534022" y="622269"/>
                  <a:pt x="537507" y="623287"/>
                  <a:pt x="541321" y="625180"/>
                </a:cubicBezTo>
                <a:cubicBezTo>
                  <a:pt x="548950" y="628966"/>
                  <a:pt x="556432" y="633562"/>
                  <a:pt x="563767" y="638968"/>
                </a:cubicBezTo>
                <a:cubicBezTo>
                  <a:pt x="571102" y="644374"/>
                  <a:pt x="571478" y="649709"/>
                  <a:pt x="564896" y="654972"/>
                </a:cubicBezTo>
                <a:cubicBezTo>
                  <a:pt x="558314" y="660234"/>
                  <a:pt x="551259" y="670954"/>
                  <a:pt x="543730" y="687129"/>
                </a:cubicBezTo>
                <a:cubicBezTo>
                  <a:pt x="550929" y="698530"/>
                  <a:pt x="552617" y="704979"/>
                  <a:pt x="548796" y="706478"/>
                </a:cubicBezTo>
                <a:cubicBezTo>
                  <a:pt x="544974" y="707977"/>
                  <a:pt x="535319" y="708952"/>
                  <a:pt x="519832" y="709403"/>
                </a:cubicBezTo>
                <a:cubicBezTo>
                  <a:pt x="504345" y="709855"/>
                  <a:pt x="480468" y="710934"/>
                  <a:pt x="448203" y="712641"/>
                </a:cubicBezTo>
                <a:cubicBezTo>
                  <a:pt x="441119" y="727139"/>
                  <a:pt x="435038" y="724324"/>
                  <a:pt x="429962" y="704198"/>
                </a:cubicBezTo>
                <a:cubicBezTo>
                  <a:pt x="424885" y="684071"/>
                  <a:pt x="421447" y="670176"/>
                  <a:pt x="419648" y="662511"/>
                </a:cubicBezTo>
                <a:cubicBezTo>
                  <a:pt x="417848" y="654846"/>
                  <a:pt x="415331" y="647783"/>
                  <a:pt x="412098" y="641323"/>
                </a:cubicBezTo>
                <a:cubicBezTo>
                  <a:pt x="408864" y="634863"/>
                  <a:pt x="411753" y="632572"/>
                  <a:pt x="420766" y="634451"/>
                </a:cubicBezTo>
                <a:cubicBezTo>
                  <a:pt x="429779" y="636329"/>
                  <a:pt x="435691" y="637455"/>
                  <a:pt x="438501" y="637828"/>
                </a:cubicBezTo>
                <a:cubicBezTo>
                  <a:pt x="441312" y="638201"/>
                  <a:pt x="454749" y="636849"/>
                  <a:pt x="478812" y="633773"/>
                </a:cubicBezTo>
                <a:cubicBezTo>
                  <a:pt x="502875" y="630697"/>
                  <a:pt x="517401" y="627549"/>
                  <a:pt x="522392" y="624330"/>
                </a:cubicBezTo>
                <a:cubicBezTo>
                  <a:pt x="524887" y="622720"/>
                  <a:pt x="527712" y="621986"/>
                  <a:pt x="530867" y="622128"/>
                </a:cubicBezTo>
                <a:close/>
                <a:moveTo>
                  <a:pt x="500333" y="583805"/>
                </a:moveTo>
                <a:cubicBezTo>
                  <a:pt x="507309" y="581503"/>
                  <a:pt x="514935" y="583916"/>
                  <a:pt x="523209" y="591043"/>
                </a:cubicBezTo>
                <a:cubicBezTo>
                  <a:pt x="531483" y="598170"/>
                  <a:pt x="529340" y="603146"/>
                  <a:pt x="516778" y="605971"/>
                </a:cubicBezTo>
                <a:cubicBezTo>
                  <a:pt x="504215" y="608796"/>
                  <a:pt x="491747" y="611108"/>
                  <a:pt x="479371" y="612908"/>
                </a:cubicBezTo>
                <a:cubicBezTo>
                  <a:pt x="466996" y="614708"/>
                  <a:pt x="458223" y="614600"/>
                  <a:pt x="453053" y="612585"/>
                </a:cubicBezTo>
                <a:cubicBezTo>
                  <a:pt x="447884" y="610571"/>
                  <a:pt x="443904" y="607251"/>
                  <a:pt x="441115" y="602626"/>
                </a:cubicBezTo>
                <a:cubicBezTo>
                  <a:pt x="438326" y="598001"/>
                  <a:pt x="441079" y="595402"/>
                  <a:pt x="449375" y="594829"/>
                </a:cubicBezTo>
                <a:cubicBezTo>
                  <a:pt x="457671" y="594255"/>
                  <a:pt x="466235" y="593079"/>
                  <a:pt x="475069" y="591301"/>
                </a:cubicBezTo>
                <a:cubicBezTo>
                  <a:pt x="484935" y="588605"/>
                  <a:pt x="493356" y="586106"/>
                  <a:pt x="500333" y="583805"/>
                </a:cubicBezTo>
                <a:close/>
                <a:moveTo>
                  <a:pt x="149747" y="574758"/>
                </a:moveTo>
                <a:cubicBezTo>
                  <a:pt x="152066" y="575069"/>
                  <a:pt x="154871" y="575704"/>
                  <a:pt x="158162" y="576663"/>
                </a:cubicBezTo>
                <a:cubicBezTo>
                  <a:pt x="171326" y="580499"/>
                  <a:pt x="180801" y="586311"/>
                  <a:pt x="186588" y="594097"/>
                </a:cubicBezTo>
                <a:cubicBezTo>
                  <a:pt x="192374" y="601884"/>
                  <a:pt x="193800" y="611463"/>
                  <a:pt x="190868" y="622835"/>
                </a:cubicBezTo>
                <a:cubicBezTo>
                  <a:pt x="187936" y="634207"/>
                  <a:pt x="178690" y="631525"/>
                  <a:pt x="163131" y="614790"/>
                </a:cubicBezTo>
                <a:cubicBezTo>
                  <a:pt x="151444" y="598600"/>
                  <a:pt x="144402" y="587239"/>
                  <a:pt x="142007" y="580707"/>
                </a:cubicBezTo>
                <a:cubicBezTo>
                  <a:pt x="140212" y="575808"/>
                  <a:pt x="142791" y="573825"/>
                  <a:pt x="149747" y="574758"/>
                </a:cubicBezTo>
                <a:close/>
                <a:moveTo>
                  <a:pt x="73615" y="547431"/>
                </a:moveTo>
                <a:cubicBezTo>
                  <a:pt x="68689" y="547868"/>
                  <a:pt x="56152" y="550094"/>
                  <a:pt x="36005" y="554110"/>
                </a:cubicBezTo>
                <a:lnTo>
                  <a:pt x="37188" y="592506"/>
                </a:lnTo>
                <a:cubicBezTo>
                  <a:pt x="45118" y="591760"/>
                  <a:pt x="51718" y="589996"/>
                  <a:pt x="56988" y="587214"/>
                </a:cubicBezTo>
                <a:cubicBezTo>
                  <a:pt x="62258" y="584432"/>
                  <a:pt x="67951" y="586049"/>
                  <a:pt x="74067" y="592065"/>
                </a:cubicBezTo>
                <a:cubicBezTo>
                  <a:pt x="80183" y="598080"/>
                  <a:pt x="78426" y="603056"/>
                  <a:pt x="68797" y="606993"/>
                </a:cubicBezTo>
                <a:cubicBezTo>
                  <a:pt x="59168" y="610929"/>
                  <a:pt x="48688" y="612897"/>
                  <a:pt x="37359" y="612897"/>
                </a:cubicBezTo>
                <a:lnTo>
                  <a:pt x="38521" y="647830"/>
                </a:lnTo>
                <a:cubicBezTo>
                  <a:pt x="43053" y="647959"/>
                  <a:pt x="49807" y="646192"/>
                  <a:pt x="58784" y="642528"/>
                </a:cubicBezTo>
                <a:cubicBezTo>
                  <a:pt x="67761" y="638864"/>
                  <a:pt x="73781" y="639057"/>
                  <a:pt x="76842" y="643109"/>
                </a:cubicBezTo>
                <a:cubicBezTo>
                  <a:pt x="79903" y="647160"/>
                  <a:pt x="82159" y="646902"/>
                  <a:pt x="83607" y="642334"/>
                </a:cubicBezTo>
                <a:cubicBezTo>
                  <a:pt x="85055" y="637767"/>
                  <a:pt x="86005" y="622251"/>
                  <a:pt x="86457" y="595786"/>
                </a:cubicBezTo>
                <a:cubicBezTo>
                  <a:pt x="86909" y="569321"/>
                  <a:pt x="86113" y="554536"/>
                  <a:pt x="84069" y="551432"/>
                </a:cubicBezTo>
                <a:cubicBezTo>
                  <a:pt x="82026" y="548327"/>
                  <a:pt x="78541" y="546993"/>
                  <a:pt x="73615" y="547431"/>
                </a:cubicBezTo>
                <a:close/>
                <a:moveTo>
                  <a:pt x="864943" y="534621"/>
                </a:moveTo>
                <a:lnTo>
                  <a:pt x="832485" y="539741"/>
                </a:lnTo>
                <a:cubicBezTo>
                  <a:pt x="829043" y="544745"/>
                  <a:pt x="827372" y="547190"/>
                  <a:pt x="827472" y="547076"/>
                </a:cubicBezTo>
                <a:cubicBezTo>
                  <a:pt x="827573" y="546961"/>
                  <a:pt x="836285" y="548151"/>
                  <a:pt x="853608" y="550646"/>
                </a:cubicBezTo>
                <a:cubicBezTo>
                  <a:pt x="858584" y="545613"/>
                  <a:pt x="862362" y="540271"/>
                  <a:pt x="864943" y="534621"/>
                </a:cubicBezTo>
                <a:close/>
                <a:moveTo>
                  <a:pt x="469510" y="509835"/>
                </a:moveTo>
                <a:cubicBezTo>
                  <a:pt x="470676" y="509700"/>
                  <a:pt x="472074" y="509874"/>
                  <a:pt x="473703" y="510358"/>
                </a:cubicBezTo>
                <a:cubicBezTo>
                  <a:pt x="480221" y="512294"/>
                  <a:pt x="486548" y="514957"/>
                  <a:pt x="492686" y="518349"/>
                </a:cubicBezTo>
                <a:cubicBezTo>
                  <a:pt x="498824" y="521740"/>
                  <a:pt x="500863" y="524805"/>
                  <a:pt x="498806" y="527544"/>
                </a:cubicBezTo>
                <a:cubicBezTo>
                  <a:pt x="496748" y="530283"/>
                  <a:pt x="494622" y="533359"/>
                  <a:pt x="492428" y="536772"/>
                </a:cubicBezTo>
                <a:cubicBezTo>
                  <a:pt x="530128" y="562728"/>
                  <a:pt x="556801" y="579951"/>
                  <a:pt x="572446" y="588440"/>
                </a:cubicBezTo>
                <a:cubicBezTo>
                  <a:pt x="588092" y="596929"/>
                  <a:pt x="602919" y="603802"/>
                  <a:pt x="616930" y="609058"/>
                </a:cubicBezTo>
                <a:cubicBezTo>
                  <a:pt x="630940" y="614313"/>
                  <a:pt x="644513" y="619619"/>
                  <a:pt x="657649" y="624975"/>
                </a:cubicBezTo>
                <a:cubicBezTo>
                  <a:pt x="670784" y="630331"/>
                  <a:pt x="668163" y="633934"/>
                  <a:pt x="649787" y="635784"/>
                </a:cubicBezTo>
                <a:cubicBezTo>
                  <a:pt x="631409" y="637634"/>
                  <a:pt x="616729" y="638559"/>
                  <a:pt x="605744" y="638559"/>
                </a:cubicBezTo>
                <a:cubicBezTo>
                  <a:pt x="594788" y="638559"/>
                  <a:pt x="585116" y="635060"/>
                  <a:pt x="576727" y="628062"/>
                </a:cubicBezTo>
                <a:cubicBezTo>
                  <a:pt x="568338" y="621064"/>
                  <a:pt x="557525" y="611610"/>
                  <a:pt x="544289" y="599701"/>
                </a:cubicBezTo>
                <a:cubicBezTo>
                  <a:pt x="531054" y="587791"/>
                  <a:pt x="511199" y="570149"/>
                  <a:pt x="484727" y="546775"/>
                </a:cubicBezTo>
                <a:cubicBezTo>
                  <a:pt x="477672" y="556411"/>
                  <a:pt x="468637" y="567421"/>
                  <a:pt x="457624" y="579804"/>
                </a:cubicBezTo>
                <a:cubicBezTo>
                  <a:pt x="446611" y="592186"/>
                  <a:pt x="434949" y="603393"/>
                  <a:pt x="422638" y="613424"/>
                </a:cubicBezTo>
                <a:cubicBezTo>
                  <a:pt x="410327" y="623455"/>
                  <a:pt x="398012" y="632120"/>
                  <a:pt x="385694" y="639420"/>
                </a:cubicBezTo>
                <a:cubicBezTo>
                  <a:pt x="373376" y="646719"/>
                  <a:pt x="360838" y="651999"/>
                  <a:pt x="348083" y="655262"/>
                </a:cubicBezTo>
                <a:cubicBezTo>
                  <a:pt x="335327" y="658524"/>
                  <a:pt x="335446" y="655330"/>
                  <a:pt x="348438" y="645679"/>
                </a:cubicBezTo>
                <a:cubicBezTo>
                  <a:pt x="361430" y="636028"/>
                  <a:pt x="376842" y="623846"/>
                  <a:pt x="394675" y="609133"/>
                </a:cubicBezTo>
                <a:cubicBezTo>
                  <a:pt x="412507" y="594420"/>
                  <a:pt x="428958" y="577785"/>
                  <a:pt x="444030" y="559229"/>
                </a:cubicBezTo>
                <a:cubicBezTo>
                  <a:pt x="459101" y="540673"/>
                  <a:pt x="466185" y="527405"/>
                  <a:pt x="465282" y="519424"/>
                </a:cubicBezTo>
                <a:cubicBezTo>
                  <a:pt x="464605" y="513439"/>
                  <a:pt x="466014" y="510243"/>
                  <a:pt x="469510" y="509835"/>
                </a:cubicBezTo>
                <a:close/>
                <a:moveTo>
                  <a:pt x="425886" y="496413"/>
                </a:moveTo>
                <a:cubicBezTo>
                  <a:pt x="427386" y="496250"/>
                  <a:pt x="429258" y="496414"/>
                  <a:pt x="431500" y="496903"/>
                </a:cubicBezTo>
                <a:cubicBezTo>
                  <a:pt x="440470" y="498860"/>
                  <a:pt x="447468" y="502395"/>
                  <a:pt x="452494" y="507508"/>
                </a:cubicBezTo>
                <a:cubicBezTo>
                  <a:pt x="457520" y="512620"/>
                  <a:pt x="458836" y="519543"/>
                  <a:pt x="456441" y="528276"/>
                </a:cubicBezTo>
                <a:cubicBezTo>
                  <a:pt x="454046" y="537009"/>
                  <a:pt x="447471" y="537833"/>
                  <a:pt x="436716" y="530749"/>
                </a:cubicBezTo>
                <a:cubicBezTo>
                  <a:pt x="430077" y="523178"/>
                  <a:pt x="425305" y="515154"/>
                  <a:pt x="422401" y="506679"/>
                </a:cubicBezTo>
                <a:cubicBezTo>
                  <a:pt x="420223" y="500323"/>
                  <a:pt x="421384" y="496901"/>
                  <a:pt x="425886" y="496413"/>
                </a:cubicBezTo>
                <a:close/>
                <a:moveTo>
                  <a:pt x="528362" y="486078"/>
                </a:moveTo>
                <a:cubicBezTo>
                  <a:pt x="529981" y="485934"/>
                  <a:pt x="532072" y="486162"/>
                  <a:pt x="534631" y="486761"/>
                </a:cubicBezTo>
                <a:cubicBezTo>
                  <a:pt x="544870" y="489156"/>
                  <a:pt x="552994" y="492888"/>
                  <a:pt x="559002" y="497957"/>
                </a:cubicBezTo>
                <a:cubicBezTo>
                  <a:pt x="565011" y="503026"/>
                  <a:pt x="566828" y="510178"/>
                  <a:pt x="564455" y="519413"/>
                </a:cubicBezTo>
                <a:cubicBezTo>
                  <a:pt x="562082" y="528649"/>
                  <a:pt x="555561" y="529789"/>
                  <a:pt x="544892" y="522834"/>
                </a:cubicBezTo>
                <a:cubicBezTo>
                  <a:pt x="537406" y="515348"/>
                  <a:pt x="531265" y="506866"/>
                  <a:pt x="526468" y="497387"/>
                </a:cubicBezTo>
                <a:cubicBezTo>
                  <a:pt x="522871" y="490278"/>
                  <a:pt x="523501" y="486508"/>
                  <a:pt x="528362" y="486078"/>
                </a:cubicBezTo>
                <a:close/>
                <a:moveTo>
                  <a:pt x="420414" y="438766"/>
                </a:moveTo>
                <a:cubicBezTo>
                  <a:pt x="423578" y="438192"/>
                  <a:pt x="428886" y="439467"/>
                  <a:pt x="436340" y="442589"/>
                </a:cubicBezTo>
                <a:cubicBezTo>
                  <a:pt x="451246" y="448835"/>
                  <a:pt x="456728" y="453828"/>
                  <a:pt x="452784" y="457571"/>
                </a:cubicBezTo>
                <a:cubicBezTo>
                  <a:pt x="448841" y="461314"/>
                  <a:pt x="444962" y="464899"/>
                  <a:pt x="441147" y="468326"/>
                </a:cubicBezTo>
                <a:cubicBezTo>
                  <a:pt x="448432" y="467523"/>
                  <a:pt x="458223" y="465071"/>
                  <a:pt x="470519" y="460970"/>
                </a:cubicBezTo>
                <a:cubicBezTo>
                  <a:pt x="482816" y="456869"/>
                  <a:pt x="491119" y="458693"/>
                  <a:pt x="495429" y="466444"/>
                </a:cubicBezTo>
                <a:cubicBezTo>
                  <a:pt x="499738" y="474195"/>
                  <a:pt x="492274" y="480071"/>
                  <a:pt x="473036" y="484072"/>
                </a:cubicBezTo>
                <a:cubicBezTo>
                  <a:pt x="453799" y="488073"/>
                  <a:pt x="440760" y="487377"/>
                  <a:pt x="433920" y="481986"/>
                </a:cubicBezTo>
                <a:cubicBezTo>
                  <a:pt x="417099" y="505719"/>
                  <a:pt x="398772" y="521998"/>
                  <a:pt x="378939" y="530825"/>
                </a:cubicBezTo>
                <a:cubicBezTo>
                  <a:pt x="359107" y="539651"/>
                  <a:pt x="355361" y="537980"/>
                  <a:pt x="367700" y="525813"/>
                </a:cubicBezTo>
                <a:cubicBezTo>
                  <a:pt x="380040" y="513645"/>
                  <a:pt x="391964" y="499441"/>
                  <a:pt x="403472" y="483201"/>
                </a:cubicBezTo>
                <a:cubicBezTo>
                  <a:pt x="414980" y="466961"/>
                  <a:pt x="419609" y="454571"/>
                  <a:pt x="417357" y="446031"/>
                </a:cubicBezTo>
                <a:cubicBezTo>
                  <a:pt x="416231" y="441761"/>
                  <a:pt x="417250" y="439340"/>
                  <a:pt x="420414" y="438766"/>
                </a:cubicBezTo>
                <a:close/>
                <a:moveTo>
                  <a:pt x="181843" y="434338"/>
                </a:moveTo>
                <a:cubicBezTo>
                  <a:pt x="183732" y="434280"/>
                  <a:pt x="186066" y="434665"/>
                  <a:pt x="188846" y="435491"/>
                </a:cubicBezTo>
                <a:cubicBezTo>
                  <a:pt x="199967" y="438796"/>
                  <a:pt x="208317" y="442643"/>
                  <a:pt x="213895" y="447031"/>
                </a:cubicBezTo>
                <a:cubicBezTo>
                  <a:pt x="219473" y="451419"/>
                  <a:pt x="220130" y="456238"/>
                  <a:pt x="215863" y="461486"/>
                </a:cubicBezTo>
                <a:cubicBezTo>
                  <a:pt x="211597" y="466735"/>
                  <a:pt x="206556" y="475167"/>
                  <a:pt x="200741" y="486782"/>
                </a:cubicBezTo>
                <a:cubicBezTo>
                  <a:pt x="194927" y="498398"/>
                  <a:pt x="186355" y="510243"/>
                  <a:pt x="175026" y="522317"/>
                </a:cubicBezTo>
                <a:cubicBezTo>
                  <a:pt x="203376" y="521529"/>
                  <a:pt x="220903" y="518632"/>
                  <a:pt x="227607" y="513627"/>
                </a:cubicBezTo>
                <a:cubicBezTo>
                  <a:pt x="234312" y="508622"/>
                  <a:pt x="242081" y="508049"/>
                  <a:pt x="250914" y="511906"/>
                </a:cubicBezTo>
                <a:cubicBezTo>
                  <a:pt x="259747" y="515764"/>
                  <a:pt x="266857" y="520586"/>
                  <a:pt x="272242" y="526372"/>
                </a:cubicBezTo>
                <a:cubicBezTo>
                  <a:pt x="277626" y="532158"/>
                  <a:pt x="278031" y="537543"/>
                  <a:pt x="273457" y="542526"/>
                </a:cubicBezTo>
                <a:cubicBezTo>
                  <a:pt x="268882" y="547510"/>
                  <a:pt x="265710" y="559326"/>
                  <a:pt x="263939" y="577975"/>
                </a:cubicBezTo>
                <a:cubicBezTo>
                  <a:pt x="262167" y="596625"/>
                  <a:pt x="260608" y="615382"/>
                  <a:pt x="259260" y="634246"/>
                </a:cubicBezTo>
                <a:cubicBezTo>
                  <a:pt x="257912" y="653111"/>
                  <a:pt x="253933" y="669383"/>
                  <a:pt x="247322" y="683064"/>
                </a:cubicBezTo>
                <a:cubicBezTo>
                  <a:pt x="240711" y="696745"/>
                  <a:pt x="230454" y="707145"/>
                  <a:pt x="216551" y="714265"/>
                </a:cubicBezTo>
                <a:cubicBezTo>
                  <a:pt x="202649" y="721385"/>
                  <a:pt x="195170" y="719596"/>
                  <a:pt x="194116" y="708898"/>
                </a:cubicBezTo>
                <a:cubicBezTo>
                  <a:pt x="193062" y="698200"/>
                  <a:pt x="187340" y="686025"/>
                  <a:pt x="176951" y="672373"/>
                </a:cubicBezTo>
                <a:cubicBezTo>
                  <a:pt x="166562" y="658721"/>
                  <a:pt x="167967" y="655093"/>
                  <a:pt x="181167" y="661489"/>
                </a:cubicBezTo>
                <a:cubicBezTo>
                  <a:pt x="194367" y="667885"/>
                  <a:pt x="203584" y="671484"/>
                  <a:pt x="208818" y="672287"/>
                </a:cubicBezTo>
                <a:cubicBezTo>
                  <a:pt x="214052" y="673090"/>
                  <a:pt x="218924" y="668283"/>
                  <a:pt x="223434" y="657865"/>
                </a:cubicBezTo>
                <a:cubicBezTo>
                  <a:pt x="227945" y="647446"/>
                  <a:pt x="231100" y="631669"/>
                  <a:pt x="232899" y="610531"/>
                </a:cubicBezTo>
                <a:cubicBezTo>
                  <a:pt x="234699" y="589394"/>
                  <a:pt x="235599" y="571712"/>
                  <a:pt x="235599" y="557487"/>
                </a:cubicBezTo>
                <a:cubicBezTo>
                  <a:pt x="235599" y="544652"/>
                  <a:pt x="234362" y="537407"/>
                  <a:pt x="231888" y="535751"/>
                </a:cubicBezTo>
                <a:cubicBezTo>
                  <a:pt x="229414" y="534094"/>
                  <a:pt x="223266" y="534499"/>
                  <a:pt x="213443" y="536966"/>
                </a:cubicBezTo>
                <a:lnTo>
                  <a:pt x="185308" y="544021"/>
                </a:lnTo>
                <a:cubicBezTo>
                  <a:pt x="178482" y="544953"/>
                  <a:pt x="172416" y="542716"/>
                  <a:pt x="167110" y="537310"/>
                </a:cubicBezTo>
                <a:cubicBezTo>
                  <a:pt x="153386" y="552898"/>
                  <a:pt x="139100" y="564893"/>
                  <a:pt x="124250" y="573297"/>
                </a:cubicBezTo>
                <a:cubicBezTo>
                  <a:pt x="120538" y="575398"/>
                  <a:pt x="117743" y="576676"/>
                  <a:pt x="115865" y="577132"/>
                </a:cubicBezTo>
                <a:lnTo>
                  <a:pt x="114203" y="576499"/>
                </a:lnTo>
                <a:lnTo>
                  <a:pt x="113885" y="582062"/>
                </a:lnTo>
                <a:cubicBezTo>
                  <a:pt x="113679" y="589394"/>
                  <a:pt x="113800" y="598457"/>
                  <a:pt x="114249" y="609251"/>
                </a:cubicBezTo>
                <a:cubicBezTo>
                  <a:pt x="115145" y="630840"/>
                  <a:pt x="114435" y="647188"/>
                  <a:pt x="112119" y="658295"/>
                </a:cubicBezTo>
                <a:cubicBezTo>
                  <a:pt x="109803" y="669401"/>
                  <a:pt x="106691" y="678335"/>
                  <a:pt x="102783" y="685097"/>
                </a:cubicBezTo>
                <a:cubicBezTo>
                  <a:pt x="98875" y="691858"/>
                  <a:pt x="94692" y="691959"/>
                  <a:pt x="90232" y="685398"/>
                </a:cubicBezTo>
                <a:cubicBezTo>
                  <a:pt x="85772" y="678837"/>
                  <a:pt x="82359" y="673388"/>
                  <a:pt x="79993" y="669050"/>
                </a:cubicBezTo>
                <a:cubicBezTo>
                  <a:pt x="77627" y="664712"/>
                  <a:pt x="75315" y="662367"/>
                  <a:pt x="73056" y="662016"/>
                </a:cubicBezTo>
                <a:cubicBezTo>
                  <a:pt x="70798" y="661665"/>
                  <a:pt x="59572" y="663138"/>
                  <a:pt x="39382" y="666437"/>
                </a:cubicBezTo>
                <a:cubicBezTo>
                  <a:pt x="34678" y="686541"/>
                  <a:pt x="29311" y="692041"/>
                  <a:pt x="23281" y="682935"/>
                </a:cubicBezTo>
                <a:cubicBezTo>
                  <a:pt x="17251" y="673829"/>
                  <a:pt x="14236" y="661704"/>
                  <a:pt x="14236" y="646561"/>
                </a:cubicBezTo>
                <a:cubicBezTo>
                  <a:pt x="14236" y="632292"/>
                  <a:pt x="13795" y="614564"/>
                  <a:pt x="12914" y="593377"/>
                </a:cubicBezTo>
                <a:cubicBezTo>
                  <a:pt x="12032" y="572189"/>
                  <a:pt x="8884" y="556852"/>
                  <a:pt x="3470" y="547366"/>
                </a:cubicBezTo>
                <a:cubicBezTo>
                  <a:pt x="-1943" y="537880"/>
                  <a:pt x="-1022" y="533137"/>
                  <a:pt x="6235" y="533137"/>
                </a:cubicBezTo>
                <a:cubicBezTo>
                  <a:pt x="11024" y="533137"/>
                  <a:pt x="16624" y="533574"/>
                  <a:pt x="23034" y="534449"/>
                </a:cubicBezTo>
                <a:cubicBezTo>
                  <a:pt x="29917" y="525802"/>
                  <a:pt x="37597" y="512430"/>
                  <a:pt x="46071" y="494332"/>
                </a:cubicBezTo>
                <a:cubicBezTo>
                  <a:pt x="54547" y="476235"/>
                  <a:pt x="57210" y="461977"/>
                  <a:pt x="54062" y="451559"/>
                </a:cubicBezTo>
                <a:cubicBezTo>
                  <a:pt x="50915" y="441141"/>
                  <a:pt x="58841" y="440055"/>
                  <a:pt x="77842" y="448300"/>
                </a:cubicBezTo>
                <a:cubicBezTo>
                  <a:pt x="94047" y="456130"/>
                  <a:pt x="99055" y="463024"/>
                  <a:pt x="92867" y="468983"/>
                </a:cubicBezTo>
                <a:cubicBezTo>
                  <a:pt x="86680" y="474941"/>
                  <a:pt x="80015" y="483276"/>
                  <a:pt x="72873" y="493988"/>
                </a:cubicBezTo>
                <a:cubicBezTo>
                  <a:pt x="65732" y="504700"/>
                  <a:pt x="54790" y="518187"/>
                  <a:pt x="40049" y="534449"/>
                </a:cubicBezTo>
                <a:cubicBezTo>
                  <a:pt x="57400" y="531954"/>
                  <a:pt x="69460" y="527731"/>
                  <a:pt x="76229" y="521780"/>
                </a:cubicBezTo>
                <a:cubicBezTo>
                  <a:pt x="82998" y="515828"/>
                  <a:pt x="90325" y="514774"/>
                  <a:pt x="98212" y="518618"/>
                </a:cubicBezTo>
                <a:cubicBezTo>
                  <a:pt x="106100" y="522461"/>
                  <a:pt x="113001" y="526462"/>
                  <a:pt x="118916" y="530620"/>
                </a:cubicBezTo>
                <a:cubicBezTo>
                  <a:pt x="124832" y="534779"/>
                  <a:pt x="126169" y="539658"/>
                  <a:pt x="122928" y="545258"/>
                </a:cubicBezTo>
                <a:cubicBezTo>
                  <a:pt x="119687" y="550858"/>
                  <a:pt x="117206" y="557526"/>
                  <a:pt x="115485" y="565263"/>
                </a:cubicBezTo>
                <a:cubicBezTo>
                  <a:pt x="115055" y="567197"/>
                  <a:pt x="114707" y="569564"/>
                  <a:pt x="114440" y="572364"/>
                </a:cubicBezTo>
                <a:lnTo>
                  <a:pt x="114418" y="572736"/>
                </a:lnTo>
                <a:lnTo>
                  <a:pt x="115608" y="570002"/>
                </a:lnTo>
                <a:cubicBezTo>
                  <a:pt x="117399" y="567169"/>
                  <a:pt x="120108" y="563513"/>
                  <a:pt x="123734" y="559035"/>
                </a:cubicBezTo>
                <a:cubicBezTo>
                  <a:pt x="138239" y="541125"/>
                  <a:pt x="151511" y="520650"/>
                  <a:pt x="163550" y="497613"/>
                </a:cubicBezTo>
                <a:cubicBezTo>
                  <a:pt x="175588" y="474575"/>
                  <a:pt x="180034" y="457636"/>
                  <a:pt x="176886" y="446795"/>
                </a:cubicBezTo>
                <a:cubicBezTo>
                  <a:pt x="174526" y="438664"/>
                  <a:pt x="176178" y="434512"/>
                  <a:pt x="181843" y="434338"/>
                </a:cubicBezTo>
                <a:close/>
                <a:moveTo>
                  <a:pt x="522123" y="433996"/>
                </a:moveTo>
                <a:cubicBezTo>
                  <a:pt x="530318" y="435416"/>
                  <a:pt x="537542" y="437882"/>
                  <a:pt x="543795" y="441396"/>
                </a:cubicBezTo>
                <a:cubicBezTo>
                  <a:pt x="550047" y="444909"/>
                  <a:pt x="551441" y="448490"/>
                  <a:pt x="547978" y="452140"/>
                </a:cubicBezTo>
                <a:cubicBezTo>
                  <a:pt x="544515" y="455790"/>
                  <a:pt x="541299" y="458482"/>
                  <a:pt x="538331" y="460217"/>
                </a:cubicBezTo>
                <a:cubicBezTo>
                  <a:pt x="547480" y="460289"/>
                  <a:pt x="558084" y="458281"/>
                  <a:pt x="570144" y="454194"/>
                </a:cubicBezTo>
                <a:cubicBezTo>
                  <a:pt x="582205" y="450107"/>
                  <a:pt x="591390" y="451918"/>
                  <a:pt x="597699" y="459626"/>
                </a:cubicBezTo>
                <a:cubicBezTo>
                  <a:pt x="604009" y="467333"/>
                  <a:pt x="597868" y="472987"/>
                  <a:pt x="579276" y="476586"/>
                </a:cubicBezTo>
                <a:cubicBezTo>
                  <a:pt x="560684" y="480186"/>
                  <a:pt x="545185" y="479734"/>
                  <a:pt x="532781" y="475231"/>
                </a:cubicBezTo>
                <a:cubicBezTo>
                  <a:pt x="522915" y="487191"/>
                  <a:pt x="510773" y="497828"/>
                  <a:pt x="496353" y="507142"/>
                </a:cubicBezTo>
                <a:cubicBezTo>
                  <a:pt x="481934" y="516456"/>
                  <a:pt x="477919" y="516219"/>
                  <a:pt x="484308" y="506432"/>
                </a:cubicBezTo>
                <a:cubicBezTo>
                  <a:pt x="490696" y="496645"/>
                  <a:pt x="496343" y="487517"/>
                  <a:pt x="501247" y="479049"/>
                </a:cubicBezTo>
                <a:cubicBezTo>
                  <a:pt x="506151" y="470581"/>
                  <a:pt x="509708" y="463375"/>
                  <a:pt x="511916" y="457431"/>
                </a:cubicBezTo>
                <a:cubicBezTo>
                  <a:pt x="514125" y="451487"/>
                  <a:pt x="514329" y="445741"/>
                  <a:pt x="512529" y="440191"/>
                </a:cubicBezTo>
                <a:cubicBezTo>
                  <a:pt x="510730" y="434641"/>
                  <a:pt x="513928" y="432576"/>
                  <a:pt x="522123" y="433996"/>
                </a:cubicBezTo>
                <a:close/>
                <a:moveTo>
                  <a:pt x="842186" y="430608"/>
                </a:moveTo>
                <a:cubicBezTo>
                  <a:pt x="852209" y="431562"/>
                  <a:pt x="860559" y="434125"/>
                  <a:pt x="867235" y="438298"/>
                </a:cubicBezTo>
                <a:cubicBezTo>
                  <a:pt x="873909" y="442471"/>
                  <a:pt x="876093" y="449444"/>
                  <a:pt x="873784" y="459217"/>
                </a:cubicBezTo>
                <a:cubicBezTo>
                  <a:pt x="873207" y="461660"/>
                  <a:pt x="872480" y="463663"/>
                  <a:pt x="871601" y="465224"/>
                </a:cubicBezTo>
                <a:lnTo>
                  <a:pt x="870369" y="466566"/>
                </a:lnTo>
                <a:lnTo>
                  <a:pt x="876788" y="465545"/>
                </a:lnTo>
                <a:cubicBezTo>
                  <a:pt x="882129" y="464610"/>
                  <a:pt x="886051" y="463816"/>
                  <a:pt x="888551" y="463164"/>
                </a:cubicBezTo>
                <a:cubicBezTo>
                  <a:pt x="898553" y="460554"/>
                  <a:pt x="906168" y="457837"/>
                  <a:pt x="911395" y="455012"/>
                </a:cubicBezTo>
                <a:cubicBezTo>
                  <a:pt x="916622" y="452187"/>
                  <a:pt x="922609" y="452954"/>
                  <a:pt x="929356" y="457313"/>
                </a:cubicBezTo>
                <a:cubicBezTo>
                  <a:pt x="936103" y="461673"/>
                  <a:pt x="942829" y="467190"/>
                  <a:pt x="949533" y="473865"/>
                </a:cubicBezTo>
                <a:cubicBezTo>
                  <a:pt x="956237" y="480541"/>
                  <a:pt x="953993" y="484445"/>
                  <a:pt x="942800" y="485578"/>
                </a:cubicBezTo>
                <a:cubicBezTo>
                  <a:pt x="931607" y="486711"/>
                  <a:pt x="920332" y="491117"/>
                  <a:pt x="908975" y="498796"/>
                </a:cubicBezTo>
                <a:cubicBezTo>
                  <a:pt x="897618" y="506475"/>
                  <a:pt x="894638" y="504916"/>
                  <a:pt x="900037" y="494117"/>
                </a:cubicBezTo>
                <a:cubicBezTo>
                  <a:pt x="905436" y="483319"/>
                  <a:pt x="904458" y="478142"/>
                  <a:pt x="897101" y="478587"/>
                </a:cubicBezTo>
                <a:cubicBezTo>
                  <a:pt x="889745" y="479031"/>
                  <a:pt x="869633" y="481419"/>
                  <a:pt x="836765" y="485750"/>
                </a:cubicBezTo>
                <a:cubicBezTo>
                  <a:pt x="850259" y="490869"/>
                  <a:pt x="855415" y="496225"/>
                  <a:pt x="852231" y="501818"/>
                </a:cubicBezTo>
                <a:cubicBezTo>
                  <a:pt x="849048" y="507411"/>
                  <a:pt x="844344" y="513792"/>
                  <a:pt x="838120" y="520962"/>
                </a:cubicBezTo>
                <a:lnTo>
                  <a:pt x="866729" y="518682"/>
                </a:lnTo>
                <a:cubicBezTo>
                  <a:pt x="867345" y="515857"/>
                  <a:pt x="867202" y="511480"/>
                  <a:pt x="866299" y="505550"/>
                </a:cubicBezTo>
                <a:cubicBezTo>
                  <a:pt x="865395" y="499620"/>
                  <a:pt x="869622" y="498667"/>
                  <a:pt x="878979" y="502689"/>
                </a:cubicBezTo>
                <a:cubicBezTo>
                  <a:pt x="888336" y="506712"/>
                  <a:pt x="893767" y="511003"/>
                  <a:pt x="895273" y="515563"/>
                </a:cubicBezTo>
                <a:cubicBezTo>
                  <a:pt x="920899" y="512996"/>
                  <a:pt x="943234" y="510103"/>
                  <a:pt x="962278" y="506884"/>
                </a:cubicBezTo>
                <a:cubicBezTo>
                  <a:pt x="981321" y="503664"/>
                  <a:pt x="995084" y="507031"/>
                  <a:pt x="1003567" y="516983"/>
                </a:cubicBezTo>
                <a:cubicBezTo>
                  <a:pt x="1012049" y="526935"/>
                  <a:pt x="1007309" y="531689"/>
                  <a:pt x="989348" y="531244"/>
                </a:cubicBezTo>
                <a:cubicBezTo>
                  <a:pt x="971387" y="530800"/>
                  <a:pt x="938989" y="531875"/>
                  <a:pt x="892154" y="534471"/>
                </a:cubicBezTo>
                <a:cubicBezTo>
                  <a:pt x="888139" y="544968"/>
                  <a:pt x="883621" y="552575"/>
                  <a:pt x="878603" y="557293"/>
                </a:cubicBezTo>
                <a:cubicBezTo>
                  <a:pt x="899654" y="561194"/>
                  <a:pt x="916615" y="566958"/>
                  <a:pt x="929485" y="574587"/>
                </a:cubicBezTo>
                <a:cubicBezTo>
                  <a:pt x="942355" y="582216"/>
                  <a:pt x="948790" y="590914"/>
                  <a:pt x="948790" y="600679"/>
                </a:cubicBezTo>
                <a:cubicBezTo>
                  <a:pt x="948790" y="611535"/>
                  <a:pt x="940842" y="612187"/>
                  <a:pt x="924946" y="602637"/>
                </a:cubicBezTo>
                <a:cubicBezTo>
                  <a:pt x="909050" y="593086"/>
                  <a:pt x="888469" y="584812"/>
                  <a:pt x="863201" y="577814"/>
                </a:cubicBezTo>
                <a:cubicBezTo>
                  <a:pt x="856361" y="583077"/>
                  <a:pt x="848820" y="587884"/>
                  <a:pt x="840578" y="592237"/>
                </a:cubicBezTo>
                <a:lnTo>
                  <a:pt x="838515" y="593136"/>
                </a:lnTo>
                <a:lnTo>
                  <a:pt x="840594" y="593452"/>
                </a:lnTo>
                <a:cubicBezTo>
                  <a:pt x="849556" y="595890"/>
                  <a:pt x="856558" y="597897"/>
                  <a:pt x="861599" y="599475"/>
                </a:cubicBezTo>
                <a:cubicBezTo>
                  <a:pt x="866639" y="601052"/>
                  <a:pt x="868690" y="603601"/>
                  <a:pt x="867751" y="607122"/>
                </a:cubicBezTo>
                <a:cubicBezTo>
                  <a:pt x="866811" y="610642"/>
                  <a:pt x="865933" y="614317"/>
                  <a:pt x="865116" y="618146"/>
                </a:cubicBezTo>
                <a:cubicBezTo>
                  <a:pt x="886869" y="616439"/>
                  <a:pt x="904634" y="614213"/>
                  <a:pt x="918407" y="611467"/>
                </a:cubicBezTo>
                <a:cubicBezTo>
                  <a:pt x="932181" y="608721"/>
                  <a:pt x="943162" y="611130"/>
                  <a:pt x="951350" y="618694"/>
                </a:cubicBezTo>
                <a:cubicBezTo>
                  <a:pt x="959538" y="626259"/>
                  <a:pt x="957151" y="630335"/>
                  <a:pt x="944187" y="630923"/>
                </a:cubicBezTo>
                <a:cubicBezTo>
                  <a:pt x="931224" y="631511"/>
                  <a:pt x="913904" y="631558"/>
                  <a:pt x="892229" y="631063"/>
                </a:cubicBezTo>
                <a:cubicBezTo>
                  <a:pt x="870554" y="630568"/>
                  <a:pt x="861696" y="630321"/>
                  <a:pt x="865653" y="630321"/>
                </a:cubicBezTo>
                <a:cubicBezTo>
                  <a:pt x="877140" y="640846"/>
                  <a:pt x="888895" y="649899"/>
                  <a:pt x="900919" y="657477"/>
                </a:cubicBezTo>
                <a:cubicBezTo>
                  <a:pt x="912944" y="665056"/>
                  <a:pt x="924842" y="671459"/>
                  <a:pt x="936616" y="676686"/>
                </a:cubicBezTo>
                <a:cubicBezTo>
                  <a:pt x="948389" y="681913"/>
                  <a:pt x="963934" y="687524"/>
                  <a:pt x="983250" y="693518"/>
                </a:cubicBezTo>
                <a:cubicBezTo>
                  <a:pt x="1002566" y="699512"/>
                  <a:pt x="1005567" y="703545"/>
                  <a:pt x="992252" y="705618"/>
                </a:cubicBezTo>
                <a:cubicBezTo>
                  <a:pt x="978937" y="707690"/>
                  <a:pt x="964457" y="709178"/>
                  <a:pt x="948813" y="710081"/>
                </a:cubicBezTo>
                <a:cubicBezTo>
                  <a:pt x="933167" y="710984"/>
                  <a:pt x="920573" y="706439"/>
                  <a:pt x="911030" y="696443"/>
                </a:cubicBezTo>
                <a:cubicBezTo>
                  <a:pt x="901486" y="686448"/>
                  <a:pt x="886182" y="669849"/>
                  <a:pt x="865116" y="646647"/>
                </a:cubicBezTo>
                <a:lnTo>
                  <a:pt x="865116" y="684355"/>
                </a:lnTo>
                <a:cubicBezTo>
                  <a:pt x="865116" y="693590"/>
                  <a:pt x="863678" y="705363"/>
                  <a:pt x="860803" y="719675"/>
                </a:cubicBezTo>
                <a:cubicBezTo>
                  <a:pt x="857928" y="733986"/>
                  <a:pt x="852274" y="735603"/>
                  <a:pt x="843842" y="724525"/>
                </a:cubicBezTo>
                <a:cubicBezTo>
                  <a:pt x="835410" y="713447"/>
                  <a:pt x="832771" y="704151"/>
                  <a:pt x="835926" y="696637"/>
                </a:cubicBezTo>
                <a:cubicBezTo>
                  <a:pt x="839081" y="689123"/>
                  <a:pt x="841103" y="673363"/>
                  <a:pt x="841992" y="649357"/>
                </a:cubicBezTo>
                <a:cubicBezTo>
                  <a:pt x="829430" y="667612"/>
                  <a:pt x="815800" y="681795"/>
                  <a:pt x="801101" y="691905"/>
                </a:cubicBezTo>
                <a:cubicBezTo>
                  <a:pt x="786402" y="702015"/>
                  <a:pt x="770646" y="709149"/>
                  <a:pt x="753832" y="713308"/>
                </a:cubicBezTo>
                <a:cubicBezTo>
                  <a:pt x="737018" y="717466"/>
                  <a:pt x="734946" y="714906"/>
                  <a:pt x="747615" y="705628"/>
                </a:cubicBezTo>
                <a:cubicBezTo>
                  <a:pt x="760285" y="696350"/>
                  <a:pt x="774346" y="685527"/>
                  <a:pt x="789797" y="673159"/>
                </a:cubicBezTo>
                <a:cubicBezTo>
                  <a:pt x="805249" y="660790"/>
                  <a:pt x="817248" y="650605"/>
                  <a:pt x="825794" y="642603"/>
                </a:cubicBezTo>
                <a:cubicBezTo>
                  <a:pt x="801043" y="646202"/>
                  <a:pt x="785323" y="648676"/>
                  <a:pt x="778633" y="650024"/>
                </a:cubicBezTo>
                <a:cubicBezTo>
                  <a:pt x="771944" y="651372"/>
                  <a:pt x="763286" y="648425"/>
                  <a:pt x="752660" y="641183"/>
                </a:cubicBezTo>
                <a:cubicBezTo>
                  <a:pt x="742034" y="633942"/>
                  <a:pt x="744844" y="630321"/>
                  <a:pt x="761092" y="630321"/>
                </a:cubicBezTo>
                <a:cubicBezTo>
                  <a:pt x="774428" y="630321"/>
                  <a:pt x="800951" y="627797"/>
                  <a:pt x="840658" y="622749"/>
                </a:cubicBezTo>
                <a:cubicBezTo>
                  <a:pt x="839827" y="617070"/>
                  <a:pt x="837368" y="610158"/>
                  <a:pt x="833281" y="602013"/>
                </a:cubicBezTo>
                <a:cubicBezTo>
                  <a:pt x="832259" y="599977"/>
                  <a:pt x="831645" y="598271"/>
                  <a:pt x="831439" y="596896"/>
                </a:cubicBezTo>
                <a:lnTo>
                  <a:pt x="831581" y="596157"/>
                </a:lnTo>
                <a:lnTo>
                  <a:pt x="813749" y="603928"/>
                </a:lnTo>
                <a:cubicBezTo>
                  <a:pt x="794461" y="610811"/>
                  <a:pt x="777360" y="614252"/>
                  <a:pt x="762447" y="614252"/>
                </a:cubicBezTo>
                <a:cubicBezTo>
                  <a:pt x="745296" y="614252"/>
                  <a:pt x="743675" y="611567"/>
                  <a:pt x="757586" y="606197"/>
                </a:cubicBezTo>
                <a:cubicBezTo>
                  <a:pt x="771495" y="600826"/>
                  <a:pt x="785689" y="595287"/>
                  <a:pt x="800165" y="589580"/>
                </a:cubicBezTo>
                <a:cubicBezTo>
                  <a:pt x="814641" y="583873"/>
                  <a:pt x="828584" y="577061"/>
                  <a:pt x="841992" y="569145"/>
                </a:cubicBezTo>
                <a:cubicBezTo>
                  <a:pt x="826046" y="565876"/>
                  <a:pt x="815086" y="563940"/>
                  <a:pt x="809113" y="563338"/>
                </a:cubicBezTo>
                <a:cubicBezTo>
                  <a:pt x="803141" y="562735"/>
                  <a:pt x="801054" y="560211"/>
                  <a:pt x="802854" y="555766"/>
                </a:cubicBezTo>
                <a:cubicBezTo>
                  <a:pt x="804654" y="551320"/>
                  <a:pt x="807353" y="546968"/>
                  <a:pt x="810953" y="542709"/>
                </a:cubicBezTo>
                <a:cubicBezTo>
                  <a:pt x="776479" y="546280"/>
                  <a:pt x="755302" y="549198"/>
                  <a:pt x="747422" y="551464"/>
                </a:cubicBezTo>
                <a:cubicBezTo>
                  <a:pt x="739542" y="553730"/>
                  <a:pt x="733207" y="554361"/>
                  <a:pt x="728418" y="553357"/>
                </a:cubicBezTo>
                <a:cubicBezTo>
                  <a:pt x="723628" y="552353"/>
                  <a:pt x="718415" y="548506"/>
                  <a:pt x="712779" y="541816"/>
                </a:cubicBezTo>
                <a:cubicBezTo>
                  <a:pt x="707144" y="535127"/>
                  <a:pt x="710199" y="531782"/>
                  <a:pt x="721943" y="531782"/>
                </a:cubicBezTo>
                <a:cubicBezTo>
                  <a:pt x="731924" y="531782"/>
                  <a:pt x="744489" y="531115"/>
                  <a:pt x="759640" y="529781"/>
                </a:cubicBezTo>
                <a:cubicBezTo>
                  <a:pt x="774790" y="528448"/>
                  <a:pt x="793493" y="526949"/>
                  <a:pt x="815750" y="525286"/>
                </a:cubicBezTo>
                <a:cubicBezTo>
                  <a:pt x="821557" y="508981"/>
                  <a:pt x="823450" y="496347"/>
                  <a:pt x="821428" y="487385"/>
                </a:cubicBezTo>
                <a:cubicBezTo>
                  <a:pt x="813986" y="490066"/>
                  <a:pt x="803524" y="492203"/>
                  <a:pt x="790044" y="493795"/>
                </a:cubicBezTo>
                <a:cubicBezTo>
                  <a:pt x="788611" y="499588"/>
                  <a:pt x="784402" y="507167"/>
                  <a:pt x="777418" y="516531"/>
                </a:cubicBezTo>
                <a:cubicBezTo>
                  <a:pt x="770435" y="525895"/>
                  <a:pt x="764831" y="525838"/>
                  <a:pt x="760608" y="516359"/>
                </a:cubicBezTo>
                <a:cubicBezTo>
                  <a:pt x="756385" y="506880"/>
                  <a:pt x="756761" y="498434"/>
                  <a:pt x="761737" y="491020"/>
                </a:cubicBezTo>
                <a:cubicBezTo>
                  <a:pt x="766713" y="483606"/>
                  <a:pt x="770194" y="475719"/>
                  <a:pt x="772180" y="467358"/>
                </a:cubicBezTo>
                <a:cubicBezTo>
                  <a:pt x="774167" y="458998"/>
                  <a:pt x="777540" y="457686"/>
                  <a:pt x="782301" y="463422"/>
                </a:cubicBezTo>
                <a:cubicBezTo>
                  <a:pt x="787062" y="469158"/>
                  <a:pt x="789751" y="473941"/>
                  <a:pt x="790367" y="477769"/>
                </a:cubicBezTo>
                <a:cubicBezTo>
                  <a:pt x="818094" y="474206"/>
                  <a:pt x="840140" y="471207"/>
                  <a:pt x="856504" y="468773"/>
                </a:cubicBezTo>
                <a:lnTo>
                  <a:pt x="861250" y="468017"/>
                </a:lnTo>
                <a:lnTo>
                  <a:pt x="859631" y="467380"/>
                </a:lnTo>
                <a:cubicBezTo>
                  <a:pt x="852503" y="463049"/>
                  <a:pt x="846559" y="458969"/>
                  <a:pt x="841799" y="455141"/>
                </a:cubicBezTo>
                <a:cubicBezTo>
                  <a:pt x="837869" y="450236"/>
                  <a:pt x="834445" y="444683"/>
                  <a:pt x="831527" y="438481"/>
                </a:cubicBezTo>
                <a:cubicBezTo>
                  <a:pt x="828609" y="432279"/>
                  <a:pt x="832162" y="429654"/>
                  <a:pt x="842186" y="430608"/>
                </a:cubicBezTo>
                <a:close/>
                <a:moveTo>
                  <a:pt x="4875891" y="238216"/>
                </a:moveTo>
                <a:cubicBezTo>
                  <a:pt x="4882689" y="238216"/>
                  <a:pt x="4888228" y="240356"/>
                  <a:pt x="4892508" y="244637"/>
                </a:cubicBezTo>
                <a:cubicBezTo>
                  <a:pt x="4896789" y="248917"/>
                  <a:pt x="4898929" y="253990"/>
                  <a:pt x="4898929" y="259855"/>
                </a:cubicBezTo>
                <a:cubicBezTo>
                  <a:pt x="4898929" y="266423"/>
                  <a:pt x="4896731" y="271905"/>
                  <a:pt x="4892336" y="276300"/>
                </a:cubicBezTo>
                <a:cubicBezTo>
                  <a:pt x="4887941" y="280695"/>
                  <a:pt x="4882460" y="282893"/>
                  <a:pt x="4875891" y="282893"/>
                </a:cubicBezTo>
                <a:cubicBezTo>
                  <a:pt x="4869295" y="282893"/>
                  <a:pt x="4863810" y="280706"/>
                  <a:pt x="4859436" y="276332"/>
                </a:cubicBezTo>
                <a:cubicBezTo>
                  <a:pt x="4855062" y="271959"/>
                  <a:pt x="4852875" y="266466"/>
                  <a:pt x="4852875" y="259855"/>
                </a:cubicBezTo>
                <a:cubicBezTo>
                  <a:pt x="4852875" y="253947"/>
                  <a:pt x="4855005" y="248864"/>
                  <a:pt x="4859264" y="244605"/>
                </a:cubicBezTo>
                <a:cubicBezTo>
                  <a:pt x="4863523" y="240346"/>
                  <a:pt x="4869066" y="238216"/>
                  <a:pt x="4875891" y="238216"/>
                </a:cubicBezTo>
                <a:close/>
                <a:moveTo>
                  <a:pt x="769261" y="238216"/>
                </a:moveTo>
                <a:cubicBezTo>
                  <a:pt x="776059" y="238216"/>
                  <a:pt x="781824" y="240582"/>
                  <a:pt x="786556" y="245314"/>
                </a:cubicBezTo>
                <a:cubicBezTo>
                  <a:pt x="791288" y="250047"/>
                  <a:pt x="793654" y="255345"/>
                  <a:pt x="793654" y="261211"/>
                </a:cubicBezTo>
                <a:cubicBezTo>
                  <a:pt x="793654" y="268668"/>
                  <a:pt x="791231" y="274819"/>
                  <a:pt x="786384" y="279666"/>
                </a:cubicBezTo>
                <a:cubicBezTo>
                  <a:pt x="781537" y="284513"/>
                  <a:pt x="775829" y="286937"/>
                  <a:pt x="769261" y="286937"/>
                </a:cubicBezTo>
                <a:cubicBezTo>
                  <a:pt x="762665" y="286937"/>
                  <a:pt x="756955" y="284524"/>
                  <a:pt x="752129" y="279699"/>
                </a:cubicBezTo>
                <a:cubicBezTo>
                  <a:pt x="747303" y="274873"/>
                  <a:pt x="744891" y="268711"/>
                  <a:pt x="744891" y="261211"/>
                </a:cubicBezTo>
                <a:cubicBezTo>
                  <a:pt x="744891" y="255302"/>
                  <a:pt x="747246" y="249993"/>
                  <a:pt x="751957" y="245282"/>
                </a:cubicBezTo>
                <a:cubicBezTo>
                  <a:pt x="756667" y="240571"/>
                  <a:pt x="762436" y="238216"/>
                  <a:pt x="769261" y="238216"/>
                </a:cubicBezTo>
                <a:close/>
                <a:moveTo>
                  <a:pt x="6108814" y="236955"/>
                </a:moveTo>
                <a:cubicBezTo>
                  <a:pt x="6112797" y="236312"/>
                  <a:pt x="6117199" y="236610"/>
                  <a:pt x="6122021" y="237850"/>
                </a:cubicBezTo>
                <a:cubicBezTo>
                  <a:pt x="6131665" y="240331"/>
                  <a:pt x="6137964" y="245548"/>
                  <a:pt x="6140918" y="253499"/>
                </a:cubicBezTo>
                <a:cubicBezTo>
                  <a:pt x="6143872" y="261451"/>
                  <a:pt x="6143456" y="271399"/>
                  <a:pt x="6139671" y="283345"/>
                </a:cubicBezTo>
                <a:cubicBezTo>
                  <a:pt x="6135885" y="295290"/>
                  <a:pt x="6129008" y="306716"/>
                  <a:pt x="6119042" y="317621"/>
                </a:cubicBezTo>
                <a:cubicBezTo>
                  <a:pt x="6109075" y="328527"/>
                  <a:pt x="6099467" y="334464"/>
                  <a:pt x="6090218" y="335432"/>
                </a:cubicBezTo>
                <a:cubicBezTo>
                  <a:pt x="6080968" y="336400"/>
                  <a:pt x="6079162" y="333915"/>
                  <a:pt x="6084798" y="327979"/>
                </a:cubicBezTo>
                <a:cubicBezTo>
                  <a:pt x="6090433" y="322042"/>
                  <a:pt x="6095628" y="316051"/>
                  <a:pt x="6100382" y="310007"/>
                </a:cubicBezTo>
                <a:cubicBezTo>
                  <a:pt x="6105135" y="303962"/>
                  <a:pt x="6109269" y="296724"/>
                  <a:pt x="6112783" y="288292"/>
                </a:cubicBezTo>
                <a:cubicBezTo>
                  <a:pt x="6106458" y="288292"/>
                  <a:pt x="6101142" y="286675"/>
                  <a:pt x="6096833" y="283441"/>
                </a:cubicBezTo>
                <a:cubicBezTo>
                  <a:pt x="6092523" y="280208"/>
                  <a:pt x="6089605" y="275977"/>
                  <a:pt x="6088078" y="270750"/>
                </a:cubicBezTo>
                <a:cubicBezTo>
                  <a:pt x="6086551" y="265523"/>
                  <a:pt x="6086271" y="260641"/>
                  <a:pt x="6087239" y="256102"/>
                </a:cubicBezTo>
                <a:cubicBezTo>
                  <a:pt x="6088207" y="251563"/>
                  <a:pt x="6091835" y="246766"/>
                  <a:pt x="6098123" y="241711"/>
                </a:cubicBezTo>
                <a:cubicBezTo>
                  <a:pt x="6101267" y="239184"/>
                  <a:pt x="6104831" y="237599"/>
                  <a:pt x="6108814" y="236955"/>
                </a:cubicBezTo>
                <a:close/>
                <a:moveTo>
                  <a:pt x="2159072" y="230233"/>
                </a:moveTo>
                <a:cubicBezTo>
                  <a:pt x="2163171" y="231153"/>
                  <a:pt x="2168161" y="233018"/>
                  <a:pt x="2174040" y="235828"/>
                </a:cubicBezTo>
                <a:cubicBezTo>
                  <a:pt x="2186072" y="239543"/>
                  <a:pt x="2196673" y="244795"/>
                  <a:pt x="2205843" y="251585"/>
                </a:cubicBezTo>
                <a:cubicBezTo>
                  <a:pt x="2215014" y="258375"/>
                  <a:pt x="2218473" y="267538"/>
                  <a:pt x="2216222" y="279075"/>
                </a:cubicBezTo>
                <a:cubicBezTo>
                  <a:pt x="2213970" y="290612"/>
                  <a:pt x="2207628" y="292831"/>
                  <a:pt x="2197196" y="285732"/>
                </a:cubicBezTo>
                <a:cubicBezTo>
                  <a:pt x="2186763" y="278634"/>
                  <a:pt x="2175037" y="268108"/>
                  <a:pt x="2162016" y="254155"/>
                </a:cubicBezTo>
                <a:cubicBezTo>
                  <a:pt x="2148995" y="240202"/>
                  <a:pt x="2144804" y="232254"/>
                  <a:pt x="2149443" y="230311"/>
                </a:cubicBezTo>
                <a:cubicBezTo>
                  <a:pt x="2151763" y="229339"/>
                  <a:pt x="2154972" y="229313"/>
                  <a:pt x="2159072" y="230233"/>
                </a:cubicBezTo>
                <a:close/>
                <a:moveTo>
                  <a:pt x="2049085" y="225716"/>
                </a:moveTo>
                <a:cubicBezTo>
                  <a:pt x="2051180" y="226406"/>
                  <a:pt x="2052227" y="229691"/>
                  <a:pt x="2052227" y="235570"/>
                </a:cubicBezTo>
                <a:cubicBezTo>
                  <a:pt x="2052227" y="244246"/>
                  <a:pt x="2049592" y="254084"/>
                  <a:pt x="2044323" y="265082"/>
                </a:cubicBezTo>
                <a:cubicBezTo>
                  <a:pt x="2039052" y="276081"/>
                  <a:pt x="2031725" y="284273"/>
                  <a:pt x="2022339" y="289658"/>
                </a:cubicBezTo>
                <a:cubicBezTo>
                  <a:pt x="2012953" y="295043"/>
                  <a:pt x="2007687" y="292892"/>
                  <a:pt x="2006540" y="283205"/>
                </a:cubicBezTo>
                <a:cubicBezTo>
                  <a:pt x="2005393" y="273518"/>
                  <a:pt x="2006931" y="266542"/>
                  <a:pt x="2011154" y="262275"/>
                </a:cubicBezTo>
                <a:cubicBezTo>
                  <a:pt x="2015377" y="258009"/>
                  <a:pt x="2018822" y="254091"/>
                  <a:pt x="2021489" y="250520"/>
                </a:cubicBezTo>
                <a:cubicBezTo>
                  <a:pt x="2025218" y="246792"/>
                  <a:pt x="2031273" y="240428"/>
                  <a:pt x="2039655" y="231430"/>
                </a:cubicBezTo>
                <a:cubicBezTo>
                  <a:pt x="2043846" y="226930"/>
                  <a:pt x="2046989" y="225026"/>
                  <a:pt x="2049085" y="225716"/>
                </a:cubicBezTo>
                <a:close/>
                <a:moveTo>
                  <a:pt x="3516098" y="204516"/>
                </a:moveTo>
                <a:cubicBezTo>
                  <a:pt x="3518421" y="204386"/>
                  <a:pt x="3521492" y="204907"/>
                  <a:pt x="3525310" y="206080"/>
                </a:cubicBezTo>
                <a:cubicBezTo>
                  <a:pt x="3540582" y="210769"/>
                  <a:pt x="3551632" y="216311"/>
                  <a:pt x="3558457" y="222707"/>
                </a:cubicBezTo>
                <a:cubicBezTo>
                  <a:pt x="3565283" y="229103"/>
                  <a:pt x="3567545" y="237359"/>
                  <a:pt x="3565244" y="247476"/>
                </a:cubicBezTo>
                <a:cubicBezTo>
                  <a:pt x="3562942" y="257593"/>
                  <a:pt x="3556342" y="258837"/>
                  <a:pt x="3545444" y="251208"/>
                </a:cubicBezTo>
                <a:cubicBezTo>
                  <a:pt x="3534545" y="243579"/>
                  <a:pt x="3524521" y="234265"/>
                  <a:pt x="3515372" y="223266"/>
                </a:cubicBezTo>
                <a:cubicBezTo>
                  <a:pt x="3508887" y="211156"/>
                  <a:pt x="3509129" y="204906"/>
                  <a:pt x="3516098" y="204516"/>
                </a:cubicBezTo>
                <a:close/>
                <a:moveTo>
                  <a:pt x="2792737" y="203187"/>
                </a:moveTo>
                <a:cubicBezTo>
                  <a:pt x="2798703" y="202219"/>
                  <a:pt x="2797247" y="205979"/>
                  <a:pt x="2788371" y="214469"/>
                </a:cubicBezTo>
                <a:cubicBezTo>
                  <a:pt x="2779494" y="222958"/>
                  <a:pt x="2765996" y="233391"/>
                  <a:pt x="2747877" y="245766"/>
                </a:cubicBezTo>
                <a:cubicBezTo>
                  <a:pt x="2729759" y="258142"/>
                  <a:pt x="2718412" y="265850"/>
                  <a:pt x="2713837" y="268890"/>
                </a:cubicBezTo>
                <a:cubicBezTo>
                  <a:pt x="2709263" y="271930"/>
                  <a:pt x="2702261" y="269162"/>
                  <a:pt x="2692833" y="260587"/>
                </a:cubicBezTo>
                <a:cubicBezTo>
                  <a:pt x="2683404" y="252011"/>
                  <a:pt x="2681604" y="247075"/>
                  <a:pt x="2687434" y="245777"/>
                </a:cubicBezTo>
                <a:cubicBezTo>
                  <a:pt x="2693263" y="244479"/>
                  <a:pt x="2699454" y="242737"/>
                  <a:pt x="2706008" y="240550"/>
                </a:cubicBezTo>
                <a:cubicBezTo>
                  <a:pt x="2712561" y="238363"/>
                  <a:pt x="2721624" y="234599"/>
                  <a:pt x="2733197" y="229257"/>
                </a:cubicBezTo>
                <a:cubicBezTo>
                  <a:pt x="2744769" y="223915"/>
                  <a:pt x="2756148" y="218455"/>
                  <a:pt x="2767334" y="212877"/>
                </a:cubicBezTo>
                <a:cubicBezTo>
                  <a:pt x="2778304" y="207385"/>
                  <a:pt x="2786772" y="204154"/>
                  <a:pt x="2792737" y="203187"/>
                </a:cubicBezTo>
                <a:close/>
                <a:moveTo>
                  <a:pt x="4665963" y="189927"/>
                </a:moveTo>
                <a:cubicBezTo>
                  <a:pt x="4674691" y="189399"/>
                  <a:pt x="4682281" y="192732"/>
                  <a:pt x="4688734" y="199928"/>
                </a:cubicBezTo>
                <a:cubicBezTo>
                  <a:pt x="4697338" y="209521"/>
                  <a:pt x="4696424" y="215161"/>
                  <a:pt x="4685992" y="216846"/>
                </a:cubicBezTo>
                <a:cubicBezTo>
                  <a:pt x="4675559" y="218531"/>
                  <a:pt x="4660552" y="220284"/>
                  <a:pt x="4640970" y="222105"/>
                </a:cubicBezTo>
                <a:cubicBezTo>
                  <a:pt x="4621389" y="223926"/>
                  <a:pt x="4604321" y="226156"/>
                  <a:pt x="4589765" y="228795"/>
                </a:cubicBezTo>
                <a:cubicBezTo>
                  <a:pt x="4575210" y="231433"/>
                  <a:pt x="4563741" y="233910"/>
                  <a:pt x="4555359" y="236226"/>
                </a:cubicBezTo>
                <a:cubicBezTo>
                  <a:pt x="4546978" y="238542"/>
                  <a:pt x="4537742" y="235180"/>
                  <a:pt x="4527654" y="226138"/>
                </a:cubicBezTo>
                <a:cubicBezTo>
                  <a:pt x="4517566" y="217097"/>
                  <a:pt x="4519742" y="212576"/>
                  <a:pt x="4534183" y="212576"/>
                </a:cubicBezTo>
                <a:cubicBezTo>
                  <a:pt x="4546544" y="212576"/>
                  <a:pt x="4567215" y="209865"/>
                  <a:pt x="4596197" y="204445"/>
                </a:cubicBezTo>
                <a:cubicBezTo>
                  <a:pt x="4623988" y="200114"/>
                  <a:pt x="4644208" y="195880"/>
                  <a:pt x="4656856" y="191743"/>
                </a:cubicBezTo>
                <a:cubicBezTo>
                  <a:pt x="4660018" y="190709"/>
                  <a:pt x="4663053" y="190104"/>
                  <a:pt x="4665963" y="189927"/>
                </a:cubicBezTo>
                <a:close/>
                <a:moveTo>
                  <a:pt x="462227" y="187710"/>
                </a:moveTo>
                <a:cubicBezTo>
                  <a:pt x="470086" y="189158"/>
                  <a:pt x="476941" y="191826"/>
                  <a:pt x="482792" y="195712"/>
                </a:cubicBezTo>
                <a:cubicBezTo>
                  <a:pt x="489216" y="199397"/>
                  <a:pt x="491252" y="203212"/>
                  <a:pt x="488900" y="207155"/>
                </a:cubicBezTo>
                <a:cubicBezTo>
                  <a:pt x="486548" y="211099"/>
                  <a:pt x="484025" y="219803"/>
                  <a:pt x="481328" y="233269"/>
                </a:cubicBezTo>
                <a:cubicBezTo>
                  <a:pt x="478633" y="246734"/>
                  <a:pt x="473008" y="259411"/>
                  <a:pt x="464453" y="271299"/>
                </a:cubicBezTo>
                <a:cubicBezTo>
                  <a:pt x="455900" y="283187"/>
                  <a:pt x="443549" y="291239"/>
                  <a:pt x="427402" y="295455"/>
                </a:cubicBezTo>
                <a:cubicBezTo>
                  <a:pt x="411256" y="299671"/>
                  <a:pt x="406914" y="298352"/>
                  <a:pt x="414378" y="291497"/>
                </a:cubicBezTo>
                <a:cubicBezTo>
                  <a:pt x="421842" y="284642"/>
                  <a:pt x="429740" y="276834"/>
                  <a:pt x="438071" y="268072"/>
                </a:cubicBezTo>
                <a:cubicBezTo>
                  <a:pt x="446403" y="259311"/>
                  <a:pt x="452121" y="247111"/>
                  <a:pt x="455226" y="231473"/>
                </a:cubicBezTo>
                <a:cubicBezTo>
                  <a:pt x="458330" y="215835"/>
                  <a:pt x="458309" y="204269"/>
                  <a:pt x="455162" y="196776"/>
                </a:cubicBezTo>
                <a:cubicBezTo>
                  <a:pt x="452014" y="189284"/>
                  <a:pt x="454369" y="186261"/>
                  <a:pt x="462227" y="187710"/>
                </a:cubicBezTo>
                <a:close/>
                <a:moveTo>
                  <a:pt x="7731044" y="187132"/>
                </a:moveTo>
                <a:cubicBezTo>
                  <a:pt x="7734783" y="187754"/>
                  <a:pt x="7739585" y="189094"/>
                  <a:pt x="7745449" y="191151"/>
                </a:cubicBezTo>
                <a:cubicBezTo>
                  <a:pt x="7766616" y="198852"/>
                  <a:pt x="7779343" y="207532"/>
                  <a:pt x="7783631" y="217190"/>
                </a:cubicBezTo>
                <a:cubicBezTo>
                  <a:pt x="7787919" y="226848"/>
                  <a:pt x="7788313" y="236614"/>
                  <a:pt x="7784813" y="246487"/>
                </a:cubicBezTo>
                <a:cubicBezTo>
                  <a:pt x="7781315" y="256360"/>
                  <a:pt x="7773295" y="254922"/>
                  <a:pt x="7760755" y="242174"/>
                </a:cubicBezTo>
                <a:cubicBezTo>
                  <a:pt x="7748214" y="229425"/>
                  <a:pt x="7736663" y="215677"/>
                  <a:pt x="7726101" y="200928"/>
                </a:cubicBezTo>
                <a:cubicBezTo>
                  <a:pt x="7718181" y="189866"/>
                  <a:pt x="7719828" y="185268"/>
                  <a:pt x="7731044" y="187132"/>
                </a:cubicBezTo>
                <a:close/>
                <a:moveTo>
                  <a:pt x="1120694" y="187132"/>
                </a:moveTo>
                <a:cubicBezTo>
                  <a:pt x="1124434" y="187754"/>
                  <a:pt x="1129235" y="189094"/>
                  <a:pt x="1135100" y="191151"/>
                </a:cubicBezTo>
                <a:cubicBezTo>
                  <a:pt x="1156266" y="198852"/>
                  <a:pt x="1168993" y="207532"/>
                  <a:pt x="1173281" y="217190"/>
                </a:cubicBezTo>
                <a:cubicBezTo>
                  <a:pt x="1177569" y="226848"/>
                  <a:pt x="1177963" y="236614"/>
                  <a:pt x="1174465" y="246487"/>
                </a:cubicBezTo>
                <a:cubicBezTo>
                  <a:pt x="1170965" y="256360"/>
                  <a:pt x="1162946" y="254922"/>
                  <a:pt x="1150405" y="242174"/>
                </a:cubicBezTo>
                <a:cubicBezTo>
                  <a:pt x="1137864" y="229425"/>
                  <a:pt x="1126313" y="215677"/>
                  <a:pt x="1115752" y="200928"/>
                </a:cubicBezTo>
                <a:cubicBezTo>
                  <a:pt x="1107830" y="189866"/>
                  <a:pt x="1109479" y="185268"/>
                  <a:pt x="1120694" y="187132"/>
                </a:cubicBezTo>
                <a:close/>
                <a:moveTo>
                  <a:pt x="6998029" y="185697"/>
                </a:moveTo>
                <a:lnTo>
                  <a:pt x="6980073" y="187054"/>
                </a:lnTo>
                <a:cubicBezTo>
                  <a:pt x="6962019" y="188853"/>
                  <a:pt x="6942151" y="191539"/>
                  <a:pt x="6920469" y="195109"/>
                </a:cubicBezTo>
                <a:cubicBezTo>
                  <a:pt x="6938495" y="209105"/>
                  <a:pt x="6949439" y="217308"/>
                  <a:pt x="6953305" y="219717"/>
                </a:cubicBezTo>
                <a:cubicBezTo>
                  <a:pt x="6957169" y="222126"/>
                  <a:pt x="6964619" y="218649"/>
                  <a:pt x="6975653" y="209285"/>
                </a:cubicBezTo>
                <a:cubicBezTo>
                  <a:pt x="6986689" y="199921"/>
                  <a:pt x="6993421" y="192722"/>
                  <a:pt x="6995852" y="187688"/>
                </a:cubicBezTo>
                <a:close/>
                <a:moveTo>
                  <a:pt x="7358692" y="185333"/>
                </a:moveTo>
                <a:cubicBezTo>
                  <a:pt x="7362630" y="185756"/>
                  <a:pt x="7367599" y="186763"/>
                  <a:pt x="7373601" y="188355"/>
                </a:cubicBezTo>
                <a:cubicBezTo>
                  <a:pt x="7395785" y="193173"/>
                  <a:pt x="7409979" y="200874"/>
                  <a:pt x="7416181" y="211457"/>
                </a:cubicBezTo>
                <a:cubicBezTo>
                  <a:pt x="7422383" y="222040"/>
                  <a:pt x="7424103" y="232093"/>
                  <a:pt x="7421343" y="241615"/>
                </a:cubicBezTo>
                <a:cubicBezTo>
                  <a:pt x="7418583" y="251137"/>
                  <a:pt x="7413646" y="254424"/>
                  <a:pt x="7406533" y="251477"/>
                </a:cubicBezTo>
                <a:cubicBezTo>
                  <a:pt x="7399421" y="248530"/>
                  <a:pt x="7390655" y="241848"/>
                  <a:pt x="7380237" y="231430"/>
                </a:cubicBezTo>
                <a:cubicBezTo>
                  <a:pt x="7369819" y="221011"/>
                  <a:pt x="7360107" y="209636"/>
                  <a:pt x="7351101" y="197303"/>
                </a:cubicBezTo>
                <a:cubicBezTo>
                  <a:pt x="7344347" y="188054"/>
                  <a:pt x="7346877" y="184064"/>
                  <a:pt x="7358692" y="185333"/>
                </a:cubicBezTo>
                <a:close/>
                <a:moveTo>
                  <a:pt x="4320217" y="185333"/>
                </a:moveTo>
                <a:cubicBezTo>
                  <a:pt x="4324155" y="185756"/>
                  <a:pt x="4329125" y="186763"/>
                  <a:pt x="4335126" y="188355"/>
                </a:cubicBezTo>
                <a:cubicBezTo>
                  <a:pt x="4357311" y="193173"/>
                  <a:pt x="4371504" y="200874"/>
                  <a:pt x="4377706" y="211457"/>
                </a:cubicBezTo>
                <a:cubicBezTo>
                  <a:pt x="4383908" y="222040"/>
                  <a:pt x="4385629" y="232093"/>
                  <a:pt x="4382868" y="241615"/>
                </a:cubicBezTo>
                <a:cubicBezTo>
                  <a:pt x="4380108" y="251137"/>
                  <a:pt x="4375171" y="254424"/>
                  <a:pt x="4368058" y="251477"/>
                </a:cubicBezTo>
                <a:cubicBezTo>
                  <a:pt x="4360946" y="248530"/>
                  <a:pt x="4352181" y="241848"/>
                  <a:pt x="4341762" y="231430"/>
                </a:cubicBezTo>
                <a:cubicBezTo>
                  <a:pt x="4331344" y="221011"/>
                  <a:pt x="4321632" y="209636"/>
                  <a:pt x="4312626" y="197303"/>
                </a:cubicBezTo>
                <a:cubicBezTo>
                  <a:pt x="4305872" y="188054"/>
                  <a:pt x="4308402" y="184064"/>
                  <a:pt x="4320217" y="185333"/>
                </a:cubicBezTo>
                <a:close/>
                <a:moveTo>
                  <a:pt x="499609" y="181169"/>
                </a:moveTo>
                <a:cubicBezTo>
                  <a:pt x="500938" y="181023"/>
                  <a:pt x="502639" y="181189"/>
                  <a:pt x="504710" y="181665"/>
                </a:cubicBezTo>
                <a:cubicBezTo>
                  <a:pt x="512999" y="183573"/>
                  <a:pt x="519452" y="185910"/>
                  <a:pt x="524069" y="188678"/>
                </a:cubicBezTo>
                <a:cubicBezTo>
                  <a:pt x="530881" y="192349"/>
                  <a:pt x="533155" y="196974"/>
                  <a:pt x="530889" y="202552"/>
                </a:cubicBezTo>
                <a:cubicBezTo>
                  <a:pt x="528623" y="208130"/>
                  <a:pt x="527716" y="220560"/>
                  <a:pt x="528167" y="239840"/>
                </a:cubicBezTo>
                <a:cubicBezTo>
                  <a:pt x="528619" y="259121"/>
                  <a:pt x="526765" y="273816"/>
                  <a:pt x="522607" y="283925"/>
                </a:cubicBezTo>
                <a:cubicBezTo>
                  <a:pt x="518448" y="294035"/>
                  <a:pt x="513480" y="295394"/>
                  <a:pt x="507700" y="288002"/>
                </a:cubicBezTo>
                <a:cubicBezTo>
                  <a:pt x="501921" y="280609"/>
                  <a:pt x="499705" y="272866"/>
                  <a:pt x="501054" y="264771"/>
                </a:cubicBezTo>
                <a:cubicBezTo>
                  <a:pt x="502401" y="256676"/>
                  <a:pt x="503076" y="244239"/>
                  <a:pt x="503076" y="227461"/>
                </a:cubicBezTo>
                <a:cubicBezTo>
                  <a:pt x="503076" y="211142"/>
                  <a:pt x="501276" y="198953"/>
                  <a:pt x="497677" y="190893"/>
                </a:cubicBezTo>
                <a:cubicBezTo>
                  <a:pt x="494977" y="184849"/>
                  <a:pt x="495621" y="181608"/>
                  <a:pt x="499609" y="181169"/>
                </a:cubicBezTo>
                <a:close/>
                <a:moveTo>
                  <a:pt x="7214427" y="180560"/>
                </a:moveTo>
                <a:cubicBezTo>
                  <a:pt x="7217491" y="181136"/>
                  <a:pt x="7219767" y="185896"/>
                  <a:pt x="7221255" y="194841"/>
                </a:cubicBezTo>
                <a:cubicBezTo>
                  <a:pt x="7224229" y="212730"/>
                  <a:pt x="7219985" y="230526"/>
                  <a:pt x="7208520" y="248229"/>
                </a:cubicBezTo>
                <a:cubicBezTo>
                  <a:pt x="7197055" y="265932"/>
                  <a:pt x="7188479" y="268915"/>
                  <a:pt x="7182794" y="257177"/>
                </a:cubicBezTo>
                <a:cubicBezTo>
                  <a:pt x="7177108" y="245440"/>
                  <a:pt x="7177675" y="234936"/>
                  <a:pt x="7184493" y="225665"/>
                </a:cubicBezTo>
                <a:cubicBezTo>
                  <a:pt x="7191312" y="216394"/>
                  <a:pt x="7197439" y="204968"/>
                  <a:pt x="7202873" y="191388"/>
                </a:cubicBezTo>
                <a:cubicBezTo>
                  <a:pt x="7207513" y="183594"/>
                  <a:pt x="7211364" y="179985"/>
                  <a:pt x="7214427" y="180560"/>
                </a:cubicBezTo>
                <a:close/>
                <a:moveTo>
                  <a:pt x="4175953" y="180560"/>
                </a:moveTo>
                <a:cubicBezTo>
                  <a:pt x="4179016" y="181136"/>
                  <a:pt x="4181292" y="185896"/>
                  <a:pt x="4182779" y="194841"/>
                </a:cubicBezTo>
                <a:cubicBezTo>
                  <a:pt x="4185755" y="212730"/>
                  <a:pt x="4181510" y="230526"/>
                  <a:pt x="4170045" y="248229"/>
                </a:cubicBezTo>
                <a:cubicBezTo>
                  <a:pt x="4158580" y="265932"/>
                  <a:pt x="4150005" y="268915"/>
                  <a:pt x="4144319" y="257177"/>
                </a:cubicBezTo>
                <a:cubicBezTo>
                  <a:pt x="4138633" y="245440"/>
                  <a:pt x="4139199" y="234936"/>
                  <a:pt x="4146018" y="225665"/>
                </a:cubicBezTo>
                <a:cubicBezTo>
                  <a:pt x="4152837" y="216394"/>
                  <a:pt x="4158964" y="204968"/>
                  <a:pt x="4164399" y="191388"/>
                </a:cubicBezTo>
                <a:cubicBezTo>
                  <a:pt x="4169038" y="183594"/>
                  <a:pt x="4172889" y="179985"/>
                  <a:pt x="4175953" y="180560"/>
                </a:cubicBezTo>
                <a:close/>
                <a:moveTo>
                  <a:pt x="7633690" y="174325"/>
                </a:moveTo>
                <a:cubicBezTo>
                  <a:pt x="7636162" y="175483"/>
                  <a:pt x="7637561" y="180547"/>
                  <a:pt x="7637887" y="189517"/>
                </a:cubicBezTo>
                <a:cubicBezTo>
                  <a:pt x="7638540" y="207456"/>
                  <a:pt x="7633721" y="224353"/>
                  <a:pt x="7623433" y="240206"/>
                </a:cubicBezTo>
                <a:cubicBezTo>
                  <a:pt x="7613144" y="256059"/>
                  <a:pt x="7605920" y="258328"/>
                  <a:pt x="7601761" y="247014"/>
                </a:cubicBezTo>
                <a:cubicBezTo>
                  <a:pt x="7597603" y="235699"/>
                  <a:pt x="7598915" y="225009"/>
                  <a:pt x="7605697" y="214942"/>
                </a:cubicBezTo>
                <a:cubicBezTo>
                  <a:pt x="7612481" y="204875"/>
                  <a:pt x="7618267" y="194084"/>
                  <a:pt x="7623056" y="182569"/>
                </a:cubicBezTo>
                <a:cubicBezTo>
                  <a:pt x="7627673" y="175915"/>
                  <a:pt x="7631219" y="173167"/>
                  <a:pt x="7633690" y="174325"/>
                </a:cubicBezTo>
                <a:close/>
                <a:moveTo>
                  <a:pt x="1023341" y="174325"/>
                </a:moveTo>
                <a:cubicBezTo>
                  <a:pt x="1025813" y="175483"/>
                  <a:pt x="1027212" y="180547"/>
                  <a:pt x="1027538" y="189517"/>
                </a:cubicBezTo>
                <a:cubicBezTo>
                  <a:pt x="1028190" y="207456"/>
                  <a:pt x="1023372" y="224353"/>
                  <a:pt x="1013083" y="240206"/>
                </a:cubicBezTo>
                <a:cubicBezTo>
                  <a:pt x="1002794" y="256059"/>
                  <a:pt x="995570" y="258328"/>
                  <a:pt x="991411" y="247014"/>
                </a:cubicBezTo>
                <a:cubicBezTo>
                  <a:pt x="987253" y="235699"/>
                  <a:pt x="988565" y="225009"/>
                  <a:pt x="995348" y="214942"/>
                </a:cubicBezTo>
                <a:cubicBezTo>
                  <a:pt x="1002131" y="204875"/>
                  <a:pt x="1007917" y="194084"/>
                  <a:pt x="1012707" y="182569"/>
                </a:cubicBezTo>
                <a:cubicBezTo>
                  <a:pt x="1017324" y="175915"/>
                  <a:pt x="1020869" y="173167"/>
                  <a:pt x="1023341" y="174325"/>
                </a:cubicBezTo>
                <a:close/>
                <a:moveTo>
                  <a:pt x="2564614" y="169351"/>
                </a:moveTo>
                <a:cubicBezTo>
                  <a:pt x="2568779" y="169774"/>
                  <a:pt x="2575028" y="173348"/>
                  <a:pt x="2583360" y="180074"/>
                </a:cubicBezTo>
                <a:cubicBezTo>
                  <a:pt x="2595592" y="193209"/>
                  <a:pt x="2598779" y="200917"/>
                  <a:pt x="2592921" y="203197"/>
                </a:cubicBezTo>
                <a:cubicBezTo>
                  <a:pt x="2587063" y="205477"/>
                  <a:pt x="2579707" y="214372"/>
                  <a:pt x="2570852" y="229881"/>
                </a:cubicBezTo>
                <a:cubicBezTo>
                  <a:pt x="2561996" y="245390"/>
                  <a:pt x="2549578" y="260447"/>
                  <a:pt x="2533596" y="275052"/>
                </a:cubicBezTo>
                <a:cubicBezTo>
                  <a:pt x="2517614" y="289658"/>
                  <a:pt x="2504281" y="299750"/>
                  <a:pt x="2493597" y="305328"/>
                </a:cubicBezTo>
                <a:cubicBezTo>
                  <a:pt x="2482914" y="310907"/>
                  <a:pt x="2471015" y="315309"/>
                  <a:pt x="2457901" y="318536"/>
                </a:cubicBezTo>
                <a:cubicBezTo>
                  <a:pt x="2444787" y="321762"/>
                  <a:pt x="2445389" y="318331"/>
                  <a:pt x="2459708" y="308243"/>
                </a:cubicBezTo>
                <a:cubicBezTo>
                  <a:pt x="2474026" y="298155"/>
                  <a:pt x="2489833" y="284245"/>
                  <a:pt x="2507127" y="266513"/>
                </a:cubicBezTo>
                <a:cubicBezTo>
                  <a:pt x="2524422" y="248781"/>
                  <a:pt x="2537285" y="231702"/>
                  <a:pt x="2545717" y="215275"/>
                </a:cubicBezTo>
                <a:cubicBezTo>
                  <a:pt x="2554149" y="198849"/>
                  <a:pt x="2558365" y="186269"/>
                  <a:pt x="2558365" y="177535"/>
                </a:cubicBezTo>
                <a:cubicBezTo>
                  <a:pt x="2558365" y="171656"/>
                  <a:pt x="2560448" y="168928"/>
                  <a:pt x="2564614" y="169351"/>
                </a:cubicBezTo>
                <a:close/>
                <a:moveTo>
                  <a:pt x="3523635" y="169163"/>
                </a:moveTo>
                <a:cubicBezTo>
                  <a:pt x="3526835" y="168349"/>
                  <a:pt x="3532609" y="169275"/>
                  <a:pt x="3540959" y="171943"/>
                </a:cubicBezTo>
                <a:cubicBezTo>
                  <a:pt x="3557658" y="177277"/>
                  <a:pt x="3566007" y="185889"/>
                  <a:pt x="3566007" y="197777"/>
                </a:cubicBezTo>
                <a:cubicBezTo>
                  <a:pt x="3566007" y="210425"/>
                  <a:pt x="3558328" y="212397"/>
                  <a:pt x="3542970" y="203692"/>
                </a:cubicBezTo>
                <a:cubicBezTo>
                  <a:pt x="3532731" y="194371"/>
                  <a:pt x="3525661" y="185415"/>
                  <a:pt x="3521761" y="176826"/>
                </a:cubicBezTo>
                <a:cubicBezTo>
                  <a:pt x="3519811" y="172531"/>
                  <a:pt x="3520435" y="169976"/>
                  <a:pt x="3523635" y="169163"/>
                </a:cubicBezTo>
                <a:close/>
                <a:moveTo>
                  <a:pt x="1455568" y="167383"/>
                </a:moveTo>
                <a:cubicBezTo>
                  <a:pt x="1463577" y="165992"/>
                  <a:pt x="1471156" y="169157"/>
                  <a:pt x="1478304" y="176879"/>
                </a:cubicBezTo>
                <a:cubicBezTo>
                  <a:pt x="1485453" y="184602"/>
                  <a:pt x="1484460" y="189341"/>
                  <a:pt x="1475325" y="191098"/>
                </a:cubicBezTo>
                <a:cubicBezTo>
                  <a:pt x="1466190" y="192854"/>
                  <a:pt x="1454769" y="194421"/>
                  <a:pt x="1441059" y="195798"/>
                </a:cubicBezTo>
                <a:cubicBezTo>
                  <a:pt x="1427350" y="197174"/>
                  <a:pt x="1405094" y="199361"/>
                  <a:pt x="1374291" y="202358"/>
                </a:cubicBezTo>
                <a:cubicBezTo>
                  <a:pt x="1387785" y="212511"/>
                  <a:pt x="1390911" y="220223"/>
                  <a:pt x="1383669" y="225493"/>
                </a:cubicBezTo>
                <a:cubicBezTo>
                  <a:pt x="1376428" y="230763"/>
                  <a:pt x="1369100" y="237105"/>
                  <a:pt x="1361686" y="244519"/>
                </a:cubicBezTo>
                <a:cubicBezTo>
                  <a:pt x="1354272" y="251932"/>
                  <a:pt x="1347546" y="257905"/>
                  <a:pt x="1341509" y="262437"/>
                </a:cubicBezTo>
                <a:cubicBezTo>
                  <a:pt x="1335472" y="266968"/>
                  <a:pt x="1335974" y="269019"/>
                  <a:pt x="1343015" y="268589"/>
                </a:cubicBezTo>
                <a:cubicBezTo>
                  <a:pt x="1350057" y="268158"/>
                  <a:pt x="1361224" y="267269"/>
                  <a:pt x="1376517" y="265921"/>
                </a:cubicBezTo>
                <a:cubicBezTo>
                  <a:pt x="1391811" y="264573"/>
                  <a:pt x="1409461" y="263154"/>
                  <a:pt x="1429465" y="261662"/>
                </a:cubicBezTo>
                <a:cubicBezTo>
                  <a:pt x="1420674" y="248068"/>
                  <a:pt x="1414204" y="236933"/>
                  <a:pt x="1410052" y="228257"/>
                </a:cubicBezTo>
                <a:cubicBezTo>
                  <a:pt x="1405901" y="219581"/>
                  <a:pt x="1408521" y="216921"/>
                  <a:pt x="1417914" y="220276"/>
                </a:cubicBezTo>
                <a:cubicBezTo>
                  <a:pt x="1427307" y="223632"/>
                  <a:pt x="1437869" y="229770"/>
                  <a:pt x="1449599" y="238689"/>
                </a:cubicBezTo>
                <a:cubicBezTo>
                  <a:pt x="1461329" y="247609"/>
                  <a:pt x="1468581" y="258174"/>
                  <a:pt x="1471356" y="270385"/>
                </a:cubicBezTo>
                <a:cubicBezTo>
                  <a:pt x="1474131" y="282595"/>
                  <a:pt x="1473636" y="292458"/>
                  <a:pt x="1469872" y="299972"/>
                </a:cubicBezTo>
                <a:cubicBezTo>
                  <a:pt x="1466108" y="307486"/>
                  <a:pt x="1460354" y="306687"/>
                  <a:pt x="1452610" y="297574"/>
                </a:cubicBezTo>
                <a:cubicBezTo>
                  <a:pt x="1444867" y="288461"/>
                  <a:pt x="1439231" y="281316"/>
                  <a:pt x="1435703" y="276139"/>
                </a:cubicBezTo>
                <a:cubicBezTo>
                  <a:pt x="1402305" y="281545"/>
                  <a:pt x="1376722" y="286245"/>
                  <a:pt x="1358954" y="290239"/>
                </a:cubicBezTo>
                <a:cubicBezTo>
                  <a:pt x="1341187" y="294233"/>
                  <a:pt x="1327147" y="298280"/>
                  <a:pt x="1316837" y="302381"/>
                </a:cubicBezTo>
                <a:cubicBezTo>
                  <a:pt x="1306527" y="306483"/>
                  <a:pt x="1300450" y="305690"/>
                  <a:pt x="1298607" y="300004"/>
                </a:cubicBezTo>
                <a:cubicBezTo>
                  <a:pt x="1296764" y="294319"/>
                  <a:pt x="1296083" y="288690"/>
                  <a:pt x="1296564" y="283119"/>
                </a:cubicBezTo>
                <a:cubicBezTo>
                  <a:pt x="1297044" y="277548"/>
                  <a:pt x="1299887" y="273342"/>
                  <a:pt x="1305093" y="270503"/>
                </a:cubicBezTo>
                <a:cubicBezTo>
                  <a:pt x="1310298" y="267664"/>
                  <a:pt x="1319730" y="258092"/>
                  <a:pt x="1333389" y="241787"/>
                </a:cubicBezTo>
                <a:cubicBezTo>
                  <a:pt x="1347048" y="225482"/>
                  <a:pt x="1353878" y="213537"/>
                  <a:pt x="1353878" y="205951"/>
                </a:cubicBezTo>
                <a:cubicBezTo>
                  <a:pt x="1340097" y="208647"/>
                  <a:pt x="1328632" y="210894"/>
                  <a:pt x="1319483" y="212694"/>
                </a:cubicBezTo>
                <a:cubicBezTo>
                  <a:pt x="1310333" y="214494"/>
                  <a:pt x="1300733" y="211099"/>
                  <a:pt x="1290680" y="202509"/>
                </a:cubicBezTo>
                <a:cubicBezTo>
                  <a:pt x="1280628" y="193919"/>
                  <a:pt x="1282378" y="189624"/>
                  <a:pt x="1295929" y="189624"/>
                </a:cubicBezTo>
                <a:cubicBezTo>
                  <a:pt x="1307515" y="189624"/>
                  <a:pt x="1324445" y="188287"/>
                  <a:pt x="1346715" y="185613"/>
                </a:cubicBezTo>
                <a:cubicBezTo>
                  <a:pt x="1368985" y="182938"/>
                  <a:pt x="1390693" y="179579"/>
                  <a:pt x="1411838" y="175535"/>
                </a:cubicBezTo>
                <a:cubicBezTo>
                  <a:pt x="1432982" y="171491"/>
                  <a:pt x="1447559" y="168774"/>
                  <a:pt x="1455568" y="167383"/>
                </a:cubicBezTo>
                <a:close/>
                <a:moveTo>
                  <a:pt x="545994" y="165082"/>
                </a:moveTo>
                <a:cubicBezTo>
                  <a:pt x="547433" y="164884"/>
                  <a:pt x="549263" y="165027"/>
                  <a:pt x="551484" y="165511"/>
                </a:cubicBezTo>
                <a:cubicBezTo>
                  <a:pt x="560369" y="167447"/>
                  <a:pt x="567212" y="170337"/>
                  <a:pt x="572016" y="174180"/>
                </a:cubicBezTo>
                <a:cubicBezTo>
                  <a:pt x="578355" y="177765"/>
                  <a:pt x="580592" y="181278"/>
                  <a:pt x="578728" y="184720"/>
                </a:cubicBezTo>
                <a:cubicBezTo>
                  <a:pt x="576863" y="188162"/>
                  <a:pt x="575282" y="195299"/>
                  <a:pt x="573985" y="206133"/>
                </a:cubicBezTo>
                <a:cubicBezTo>
                  <a:pt x="572687" y="216967"/>
                  <a:pt x="572253" y="228465"/>
                  <a:pt x="572683" y="240625"/>
                </a:cubicBezTo>
                <a:cubicBezTo>
                  <a:pt x="573113" y="252786"/>
                  <a:pt x="575404" y="260372"/>
                  <a:pt x="579555" y="263383"/>
                </a:cubicBezTo>
                <a:cubicBezTo>
                  <a:pt x="583707" y="266395"/>
                  <a:pt x="591082" y="267900"/>
                  <a:pt x="601679" y="267900"/>
                </a:cubicBezTo>
                <a:cubicBezTo>
                  <a:pt x="613553" y="267900"/>
                  <a:pt x="621734" y="266968"/>
                  <a:pt x="626222" y="265104"/>
                </a:cubicBezTo>
                <a:cubicBezTo>
                  <a:pt x="630711" y="263240"/>
                  <a:pt x="636081" y="253112"/>
                  <a:pt x="642333" y="234721"/>
                </a:cubicBezTo>
                <a:cubicBezTo>
                  <a:pt x="648586" y="216329"/>
                  <a:pt x="651479" y="215616"/>
                  <a:pt x="651013" y="232580"/>
                </a:cubicBezTo>
                <a:cubicBezTo>
                  <a:pt x="650547" y="249545"/>
                  <a:pt x="652794" y="262103"/>
                  <a:pt x="657756" y="270256"/>
                </a:cubicBezTo>
                <a:cubicBezTo>
                  <a:pt x="662718" y="278408"/>
                  <a:pt x="658545" y="284800"/>
                  <a:pt x="645237" y="289432"/>
                </a:cubicBezTo>
                <a:cubicBezTo>
                  <a:pt x="631929" y="294064"/>
                  <a:pt x="617023" y="296151"/>
                  <a:pt x="600517" y="295692"/>
                </a:cubicBezTo>
                <a:cubicBezTo>
                  <a:pt x="584012" y="295233"/>
                  <a:pt x="571517" y="291260"/>
                  <a:pt x="563035" y="283775"/>
                </a:cubicBezTo>
                <a:cubicBezTo>
                  <a:pt x="554554" y="276289"/>
                  <a:pt x="550312" y="265168"/>
                  <a:pt x="550312" y="250412"/>
                </a:cubicBezTo>
                <a:cubicBezTo>
                  <a:pt x="550312" y="237047"/>
                  <a:pt x="550094" y="223557"/>
                  <a:pt x="549657" y="209941"/>
                </a:cubicBezTo>
                <a:cubicBezTo>
                  <a:pt x="549219" y="196325"/>
                  <a:pt x="547193" y="185032"/>
                  <a:pt x="543579" y="176062"/>
                </a:cubicBezTo>
                <a:cubicBezTo>
                  <a:pt x="540869" y="169335"/>
                  <a:pt x="541674" y="165675"/>
                  <a:pt x="545994" y="165082"/>
                </a:cubicBezTo>
                <a:close/>
                <a:moveTo>
                  <a:pt x="5884552" y="163997"/>
                </a:moveTo>
                <a:cubicBezTo>
                  <a:pt x="5888503" y="164221"/>
                  <a:pt x="5892388" y="165361"/>
                  <a:pt x="5896206" y="167415"/>
                </a:cubicBezTo>
                <a:cubicBezTo>
                  <a:pt x="5903842" y="171523"/>
                  <a:pt x="5904301" y="176012"/>
                  <a:pt x="5897582" y="180880"/>
                </a:cubicBezTo>
                <a:cubicBezTo>
                  <a:pt x="5890864" y="185749"/>
                  <a:pt x="5882070" y="188993"/>
                  <a:pt x="5871200" y="190614"/>
                </a:cubicBezTo>
                <a:cubicBezTo>
                  <a:pt x="5876606" y="192292"/>
                  <a:pt x="5878410" y="195403"/>
                  <a:pt x="5876610" y="199949"/>
                </a:cubicBezTo>
                <a:cubicBezTo>
                  <a:pt x="5874810" y="204495"/>
                  <a:pt x="5874269" y="213644"/>
                  <a:pt x="5874986" y="227396"/>
                </a:cubicBezTo>
                <a:cubicBezTo>
                  <a:pt x="5912959" y="214791"/>
                  <a:pt x="5923638" y="214548"/>
                  <a:pt x="5907025" y="226665"/>
                </a:cubicBezTo>
                <a:cubicBezTo>
                  <a:pt x="5890413" y="238782"/>
                  <a:pt x="5875276" y="247924"/>
                  <a:pt x="5861617" y="254091"/>
                </a:cubicBezTo>
                <a:cubicBezTo>
                  <a:pt x="5847958" y="260257"/>
                  <a:pt x="5839258" y="265025"/>
                  <a:pt x="5835514" y="268395"/>
                </a:cubicBezTo>
                <a:cubicBezTo>
                  <a:pt x="5831771" y="271765"/>
                  <a:pt x="5823935" y="269402"/>
                  <a:pt x="5812004" y="261307"/>
                </a:cubicBezTo>
                <a:cubicBezTo>
                  <a:pt x="5800073" y="253212"/>
                  <a:pt x="5800392" y="248043"/>
                  <a:pt x="5812961" y="245798"/>
                </a:cubicBezTo>
                <a:cubicBezTo>
                  <a:pt x="5825530" y="243554"/>
                  <a:pt x="5838590" y="239643"/>
                  <a:pt x="5852142" y="234065"/>
                </a:cubicBezTo>
                <a:cubicBezTo>
                  <a:pt x="5852142" y="225346"/>
                  <a:pt x="5851952" y="216906"/>
                  <a:pt x="5851572" y="208747"/>
                </a:cubicBezTo>
                <a:cubicBezTo>
                  <a:pt x="5851192" y="200587"/>
                  <a:pt x="5849944" y="196733"/>
                  <a:pt x="5847829" y="197185"/>
                </a:cubicBezTo>
                <a:cubicBezTo>
                  <a:pt x="5845714" y="197637"/>
                  <a:pt x="5841781" y="197863"/>
                  <a:pt x="5836031" y="197863"/>
                </a:cubicBezTo>
                <a:cubicBezTo>
                  <a:pt x="5830796" y="197863"/>
                  <a:pt x="5825426" y="195912"/>
                  <a:pt x="5819919" y="192012"/>
                </a:cubicBezTo>
                <a:cubicBezTo>
                  <a:pt x="5814413" y="188111"/>
                  <a:pt x="5814564" y="185423"/>
                  <a:pt x="5820371" y="183946"/>
                </a:cubicBezTo>
                <a:cubicBezTo>
                  <a:pt x="5826179" y="182469"/>
                  <a:pt x="5834278" y="179923"/>
                  <a:pt x="5844667" y="176309"/>
                </a:cubicBezTo>
                <a:cubicBezTo>
                  <a:pt x="5855057" y="172696"/>
                  <a:pt x="5864334" y="169283"/>
                  <a:pt x="5872501" y="166070"/>
                </a:cubicBezTo>
                <a:cubicBezTo>
                  <a:pt x="5876585" y="164464"/>
                  <a:pt x="5880602" y="163773"/>
                  <a:pt x="5884552" y="163997"/>
                </a:cubicBezTo>
                <a:close/>
                <a:moveTo>
                  <a:pt x="5170177" y="163997"/>
                </a:moveTo>
                <a:cubicBezTo>
                  <a:pt x="5174128" y="164221"/>
                  <a:pt x="5178012" y="165361"/>
                  <a:pt x="5181831" y="167415"/>
                </a:cubicBezTo>
                <a:cubicBezTo>
                  <a:pt x="5189467" y="171523"/>
                  <a:pt x="5189926" y="176012"/>
                  <a:pt x="5183207" y="180880"/>
                </a:cubicBezTo>
                <a:cubicBezTo>
                  <a:pt x="5176489" y="185749"/>
                  <a:pt x="5167695" y="188993"/>
                  <a:pt x="5156825" y="190614"/>
                </a:cubicBezTo>
                <a:cubicBezTo>
                  <a:pt x="5162231" y="192292"/>
                  <a:pt x="5164035" y="195403"/>
                  <a:pt x="5162235" y="199949"/>
                </a:cubicBezTo>
                <a:cubicBezTo>
                  <a:pt x="5160435" y="204495"/>
                  <a:pt x="5159894" y="213644"/>
                  <a:pt x="5160611" y="227396"/>
                </a:cubicBezTo>
                <a:cubicBezTo>
                  <a:pt x="5198584" y="214791"/>
                  <a:pt x="5209263" y="214548"/>
                  <a:pt x="5192650" y="226665"/>
                </a:cubicBezTo>
                <a:cubicBezTo>
                  <a:pt x="5176038" y="238782"/>
                  <a:pt x="5160901" y="247924"/>
                  <a:pt x="5147242" y="254091"/>
                </a:cubicBezTo>
                <a:cubicBezTo>
                  <a:pt x="5133583" y="260257"/>
                  <a:pt x="5124882" y="265025"/>
                  <a:pt x="5121139" y="268395"/>
                </a:cubicBezTo>
                <a:cubicBezTo>
                  <a:pt x="5117396" y="271765"/>
                  <a:pt x="5109560" y="269402"/>
                  <a:pt x="5097628" y="261307"/>
                </a:cubicBezTo>
                <a:cubicBezTo>
                  <a:pt x="5085698" y="253212"/>
                  <a:pt x="5086017" y="248043"/>
                  <a:pt x="5098586" y="245798"/>
                </a:cubicBezTo>
                <a:cubicBezTo>
                  <a:pt x="5111155" y="243554"/>
                  <a:pt x="5124215" y="239643"/>
                  <a:pt x="5137767" y="234065"/>
                </a:cubicBezTo>
                <a:cubicBezTo>
                  <a:pt x="5137767" y="225346"/>
                  <a:pt x="5137577" y="216906"/>
                  <a:pt x="5137197" y="208747"/>
                </a:cubicBezTo>
                <a:cubicBezTo>
                  <a:pt x="5136817" y="200587"/>
                  <a:pt x="5135569" y="196733"/>
                  <a:pt x="5133454" y="197185"/>
                </a:cubicBezTo>
                <a:cubicBezTo>
                  <a:pt x="5131339" y="197637"/>
                  <a:pt x="5127406" y="197863"/>
                  <a:pt x="5121655" y="197863"/>
                </a:cubicBezTo>
                <a:cubicBezTo>
                  <a:pt x="5116421" y="197863"/>
                  <a:pt x="5111051" y="195912"/>
                  <a:pt x="5105545" y="192012"/>
                </a:cubicBezTo>
                <a:cubicBezTo>
                  <a:pt x="5100038" y="188111"/>
                  <a:pt x="5100188" y="185423"/>
                  <a:pt x="5105996" y="183946"/>
                </a:cubicBezTo>
                <a:cubicBezTo>
                  <a:pt x="5111804" y="182469"/>
                  <a:pt x="5119903" y="179923"/>
                  <a:pt x="5130292" y="176309"/>
                </a:cubicBezTo>
                <a:cubicBezTo>
                  <a:pt x="5140682" y="172696"/>
                  <a:pt x="5149959" y="169283"/>
                  <a:pt x="5158126" y="166070"/>
                </a:cubicBezTo>
                <a:cubicBezTo>
                  <a:pt x="5162210" y="164464"/>
                  <a:pt x="5166227" y="163773"/>
                  <a:pt x="5170177" y="163997"/>
                </a:cubicBezTo>
                <a:close/>
                <a:moveTo>
                  <a:pt x="427814" y="150478"/>
                </a:moveTo>
                <a:cubicBezTo>
                  <a:pt x="429006" y="151824"/>
                  <a:pt x="428456" y="157230"/>
                  <a:pt x="426165" y="166694"/>
                </a:cubicBezTo>
                <a:cubicBezTo>
                  <a:pt x="421584" y="185623"/>
                  <a:pt x="416145" y="204531"/>
                  <a:pt x="409850" y="223417"/>
                </a:cubicBezTo>
                <a:cubicBezTo>
                  <a:pt x="403641" y="242002"/>
                  <a:pt x="399166" y="259034"/>
                  <a:pt x="396428" y="274515"/>
                </a:cubicBezTo>
                <a:cubicBezTo>
                  <a:pt x="393688" y="289995"/>
                  <a:pt x="385809" y="289740"/>
                  <a:pt x="372787" y="273751"/>
                </a:cubicBezTo>
                <a:cubicBezTo>
                  <a:pt x="359767" y="257762"/>
                  <a:pt x="356290" y="248243"/>
                  <a:pt x="362355" y="245196"/>
                </a:cubicBezTo>
                <a:cubicBezTo>
                  <a:pt x="368421" y="242149"/>
                  <a:pt x="377043" y="230343"/>
                  <a:pt x="388221" y="209779"/>
                </a:cubicBezTo>
                <a:cubicBezTo>
                  <a:pt x="399399" y="189216"/>
                  <a:pt x="409663" y="172161"/>
                  <a:pt x="419013" y="158617"/>
                </a:cubicBezTo>
                <a:cubicBezTo>
                  <a:pt x="423688" y="151845"/>
                  <a:pt x="426622" y="149132"/>
                  <a:pt x="427814" y="150478"/>
                </a:cubicBezTo>
                <a:close/>
                <a:moveTo>
                  <a:pt x="2088166" y="144794"/>
                </a:moveTo>
                <a:cubicBezTo>
                  <a:pt x="2089478" y="144586"/>
                  <a:pt x="2091215" y="144720"/>
                  <a:pt x="2093377" y="145195"/>
                </a:cubicBezTo>
                <a:cubicBezTo>
                  <a:pt x="2102024" y="147095"/>
                  <a:pt x="2109699" y="149117"/>
                  <a:pt x="2116403" y="151261"/>
                </a:cubicBezTo>
                <a:cubicBezTo>
                  <a:pt x="2123107" y="153404"/>
                  <a:pt x="2125785" y="156624"/>
                  <a:pt x="2124437" y="160919"/>
                </a:cubicBezTo>
                <a:cubicBezTo>
                  <a:pt x="2123089" y="165214"/>
                  <a:pt x="2122416" y="172524"/>
                  <a:pt x="2122416" y="182849"/>
                </a:cubicBezTo>
                <a:cubicBezTo>
                  <a:pt x="2140570" y="182031"/>
                  <a:pt x="2158642" y="180253"/>
                  <a:pt x="2176632" y="177514"/>
                </a:cubicBezTo>
                <a:cubicBezTo>
                  <a:pt x="2194622" y="174775"/>
                  <a:pt x="2207854" y="178156"/>
                  <a:pt x="2216329" y="187656"/>
                </a:cubicBezTo>
                <a:cubicBezTo>
                  <a:pt x="2224805" y="197156"/>
                  <a:pt x="2221374" y="201681"/>
                  <a:pt x="2206037" y="201229"/>
                </a:cubicBezTo>
                <a:cubicBezTo>
                  <a:pt x="2190700" y="200777"/>
                  <a:pt x="2162826" y="201821"/>
                  <a:pt x="2122416" y="204359"/>
                </a:cubicBezTo>
                <a:cubicBezTo>
                  <a:pt x="2122416" y="220119"/>
                  <a:pt x="2123315" y="238686"/>
                  <a:pt x="2125115" y="260060"/>
                </a:cubicBezTo>
                <a:cubicBezTo>
                  <a:pt x="2126915" y="281434"/>
                  <a:pt x="2122960" y="298230"/>
                  <a:pt x="2113252" y="310448"/>
                </a:cubicBezTo>
                <a:cubicBezTo>
                  <a:pt x="2103544" y="322666"/>
                  <a:pt x="2096470" y="324978"/>
                  <a:pt x="2092032" y="317385"/>
                </a:cubicBezTo>
                <a:cubicBezTo>
                  <a:pt x="2087594" y="309792"/>
                  <a:pt x="2079148" y="300994"/>
                  <a:pt x="2066694" y="290992"/>
                </a:cubicBezTo>
                <a:cubicBezTo>
                  <a:pt x="2054239" y="280989"/>
                  <a:pt x="2053042" y="277117"/>
                  <a:pt x="2063101" y="279376"/>
                </a:cubicBezTo>
                <a:cubicBezTo>
                  <a:pt x="2073160" y="281635"/>
                  <a:pt x="2081653" y="282764"/>
                  <a:pt x="2088580" y="282764"/>
                </a:cubicBezTo>
                <a:cubicBezTo>
                  <a:pt x="2093972" y="282764"/>
                  <a:pt x="2096883" y="274041"/>
                  <a:pt x="2097313" y="256597"/>
                </a:cubicBezTo>
                <a:cubicBezTo>
                  <a:pt x="2097743" y="239152"/>
                  <a:pt x="2097578" y="222270"/>
                  <a:pt x="2096818" y="205951"/>
                </a:cubicBezTo>
                <a:cubicBezTo>
                  <a:pt x="2064051" y="210410"/>
                  <a:pt x="2044509" y="213777"/>
                  <a:pt x="2038192" y="216050"/>
                </a:cubicBezTo>
                <a:cubicBezTo>
                  <a:pt x="2031876" y="218323"/>
                  <a:pt x="2023382" y="215386"/>
                  <a:pt x="2012713" y="207241"/>
                </a:cubicBezTo>
                <a:cubicBezTo>
                  <a:pt x="2002044" y="199096"/>
                  <a:pt x="2004841" y="195023"/>
                  <a:pt x="2021102" y="195023"/>
                </a:cubicBezTo>
                <a:cubicBezTo>
                  <a:pt x="2034410" y="195023"/>
                  <a:pt x="2059125" y="192499"/>
                  <a:pt x="2095248" y="187452"/>
                </a:cubicBezTo>
                <a:cubicBezTo>
                  <a:pt x="2095248" y="175435"/>
                  <a:pt x="2092774" y="164912"/>
                  <a:pt x="2087827" y="155885"/>
                </a:cubicBezTo>
                <a:cubicBezTo>
                  <a:pt x="2084116" y="149115"/>
                  <a:pt x="2084229" y="145418"/>
                  <a:pt x="2088166" y="144794"/>
                </a:cubicBezTo>
                <a:close/>
                <a:moveTo>
                  <a:pt x="6948647" y="142517"/>
                </a:moveTo>
                <a:cubicBezTo>
                  <a:pt x="6940115" y="144309"/>
                  <a:pt x="6931073" y="146310"/>
                  <a:pt x="6921523" y="148518"/>
                </a:cubicBezTo>
                <a:cubicBezTo>
                  <a:pt x="6920777" y="159101"/>
                  <a:pt x="6919974" y="168293"/>
                  <a:pt x="6919113" y="176094"/>
                </a:cubicBezTo>
                <a:cubicBezTo>
                  <a:pt x="6926341" y="174402"/>
                  <a:pt x="6934537" y="172789"/>
                  <a:pt x="6943700" y="171254"/>
                </a:cubicBezTo>
                <a:cubicBezTo>
                  <a:pt x="6946109" y="161661"/>
                  <a:pt x="6947758" y="152082"/>
                  <a:pt x="6948647" y="142517"/>
                </a:cubicBezTo>
                <a:close/>
                <a:moveTo>
                  <a:pt x="769261" y="135633"/>
                </a:moveTo>
                <a:cubicBezTo>
                  <a:pt x="776059" y="135633"/>
                  <a:pt x="781824" y="138000"/>
                  <a:pt x="786556" y="142732"/>
                </a:cubicBezTo>
                <a:cubicBezTo>
                  <a:pt x="791288" y="147464"/>
                  <a:pt x="793654" y="152763"/>
                  <a:pt x="793654" y="158628"/>
                </a:cubicBezTo>
                <a:cubicBezTo>
                  <a:pt x="793654" y="166085"/>
                  <a:pt x="791231" y="172237"/>
                  <a:pt x="786384" y="177084"/>
                </a:cubicBezTo>
                <a:cubicBezTo>
                  <a:pt x="781537" y="181931"/>
                  <a:pt x="775829" y="184354"/>
                  <a:pt x="769261" y="184354"/>
                </a:cubicBezTo>
                <a:cubicBezTo>
                  <a:pt x="762665" y="184354"/>
                  <a:pt x="756955" y="181942"/>
                  <a:pt x="752129" y="177116"/>
                </a:cubicBezTo>
                <a:cubicBezTo>
                  <a:pt x="747303" y="172291"/>
                  <a:pt x="744891" y="166128"/>
                  <a:pt x="744891" y="158628"/>
                </a:cubicBezTo>
                <a:cubicBezTo>
                  <a:pt x="744891" y="152720"/>
                  <a:pt x="747246" y="147410"/>
                  <a:pt x="751957" y="142700"/>
                </a:cubicBezTo>
                <a:cubicBezTo>
                  <a:pt x="756667" y="137989"/>
                  <a:pt x="762436" y="135633"/>
                  <a:pt x="769261" y="135633"/>
                </a:cubicBezTo>
                <a:close/>
                <a:moveTo>
                  <a:pt x="146624" y="135610"/>
                </a:moveTo>
                <a:cubicBezTo>
                  <a:pt x="148261" y="135794"/>
                  <a:pt x="150264" y="136368"/>
                  <a:pt x="152634" y="137333"/>
                </a:cubicBezTo>
                <a:cubicBezTo>
                  <a:pt x="162113" y="141190"/>
                  <a:pt x="169340" y="145525"/>
                  <a:pt x="174316" y="150336"/>
                </a:cubicBezTo>
                <a:cubicBezTo>
                  <a:pt x="179292" y="155147"/>
                  <a:pt x="180055" y="159743"/>
                  <a:pt x="176607" y="164124"/>
                </a:cubicBezTo>
                <a:cubicBezTo>
                  <a:pt x="173158" y="168505"/>
                  <a:pt x="168799" y="175309"/>
                  <a:pt x="163529" y="184537"/>
                </a:cubicBezTo>
                <a:cubicBezTo>
                  <a:pt x="158258" y="193765"/>
                  <a:pt x="151745" y="203979"/>
                  <a:pt x="143986" y="215179"/>
                </a:cubicBezTo>
                <a:cubicBezTo>
                  <a:pt x="153064" y="222134"/>
                  <a:pt x="167572" y="231817"/>
                  <a:pt x="187513" y="244228"/>
                </a:cubicBezTo>
                <a:cubicBezTo>
                  <a:pt x="207452" y="256640"/>
                  <a:pt x="225231" y="264358"/>
                  <a:pt x="240847" y="267384"/>
                </a:cubicBezTo>
                <a:cubicBezTo>
                  <a:pt x="256464" y="270410"/>
                  <a:pt x="272568" y="273912"/>
                  <a:pt x="289160" y="277892"/>
                </a:cubicBezTo>
                <a:cubicBezTo>
                  <a:pt x="305751" y="281871"/>
                  <a:pt x="307856" y="286396"/>
                  <a:pt x="295473" y="291465"/>
                </a:cubicBezTo>
                <a:cubicBezTo>
                  <a:pt x="283090" y="296534"/>
                  <a:pt x="267119" y="300420"/>
                  <a:pt x="247559" y="303123"/>
                </a:cubicBezTo>
                <a:cubicBezTo>
                  <a:pt x="227999" y="305827"/>
                  <a:pt x="211916" y="301854"/>
                  <a:pt x="199311" y="291207"/>
                </a:cubicBezTo>
                <a:cubicBezTo>
                  <a:pt x="186706" y="280559"/>
                  <a:pt x="163869" y="261139"/>
                  <a:pt x="130801" y="232946"/>
                </a:cubicBezTo>
                <a:cubicBezTo>
                  <a:pt x="115973" y="250455"/>
                  <a:pt x="98427" y="264046"/>
                  <a:pt x="78165" y="273719"/>
                </a:cubicBezTo>
                <a:cubicBezTo>
                  <a:pt x="57902" y="283391"/>
                  <a:pt x="37461" y="288912"/>
                  <a:pt x="16839" y="290282"/>
                </a:cubicBezTo>
                <a:cubicBezTo>
                  <a:pt x="-3782" y="291651"/>
                  <a:pt x="-4324" y="288335"/>
                  <a:pt x="15215" y="280333"/>
                </a:cubicBezTo>
                <a:cubicBezTo>
                  <a:pt x="34753" y="272331"/>
                  <a:pt x="53768" y="262609"/>
                  <a:pt x="72260" y="251165"/>
                </a:cubicBezTo>
                <a:cubicBezTo>
                  <a:pt x="90752" y="239722"/>
                  <a:pt x="103805" y="228436"/>
                  <a:pt x="111420" y="217308"/>
                </a:cubicBezTo>
                <a:cubicBezTo>
                  <a:pt x="104121" y="208976"/>
                  <a:pt x="96348" y="201774"/>
                  <a:pt x="88103" y="195701"/>
                </a:cubicBezTo>
                <a:cubicBezTo>
                  <a:pt x="79857" y="189628"/>
                  <a:pt x="72235" y="184573"/>
                  <a:pt x="65237" y="180536"/>
                </a:cubicBezTo>
                <a:cubicBezTo>
                  <a:pt x="58239" y="176499"/>
                  <a:pt x="59702" y="172950"/>
                  <a:pt x="69625" y="169889"/>
                </a:cubicBezTo>
                <a:cubicBezTo>
                  <a:pt x="79549" y="166827"/>
                  <a:pt x="87902" y="168361"/>
                  <a:pt x="94685" y="174492"/>
                </a:cubicBezTo>
                <a:cubicBezTo>
                  <a:pt x="101468" y="180622"/>
                  <a:pt x="111707" y="189259"/>
                  <a:pt x="125401" y="200401"/>
                </a:cubicBezTo>
                <a:cubicBezTo>
                  <a:pt x="128800" y="195396"/>
                  <a:pt x="132945" y="186982"/>
                  <a:pt x="137834" y="175159"/>
                </a:cubicBezTo>
                <a:cubicBezTo>
                  <a:pt x="142725" y="163335"/>
                  <a:pt x="144044" y="153111"/>
                  <a:pt x="141793" y="144485"/>
                </a:cubicBezTo>
                <a:cubicBezTo>
                  <a:pt x="140104" y="138016"/>
                  <a:pt x="141715" y="135057"/>
                  <a:pt x="146624" y="135610"/>
                </a:cubicBezTo>
                <a:close/>
                <a:moveTo>
                  <a:pt x="7676595" y="130234"/>
                </a:moveTo>
                <a:cubicBezTo>
                  <a:pt x="7683693" y="130234"/>
                  <a:pt x="7691329" y="132360"/>
                  <a:pt x="7699503" y="136612"/>
                </a:cubicBezTo>
                <a:cubicBezTo>
                  <a:pt x="7707677" y="140864"/>
                  <a:pt x="7710417" y="145775"/>
                  <a:pt x="7707721" y="151347"/>
                </a:cubicBezTo>
                <a:cubicBezTo>
                  <a:pt x="7705025" y="156918"/>
                  <a:pt x="7703677" y="171047"/>
                  <a:pt x="7703677" y="193733"/>
                </a:cubicBezTo>
                <a:cubicBezTo>
                  <a:pt x="7703677" y="216577"/>
                  <a:pt x="7704351" y="235986"/>
                  <a:pt x="7705699" y="251961"/>
                </a:cubicBezTo>
                <a:cubicBezTo>
                  <a:pt x="7707047" y="267936"/>
                  <a:pt x="7702885" y="282258"/>
                  <a:pt x="7693212" y="294928"/>
                </a:cubicBezTo>
                <a:cubicBezTo>
                  <a:pt x="7683539" y="307598"/>
                  <a:pt x="7676015" y="309229"/>
                  <a:pt x="7670637" y="299822"/>
                </a:cubicBezTo>
                <a:cubicBezTo>
                  <a:pt x="7665259" y="290414"/>
                  <a:pt x="7657021" y="281165"/>
                  <a:pt x="7645921" y="272073"/>
                </a:cubicBezTo>
                <a:cubicBezTo>
                  <a:pt x="7634822" y="262982"/>
                  <a:pt x="7635181" y="259336"/>
                  <a:pt x="7646997" y="261135"/>
                </a:cubicBezTo>
                <a:cubicBezTo>
                  <a:pt x="7658813" y="262935"/>
                  <a:pt x="7666697" y="263899"/>
                  <a:pt x="7670648" y="264028"/>
                </a:cubicBezTo>
                <a:cubicBezTo>
                  <a:pt x="7674599" y="264157"/>
                  <a:pt x="7676789" y="255428"/>
                  <a:pt x="7677219" y="237840"/>
                </a:cubicBezTo>
                <a:cubicBezTo>
                  <a:pt x="7677649" y="220251"/>
                  <a:pt x="7677423" y="201735"/>
                  <a:pt x="7676541" y="182289"/>
                </a:cubicBezTo>
                <a:cubicBezTo>
                  <a:pt x="7675659" y="162844"/>
                  <a:pt x="7673411" y="149307"/>
                  <a:pt x="7669798" y="141678"/>
                </a:cubicBezTo>
                <a:cubicBezTo>
                  <a:pt x="7666184" y="134049"/>
                  <a:pt x="7668451" y="130234"/>
                  <a:pt x="7676595" y="130234"/>
                </a:cubicBezTo>
                <a:close/>
                <a:moveTo>
                  <a:pt x="1066246" y="130234"/>
                </a:moveTo>
                <a:cubicBezTo>
                  <a:pt x="1073345" y="130234"/>
                  <a:pt x="1080981" y="132360"/>
                  <a:pt x="1089155" y="136612"/>
                </a:cubicBezTo>
                <a:cubicBezTo>
                  <a:pt x="1097328" y="140864"/>
                  <a:pt x="1100067" y="145775"/>
                  <a:pt x="1097371" y="151347"/>
                </a:cubicBezTo>
                <a:cubicBezTo>
                  <a:pt x="1094676" y="156918"/>
                  <a:pt x="1093327" y="171047"/>
                  <a:pt x="1093327" y="193733"/>
                </a:cubicBezTo>
                <a:cubicBezTo>
                  <a:pt x="1093327" y="216577"/>
                  <a:pt x="1094002" y="235986"/>
                  <a:pt x="1095349" y="251961"/>
                </a:cubicBezTo>
                <a:cubicBezTo>
                  <a:pt x="1096697" y="267936"/>
                  <a:pt x="1092535" y="282258"/>
                  <a:pt x="1082863" y="294928"/>
                </a:cubicBezTo>
                <a:cubicBezTo>
                  <a:pt x="1073191" y="307598"/>
                  <a:pt x="1065665" y="309229"/>
                  <a:pt x="1060287" y="299822"/>
                </a:cubicBezTo>
                <a:cubicBezTo>
                  <a:pt x="1054910" y="290414"/>
                  <a:pt x="1046672" y="281165"/>
                  <a:pt x="1035572" y="272073"/>
                </a:cubicBezTo>
                <a:cubicBezTo>
                  <a:pt x="1024473" y="262982"/>
                  <a:pt x="1024831" y="259336"/>
                  <a:pt x="1036648" y="261135"/>
                </a:cubicBezTo>
                <a:cubicBezTo>
                  <a:pt x="1048464" y="262935"/>
                  <a:pt x="1056348" y="263899"/>
                  <a:pt x="1060299" y="264028"/>
                </a:cubicBezTo>
                <a:cubicBezTo>
                  <a:pt x="1064249" y="264157"/>
                  <a:pt x="1066440" y="255428"/>
                  <a:pt x="1066870" y="237840"/>
                </a:cubicBezTo>
                <a:cubicBezTo>
                  <a:pt x="1067300" y="220251"/>
                  <a:pt x="1067074" y="201735"/>
                  <a:pt x="1066192" y="182289"/>
                </a:cubicBezTo>
                <a:cubicBezTo>
                  <a:pt x="1065310" y="162844"/>
                  <a:pt x="1063063" y="149307"/>
                  <a:pt x="1059449" y="141678"/>
                </a:cubicBezTo>
                <a:cubicBezTo>
                  <a:pt x="1055835" y="134049"/>
                  <a:pt x="1058100" y="130234"/>
                  <a:pt x="1066246" y="130234"/>
                </a:cubicBezTo>
                <a:close/>
                <a:moveTo>
                  <a:pt x="5596444" y="129354"/>
                </a:moveTo>
                <a:cubicBezTo>
                  <a:pt x="5612624" y="128270"/>
                  <a:pt x="5626196" y="130643"/>
                  <a:pt x="5637161" y="136472"/>
                </a:cubicBezTo>
                <a:cubicBezTo>
                  <a:pt x="5651781" y="144245"/>
                  <a:pt x="5658220" y="151243"/>
                  <a:pt x="5656477" y="157466"/>
                </a:cubicBezTo>
                <a:cubicBezTo>
                  <a:pt x="5654735" y="163690"/>
                  <a:pt x="5647701" y="166354"/>
                  <a:pt x="5635376" y="165457"/>
                </a:cubicBezTo>
                <a:cubicBezTo>
                  <a:pt x="5623050" y="164561"/>
                  <a:pt x="5605731" y="164113"/>
                  <a:pt x="5583417" y="164113"/>
                </a:cubicBezTo>
                <a:cubicBezTo>
                  <a:pt x="5561133" y="164113"/>
                  <a:pt x="5537192" y="165235"/>
                  <a:pt x="5511595" y="167479"/>
                </a:cubicBezTo>
                <a:cubicBezTo>
                  <a:pt x="5485997" y="169724"/>
                  <a:pt x="5464573" y="172394"/>
                  <a:pt x="5447322" y="175492"/>
                </a:cubicBezTo>
                <a:cubicBezTo>
                  <a:pt x="5430071" y="178589"/>
                  <a:pt x="5415013" y="181515"/>
                  <a:pt x="5402150" y="184268"/>
                </a:cubicBezTo>
                <a:cubicBezTo>
                  <a:pt x="5389287" y="187022"/>
                  <a:pt x="5375900" y="184032"/>
                  <a:pt x="5361990" y="175298"/>
                </a:cubicBezTo>
                <a:cubicBezTo>
                  <a:pt x="5349385" y="161431"/>
                  <a:pt x="5348489" y="155183"/>
                  <a:pt x="5359301" y="156552"/>
                </a:cubicBezTo>
                <a:cubicBezTo>
                  <a:pt x="5370114" y="157922"/>
                  <a:pt x="5388638" y="157491"/>
                  <a:pt x="5414874" y="155262"/>
                </a:cubicBezTo>
                <a:cubicBezTo>
                  <a:pt x="5441109" y="153032"/>
                  <a:pt x="5469116" y="149658"/>
                  <a:pt x="5498893" y="145141"/>
                </a:cubicBezTo>
                <a:cubicBezTo>
                  <a:pt x="5528670" y="140624"/>
                  <a:pt x="5555505" y="136107"/>
                  <a:pt x="5579395" y="131589"/>
                </a:cubicBezTo>
                <a:cubicBezTo>
                  <a:pt x="5585368" y="130460"/>
                  <a:pt x="5591051" y="129715"/>
                  <a:pt x="5596444" y="129354"/>
                </a:cubicBezTo>
                <a:close/>
                <a:moveTo>
                  <a:pt x="1414643" y="118436"/>
                </a:moveTo>
                <a:cubicBezTo>
                  <a:pt x="1420957" y="118414"/>
                  <a:pt x="1426637" y="121458"/>
                  <a:pt x="1431681" y="127567"/>
                </a:cubicBezTo>
                <a:cubicBezTo>
                  <a:pt x="1438406" y="135712"/>
                  <a:pt x="1429189" y="142266"/>
                  <a:pt x="1404029" y="147227"/>
                </a:cubicBezTo>
                <a:cubicBezTo>
                  <a:pt x="1378869" y="152189"/>
                  <a:pt x="1362883" y="154433"/>
                  <a:pt x="1356072" y="153960"/>
                </a:cubicBezTo>
                <a:cubicBezTo>
                  <a:pt x="1349260" y="153487"/>
                  <a:pt x="1342918" y="150827"/>
                  <a:pt x="1337046" y="145980"/>
                </a:cubicBezTo>
                <a:cubicBezTo>
                  <a:pt x="1331174" y="141133"/>
                  <a:pt x="1333318" y="137576"/>
                  <a:pt x="1343477" y="135311"/>
                </a:cubicBezTo>
                <a:cubicBezTo>
                  <a:pt x="1353637" y="133045"/>
                  <a:pt x="1364905" y="130478"/>
                  <a:pt x="1377281" y="127610"/>
                </a:cubicBezTo>
                <a:cubicBezTo>
                  <a:pt x="1388854" y="124943"/>
                  <a:pt x="1399132" y="122232"/>
                  <a:pt x="1408116" y="119479"/>
                </a:cubicBezTo>
                <a:cubicBezTo>
                  <a:pt x="1410362" y="118791"/>
                  <a:pt x="1412537" y="118443"/>
                  <a:pt x="1414643" y="118436"/>
                </a:cubicBezTo>
                <a:close/>
                <a:moveTo>
                  <a:pt x="5776544" y="117097"/>
                </a:moveTo>
                <a:cubicBezTo>
                  <a:pt x="5780828" y="117255"/>
                  <a:pt x="5785876" y="118891"/>
                  <a:pt x="5791687" y="122007"/>
                </a:cubicBezTo>
                <a:cubicBezTo>
                  <a:pt x="5803310" y="128237"/>
                  <a:pt x="5806784" y="134027"/>
                  <a:pt x="5802109" y="139376"/>
                </a:cubicBezTo>
                <a:cubicBezTo>
                  <a:pt x="5797434" y="144725"/>
                  <a:pt x="5794265" y="150106"/>
                  <a:pt x="5792601" y="155520"/>
                </a:cubicBezTo>
                <a:cubicBezTo>
                  <a:pt x="5790938" y="160933"/>
                  <a:pt x="5789224" y="172441"/>
                  <a:pt x="5787461" y="190044"/>
                </a:cubicBezTo>
                <a:cubicBezTo>
                  <a:pt x="5785697" y="207646"/>
                  <a:pt x="5784814" y="220119"/>
                  <a:pt x="5784814" y="227461"/>
                </a:cubicBezTo>
                <a:cubicBezTo>
                  <a:pt x="5784814" y="231017"/>
                  <a:pt x="5788579" y="230702"/>
                  <a:pt x="5796108" y="226514"/>
                </a:cubicBezTo>
                <a:cubicBezTo>
                  <a:pt x="5813502" y="219000"/>
                  <a:pt x="5823845" y="216014"/>
                  <a:pt x="5827136" y="217555"/>
                </a:cubicBezTo>
                <a:cubicBezTo>
                  <a:pt x="5830427" y="219097"/>
                  <a:pt x="5823307" y="226812"/>
                  <a:pt x="5805776" y="240700"/>
                </a:cubicBezTo>
                <a:cubicBezTo>
                  <a:pt x="5788246" y="254589"/>
                  <a:pt x="5776078" y="265541"/>
                  <a:pt x="5769273" y="273558"/>
                </a:cubicBezTo>
                <a:cubicBezTo>
                  <a:pt x="5762469" y="281574"/>
                  <a:pt x="5756837" y="283158"/>
                  <a:pt x="5752377" y="278311"/>
                </a:cubicBezTo>
                <a:cubicBezTo>
                  <a:pt x="5747917" y="273464"/>
                  <a:pt x="5745210" y="267972"/>
                  <a:pt x="5744257" y="261834"/>
                </a:cubicBezTo>
                <a:cubicBezTo>
                  <a:pt x="5743304" y="255697"/>
                  <a:pt x="5745106" y="250079"/>
                  <a:pt x="5749667" y="244981"/>
                </a:cubicBezTo>
                <a:cubicBezTo>
                  <a:pt x="5754227" y="239883"/>
                  <a:pt x="5757600" y="233186"/>
                  <a:pt x="5759787" y="224890"/>
                </a:cubicBezTo>
                <a:cubicBezTo>
                  <a:pt x="5761974" y="216595"/>
                  <a:pt x="5763294" y="205488"/>
                  <a:pt x="5763745" y="191571"/>
                </a:cubicBezTo>
                <a:cubicBezTo>
                  <a:pt x="5764197" y="177654"/>
                  <a:pt x="5764645" y="165999"/>
                  <a:pt x="5765089" y="156606"/>
                </a:cubicBezTo>
                <a:cubicBezTo>
                  <a:pt x="5765534" y="147213"/>
                  <a:pt x="5762433" y="144263"/>
                  <a:pt x="5755786" y="147754"/>
                </a:cubicBezTo>
                <a:cubicBezTo>
                  <a:pt x="5749140" y="151246"/>
                  <a:pt x="5742343" y="154394"/>
                  <a:pt x="5735395" y="157197"/>
                </a:cubicBezTo>
                <a:cubicBezTo>
                  <a:pt x="5728447" y="160001"/>
                  <a:pt x="5720750" y="158208"/>
                  <a:pt x="5712304" y="151820"/>
                </a:cubicBezTo>
                <a:cubicBezTo>
                  <a:pt x="5703857" y="145431"/>
                  <a:pt x="5703950" y="141606"/>
                  <a:pt x="5712583" y="140344"/>
                </a:cubicBezTo>
                <a:cubicBezTo>
                  <a:pt x="5721216" y="139082"/>
                  <a:pt x="5730896" y="136953"/>
                  <a:pt x="5741622" y="133956"/>
                </a:cubicBezTo>
                <a:cubicBezTo>
                  <a:pt x="5752348" y="130958"/>
                  <a:pt x="5760469" y="126660"/>
                  <a:pt x="5765982" y="121060"/>
                </a:cubicBezTo>
                <a:cubicBezTo>
                  <a:pt x="5768739" y="118260"/>
                  <a:pt x="5772260" y="116939"/>
                  <a:pt x="5776544" y="117097"/>
                </a:cubicBezTo>
                <a:close/>
                <a:moveTo>
                  <a:pt x="5062169" y="117097"/>
                </a:moveTo>
                <a:cubicBezTo>
                  <a:pt x="5066453" y="117255"/>
                  <a:pt x="5071501" y="118891"/>
                  <a:pt x="5077312" y="122007"/>
                </a:cubicBezTo>
                <a:cubicBezTo>
                  <a:pt x="5088935" y="128237"/>
                  <a:pt x="5092409" y="134027"/>
                  <a:pt x="5087734" y="139376"/>
                </a:cubicBezTo>
                <a:cubicBezTo>
                  <a:pt x="5083059" y="144725"/>
                  <a:pt x="5079890" y="150106"/>
                  <a:pt x="5078226" y="155520"/>
                </a:cubicBezTo>
                <a:cubicBezTo>
                  <a:pt x="5076563" y="160933"/>
                  <a:pt x="5074849" y="172441"/>
                  <a:pt x="5073085" y="190044"/>
                </a:cubicBezTo>
                <a:cubicBezTo>
                  <a:pt x="5071321" y="207646"/>
                  <a:pt x="5070439" y="220119"/>
                  <a:pt x="5070439" y="227461"/>
                </a:cubicBezTo>
                <a:cubicBezTo>
                  <a:pt x="5070439" y="231017"/>
                  <a:pt x="5074204" y="230702"/>
                  <a:pt x="5081732" y="226514"/>
                </a:cubicBezTo>
                <a:cubicBezTo>
                  <a:pt x="5099127" y="219000"/>
                  <a:pt x="5109470" y="216014"/>
                  <a:pt x="5112761" y="217555"/>
                </a:cubicBezTo>
                <a:cubicBezTo>
                  <a:pt x="5116052" y="219097"/>
                  <a:pt x="5108932" y="226812"/>
                  <a:pt x="5091401" y="240700"/>
                </a:cubicBezTo>
                <a:cubicBezTo>
                  <a:pt x="5073871" y="254589"/>
                  <a:pt x="5061703" y="265541"/>
                  <a:pt x="5054898" y="273558"/>
                </a:cubicBezTo>
                <a:cubicBezTo>
                  <a:pt x="5048094" y="281574"/>
                  <a:pt x="5042462" y="283158"/>
                  <a:pt x="5038002" y="278311"/>
                </a:cubicBezTo>
                <a:cubicBezTo>
                  <a:pt x="5033542" y="273464"/>
                  <a:pt x="5030835" y="267972"/>
                  <a:pt x="5029882" y="261834"/>
                </a:cubicBezTo>
                <a:cubicBezTo>
                  <a:pt x="5028929" y="255697"/>
                  <a:pt x="5030732" y="250079"/>
                  <a:pt x="5035291" y="244981"/>
                </a:cubicBezTo>
                <a:cubicBezTo>
                  <a:pt x="5039852" y="239883"/>
                  <a:pt x="5043225" y="233186"/>
                  <a:pt x="5045412" y="224890"/>
                </a:cubicBezTo>
                <a:cubicBezTo>
                  <a:pt x="5047599" y="216595"/>
                  <a:pt x="5048919" y="205488"/>
                  <a:pt x="5049370" y="191571"/>
                </a:cubicBezTo>
                <a:cubicBezTo>
                  <a:pt x="5049822" y="177654"/>
                  <a:pt x="5050270" y="165999"/>
                  <a:pt x="5050714" y="156606"/>
                </a:cubicBezTo>
                <a:cubicBezTo>
                  <a:pt x="5051159" y="147213"/>
                  <a:pt x="5048058" y="144263"/>
                  <a:pt x="5041411" y="147754"/>
                </a:cubicBezTo>
                <a:cubicBezTo>
                  <a:pt x="5034765" y="151246"/>
                  <a:pt x="5027968" y="154394"/>
                  <a:pt x="5021020" y="157197"/>
                </a:cubicBezTo>
                <a:cubicBezTo>
                  <a:pt x="5014072" y="160001"/>
                  <a:pt x="5006375" y="158208"/>
                  <a:pt x="4997928" y="151820"/>
                </a:cubicBezTo>
                <a:cubicBezTo>
                  <a:pt x="4989482" y="145431"/>
                  <a:pt x="4989575" y="141606"/>
                  <a:pt x="4998208" y="140344"/>
                </a:cubicBezTo>
                <a:cubicBezTo>
                  <a:pt x="5006841" y="139082"/>
                  <a:pt x="5016521" y="136953"/>
                  <a:pt x="5027247" y="133956"/>
                </a:cubicBezTo>
                <a:cubicBezTo>
                  <a:pt x="5037973" y="130958"/>
                  <a:pt x="5046094" y="126660"/>
                  <a:pt x="5051607" y="121060"/>
                </a:cubicBezTo>
                <a:cubicBezTo>
                  <a:pt x="5054364" y="118260"/>
                  <a:pt x="5057885" y="116939"/>
                  <a:pt x="5062169" y="117097"/>
                </a:cubicBezTo>
                <a:close/>
                <a:moveTo>
                  <a:pt x="361066" y="112683"/>
                </a:moveTo>
                <a:cubicBezTo>
                  <a:pt x="363162" y="112662"/>
                  <a:pt x="365729" y="112953"/>
                  <a:pt x="368765" y="113553"/>
                </a:cubicBezTo>
                <a:cubicBezTo>
                  <a:pt x="380911" y="115955"/>
                  <a:pt x="389487" y="119942"/>
                  <a:pt x="394492" y="125513"/>
                </a:cubicBezTo>
                <a:cubicBezTo>
                  <a:pt x="399496" y="131084"/>
                  <a:pt x="401131" y="138010"/>
                  <a:pt x="399396" y="146292"/>
                </a:cubicBezTo>
                <a:cubicBezTo>
                  <a:pt x="397661" y="154573"/>
                  <a:pt x="392928" y="157237"/>
                  <a:pt x="385199" y="154283"/>
                </a:cubicBezTo>
                <a:cubicBezTo>
                  <a:pt x="377469" y="151329"/>
                  <a:pt x="371167" y="146926"/>
                  <a:pt x="366292" y="141075"/>
                </a:cubicBezTo>
                <a:cubicBezTo>
                  <a:pt x="361588" y="135382"/>
                  <a:pt x="357788" y="128772"/>
                  <a:pt x="354891" y="121243"/>
                </a:cubicBezTo>
                <a:cubicBezTo>
                  <a:pt x="352718" y="115596"/>
                  <a:pt x="354777" y="112743"/>
                  <a:pt x="361066" y="112683"/>
                </a:cubicBezTo>
                <a:close/>
                <a:moveTo>
                  <a:pt x="6597707" y="110122"/>
                </a:moveTo>
                <a:cubicBezTo>
                  <a:pt x="6571177" y="114596"/>
                  <a:pt x="6552736" y="116991"/>
                  <a:pt x="6542382" y="117307"/>
                </a:cubicBezTo>
                <a:cubicBezTo>
                  <a:pt x="6553180" y="119902"/>
                  <a:pt x="6557887" y="123315"/>
                  <a:pt x="6556503" y="127545"/>
                </a:cubicBezTo>
                <a:cubicBezTo>
                  <a:pt x="6555120" y="131776"/>
                  <a:pt x="6553567" y="142560"/>
                  <a:pt x="6551847" y="159897"/>
                </a:cubicBezTo>
                <a:cubicBezTo>
                  <a:pt x="6571277" y="158148"/>
                  <a:pt x="6588321" y="156498"/>
                  <a:pt x="6602977" y="154950"/>
                </a:cubicBezTo>
                <a:cubicBezTo>
                  <a:pt x="6602087" y="131948"/>
                  <a:pt x="6600331" y="117005"/>
                  <a:pt x="6597707" y="110122"/>
                </a:cubicBezTo>
                <a:close/>
                <a:moveTo>
                  <a:pt x="7397394" y="108181"/>
                </a:moveTo>
                <a:cubicBezTo>
                  <a:pt x="7404985" y="108109"/>
                  <a:pt x="7411237" y="108796"/>
                  <a:pt x="7416148" y="110240"/>
                </a:cubicBezTo>
                <a:cubicBezTo>
                  <a:pt x="7425971" y="113130"/>
                  <a:pt x="7434035" y="119232"/>
                  <a:pt x="7440337" y="128546"/>
                </a:cubicBezTo>
                <a:cubicBezTo>
                  <a:pt x="7446639" y="137860"/>
                  <a:pt x="7436953" y="141843"/>
                  <a:pt x="7411277" y="140495"/>
                </a:cubicBezTo>
                <a:cubicBezTo>
                  <a:pt x="7385600" y="139147"/>
                  <a:pt x="7349847" y="139663"/>
                  <a:pt x="7304015" y="142043"/>
                </a:cubicBezTo>
                <a:cubicBezTo>
                  <a:pt x="7313007" y="147536"/>
                  <a:pt x="7316155" y="153390"/>
                  <a:pt x="7313458" y="159607"/>
                </a:cubicBezTo>
                <a:cubicBezTo>
                  <a:pt x="7310762" y="165823"/>
                  <a:pt x="7310529" y="183236"/>
                  <a:pt x="7312759" y="211844"/>
                </a:cubicBezTo>
                <a:cubicBezTo>
                  <a:pt x="7314989" y="240453"/>
                  <a:pt x="7315405" y="260368"/>
                  <a:pt x="7314007" y="271589"/>
                </a:cubicBezTo>
                <a:cubicBezTo>
                  <a:pt x="7312609" y="282811"/>
                  <a:pt x="7307984" y="293347"/>
                  <a:pt x="7300133" y="303199"/>
                </a:cubicBezTo>
                <a:cubicBezTo>
                  <a:pt x="7292281" y="313050"/>
                  <a:pt x="7286345" y="314355"/>
                  <a:pt x="7282322" y="307114"/>
                </a:cubicBezTo>
                <a:cubicBezTo>
                  <a:pt x="7278299" y="299872"/>
                  <a:pt x="7269857" y="289948"/>
                  <a:pt x="7256993" y="277343"/>
                </a:cubicBezTo>
                <a:cubicBezTo>
                  <a:pt x="7244130" y="264738"/>
                  <a:pt x="7241771" y="259371"/>
                  <a:pt x="7249917" y="261243"/>
                </a:cubicBezTo>
                <a:cubicBezTo>
                  <a:pt x="7258062" y="263114"/>
                  <a:pt x="7264866" y="264688"/>
                  <a:pt x="7270330" y="265964"/>
                </a:cubicBezTo>
                <a:cubicBezTo>
                  <a:pt x="7275793" y="267241"/>
                  <a:pt x="7279820" y="267793"/>
                  <a:pt x="7282408" y="267621"/>
                </a:cubicBezTo>
                <a:cubicBezTo>
                  <a:pt x="7284997" y="267449"/>
                  <a:pt x="7286072" y="248968"/>
                  <a:pt x="7285635" y="212178"/>
                </a:cubicBezTo>
                <a:cubicBezTo>
                  <a:pt x="7285197" y="175388"/>
                  <a:pt x="7283257" y="153064"/>
                  <a:pt x="7279816" y="145205"/>
                </a:cubicBezTo>
                <a:cubicBezTo>
                  <a:pt x="7253086" y="149708"/>
                  <a:pt x="7232113" y="153078"/>
                  <a:pt x="7216898" y="155315"/>
                </a:cubicBezTo>
                <a:cubicBezTo>
                  <a:pt x="7201683" y="157552"/>
                  <a:pt x="7190756" y="158904"/>
                  <a:pt x="7184117" y="159370"/>
                </a:cubicBezTo>
                <a:cubicBezTo>
                  <a:pt x="7177477" y="159836"/>
                  <a:pt x="7171683" y="159825"/>
                  <a:pt x="7166736" y="159338"/>
                </a:cubicBezTo>
                <a:cubicBezTo>
                  <a:pt x="7161789" y="158850"/>
                  <a:pt x="7154834" y="154552"/>
                  <a:pt x="7145871" y="146442"/>
                </a:cubicBezTo>
                <a:cubicBezTo>
                  <a:pt x="7136909" y="138333"/>
                  <a:pt x="7139203" y="134278"/>
                  <a:pt x="7152755" y="134278"/>
                </a:cubicBezTo>
                <a:cubicBezTo>
                  <a:pt x="7164528" y="134278"/>
                  <a:pt x="7180564" y="133396"/>
                  <a:pt x="7200863" y="131632"/>
                </a:cubicBezTo>
                <a:cubicBezTo>
                  <a:pt x="7221161" y="129869"/>
                  <a:pt x="7249390" y="126728"/>
                  <a:pt x="7285549" y="122211"/>
                </a:cubicBezTo>
                <a:cubicBezTo>
                  <a:pt x="7321707" y="117694"/>
                  <a:pt x="7350058" y="113847"/>
                  <a:pt x="7370601" y="110671"/>
                </a:cubicBezTo>
                <a:cubicBezTo>
                  <a:pt x="7380871" y="109082"/>
                  <a:pt x="7389803" y="108253"/>
                  <a:pt x="7397394" y="108181"/>
                </a:cubicBezTo>
                <a:close/>
                <a:moveTo>
                  <a:pt x="4358919" y="108181"/>
                </a:moveTo>
                <a:cubicBezTo>
                  <a:pt x="4366511" y="108109"/>
                  <a:pt x="4372762" y="108796"/>
                  <a:pt x="4377673" y="110240"/>
                </a:cubicBezTo>
                <a:cubicBezTo>
                  <a:pt x="4387497" y="113130"/>
                  <a:pt x="4395559" y="119232"/>
                  <a:pt x="4401862" y="128546"/>
                </a:cubicBezTo>
                <a:cubicBezTo>
                  <a:pt x="4408164" y="137860"/>
                  <a:pt x="4398478" y="141843"/>
                  <a:pt x="4372801" y="140495"/>
                </a:cubicBezTo>
                <a:cubicBezTo>
                  <a:pt x="4347126" y="139147"/>
                  <a:pt x="4311372" y="139663"/>
                  <a:pt x="4265540" y="142043"/>
                </a:cubicBezTo>
                <a:cubicBezTo>
                  <a:pt x="4274532" y="147536"/>
                  <a:pt x="4277680" y="153390"/>
                  <a:pt x="4274983" y="159607"/>
                </a:cubicBezTo>
                <a:cubicBezTo>
                  <a:pt x="4272287" y="165823"/>
                  <a:pt x="4272055" y="183236"/>
                  <a:pt x="4274284" y="211844"/>
                </a:cubicBezTo>
                <a:cubicBezTo>
                  <a:pt x="4276514" y="240453"/>
                  <a:pt x="4276930" y="260368"/>
                  <a:pt x="4275532" y="271589"/>
                </a:cubicBezTo>
                <a:cubicBezTo>
                  <a:pt x="4274134" y="282811"/>
                  <a:pt x="4269509" y="293347"/>
                  <a:pt x="4261658" y="303199"/>
                </a:cubicBezTo>
                <a:cubicBezTo>
                  <a:pt x="4253806" y="313050"/>
                  <a:pt x="4247869" y="314355"/>
                  <a:pt x="4243847" y="307114"/>
                </a:cubicBezTo>
                <a:cubicBezTo>
                  <a:pt x="4239825" y="299872"/>
                  <a:pt x="4231382" y="289948"/>
                  <a:pt x="4218519" y="277343"/>
                </a:cubicBezTo>
                <a:cubicBezTo>
                  <a:pt x="4205655" y="264738"/>
                  <a:pt x="4203297" y="259371"/>
                  <a:pt x="4211442" y="261243"/>
                </a:cubicBezTo>
                <a:cubicBezTo>
                  <a:pt x="4219587" y="263114"/>
                  <a:pt x="4226391" y="264688"/>
                  <a:pt x="4231855" y="265964"/>
                </a:cubicBezTo>
                <a:cubicBezTo>
                  <a:pt x="4237319" y="267241"/>
                  <a:pt x="4241345" y="267793"/>
                  <a:pt x="4243933" y="267621"/>
                </a:cubicBezTo>
                <a:cubicBezTo>
                  <a:pt x="4246522" y="267449"/>
                  <a:pt x="4247597" y="248968"/>
                  <a:pt x="4247160" y="212178"/>
                </a:cubicBezTo>
                <a:cubicBezTo>
                  <a:pt x="4246722" y="175388"/>
                  <a:pt x="4244783" y="153064"/>
                  <a:pt x="4241341" y="145205"/>
                </a:cubicBezTo>
                <a:cubicBezTo>
                  <a:pt x="4214611" y="149708"/>
                  <a:pt x="4193639" y="153078"/>
                  <a:pt x="4178423" y="155315"/>
                </a:cubicBezTo>
                <a:cubicBezTo>
                  <a:pt x="4163209" y="157552"/>
                  <a:pt x="4152281" y="158904"/>
                  <a:pt x="4145642" y="159370"/>
                </a:cubicBezTo>
                <a:cubicBezTo>
                  <a:pt x="4139003" y="159836"/>
                  <a:pt x="4133209" y="159825"/>
                  <a:pt x="4128261" y="159338"/>
                </a:cubicBezTo>
                <a:cubicBezTo>
                  <a:pt x="4123314" y="158850"/>
                  <a:pt x="4116359" y="154552"/>
                  <a:pt x="4107396" y="146442"/>
                </a:cubicBezTo>
                <a:cubicBezTo>
                  <a:pt x="4098434" y="138333"/>
                  <a:pt x="4100728" y="134278"/>
                  <a:pt x="4114280" y="134278"/>
                </a:cubicBezTo>
                <a:cubicBezTo>
                  <a:pt x="4126053" y="134278"/>
                  <a:pt x="4142089" y="133396"/>
                  <a:pt x="4162388" y="131632"/>
                </a:cubicBezTo>
                <a:cubicBezTo>
                  <a:pt x="4182686" y="129869"/>
                  <a:pt x="4210915" y="126728"/>
                  <a:pt x="4247074" y="122211"/>
                </a:cubicBezTo>
                <a:cubicBezTo>
                  <a:pt x="4283232" y="117694"/>
                  <a:pt x="4311583" y="113847"/>
                  <a:pt x="4332125" y="110671"/>
                </a:cubicBezTo>
                <a:cubicBezTo>
                  <a:pt x="4342397" y="109082"/>
                  <a:pt x="4351328" y="108253"/>
                  <a:pt x="4358919" y="108181"/>
                </a:cubicBezTo>
                <a:close/>
                <a:moveTo>
                  <a:pt x="3099375" y="103887"/>
                </a:moveTo>
                <a:cubicBezTo>
                  <a:pt x="3102775" y="103527"/>
                  <a:pt x="3107111" y="104293"/>
                  <a:pt x="3112381" y="106186"/>
                </a:cubicBezTo>
                <a:cubicBezTo>
                  <a:pt x="3126706" y="110846"/>
                  <a:pt x="3131310" y="115969"/>
                  <a:pt x="3126190" y="121555"/>
                </a:cubicBezTo>
                <a:cubicBezTo>
                  <a:pt x="3121071" y="127140"/>
                  <a:pt x="3117450" y="133536"/>
                  <a:pt x="3115327" y="140742"/>
                </a:cubicBezTo>
                <a:cubicBezTo>
                  <a:pt x="3113205" y="147948"/>
                  <a:pt x="3109935" y="171878"/>
                  <a:pt x="3105519" y="212533"/>
                </a:cubicBezTo>
                <a:cubicBezTo>
                  <a:pt x="3117120" y="205879"/>
                  <a:pt x="3128793" y="199942"/>
                  <a:pt x="3140538" y="194722"/>
                </a:cubicBezTo>
                <a:cubicBezTo>
                  <a:pt x="3152282" y="189502"/>
                  <a:pt x="3155681" y="189391"/>
                  <a:pt x="3150733" y="194389"/>
                </a:cubicBezTo>
                <a:cubicBezTo>
                  <a:pt x="3145786" y="199386"/>
                  <a:pt x="3136408" y="208847"/>
                  <a:pt x="3122598" y="222772"/>
                </a:cubicBezTo>
                <a:cubicBezTo>
                  <a:pt x="3108788" y="236696"/>
                  <a:pt x="3098370" y="248623"/>
                  <a:pt x="3091343" y="258554"/>
                </a:cubicBezTo>
                <a:cubicBezTo>
                  <a:pt x="3084317" y="268485"/>
                  <a:pt x="3077473" y="267545"/>
                  <a:pt x="3070812" y="255736"/>
                </a:cubicBezTo>
                <a:cubicBezTo>
                  <a:pt x="3064151" y="243927"/>
                  <a:pt x="3063341" y="235628"/>
                  <a:pt x="3068381" y="230838"/>
                </a:cubicBezTo>
                <a:cubicBezTo>
                  <a:pt x="3073422" y="226048"/>
                  <a:pt x="3077469" y="218853"/>
                  <a:pt x="3080524" y="209252"/>
                </a:cubicBezTo>
                <a:cubicBezTo>
                  <a:pt x="3083578" y="199652"/>
                  <a:pt x="3085783" y="187437"/>
                  <a:pt x="3087138" y="172610"/>
                </a:cubicBezTo>
                <a:cubicBezTo>
                  <a:pt x="3088493" y="157782"/>
                  <a:pt x="3089393" y="147708"/>
                  <a:pt x="3089838" y="142388"/>
                </a:cubicBezTo>
                <a:cubicBezTo>
                  <a:pt x="3090282" y="137067"/>
                  <a:pt x="3086941" y="135723"/>
                  <a:pt x="3079814" y="138354"/>
                </a:cubicBezTo>
                <a:cubicBezTo>
                  <a:pt x="3072687" y="140986"/>
                  <a:pt x="3065721" y="143911"/>
                  <a:pt x="3058917" y="147131"/>
                </a:cubicBezTo>
                <a:cubicBezTo>
                  <a:pt x="3052112" y="150350"/>
                  <a:pt x="3043755" y="148816"/>
                  <a:pt x="3033846" y="142527"/>
                </a:cubicBezTo>
                <a:cubicBezTo>
                  <a:pt x="3023937" y="136239"/>
                  <a:pt x="3024421" y="132188"/>
                  <a:pt x="3035298" y="130374"/>
                </a:cubicBezTo>
                <a:cubicBezTo>
                  <a:pt x="3046175" y="128560"/>
                  <a:pt x="3057576" y="125742"/>
                  <a:pt x="3069500" y="121921"/>
                </a:cubicBezTo>
                <a:cubicBezTo>
                  <a:pt x="3081423" y="118099"/>
                  <a:pt x="3088916" y="113575"/>
                  <a:pt x="3091978" y="108348"/>
                </a:cubicBezTo>
                <a:cubicBezTo>
                  <a:pt x="3093509" y="105734"/>
                  <a:pt x="3095974" y="104247"/>
                  <a:pt x="3099375" y="103887"/>
                </a:cubicBezTo>
                <a:close/>
                <a:moveTo>
                  <a:pt x="82126" y="102879"/>
                </a:moveTo>
                <a:cubicBezTo>
                  <a:pt x="84015" y="103140"/>
                  <a:pt x="86219" y="103877"/>
                  <a:pt x="88737" y="105089"/>
                </a:cubicBezTo>
                <a:cubicBezTo>
                  <a:pt x="98812" y="109936"/>
                  <a:pt x="106265" y="115525"/>
                  <a:pt x="111098" y="121856"/>
                </a:cubicBezTo>
                <a:cubicBezTo>
                  <a:pt x="115930" y="128187"/>
                  <a:pt x="115506" y="132249"/>
                  <a:pt x="109828" y="134042"/>
                </a:cubicBezTo>
                <a:cubicBezTo>
                  <a:pt x="104149" y="135834"/>
                  <a:pt x="94807" y="142115"/>
                  <a:pt x="81800" y="152885"/>
                </a:cubicBezTo>
                <a:cubicBezTo>
                  <a:pt x="68794" y="163654"/>
                  <a:pt x="54282" y="172043"/>
                  <a:pt x="38264" y="178052"/>
                </a:cubicBezTo>
                <a:cubicBezTo>
                  <a:pt x="22245" y="184060"/>
                  <a:pt x="20194" y="181411"/>
                  <a:pt x="32111" y="170104"/>
                </a:cubicBezTo>
                <a:cubicBezTo>
                  <a:pt x="44028" y="158796"/>
                  <a:pt x="54152" y="147916"/>
                  <a:pt x="62484" y="137462"/>
                </a:cubicBezTo>
                <a:cubicBezTo>
                  <a:pt x="70815" y="127008"/>
                  <a:pt x="74530" y="118970"/>
                  <a:pt x="73626" y="113349"/>
                </a:cubicBezTo>
                <a:cubicBezTo>
                  <a:pt x="73626" y="105583"/>
                  <a:pt x="76459" y="102093"/>
                  <a:pt x="82126" y="102879"/>
                </a:cubicBezTo>
                <a:close/>
                <a:moveTo>
                  <a:pt x="157390" y="100225"/>
                </a:moveTo>
                <a:cubicBezTo>
                  <a:pt x="160593" y="100223"/>
                  <a:pt x="164837" y="100790"/>
                  <a:pt x="170122" y="101927"/>
                </a:cubicBezTo>
                <a:cubicBezTo>
                  <a:pt x="189352" y="104809"/>
                  <a:pt x="202627" y="110187"/>
                  <a:pt x="209948" y="118059"/>
                </a:cubicBezTo>
                <a:cubicBezTo>
                  <a:pt x="217268" y="125932"/>
                  <a:pt x="219793" y="134450"/>
                  <a:pt x="217519" y="143614"/>
                </a:cubicBezTo>
                <a:cubicBezTo>
                  <a:pt x="215247" y="152777"/>
                  <a:pt x="207571" y="153820"/>
                  <a:pt x="194493" y="146743"/>
                </a:cubicBezTo>
                <a:cubicBezTo>
                  <a:pt x="181414" y="139667"/>
                  <a:pt x="168799" y="129291"/>
                  <a:pt x="156646" y="115618"/>
                </a:cubicBezTo>
                <a:cubicBezTo>
                  <a:pt x="147530" y="105363"/>
                  <a:pt x="147778" y="100232"/>
                  <a:pt x="157390" y="100225"/>
                </a:cubicBezTo>
                <a:close/>
                <a:moveTo>
                  <a:pt x="2557935" y="98743"/>
                </a:moveTo>
                <a:cubicBezTo>
                  <a:pt x="2563628" y="100263"/>
                  <a:pt x="2570224" y="105246"/>
                  <a:pt x="2577724" y="113693"/>
                </a:cubicBezTo>
                <a:cubicBezTo>
                  <a:pt x="2585611" y="122899"/>
                  <a:pt x="2586597" y="129417"/>
                  <a:pt x="2580682" y="133246"/>
                </a:cubicBezTo>
                <a:cubicBezTo>
                  <a:pt x="2574767" y="137075"/>
                  <a:pt x="2568256" y="143431"/>
                  <a:pt x="2561151" y="152315"/>
                </a:cubicBezTo>
                <a:cubicBezTo>
                  <a:pt x="2554045" y="161198"/>
                  <a:pt x="2546086" y="169584"/>
                  <a:pt x="2537274" y="177471"/>
                </a:cubicBezTo>
                <a:cubicBezTo>
                  <a:pt x="2528462" y="185358"/>
                  <a:pt x="2518298" y="190951"/>
                  <a:pt x="2506783" y="194249"/>
                </a:cubicBezTo>
                <a:cubicBezTo>
                  <a:pt x="2495268" y="197547"/>
                  <a:pt x="2493888" y="194464"/>
                  <a:pt x="2502642" y="185000"/>
                </a:cubicBezTo>
                <a:cubicBezTo>
                  <a:pt x="2511397" y="175535"/>
                  <a:pt x="2519965" y="165063"/>
                  <a:pt x="2528347" y="153584"/>
                </a:cubicBezTo>
                <a:cubicBezTo>
                  <a:pt x="2536729" y="142104"/>
                  <a:pt x="2541802" y="133486"/>
                  <a:pt x="2543566" y="127728"/>
                </a:cubicBezTo>
                <a:cubicBezTo>
                  <a:pt x="2545330" y="121971"/>
                  <a:pt x="2546742" y="115320"/>
                  <a:pt x="2547803" y="107778"/>
                </a:cubicBezTo>
                <a:cubicBezTo>
                  <a:pt x="2548864" y="100235"/>
                  <a:pt x="2552242" y="97223"/>
                  <a:pt x="2557935" y="98743"/>
                </a:cubicBezTo>
                <a:close/>
                <a:moveTo>
                  <a:pt x="4519708" y="98556"/>
                </a:moveTo>
                <a:cubicBezTo>
                  <a:pt x="4518529" y="98278"/>
                  <a:pt x="4517170" y="98308"/>
                  <a:pt x="4515630" y="98646"/>
                </a:cubicBezTo>
                <a:cubicBezTo>
                  <a:pt x="4509471" y="100002"/>
                  <a:pt x="4499938" y="102170"/>
                  <a:pt x="4487032" y="105153"/>
                </a:cubicBezTo>
                <a:cubicBezTo>
                  <a:pt x="4489671" y="124226"/>
                  <a:pt x="4491370" y="138874"/>
                  <a:pt x="4492130" y="149099"/>
                </a:cubicBezTo>
                <a:cubicBezTo>
                  <a:pt x="4505939" y="146503"/>
                  <a:pt x="4516817" y="144123"/>
                  <a:pt x="4524761" y="141957"/>
                </a:cubicBezTo>
                <a:cubicBezTo>
                  <a:pt x="4525593" y="128779"/>
                  <a:pt x="4525819" y="117927"/>
                  <a:pt x="4525439" y="109402"/>
                </a:cubicBezTo>
                <a:cubicBezTo>
                  <a:pt x="4525154" y="103008"/>
                  <a:pt x="4523244" y="99393"/>
                  <a:pt x="4519708" y="98556"/>
                </a:cubicBezTo>
                <a:close/>
                <a:moveTo>
                  <a:pt x="3515759" y="97969"/>
                </a:moveTo>
                <a:lnTo>
                  <a:pt x="3507973" y="108143"/>
                </a:lnTo>
                <a:cubicBezTo>
                  <a:pt x="3512863" y="108631"/>
                  <a:pt x="3517269" y="110344"/>
                  <a:pt x="3521191" y="113284"/>
                </a:cubicBezTo>
                <a:cubicBezTo>
                  <a:pt x="3525113" y="116224"/>
                  <a:pt x="3529304" y="119164"/>
                  <a:pt x="3533764" y="122103"/>
                </a:cubicBezTo>
                <a:cubicBezTo>
                  <a:pt x="3539027" y="115378"/>
                  <a:pt x="3542540" y="109900"/>
                  <a:pt x="3544304" y="105669"/>
                </a:cubicBezTo>
                <a:cubicBezTo>
                  <a:pt x="3546067" y="101439"/>
                  <a:pt x="3545623" y="99324"/>
                  <a:pt x="3542970" y="99324"/>
                </a:cubicBezTo>
                <a:cubicBezTo>
                  <a:pt x="3538969" y="99324"/>
                  <a:pt x="3534473" y="99998"/>
                  <a:pt x="3529483" y="101346"/>
                </a:cubicBezTo>
                <a:cubicBezTo>
                  <a:pt x="3524493" y="102694"/>
                  <a:pt x="3519918" y="101568"/>
                  <a:pt x="3515759" y="97969"/>
                </a:cubicBezTo>
                <a:close/>
                <a:moveTo>
                  <a:pt x="6950459" y="85025"/>
                </a:moveTo>
                <a:lnTo>
                  <a:pt x="6925556" y="88494"/>
                </a:lnTo>
                <a:cubicBezTo>
                  <a:pt x="6908556" y="91211"/>
                  <a:pt x="6890455" y="94613"/>
                  <a:pt x="6871253" y="98700"/>
                </a:cubicBezTo>
                <a:cubicBezTo>
                  <a:pt x="6864313" y="136888"/>
                  <a:pt x="6857322" y="165834"/>
                  <a:pt x="6850281" y="185537"/>
                </a:cubicBezTo>
                <a:cubicBezTo>
                  <a:pt x="6865109" y="185609"/>
                  <a:pt x="6880797" y="184067"/>
                  <a:pt x="6897345" y="180913"/>
                </a:cubicBezTo>
                <a:lnTo>
                  <a:pt x="6897345" y="151960"/>
                </a:lnTo>
                <a:cubicBezTo>
                  <a:pt x="6895753" y="152863"/>
                  <a:pt x="6893143" y="153541"/>
                  <a:pt x="6889515" y="153992"/>
                </a:cubicBezTo>
                <a:cubicBezTo>
                  <a:pt x="6885887" y="154444"/>
                  <a:pt x="6880438" y="151046"/>
                  <a:pt x="6873167" y="143797"/>
                </a:cubicBezTo>
                <a:cubicBezTo>
                  <a:pt x="6865897" y="136548"/>
                  <a:pt x="6866787" y="132923"/>
                  <a:pt x="6875835" y="132923"/>
                </a:cubicBezTo>
                <a:cubicBezTo>
                  <a:pt x="6882833" y="132923"/>
                  <a:pt x="6890003" y="132263"/>
                  <a:pt x="6897345" y="130944"/>
                </a:cubicBezTo>
                <a:cubicBezTo>
                  <a:pt x="6896513" y="121594"/>
                  <a:pt x="6894283" y="113284"/>
                  <a:pt x="6890655" y="106014"/>
                </a:cubicBezTo>
                <a:cubicBezTo>
                  <a:pt x="6887027" y="98743"/>
                  <a:pt x="6892211" y="97377"/>
                  <a:pt x="6906207" y="101916"/>
                </a:cubicBezTo>
                <a:cubicBezTo>
                  <a:pt x="6920203" y="106455"/>
                  <a:pt x="6926503" y="110502"/>
                  <a:pt x="6925105" y="114059"/>
                </a:cubicBezTo>
                <a:cubicBezTo>
                  <a:pt x="6923706" y="117615"/>
                  <a:pt x="6922605" y="121644"/>
                  <a:pt x="6921803" y="126147"/>
                </a:cubicBezTo>
                <a:cubicBezTo>
                  <a:pt x="6932515" y="123451"/>
                  <a:pt x="6942015" y="121852"/>
                  <a:pt x="6950303" y="121351"/>
                </a:cubicBezTo>
                <a:cubicBezTo>
                  <a:pt x="6952799" y="106896"/>
                  <a:pt x="6952921" y="95983"/>
                  <a:pt x="6950669" y="88612"/>
                </a:cubicBezTo>
                <a:close/>
                <a:moveTo>
                  <a:pt x="6644532" y="78341"/>
                </a:moveTo>
                <a:cubicBezTo>
                  <a:pt x="6649617" y="79309"/>
                  <a:pt x="6653611" y="81435"/>
                  <a:pt x="6656515" y="84718"/>
                </a:cubicBezTo>
                <a:cubicBezTo>
                  <a:pt x="6662323" y="91286"/>
                  <a:pt x="6660427" y="96252"/>
                  <a:pt x="6650827" y="99614"/>
                </a:cubicBezTo>
                <a:cubicBezTo>
                  <a:pt x="6641226" y="102977"/>
                  <a:pt x="6628925" y="105132"/>
                  <a:pt x="6613925" y="106078"/>
                </a:cubicBezTo>
                <a:cubicBezTo>
                  <a:pt x="6627419" y="109807"/>
                  <a:pt x="6633267" y="114646"/>
                  <a:pt x="6631467" y="120598"/>
                </a:cubicBezTo>
                <a:cubicBezTo>
                  <a:pt x="6629667" y="126549"/>
                  <a:pt x="6628767" y="136953"/>
                  <a:pt x="6628767" y="151809"/>
                </a:cubicBezTo>
                <a:cubicBezTo>
                  <a:pt x="6654422" y="149156"/>
                  <a:pt x="6674147" y="146693"/>
                  <a:pt x="6687942" y="144420"/>
                </a:cubicBezTo>
                <a:cubicBezTo>
                  <a:pt x="6701738" y="142147"/>
                  <a:pt x="6712421" y="144926"/>
                  <a:pt x="6719993" y="152756"/>
                </a:cubicBezTo>
                <a:cubicBezTo>
                  <a:pt x="6727564" y="160585"/>
                  <a:pt x="6730042" y="166010"/>
                  <a:pt x="6727425" y="169028"/>
                </a:cubicBezTo>
                <a:cubicBezTo>
                  <a:pt x="6724807" y="172047"/>
                  <a:pt x="6717598" y="173330"/>
                  <a:pt x="6705795" y="172878"/>
                </a:cubicBezTo>
                <a:cubicBezTo>
                  <a:pt x="6693994" y="172427"/>
                  <a:pt x="6681790" y="172201"/>
                  <a:pt x="6669185" y="172201"/>
                </a:cubicBezTo>
                <a:cubicBezTo>
                  <a:pt x="6656853" y="172201"/>
                  <a:pt x="6643381" y="172975"/>
                  <a:pt x="6628767" y="174524"/>
                </a:cubicBezTo>
                <a:lnTo>
                  <a:pt x="6628767" y="242325"/>
                </a:lnTo>
                <a:cubicBezTo>
                  <a:pt x="6628767" y="264064"/>
                  <a:pt x="6627043" y="284585"/>
                  <a:pt x="6623595" y="303887"/>
                </a:cubicBezTo>
                <a:cubicBezTo>
                  <a:pt x="6620145" y="323189"/>
                  <a:pt x="6614495" y="325240"/>
                  <a:pt x="6606644" y="310039"/>
                </a:cubicBezTo>
                <a:cubicBezTo>
                  <a:pt x="6598793" y="294838"/>
                  <a:pt x="6596441" y="282617"/>
                  <a:pt x="6599589" y="273375"/>
                </a:cubicBezTo>
                <a:cubicBezTo>
                  <a:pt x="6602737" y="264132"/>
                  <a:pt x="6603887" y="231763"/>
                  <a:pt x="6603041" y="176266"/>
                </a:cubicBezTo>
                <a:cubicBezTo>
                  <a:pt x="6594393" y="176266"/>
                  <a:pt x="6577221" y="177930"/>
                  <a:pt x="6551523" y="181257"/>
                </a:cubicBezTo>
                <a:cubicBezTo>
                  <a:pt x="6550749" y="191094"/>
                  <a:pt x="6547358" y="204796"/>
                  <a:pt x="6541349" y="222363"/>
                </a:cubicBezTo>
                <a:cubicBezTo>
                  <a:pt x="6535341" y="239930"/>
                  <a:pt x="6526067" y="254983"/>
                  <a:pt x="6513526" y="267524"/>
                </a:cubicBezTo>
                <a:cubicBezTo>
                  <a:pt x="6500985" y="280064"/>
                  <a:pt x="6486437" y="289135"/>
                  <a:pt x="6469881" y="294734"/>
                </a:cubicBezTo>
                <a:cubicBezTo>
                  <a:pt x="6453325" y="300334"/>
                  <a:pt x="6452576" y="296577"/>
                  <a:pt x="6467633" y="283463"/>
                </a:cubicBezTo>
                <a:cubicBezTo>
                  <a:pt x="6482691" y="270349"/>
                  <a:pt x="6495519" y="254965"/>
                  <a:pt x="6506115" y="237313"/>
                </a:cubicBezTo>
                <a:cubicBezTo>
                  <a:pt x="6516713" y="219660"/>
                  <a:pt x="6522901" y="202007"/>
                  <a:pt x="6524679" y="184354"/>
                </a:cubicBezTo>
                <a:cubicBezTo>
                  <a:pt x="6498021" y="188857"/>
                  <a:pt x="6479285" y="192456"/>
                  <a:pt x="6468473" y="195152"/>
                </a:cubicBezTo>
                <a:cubicBezTo>
                  <a:pt x="6457660" y="197848"/>
                  <a:pt x="6447227" y="194676"/>
                  <a:pt x="6437175" y="185634"/>
                </a:cubicBezTo>
                <a:cubicBezTo>
                  <a:pt x="6427123" y="176593"/>
                  <a:pt x="6427976" y="172072"/>
                  <a:pt x="6439735" y="172072"/>
                </a:cubicBezTo>
                <a:cubicBezTo>
                  <a:pt x="6448712" y="172072"/>
                  <a:pt x="6459868" y="171405"/>
                  <a:pt x="6473205" y="170071"/>
                </a:cubicBezTo>
                <a:cubicBezTo>
                  <a:pt x="6486541" y="168738"/>
                  <a:pt x="6504151" y="166859"/>
                  <a:pt x="6526034" y="164436"/>
                </a:cubicBezTo>
                <a:cubicBezTo>
                  <a:pt x="6526034" y="142825"/>
                  <a:pt x="6525855" y="130041"/>
                  <a:pt x="6525496" y="126083"/>
                </a:cubicBezTo>
                <a:cubicBezTo>
                  <a:pt x="6525138" y="122125"/>
                  <a:pt x="6522607" y="119562"/>
                  <a:pt x="6517903" y="118393"/>
                </a:cubicBezTo>
                <a:cubicBezTo>
                  <a:pt x="6513200" y="117224"/>
                  <a:pt x="6508206" y="113890"/>
                  <a:pt x="6502921" y="108391"/>
                </a:cubicBezTo>
                <a:cubicBezTo>
                  <a:pt x="6497637" y="102891"/>
                  <a:pt x="6501796" y="99324"/>
                  <a:pt x="6515397" y="97689"/>
                </a:cubicBezTo>
                <a:cubicBezTo>
                  <a:pt x="6528999" y="96054"/>
                  <a:pt x="6547200" y="93190"/>
                  <a:pt x="6570001" y="89096"/>
                </a:cubicBezTo>
                <a:cubicBezTo>
                  <a:pt x="6592802" y="85002"/>
                  <a:pt x="6611469" y="81607"/>
                  <a:pt x="6626003" y="78911"/>
                </a:cubicBezTo>
                <a:cubicBezTo>
                  <a:pt x="6633271" y="77563"/>
                  <a:pt x="6639446" y="77373"/>
                  <a:pt x="6644532" y="78341"/>
                </a:cubicBezTo>
                <a:close/>
                <a:moveTo>
                  <a:pt x="2916529" y="72374"/>
                </a:moveTo>
                <a:cubicBezTo>
                  <a:pt x="2921075" y="72842"/>
                  <a:pt x="2925578" y="74279"/>
                  <a:pt x="2930038" y="76684"/>
                </a:cubicBezTo>
                <a:cubicBezTo>
                  <a:pt x="2938957" y="81495"/>
                  <a:pt x="2938677" y="85995"/>
                  <a:pt x="2929199" y="90182"/>
                </a:cubicBezTo>
                <a:cubicBezTo>
                  <a:pt x="2919720" y="94369"/>
                  <a:pt x="2899715" y="99769"/>
                  <a:pt x="2869185" y="106379"/>
                </a:cubicBezTo>
                <a:cubicBezTo>
                  <a:pt x="2878176" y="109448"/>
                  <a:pt x="2880890" y="113356"/>
                  <a:pt x="2877327" y="118102"/>
                </a:cubicBezTo>
                <a:cubicBezTo>
                  <a:pt x="2873763" y="122849"/>
                  <a:pt x="2870461" y="127180"/>
                  <a:pt x="2867421" y="131095"/>
                </a:cubicBezTo>
                <a:cubicBezTo>
                  <a:pt x="2864381" y="135010"/>
                  <a:pt x="2860090" y="140115"/>
                  <a:pt x="2854547" y="146410"/>
                </a:cubicBezTo>
                <a:cubicBezTo>
                  <a:pt x="2849004" y="152705"/>
                  <a:pt x="2849915" y="155645"/>
                  <a:pt x="2857279" y="155229"/>
                </a:cubicBezTo>
                <a:cubicBezTo>
                  <a:pt x="2864642" y="154813"/>
                  <a:pt x="2877101" y="153207"/>
                  <a:pt x="2894653" y="150411"/>
                </a:cubicBezTo>
                <a:cubicBezTo>
                  <a:pt x="2890810" y="148747"/>
                  <a:pt x="2886701" y="143388"/>
                  <a:pt x="2882328" y="134332"/>
                </a:cubicBezTo>
                <a:cubicBezTo>
                  <a:pt x="2877954" y="125276"/>
                  <a:pt x="2879219" y="121476"/>
                  <a:pt x="2886124" y="122932"/>
                </a:cubicBezTo>
                <a:cubicBezTo>
                  <a:pt x="2893029" y="124387"/>
                  <a:pt x="2900561" y="127273"/>
                  <a:pt x="2908721" y="131589"/>
                </a:cubicBezTo>
                <a:cubicBezTo>
                  <a:pt x="2916880" y="135906"/>
                  <a:pt x="2923129" y="141015"/>
                  <a:pt x="2927467" y="146916"/>
                </a:cubicBezTo>
                <a:cubicBezTo>
                  <a:pt x="2931805" y="152817"/>
                  <a:pt x="2932486" y="159858"/>
                  <a:pt x="2929511" y="168039"/>
                </a:cubicBezTo>
                <a:cubicBezTo>
                  <a:pt x="2926535" y="176220"/>
                  <a:pt x="2921229" y="177578"/>
                  <a:pt x="2913593" y="172115"/>
                </a:cubicBezTo>
                <a:cubicBezTo>
                  <a:pt x="2905957" y="166651"/>
                  <a:pt x="2902074" y="163532"/>
                  <a:pt x="2901945" y="162758"/>
                </a:cubicBezTo>
                <a:lnTo>
                  <a:pt x="2881317" y="167404"/>
                </a:lnTo>
                <a:cubicBezTo>
                  <a:pt x="2895714" y="174933"/>
                  <a:pt x="2901529" y="180594"/>
                  <a:pt x="2898762" y="184386"/>
                </a:cubicBezTo>
                <a:cubicBezTo>
                  <a:pt x="2895994" y="188180"/>
                  <a:pt x="2893520" y="198967"/>
                  <a:pt x="2891341" y="216749"/>
                </a:cubicBezTo>
                <a:cubicBezTo>
                  <a:pt x="2889161" y="234531"/>
                  <a:pt x="2889903" y="247075"/>
                  <a:pt x="2893567" y="254381"/>
                </a:cubicBezTo>
                <a:cubicBezTo>
                  <a:pt x="2897231" y="261687"/>
                  <a:pt x="2906573" y="265545"/>
                  <a:pt x="2921595" y="265954"/>
                </a:cubicBezTo>
                <a:cubicBezTo>
                  <a:pt x="2936616" y="266362"/>
                  <a:pt x="2947142" y="263950"/>
                  <a:pt x="2953172" y="258715"/>
                </a:cubicBezTo>
                <a:cubicBezTo>
                  <a:pt x="2959202" y="253481"/>
                  <a:pt x="2964099" y="241776"/>
                  <a:pt x="2967863" y="223600"/>
                </a:cubicBezTo>
                <a:cubicBezTo>
                  <a:pt x="2971628" y="205424"/>
                  <a:pt x="2975001" y="205689"/>
                  <a:pt x="2977984" y="224396"/>
                </a:cubicBezTo>
                <a:cubicBezTo>
                  <a:pt x="2980967" y="243102"/>
                  <a:pt x="2984498" y="255270"/>
                  <a:pt x="2988578" y="260899"/>
                </a:cubicBezTo>
                <a:cubicBezTo>
                  <a:pt x="2992658" y="266527"/>
                  <a:pt x="2990886" y="271787"/>
                  <a:pt x="2983265" y="276677"/>
                </a:cubicBezTo>
                <a:cubicBezTo>
                  <a:pt x="2975643" y="281567"/>
                  <a:pt x="2966017" y="285625"/>
                  <a:pt x="2954387" y="288851"/>
                </a:cubicBezTo>
                <a:cubicBezTo>
                  <a:pt x="2942757" y="292078"/>
                  <a:pt x="2929356" y="292992"/>
                  <a:pt x="2914184" y="291594"/>
                </a:cubicBezTo>
                <a:cubicBezTo>
                  <a:pt x="2899012" y="290196"/>
                  <a:pt x="2887691" y="285757"/>
                  <a:pt x="2880220" y="278279"/>
                </a:cubicBezTo>
                <a:cubicBezTo>
                  <a:pt x="2872748" y="270801"/>
                  <a:pt x="2869013" y="258364"/>
                  <a:pt x="2869013" y="240969"/>
                </a:cubicBezTo>
                <a:cubicBezTo>
                  <a:pt x="2869013" y="223704"/>
                  <a:pt x="2869465" y="210643"/>
                  <a:pt x="2870368" y="201788"/>
                </a:cubicBezTo>
                <a:cubicBezTo>
                  <a:pt x="2871271" y="192933"/>
                  <a:pt x="2871160" y="185566"/>
                  <a:pt x="2870035" y="179686"/>
                </a:cubicBezTo>
                <a:cubicBezTo>
                  <a:pt x="2868909" y="173807"/>
                  <a:pt x="2869285" y="170867"/>
                  <a:pt x="2871164" y="170867"/>
                </a:cubicBezTo>
                <a:lnTo>
                  <a:pt x="2852988" y="174438"/>
                </a:lnTo>
                <a:cubicBezTo>
                  <a:pt x="2862882" y="180834"/>
                  <a:pt x="2866844" y="185975"/>
                  <a:pt x="2864872" y="189861"/>
                </a:cubicBezTo>
                <a:cubicBezTo>
                  <a:pt x="2862900" y="193747"/>
                  <a:pt x="2858222" y="201455"/>
                  <a:pt x="2850837" y="212984"/>
                </a:cubicBezTo>
                <a:cubicBezTo>
                  <a:pt x="2843451" y="224514"/>
                  <a:pt x="2834016" y="235793"/>
                  <a:pt x="2822529" y="246820"/>
                </a:cubicBezTo>
                <a:cubicBezTo>
                  <a:pt x="2811043" y="257848"/>
                  <a:pt x="2795673" y="267291"/>
                  <a:pt x="2776422" y="275149"/>
                </a:cubicBezTo>
                <a:cubicBezTo>
                  <a:pt x="2757170" y="283008"/>
                  <a:pt x="2750491" y="283649"/>
                  <a:pt x="2756385" y="277074"/>
                </a:cubicBezTo>
                <a:cubicBezTo>
                  <a:pt x="2762279" y="270499"/>
                  <a:pt x="2772051" y="261705"/>
                  <a:pt x="2785703" y="250692"/>
                </a:cubicBezTo>
                <a:cubicBezTo>
                  <a:pt x="2799355" y="239679"/>
                  <a:pt x="2811480" y="226737"/>
                  <a:pt x="2822077" y="211866"/>
                </a:cubicBezTo>
                <a:cubicBezTo>
                  <a:pt x="2832675" y="196995"/>
                  <a:pt x="2837170" y="186928"/>
                  <a:pt x="2835564" y="181665"/>
                </a:cubicBezTo>
                <a:cubicBezTo>
                  <a:pt x="2828753" y="185795"/>
                  <a:pt x="2823085" y="189076"/>
                  <a:pt x="2818560" y="191506"/>
                </a:cubicBezTo>
                <a:cubicBezTo>
                  <a:pt x="2814036" y="193937"/>
                  <a:pt x="2810067" y="190685"/>
                  <a:pt x="2806654" y="181751"/>
                </a:cubicBezTo>
                <a:cubicBezTo>
                  <a:pt x="2803241" y="172818"/>
                  <a:pt x="2805095" y="166633"/>
                  <a:pt x="2812215" y="163199"/>
                </a:cubicBezTo>
                <a:cubicBezTo>
                  <a:pt x="2819335" y="159764"/>
                  <a:pt x="2825221" y="155294"/>
                  <a:pt x="2829875" y="149787"/>
                </a:cubicBezTo>
                <a:cubicBezTo>
                  <a:pt x="2834528" y="144281"/>
                  <a:pt x="2839067" y="136519"/>
                  <a:pt x="2843491" y="126502"/>
                </a:cubicBezTo>
                <a:cubicBezTo>
                  <a:pt x="2847915" y="116486"/>
                  <a:pt x="2850277" y="111477"/>
                  <a:pt x="2850578" y="111477"/>
                </a:cubicBezTo>
                <a:cubicBezTo>
                  <a:pt x="2841616" y="112366"/>
                  <a:pt x="2834740" y="112811"/>
                  <a:pt x="2829950" y="112811"/>
                </a:cubicBezTo>
                <a:cubicBezTo>
                  <a:pt x="2824673" y="112811"/>
                  <a:pt x="2818392" y="110097"/>
                  <a:pt x="2811107" y="104669"/>
                </a:cubicBezTo>
                <a:cubicBezTo>
                  <a:pt x="2803822" y="99242"/>
                  <a:pt x="2807472" y="95409"/>
                  <a:pt x="2822056" y="93172"/>
                </a:cubicBezTo>
                <a:cubicBezTo>
                  <a:pt x="2836640" y="90935"/>
                  <a:pt x="2851421" y="87895"/>
                  <a:pt x="2866399" y="84052"/>
                </a:cubicBezTo>
                <a:cubicBezTo>
                  <a:pt x="2881377" y="80208"/>
                  <a:pt x="2893499" y="76817"/>
                  <a:pt x="2902763" y="73877"/>
                </a:cubicBezTo>
                <a:cubicBezTo>
                  <a:pt x="2907394" y="72407"/>
                  <a:pt x="2911983" y="71906"/>
                  <a:pt x="2916529" y="72374"/>
                </a:cubicBezTo>
                <a:close/>
                <a:moveTo>
                  <a:pt x="4532163" y="71777"/>
                </a:moveTo>
                <a:cubicBezTo>
                  <a:pt x="4535464" y="71668"/>
                  <a:pt x="4539288" y="72329"/>
                  <a:pt x="4543636" y="73759"/>
                </a:cubicBezTo>
                <a:cubicBezTo>
                  <a:pt x="4552334" y="76620"/>
                  <a:pt x="4559472" y="80251"/>
                  <a:pt x="4565050" y="84654"/>
                </a:cubicBezTo>
                <a:cubicBezTo>
                  <a:pt x="4570629" y="89056"/>
                  <a:pt x="4570621" y="94541"/>
                  <a:pt x="4565028" y="101109"/>
                </a:cubicBezTo>
                <a:cubicBezTo>
                  <a:pt x="4559436" y="107677"/>
                  <a:pt x="4553685" y="119967"/>
                  <a:pt x="4547777" y="137978"/>
                </a:cubicBezTo>
                <a:cubicBezTo>
                  <a:pt x="4558575" y="151343"/>
                  <a:pt x="4558271" y="158578"/>
                  <a:pt x="4546863" y="159682"/>
                </a:cubicBezTo>
                <a:cubicBezTo>
                  <a:pt x="4535455" y="160786"/>
                  <a:pt x="4518079" y="163009"/>
                  <a:pt x="4494733" y="166350"/>
                </a:cubicBezTo>
                <a:cubicBezTo>
                  <a:pt x="4493987" y="173979"/>
                  <a:pt x="4491578" y="179787"/>
                  <a:pt x="4487505" y="183773"/>
                </a:cubicBezTo>
                <a:cubicBezTo>
                  <a:pt x="4483433" y="187760"/>
                  <a:pt x="4479866" y="185720"/>
                  <a:pt x="4476804" y="177654"/>
                </a:cubicBezTo>
                <a:cubicBezTo>
                  <a:pt x="4473742" y="169587"/>
                  <a:pt x="4470419" y="157040"/>
                  <a:pt x="4466834" y="140011"/>
                </a:cubicBezTo>
                <a:cubicBezTo>
                  <a:pt x="4463249" y="122982"/>
                  <a:pt x="4458943" y="110434"/>
                  <a:pt x="4453917" y="102368"/>
                </a:cubicBezTo>
                <a:cubicBezTo>
                  <a:pt x="4448891" y="94301"/>
                  <a:pt x="4450013" y="89956"/>
                  <a:pt x="4457283" y="89332"/>
                </a:cubicBezTo>
                <a:cubicBezTo>
                  <a:pt x="4464554" y="88709"/>
                  <a:pt x="4469903" y="88390"/>
                  <a:pt x="4473330" y="88375"/>
                </a:cubicBezTo>
                <a:cubicBezTo>
                  <a:pt x="4476758" y="88361"/>
                  <a:pt x="4484906" y="86855"/>
                  <a:pt x="4497776" y="83858"/>
                </a:cubicBezTo>
                <a:cubicBezTo>
                  <a:pt x="4510647" y="80861"/>
                  <a:pt x="4519333" y="77713"/>
                  <a:pt x="4523836" y="74415"/>
                </a:cubicBezTo>
                <a:cubicBezTo>
                  <a:pt x="4526088" y="72766"/>
                  <a:pt x="4528863" y="71887"/>
                  <a:pt x="4532163" y="71777"/>
                </a:cubicBezTo>
                <a:close/>
                <a:moveTo>
                  <a:pt x="2415859" y="69618"/>
                </a:moveTo>
                <a:cubicBezTo>
                  <a:pt x="2398550" y="73218"/>
                  <a:pt x="2387164" y="75067"/>
                  <a:pt x="2381701" y="75168"/>
                </a:cubicBezTo>
                <a:cubicBezTo>
                  <a:pt x="2394291" y="79742"/>
                  <a:pt x="2400124" y="84561"/>
                  <a:pt x="2399199" y="89623"/>
                </a:cubicBezTo>
                <a:cubicBezTo>
                  <a:pt x="2398274" y="94685"/>
                  <a:pt x="2396937" y="108674"/>
                  <a:pt x="2395188" y="131589"/>
                </a:cubicBezTo>
                <a:cubicBezTo>
                  <a:pt x="2397453" y="131589"/>
                  <a:pt x="2407298" y="129603"/>
                  <a:pt x="2424721" y="125631"/>
                </a:cubicBezTo>
                <a:cubicBezTo>
                  <a:pt x="2424721" y="107476"/>
                  <a:pt x="2424076" y="95183"/>
                  <a:pt x="2422785" y="88752"/>
                </a:cubicBezTo>
                <a:cubicBezTo>
                  <a:pt x="2421495" y="82320"/>
                  <a:pt x="2419186" y="75942"/>
                  <a:pt x="2415859" y="69618"/>
                </a:cubicBezTo>
                <a:close/>
                <a:moveTo>
                  <a:pt x="583078" y="57714"/>
                </a:moveTo>
                <a:cubicBezTo>
                  <a:pt x="590287" y="57826"/>
                  <a:pt x="596947" y="61138"/>
                  <a:pt x="603056" y="67650"/>
                </a:cubicBezTo>
                <a:cubicBezTo>
                  <a:pt x="611200" y="76333"/>
                  <a:pt x="608035" y="81757"/>
                  <a:pt x="593559" y="83923"/>
                </a:cubicBezTo>
                <a:cubicBezTo>
                  <a:pt x="579082" y="86088"/>
                  <a:pt x="568391" y="87834"/>
                  <a:pt x="561487" y="89160"/>
                </a:cubicBezTo>
                <a:cubicBezTo>
                  <a:pt x="554582" y="90487"/>
                  <a:pt x="543264" y="92433"/>
                  <a:pt x="527533" y="95000"/>
                </a:cubicBezTo>
                <a:cubicBezTo>
                  <a:pt x="535635" y="99804"/>
                  <a:pt x="537026" y="105354"/>
                  <a:pt x="531706" y="111649"/>
                </a:cubicBezTo>
                <a:lnTo>
                  <a:pt x="516864" y="126513"/>
                </a:lnTo>
                <a:cubicBezTo>
                  <a:pt x="511572" y="131790"/>
                  <a:pt x="507077" y="136200"/>
                  <a:pt x="503377" y="139742"/>
                </a:cubicBezTo>
                <a:cubicBezTo>
                  <a:pt x="499677" y="143284"/>
                  <a:pt x="502753" y="144191"/>
                  <a:pt x="512604" y="142463"/>
                </a:cubicBezTo>
                <a:cubicBezTo>
                  <a:pt x="522457" y="140735"/>
                  <a:pt x="537729" y="137627"/>
                  <a:pt x="558422" y="133138"/>
                </a:cubicBezTo>
                <a:cubicBezTo>
                  <a:pt x="553560" y="130284"/>
                  <a:pt x="548746" y="123459"/>
                  <a:pt x="543977" y="112660"/>
                </a:cubicBezTo>
                <a:cubicBezTo>
                  <a:pt x="539209" y="101862"/>
                  <a:pt x="544081" y="99991"/>
                  <a:pt x="558594" y="107046"/>
                </a:cubicBezTo>
                <a:cubicBezTo>
                  <a:pt x="573106" y="114102"/>
                  <a:pt x="583704" y="121257"/>
                  <a:pt x="590386" y="128513"/>
                </a:cubicBezTo>
                <a:cubicBezTo>
                  <a:pt x="597068" y="135770"/>
                  <a:pt x="598979" y="144191"/>
                  <a:pt x="596119" y="153777"/>
                </a:cubicBezTo>
                <a:cubicBezTo>
                  <a:pt x="593258" y="163364"/>
                  <a:pt x="588661" y="166124"/>
                  <a:pt x="582330" y="162059"/>
                </a:cubicBezTo>
                <a:cubicBezTo>
                  <a:pt x="575999" y="157993"/>
                  <a:pt x="570654" y="152827"/>
                  <a:pt x="566294" y="146561"/>
                </a:cubicBezTo>
                <a:cubicBezTo>
                  <a:pt x="513809" y="161618"/>
                  <a:pt x="482939" y="172581"/>
                  <a:pt x="473682" y="179450"/>
                </a:cubicBezTo>
                <a:cubicBezTo>
                  <a:pt x="464425" y="186319"/>
                  <a:pt x="458686" y="183637"/>
                  <a:pt x="456462" y="171405"/>
                </a:cubicBezTo>
                <a:cubicBezTo>
                  <a:pt x="454240" y="159173"/>
                  <a:pt x="456047" y="152064"/>
                  <a:pt x="461883" y="150078"/>
                </a:cubicBezTo>
                <a:cubicBezTo>
                  <a:pt x="467720" y="148091"/>
                  <a:pt x="474718" y="143019"/>
                  <a:pt x="482878" y="134859"/>
                </a:cubicBezTo>
                <a:cubicBezTo>
                  <a:pt x="491037" y="126699"/>
                  <a:pt x="496866" y="114854"/>
                  <a:pt x="500365" y="99324"/>
                </a:cubicBezTo>
                <a:cubicBezTo>
                  <a:pt x="490643" y="102020"/>
                  <a:pt x="482888" y="103820"/>
                  <a:pt x="477102" y="104723"/>
                </a:cubicBezTo>
                <a:cubicBezTo>
                  <a:pt x="471315" y="105626"/>
                  <a:pt x="464074" y="102231"/>
                  <a:pt x="455377" y="94538"/>
                </a:cubicBezTo>
                <a:cubicBezTo>
                  <a:pt x="446679" y="86844"/>
                  <a:pt x="448654" y="82998"/>
                  <a:pt x="461302" y="82998"/>
                </a:cubicBezTo>
                <a:cubicBezTo>
                  <a:pt x="470939" y="82998"/>
                  <a:pt x="482229" y="81703"/>
                  <a:pt x="495171" y="79115"/>
                </a:cubicBezTo>
                <a:cubicBezTo>
                  <a:pt x="508112" y="76527"/>
                  <a:pt x="522241" y="73146"/>
                  <a:pt x="537557" y="68973"/>
                </a:cubicBezTo>
                <a:cubicBezTo>
                  <a:pt x="552872" y="64800"/>
                  <a:pt x="565581" y="61365"/>
                  <a:pt x="575683" y="58669"/>
                </a:cubicBezTo>
                <a:cubicBezTo>
                  <a:pt x="578209" y="57995"/>
                  <a:pt x="580674" y="57677"/>
                  <a:pt x="583078" y="57714"/>
                </a:cubicBezTo>
                <a:close/>
                <a:moveTo>
                  <a:pt x="219780" y="53293"/>
                </a:moveTo>
                <a:cubicBezTo>
                  <a:pt x="228350" y="53643"/>
                  <a:pt x="236363" y="57078"/>
                  <a:pt x="243815" y="63595"/>
                </a:cubicBezTo>
                <a:cubicBezTo>
                  <a:pt x="253753" y="72285"/>
                  <a:pt x="255682" y="77939"/>
                  <a:pt x="249602" y="80556"/>
                </a:cubicBezTo>
                <a:cubicBezTo>
                  <a:pt x="243522" y="83173"/>
                  <a:pt x="230734" y="84256"/>
                  <a:pt x="211238" y="83804"/>
                </a:cubicBezTo>
                <a:cubicBezTo>
                  <a:pt x="191743" y="83353"/>
                  <a:pt x="170430" y="84460"/>
                  <a:pt x="147299" y="87128"/>
                </a:cubicBezTo>
                <a:cubicBezTo>
                  <a:pt x="124168" y="89795"/>
                  <a:pt x="105189" y="92269"/>
                  <a:pt x="90362" y="94549"/>
                </a:cubicBezTo>
                <a:cubicBezTo>
                  <a:pt x="75534" y="96829"/>
                  <a:pt x="62391" y="99094"/>
                  <a:pt x="50933" y="101346"/>
                </a:cubicBezTo>
                <a:cubicBezTo>
                  <a:pt x="39475" y="103597"/>
                  <a:pt x="28247" y="100733"/>
                  <a:pt x="17248" y="92753"/>
                </a:cubicBezTo>
                <a:cubicBezTo>
                  <a:pt x="6249" y="84772"/>
                  <a:pt x="7209" y="80481"/>
                  <a:pt x="20130" y="79879"/>
                </a:cubicBezTo>
                <a:cubicBezTo>
                  <a:pt x="33050" y="79276"/>
                  <a:pt x="48509" y="78079"/>
                  <a:pt x="66506" y="76286"/>
                </a:cubicBezTo>
                <a:cubicBezTo>
                  <a:pt x="84102" y="74523"/>
                  <a:pt x="109606" y="70930"/>
                  <a:pt x="143019" y="65510"/>
                </a:cubicBezTo>
                <a:cubicBezTo>
                  <a:pt x="176431" y="60089"/>
                  <a:pt x="199099" y="56242"/>
                  <a:pt x="211023" y="53969"/>
                </a:cubicBezTo>
                <a:cubicBezTo>
                  <a:pt x="214004" y="53401"/>
                  <a:pt x="216923" y="53176"/>
                  <a:pt x="219780" y="53293"/>
                </a:cubicBezTo>
                <a:close/>
                <a:moveTo>
                  <a:pt x="3501741" y="52482"/>
                </a:moveTo>
                <a:lnTo>
                  <a:pt x="3458026" y="57099"/>
                </a:lnTo>
                <a:cubicBezTo>
                  <a:pt x="3458026" y="89773"/>
                  <a:pt x="3457463" y="123451"/>
                  <a:pt x="3456337" y="158133"/>
                </a:cubicBezTo>
                <a:lnTo>
                  <a:pt x="3454371" y="199681"/>
                </a:lnTo>
                <a:lnTo>
                  <a:pt x="3458467" y="196185"/>
                </a:lnTo>
                <a:cubicBezTo>
                  <a:pt x="3469674" y="187868"/>
                  <a:pt x="3481235" y="178195"/>
                  <a:pt x="3493152" y="167167"/>
                </a:cubicBezTo>
                <a:cubicBezTo>
                  <a:pt x="3505069" y="156140"/>
                  <a:pt x="3515351" y="145980"/>
                  <a:pt x="3523998" y="136687"/>
                </a:cubicBezTo>
                <a:cubicBezTo>
                  <a:pt x="3512511" y="128370"/>
                  <a:pt x="3504631" y="122663"/>
                  <a:pt x="3500358" y="119565"/>
                </a:cubicBezTo>
                <a:cubicBezTo>
                  <a:pt x="3490779" y="128987"/>
                  <a:pt x="3481526" y="135393"/>
                  <a:pt x="3472599" y="138785"/>
                </a:cubicBezTo>
                <a:cubicBezTo>
                  <a:pt x="3463672" y="142176"/>
                  <a:pt x="3463310" y="138953"/>
                  <a:pt x="3471513" y="129116"/>
                </a:cubicBezTo>
                <a:cubicBezTo>
                  <a:pt x="3479715" y="119278"/>
                  <a:pt x="3487140" y="107093"/>
                  <a:pt x="3493787" y="92559"/>
                </a:cubicBezTo>
                <a:cubicBezTo>
                  <a:pt x="3500433" y="78025"/>
                  <a:pt x="3503083" y="66044"/>
                  <a:pt x="3501735" y="56615"/>
                </a:cubicBezTo>
                <a:close/>
                <a:moveTo>
                  <a:pt x="2129772" y="52087"/>
                </a:moveTo>
                <a:cubicBezTo>
                  <a:pt x="2120035" y="53851"/>
                  <a:pt x="2110606" y="56092"/>
                  <a:pt x="2101486" y="58809"/>
                </a:cubicBezTo>
                <a:cubicBezTo>
                  <a:pt x="2092365" y="61527"/>
                  <a:pt x="2085052" y="60634"/>
                  <a:pt x="2079545" y="56131"/>
                </a:cubicBezTo>
                <a:cubicBezTo>
                  <a:pt x="2074784" y="61781"/>
                  <a:pt x="2070174" y="66492"/>
                  <a:pt x="2065714" y="70264"/>
                </a:cubicBezTo>
                <a:cubicBezTo>
                  <a:pt x="2070920" y="71970"/>
                  <a:pt x="2076534" y="74906"/>
                  <a:pt x="2082557" y="79072"/>
                </a:cubicBezTo>
                <a:cubicBezTo>
                  <a:pt x="2088580" y="83238"/>
                  <a:pt x="2094782" y="87235"/>
                  <a:pt x="2101163" y="91064"/>
                </a:cubicBezTo>
                <a:cubicBezTo>
                  <a:pt x="2112721" y="78746"/>
                  <a:pt x="2120698" y="69249"/>
                  <a:pt x="2125093" y="62574"/>
                </a:cubicBezTo>
                <a:cubicBezTo>
                  <a:pt x="2129489" y="55898"/>
                  <a:pt x="2131048" y="52403"/>
                  <a:pt x="2129772" y="52087"/>
                </a:cubicBezTo>
                <a:close/>
                <a:moveTo>
                  <a:pt x="392928" y="43835"/>
                </a:moveTo>
                <a:cubicBezTo>
                  <a:pt x="394944" y="43809"/>
                  <a:pt x="397397" y="44093"/>
                  <a:pt x="400288" y="44688"/>
                </a:cubicBezTo>
                <a:cubicBezTo>
                  <a:pt x="411854" y="47068"/>
                  <a:pt x="420881" y="50790"/>
                  <a:pt x="427370" y="55852"/>
                </a:cubicBezTo>
                <a:cubicBezTo>
                  <a:pt x="433859" y="60914"/>
                  <a:pt x="435974" y="68073"/>
                  <a:pt x="433715" y="77330"/>
                </a:cubicBezTo>
                <a:cubicBezTo>
                  <a:pt x="431457" y="86586"/>
                  <a:pt x="426520" y="89519"/>
                  <a:pt x="418906" y="86127"/>
                </a:cubicBezTo>
                <a:cubicBezTo>
                  <a:pt x="411291" y="82736"/>
                  <a:pt x="404637" y="78201"/>
                  <a:pt x="398944" y="72522"/>
                </a:cubicBezTo>
                <a:cubicBezTo>
                  <a:pt x="393165" y="66729"/>
                  <a:pt x="389053" y="60046"/>
                  <a:pt x="386608" y="52474"/>
                </a:cubicBezTo>
                <a:cubicBezTo>
                  <a:pt x="384774" y="46796"/>
                  <a:pt x="386881" y="43916"/>
                  <a:pt x="392928" y="43835"/>
                </a:cubicBezTo>
                <a:close/>
                <a:moveTo>
                  <a:pt x="3589378" y="43311"/>
                </a:moveTo>
                <a:cubicBezTo>
                  <a:pt x="3582592" y="43985"/>
                  <a:pt x="3568253" y="45471"/>
                  <a:pt x="3546360" y="47769"/>
                </a:cubicBezTo>
                <a:lnTo>
                  <a:pt x="3519004" y="50659"/>
                </a:lnTo>
                <a:lnTo>
                  <a:pt x="3534334" y="60100"/>
                </a:lnTo>
                <a:cubicBezTo>
                  <a:pt x="3538356" y="65040"/>
                  <a:pt x="3538618" y="69435"/>
                  <a:pt x="3535119" y="73286"/>
                </a:cubicBezTo>
                <a:cubicBezTo>
                  <a:pt x="3531620" y="77136"/>
                  <a:pt x="3527518" y="81090"/>
                  <a:pt x="3522815" y="85149"/>
                </a:cubicBezTo>
                <a:cubicBezTo>
                  <a:pt x="3527002" y="84589"/>
                  <a:pt x="3532132" y="83718"/>
                  <a:pt x="3538205" y="82535"/>
                </a:cubicBezTo>
                <a:cubicBezTo>
                  <a:pt x="3544279" y="81352"/>
                  <a:pt x="3549136" y="79327"/>
                  <a:pt x="3552779" y="76458"/>
                </a:cubicBezTo>
                <a:cubicBezTo>
                  <a:pt x="3556421" y="73590"/>
                  <a:pt x="3561494" y="73375"/>
                  <a:pt x="3567997" y="75813"/>
                </a:cubicBezTo>
                <a:cubicBezTo>
                  <a:pt x="3574501" y="78251"/>
                  <a:pt x="3580294" y="81786"/>
                  <a:pt x="3585378" y="86418"/>
                </a:cubicBezTo>
                <a:cubicBezTo>
                  <a:pt x="3590461" y="91050"/>
                  <a:pt x="3590339" y="95294"/>
                  <a:pt x="3585012" y="99152"/>
                </a:cubicBezTo>
                <a:cubicBezTo>
                  <a:pt x="3579685" y="103009"/>
                  <a:pt x="3574863" y="108387"/>
                  <a:pt x="3570546" y="115285"/>
                </a:cubicBezTo>
                <a:cubicBezTo>
                  <a:pt x="3566230" y="122182"/>
                  <a:pt x="3560666" y="129424"/>
                  <a:pt x="3553854" y="137010"/>
                </a:cubicBezTo>
                <a:cubicBezTo>
                  <a:pt x="3568080" y="147321"/>
                  <a:pt x="3580086" y="154695"/>
                  <a:pt x="3589873" y="159133"/>
                </a:cubicBezTo>
                <a:cubicBezTo>
                  <a:pt x="3599660" y="163572"/>
                  <a:pt x="3610502" y="168204"/>
                  <a:pt x="3622397" y="173029"/>
                </a:cubicBezTo>
                <a:cubicBezTo>
                  <a:pt x="3634292" y="177855"/>
                  <a:pt x="3634264" y="181845"/>
                  <a:pt x="3622311" y="185000"/>
                </a:cubicBezTo>
                <a:cubicBezTo>
                  <a:pt x="3610358" y="188154"/>
                  <a:pt x="3598979" y="189961"/>
                  <a:pt x="3588174" y="190420"/>
                </a:cubicBezTo>
                <a:cubicBezTo>
                  <a:pt x="3577369" y="190879"/>
                  <a:pt x="3569320" y="187523"/>
                  <a:pt x="3564029" y="180353"/>
                </a:cubicBezTo>
                <a:cubicBezTo>
                  <a:pt x="3558737" y="173183"/>
                  <a:pt x="3550477" y="164170"/>
                  <a:pt x="3539249" y="153315"/>
                </a:cubicBezTo>
                <a:cubicBezTo>
                  <a:pt x="3531835" y="162593"/>
                  <a:pt x="3521022" y="172276"/>
                  <a:pt x="3506811" y="182365"/>
                </a:cubicBezTo>
                <a:cubicBezTo>
                  <a:pt x="3492600" y="192453"/>
                  <a:pt x="3478188" y="199358"/>
                  <a:pt x="3463575" y="203079"/>
                </a:cubicBezTo>
                <a:cubicBezTo>
                  <a:pt x="3459922" y="204009"/>
                  <a:pt x="3457076" y="204563"/>
                  <a:pt x="3455036" y="204741"/>
                </a:cubicBezTo>
                <a:lnTo>
                  <a:pt x="3454139" y="204597"/>
                </a:lnTo>
                <a:lnTo>
                  <a:pt x="3451271" y="265190"/>
                </a:lnTo>
                <a:cubicBezTo>
                  <a:pt x="3504015" y="262537"/>
                  <a:pt x="3539120" y="260314"/>
                  <a:pt x="3556586" y="258522"/>
                </a:cubicBezTo>
                <a:cubicBezTo>
                  <a:pt x="3574052" y="256729"/>
                  <a:pt x="3587439" y="255367"/>
                  <a:pt x="3596746" y="254435"/>
                </a:cubicBezTo>
                <a:cubicBezTo>
                  <a:pt x="3606053" y="253503"/>
                  <a:pt x="3612936" y="255284"/>
                  <a:pt x="3617396" y="259780"/>
                </a:cubicBezTo>
                <a:cubicBezTo>
                  <a:pt x="3621856" y="264276"/>
                  <a:pt x="3624953" y="262910"/>
                  <a:pt x="3626688" y="255682"/>
                </a:cubicBezTo>
                <a:cubicBezTo>
                  <a:pt x="3628423" y="248455"/>
                  <a:pt x="3629065" y="229820"/>
                  <a:pt x="3628613" y="199777"/>
                </a:cubicBezTo>
                <a:cubicBezTo>
                  <a:pt x="3628162" y="169734"/>
                  <a:pt x="3627491" y="139627"/>
                  <a:pt x="3626602" y="109455"/>
                </a:cubicBezTo>
                <a:cubicBezTo>
                  <a:pt x="3625713" y="79283"/>
                  <a:pt x="3622680" y="60380"/>
                  <a:pt x="3617503" y="52743"/>
                </a:cubicBezTo>
                <a:cubicBezTo>
                  <a:pt x="3612326" y="45107"/>
                  <a:pt x="3602951" y="41963"/>
                  <a:pt x="3589378" y="43311"/>
                </a:cubicBezTo>
                <a:close/>
                <a:moveTo>
                  <a:pt x="4878602" y="41139"/>
                </a:moveTo>
                <a:cubicBezTo>
                  <a:pt x="4899739" y="41139"/>
                  <a:pt x="4916284" y="46875"/>
                  <a:pt x="4928237" y="58347"/>
                </a:cubicBezTo>
                <a:cubicBezTo>
                  <a:pt x="4940190" y="69819"/>
                  <a:pt x="4946166" y="84353"/>
                  <a:pt x="4946166" y="101948"/>
                </a:cubicBezTo>
                <a:cubicBezTo>
                  <a:pt x="4946166" y="114338"/>
                  <a:pt x="4943323" y="125746"/>
                  <a:pt x="4937637" y="136171"/>
                </a:cubicBezTo>
                <a:cubicBezTo>
                  <a:pt x="4931951" y="146596"/>
                  <a:pt x="4924362" y="155609"/>
                  <a:pt x="4914868" y="163210"/>
                </a:cubicBezTo>
                <a:cubicBezTo>
                  <a:pt x="4906379" y="170036"/>
                  <a:pt x="4900474" y="176761"/>
                  <a:pt x="4897155" y="183386"/>
                </a:cubicBezTo>
                <a:cubicBezTo>
                  <a:pt x="4893835" y="190011"/>
                  <a:pt x="4892175" y="194357"/>
                  <a:pt x="4892175" y="196422"/>
                </a:cubicBezTo>
                <a:lnTo>
                  <a:pt x="4892175" y="209995"/>
                </a:lnTo>
                <a:lnTo>
                  <a:pt x="4859608" y="209995"/>
                </a:lnTo>
                <a:lnTo>
                  <a:pt x="4859608" y="192378"/>
                </a:lnTo>
                <a:cubicBezTo>
                  <a:pt x="4859608" y="184017"/>
                  <a:pt x="4861709" y="175865"/>
                  <a:pt x="4865911" y="167920"/>
                </a:cubicBezTo>
                <a:cubicBezTo>
                  <a:pt x="4870113" y="159976"/>
                  <a:pt x="4877246" y="151429"/>
                  <a:pt x="4887313" y="142280"/>
                </a:cubicBezTo>
                <a:cubicBezTo>
                  <a:pt x="4894254" y="136214"/>
                  <a:pt x="4899022" y="129944"/>
                  <a:pt x="4901618" y="123469"/>
                </a:cubicBezTo>
                <a:cubicBezTo>
                  <a:pt x="4904213" y="116995"/>
                  <a:pt x="4905511" y="110717"/>
                  <a:pt x="4905511" y="104637"/>
                </a:cubicBezTo>
                <a:cubicBezTo>
                  <a:pt x="4905511" y="94083"/>
                  <a:pt x="4903181" y="86285"/>
                  <a:pt x="4898520" y="81245"/>
                </a:cubicBezTo>
                <a:cubicBezTo>
                  <a:pt x="4893860" y="76204"/>
                  <a:pt x="4887220" y="73684"/>
                  <a:pt x="4878602" y="73684"/>
                </a:cubicBezTo>
                <a:cubicBezTo>
                  <a:pt x="4869911" y="73684"/>
                  <a:pt x="4862576" y="77072"/>
                  <a:pt x="4856597" y="83847"/>
                </a:cubicBezTo>
                <a:cubicBezTo>
                  <a:pt x="4850617" y="90623"/>
                  <a:pt x="4847627" y="103432"/>
                  <a:pt x="4847627" y="122275"/>
                </a:cubicBezTo>
                <a:lnTo>
                  <a:pt x="4808327" y="122275"/>
                </a:lnTo>
                <a:cubicBezTo>
                  <a:pt x="4809245" y="93781"/>
                  <a:pt x="4816340" y="73135"/>
                  <a:pt x="4829612" y="60337"/>
                </a:cubicBezTo>
                <a:cubicBezTo>
                  <a:pt x="4842884" y="47538"/>
                  <a:pt x="4859214" y="41139"/>
                  <a:pt x="4878602" y="41139"/>
                </a:cubicBezTo>
                <a:close/>
                <a:moveTo>
                  <a:pt x="6950669" y="40601"/>
                </a:moveTo>
                <a:cubicBezTo>
                  <a:pt x="6943026" y="41949"/>
                  <a:pt x="6918003" y="46910"/>
                  <a:pt x="6875598" y="55486"/>
                </a:cubicBezTo>
                <a:cubicBezTo>
                  <a:pt x="6874867" y="64205"/>
                  <a:pt x="6874071" y="72916"/>
                  <a:pt x="6873211" y="81621"/>
                </a:cubicBezTo>
                <a:cubicBezTo>
                  <a:pt x="6911771" y="73662"/>
                  <a:pt x="6939427" y="67180"/>
                  <a:pt x="6956175" y="62176"/>
                </a:cubicBezTo>
                <a:cubicBezTo>
                  <a:pt x="6959273" y="55981"/>
                  <a:pt x="6961041" y="50499"/>
                  <a:pt x="6961479" y="45731"/>
                </a:cubicBezTo>
                <a:cubicBezTo>
                  <a:pt x="6961915" y="40963"/>
                  <a:pt x="6958313" y="39253"/>
                  <a:pt x="6950669" y="40601"/>
                </a:cubicBezTo>
                <a:close/>
                <a:moveTo>
                  <a:pt x="5938409" y="40547"/>
                </a:moveTo>
                <a:cubicBezTo>
                  <a:pt x="5954520" y="41960"/>
                  <a:pt x="5965343" y="45735"/>
                  <a:pt x="5970879" y="51872"/>
                </a:cubicBezTo>
                <a:cubicBezTo>
                  <a:pt x="5976414" y="58010"/>
                  <a:pt x="5977776" y="65653"/>
                  <a:pt x="5974966" y="74802"/>
                </a:cubicBezTo>
                <a:cubicBezTo>
                  <a:pt x="5972155" y="83951"/>
                  <a:pt x="5966086" y="86142"/>
                  <a:pt x="5956757" y="81374"/>
                </a:cubicBezTo>
                <a:cubicBezTo>
                  <a:pt x="5947429" y="76605"/>
                  <a:pt x="5938097" y="69561"/>
                  <a:pt x="5928761" y="60240"/>
                </a:cubicBezTo>
                <a:cubicBezTo>
                  <a:pt x="5919082" y="45699"/>
                  <a:pt x="5922298" y="39134"/>
                  <a:pt x="5938409" y="40547"/>
                </a:cubicBezTo>
                <a:close/>
                <a:moveTo>
                  <a:pt x="5224034" y="40547"/>
                </a:moveTo>
                <a:cubicBezTo>
                  <a:pt x="5240145" y="41960"/>
                  <a:pt x="5250968" y="45735"/>
                  <a:pt x="5256504" y="51872"/>
                </a:cubicBezTo>
                <a:cubicBezTo>
                  <a:pt x="5262039" y="58010"/>
                  <a:pt x="5263401" y="65653"/>
                  <a:pt x="5260591" y="74802"/>
                </a:cubicBezTo>
                <a:cubicBezTo>
                  <a:pt x="5257780" y="83951"/>
                  <a:pt x="5251711" y="86142"/>
                  <a:pt x="5242382" y="81374"/>
                </a:cubicBezTo>
                <a:cubicBezTo>
                  <a:pt x="5233054" y="76605"/>
                  <a:pt x="5223722" y="69561"/>
                  <a:pt x="5214386" y="60240"/>
                </a:cubicBezTo>
                <a:cubicBezTo>
                  <a:pt x="5204707" y="45699"/>
                  <a:pt x="5207923" y="39134"/>
                  <a:pt x="5224034" y="40547"/>
                </a:cubicBezTo>
                <a:close/>
                <a:moveTo>
                  <a:pt x="7333371" y="38073"/>
                </a:moveTo>
                <a:cubicBezTo>
                  <a:pt x="7345509" y="37186"/>
                  <a:pt x="7355194" y="39122"/>
                  <a:pt x="7362427" y="43881"/>
                </a:cubicBezTo>
                <a:cubicBezTo>
                  <a:pt x="7372070" y="50227"/>
                  <a:pt x="7370030" y="55873"/>
                  <a:pt x="7356307" y="60820"/>
                </a:cubicBezTo>
                <a:cubicBezTo>
                  <a:pt x="7342583" y="65768"/>
                  <a:pt x="7322844" y="70020"/>
                  <a:pt x="7297089" y="73576"/>
                </a:cubicBezTo>
                <a:cubicBezTo>
                  <a:pt x="7269857" y="78136"/>
                  <a:pt x="7249329" y="76799"/>
                  <a:pt x="7235505" y="69564"/>
                </a:cubicBezTo>
                <a:cubicBezTo>
                  <a:pt x="7221681" y="62330"/>
                  <a:pt x="7222043" y="57823"/>
                  <a:pt x="7236591" y="56045"/>
                </a:cubicBezTo>
                <a:cubicBezTo>
                  <a:pt x="7251139" y="54267"/>
                  <a:pt x="7264157" y="52055"/>
                  <a:pt x="7275643" y="49409"/>
                </a:cubicBezTo>
                <a:cubicBezTo>
                  <a:pt x="7287129" y="46763"/>
                  <a:pt x="7302054" y="43594"/>
                  <a:pt x="7320417" y="39902"/>
                </a:cubicBezTo>
                <a:cubicBezTo>
                  <a:pt x="7325007" y="38979"/>
                  <a:pt x="7329325" y="38369"/>
                  <a:pt x="7333371" y="38073"/>
                </a:cubicBezTo>
                <a:close/>
                <a:moveTo>
                  <a:pt x="4294897" y="38073"/>
                </a:moveTo>
                <a:cubicBezTo>
                  <a:pt x="4307034" y="37186"/>
                  <a:pt x="4316719" y="39122"/>
                  <a:pt x="4323951" y="43881"/>
                </a:cubicBezTo>
                <a:cubicBezTo>
                  <a:pt x="4333596" y="50227"/>
                  <a:pt x="4331555" y="55873"/>
                  <a:pt x="4317832" y="60820"/>
                </a:cubicBezTo>
                <a:cubicBezTo>
                  <a:pt x="4304108" y="65768"/>
                  <a:pt x="4284369" y="70020"/>
                  <a:pt x="4258614" y="73576"/>
                </a:cubicBezTo>
                <a:cubicBezTo>
                  <a:pt x="4231382" y="78136"/>
                  <a:pt x="4210854" y="76799"/>
                  <a:pt x="4197030" y="69564"/>
                </a:cubicBezTo>
                <a:cubicBezTo>
                  <a:pt x="4183206" y="62330"/>
                  <a:pt x="4183568" y="57823"/>
                  <a:pt x="4198116" y="56045"/>
                </a:cubicBezTo>
                <a:cubicBezTo>
                  <a:pt x="4212665" y="54267"/>
                  <a:pt x="4225682" y="52055"/>
                  <a:pt x="4237168" y="49409"/>
                </a:cubicBezTo>
                <a:cubicBezTo>
                  <a:pt x="4248655" y="46763"/>
                  <a:pt x="4263580" y="43594"/>
                  <a:pt x="4281942" y="39902"/>
                </a:cubicBezTo>
                <a:cubicBezTo>
                  <a:pt x="4286533" y="38979"/>
                  <a:pt x="4290851" y="38369"/>
                  <a:pt x="4294897" y="38073"/>
                </a:cubicBezTo>
                <a:close/>
                <a:moveTo>
                  <a:pt x="5766447" y="34247"/>
                </a:moveTo>
                <a:cubicBezTo>
                  <a:pt x="5768167" y="33898"/>
                  <a:pt x="5770589" y="33951"/>
                  <a:pt x="5773716" y="34406"/>
                </a:cubicBezTo>
                <a:cubicBezTo>
                  <a:pt x="5785188" y="34406"/>
                  <a:pt x="5796204" y="36173"/>
                  <a:pt x="5806766" y="39708"/>
                </a:cubicBezTo>
                <a:cubicBezTo>
                  <a:pt x="5817327" y="43243"/>
                  <a:pt x="5822056" y="51137"/>
                  <a:pt x="5820952" y="63391"/>
                </a:cubicBezTo>
                <a:cubicBezTo>
                  <a:pt x="5819848" y="75645"/>
                  <a:pt x="5813578" y="78950"/>
                  <a:pt x="5802141" y="73307"/>
                </a:cubicBezTo>
                <a:cubicBezTo>
                  <a:pt x="5790705" y="67664"/>
                  <a:pt x="5779982" y="59315"/>
                  <a:pt x="5769972" y="48258"/>
                </a:cubicBezTo>
                <a:cubicBezTo>
                  <a:pt x="5762465" y="39966"/>
                  <a:pt x="5761290" y="35296"/>
                  <a:pt x="5766447" y="34247"/>
                </a:cubicBezTo>
                <a:close/>
                <a:moveTo>
                  <a:pt x="5052072" y="34247"/>
                </a:moveTo>
                <a:cubicBezTo>
                  <a:pt x="5053792" y="33898"/>
                  <a:pt x="5056214" y="33951"/>
                  <a:pt x="5059340" y="34406"/>
                </a:cubicBezTo>
                <a:cubicBezTo>
                  <a:pt x="5070813" y="34406"/>
                  <a:pt x="5081829" y="36173"/>
                  <a:pt x="5092391" y="39708"/>
                </a:cubicBezTo>
                <a:cubicBezTo>
                  <a:pt x="5102952" y="43243"/>
                  <a:pt x="5107681" y="51137"/>
                  <a:pt x="5106577" y="63391"/>
                </a:cubicBezTo>
                <a:cubicBezTo>
                  <a:pt x="5105473" y="75645"/>
                  <a:pt x="5099203" y="78950"/>
                  <a:pt x="5087766" y="73307"/>
                </a:cubicBezTo>
                <a:cubicBezTo>
                  <a:pt x="5076330" y="67664"/>
                  <a:pt x="5065607" y="59315"/>
                  <a:pt x="5055597" y="48258"/>
                </a:cubicBezTo>
                <a:cubicBezTo>
                  <a:pt x="5048090" y="39966"/>
                  <a:pt x="5046915" y="35296"/>
                  <a:pt x="5052072" y="34247"/>
                </a:cubicBezTo>
                <a:close/>
                <a:moveTo>
                  <a:pt x="2459521" y="33742"/>
                </a:moveTo>
                <a:cubicBezTo>
                  <a:pt x="2465977" y="33346"/>
                  <a:pt x="2472130" y="35976"/>
                  <a:pt x="2477981" y="41633"/>
                </a:cubicBezTo>
                <a:cubicBezTo>
                  <a:pt x="2485782" y="49176"/>
                  <a:pt x="2483771" y="54593"/>
                  <a:pt x="2471947" y="57884"/>
                </a:cubicBezTo>
                <a:cubicBezTo>
                  <a:pt x="2460124" y="61175"/>
                  <a:pt x="2446690" y="63538"/>
                  <a:pt x="2431648" y="64972"/>
                </a:cubicBezTo>
                <a:cubicBezTo>
                  <a:pt x="2446934" y="69016"/>
                  <a:pt x="2453456" y="74512"/>
                  <a:pt x="2451211" y="81460"/>
                </a:cubicBezTo>
                <a:cubicBezTo>
                  <a:pt x="2448967" y="88407"/>
                  <a:pt x="2447845" y="101059"/>
                  <a:pt x="2447845" y="119415"/>
                </a:cubicBezTo>
                <a:cubicBezTo>
                  <a:pt x="2452807" y="118726"/>
                  <a:pt x="2458482" y="117428"/>
                  <a:pt x="2464870" y="115521"/>
                </a:cubicBezTo>
                <a:cubicBezTo>
                  <a:pt x="2471259" y="113614"/>
                  <a:pt x="2478117" y="116045"/>
                  <a:pt x="2485445" y="122813"/>
                </a:cubicBezTo>
                <a:cubicBezTo>
                  <a:pt x="2492773" y="129582"/>
                  <a:pt x="2489876" y="134350"/>
                  <a:pt x="2476755" y="137118"/>
                </a:cubicBezTo>
                <a:lnTo>
                  <a:pt x="2447845" y="141936"/>
                </a:lnTo>
                <a:cubicBezTo>
                  <a:pt x="2447845" y="172452"/>
                  <a:pt x="2448289" y="193948"/>
                  <a:pt x="2449179" y="206424"/>
                </a:cubicBezTo>
                <a:cubicBezTo>
                  <a:pt x="2450068" y="218900"/>
                  <a:pt x="2449598" y="231096"/>
                  <a:pt x="2447770" y="243013"/>
                </a:cubicBezTo>
                <a:cubicBezTo>
                  <a:pt x="2445941" y="254930"/>
                  <a:pt x="2442994" y="264781"/>
                  <a:pt x="2438929" y="272568"/>
                </a:cubicBezTo>
                <a:cubicBezTo>
                  <a:pt x="2434863" y="280355"/>
                  <a:pt x="2429905" y="277759"/>
                  <a:pt x="2424055" y="264781"/>
                </a:cubicBezTo>
                <a:cubicBezTo>
                  <a:pt x="2418204" y="251803"/>
                  <a:pt x="2416408" y="241378"/>
                  <a:pt x="2418666" y="233505"/>
                </a:cubicBezTo>
                <a:cubicBezTo>
                  <a:pt x="2420925" y="225633"/>
                  <a:pt x="2422499" y="214956"/>
                  <a:pt x="2423388" y="201476"/>
                </a:cubicBezTo>
                <a:cubicBezTo>
                  <a:pt x="2424277" y="187997"/>
                  <a:pt x="2424721" y="169240"/>
                  <a:pt x="2424721" y="145205"/>
                </a:cubicBezTo>
                <a:cubicBezTo>
                  <a:pt x="2407613" y="149594"/>
                  <a:pt x="2397668" y="152347"/>
                  <a:pt x="2394887" y="153465"/>
                </a:cubicBezTo>
                <a:cubicBezTo>
                  <a:pt x="2391373" y="190334"/>
                  <a:pt x="2384024" y="216695"/>
                  <a:pt x="2372838" y="232548"/>
                </a:cubicBezTo>
                <a:cubicBezTo>
                  <a:pt x="2361653" y="248401"/>
                  <a:pt x="2349285" y="259404"/>
                  <a:pt x="2335733" y="265556"/>
                </a:cubicBezTo>
                <a:cubicBezTo>
                  <a:pt x="2322182" y="271708"/>
                  <a:pt x="2316840" y="272080"/>
                  <a:pt x="2319708" y="266674"/>
                </a:cubicBezTo>
                <a:cubicBezTo>
                  <a:pt x="2322576" y="261268"/>
                  <a:pt x="2328678" y="253234"/>
                  <a:pt x="2338013" y="242572"/>
                </a:cubicBezTo>
                <a:cubicBezTo>
                  <a:pt x="2347349" y="231910"/>
                  <a:pt x="2354462" y="218581"/>
                  <a:pt x="2359352" y="202584"/>
                </a:cubicBezTo>
                <a:cubicBezTo>
                  <a:pt x="2364242" y="186588"/>
                  <a:pt x="2368035" y="171964"/>
                  <a:pt x="2370730" y="158714"/>
                </a:cubicBezTo>
                <a:cubicBezTo>
                  <a:pt x="2353393" y="163174"/>
                  <a:pt x="2342674" y="165863"/>
                  <a:pt x="2338573" y="166780"/>
                </a:cubicBezTo>
                <a:cubicBezTo>
                  <a:pt x="2334471" y="167698"/>
                  <a:pt x="2327333" y="164446"/>
                  <a:pt x="2317159" y="157025"/>
                </a:cubicBezTo>
                <a:cubicBezTo>
                  <a:pt x="2306985" y="149604"/>
                  <a:pt x="2308734" y="145324"/>
                  <a:pt x="2322408" y="144184"/>
                </a:cubicBezTo>
                <a:cubicBezTo>
                  <a:pt x="2336081" y="143044"/>
                  <a:pt x="2352690" y="140437"/>
                  <a:pt x="2372236" y="136365"/>
                </a:cubicBezTo>
                <a:cubicBezTo>
                  <a:pt x="2373039" y="126025"/>
                  <a:pt x="2373219" y="115819"/>
                  <a:pt x="2372774" y="105745"/>
                </a:cubicBezTo>
                <a:cubicBezTo>
                  <a:pt x="2372329" y="95671"/>
                  <a:pt x="2370573" y="86038"/>
                  <a:pt x="2367504" y="76846"/>
                </a:cubicBezTo>
                <a:cubicBezTo>
                  <a:pt x="2347169" y="67008"/>
                  <a:pt x="2345129" y="60645"/>
                  <a:pt x="2361384" y="57755"/>
                </a:cubicBezTo>
                <a:cubicBezTo>
                  <a:pt x="2377639" y="54866"/>
                  <a:pt x="2394747" y="51180"/>
                  <a:pt x="2412708" y="46699"/>
                </a:cubicBezTo>
                <a:cubicBezTo>
                  <a:pt x="2430669" y="42218"/>
                  <a:pt x="2444088" y="38367"/>
                  <a:pt x="2452964" y="35148"/>
                </a:cubicBezTo>
                <a:cubicBezTo>
                  <a:pt x="2455183" y="34343"/>
                  <a:pt x="2457369" y="33875"/>
                  <a:pt x="2459521" y="33742"/>
                </a:cubicBezTo>
                <a:close/>
                <a:moveTo>
                  <a:pt x="6518051" y="31511"/>
                </a:moveTo>
                <a:cubicBezTo>
                  <a:pt x="6520457" y="31602"/>
                  <a:pt x="6523423" y="32244"/>
                  <a:pt x="6526949" y="33438"/>
                </a:cubicBezTo>
                <a:cubicBezTo>
                  <a:pt x="6541052" y="38213"/>
                  <a:pt x="6550301" y="44071"/>
                  <a:pt x="6554697" y="51012"/>
                </a:cubicBezTo>
                <a:cubicBezTo>
                  <a:pt x="6559092" y="57952"/>
                  <a:pt x="6559522" y="66166"/>
                  <a:pt x="6555987" y="75652"/>
                </a:cubicBezTo>
                <a:cubicBezTo>
                  <a:pt x="6552453" y="85138"/>
                  <a:pt x="6545361" y="84675"/>
                  <a:pt x="6534713" y="74264"/>
                </a:cubicBezTo>
                <a:cubicBezTo>
                  <a:pt x="6524066" y="63853"/>
                  <a:pt x="6516333" y="54296"/>
                  <a:pt x="6511515" y="45591"/>
                </a:cubicBezTo>
                <a:cubicBezTo>
                  <a:pt x="6508653" y="35933"/>
                  <a:pt x="6510833" y="31240"/>
                  <a:pt x="6518051" y="31511"/>
                </a:cubicBezTo>
                <a:close/>
                <a:moveTo>
                  <a:pt x="2741102" y="30340"/>
                </a:moveTo>
                <a:cubicBezTo>
                  <a:pt x="2744909" y="28533"/>
                  <a:pt x="2751685" y="31018"/>
                  <a:pt x="2761429" y="37794"/>
                </a:cubicBezTo>
                <a:cubicBezTo>
                  <a:pt x="2771173" y="44569"/>
                  <a:pt x="2773908" y="50381"/>
                  <a:pt x="2769635" y="55228"/>
                </a:cubicBezTo>
                <a:cubicBezTo>
                  <a:pt x="2765362" y="60075"/>
                  <a:pt x="2761709" y="65754"/>
                  <a:pt x="2758676" y="72264"/>
                </a:cubicBezTo>
                <a:cubicBezTo>
                  <a:pt x="2755643" y="78774"/>
                  <a:pt x="2751068" y="86726"/>
                  <a:pt x="2744952" y="96119"/>
                </a:cubicBezTo>
                <a:cubicBezTo>
                  <a:pt x="2738836" y="105512"/>
                  <a:pt x="2734032" y="112205"/>
                  <a:pt x="2730540" y="116199"/>
                </a:cubicBezTo>
                <a:cubicBezTo>
                  <a:pt x="2727048" y="120193"/>
                  <a:pt x="2723861" y="123075"/>
                  <a:pt x="2720979" y="124846"/>
                </a:cubicBezTo>
                <a:cubicBezTo>
                  <a:pt x="2718096" y="126617"/>
                  <a:pt x="2719455" y="127295"/>
                  <a:pt x="2725055" y="126879"/>
                </a:cubicBezTo>
                <a:cubicBezTo>
                  <a:pt x="2730655" y="126463"/>
                  <a:pt x="2739994" y="125846"/>
                  <a:pt x="2753072" y="125029"/>
                </a:cubicBezTo>
                <a:cubicBezTo>
                  <a:pt x="2763784" y="110187"/>
                  <a:pt x="2769140" y="99338"/>
                  <a:pt x="2769140" y="92484"/>
                </a:cubicBezTo>
                <a:cubicBezTo>
                  <a:pt x="2769140" y="82532"/>
                  <a:pt x="2773406" y="79015"/>
                  <a:pt x="2781939" y="81933"/>
                </a:cubicBezTo>
                <a:cubicBezTo>
                  <a:pt x="2790471" y="84851"/>
                  <a:pt x="2797022" y="88551"/>
                  <a:pt x="2801589" y="93032"/>
                </a:cubicBezTo>
                <a:cubicBezTo>
                  <a:pt x="2806156" y="97513"/>
                  <a:pt x="2805891" y="102264"/>
                  <a:pt x="2800793" y="107283"/>
                </a:cubicBezTo>
                <a:cubicBezTo>
                  <a:pt x="2795695" y="112302"/>
                  <a:pt x="2791185" y="116120"/>
                  <a:pt x="2787263" y="118737"/>
                </a:cubicBezTo>
                <a:cubicBezTo>
                  <a:pt x="2783341" y="121354"/>
                  <a:pt x="2774192" y="131349"/>
                  <a:pt x="2759816" y="148722"/>
                </a:cubicBezTo>
                <a:cubicBezTo>
                  <a:pt x="2745440" y="166096"/>
                  <a:pt x="2738223" y="174782"/>
                  <a:pt x="2738166" y="174782"/>
                </a:cubicBezTo>
                <a:cubicBezTo>
                  <a:pt x="2741234" y="174782"/>
                  <a:pt x="2751914" y="172075"/>
                  <a:pt x="2770205" y="166662"/>
                </a:cubicBezTo>
                <a:cubicBezTo>
                  <a:pt x="2788496" y="161249"/>
                  <a:pt x="2796258" y="161141"/>
                  <a:pt x="2793490" y="166339"/>
                </a:cubicBezTo>
                <a:cubicBezTo>
                  <a:pt x="2790722" y="171538"/>
                  <a:pt x="2779415" y="179099"/>
                  <a:pt x="2759568" y="189022"/>
                </a:cubicBezTo>
                <a:cubicBezTo>
                  <a:pt x="2739722" y="198945"/>
                  <a:pt x="2727124" y="206273"/>
                  <a:pt x="2721775" y="211006"/>
                </a:cubicBezTo>
                <a:cubicBezTo>
                  <a:pt x="2716426" y="215738"/>
                  <a:pt x="2711507" y="212526"/>
                  <a:pt x="2707019" y="201369"/>
                </a:cubicBezTo>
                <a:cubicBezTo>
                  <a:pt x="2702530" y="190212"/>
                  <a:pt x="2703591" y="182927"/>
                  <a:pt x="2710202" y="179514"/>
                </a:cubicBezTo>
                <a:cubicBezTo>
                  <a:pt x="2716813" y="176101"/>
                  <a:pt x="2729260" y="162715"/>
                  <a:pt x="2747544" y="139355"/>
                </a:cubicBezTo>
                <a:cubicBezTo>
                  <a:pt x="2747472" y="139656"/>
                  <a:pt x="2742744" y="141122"/>
                  <a:pt x="2733358" y="143754"/>
                </a:cubicBezTo>
                <a:cubicBezTo>
                  <a:pt x="2723972" y="146385"/>
                  <a:pt x="2714500" y="149536"/>
                  <a:pt x="2704943" y="153207"/>
                </a:cubicBezTo>
                <a:cubicBezTo>
                  <a:pt x="2695385" y="156878"/>
                  <a:pt x="2689520" y="153569"/>
                  <a:pt x="2687347" y="143280"/>
                </a:cubicBezTo>
                <a:cubicBezTo>
                  <a:pt x="2685175" y="132991"/>
                  <a:pt x="2687602" y="125943"/>
                  <a:pt x="2694629" y="122136"/>
                </a:cubicBezTo>
                <a:cubicBezTo>
                  <a:pt x="2701655" y="118328"/>
                  <a:pt x="2707969" y="112331"/>
                  <a:pt x="2713569" y="104142"/>
                </a:cubicBezTo>
                <a:cubicBezTo>
                  <a:pt x="2719168" y="95954"/>
                  <a:pt x="2724653" y="85421"/>
                  <a:pt x="2730024" y="72544"/>
                </a:cubicBezTo>
                <a:cubicBezTo>
                  <a:pt x="2735395" y="59666"/>
                  <a:pt x="2737631" y="49865"/>
                  <a:pt x="2736735" y="43139"/>
                </a:cubicBezTo>
                <a:cubicBezTo>
                  <a:pt x="2735839" y="36413"/>
                  <a:pt x="2737294" y="32147"/>
                  <a:pt x="2741102" y="30340"/>
                </a:cubicBezTo>
                <a:close/>
                <a:moveTo>
                  <a:pt x="2860608" y="26966"/>
                </a:moveTo>
                <a:cubicBezTo>
                  <a:pt x="2864838" y="27061"/>
                  <a:pt x="2869974" y="27838"/>
                  <a:pt x="2876014" y="29297"/>
                </a:cubicBezTo>
                <a:cubicBezTo>
                  <a:pt x="2888096" y="32215"/>
                  <a:pt x="2895600" y="38285"/>
                  <a:pt x="2898525" y="47506"/>
                </a:cubicBezTo>
                <a:cubicBezTo>
                  <a:pt x="2901450" y="56726"/>
                  <a:pt x="2899622" y="62495"/>
                  <a:pt x="2893040" y="64811"/>
                </a:cubicBezTo>
                <a:cubicBezTo>
                  <a:pt x="2886458" y="67127"/>
                  <a:pt x="2876183" y="62986"/>
                  <a:pt x="2862216" y="52388"/>
                </a:cubicBezTo>
                <a:cubicBezTo>
                  <a:pt x="2849654" y="39152"/>
                  <a:pt x="2845792" y="31265"/>
                  <a:pt x="2850632" y="28727"/>
                </a:cubicBezTo>
                <a:cubicBezTo>
                  <a:pt x="2853052" y="27458"/>
                  <a:pt x="2856377" y="26871"/>
                  <a:pt x="2860608" y="26966"/>
                </a:cubicBezTo>
                <a:close/>
                <a:moveTo>
                  <a:pt x="1821389" y="26385"/>
                </a:moveTo>
                <a:cubicBezTo>
                  <a:pt x="1825228" y="26878"/>
                  <a:pt x="1829622" y="28311"/>
                  <a:pt x="1834569" y="30685"/>
                </a:cubicBezTo>
                <a:cubicBezTo>
                  <a:pt x="1844464" y="35431"/>
                  <a:pt x="1852806" y="40594"/>
                  <a:pt x="1859596" y="46172"/>
                </a:cubicBezTo>
                <a:cubicBezTo>
                  <a:pt x="1866386" y="51750"/>
                  <a:pt x="1867953" y="57519"/>
                  <a:pt x="1864296" y="63477"/>
                </a:cubicBezTo>
                <a:cubicBezTo>
                  <a:pt x="1860639" y="69435"/>
                  <a:pt x="1858392" y="76211"/>
                  <a:pt x="1857553" y="83804"/>
                </a:cubicBezTo>
                <a:cubicBezTo>
                  <a:pt x="1856714" y="91397"/>
                  <a:pt x="1856294" y="108244"/>
                  <a:pt x="1856294" y="134343"/>
                </a:cubicBezTo>
                <a:cubicBezTo>
                  <a:pt x="1856294" y="161116"/>
                  <a:pt x="1856950" y="186380"/>
                  <a:pt x="1858263" y="210134"/>
                </a:cubicBezTo>
                <a:cubicBezTo>
                  <a:pt x="1859574" y="233889"/>
                  <a:pt x="1860923" y="250968"/>
                  <a:pt x="1862307" y="261372"/>
                </a:cubicBezTo>
                <a:cubicBezTo>
                  <a:pt x="1863690" y="271776"/>
                  <a:pt x="1859474" y="284488"/>
                  <a:pt x="1849659" y="299510"/>
                </a:cubicBezTo>
                <a:cubicBezTo>
                  <a:pt x="1839843" y="314531"/>
                  <a:pt x="1832508" y="315750"/>
                  <a:pt x="1827653" y="303166"/>
                </a:cubicBezTo>
                <a:cubicBezTo>
                  <a:pt x="1822799" y="290583"/>
                  <a:pt x="1813511" y="279308"/>
                  <a:pt x="1799786" y="269341"/>
                </a:cubicBezTo>
                <a:cubicBezTo>
                  <a:pt x="1786063" y="259375"/>
                  <a:pt x="1787146" y="256192"/>
                  <a:pt x="1803034" y="259791"/>
                </a:cubicBezTo>
                <a:cubicBezTo>
                  <a:pt x="1818923" y="263390"/>
                  <a:pt x="1827470" y="260648"/>
                  <a:pt x="1828675" y="251563"/>
                </a:cubicBezTo>
                <a:cubicBezTo>
                  <a:pt x="1829880" y="242479"/>
                  <a:pt x="1830482" y="230845"/>
                  <a:pt x="1830482" y="216663"/>
                </a:cubicBezTo>
                <a:cubicBezTo>
                  <a:pt x="1830482" y="201505"/>
                  <a:pt x="1829815" y="172792"/>
                  <a:pt x="1828481" y="130525"/>
                </a:cubicBezTo>
                <a:cubicBezTo>
                  <a:pt x="1827148" y="88257"/>
                  <a:pt x="1824154" y="64391"/>
                  <a:pt x="1819501" y="58928"/>
                </a:cubicBezTo>
                <a:cubicBezTo>
                  <a:pt x="1814847" y="53464"/>
                  <a:pt x="1808007" y="50954"/>
                  <a:pt x="1798980" y="51399"/>
                </a:cubicBezTo>
                <a:cubicBezTo>
                  <a:pt x="1789953" y="51844"/>
                  <a:pt x="1774864" y="53306"/>
                  <a:pt x="1753712" y="55787"/>
                </a:cubicBezTo>
                <a:cubicBezTo>
                  <a:pt x="1766302" y="59931"/>
                  <a:pt x="1771024" y="65234"/>
                  <a:pt x="1767876" y="71694"/>
                </a:cubicBezTo>
                <a:cubicBezTo>
                  <a:pt x="1764729" y="78154"/>
                  <a:pt x="1763154" y="89107"/>
                  <a:pt x="1763154" y="104551"/>
                </a:cubicBezTo>
                <a:cubicBezTo>
                  <a:pt x="1770052" y="103676"/>
                  <a:pt x="1775422" y="103239"/>
                  <a:pt x="1779266" y="103239"/>
                </a:cubicBezTo>
                <a:cubicBezTo>
                  <a:pt x="1785031" y="103239"/>
                  <a:pt x="1790311" y="105881"/>
                  <a:pt x="1795108" y="111165"/>
                </a:cubicBezTo>
                <a:cubicBezTo>
                  <a:pt x="1799905" y="116450"/>
                  <a:pt x="1796657" y="120712"/>
                  <a:pt x="1785364" y="123953"/>
                </a:cubicBezTo>
                <a:cubicBezTo>
                  <a:pt x="1774071" y="127194"/>
                  <a:pt x="1766610" y="129424"/>
                  <a:pt x="1762983" y="130643"/>
                </a:cubicBezTo>
                <a:lnTo>
                  <a:pt x="1761800" y="162607"/>
                </a:lnTo>
                <a:cubicBezTo>
                  <a:pt x="1772726" y="159997"/>
                  <a:pt x="1781671" y="158219"/>
                  <a:pt x="1788633" y="157273"/>
                </a:cubicBezTo>
                <a:cubicBezTo>
                  <a:pt x="1795596" y="156326"/>
                  <a:pt x="1800963" y="158943"/>
                  <a:pt x="1804734" y="165124"/>
                </a:cubicBezTo>
                <a:cubicBezTo>
                  <a:pt x="1808505" y="171305"/>
                  <a:pt x="1805838" y="176033"/>
                  <a:pt x="1796732" y="179310"/>
                </a:cubicBezTo>
                <a:cubicBezTo>
                  <a:pt x="1787626" y="182587"/>
                  <a:pt x="1775982" y="186197"/>
                  <a:pt x="1761800" y="190141"/>
                </a:cubicBezTo>
                <a:cubicBezTo>
                  <a:pt x="1761800" y="210590"/>
                  <a:pt x="1760377" y="231749"/>
                  <a:pt x="1757530" y="253617"/>
                </a:cubicBezTo>
                <a:cubicBezTo>
                  <a:pt x="1754683" y="275486"/>
                  <a:pt x="1750664" y="286733"/>
                  <a:pt x="1745473" y="287356"/>
                </a:cubicBezTo>
                <a:cubicBezTo>
                  <a:pt x="1740282" y="287980"/>
                  <a:pt x="1737181" y="281782"/>
                  <a:pt x="1736170" y="268761"/>
                </a:cubicBezTo>
                <a:cubicBezTo>
                  <a:pt x="1735159" y="255740"/>
                  <a:pt x="1735105" y="230752"/>
                  <a:pt x="1736009" y="193797"/>
                </a:cubicBezTo>
                <a:cubicBezTo>
                  <a:pt x="1728394" y="195604"/>
                  <a:pt x="1721217" y="196508"/>
                  <a:pt x="1714477" y="196508"/>
                </a:cubicBezTo>
                <a:cubicBezTo>
                  <a:pt x="1708483" y="196508"/>
                  <a:pt x="1701574" y="194400"/>
                  <a:pt x="1693751" y="190184"/>
                </a:cubicBezTo>
                <a:cubicBezTo>
                  <a:pt x="1685929" y="185968"/>
                  <a:pt x="1685897" y="182816"/>
                  <a:pt x="1693655" y="180730"/>
                </a:cubicBezTo>
                <a:cubicBezTo>
                  <a:pt x="1701413" y="178643"/>
                  <a:pt x="1715975" y="174725"/>
                  <a:pt x="1737342" y="168974"/>
                </a:cubicBezTo>
                <a:lnTo>
                  <a:pt x="1737342" y="134407"/>
                </a:lnTo>
                <a:cubicBezTo>
                  <a:pt x="1727261" y="137118"/>
                  <a:pt x="1717542" y="136164"/>
                  <a:pt x="1708185" y="131546"/>
                </a:cubicBezTo>
                <a:cubicBezTo>
                  <a:pt x="1698828" y="126929"/>
                  <a:pt x="1697838" y="123545"/>
                  <a:pt x="1705216" y="121394"/>
                </a:cubicBezTo>
                <a:cubicBezTo>
                  <a:pt x="1712595" y="119242"/>
                  <a:pt x="1723303" y="116604"/>
                  <a:pt x="1737342" y="113478"/>
                </a:cubicBezTo>
                <a:cubicBezTo>
                  <a:pt x="1737342" y="93617"/>
                  <a:pt x="1736188" y="75849"/>
                  <a:pt x="1733879" y="60175"/>
                </a:cubicBezTo>
                <a:cubicBezTo>
                  <a:pt x="1718550" y="61982"/>
                  <a:pt x="1704876" y="63631"/>
                  <a:pt x="1692859" y="65123"/>
                </a:cubicBezTo>
                <a:cubicBezTo>
                  <a:pt x="1691984" y="126900"/>
                  <a:pt x="1690414" y="167318"/>
                  <a:pt x="1688148" y="186376"/>
                </a:cubicBezTo>
                <a:cubicBezTo>
                  <a:pt x="1685883" y="205434"/>
                  <a:pt x="1681749" y="225127"/>
                  <a:pt x="1675747" y="245454"/>
                </a:cubicBezTo>
                <a:cubicBezTo>
                  <a:pt x="1669746" y="265782"/>
                  <a:pt x="1657367" y="281828"/>
                  <a:pt x="1638610" y="293594"/>
                </a:cubicBezTo>
                <a:cubicBezTo>
                  <a:pt x="1619853" y="305361"/>
                  <a:pt x="1616566" y="303009"/>
                  <a:pt x="1628748" y="286539"/>
                </a:cubicBezTo>
                <a:cubicBezTo>
                  <a:pt x="1640929" y="270069"/>
                  <a:pt x="1650153" y="247283"/>
                  <a:pt x="1656420" y="218179"/>
                </a:cubicBezTo>
                <a:cubicBezTo>
                  <a:pt x="1662687" y="189076"/>
                  <a:pt x="1665820" y="164730"/>
                  <a:pt x="1665820" y="145141"/>
                </a:cubicBezTo>
                <a:lnTo>
                  <a:pt x="1665820" y="89795"/>
                </a:lnTo>
                <a:cubicBezTo>
                  <a:pt x="1665820" y="73705"/>
                  <a:pt x="1663344" y="61570"/>
                  <a:pt x="1658388" y="53389"/>
                </a:cubicBezTo>
                <a:cubicBezTo>
                  <a:pt x="1653434" y="45208"/>
                  <a:pt x="1657087" y="42469"/>
                  <a:pt x="1669348" y="45172"/>
                </a:cubicBezTo>
                <a:cubicBezTo>
                  <a:pt x="1681609" y="47875"/>
                  <a:pt x="1696577" y="48111"/>
                  <a:pt x="1714251" y="45882"/>
                </a:cubicBezTo>
                <a:cubicBezTo>
                  <a:pt x="1731925" y="43652"/>
                  <a:pt x="1751192" y="40762"/>
                  <a:pt x="1772049" y="37213"/>
                </a:cubicBezTo>
                <a:cubicBezTo>
                  <a:pt x="1792907" y="33664"/>
                  <a:pt x="1806067" y="30502"/>
                  <a:pt x="1811531" y="27727"/>
                </a:cubicBezTo>
                <a:cubicBezTo>
                  <a:pt x="1814263" y="26339"/>
                  <a:pt x="1817549" y="25892"/>
                  <a:pt x="1821389" y="26385"/>
                </a:cubicBezTo>
                <a:close/>
                <a:moveTo>
                  <a:pt x="4661056" y="20658"/>
                </a:moveTo>
                <a:cubicBezTo>
                  <a:pt x="4664032" y="20455"/>
                  <a:pt x="4667253" y="21084"/>
                  <a:pt x="4670719" y="22543"/>
                </a:cubicBezTo>
                <a:cubicBezTo>
                  <a:pt x="4677653" y="25461"/>
                  <a:pt x="4684092" y="29053"/>
                  <a:pt x="4690036" y="33320"/>
                </a:cubicBezTo>
                <a:cubicBezTo>
                  <a:pt x="4695980" y="37586"/>
                  <a:pt x="4696446" y="42945"/>
                  <a:pt x="4691434" y="49399"/>
                </a:cubicBezTo>
                <a:cubicBezTo>
                  <a:pt x="4686422" y="55852"/>
                  <a:pt x="4683253" y="67958"/>
                  <a:pt x="4681926" y="85719"/>
                </a:cubicBezTo>
                <a:cubicBezTo>
                  <a:pt x="4680600" y="103479"/>
                  <a:pt x="4678624" y="121006"/>
                  <a:pt x="4676000" y="138301"/>
                </a:cubicBezTo>
                <a:cubicBezTo>
                  <a:pt x="4686354" y="135834"/>
                  <a:pt x="4694036" y="132970"/>
                  <a:pt x="4699048" y="129707"/>
                </a:cubicBezTo>
                <a:cubicBezTo>
                  <a:pt x="4704060" y="126445"/>
                  <a:pt x="4711862" y="127208"/>
                  <a:pt x="4722452" y="131998"/>
                </a:cubicBezTo>
                <a:cubicBezTo>
                  <a:pt x="4733042" y="136788"/>
                  <a:pt x="4740546" y="142054"/>
                  <a:pt x="4744962" y="147797"/>
                </a:cubicBezTo>
                <a:cubicBezTo>
                  <a:pt x="4749379" y="153541"/>
                  <a:pt x="4749526" y="159094"/>
                  <a:pt x="4745403" y="164457"/>
                </a:cubicBezTo>
                <a:cubicBezTo>
                  <a:pt x="4741281" y="169820"/>
                  <a:pt x="4737427" y="186624"/>
                  <a:pt x="4733841" y="214867"/>
                </a:cubicBezTo>
                <a:cubicBezTo>
                  <a:pt x="4730257" y="243110"/>
                  <a:pt x="4724244" y="264498"/>
                  <a:pt x="4715805" y="279032"/>
                </a:cubicBezTo>
                <a:cubicBezTo>
                  <a:pt x="4707366" y="293566"/>
                  <a:pt x="4697181" y="303468"/>
                  <a:pt x="4685249" y="308738"/>
                </a:cubicBezTo>
                <a:cubicBezTo>
                  <a:pt x="4673319" y="314008"/>
                  <a:pt x="4666335" y="311136"/>
                  <a:pt x="4664298" y="300123"/>
                </a:cubicBezTo>
                <a:cubicBezTo>
                  <a:pt x="4662263" y="289109"/>
                  <a:pt x="4656254" y="278283"/>
                  <a:pt x="4646273" y="267642"/>
                </a:cubicBezTo>
                <a:cubicBezTo>
                  <a:pt x="4636292" y="257002"/>
                  <a:pt x="4638655" y="254385"/>
                  <a:pt x="4653360" y="259791"/>
                </a:cubicBezTo>
                <a:cubicBezTo>
                  <a:pt x="4668067" y="265197"/>
                  <a:pt x="4677836" y="267900"/>
                  <a:pt x="4682668" y="267900"/>
                </a:cubicBezTo>
                <a:cubicBezTo>
                  <a:pt x="4686067" y="267900"/>
                  <a:pt x="4689602" y="264032"/>
                  <a:pt x="4693273" y="256295"/>
                </a:cubicBezTo>
                <a:cubicBezTo>
                  <a:pt x="4696944" y="248559"/>
                  <a:pt x="4700579" y="237051"/>
                  <a:pt x="4704179" y="221771"/>
                </a:cubicBezTo>
                <a:cubicBezTo>
                  <a:pt x="4707778" y="206492"/>
                  <a:pt x="4709356" y="193432"/>
                  <a:pt x="4708911" y="182590"/>
                </a:cubicBezTo>
                <a:cubicBezTo>
                  <a:pt x="4708467" y="171749"/>
                  <a:pt x="4707556" y="164385"/>
                  <a:pt x="4706179" y="160499"/>
                </a:cubicBezTo>
                <a:cubicBezTo>
                  <a:pt x="4704802" y="156613"/>
                  <a:pt x="4700181" y="155115"/>
                  <a:pt x="4692316" y="156004"/>
                </a:cubicBezTo>
                <a:cubicBezTo>
                  <a:pt x="4684450" y="156893"/>
                  <a:pt x="4667471" y="159990"/>
                  <a:pt x="4641379" y="165296"/>
                </a:cubicBezTo>
                <a:cubicBezTo>
                  <a:pt x="4615287" y="170602"/>
                  <a:pt x="4598563" y="176231"/>
                  <a:pt x="4591206" y="182182"/>
                </a:cubicBezTo>
                <a:cubicBezTo>
                  <a:pt x="4583850" y="188133"/>
                  <a:pt x="4577895" y="186810"/>
                  <a:pt x="4573342" y="178213"/>
                </a:cubicBezTo>
                <a:cubicBezTo>
                  <a:pt x="4568789" y="169616"/>
                  <a:pt x="4569008" y="162485"/>
                  <a:pt x="4573998" y="156821"/>
                </a:cubicBezTo>
                <a:cubicBezTo>
                  <a:pt x="4578989" y="151157"/>
                  <a:pt x="4582362" y="144381"/>
                  <a:pt x="4584119" y="136494"/>
                </a:cubicBezTo>
                <a:cubicBezTo>
                  <a:pt x="4585876" y="128607"/>
                  <a:pt x="4586535" y="118816"/>
                  <a:pt x="4586098" y="107121"/>
                </a:cubicBezTo>
                <a:cubicBezTo>
                  <a:pt x="4585661" y="95427"/>
                  <a:pt x="4583409" y="84876"/>
                  <a:pt x="4579343" y="75469"/>
                </a:cubicBezTo>
                <a:cubicBezTo>
                  <a:pt x="4575278" y="66062"/>
                  <a:pt x="4578110" y="62548"/>
                  <a:pt x="4587840" y="64929"/>
                </a:cubicBezTo>
                <a:cubicBezTo>
                  <a:pt x="4597570" y="67309"/>
                  <a:pt x="4605472" y="70644"/>
                  <a:pt x="4611544" y="74931"/>
                </a:cubicBezTo>
                <a:cubicBezTo>
                  <a:pt x="4617618" y="79219"/>
                  <a:pt x="4618822" y="84371"/>
                  <a:pt x="4615158" y="90386"/>
                </a:cubicBezTo>
                <a:cubicBezTo>
                  <a:pt x="4611494" y="96402"/>
                  <a:pt x="4608784" y="106892"/>
                  <a:pt x="4607027" y="121856"/>
                </a:cubicBezTo>
                <a:cubicBezTo>
                  <a:pt x="4605271" y="136820"/>
                  <a:pt x="4604177" y="145553"/>
                  <a:pt x="4603747" y="148056"/>
                </a:cubicBezTo>
                <a:cubicBezTo>
                  <a:pt x="4603317" y="150558"/>
                  <a:pt x="4604514" y="151827"/>
                  <a:pt x="4607339" y="151863"/>
                </a:cubicBezTo>
                <a:cubicBezTo>
                  <a:pt x="4610165" y="151899"/>
                  <a:pt x="4626698" y="148676"/>
                  <a:pt x="4656942" y="142194"/>
                </a:cubicBezTo>
                <a:cubicBezTo>
                  <a:pt x="4651536" y="134665"/>
                  <a:pt x="4649510" y="128746"/>
                  <a:pt x="4650865" y="124437"/>
                </a:cubicBezTo>
                <a:cubicBezTo>
                  <a:pt x="4652220" y="120128"/>
                  <a:pt x="4653576" y="113198"/>
                  <a:pt x="4654931" y="103648"/>
                </a:cubicBezTo>
                <a:cubicBezTo>
                  <a:pt x="4656286" y="94097"/>
                  <a:pt x="4657186" y="82600"/>
                  <a:pt x="4657630" y="69156"/>
                </a:cubicBezTo>
                <a:cubicBezTo>
                  <a:pt x="4658075" y="55712"/>
                  <a:pt x="4657322" y="48380"/>
                  <a:pt x="4655372" y="47161"/>
                </a:cubicBezTo>
                <a:cubicBezTo>
                  <a:pt x="4653422" y="45943"/>
                  <a:pt x="4647556" y="46885"/>
                  <a:pt x="4637776" y="49990"/>
                </a:cubicBezTo>
                <a:cubicBezTo>
                  <a:pt x="4627997" y="53095"/>
                  <a:pt x="4618532" y="56020"/>
                  <a:pt x="4609383" y="58766"/>
                </a:cubicBezTo>
                <a:cubicBezTo>
                  <a:pt x="4600234" y="61512"/>
                  <a:pt x="4590801" y="59039"/>
                  <a:pt x="4581086" y="51345"/>
                </a:cubicBezTo>
                <a:cubicBezTo>
                  <a:pt x="4571371" y="43652"/>
                  <a:pt x="4573288" y="39805"/>
                  <a:pt x="4586840" y="39805"/>
                </a:cubicBezTo>
                <a:cubicBezTo>
                  <a:pt x="4597179" y="39805"/>
                  <a:pt x="4609526" y="38063"/>
                  <a:pt x="4623881" y="34578"/>
                </a:cubicBezTo>
                <a:cubicBezTo>
                  <a:pt x="4638235" y="31093"/>
                  <a:pt x="4647897" y="27487"/>
                  <a:pt x="4652866" y="23758"/>
                </a:cubicBezTo>
                <a:cubicBezTo>
                  <a:pt x="4655350" y="21894"/>
                  <a:pt x="4658080" y="20861"/>
                  <a:pt x="4661056" y="20658"/>
                </a:cubicBezTo>
                <a:close/>
                <a:moveTo>
                  <a:pt x="3093786" y="20134"/>
                </a:moveTo>
                <a:cubicBezTo>
                  <a:pt x="3097657" y="19987"/>
                  <a:pt x="3102550" y="20256"/>
                  <a:pt x="3108466" y="20940"/>
                </a:cubicBezTo>
                <a:cubicBezTo>
                  <a:pt x="3120511" y="21959"/>
                  <a:pt x="3129331" y="25038"/>
                  <a:pt x="3134923" y="30179"/>
                </a:cubicBezTo>
                <a:cubicBezTo>
                  <a:pt x="3140516" y="35320"/>
                  <a:pt x="3142190" y="42730"/>
                  <a:pt x="3139946" y="52410"/>
                </a:cubicBezTo>
                <a:cubicBezTo>
                  <a:pt x="3137702" y="62090"/>
                  <a:pt x="3130503" y="63864"/>
                  <a:pt x="3118350" y="57734"/>
                </a:cubicBezTo>
                <a:cubicBezTo>
                  <a:pt x="3106196" y="51603"/>
                  <a:pt x="3095595" y="43254"/>
                  <a:pt x="3086547" y="32685"/>
                </a:cubicBezTo>
                <a:cubicBezTo>
                  <a:pt x="3079760" y="24758"/>
                  <a:pt x="3082173" y="20575"/>
                  <a:pt x="3093786" y="20134"/>
                </a:cubicBezTo>
                <a:close/>
                <a:moveTo>
                  <a:pt x="7580191" y="18190"/>
                </a:moveTo>
                <a:cubicBezTo>
                  <a:pt x="7583691" y="17994"/>
                  <a:pt x="7589278" y="20503"/>
                  <a:pt x="7596953" y="25716"/>
                </a:cubicBezTo>
                <a:cubicBezTo>
                  <a:pt x="7612305" y="36141"/>
                  <a:pt x="7618023" y="43576"/>
                  <a:pt x="7614107" y="48022"/>
                </a:cubicBezTo>
                <a:cubicBezTo>
                  <a:pt x="7610193" y="52467"/>
                  <a:pt x="7605435" y="58978"/>
                  <a:pt x="7599836" y="67553"/>
                </a:cubicBezTo>
                <a:cubicBezTo>
                  <a:pt x="7594236" y="76129"/>
                  <a:pt x="7585657" y="90247"/>
                  <a:pt x="7574099" y="109907"/>
                </a:cubicBezTo>
                <a:cubicBezTo>
                  <a:pt x="7584897" y="119615"/>
                  <a:pt x="7589170" y="127811"/>
                  <a:pt x="7586919" y="134493"/>
                </a:cubicBezTo>
                <a:cubicBezTo>
                  <a:pt x="7584667" y="141176"/>
                  <a:pt x="7583541" y="152820"/>
                  <a:pt x="7583541" y="169426"/>
                </a:cubicBezTo>
                <a:cubicBezTo>
                  <a:pt x="7583541" y="184641"/>
                  <a:pt x="7583079" y="204348"/>
                  <a:pt x="7582155" y="228547"/>
                </a:cubicBezTo>
                <a:cubicBezTo>
                  <a:pt x="7581229" y="252746"/>
                  <a:pt x="7578354" y="270553"/>
                  <a:pt x="7573529" y="281968"/>
                </a:cubicBezTo>
                <a:cubicBezTo>
                  <a:pt x="7568703" y="293383"/>
                  <a:pt x="7563063" y="292598"/>
                  <a:pt x="7556611" y="279613"/>
                </a:cubicBezTo>
                <a:cubicBezTo>
                  <a:pt x="7550157" y="266628"/>
                  <a:pt x="7548513" y="255984"/>
                  <a:pt x="7551675" y="247681"/>
                </a:cubicBezTo>
                <a:cubicBezTo>
                  <a:pt x="7554837" y="239378"/>
                  <a:pt x="7557088" y="226916"/>
                  <a:pt x="7558429" y="210296"/>
                </a:cubicBezTo>
                <a:cubicBezTo>
                  <a:pt x="7559769" y="193675"/>
                  <a:pt x="7560439" y="176905"/>
                  <a:pt x="7560439" y="159983"/>
                </a:cubicBezTo>
                <a:cubicBezTo>
                  <a:pt x="7560439" y="142502"/>
                  <a:pt x="7560232" y="131281"/>
                  <a:pt x="7559815" y="126319"/>
                </a:cubicBezTo>
                <a:cubicBezTo>
                  <a:pt x="7552287" y="139039"/>
                  <a:pt x="7544174" y="149292"/>
                  <a:pt x="7535477" y="157079"/>
                </a:cubicBezTo>
                <a:cubicBezTo>
                  <a:pt x="7526780" y="164866"/>
                  <a:pt x="7515494" y="172258"/>
                  <a:pt x="7501620" y="179256"/>
                </a:cubicBezTo>
                <a:cubicBezTo>
                  <a:pt x="7487745" y="186254"/>
                  <a:pt x="7486989" y="182755"/>
                  <a:pt x="7499350" y="168759"/>
                </a:cubicBezTo>
                <a:cubicBezTo>
                  <a:pt x="7511711" y="154763"/>
                  <a:pt x="7523435" y="140229"/>
                  <a:pt x="7534519" y="125158"/>
                </a:cubicBezTo>
                <a:cubicBezTo>
                  <a:pt x="7545605" y="110086"/>
                  <a:pt x="7555621" y="92742"/>
                  <a:pt x="7564569" y="73124"/>
                </a:cubicBezTo>
                <a:cubicBezTo>
                  <a:pt x="7573517" y="53507"/>
                  <a:pt x="7577315" y="38095"/>
                  <a:pt x="7575959" y="26888"/>
                </a:cubicBezTo>
                <a:cubicBezTo>
                  <a:pt x="7575281" y="21285"/>
                  <a:pt x="7576693" y="18385"/>
                  <a:pt x="7580191" y="18190"/>
                </a:cubicBezTo>
                <a:close/>
                <a:moveTo>
                  <a:pt x="969842" y="18190"/>
                </a:moveTo>
                <a:cubicBezTo>
                  <a:pt x="973341" y="17994"/>
                  <a:pt x="978929" y="20503"/>
                  <a:pt x="986604" y="25716"/>
                </a:cubicBezTo>
                <a:cubicBezTo>
                  <a:pt x="1001955" y="36141"/>
                  <a:pt x="1007674" y="43576"/>
                  <a:pt x="1003758" y="48022"/>
                </a:cubicBezTo>
                <a:cubicBezTo>
                  <a:pt x="999843" y="52467"/>
                  <a:pt x="995086" y="58978"/>
                  <a:pt x="989486" y="67553"/>
                </a:cubicBezTo>
                <a:cubicBezTo>
                  <a:pt x="983886" y="76129"/>
                  <a:pt x="975307" y="90247"/>
                  <a:pt x="963749" y="109907"/>
                </a:cubicBezTo>
                <a:cubicBezTo>
                  <a:pt x="974548" y="119615"/>
                  <a:pt x="978821" y="127811"/>
                  <a:pt x="976569" y="134493"/>
                </a:cubicBezTo>
                <a:cubicBezTo>
                  <a:pt x="974318" y="141176"/>
                  <a:pt x="973192" y="152820"/>
                  <a:pt x="973192" y="169426"/>
                </a:cubicBezTo>
                <a:cubicBezTo>
                  <a:pt x="973192" y="184641"/>
                  <a:pt x="972730" y="204348"/>
                  <a:pt x="971805" y="228547"/>
                </a:cubicBezTo>
                <a:cubicBezTo>
                  <a:pt x="970880" y="252746"/>
                  <a:pt x="968005" y="270553"/>
                  <a:pt x="963179" y="281968"/>
                </a:cubicBezTo>
                <a:cubicBezTo>
                  <a:pt x="958353" y="293383"/>
                  <a:pt x="952715" y="292598"/>
                  <a:pt x="946262" y="279613"/>
                </a:cubicBezTo>
                <a:cubicBezTo>
                  <a:pt x="939808" y="266628"/>
                  <a:pt x="938163" y="255984"/>
                  <a:pt x="941324" y="247681"/>
                </a:cubicBezTo>
                <a:cubicBezTo>
                  <a:pt x="944486" y="239378"/>
                  <a:pt x="946738" y="226916"/>
                  <a:pt x="948079" y="210296"/>
                </a:cubicBezTo>
                <a:cubicBezTo>
                  <a:pt x="949420" y="193675"/>
                  <a:pt x="950090" y="176905"/>
                  <a:pt x="950090" y="159983"/>
                </a:cubicBezTo>
                <a:cubicBezTo>
                  <a:pt x="950090" y="142502"/>
                  <a:pt x="949882" y="131281"/>
                  <a:pt x="949467" y="126319"/>
                </a:cubicBezTo>
                <a:cubicBezTo>
                  <a:pt x="941938" y="139039"/>
                  <a:pt x="933825" y="149292"/>
                  <a:pt x="925127" y="157079"/>
                </a:cubicBezTo>
                <a:cubicBezTo>
                  <a:pt x="916430" y="164866"/>
                  <a:pt x="905144" y="172258"/>
                  <a:pt x="891270" y="179256"/>
                </a:cubicBezTo>
                <a:cubicBezTo>
                  <a:pt x="877396" y="186254"/>
                  <a:pt x="876639" y="182755"/>
                  <a:pt x="889001" y="168759"/>
                </a:cubicBezTo>
                <a:cubicBezTo>
                  <a:pt x="901362" y="154763"/>
                  <a:pt x="913085" y="140229"/>
                  <a:pt x="924170" y="125158"/>
                </a:cubicBezTo>
                <a:cubicBezTo>
                  <a:pt x="935255" y="110086"/>
                  <a:pt x="945272" y="92742"/>
                  <a:pt x="954220" y="73124"/>
                </a:cubicBezTo>
                <a:cubicBezTo>
                  <a:pt x="963168" y="53507"/>
                  <a:pt x="966965" y="38095"/>
                  <a:pt x="965610" y="26888"/>
                </a:cubicBezTo>
                <a:cubicBezTo>
                  <a:pt x="964933" y="21285"/>
                  <a:pt x="966343" y="18385"/>
                  <a:pt x="969842" y="18190"/>
                </a:cubicBezTo>
                <a:close/>
                <a:moveTo>
                  <a:pt x="3612690" y="15934"/>
                </a:moveTo>
                <a:cubicBezTo>
                  <a:pt x="3617100" y="16210"/>
                  <a:pt x="3621791" y="17542"/>
                  <a:pt x="3626763" y="19929"/>
                </a:cubicBezTo>
                <a:cubicBezTo>
                  <a:pt x="3636708" y="24705"/>
                  <a:pt x="3644814" y="30563"/>
                  <a:pt x="3651081" y="37503"/>
                </a:cubicBezTo>
                <a:cubicBezTo>
                  <a:pt x="3657348" y="44444"/>
                  <a:pt x="3658900" y="51238"/>
                  <a:pt x="3655738" y="57884"/>
                </a:cubicBezTo>
                <a:cubicBezTo>
                  <a:pt x="3652576" y="64531"/>
                  <a:pt x="3651665" y="89691"/>
                  <a:pt x="3653006" y="133364"/>
                </a:cubicBezTo>
                <a:cubicBezTo>
                  <a:pt x="3654347" y="177037"/>
                  <a:pt x="3656154" y="209987"/>
                  <a:pt x="3658427" y="232215"/>
                </a:cubicBezTo>
                <a:cubicBezTo>
                  <a:pt x="3660700" y="254442"/>
                  <a:pt x="3660660" y="272597"/>
                  <a:pt x="3658308" y="286679"/>
                </a:cubicBezTo>
                <a:cubicBezTo>
                  <a:pt x="3655957" y="300761"/>
                  <a:pt x="3651741" y="310175"/>
                  <a:pt x="3645660" y="314922"/>
                </a:cubicBezTo>
                <a:cubicBezTo>
                  <a:pt x="3639580" y="319668"/>
                  <a:pt x="3635361" y="317998"/>
                  <a:pt x="3633001" y="309910"/>
                </a:cubicBezTo>
                <a:cubicBezTo>
                  <a:pt x="3630643" y="301822"/>
                  <a:pt x="3626322" y="291884"/>
                  <a:pt x="3620041" y="280097"/>
                </a:cubicBezTo>
                <a:cubicBezTo>
                  <a:pt x="3594717" y="279265"/>
                  <a:pt x="3537922" y="281029"/>
                  <a:pt x="3449658" y="285388"/>
                </a:cubicBezTo>
                <a:cubicBezTo>
                  <a:pt x="3448425" y="302625"/>
                  <a:pt x="3442961" y="304615"/>
                  <a:pt x="3433267" y="291357"/>
                </a:cubicBezTo>
                <a:cubicBezTo>
                  <a:pt x="3423573" y="278100"/>
                  <a:pt x="3420526" y="264548"/>
                  <a:pt x="3424125" y="250703"/>
                </a:cubicBezTo>
                <a:cubicBezTo>
                  <a:pt x="3427725" y="236857"/>
                  <a:pt x="3430199" y="216924"/>
                  <a:pt x="3431547" y="190904"/>
                </a:cubicBezTo>
                <a:cubicBezTo>
                  <a:pt x="3432894" y="164884"/>
                  <a:pt x="3433568" y="136580"/>
                  <a:pt x="3433568" y="105992"/>
                </a:cubicBezTo>
                <a:cubicBezTo>
                  <a:pt x="3433568" y="76308"/>
                  <a:pt x="3430869" y="56956"/>
                  <a:pt x="3425470" y="47936"/>
                </a:cubicBezTo>
                <a:cubicBezTo>
                  <a:pt x="3420071" y="38916"/>
                  <a:pt x="3420547" y="34406"/>
                  <a:pt x="3426900" y="34406"/>
                </a:cubicBezTo>
                <a:cubicBezTo>
                  <a:pt x="3431905" y="34406"/>
                  <a:pt x="3437319" y="35076"/>
                  <a:pt x="3443141" y="36417"/>
                </a:cubicBezTo>
                <a:cubicBezTo>
                  <a:pt x="3448963" y="37758"/>
                  <a:pt x="3459259" y="38220"/>
                  <a:pt x="3474029" y="37804"/>
                </a:cubicBezTo>
                <a:cubicBezTo>
                  <a:pt x="3488800" y="37389"/>
                  <a:pt x="3511615" y="34947"/>
                  <a:pt x="3542475" y="30480"/>
                </a:cubicBezTo>
                <a:cubicBezTo>
                  <a:pt x="3573336" y="26013"/>
                  <a:pt x="3592612" y="21944"/>
                  <a:pt x="3600306" y="18273"/>
                </a:cubicBezTo>
                <a:cubicBezTo>
                  <a:pt x="3604153" y="16438"/>
                  <a:pt x="3608281" y="15658"/>
                  <a:pt x="3612690" y="15934"/>
                </a:cubicBezTo>
                <a:close/>
                <a:moveTo>
                  <a:pt x="5873824" y="15498"/>
                </a:moveTo>
                <a:cubicBezTo>
                  <a:pt x="5879861" y="15498"/>
                  <a:pt x="5887910" y="17563"/>
                  <a:pt x="5897970" y="21693"/>
                </a:cubicBezTo>
                <a:cubicBezTo>
                  <a:pt x="5908029" y="25823"/>
                  <a:pt x="5911482" y="32007"/>
                  <a:pt x="5908327" y="40246"/>
                </a:cubicBezTo>
                <a:cubicBezTo>
                  <a:pt x="5905172" y="48484"/>
                  <a:pt x="5906549" y="71719"/>
                  <a:pt x="5912457" y="109950"/>
                </a:cubicBezTo>
                <a:cubicBezTo>
                  <a:pt x="5915411" y="109219"/>
                  <a:pt x="5920122" y="107462"/>
                  <a:pt x="5926589" y="104680"/>
                </a:cubicBezTo>
                <a:cubicBezTo>
                  <a:pt x="5933056" y="101898"/>
                  <a:pt x="5939840" y="102877"/>
                  <a:pt x="5946938" y="107616"/>
                </a:cubicBezTo>
                <a:cubicBezTo>
                  <a:pt x="5954036" y="112356"/>
                  <a:pt x="5953789" y="117059"/>
                  <a:pt x="5946196" y="121727"/>
                </a:cubicBezTo>
                <a:cubicBezTo>
                  <a:pt x="5938603" y="126395"/>
                  <a:pt x="5928905" y="130234"/>
                  <a:pt x="5917103" y="133246"/>
                </a:cubicBezTo>
                <a:cubicBezTo>
                  <a:pt x="5922423" y="153422"/>
                  <a:pt x="5929117" y="173359"/>
                  <a:pt x="5937183" y="193055"/>
                </a:cubicBezTo>
                <a:cubicBezTo>
                  <a:pt x="5945249" y="212751"/>
                  <a:pt x="5954653" y="229476"/>
                  <a:pt x="5965394" y="243228"/>
                </a:cubicBezTo>
                <a:cubicBezTo>
                  <a:pt x="5976135" y="256980"/>
                  <a:pt x="5982953" y="263856"/>
                  <a:pt x="5985850" y="263856"/>
                </a:cubicBezTo>
                <a:cubicBezTo>
                  <a:pt x="5988058" y="263856"/>
                  <a:pt x="5992375" y="254628"/>
                  <a:pt x="5998800" y="236173"/>
                </a:cubicBezTo>
                <a:cubicBezTo>
                  <a:pt x="6005224" y="217717"/>
                  <a:pt x="6009404" y="211826"/>
                  <a:pt x="6011340" y="218502"/>
                </a:cubicBezTo>
                <a:cubicBezTo>
                  <a:pt x="6013276" y="225177"/>
                  <a:pt x="6014014" y="236183"/>
                  <a:pt x="6013555" y="251520"/>
                </a:cubicBezTo>
                <a:cubicBezTo>
                  <a:pt x="6013096" y="266857"/>
                  <a:pt x="6014451" y="281093"/>
                  <a:pt x="6017620" y="294229"/>
                </a:cubicBezTo>
                <a:cubicBezTo>
                  <a:pt x="6020790" y="307365"/>
                  <a:pt x="6014964" y="311584"/>
                  <a:pt x="6000144" y="306888"/>
                </a:cubicBezTo>
                <a:cubicBezTo>
                  <a:pt x="5985323" y="302191"/>
                  <a:pt x="5970542" y="290404"/>
                  <a:pt x="5955800" y="271525"/>
                </a:cubicBezTo>
                <a:cubicBezTo>
                  <a:pt x="5941058" y="252646"/>
                  <a:pt x="5929113" y="232681"/>
                  <a:pt x="5919964" y="211629"/>
                </a:cubicBezTo>
                <a:cubicBezTo>
                  <a:pt x="5910815" y="190578"/>
                  <a:pt x="5902950" y="165741"/>
                  <a:pt x="5896367" y="137118"/>
                </a:cubicBezTo>
                <a:cubicBezTo>
                  <a:pt x="5881038" y="141592"/>
                  <a:pt x="5869117" y="144510"/>
                  <a:pt x="5860606" y="145872"/>
                </a:cubicBezTo>
                <a:cubicBezTo>
                  <a:pt x="5852095" y="147235"/>
                  <a:pt x="5843610" y="146148"/>
                  <a:pt x="5835149" y="142613"/>
                </a:cubicBezTo>
                <a:cubicBezTo>
                  <a:pt x="5826688" y="139079"/>
                  <a:pt x="5828513" y="135497"/>
                  <a:pt x="5840623" y="131869"/>
                </a:cubicBezTo>
                <a:cubicBezTo>
                  <a:pt x="5852733" y="128241"/>
                  <a:pt x="5869623" y="123129"/>
                  <a:pt x="5891290" y="116532"/>
                </a:cubicBezTo>
                <a:cubicBezTo>
                  <a:pt x="5887691" y="92856"/>
                  <a:pt x="5884132" y="74634"/>
                  <a:pt x="5880611" y="61864"/>
                </a:cubicBezTo>
                <a:cubicBezTo>
                  <a:pt x="5877090" y="49094"/>
                  <a:pt x="5873265" y="38174"/>
                  <a:pt x="5869135" y="29104"/>
                </a:cubicBezTo>
                <a:cubicBezTo>
                  <a:pt x="5865005" y="20033"/>
                  <a:pt x="5866568" y="15498"/>
                  <a:pt x="5873824" y="15498"/>
                </a:cubicBezTo>
                <a:close/>
                <a:moveTo>
                  <a:pt x="5159449" y="15498"/>
                </a:moveTo>
                <a:cubicBezTo>
                  <a:pt x="5165486" y="15498"/>
                  <a:pt x="5173535" y="17563"/>
                  <a:pt x="5183595" y="21693"/>
                </a:cubicBezTo>
                <a:cubicBezTo>
                  <a:pt x="5193654" y="25823"/>
                  <a:pt x="5197107" y="32007"/>
                  <a:pt x="5193952" y="40246"/>
                </a:cubicBezTo>
                <a:cubicBezTo>
                  <a:pt x="5190797" y="48484"/>
                  <a:pt x="5192174" y="71719"/>
                  <a:pt x="5198082" y="109950"/>
                </a:cubicBezTo>
                <a:cubicBezTo>
                  <a:pt x="5201036" y="109219"/>
                  <a:pt x="5205747" y="107462"/>
                  <a:pt x="5212214" y="104680"/>
                </a:cubicBezTo>
                <a:cubicBezTo>
                  <a:pt x="5218681" y="101898"/>
                  <a:pt x="5225464" y="102877"/>
                  <a:pt x="5232563" y="107616"/>
                </a:cubicBezTo>
                <a:cubicBezTo>
                  <a:pt x="5239661" y="112356"/>
                  <a:pt x="5239414" y="117059"/>
                  <a:pt x="5231821" y="121727"/>
                </a:cubicBezTo>
                <a:cubicBezTo>
                  <a:pt x="5224228" y="126395"/>
                  <a:pt x="5214530" y="130234"/>
                  <a:pt x="5202728" y="133246"/>
                </a:cubicBezTo>
                <a:cubicBezTo>
                  <a:pt x="5208048" y="153422"/>
                  <a:pt x="5214742" y="173359"/>
                  <a:pt x="5222808" y="193055"/>
                </a:cubicBezTo>
                <a:cubicBezTo>
                  <a:pt x="5230874" y="212751"/>
                  <a:pt x="5240278" y="229476"/>
                  <a:pt x="5251018" y="243228"/>
                </a:cubicBezTo>
                <a:cubicBezTo>
                  <a:pt x="5261760" y="256980"/>
                  <a:pt x="5268578" y="263856"/>
                  <a:pt x="5271475" y="263856"/>
                </a:cubicBezTo>
                <a:cubicBezTo>
                  <a:pt x="5273683" y="263856"/>
                  <a:pt x="5278000" y="254628"/>
                  <a:pt x="5284424" y="236173"/>
                </a:cubicBezTo>
                <a:cubicBezTo>
                  <a:pt x="5290849" y="217717"/>
                  <a:pt x="5295029" y="211826"/>
                  <a:pt x="5296964" y="218502"/>
                </a:cubicBezTo>
                <a:cubicBezTo>
                  <a:pt x="5298900" y="225177"/>
                  <a:pt x="5299639" y="236183"/>
                  <a:pt x="5299180" y="251520"/>
                </a:cubicBezTo>
                <a:cubicBezTo>
                  <a:pt x="5298721" y="266857"/>
                  <a:pt x="5300076" y="281093"/>
                  <a:pt x="5303246" y="294229"/>
                </a:cubicBezTo>
                <a:cubicBezTo>
                  <a:pt x="5306415" y="307365"/>
                  <a:pt x="5300589" y="311584"/>
                  <a:pt x="5285769" y="306888"/>
                </a:cubicBezTo>
                <a:cubicBezTo>
                  <a:pt x="5270948" y="302191"/>
                  <a:pt x="5256167" y="290404"/>
                  <a:pt x="5241425" y="271525"/>
                </a:cubicBezTo>
                <a:cubicBezTo>
                  <a:pt x="5226683" y="252646"/>
                  <a:pt x="5214738" y="232681"/>
                  <a:pt x="5205589" y="211629"/>
                </a:cubicBezTo>
                <a:cubicBezTo>
                  <a:pt x="5196440" y="190578"/>
                  <a:pt x="5188574" y="165741"/>
                  <a:pt x="5181992" y="137118"/>
                </a:cubicBezTo>
                <a:cubicBezTo>
                  <a:pt x="5166663" y="141592"/>
                  <a:pt x="5154742" y="144510"/>
                  <a:pt x="5146231" y="145872"/>
                </a:cubicBezTo>
                <a:cubicBezTo>
                  <a:pt x="5137720" y="147235"/>
                  <a:pt x="5129235" y="146148"/>
                  <a:pt x="5120773" y="142613"/>
                </a:cubicBezTo>
                <a:cubicBezTo>
                  <a:pt x="5112313" y="139079"/>
                  <a:pt x="5114138" y="135497"/>
                  <a:pt x="5126248" y="131869"/>
                </a:cubicBezTo>
                <a:cubicBezTo>
                  <a:pt x="5138358" y="128241"/>
                  <a:pt x="5155248" y="123129"/>
                  <a:pt x="5176915" y="116532"/>
                </a:cubicBezTo>
                <a:cubicBezTo>
                  <a:pt x="5173316" y="92856"/>
                  <a:pt x="5169757" y="74634"/>
                  <a:pt x="5166236" y="61864"/>
                </a:cubicBezTo>
                <a:cubicBezTo>
                  <a:pt x="5162715" y="49094"/>
                  <a:pt x="5158890" y="38174"/>
                  <a:pt x="5154760" y="29104"/>
                </a:cubicBezTo>
                <a:cubicBezTo>
                  <a:pt x="5150630" y="20033"/>
                  <a:pt x="5152193" y="15498"/>
                  <a:pt x="5159449" y="15498"/>
                </a:cubicBezTo>
                <a:close/>
                <a:moveTo>
                  <a:pt x="511378" y="15125"/>
                </a:moveTo>
                <a:cubicBezTo>
                  <a:pt x="513199" y="14972"/>
                  <a:pt x="515487" y="15133"/>
                  <a:pt x="518241" y="15606"/>
                </a:cubicBezTo>
                <a:cubicBezTo>
                  <a:pt x="529254" y="17499"/>
                  <a:pt x="538055" y="20750"/>
                  <a:pt x="544644" y="25361"/>
                </a:cubicBezTo>
                <a:cubicBezTo>
                  <a:pt x="551233" y="29971"/>
                  <a:pt x="553388" y="37378"/>
                  <a:pt x="551108" y="47581"/>
                </a:cubicBezTo>
                <a:cubicBezTo>
                  <a:pt x="548828" y="57784"/>
                  <a:pt x="544286" y="60907"/>
                  <a:pt x="537481" y="56949"/>
                </a:cubicBezTo>
                <a:cubicBezTo>
                  <a:pt x="530677" y="52991"/>
                  <a:pt x="524995" y="48732"/>
                  <a:pt x="520434" y="44171"/>
                </a:cubicBezTo>
                <a:cubicBezTo>
                  <a:pt x="515745" y="39482"/>
                  <a:pt x="511454" y="33076"/>
                  <a:pt x="507561" y="24952"/>
                </a:cubicBezTo>
                <a:cubicBezTo>
                  <a:pt x="504641" y="18859"/>
                  <a:pt x="505913" y="15584"/>
                  <a:pt x="511378" y="15125"/>
                </a:cubicBezTo>
                <a:close/>
                <a:moveTo>
                  <a:pt x="2562086" y="14896"/>
                </a:moveTo>
                <a:cubicBezTo>
                  <a:pt x="2566316" y="16144"/>
                  <a:pt x="2572504" y="19901"/>
                  <a:pt x="2580650" y="26167"/>
                </a:cubicBezTo>
                <a:cubicBezTo>
                  <a:pt x="2593785" y="37984"/>
                  <a:pt x="2596696" y="45813"/>
                  <a:pt x="2589383" y="49657"/>
                </a:cubicBezTo>
                <a:cubicBezTo>
                  <a:pt x="2582069" y="53500"/>
                  <a:pt x="2571006" y="63276"/>
                  <a:pt x="2556192" y="78986"/>
                </a:cubicBezTo>
                <a:cubicBezTo>
                  <a:pt x="2541379" y="94696"/>
                  <a:pt x="2527687" y="105838"/>
                  <a:pt x="2515118" y="112413"/>
                </a:cubicBezTo>
                <a:cubicBezTo>
                  <a:pt x="2502549" y="118988"/>
                  <a:pt x="2496759" y="120063"/>
                  <a:pt x="2497749" y="115640"/>
                </a:cubicBezTo>
                <a:cubicBezTo>
                  <a:pt x="2498738" y="111216"/>
                  <a:pt x="2503105" y="105128"/>
                  <a:pt x="2510849" y="97377"/>
                </a:cubicBezTo>
                <a:cubicBezTo>
                  <a:pt x="2518592" y="89626"/>
                  <a:pt x="2527103" y="79126"/>
                  <a:pt x="2536381" y="65875"/>
                </a:cubicBezTo>
                <a:cubicBezTo>
                  <a:pt x="2545660" y="52625"/>
                  <a:pt x="2550969" y="43333"/>
                  <a:pt x="2552310" y="37998"/>
                </a:cubicBezTo>
                <a:cubicBezTo>
                  <a:pt x="2553650" y="32663"/>
                  <a:pt x="2554636" y="26225"/>
                  <a:pt x="2555267" y="18682"/>
                </a:cubicBezTo>
                <a:cubicBezTo>
                  <a:pt x="2555583" y="14910"/>
                  <a:pt x="2557856" y="13648"/>
                  <a:pt x="2562086" y="14896"/>
                </a:cubicBezTo>
                <a:close/>
                <a:moveTo>
                  <a:pt x="6975393" y="11551"/>
                </a:moveTo>
                <a:cubicBezTo>
                  <a:pt x="6979252" y="11343"/>
                  <a:pt x="6983093" y="12078"/>
                  <a:pt x="6986914" y="13756"/>
                </a:cubicBezTo>
                <a:cubicBezTo>
                  <a:pt x="6994557" y="17112"/>
                  <a:pt x="7002491" y="21579"/>
                  <a:pt x="7010715" y="27157"/>
                </a:cubicBezTo>
                <a:cubicBezTo>
                  <a:pt x="7018939" y="32735"/>
                  <a:pt x="7017599" y="38170"/>
                  <a:pt x="7006693" y="43462"/>
                </a:cubicBezTo>
                <a:cubicBezTo>
                  <a:pt x="6995787" y="48753"/>
                  <a:pt x="6987287" y="54898"/>
                  <a:pt x="6981192" y="61896"/>
                </a:cubicBezTo>
                <a:cubicBezTo>
                  <a:pt x="6987503" y="70973"/>
                  <a:pt x="6988557" y="76545"/>
                  <a:pt x="6984354" y="78610"/>
                </a:cubicBezTo>
                <a:cubicBezTo>
                  <a:pt x="6980153" y="80675"/>
                  <a:pt x="6973553" y="82159"/>
                  <a:pt x="6964555" y="83062"/>
                </a:cubicBezTo>
                <a:lnTo>
                  <a:pt x="6959460" y="83772"/>
                </a:lnTo>
                <a:lnTo>
                  <a:pt x="6966942" y="86740"/>
                </a:lnTo>
                <a:cubicBezTo>
                  <a:pt x="6980041" y="92864"/>
                  <a:pt x="6985401" y="97929"/>
                  <a:pt x="6983021" y="101937"/>
                </a:cubicBezTo>
                <a:cubicBezTo>
                  <a:pt x="6980641" y="105946"/>
                  <a:pt x="6978231" y="110416"/>
                  <a:pt x="6975793" y="115349"/>
                </a:cubicBezTo>
                <a:cubicBezTo>
                  <a:pt x="6982003" y="114603"/>
                  <a:pt x="6987599" y="113517"/>
                  <a:pt x="6992582" y="112090"/>
                </a:cubicBezTo>
                <a:cubicBezTo>
                  <a:pt x="6997565" y="110663"/>
                  <a:pt x="7002763" y="112933"/>
                  <a:pt x="7008177" y="118898"/>
                </a:cubicBezTo>
                <a:cubicBezTo>
                  <a:pt x="7013591" y="124864"/>
                  <a:pt x="7014203" y="128929"/>
                  <a:pt x="7010016" y="131095"/>
                </a:cubicBezTo>
                <a:cubicBezTo>
                  <a:pt x="7005829" y="133260"/>
                  <a:pt x="6993159" y="135619"/>
                  <a:pt x="6972007" y="138172"/>
                </a:cubicBezTo>
                <a:cubicBezTo>
                  <a:pt x="6971779" y="138874"/>
                  <a:pt x="6969893" y="148367"/>
                  <a:pt x="6966350" y="166651"/>
                </a:cubicBezTo>
                <a:cubicBezTo>
                  <a:pt x="6982125" y="164170"/>
                  <a:pt x="6995397" y="161525"/>
                  <a:pt x="7006165" y="158714"/>
                </a:cubicBezTo>
                <a:cubicBezTo>
                  <a:pt x="7016935" y="155903"/>
                  <a:pt x="7026264" y="156796"/>
                  <a:pt x="7034151" y="161392"/>
                </a:cubicBezTo>
                <a:cubicBezTo>
                  <a:pt x="7042038" y="165988"/>
                  <a:pt x="7045669" y="170717"/>
                  <a:pt x="7045046" y="175578"/>
                </a:cubicBezTo>
                <a:cubicBezTo>
                  <a:pt x="7044422" y="180439"/>
                  <a:pt x="7037951" y="183117"/>
                  <a:pt x="7025633" y="183612"/>
                </a:cubicBezTo>
                <a:lnTo>
                  <a:pt x="7001749" y="185416"/>
                </a:lnTo>
                <a:lnTo>
                  <a:pt x="7002881" y="185475"/>
                </a:lnTo>
                <a:cubicBezTo>
                  <a:pt x="7006351" y="186517"/>
                  <a:pt x="7010949" y="189337"/>
                  <a:pt x="7016674" y="193937"/>
                </a:cubicBezTo>
                <a:cubicBezTo>
                  <a:pt x="7028124" y="203136"/>
                  <a:pt x="7028447" y="209647"/>
                  <a:pt x="7017641" y="213468"/>
                </a:cubicBezTo>
                <a:cubicBezTo>
                  <a:pt x="7006837" y="217290"/>
                  <a:pt x="6990643" y="222937"/>
                  <a:pt x="6969061" y="230408"/>
                </a:cubicBezTo>
                <a:cubicBezTo>
                  <a:pt x="6986814" y="242310"/>
                  <a:pt x="7004119" y="252033"/>
                  <a:pt x="7020976" y="259576"/>
                </a:cubicBezTo>
                <a:cubicBezTo>
                  <a:pt x="7037833" y="267119"/>
                  <a:pt x="7055439" y="273425"/>
                  <a:pt x="7073794" y="278494"/>
                </a:cubicBezTo>
                <a:cubicBezTo>
                  <a:pt x="7092150" y="283563"/>
                  <a:pt x="7097205" y="287579"/>
                  <a:pt x="7088959" y="290540"/>
                </a:cubicBezTo>
                <a:cubicBezTo>
                  <a:pt x="7080713" y="293501"/>
                  <a:pt x="7068722" y="295667"/>
                  <a:pt x="7052983" y="297036"/>
                </a:cubicBezTo>
                <a:cubicBezTo>
                  <a:pt x="7037245" y="298406"/>
                  <a:pt x="7025038" y="298137"/>
                  <a:pt x="7016361" y="296229"/>
                </a:cubicBezTo>
                <a:cubicBezTo>
                  <a:pt x="7007686" y="294322"/>
                  <a:pt x="7000763" y="291017"/>
                  <a:pt x="6995593" y="286313"/>
                </a:cubicBezTo>
                <a:cubicBezTo>
                  <a:pt x="6990424" y="281610"/>
                  <a:pt x="6981931" y="273357"/>
                  <a:pt x="6970115" y="261555"/>
                </a:cubicBezTo>
                <a:lnTo>
                  <a:pt x="6934127" y="226880"/>
                </a:lnTo>
                <a:cubicBezTo>
                  <a:pt x="6922369" y="214218"/>
                  <a:pt x="6913291" y="204990"/>
                  <a:pt x="6906895" y="199196"/>
                </a:cubicBezTo>
                <a:lnTo>
                  <a:pt x="6894807" y="200724"/>
                </a:lnTo>
                <a:cubicBezTo>
                  <a:pt x="6903813" y="206531"/>
                  <a:pt x="6907398" y="212802"/>
                  <a:pt x="6905562" y="219534"/>
                </a:cubicBezTo>
                <a:cubicBezTo>
                  <a:pt x="6903727" y="226267"/>
                  <a:pt x="6902361" y="235043"/>
                  <a:pt x="6901465" y="245863"/>
                </a:cubicBezTo>
                <a:cubicBezTo>
                  <a:pt x="6900568" y="256683"/>
                  <a:pt x="6899913" y="265756"/>
                  <a:pt x="6899496" y="273084"/>
                </a:cubicBezTo>
                <a:cubicBezTo>
                  <a:pt x="6899081" y="280412"/>
                  <a:pt x="6901210" y="282348"/>
                  <a:pt x="6905885" y="278892"/>
                </a:cubicBezTo>
                <a:cubicBezTo>
                  <a:pt x="6910560" y="275436"/>
                  <a:pt x="6920680" y="270037"/>
                  <a:pt x="6936247" y="262695"/>
                </a:cubicBezTo>
                <a:cubicBezTo>
                  <a:pt x="6951813" y="255353"/>
                  <a:pt x="6957337" y="254922"/>
                  <a:pt x="6952820" y="261404"/>
                </a:cubicBezTo>
                <a:cubicBezTo>
                  <a:pt x="6948303" y="267886"/>
                  <a:pt x="6938835" y="277437"/>
                  <a:pt x="6924416" y="290056"/>
                </a:cubicBezTo>
                <a:cubicBezTo>
                  <a:pt x="6909997" y="302675"/>
                  <a:pt x="6899561" y="312509"/>
                  <a:pt x="6893107" y="319557"/>
                </a:cubicBezTo>
                <a:cubicBezTo>
                  <a:pt x="6886655" y="326606"/>
                  <a:pt x="6880349" y="325440"/>
                  <a:pt x="6874189" y="316062"/>
                </a:cubicBezTo>
                <a:cubicBezTo>
                  <a:pt x="6868031" y="306683"/>
                  <a:pt x="6866754" y="299377"/>
                  <a:pt x="6870361" y="294143"/>
                </a:cubicBezTo>
                <a:cubicBezTo>
                  <a:pt x="6873967" y="288909"/>
                  <a:pt x="6876667" y="274601"/>
                  <a:pt x="6878459" y="251219"/>
                </a:cubicBezTo>
                <a:cubicBezTo>
                  <a:pt x="6880252" y="227837"/>
                  <a:pt x="6879405" y="211852"/>
                  <a:pt x="6875921" y="203262"/>
                </a:cubicBezTo>
                <a:cubicBezTo>
                  <a:pt x="6872006" y="204108"/>
                  <a:pt x="6866969" y="205219"/>
                  <a:pt x="6860810" y="206596"/>
                </a:cubicBezTo>
                <a:cubicBezTo>
                  <a:pt x="6854651" y="207973"/>
                  <a:pt x="6849822" y="205958"/>
                  <a:pt x="6846323" y="200551"/>
                </a:cubicBezTo>
                <a:cubicBezTo>
                  <a:pt x="6840501" y="218061"/>
                  <a:pt x="6832076" y="234857"/>
                  <a:pt x="6821048" y="250939"/>
                </a:cubicBezTo>
                <a:cubicBezTo>
                  <a:pt x="6810021" y="267022"/>
                  <a:pt x="6797035" y="279742"/>
                  <a:pt x="6782093" y="289099"/>
                </a:cubicBezTo>
                <a:cubicBezTo>
                  <a:pt x="6767151" y="298456"/>
                  <a:pt x="6764895" y="296215"/>
                  <a:pt x="6775328" y="282377"/>
                </a:cubicBezTo>
                <a:cubicBezTo>
                  <a:pt x="6785761" y="268538"/>
                  <a:pt x="6795673" y="252904"/>
                  <a:pt x="6805066" y="235473"/>
                </a:cubicBezTo>
                <a:cubicBezTo>
                  <a:pt x="6814459" y="218043"/>
                  <a:pt x="6822085" y="199419"/>
                  <a:pt x="6827943" y="179600"/>
                </a:cubicBezTo>
                <a:cubicBezTo>
                  <a:pt x="6833800" y="159782"/>
                  <a:pt x="6838285" y="141412"/>
                  <a:pt x="6841397" y="124491"/>
                </a:cubicBezTo>
                <a:cubicBezTo>
                  <a:pt x="6844509" y="107570"/>
                  <a:pt x="6846513" y="91451"/>
                  <a:pt x="6847409" y="76136"/>
                </a:cubicBezTo>
                <a:cubicBezTo>
                  <a:pt x="6848305" y="60820"/>
                  <a:pt x="6846505" y="48682"/>
                  <a:pt x="6842010" y="39719"/>
                </a:cubicBezTo>
                <a:cubicBezTo>
                  <a:pt x="6837515" y="30756"/>
                  <a:pt x="6839873" y="26992"/>
                  <a:pt x="6849087" y="28426"/>
                </a:cubicBezTo>
                <a:cubicBezTo>
                  <a:pt x="6858301" y="29860"/>
                  <a:pt x="6865019" y="31886"/>
                  <a:pt x="6869242" y="34503"/>
                </a:cubicBezTo>
                <a:cubicBezTo>
                  <a:pt x="6873465" y="37120"/>
                  <a:pt x="6882636" y="37102"/>
                  <a:pt x="6896754" y="34449"/>
                </a:cubicBezTo>
                <a:cubicBezTo>
                  <a:pt x="6910871" y="31796"/>
                  <a:pt x="6923620" y="28939"/>
                  <a:pt x="6934999" y="25877"/>
                </a:cubicBezTo>
                <a:cubicBezTo>
                  <a:pt x="6946378" y="22815"/>
                  <a:pt x="6955965" y="19191"/>
                  <a:pt x="6963759" y="15004"/>
                </a:cubicBezTo>
                <a:cubicBezTo>
                  <a:pt x="6967655" y="12910"/>
                  <a:pt x="6971533" y="11759"/>
                  <a:pt x="6975393" y="11551"/>
                </a:cubicBezTo>
                <a:close/>
                <a:moveTo>
                  <a:pt x="7665747" y="10387"/>
                </a:moveTo>
                <a:cubicBezTo>
                  <a:pt x="7669359" y="9915"/>
                  <a:pt x="7675226" y="11798"/>
                  <a:pt x="7683349" y="16036"/>
                </a:cubicBezTo>
                <a:cubicBezTo>
                  <a:pt x="7699597" y="24511"/>
                  <a:pt x="7705344" y="31685"/>
                  <a:pt x="7700590" y="37557"/>
                </a:cubicBezTo>
                <a:cubicBezTo>
                  <a:pt x="7695837" y="43429"/>
                  <a:pt x="7690889" y="51062"/>
                  <a:pt x="7685748" y="60455"/>
                </a:cubicBezTo>
                <a:cubicBezTo>
                  <a:pt x="7680607" y="69848"/>
                  <a:pt x="7671282" y="84561"/>
                  <a:pt x="7657773" y="104594"/>
                </a:cubicBezTo>
                <a:cubicBezTo>
                  <a:pt x="7659982" y="104594"/>
                  <a:pt x="7667486" y="103045"/>
                  <a:pt x="7680285" y="99948"/>
                </a:cubicBezTo>
                <a:cubicBezTo>
                  <a:pt x="7693083" y="96850"/>
                  <a:pt x="7703841" y="93778"/>
                  <a:pt x="7712561" y="90731"/>
                </a:cubicBezTo>
                <a:cubicBezTo>
                  <a:pt x="7721279" y="87683"/>
                  <a:pt x="7728381" y="84277"/>
                  <a:pt x="7733867" y="80513"/>
                </a:cubicBezTo>
                <a:cubicBezTo>
                  <a:pt x="7739352" y="76749"/>
                  <a:pt x="7746228" y="76552"/>
                  <a:pt x="7754495" y="79922"/>
                </a:cubicBezTo>
                <a:cubicBezTo>
                  <a:pt x="7762762" y="83292"/>
                  <a:pt x="7771205" y="88805"/>
                  <a:pt x="7779823" y="96463"/>
                </a:cubicBezTo>
                <a:cubicBezTo>
                  <a:pt x="7788442" y="104121"/>
                  <a:pt x="7786581" y="110036"/>
                  <a:pt x="7774241" y="114209"/>
                </a:cubicBezTo>
                <a:cubicBezTo>
                  <a:pt x="7761901" y="118382"/>
                  <a:pt x="7749053" y="126617"/>
                  <a:pt x="7735695" y="138914"/>
                </a:cubicBezTo>
                <a:cubicBezTo>
                  <a:pt x="7722337" y="151210"/>
                  <a:pt x="7718809" y="148873"/>
                  <a:pt x="7725112" y="131901"/>
                </a:cubicBezTo>
                <a:cubicBezTo>
                  <a:pt x="7731415" y="114930"/>
                  <a:pt x="7734423" y="106157"/>
                  <a:pt x="7734135" y="105583"/>
                </a:cubicBezTo>
                <a:cubicBezTo>
                  <a:pt x="7733849" y="105010"/>
                  <a:pt x="7731311" y="105386"/>
                  <a:pt x="7726521" y="106713"/>
                </a:cubicBezTo>
                <a:cubicBezTo>
                  <a:pt x="7721731" y="108039"/>
                  <a:pt x="7709907" y="110947"/>
                  <a:pt x="7691050" y="115435"/>
                </a:cubicBezTo>
                <a:lnTo>
                  <a:pt x="7680403" y="119436"/>
                </a:lnTo>
                <a:cubicBezTo>
                  <a:pt x="7674222" y="121200"/>
                  <a:pt x="7668737" y="122788"/>
                  <a:pt x="7663947" y="124201"/>
                </a:cubicBezTo>
                <a:cubicBezTo>
                  <a:pt x="7659158" y="125613"/>
                  <a:pt x="7654146" y="123616"/>
                  <a:pt x="7648911" y="118210"/>
                </a:cubicBezTo>
                <a:cubicBezTo>
                  <a:pt x="7640479" y="130987"/>
                  <a:pt x="7629699" y="141380"/>
                  <a:pt x="7616571" y="149389"/>
                </a:cubicBezTo>
                <a:cubicBezTo>
                  <a:pt x="7603443" y="157398"/>
                  <a:pt x="7600535" y="155602"/>
                  <a:pt x="7607848" y="144001"/>
                </a:cubicBezTo>
                <a:cubicBezTo>
                  <a:pt x="7615161" y="132400"/>
                  <a:pt x="7623501" y="119242"/>
                  <a:pt x="7632865" y="104529"/>
                </a:cubicBezTo>
                <a:cubicBezTo>
                  <a:pt x="7642229" y="89816"/>
                  <a:pt x="7649823" y="74451"/>
                  <a:pt x="7655644" y="58433"/>
                </a:cubicBezTo>
                <a:cubicBezTo>
                  <a:pt x="7661467" y="42415"/>
                  <a:pt x="7663478" y="29225"/>
                  <a:pt x="7661678" y="18865"/>
                </a:cubicBezTo>
                <a:cubicBezTo>
                  <a:pt x="7660778" y="13684"/>
                  <a:pt x="7662135" y="10858"/>
                  <a:pt x="7665747" y="10387"/>
                </a:cubicBezTo>
                <a:close/>
                <a:moveTo>
                  <a:pt x="1055396" y="10387"/>
                </a:moveTo>
                <a:cubicBezTo>
                  <a:pt x="1059008" y="9915"/>
                  <a:pt x="1064876" y="11798"/>
                  <a:pt x="1073000" y="16036"/>
                </a:cubicBezTo>
                <a:cubicBezTo>
                  <a:pt x="1089247" y="24511"/>
                  <a:pt x="1094994" y="31685"/>
                  <a:pt x="1090241" y="37557"/>
                </a:cubicBezTo>
                <a:cubicBezTo>
                  <a:pt x="1085487" y="43429"/>
                  <a:pt x="1080540" y="51062"/>
                  <a:pt x="1075399" y="60455"/>
                </a:cubicBezTo>
                <a:cubicBezTo>
                  <a:pt x="1070258" y="69848"/>
                  <a:pt x="1060933" y="84561"/>
                  <a:pt x="1047425" y="104594"/>
                </a:cubicBezTo>
                <a:cubicBezTo>
                  <a:pt x="1049633" y="104594"/>
                  <a:pt x="1057136" y="103045"/>
                  <a:pt x="1069935" y="99948"/>
                </a:cubicBezTo>
                <a:cubicBezTo>
                  <a:pt x="1082733" y="96850"/>
                  <a:pt x="1093493" y="93778"/>
                  <a:pt x="1102211" y="90731"/>
                </a:cubicBezTo>
                <a:cubicBezTo>
                  <a:pt x="1110930" y="87683"/>
                  <a:pt x="1118032" y="84277"/>
                  <a:pt x="1123517" y="80513"/>
                </a:cubicBezTo>
                <a:cubicBezTo>
                  <a:pt x="1129002" y="76749"/>
                  <a:pt x="1135878" y="76552"/>
                  <a:pt x="1144146" y="79922"/>
                </a:cubicBezTo>
                <a:cubicBezTo>
                  <a:pt x="1152413" y="83292"/>
                  <a:pt x="1160856" y="88805"/>
                  <a:pt x="1169474" y="96463"/>
                </a:cubicBezTo>
                <a:cubicBezTo>
                  <a:pt x="1178093" y="104121"/>
                  <a:pt x="1176231" y="110036"/>
                  <a:pt x="1163892" y="114209"/>
                </a:cubicBezTo>
                <a:cubicBezTo>
                  <a:pt x="1151552" y="118382"/>
                  <a:pt x="1138703" y="126617"/>
                  <a:pt x="1125345" y="138914"/>
                </a:cubicBezTo>
                <a:cubicBezTo>
                  <a:pt x="1111987" y="151210"/>
                  <a:pt x="1108460" y="148873"/>
                  <a:pt x="1114762" y="131901"/>
                </a:cubicBezTo>
                <a:cubicBezTo>
                  <a:pt x="1121065" y="114930"/>
                  <a:pt x="1124073" y="106157"/>
                  <a:pt x="1123786" y="105583"/>
                </a:cubicBezTo>
                <a:cubicBezTo>
                  <a:pt x="1123499" y="105010"/>
                  <a:pt x="1120961" y="105386"/>
                  <a:pt x="1116171" y="106713"/>
                </a:cubicBezTo>
                <a:cubicBezTo>
                  <a:pt x="1111381" y="108039"/>
                  <a:pt x="1099559" y="110947"/>
                  <a:pt x="1080701" y="115435"/>
                </a:cubicBezTo>
                <a:lnTo>
                  <a:pt x="1070053" y="119436"/>
                </a:lnTo>
                <a:cubicBezTo>
                  <a:pt x="1063872" y="121200"/>
                  <a:pt x="1058387" y="122788"/>
                  <a:pt x="1053598" y="124201"/>
                </a:cubicBezTo>
                <a:cubicBezTo>
                  <a:pt x="1048808" y="125613"/>
                  <a:pt x="1043796" y="123616"/>
                  <a:pt x="1038562" y="118210"/>
                </a:cubicBezTo>
                <a:cubicBezTo>
                  <a:pt x="1030130" y="130987"/>
                  <a:pt x="1019350" y="141380"/>
                  <a:pt x="1006221" y="149389"/>
                </a:cubicBezTo>
                <a:cubicBezTo>
                  <a:pt x="993093" y="157398"/>
                  <a:pt x="990185" y="155602"/>
                  <a:pt x="997499" y="144001"/>
                </a:cubicBezTo>
                <a:cubicBezTo>
                  <a:pt x="1004813" y="132400"/>
                  <a:pt x="1013151" y="119242"/>
                  <a:pt x="1022516" y="104529"/>
                </a:cubicBezTo>
                <a:cubicBezTo>
                  <a:pt x="1031880" y="89816"/>
                  <a:pt x="1039473" y="74451"/>
                  <a:pt x="1045295" y="58433"/>
                </a:cubicBezTo>
                <a:cubicBezTo>
                  <a:pt x="1051117" y="42415"/>
                  <a:pt x="1053129" y="29225"/>
                  <a:pt x="1051329" y="18865"/>
                </a:cubicBezTo>
                <a:cubicBezTo>
                  <a:pt x="1050428" y="13684"/>
                  <a:pt x="1051784" y="10858"/>
                  <a:pt x="1055396" y="10387"/>
                </a:cubicBezTo>
                <a:close/>
                <a:moveTo>
                  <a:pt x="101759" y="8587"/>
                </a:moveTo>
                <a:cubicBezTo>
                  <a:pt x="104131" y="8100"/>
                  <a:pt x="107336" y="8210"/>
                  <a:pt x="111377" y="8916"/>
                </a:cubicBezTo>
                <a:cubicBezTo>
                  <a:pt x="127538" y="11741"/>
                  <a:pt x="138587" y="16398"/>
                  <a:pt x="144525" y="22887"/>
                </a:cubicBezTo>
                <a:cubicBezTo>
                  <a:pt x="150461" y="29376"/>
                  <a:pt x="152304" y="37665"/>
                  <a:pt x="150052" y="47753"/>
                </a:cubicBezTo>
                <a:cubicBezTo>
                  <a:pt x="147801" y="57841"/>
                  <a:pt x="141922" y="60243"/>
                  <a:pt x="132414" y="54959"/>
                </a:cubicBezTo>
                <a:cubicBezTo>
                  <a:pt x="122907" y="49675"/>
                  <a:pt x="113083" y="41045"/>
                  <a:pt x="102945" y="29071"/>
                </a:cubicBezTo>
                <a:cubicBezTo>
                  <a:pt x="95040" y="16875"/>
                  <a:pt x="94645" y="10047"/>
                  <a:pt x="101759" y="8587"/>
                </a:cubicBezTo>
                <a:close/>
                <a:moveTo>
                  <a:pt x="3208862" y="8096"/>
                </a:moveTo>
                <a:cubicBezTo>
                  <a:pt x="3210490" y="7958"/>
                  <a:pt x="3212577" y="8246"/>
                  <a:pt x="3215125" y="8959"/>
                </a:cubicBezTo>
                <a:cubicBezTo>
                  <a:pt x="3225313" y="11813"/>
                  <a:pt x="3234563" y="15789"/>
                  <a:pt x="3242873" y="20887"/>
                </a:cubicBezTo>
                <a:cubicBezTo>
                  <a:pt x="3251183" y="25985"/>
                  <a:pt x="3252857" y="32649"/>
                  <a:pt x="3247896" y="40880"/>
                </a:cubicBezTo>
                <a:cubicBezTo>
                  <a:pt x="3242934" y="49112"/>
                  <a:pt x="3240876" y="75290"/>
                  <a:pt x="3241722" y="119415"/>
                </a:cubicBezTo>
                <a:cubicBezTo>
                  <a:pt x="3261841" y="116790"/>
                  <a:pt x="3276196" y="114335"/>
                  <a:pt x="3284786" y="112047"/>
                </a:cubicBezTo>
                <a:cubicBezTo>
                  <a:pt x="3293375" y="109760"/>
                  <a:pt x="3302765" y="111578"/>
                  <a:pt x="3312953" y="117500"/>
                </a:cubicBezTo>
                <a:cubicBezTo>
                  <a:pt x="3323142" y="123423"/>
                  <a:pt x="3323390" y="127940"/>
                  <a:pt x="3313696" y="131052"/>
                </a:cubicBezTo>
                <a:cubicBezTo>
                  <a:pt x="3304002" y="134163"/>
                  <a:pt x="3280053" y="137419"/>
                  <a:pt x="3241851" y="140817"/>
                </a:cubicBezTo>
                <a:cubicBezTo>
                  <a:pt x="3241851" y="192700"/>
                  <a:pt x="3241371" y="235147"/>
                  <a:pt x="3240410" y="268158"/>
                </a:cubicBezTo>
                <a:cubicBezTo>
                  <a:pt x="3239449" y="301170"/>
                  <a:pt x="3234921" y="317951"/>
                  <a:pt x="3226826" y="318503"/>
                </a:cubicBezTo>
                <a:cubicBezTo>
                  <a:pt x="3218731" y="319055"/>
                  <a:pt x="3214684" y="302661"/>
                  <a:pt x="3214684" y="269320"/>
                </a:cubicBezTo>
                <a:lnTo>
                  <a:pt x="3214684" y="143872"/>
                </a:lnTo>
                <a:cubicBezTo>
                  <a:pt x="3194966" y="148246"/>
                  <a:pt x="3180012" y="151587"/>
                  <a:pt x="3169824" y="153896"/>
                </a:cubicBezTo>
                <a:cubicBezTo>
                  <a:pt x="3159635" y="156204"/>
                  <a:pt x="3149719" y="153379"/>
                  <a:pt x="3140075" y="145421"/>
                </a:cubicBezTo>
                <a:cubicBezTo>
                  <a:pt x="3130431" y="137462"/>
                  <a:pt x="3130732" y="133174"/>
                  <a:pt x="3140979" y="132557"/>
                </a:cubicBezTo>
                <a:cubicBezTo>
                  <a:pt x="3151224" y="131941"/>
                  <a:pt x="3161194" y="131188"/>
                  <a:pt x="3170889" y="130299"/>
                </a:cubicBezTo>
                <a:cubicBezTo>
                  <a:pt x="3180582" y="129410"/>
                  <a:pt x="3195181" y="127338"/>
                  <a:pt x="3214684" y="124082"/>
                </a:cubicBezTo>
                <a:cubicBezTo>
                  <a:pt x="3214684" y="92347"/>
                  <a:pt x="3214468" y="69898"/>
                  <a:pt x="3214038" y="56734"/>
                </a:cubicBezTo>
                <a:cubicBezTo>
                  <a:pt x="3213608" y="43569"/>
                  <a:pt x="3211134" y="31602"/>
                  <a:pt x="3206617" y="20833"/>
                </a:cubicBezTo>
                <a:cubicBezTo>
                  <a:pt x="3203229" y="12756"/>
                  <a:pt x="3203977" y="8510"/>
                  <a:pt x="3208862" y="8096"/>
                </a:cubicBezTo>
                <a:close/>
                <a:moveTo>
                  <a:pt x="3869228" y="6152"/>
                </a:moveTo>
                <a:cubicBezTo>
                  <a:pt x="3878829" y="8038"/>
                  <a:pt x="3886056" y="10364"/>
                  <a:pt x="3890910" y="13132"/>
                </a:cubicBezTo>
                <a:cubicBezTo>
                  <a:pt x="3895764" y="15900"/>
                  <a:pt x="3897499" y="20044"/>
                  <a:pt x="3896116" y="25565"/>
                </a:cubicBezTo>
                <a:cubicBezTo>
                  <a:pt x="3894732" y="31086"/>
                  <a:pt x="3893624" y="39869"/>
                  <a:pt x="3892792" y="51915"/>
                </a:cubicBezTo>
                <a:cubicBezTo>
                  <a:pt x="3908667" y="48502"/>
                  <a:pt x="3919892" y="45175"/>
                  <a:pt x="3926467" y="41934"/>
                </a:cubicBezTo>
                <a:cubicBezTo>
                  <a:pt x="3933041" y="38694"/>
                  <a:pt x="3940993" y="40906"/>
                  <a:pt x="3950322" y="48570"/>
                </a:cubicBezTo>
                <a:cubicBezTo>
                  <a:pt x="3959650" y="56235"/>
                  <a:pt x="3956750" y="61437"/>
                  <a:pt x="3941621" y="64176"/>
                </a:cubicBezTo>
                <a:cubicBezTo>
                  <a:pt x="3926492" y="66915"/>
                  <a:pt x="3910216" y="70264"/>
                  <a:pt x="3892792" y="74221"/>
                </a:cubicBezTo>
                <a:lnTo>
                  <a:pt x="3892792" y="92419"/>
                </a:lnTo>
                <a:cubicBezTo>
                  <a:pt x="3901855" y="89824"/>
                  <a:pt x="3910829" y="87149"/>
                  <a:pt x="3919713" y="84396"/>
                </a:cubicBezTo>
                <a:cubicBezTo>
                  <a:pt x="3928596" y="81642"/>
                  <a:pt x="3936229" y="83596"/>
                  <a:pt x="3942610" y="90257"/>
                </a:cubicBezTo>
                <a:cubicBezTo>
                  <a:pt x="3948991" y="96918"/>
                  <a:pt x="3946131" y="101859"/>
                  <a:pt x="3934027" y="105078"/>
                </a:cubicBezTo>
                <a:cubicBezTo>
                  <a:pt x="3921924" y="108297"/>
                  <a:pt x="3908108" y="111535"/>
                  <a:pt x="3892577" y="114790"/>
                </a:cubicBezTo>
                <a:lnTo>
                  <a:pt x="3891437" y="135612"/>
                </a:lnTo>
                <a:cubicBezTo>
                  <a:pt x="3919443" y="130306"/>
                  <a:pt x="3938946" y="126054"/>
                  <a:pt x="3949945" y="122856"/>
                </a:cubicBezTo>
                <a:cubicBezTo>
                  <a:pt x="3960944" y="119658"/>
                  <a:pt x="3970814" y="121429"/>
                  <a:pt x="3979554" y="128169"/>
                </a:cubicBezTo>
                <a:cubicBezTo>
                  <a:pt x="3988295" y="134909"/>
                  <a:pt x="3990568" y="139423"/>
                  <a:pt x="3986373" y="141710"/>
                </a:cubicBezTo>
                <a:cubicBezTo>
                  <a:pt x="3982179" y="143997"/>
                  <a:pt x="3975951" y="145603"/>
                  <a:pt x="3967691" y="146528"/>
                </a:cubicBezTo>
                <a:cubicBezTo>
                  <a:pt x="3959431" y="147453"/>
                  <a:pt x="3946633" y="149027"/>
                  <a:pt x="3929295" y="151250"/>
                </a:cubicBezTo>
                <a:cubicBezTo>
                  <a:pt x="3911958" y="153473"/>
                  <a:pt x="3891688" y="156441"/>
                  <a:pt x="3868486" y="160155"/>
                </a:cubicBezTo>
                <a:cubicBezTo>
                  <a:pt x="3872171" y="161446"/>
                  <a:pt x="3875140" y="163224"/>
                  <a:pt x="3877391" y="165490"/>
                </a:cubicBezTo>
                <a:cubicBezTo>
                  <a:pt x="3879556" y="169964"/>
                  <a:pt x="3879287" y="173040"/>
                  <a:pt x="3876584" y="174718"/>
                </a:cubicBezTo>
                <a:cubicBezTo>
                  <a:pt x="3873881" y="176395"/>
                  <a:pt x="3873956" y="178360"/>
                  <a:pt x="3876810" y="180611"/>
                </a:cubicBezTo>
                <a:cubicBezTo>
                  <a:pt x="3879664" y="182863"/>
                  <a:pt x="3888297" y="189008"/>
                  <a:pt x="3902708" y="199046"/>
                </a:cubicBezTo>
                <a:cubicBezTo>
                  <a:pt x="3915055" y="184978"/>
                  <a:pt x="3922089" y="176220"/>
                  <a:pt x="3923810" y="172771"/>
                </a:cubicBezTo>
                <a:cubicBezTo>
                  <a:pt x="3925531" y="169322"/>
                  <a:pt x="3926700" y="164966"/>
                  <a:pt x="3927316" y="159703"/>
                </a:cubicBezTo>
                <a:cubicBezTo>
                  <a:pt x="3927933" y="154441"/>
                  <a:pt x="3935379" y="155326"/>
                  <a:pt x="3949655" y="162360"/>
                </a:cubicBezTo>
                <a:cubicBezTo>
                  <a:pt x="3963930" y="169394"/>
                  <a:pt x="3966010" y="175402"/>
                  <a:pt x="3955893" y="180386"/>
                </a:cubicBezTo>
                <a:cubicBezTo>
                  <a:pt x="3945776" y="185369"/>
                  <a:pt x="3931941" y="194464"/>
                  <a:pt x="3914389" y="207671"/>
                </a:cubicBezTo>
                <a:cubicBezTo>
                  <a:pt x="3923079" y="213078"/>
                  <a:pt x="3932411" y="219183"/>
                  <a:pt x="3942385" y="225987"/>
                </a:cubicBezTo>
                <a:cubicBezTo>
                  <a:pt x="3952358" y="232792"/>
                  <a:pt x="3964357" y="239485"/>
                  <a:pt x="3978382" y="246067"/>
                </a:cubicBezTo>
                <a:cubicBezTo>
                  <a:pt x="3992406" y="252649"/>
                  <a:pt x="4006940" y="256880"/>
                  <a:pt x="4021983" y="258758"/>
                </a:cubicBezTo>
                <a:cubicBezTo>
                  <a:pt x="4037026" y="260637"/>
                  <a:pt x="4044899" y="263204"/>
                  <a:pt x="4045601" y="266459"/>
                </a:cubicBezTo>
                <a:cubicBezTo>
                  <a:pt x="4046304" y="269714"/>
                  <a:pt x="4039148" y="272582"/>
                  <a:pt x="4024134" y="275063"/>
                </a:cubicBezTo>
                <a:cubicBezTo>
                  <a:pt x="4009120" y="277544"/>
                  <a:pt x="3996303" y="279243"/>
                  <a:pt x="3985685" y="280161"/>
                </a:cubicBezTo>
                <a:cubicBezTo>
                  <a:pt x="3975066" y="281079"/>
                  <a:pt x="3965676" y="278440"/>
                  <a:pt x="3957517" y="272245"/>
                </a:cubicBezTo>
                <a:cubicBezTo>
                  <a:pt x="3949357" y="266050"/>
                  <a:pt x="3938079" y="256432"/>
                  <a:pt x="3923681" y="243389"/>
                </a:cubicBezTo>
                <a:cubicBezTo>
                  <a:pt x="3909283" y="230347"/>
                  <a:pt x="3889128" y="211572"/>
                  <a:pt x="3863216" y="187065"/>
                </a:cubicBezTo>
                <a:lnTo>
                  <a:pt x="3849599" y="201433"/>
                </a:lnTo>
                <a:cubicBezTo>
                  <a:pt x="3862190" y="207514"/>
                  <a:pt x="3867331" y="212712"/>
                  <a:pt x="3865022" y="217028"/>
                </a:cubicBezTo>
                <a:cubicBezTo>
                  <a:pt x="3862714" y="221345"/>
                  <a:pt x="3861133" y="227149"/>
                  <a:pt x="3860280" y="234441"/>
                </a:cubicBezTo>
                <a:cubicBezTo>
                  <a:pt x="3859426" y="241733"/>
                  <a:pt x="3859175" y="248681"/>
                  <a:pt x="3859527" y="255284"/>
                </a:cubicBezTo>
                <a:cubicBezTo>
                  <a:pt x="3859878" y="261888"/>
                  <a:pt x="3865929" y="262171"/>
                  <a:pt x="3877681" y="256134"/>
                </a:cubicBezTo>
                <a:cubicBezTo>
                  <a:pt x="3889433" y="250097"/>
                  <a:pt x="3899389" y="245146"/>
                  <a:pt x="3907548" y="241281"/>
                </a:cubicBezTo>
                <a:cubicBezTo>
                  <a:pt x="3915708" y="237417"/>
                  <a:pt x="3916841" y="239410"/>
                  <a:pt x="3910947" y="247261"/>
                </a:cubicBezTo>
                <a:cubicBezTo>
                  <a:pt x="3905053" y="255112"/>
                  <a:pt x="3895230" y="264806"/>
                  <a:pt x="3881478" y="276343"/>
                </a:cubicBezTo>
                <a:cubicBezTo>
                  <a:pt x="3867725" y="287880"/>
                  <a:pt x="3858666" y="297481"/>
                  <a:pt x="3854300" y="305145"/>
                </a:cubicBezTo>
                <a:cubicBezTo>
                  <a:pt x="3849933" y="312810"/>
                  <a:pt x="3844860" y="313986"/>
                  <a:pt x="3839081" y="308673"/>
                </a:cubicBezTo>
                <a:cubicBezTo>
                  <a:pt x="3833302" y="303360"/>
                  <a:pt x="3829308" y="299187"/>
                  <a:pt x="3827100" y="296154"/>
                </a:cubicBezTo>
                <a:cubicBezTo>
                  <a:pt x="3824891" y="293121"/>
                  <a:pt x="3826264" y="287127"/>
                  <a:pt x="3831219" y="278171"/>
                </a:cubicBezTo>
                <a:cubicBezTo>
                  <a:pt x="3836174" y="269216"/>
                  <a:pt x="3838873" y="256604"/>
                  <a:pt x="3839318" y="240335"/>
                </a:cubicBezTo>
                <a:cubicBezTo>
                  <a:pt x="3839762" y="224066"/>
                  <a:pt x="3839755" y="213952"/>
                  <a:pt x="3839296" y="209995"/>
                </a:cubicBezTo>
                <a:cubicBezTo>
                  <a:pt x="3811490" y="239421"/>
                  <a:pt x="3784631" y="257801"/>
                  <a:pt x="3758718" y="265136"/>
                </a:cubicBezTo>
                <a:cubicBezTo>
                  <a:pt x="3732806" y="272471"/>
                  <a:pt x="3729691" y="269757"/>
                  <a:pt x="3749372" y="256995"/>
                </a:cubicBezTo>
                <a:cubicBezTo>
                  <a:pt x="3769054" y="244232"/>
                  <a:pt x="3790668" y="226529"/>
                  <a:pt x="3814215" y="203886"/>
                </a:cubicBezTo>
                <a:cubicBezTo>
                  <a:pt x="3830552" y="188205"/>
                  <a:pt x="3841239" y="176573"/>
                  <a:pt x="3846275" y="168990"/>
                </a:cubicBezTo>
                <a:lnTo>
                  <a:pt x="3848982" y="163638"/>
                </a:lnTo>
                <a:lnTo>
                  <a:pt x="3819004" y="170502"/>
                </a:lnTo>
                <a:cubicBezTo>
                  <a:pt x="3810366" y="172524"/>
                  <a:pt x="3804364" y="173986"/>
                  <a:pt x="3800997" y="174890"/>
                </a:cubicBezTo>
                <a:cubicBezTo>
                  <a:pt x="3794264" y="176697"/>
                  <a:pt x="3785807" y="173836"/>
                  <a:pt x="3775626" y="166307"/>
                </a:cubicBezTo>
                <a:cubicBezTo>
                  <a:pt x="3765444" y="158778"/>
                  <a:pt x="3766771" y="154720"/>
                  <a:pt x="3779605" y="154132"/>
                </a:cubicBezTo>
                <a:cubicBezTo>
                  <a:pt x="3792439" y="153544"/>
                  <a:pt x="3821113" y="148963"/>
                  <a:pt x="3865625" y="140387"/>
                </a:cubicBezTo>
                <a:lnTo>
                  <a:pt x="3865625" y="119565"/>
                </a:lnTo>
                <a:cubicBezTo>
                  <a:pt x="3857021" y="121372"/>
                  <a:pt x="3849148" y="122724"/>
                  <a:pt x="3842006" y="123620"/>
                </a:cubicBezTo>
                <a:cubicBezTo>
                  <a:pt x="3834865" y="124516"/>
                  <a:pt x="3827344" y="122566"/>
                  <a:pt x="3819442" y="117769"/>
                </a:cubicBezTo>
                <a:cubicBezTo>
                  <a:pt x="3811540" y="112972"/>
                  <a:pt x="3813233" y="109376"/>
                  <a:pt x="3824518" y="106982"/>
                </a:cubicBezTo>
                <a:cubicBezTo>
                  <a:pt x="3835804" y="104587"/>
                  <a:pt x="3849506" y="101375"/>
                  <a:pt x="3865625" y="97345"/>
                </a:cubicBezTo>
                <a:lnTo>
                  <a:pt x="3865625" y="77728"/>
                </a:lnTo>
                <a:cubicBezTo>
                  <a:pt x="3853636" y="79477"/>
                  <a:pt x="3843373" y="81488"/>
                  <a:pt x="3834833" y="83761"/>
                </a:cubicBezTo>
                <a:cubicBezTo>
                  <a:pt x="3826293" y="86034"/>
                  <a:pt x="3817592" y="84285"/>
                  <a:pt x="3808730" y="78513"/>
                </a:cubicBezTo>
                <a:cubicBezTo>
                  <a:pt x="3799868" y="72741"/>
                  <a:pt x="3803194" y="68216"/>
                  <a:pt x="3818711" y="64940"/>
                </a:cubicBezTo>
                <a:cubicBezTo>
                  <a:pt x="3834227" y="61663"/>
                  <a:pt x="3849865" y="58913"/>
                  <a:pt x="3865625" y="56691"/>
                </a:cubicBezTo>
                <a:cubicBezTo>
                  <a:pt x="3865625" y="46753"/>
                  <a:pt x="3865194" y="38539"/>
                  <a:pt x="3864334" y="32050"/>
                </a:cubicBezTo>
                <a:cubicBezTo>
                  <a:pt x="3863474" y="25561"/>
                  <a:pt x="3861674" y="19151"/>
                  <a:pt x="3858935" y="12820"/>
                </a:cubicBezTo>
                <a:cubicBezTo>
                  <a:pt x="3856196" y="6489"/>
                  <a:pt x="3859627" y="4266"/>
                  <a:pt x="3869228" y="6152"/>
                </a:cubicBezTo>
                <a:close/>
                <a:moveTo>
                  <a:pt x="6624831" y="5755"/>
                </a:moveTo>
                <a:cubicBezTo>
                  <a:pt x="6626652" y="5747"/>
                  <a:pt x="6628797" y="6163"/>
                  <a:pt x="6631263" y="7002"/>
                </a:cubicBezTo>
                <a:cubicBezTo>
                  <a:pt x="6641129" y="10357"/>
                  <a:pt x="6649360" y="14853"/>
                  <a:pt x="6655957" y="20489"/>
                </a:cubicBezTo>
                <a:cubicBezTo>
                  <a:pt x="6663929" y="27028"/>
                  <a:pt x="6664873" y="31825"/>
                  <a:pt x="6658785" y="34879"/>
                </a:cubicBezTo>
                <a:cubicBezTo>
                  <a:pt x="6652697" y="37934"/>
                  <a:pt x="6643431" y="44795"/>
                  <a:pt x="6630983" y="55464"/>
                </a:cubicBezTo>
                <a:cubicBezTo>
                  <a:pt x="6618536" y="66134"/>
                  <a:pt x="6606031" y="74985"/>
                  <a:pt x="6593469" y="82019"/>
                </a:cubicBezTo>
                <a:cubicBezTo>
                  <a:pt x="6580907" y="89053"/>
                  <a:pt x="6581825" y="82567"/>
                  <a:pt x="6596222" y="62563"/>
                </a:cubicBezTo>
                <a:cubicBezTo>
                  <a:pt x="6610620" y="42558"/>
                  <a:pt x="6617593" y="27458"/>
                  <a:pt x="6617141" y="17262"/>
                </a:cubicBezTo>
                <a:cubicBezTo>
                  <a:pt x="6616803" y="9615"/>
                  <a:pt x="6619365" y="5780"/>
                  <a:pt x="6624831" y="5755"/>
                </a:cubicBezTo>
                <a:close/>
                <a:moveTo>
                  <a:pt x="2076994" y="2640"/>
                </a:moveTo>
                <a:cubicBezTo>
                  <a:pt x="2079899" y="2615"/>
                  <a:pt x="2084371" y="3711"/>
                  <a:pt x="2090408" y="5926"/>
                </a:cubicBezTo>
                <a:cubicBezTo>
                  <a:pt x="2102483" y="10357"/>
                  <a:pt x="2108810" y="13942"/>
                  <a:pt x="2109391" y="16681"/>
                </a:cubicBezTo>
                <a:cubicBezTo>
                  <a:pt x="2109972" y="19420"/>
                  <a:pt x="2102160" y="28017"/>
                  <a:pt x="2085955" y="42472"/>
                </a:cubicBezTo>
                <a:cubicBezTo>
                  <a:pt x="2104497" y="40823"/>
                  <a:pt x="2118307" y="37260"/>
                  <a:pt x="2127384" y="31782"/>
                </a:cubicBezTo>
                <a:cubicBezTo>
                  <a:pt x="2136462" y="26304"/>
                  <a:pt x="2147124" y="26852"/>
                  <a:pt x="2159370" y="33427"/>
                </a:cubicBezTo>
                <a:cubicBezTo>
                  <a:pt x="2171617" y="40002"/>
                  <a:pt x="2176478" y="45394"/>
                  <a:pt x="2173954" y="49603"/>
                </a:cubicBezTo>
                <a:cubicBezTo>
                  <a:pt x="2171430" y="53812"/>
                  <a:pt x="2166547" y="59308"/>
                  <a:pt x="2159306" y="66091"/>
                </a:cubicBezTo>
                <a:cubicBezTo>
                  <a:pt x="2152064" y="72873"/>
                  <a:pt x="2145951" y="79427"/>
                  <a:pt x="2140968" y="85751"/>
                </a:cubicBezTo>
                <a:cubicBezTo>
                  <a:pt x="2135985" y="92075"/>
                  <a:pt x="2129349" y="98421"/>
                  <a:pt x="2121060" y="104788"/>
                </a:cubicBezTo>
                <a:cubicBezTo>
                  <a:pt x="2129722" y="109505"/>
                  <a:pt x="2138046" y="113865"/>
                  <a:pt x="2146034" y="117866"/>
                </a:cubicBezTo>
                <a:cubicBezTo>
                  <a:pt x="2154021" y="121867"/>
                  <a:pt x="2164902" y="126312"/>
                  <a:pt x="2178676" y="131202"/>
                </a:cubicBezTo>
                <a:cubicBezTo>
                  <a:pt x="2192449" y="136092"/>
                  <a:pt x="2205101" y="139867"/>
                  <a:pt x="2216631" y="142527"/>
                </a:cubicBezTo>
                <a:cubicBezTo>
                  <a:pt x="2228160" y="145188"/>
                  <a:pt x="2240758" y="147138"/>
                  <a:pt x="2254424" y="148378"/>
                </a:cubicBezTo>
                <a:cubicBezTo>
                  <a:pt x="2268090" y="149619"/>
                  <a:pt x="2271030" y="152540"/>
                  <a:pt x="2263243" y="157144"/>
                </a:cubicBezTo>
                <a:cubicBezTo>
                  <a:pt x="2255457" y="161747"/>
                  <a:pt x="2243275" y="165407"/>
                  <a:pt x="2226697" y="168125"/>
                </a:cubicBezTo>
                <a:cubicBezTo>
                  <a:pt x="2210120" y="170842"/>
                  <a:pt x="2196371" y="170799"/>
                  <a:pt x="2185451" y="167996"/>
                </a:cubicBezTo>
                <a:cubicBezTo>
                  <a:pt x="2174531" y="165192"/>
                  <a:pt x="2148199" y="149500"/>
                  <a:pt x="2106455" y="120920"/>
                </a:cubicBezTo>
                <a:cubicBezTo>
                  <a:pt x="2078950" y="145743"/>
                  <a:pt x="2054895" y="162274"/>
                  <a:pt x="2034288" y="170512"/>
                </a:cubicBezTo>
                <a:cubicBezTo>
                  <a:pt x="2013681" y="178751"/>
                  <a:pt x="1995067" y="184469"/>
                  <a:pt x="1978447" y="187667"/>
                </a:cubicBezTo>
                <a:cubicBezTo>
                  <a:pt x="1961827" y="190865"/>
                  <a:pt x="1960360" y="188696"/>
                  <a:pt x="1974048" y="181160"/>
                </a:cubicBezTo>
                <a:cubicBezTo>
                  <a:pt x="1987736" y="173624"/>
                  <a:pt x="2005220" y="163869"/>
                  <a:pt x="2026501" y="151895"/>
                </a:cubicBezTo>
                <a:cubicBezTo>
                  <a:pt x="2047782" y="139921"/>
                  <a:pt x="2068002" y="124376"/>
                  <a:pt x="2087160" y="105261"/>
                </a:cubicBezTo>
                <a:cubicBezTo>
                  <a:pt x="2074827" y="94563"/>
                  <a:pt x="2064101" y="86282"/>
                  <a:pt x="2054981" y="80416"/>
                </a:cubicBezTo>
                <a:cubicBezTo>
                  <a:pt x="2047123" y="86482"/>
                  <a:pt x="2038873" y="90924"/>
                  <a:pt x="2030233" y="93742"/>
                </a:cubicBezTo>
                <a:cubicBezTo>
                  <a:pt x="2021594" y="96560"/>
                  <a:pt x="2016323" y="96865"/>
                  <a:pt x="2014423" y="94656"/>
                </a:cubicBezTo>
                <a:cubicBezTo>
                  <a:pt x="2012523" y="92448"/>
                  <a:pt x="2015750" y="88128"/>
                  <a:pt x="2024103" y="81696"/>
                </a:cubicBezTo>
                <a:cubicBezTo>
                  <a:pt x="2032456" y="75265"/>
                  <a:pt x="2041702" y="65431"/>
                  <a:pt x="2051841" y="52195"/>
                </a:cubicBezTo>
                <a:cubicBezTo>
                  <a:pt x="2061979" y="38959"/>
                  <a:pt x="2068148" y="29096"/>
                  <a:pt x="2070350" y="22607"/>
                </a:cubicBezTo>
                <a:cubicBezTo>
                  <a:pt x="2072551" y="16118"/>
                  <a:pt x="2073426" y="10608"/>
                  <a:pt x="2072974" y="6077"/>
                </a:cubicBezTo>
                <a:cubicBezTo>
                  <a:pt x="2072748" y="3811"/>
                  <a:pt x="2074088" y="2666"/>
                  <a:pt x="2076994" y="2640"/>
                </a:cubicBezTo>
                <a:close/>
                <a:moveTo>
                  <a:pt x="1374727" y="24"/>
                </a:moveTo>
                <a:cubicBezTo>
                  <a:pt x="1378946" y="302"/>
                  <a:pt x="1385613" y="3080"/>
                  <a:pt x="1394726" y="8357"/>
                </a:cubicBezTo>
                <a:cubicBezTo>
                  <a:pt x="1402699" y="14724"/>
                  <a:pt x="1405682" y="19890"/>
                  <a:pt x="1403674" y="23855"/>
                </a:cubicBezTo>
                <a:cubicBezTo>
                  <a:pt x="1401666" y="27820"/>
                  <a:pt x="1399523" y="31351"/>
                  <a:pt x="1397243" y="34449"/>
                </a:cubicBezTo>
                <a:cubicBezTo>
                  <a:pt x="1412888" y="50524"/>
                  <a:pt x="1429666" y="67517"/>
                  <a:pt x="1447577" y="85428"/>
                </a:cubicBezTo>
                <a:cubicBezTo>
                  <a:pt x="1465488" y="103339"/>
                  <a:pt x="1481961" y="116715"/>
                  <a:pt x="1496996" y="125556"/>
                </a:cubicBezTo>
                <a:cubicBezTo>
                  <a:pt x="1512033" y="134397"/>
                  <a:pt x="1527735" y="142205"/>
                  <a:pt x="1544104" y="148981"/>
                </a:cubicBezTo>
                <a:cubicBezTo>
                  <a:pt x="1560474" y="155756"/>
                  <a:pt x="1562678" y="160420"/>
                  <a:pt x="1550719" y="162973"/>
                </a:cubicBezTo>
                <a:cubicBezTo>
                  <a:pt x="1538759" y="165526"/>
                  <a:pt x="1524462" y="166802"/>
                  <a:pt x="1507827" y="166802"/>
                </a:cubicBezTo>
                <a:cubicBezTo>
                  <a:pt x="1491150" y="166802"/>
                  <a:pt x="1478889" y="161729"/>
                  <a:pt x="1471044" y="151583"/>
                </a:cubicBezTo>
                <a:cubicBezTo>
                  <a:pt x="1463201" y="141438"/>
                  <a:pt x="1452330" y="128069"/>
                  <a:pt x="1438435" y="111477"/>
                </a:cubicBezTo>
                <a:cubicBezTo>
                  <a:pt x="1424539" y="94886"/>
                  <a:pt x="1408177" y="73734"/>
                  <a:pt x="1389348" y="48022"/>
                </a:cubicBezTo>
                <a:cubicBezTo>
                  <a:pt x="1377001" y="69317"/>
                  <a:pt x="1364414" y="87977"/>
                  <a:pt x="1351587" y="104002"/>
                </a:cubicBezTo>
                <a:cubicBezTo>
                  <a:pt x="1338760" y="120028"/>
                  <a:pt x="1324642" y="135071"/>
                  <a:pt x="1309233" y="149131"/>
                </a:cubicBezTo>
                <a:cubicBezTo>
                  <a:pt x="1293824" y="163192"/>
                  <a:pt x="1275369" y="174603"/>
                  <a:pt x="1253865" y="183365"/>
                </a:cubicBezTo>
                <a:cubicBezTo>
                  <a:pt x="1232363" y="192127"/>
                  <a:pt x="1229423" y="189915"/>
                  <a:pt x="1245046" y="176729"/>
                </a:cubicBezTo>
                <a:cubicBezTo>
                  <a:pt x="1260670" y="163543"/>
                  <a:pt x="1276498" y="149378"/>
                  <a:pt x="1292530" y="134235"/>
                </a:cubicBezTo>
                <a:cubicBezTo>
                  <a:pt x="1308563" y="119092"/>
                  <a:pt x="1322821" y="102601"/>
                  <a:pt x="1335304" y="84761"/>
                </a:cubicBezTo>
                <a:cubicBezTo>
                  <a:pt x="1347787" y="66922"/>
                  <a:pt x="1356928" y="51811"/>
                  <a:pt x="1362729" y="39428"/>
                </a:cubicBezTo>
                <a:cubicBezTo>
                  <a:pt x="1368530" y="27046"/>
                  <a:pt x="1370756" y="16133"/>
                  <a:pt x="1369408" y="6690"/>
                </a:cubicBezTo>
                <a:cubicBezTo>
                  <a:pt x="1368734" y="1968"/>
                  <a:pt x="1370507" y="-254"/>
                  <a:pt x="1374727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0" descr="C:\Users\wangwei\AppData\Local\Temp\SNAGHTML5d3d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723" y="1614750"/>
            <a:ext cx="3894695" cy="964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8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143" y="3273423"/>
            <a:ext cx="4973681" cy="261560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4" name="矩形 3"/>
          <p:cNvSpPr/>
          <p:nvPr/>
        </p:nvSpPr>
        <p:spPr>
          <a:xfrm>
            <a:off x="4301375" y="4694556"/>
            <a:ext cx="234512" cy="928754"/>
          </a:xfrm>
          <a:prstGeom prst="rect">
            <a:avLst/>
          </a:prstGeom>
          <a:solidFill>
            <a:srgbClr val="CCEDFE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" name="矩形 33"/>
          <p:cNvSpPr/>
          <p:nvPr/>
        </p:nvSpPr>
        <p:spPr>
          <a:xfrm>
            <a:off x="5253477" y="4385475"/>
            <a:ext cx="246064" cy="1240718"/>
          </a:xfrm>
          <a:prstGeom prst="rect">
            <a:avLst/>
          </a:prstGeom>
          <a:solidFill>
            <a:srgbClr val="CCEDFE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6" name="Text Box 74"/>
          <p:cNvSpPr txBox="1"/>
          <p:nvPr/>
        </p:nvSpPr>
        <p:spPr>
          <a:xfrm>
            <a:off x="4076525" y="4417713"/>
            <a:ext cx="684212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</a:p>
        </p:txBody>
      </p:sp>
      <p:sp>
        <p:nvSpPr>
          <p:cNvPr id="7" name="Text Box 75"/>
          <p:cNvSpPr txBox="1"/>
          <p:nvPr/>
        </p:nvSpPr>
        <p:spPr>
          <a:xfrm>
            <a:off x="5034404" y="4080254"/>
            <a:ext cx="684213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46</a:t>
            </a:r>
          </a:p>
        </p:txBody>
      </p:sp>
      <p:sp>
        <p:nvSpPr>
          <p:cNvPr id="8" name="Text Box 74"/>
          <p:cNvSpPr txBox="1"/>
          <p:nvPr/>
        </p:nvSpPr>
        <p:spPr>
          <a:xfrm>
            <a:off x="2193046" y="4751799"/>
            <a:ext cx="684212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</a:p>
        </p:txBody>
      </p:sp>
      <p:sp>
        <p:nvSpPr>
          <p:cNvPr id="9" name="Text Box 74"/>
          <p:cNvSpPr txBox="1"/>
          <p:nvPr/>
        </p:nvSpPr>
        <p:spPr>
          <a:xfrm>
            <a:off x="3107929" y="4590455"/>
            <a:ext cx="684212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27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321621" y="1688284"/>
            <a:ext cx="609124" cy="876647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941987" y="1684599"/>
            <a:ext cx="629431" cy="8784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8365675" y="2981951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/>
      <p:bldP spid="9" grpId="0"/>
      <p:bldP spid="11" grpId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4527" y="1821526"/>
            <a:ext cx="3894695" cy="9648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5" name="Picture 8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4895" y="2981951"/>
            <a:ext cx="5036961" cy="25956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Text Box 74"/>
          <p:cNvSpPr txBox="1"/>
          <p:nvPr/>
        </p:nvSpPr>
        <p:spPr>
          <a:xfrm>
            <a:off x="2588390" y="3392742"/>
            <a:ext cx="684212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</a:t>
            </a:r>
          </a:p>
        </p:txBody>
      </p:sp>
      <p:sp>
        <p:nvSpPr>
          <p:cNvPr id="7" name="Text Box 74"/>
          <p:cNvSpPr txBox="1"/>
          <p:nvPr/>
        </p:nvSpPr>
        <p:spPr>
          <a:xfrm>
            <a:off x="3566178" y="3523886"/>
            <a:ext cx="684212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09426" y="1897290"/>
            <a:ext cx="609124" cy="876647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29792" y="1893605"/>
            <a:ext cx="629431" cy="8784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34"/>
          <p:cNvSpPr/>
          <p:nvPr/>
        </p:nvSpPr>
        <p:spPr>
          <a:xfrm>
            <a:off x="4780725" y="3936933"/>
            <a:ext cx="252000" cy="13536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34"/>
          <p:cNvSpPr/>
          <p:nvPr/>
        </p:nvSpPr>
        <p:spPr>
          <a:xfrm>
            <a:off x="5763057" y="4102533"/>
            <a:ext cx="252000" cy="1188000"/>
          </a:xfrm>
          <a:prstGeom prst="rect">
            <a:avLst/>
          </a:prstGeom>
          <a:solidFill>
            <a:srgbClr val="E9698A"/>
          </a:solidFill>
          <a:ln w="12700">
            <a:noFill/>
          </a:ln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72"/>
          <p:cNvSpPr txBox="1"/>
          <p:nvPr/>
        </p:nvSpPr>
        <p:spPr>
          <a:xfrm>
            <a:off x="4543968" y="3681746"/>
            <a:ext cx="684213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49</a:t>
            </a:r>
          </a:p>
        </p:txBody>
      </p:sp>
      <p:sp>
        <p:nvSpPr>
          <p:cNvPr id="13" name="Text Box 73"/>
          <p:cNvSpPr txBox="1"/>
          <p:nvPr/>
        </p:nvSpPr>
        <p:spPr>
          <a:xfrm>
            <a:off x="5546951" y="3852648"/>
            <a:ext cx="684212" cy="30777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8365675" y="2981951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bldLvl="0" animBg="1"/>
      <p:bldP spid="10" grpId="0" bldLvl="0" animBg="1"/>
      <p:bldP spid="11" grpId="0" bldLvl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93" y="2371470"/>
            <a:ext cx="4194733" cy="217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27" y="2426972"/>
            <a:ext cx="4291913" cy="214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本框 7"/>
          <p:cNvSpPr txBox="1"/>
          <p:nvPr/>
        </p:nvSpPr>
        <p:spPr>
          <a:xfrm>
            <a:off x="950759" y="1373403"/>
            <a:ext cx="955520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观察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对比某地区城镇人口统计图和乡村人口统计图，你有什么发现？</a:t>
            </a:r>
          </a:p>
        </p:txBody>
      </p:sp>
      <p:pic>
        <p:nvPicPr>
          <p:cNvPr id="18" name="Picture 2" descr="E:\LJC\19秋\苏教版\人物图片\图片6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62" y="4621912"/>
            <a:ext cx="601113" cy="108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E:\LJC\19秋\苏教版\人物图片\图片5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6709" y="4637003"/>
            <a:ext cx="478216" cy="10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标注 19"/>
          <p:cNvSpPr/>
          <p:nvPr/>
        </p:nvSpPr>
        <p:spPr>
          <a:xfrm>
            <a:off x="6666438" y="4646656"/>
            <a:ext cx="2211320" cy="1097168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你能想到一些比较好的方法吗？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3173978" y="4646655"/>
            <a:ext cx="2554384" cy="1061228"/>
          </a:xfrm>
          <a:prstGeom prst="wedgeRoundRectCallout">
            <a:avLst>
              <a:gd name="adj1" fmla="val -59816"/>
              <a:gd name="adj2" fmla="val -18817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两组数据分别在两个统计表中，不便于比较。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1jorjsl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宽屏</PresentationFormat>
  <Paragraphs>283</Paragraphs>
  <Slides>29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55</cp:revision>
  <dcterms:created xsi:type="dcterms:W3CDTF">2020-07-05T15:35:00Z</dcterms:created>
  <dcterms:modified xsi:type="dcterms:W3CDTF">2023-01-16T20:35:50Z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D0F72AE5A5004C4A8ABF02453C0FDD7F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