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0" r:id="rId2"/>
    <p:sldId id="344" r:id="rId3"/>
    <p:sldId id="353" r:id="rId4"/>
    <p:sldId id="346" r:id="rId5"/>
    <p:sldId id="351" r:id="rId6"/>
    <p:sldId id="343" r:id="rId7"/>
    <p:sldId id="360" r:id="rId8"/>
    <p:sldId id="361" r:id="rId9"/>
    <p:sldId id="362" r:id="rId10"/>
    <p:sldId id="363" r:id="rId11"/>
    <p:sldId id="33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3AB"/>
    <a:srgbClr val="3EF5F8"/>
    <a:srgbClr val="08C9CC"/>
    <a:srgbClr val="CC89FC"/>
    <a:srgbClr val="01D757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6861" y="5710057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3317" y="-288759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7" y="4843351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9561305" y="3498233"/>
            <a:ext cx="1907051" cy="1749643"/>
          </a:xfrm>
          <a:prstGeom prst="rect">
            <a:avLst/>
          </a:prstGeom>
          <a:noFill/>
        </p:spPr>
      </p:pic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270261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0" y="208562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认识比例尺</a:t>
            </a:r>
            <a:endParaRPr lang="zh-CN" altLang="en-US" sz="4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48755" y="562359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28863" y="1547585"/>
            <a:ext cx="9604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画图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形时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用图上的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厘米表示实际长度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我们就说这幅图的比例尺是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1∶15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5365" y="3596461"/>
            <a:ext cx="866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写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比例尺时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比的前项写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表示图上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比的后项写几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表示实际的厘米数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792643" y="4158470"/>
            <a:ext cx="3172760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391" y="402959"/>
            <a:ext cx="1895421" cy="554757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3699289" y="37978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给大头蛙设计名片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733810" y="1014017"/>
            <a:ext cx="8506327" cy="837296"/>
          </a:xfrm>
          <a:prstGeom prst="wedgeEllipseCallout">
            <a:avLst>
              <a:gd name="adj1" fmla="val 50615"/>
              <a:gd name="adj2" fmla="val 23607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我要求名片的长为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厘米，宽为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81487" t="53983" r="6909" b="16294"/>
          <a:stretch>
            <a:fillRect/>
          </a:stretch>
        </p:blipFill>
        <p:spPr>
          <a:xfrm>
            <a:off x="9525001" y="4133673"/>
            <a:ext cx="987508" cy="17184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77513" t="7620" r="5031" b="69856"/>
          <a:stretch>
            <a:fillRect/>
          </a:stretch>
        </p:blipFill>
        <p:spPr>
          <a:xfrm>
            <a:off x="9250681" y="1440983"/>
            <a:ext cx="1485593" cy="13022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4843" t="30258" r="81747" b="42328"/>
          <a:stretch>
            <a:fillRect/>
          </a:stretch>
        </p:blipFill>
        <p:spPr>
          <a:xfrm>
            <a:off x="1464726" y="2743203"/>
            <a:ext cx="1141316" cy="1584959"/>
          </a:xfrm>
          <a:prstGeom prst="rect">
            <a:avLst/>
          </a:prstGeom>
        </p:spPr>
      </p:pic>
      <p:sp>
        <p:nvSpPr>
          <p:cNvPr id="16" name="椭圆形标注 15"/>
          <p:cNvSpPr/>
          <p:nvPr/>
        </p:nvSpPr>
        <p:spPr>
          <a:xfrm>
            <a:off x="2938105" y="2451235"/>
            <a:ext cx="4446233" cy="837296"/>
          </a:xfrm>
          <a:prstGeom prst="wedgeEllipseCallout">
            <a:avLst>
              <a:gd name="adj1" fmla="val -53585"/>
              <a:gd name="adj2" fmla="val 49089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我设计的名片这样：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6459886" y="3203826"/>
            <a:ext cx="3709489" cy="837296"/>
          </a:xfrm>
          <a:prstGeom prst="wedgeEllipseCallout">
            <a:avLst>
              <a:gd name="adj1" fmla="val 37528"/>
              <a:gd name="adj2" fmla="val 78212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是我设计的：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55a.jpg" descr="id:2147507049;FounderCES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48142" y="4155906"/>
            <a:ext cx="3211975" cy="2387960"/>
          </a:xfrm>
          <a:prstGeom prst="rect">
            <a:avLst/>
          </a:prstGeom>
        </p:spPr>
      </p:pic>
      <p:pic>
        <p:nvPicPr>
          <p:cNvPr id="21" name="55a.jpg" descr="id:2147507049;FounderCES"/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47731" y="3369268"/>
            <a:ext cx="2397008" cy="3248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472" y="384448"/>
            <a:ext cx="1895421" cy="554757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9954" y="1036780"/>
            <a:ext cx="9646023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判断两张名片是否符合大头蛙的要求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只需要测量出这两张名片的长和宽各是多少。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4472" y="2608620"/>
            <a:ext cx="1102691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第一张名片的长为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厘米、宽为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第二张名片的长为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厘米、宽为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472" y="4117901"/>
            <a:ext cx="1102691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这两张名片的尺寸符合大头蛙的要求。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4472" y="5004385"/>
            <a:ext cx="1102691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第一张名片的大头蛙和名片的长平行放置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第二张名片中的大头蛙和名片的宽平行放置。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0612" y="4422368"/>
            <a:ext cx="9825317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像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这样画出的图形和原图完全一样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既没有放大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也没有缩小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也就是图上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厘米表示实际长度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我们就说这样的图是按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1∶1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画的。</a:t>
            </a:r>
          </a:p>
        </p:txBody>
      </p:sp>
      <p:cxnSp>
        <p:nvCxnSpPr>
          <p:cNvPr id="12" name="直接连接符 11"/>
          <p:cNvCxnSpPr/>
          <p:nvPr/>
        </p:nvCxnSpPr>
        <p:spPr>
          <a:xfrm rot="16200000" flipV="1">
            <a:off x="4024647" y="289439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046684" y="2761488"/>
            <a:ext cx="0" cy="12251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629561" y="1836840"/>
            <a:ext cx="1604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16200000" flipV="1">
            <a:off x="4083008" y="3794611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4051783" y="499751"/>
            <a:ext cx="0" cy="1337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16200000" flipV="1">
            <a:off x="9995351" y="1128056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10014867" y="3190836"/>
            <a:ext cx="0" cy="7746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9521866" y="2118567"/>
            <a:ext cx="1604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16200000" flipV="1">
            <a:off x="10015333" y="3773421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10022487" y="1353608"/>
            <a:ext cx="0" cy="833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170815" y="4033920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857007" y="4029240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1170817" y="4277760"/>
            <a:ext cx="7677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701378" y="3851486"/>
            <a:ext cx="1431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133345" y="4266984"/>
            <a:ext cx="71147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265377" y="3951859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9780697" y="3951859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6265377" y="4195699"/>
            <a:ext cx="9302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8838271" y="4189603"/>
            <a:ext cx="9302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184158" y="3762692"/>
            <a:ext cx="1604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55a.jpg" descr="id:2147507049;FounderCES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93112" y="1300338"/>
            <a:ext cx="3682328" cy="2737647"/>
          </a:xfrm>
          <a:prstGeom prst="rect">
            <a:avLst/>
          </a:prstGeom>
        </p:spPr>
      </p:pic>
      <p:pic>
        <p:nvPicPr>
          <p:cNvPr id="35" name="55a.jpg" descr="id:2147507049;FounderCES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51207" y="370667"/>
            <a:ext cx="2748020" cy="3724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5" grpId="0"/>
      <p:bldP spid="33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28863" y="2363308"/>
            <a:ext cx="9604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画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出的图形与要求的尺寸相同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我们就说这样的图形是按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1∶1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画出的。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96" y="402960"/>
            <a:ext cx="1895421" cy="554757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45161" y="1348883"/>
            <a:ext cx="906355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画一个长是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厘米、宽是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厘米的镜框的示意图。</a:t>
            </a:r>
          </a:p>
        </p:txBody>
      </p:sp>
      <p:pic>
        <p:nvPicPr>
          <p:cNvPr id="18" name="图片 17"/>
          <p:cNvPicPr preferRelativeResize="0"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2218" y="2552467"/>
            <a:ext cx="5291345" cy="3968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472" y="384448"/>
            <a:ext cx="1895421" cy="554757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9954" y="1036779"/>
            <a:ext cx="9646023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镜框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厘米、宽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在常用的纸上画不下。我们可以把实际长度按一定比例缩小后画在纸上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  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25747" y="3783562"/>
            <a:ext cx="3137976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镜框长是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16095" y="2517631"/>
            <a:ext cx="8993999" cy="1014632"/>
            <a:chOff x="304472" y="2591540"/>
            <a:chExt cx="8993998" cy="1014632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04472" y="2608620"/>
              <a:ext cx="8993998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把镜框的长和宽分别除以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15,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缩小到原来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1"/>
            <p:cNvGrpSpPr/>
            <p:nvPr/>
          </p:nvGrpSpPr>
          <p:grpSpPr>
            <a:xfrm>
              <a:off x="7958781" y="2591540"/>
              <a:ext cx="839919" cy="1014632"/>
              <a:chOff x="3973155" y="-967796"/>
              <a:chExt cx="828324" cy="1014632"/>
            </a:xfrm>
          </p:grpSpPr>
          <p:sp>
            <p:nvSpPr>
              <p:cNvPr id="15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3973155" y="-537939"/>
                <a:ext cx="828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4736994" y="3751966"/>
            <a:ext cx="5110391" cy="1014632"/>
            <a:chOff x="5494920" y="2591540"/>
            <a:chExt cx="5110390" cy="1014632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494920" y="2628305"/>
              <a:ext cx="5110390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图上长是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60×     =4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1"/>
            <p:cNvGrpSpPr/>
            <p:nvPr/>
          </p:nvGrpSpPr>
          <p:grpSpPr>
            <a:xfrm>
              <a:off x="7958781" y="2591540"/>
              <a:ext cx="839919" cy="1014632"/>
              <a:chOff x="3973155" y="-967796"/>
              <a:chExt cx="828324" cy="1014632"/>
            </a:xfrm>
          </p:grpSpPr>
          <p:sp>
            <p:nvSpPr>
              <p:cNvPr id="21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Box 6"/>
              <p:cNvSpPr txBox="1"/>
              <p:nvPr/>
            </p:nvSpPr>
            <p:spPr>
              <a:xfrm>
                <a:off x="3973155" y="-537939"/>
                <a:ext cx="828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467792" y="5056769"/>
            <a:ext cx="3137976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镜框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79038" y="5025173"/>
            <a:ext cx="5110391" cy="1014632"/>
            <a:chOff x="5494920" y="2591540"/>
            <a:chExt cx="5110390" cy="1014632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494920" y="2628305"/>
              <a:ext cx="5110390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上宽是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45×     =3(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"/>
            <p:cNvGrpSpPr/>
            <p:nvPr/>
          </p:nvGrpSpPr>
          <p:grpSpPr>
            <a:xfrm>
              <a:off x="7958781" y="2591540"/>
              <a:ext cx="839919" cy="1014632"/>
              <a:chOff x="3973155" y="-967796"/>
              <a:chExt cx="828324" cy="1014632"/>
            </a:xfrm>
          </p:grpSpPr>
          <p:sp>
            <p:nvSpPr>
              <p:cNvPr id="28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TextBox 6"/>
              <p:cNvSpPr txBox="1"/>
              <p:nvPr/>
            </p:nvSpPr>
            <p:spPr>
              <a:xfrm>
                <a:off x="3973155" y="-537939"/>
                <a:ext cx="828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64280" y="1788331"/>
            <a:ext cx="982531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就是用图上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厘米的距离表示实际长度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177212" y="761236"/>
            <a:ext cx="7708880" cy="1014632"/>
            <a:chOff x="1753712" y="2591540"/>
            <a:chExt cx="7708880" cy="1014632"/>
          </a:xfrm>
        </p:grpSpPr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1753712" y="2630175"/>
              <a:ext cx="7708880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把镜框的长和宽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分别缩小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11"/>
            <p:cNvGrpSpPr/>
            <p:nvPr/>
          </p:nvGrpSpPr>
          <p:grpSpPr>
            <a:xfrm>
              <a:off x="7958781" y="2591540"/>
              <a:ext cx="839919" cy="1014632"/>
              <a:chOff x="3973155" y="-967796"/>
              <a:chExt cx="828324" cy="1014632"/>
            </a:xfrm>
          </p:grpSpPr>
          <p:sp>
            <p:nvSpPr>
              <p:cNvPr id="46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TextBox 6"/>
              <p:cNvSpPr txBox="1"/>
              <p:nvPr/>
            </p:nvSpPr>
            <p:spPr>
              <a:xfrm>
                <a:off x="3973155" y="-537939"/>
                <a:ext cx="828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177212" y="2856842"/>
            <a:ext cx="982531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图上距离：实际长度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厘米：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=1:15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1177212" y="3878460"/>
            <a:ext cx="5082911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这幅图的比例尺是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1∶15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164280" y="4869860"/>
            <a:ext cx="7708880" cy="1610477"/>
            <a:chOff x="1753712" y="2591540"/>
            <a:chExt cx="7708880" cy="1610477"/>
          </a:xfrm>
        </p:grpSpPr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1753712" y="2630175"/>
              <a:ext cx="7708880" cy="157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把镜框的长和宽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分别缩小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到原来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。表示这幅图的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比例尺是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1∶10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grpSp>
          <p:nvGrpSpPr>
            <p:cNvPr id="53" name="组合 11"/>
            <p:cNvGrpSpPr/>
            <p:nvPr/>
          </p:nvGrpSpPr>
          <p:grpSpPr>
            <a:xfrm>
              <a:off x="7958781" y="2591540"/>
              <a:ext cx="839919" cy="1014632"/>
              <a:chOff x="3973155" y="-967796"/>
              <a:chExt cx="828324" cy="1014632"/>
            </a:xfrm>
          </p:grpSpPr>
          <p:sp>
            <p:nvSpPr>
              <p:cNvPr id="54" name="TextBox 2"/>
              <p:cNvSpPr txBox="1"/>
              <p:nvPr/>
            </p:nvSpPr>
            <p:spPr>
              <a:xfrm>
                <a:off x="4104693" y="-967796"/>
                <a:ext cx="616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6"/>
              <p:cNvSpPr txBox="1"/>
              <p:nvPr/>
            </p:nvSpPr>
            <p:spPr>
              <a:xfrm>
                <a:off x="3973155" y="-537939"/>
                <a:ext cx="828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endPara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4060208" y="-478584"/>
                <a:ext cx="5060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38011" y="4596693"/>
            <a:ext cx="258470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∶15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8011" y="1847015"/>
            <a:ext cx="2030192" cy="15819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95999" y="1577105"/>
            <a:ext cx="3088971" cy="23358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48131" y="4545680"/>
            <a:ext cx="2584708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比例尺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∶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16200000" flipV="1">
            <a:off x="9420809" y="1354368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440325" y="3142828"/>
            <a:ext cx="0" cy="7746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6200000" flipV="1">
            <a:off x="9440791" y="3725413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9447945" y="1579920"/>
            <a:ext cx="0" cy="833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84027" y="3903851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6084028" y="4147691"/>
            <a:ext cx="9302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8254585" y="4141595"/>
            <a:ext cx="9302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911367" y="3714684"/>
            <a:ext cx="1604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201353" y="3912995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932837" y="2259262"/>
            <a:ext cx="1774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4.5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rot="16200000" flipV="1">
            <a:off x="3705737" y="1618413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723559" y="3090258"/>
            <a:ext cx="0" cy="3286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16200000" flipV="1">
            <a:off x="3705737" y="3226841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3732873" y="1843965"/>
            <a:ext cx="0" cy="2811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418821" y="3405279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1418821" y="3649119"/>
            <a:ext cx="5471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953512" y="3643023"/>
            <a:ext cx="514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84587" y="3414423"/>
            <a:ext cx="0" cy="420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210649" y="2174670"/>
            <a:ext cx="1774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641803" y="3209237"/>
            <a:ext cx="1396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8" grpId="0"/>
      <p:bldP spid="20" grpId="0"/>
      <p:bldP spid="29" grpId="0"/>
      <p:bldP spid="3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宽屏</PresentationFormat>
  <Paragraphs>49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华文楷体</vt:lpstr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2019-09-08T03:22:00Z</dcterms:created>
  <dcterms:modified xsi:type="dcterms:W3CDTF">2023-01-16T20:35:57Z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C54BB3C394674C50BBAA3BEE0D95C1F9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