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7" r:id="rId4"/>
    <p:sldId id="312" r:id="rId5"/>
    <p:sldId id="306" r:id="rId6"/>
    <p:sldId id="313" r:id="rId7"/>
    <p:sldId id="314" r:id="rId8"/>
    <p:sldId id="315" r:id="rId9"/>
    <p:sldId id="316" r:id="rId10"/>
    <p:sldId id="317" r:id="rId11"/>
    <p:sldId id="31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第一课时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Welcome to the unit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Teenage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08602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3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36433" y="4554150"/>
            <a:ext cx="18405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86761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59979" y="923708"/>
            <a:ext cx="11430000" cy="57800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Losing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Plenty of kids said they have tried to lose weight.Of those who had,here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how they said they tried to do it: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·went on a diet—17%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·ate healthily and exercised—64%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·ate out less—14%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·took medicine—5%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 healthily and exercising are usually the best ways to lose weight,and 73% of the kids knew that.If kids are worried about weight,experts suggest they think about where they should go for answers.It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best way for overweight kids to choose talking to a nurse or doctor.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are the other ways kids said they could learn more about getting to a healthy weight: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·from lessons at school—8%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·from demonstrations on healthy cooking—16%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·from a parent or family member—15%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49469" y="916634"/>
            <a:ext cx="11430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·by joining a group,club,or team that teaches about physical activity—27%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great that kids are thinking about weight problems and the best way to solve them.It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like putting together a difficult puzzle.Understanding that there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problem is one piece.Understanding what causes kids to be overweight is another.And knowing that eating healthily and exercising are the best ways to fix the problem is a very important piece.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are the best ways to lose weight?(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Eating healthily and exercising.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2.How many kids know the best ways to lose weight?(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73% of the kids.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3.How does the writer think that kids are thinking about weight problems and the best way to solve them?(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 great./That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 good./It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 very nice.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1.My brother is looking forward to getting high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the competition.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quite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疯了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).He often goes round in very strange clothes.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3.She felt great shame at having failed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或许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they wouldn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our coming to join them.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 would talk to his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teenage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十几岁的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sons about everything under the sun.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11322" y="2789390"/>
            <a:ext cx="82040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011322" y="3111606"/>
            <a:ext cx="820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164536" y="3230825"/>
            <a:ext cx="82040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164536" y="3553041"/>
            <a:ext cx="820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317639" y="3630339"/>
            <a:ext cx="82040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5317639" y="3952555"/>
            <a:ext cx="820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892783" y="4003852"/>
            <a:ext cx="103060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892784" y="4326068"/>
            <a:ext cx="10306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173528" y="4471289"/>
            <a:ext cx="103060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3173529" y="4793505"/>
            <a:ext cx="10306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enough,lonely,too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much,tired,exercise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1.If you eat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chocolate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get fat.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getting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more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3.Would you be kind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take a message to him?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4.He has so few friends that his life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lonely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am always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 come home from 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64838" y="3010107"/>
            <a:ext cx="120928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964838" y="3332323"/>
            <a:ext cx="12092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308644" y="3441031"/>
            <a:ext cx="178735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308645" y="3763247"/>
            <a:ext cx="17873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868726" y="3842263"/>
            <a:ext cx="117775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868726" y="4164479"/>
            <a:ext cx="1177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802630" y="4226862"/>
            <a:ext cx="117775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802630" y="4549078"/>
            <a:ext cx="1177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258828" y="4642889"/>
            <a:ext cx="72611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2258828" y="4965105"/>
            <a:ext cx="7261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请看第十五页的第二段。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paragraph on Page Fifteen.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为什么不阻止他们污染这条河呢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from polluting the river?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昨晚楼外的噪音几乎使我发疯。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noise outside the building nearly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长时间驾驶可能使你困倦欲睡。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Driving for long periods may make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我们改成明天去怎么样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go tomorrow instead?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1045" y="2158769"/>
            <a:ext cx="170327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51046" y="2480985"/>
            <a:ext cx="17032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56452" y="3022734"/>
            <a:ext cx="299604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56453" y="3344950"/>
            <a:ext cx="29960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771100" y="3842541"/>
            <a:ext cx="299604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771101" y="4164757"/>
            <a:ext cx="29960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054879" y="4639711"/>
            <a:ext cx="299604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5054880" y="4961927"/>
            <a:ext cx="29960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56452" y="5453268"/>
            <a:ext cx="221827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556453" y="5775484"/>
            <a:ext cx="22182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A.Hi,where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from?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B.Hello,who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calling?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learn from them.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D.Dear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listeners,who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give him some suggestions?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have a good talk with her?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argue with your mum.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problem?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Becky:Welcome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back to “The Problem Line”.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Okay,it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for another call.1.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David:Hello!This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David.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Becky:Hi,David.Welcome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“The Problem Line”.2.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David:Well,I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having problems with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talk about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something,we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always argue.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Becky:3.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impolite.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David:I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plans everything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even decide what to wear on weekends.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Becky:That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 bad.4.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David:I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tried,but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never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listened.She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thinks I should listen to her because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her child.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Becky:Well,that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difficult problem.5.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Linda:Hello,this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Linda.I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David should ask his teacher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help.Perhaps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mother will listen to his teacher.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David:OK.I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try.Thank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you!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647901" y="119181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5" name="直接连接符 4"/>
          <p:cNvCxnSpPr/>
          <p:nvPr/>
        </p:nvCxnSpPr>
        <p:spPr>
          <a:xfrm>
            <a:off x="9647901" y="1514034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557860" y="196958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557860" y="229179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586467" y="275785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1586467" y="3080074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509860" y="3567154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3509860" y="3889370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317639" y="4397472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317639" y="471968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58675"/>
            <a:ext cx="11430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be the most popular person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class?You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need to change your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character;you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just need to improve your personality(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popular people are trusted(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信任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loved because they stay normal but still have something that makes them different from the rest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us.Here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some pieces of advice about becoming the most popular person in the class.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·If you want others to like and respect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to start by liking and accepting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yourself.Do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change yourself in order to please others.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·Be helpful to everyone and do it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happily.Being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nice to people is almost like helping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them,because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make others happy.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·Be active and have a positive view towards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life.Develop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confidence in yourself.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·Stay clean and wear fresh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clothes.Do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try to follow fashion to please others.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·Respect cannot be brought with big words 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to get it by being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honest.It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helps your personal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 a person that can be trusted to get respect.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)1.What can we know from the first paragraph?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A.We should improve our personality to be trusted and loved.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B.We should change our character.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C.We shouldn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improve our personality.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D.We shouldn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believe others.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)2.How can you be respected by your classmates according to the article?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A.By following fashion.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B.By using big words.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C.By being honest and helpful.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D.By saying hello to them every day.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0028" y="163300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2364" y="361118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 writer thinks a person who is liked by the whole class must be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good-looking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fashionable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③④⑤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best title for the article?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 to please others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 to be the favourite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 to develop power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 to improve honesty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2541" y="1402025"/>
            <a:ext cx="42203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599089" y="3808892"/>
            <a:ext cx="42203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638</Words>
  <Application>Microsoft Office PowerPoint</Application>
  <PresentationFormat>宽屏</PresentationFormat>
  <Paragraphs>96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Teenage problems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2018-05-15T10:21:00Z</dcterms:created>
  <dcterms:modified xsi:type="dcterms:W3CDTF">2023-01-16T20:36:02Z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C11DF8384F53400198F6ED32798F8183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