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83" r:id="rId3"/>
    <p:sldId id="258" r:id="rId4"/>
    <p:sldId id="263" r:id="rId5"/>
    <p:sldId id="259" r:id="rId6"/>
    <p:sldId id="261" r:id="rId7"/>
    <p:sldId id="262" r:id="rId8"/>
    <p:sldId id="260" r:id="rId9"/>
    <p:sldId id="264" r:id="rId10"/>
    <p:sldId id="268" r:id="rId11"/>
    <p:sldId id="282" r:id="rId12"/>
    <p:sldId id="266" r:id="rId13"/>
    <p:sldId id="265" r:id="rId14"/>
    <p:sldId id="267" r:id="rId15"/>
    <p:sldId id="269" r:id="rId16"/>
    <p:sldId id="273" r:id="rId17"/>
    <p:sldId id="272" r:id="rId18"/>
    <p:sldId id="271" r:id="rId19"/>
    <p:sldId id="270" r:id="rId20"/>
    <p:sldId id="274" r:id="rId21"/>
    <p:sldId id="275" r:id="rId22"/>
    <p:sldId id="279" r:id="rId23"/>
    <p:sldId id="276" r:id="rId24"/>
    <p:sldId id="278" r:id="rId25"/>
    <p:sldId id="277" r:id="rId26"/>
    <p:sldId id="280" r:id="rId27"/>
    <p:sldId id="28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89E"/>
    <a:srgbClr val="22B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DEDF3-8D35-4EF6-BA3E-6BA07C3D682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EF1F6-5FFE-497A-A524-A21DAB2E25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C786-C156-48A1-8E6D-27E6D293E2C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5EF1-A2B7-4AAB-9DBE-76343411A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-1" y="-10887"/>
            <a:ext cx="7141029" cy="6879774"/>
          </a:xfrm>
          <a:custGeom>
            <a:avLst/>
            <a:gdLst>
              <a:gd name="connsiteX0" fmla="*/ 0 w 6637336"/>
              <a:gd name="connsiteY0" fmla="*/ 0 h 6879774"/>
              <a:gd name="connsiteX1" fmla="*/ 6637336 w 6637336"/>
              <a:gd name="connsiteY1" fmla="*/ 0 h 6879774"/>
              <a:gd name="connsiteX2" fmla="*/ 3787240 w 6637336"/>
              <a:gd name="connsiteY2" fmla="*/ 6879774 h 6879774"/>
              <a:gd name="connsiteX3" fmla="*/ 0 w 6637336"/>
              <a:gd name="connsiteY3" fmla="*/ 6879774 h 687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7336" h="6879774">
                <a:moveTo>
                  <a:pt x="0" y="0"/>
                </a:moveTo>
                <a:lnTo>
                  <a:pt x="6637336" y="0"/>
                </a:lnTo>
                <a:lnTo>
                  <a:pt x="3787240" y="6879774"/>
                </a:lnTo>
                <a:lnTo>
                  <a:pt x="0" y="687977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37" y="1277257"/>
            <a:ext cx="3963390" cy="425105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4089073" y="0"/>
            <a:ext cx="3014021" cy="686888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008914" y="2903074"/>
            <a:ext cx="5911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毕业论文答辩模板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08914" y="3840918"/>
            <a:ext cx="568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66740" y="4246880"/>
            <a:ext cx="22796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i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</a:p>
          <a:p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172202" y="4247081"/>
            <a:ext cx="271182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</a:t>
            </a:r>
            <a:r>
              <a:rPr lang="en-US" altLang="zh-CN" i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23" name="矩形 65"/>
          <p:cNvSpPr/>
          <p:nvPr/>
        </p:nvSpPr>
        <p:spPr>
          <a:xfrm>
            <a:off x="6624685" y="2278528"/>
            <a:ext cx="5567316" cy="4579471"/>
          </a:xfrm>
          <a:custGeom>
            <a:avLst/>
            <a:gdLst>
              <a:gd name="connsiteX0" fmla="*/ 0 w 5044521"/>
              <a:gd name="connsiteY0" fmla="*/ 0 h 4149439"/>
              <a:gd name="connsiteX1" fmla="*/ 5044521 w 5044521"/>
              <a:gd name="connsiteY1" fmla="*/ 0 h 4149439"/>
              <a:gd name="connsiteX2" fmla="*/ 5044521 w 5044521"/>
              <a:gd name="connsiteY2" fmla="*/ 4149439 h 4149439"/>
              <a:gd name="connsiteX3" fmla="*/ 0 w 5044521"/>
              <a:gd name="connsiteY3" fmla="*/ 4149439 h 4149439"/>
              <a:gd name="connsiteX4" fmla="*/ 0 w 5044521"/>
              <a:gd name="connsiteY4" fmla="*/ 0 h 4149439"/>
              <a:gd name="connsiteX0-1" fmla="*/ 800100 w 5044521"/>
              <a:gd name="connsiteY0-2" fmla="*/ 1117600 h 4149439"/>
              <a:gd name="connsiteX1-3" fmla="*/ 5044521 w 5044521"/>
              <a:gd name="connsiteY1-4" fmla="*/ 0 h 4149439"/>
              <a:gd name="connsiteX2-5" fmla="*/ 5044521 w 5044521"/>
              <a:gd name="connsiteY2-6" fmla="*/ 4149439 h 4149439"/>
              <a:gd name="connsiteX3-7" fmla="*/ 0 w 5044521"/>
              <a:gd name="connsiteY3-8" fmla="*/ 4149439 h 4149439"/>
              <a:gd name="connsiteX4-9" fmla="*/ 800100 w 5044521"/>
              <a:gd name="connsiteY4-10" fmla="*/ 1117600 h 41494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44521" h="4149439">
                <a:moveTo>
                  <a:pt x="800100" y="1117600"/>
                </a:moveTo>
                <a:lnTo>
                  <a:pt x="5044521" y="0"/>
                </a:lnTo>
                <a:lnTo>
                  <a:pt x="5044521" y="4149439"/>
                </a:lnTo>
                <a:lnTo>
                  <a:pt x="0" y="4149439"/>
                </a:lnTo>
                <a:lnTo>
                  <a:pt x="800100" y="1117600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直角三角形 23"/>
          <p:cNvSpPr/>
          <p:nvPr/>
        </p:nvSpPr>
        <p:spPr>
          <a:xfrm flipH="1">
            <a:off x="6643563" y="2278528"/>
            <a:ext cx="5534367" cy="4579472"/>
          </a:xfrm>
          <a:prstGeom prst="rtTriangl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 rot="18198500">
            <a:off x="6814943" y="1960169"/>
            <a:ext cx="3694588" cy="3920223"/>
            <a:chOff x="1155088" y="1803538"/>
            <a:chExt cx="3759248" cy="3988832"/>
          </a:xfrm>
        </p:grpSpPr>
        <p:grpSp>
          <p:nvGrpSpPr>
            <p:cNvPr id="26" name="组合 25"/>
            <p:cNvGrpSpPr/>
            <p:nvPr/>
          </p:nvGrpSpPr>
          <p:grpSpPr>
            <a:xfrm>
              <a:off x="1682782" y="1803538"/>
              <a:ext cx="2620962" cy="2408453"/>
              <a:chOff x="2547136" y="1033997"/>
              <a:chExt cx="3582987" cy="3292476"/>
            </a:xfrm>
          </p:grpSpPr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2547136" y="1033997"/>
                <a:ext cx="3582987" cy="300038"/>
              </a:xfrm>
              <a:prstGeom prst="rect">
                <a:avLst/>
              </a:prstGeom>
              <a:solidFill>
                <a:srgbClr val="007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6"/>
              <p:cNvSpPr>
                <a:spLocks noChangeArrowheads="1"/>
              </p:cNvSpPr>
              <p:nvPr/>
            </p:nvSpPr>
            <p:spPr bwMode="auto">
              <a:xfrm>
                <a:off x="4637874" y="1100672"/>
                <a:ext cx="1358900" cy="133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"/>
              <p:cNvSpPr/>
              <p:nvPr/>
            </p:nvSpPr>
            <p:spPr bwMode="auto">
              <a:xfrm>
                <a:off x="4404511" y="1100672"/>
                <a:ext cx="133350" cy="133350"/>
              </a:xfrm>
              <a:custGeom>
                <a:avLst/>
                <a:gdLst>
                  <a:gd name="T0" fmla="*/ 4 w 4"/>
                  <a:gd name="T1" fmla="*/ 2 h 4"/>
                  <a:gd name="T2" fmla="*/ 3 w 4"/>
                  <a:gd name="T3" fmla="*/ 4 h 4"/>
                  <a:gd name="T4" fmla="*/ 2 w 4"/>
                  <a:gd name="T5" fmla="*/ 4 h 4"/>
                  <a:gd name="T6" fmla="*/ 0 w 4"/>
                  <a:gd name="T7" fmla="*/ 2 h 4"/>
                  <a:gd name="T8" fmla="*/ 0 w 4"/>
                  <a:gd name="T9" fmla="*/ 2 h 4"/>
                  <a:gd name="T10" fmla="*/ 2 w 4"/>
                  <a:gd name="T11" fmla="*/ 0 h 4"/>
                  <a:gd name="T12" fmla="*/ 3 w 4"/>
                  <a:gd name="T13" fmla="*/ 0 h 4"/>
                  <a:gd name="T14" fmla="*/ 4 w 4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4" y="3"/>
                      <a:pt x="4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0056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8"/>
              <p:cNvSpPr/>
              <p:nvPr/>
            </p:nvSpPr>
            <p:spPr bwMode="auto">
              <a:xfrm>
                <a:off x="4206074" y="1100672"/>
                <a:ext cx="131762" cy="133350"/>
              </a:xfrm>
              <a:custGeom>
                <a:avLst/>
                <a:gdLst>
                  <a:gd name="T0" fmla="*/ 42 w 83"/>
                  <a:gd name="T1" fmla="*/ 0 h 84"/>
                  <a:gd name="T2" fmla="*/ 63 w 83"/>
                  <a:gd name="T3" fmla="*/ 21 h 84"/>
                  <a:gd name="T4" fmla="*/ 83 w 83"/>
                  <a:gd name="T5" fmla="*/ 21 h 84"/>
                  <a:gd name="T6" fmla="*/ 63 w 83"/>
                  <a:gd name="T7" fmla="*/ 42 h 84"/>
                  <a:gd name="T8" fmla="*/ 63 w 83"/>
                  <a:gd name="T9" fmla="*/ 84 h 84"/>
                  <a:gd name="T10" fmla="*/ 42 w 83"/>
                  <a:gd name="T11" fmla="*/ 63 h 84"/>
                  <a:gd name="T12" fmla="*/ 21 w 83"/>
                  <a:gd name="T13" fmla="*/ 84 h 84"/>
                  <a:gd name="T14" fmla="*/ 21 w 83"/>
                  <a:gd name="T15" fmla="*/ 42 h 84"/>
                  <a:gd name="T16" fmla="*/ 0 w 83"/>
                  <a:gd name="T17" fmla="*/ 21 h 84"/>
                  <a:gd name="T18" fmla="*/ 21 w 83"/>
                  <a:gd name="T19" fmla="*/ 21 h 84"/>
                  <a:gd name="T20" fmla="*/ 42 w 83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4">
                    <a:moveTo>
                      <a:pt x="42" y="0"/>
                    </a:moveTo>
                    <a:lnTo>
                      <a:pt x="63" y="21"/>
                    </a:lnTo>
                    <a:lnTo>
                      <a:pt x="83" y="21"/>
                    </a:lnTo>
                    <a:lnTo>
                      <a:pt x="63" y="42"/>
                    </a:lnTo>
                    <a:lnTo>
                      <a:pt x="63" y="84"/>
                    </a:lnTo>
                    <a:lnTo>
                      <a:pt x="42" y="63"/>
                    </a:lnTo>
                    <a:lnTo>
                      <a:pt x="21" y="84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21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793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Oval 9"/>
              <p:cNvSpPr>
                <a:spLocks noChangeArrowheads="1"/>
              </p:cNvSpPr>
              <p:nvPr/>
            </p:nvSpPr>
            <p:spPr bwMode="auto">
              <a:xfrm>
                <a:off x="2613811" y="1100672"/>
                <a:ext cx="133350" cy="133350"/>
              </a:xfrm>
              <a:prstGeom prst="ellipse">
                <a:avLst/>
              </a:prstGeom>
              <a:solidFill>
                <a:srgbClr val="ED1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Oval 10"/>
              <p:cNvSpPr>
                <a:spLocks noChangeArrowheads="1"/>
              </p:cNvSpPr>
              <p:nvPr/>
            </p:nvSpPr>
            <p:spPr bwMode="auto">
              <a:xfrm>
                <a:off x="2680486" y="1134010"/>
                <a:ext cx="33337" cy="66675"/>
              </a:xfrm>
              <a:prstGeom prst="ellipse">
                <a:avLst/>
              </a:pr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Oval 11"/>
              <p:cNvSpPr>
                <a:spLocks noChangeArrowheads="1"/>
              </p:cNvSpPr>
              <p:nvPr/>
            </p:nvSpPr>
            <p:spPr bwMode="auto">
              <a:xfrm>
                <a:off x="2845586" y="1100672"/>
                <a:ext cx="133350" cy="133350"/>
              </a:xfrm>
              <a:prstGeom prst="ellipse">
                <a:avLst/>
              </a:pr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Oval 12"/>
              <p:cNvSpPr>
                <a:spLocks noChangeArrowheads="1"/>
              </p:cNvSpPr>
              <p:nvPr/>
            </p:nvSpPr>
            <p:spPr bwMode="auto">
              <a:xfrm>
                <a:off x="3045611" y="1100672"/>
                <a:ext cx="131762" cy="133350"/>
              </a:xfrm>
              <a:prstGeom prst="ellipse">
                <a:avLst/>
              </a:prstGeom>
              <a:solidFill>
                <a:srgbClr val="8C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2547136" y="1334035"/>
                <a:ext cx="3582987" cy="2992438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2845586" y="1499135"/>
                <a:ext cx="2952750" cy="998538"/>
              </a:xfrm>
              <a:prstGeom prst="rect">
                <a:avLst/>
              </a:prstGeom>
              <a:solidFill>
                <a:srgbClr val="A9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15"/>
              <p:cNvSpPr>
                <a:spLocks noChangeArrowheads="1"/>
              </p:cNvSpPr>
              <p:nvPr/>
            </p:nvSpPr>
            <p:spPr bwMode="auto">
              <a:xfrm>
                <a:off x="3045611" y="2197635"/>
                <a:ext cx="530225" cy="565150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16"/>
              <p:cNvSpPr>
                <a:spLocks noChangeArrowheads="1"/>
              </p:cNvSpPr>
              <p:nvPr/>
            </p:nvSpPr>
            <p:spPr bwMode="auto">
              <a:xfrm>
                <a:off x="4637874" y="1832510"/>
                <a:ext cx="993775" cy="133350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Rectangle 17"/>
              <p:cNvSpPr>
                <a:spLocks noChangeArrowheads="1"/>
              </p:cNvSpPr>
              <p:nvPr/>
            </p:nvSpPr>
            <p:spPr bwMode="auto">
              <a:xfrm>
                <a:off x="4106061" y="2697697"/>
                <a:ext cx="1525587" cy="131763"/>
              </a:xfrm>
              <a:prstGeom prst="rect">
                <a:avLst/>
              </a:prstGeom>
              <a:solidFill>
                <a:srgbClr val="F7B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18"/>
              <p:cNvSpPr>
                <a:spLocks noChangeArrowheads="1"/>
              </p:cNvSpPr>
              <p:nvPr/>
            </p:nvSpPr>
            <p:spPr bwMode="auto">
              <a:xfrm>
                <a:off x="5168099" y="3627972"/>
                <a:ext cx="463550" cy="100013"/>
              </a:xfrm>
              <a:prstGeom prst="rect">
                <a:avLst/>
              </a:prstGeom>
              <a:solidFill>
                <a:srgbClr val="F7B6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Rectangle 19"/>
              <p:cNvSpPr>
                <a:spLocks noChangeArrowheads="1"/>
              </p:cNvSpPr>
              <p:nvPr/>
            </p:nvSpPr>
            <p:spPr bwMode="auto">
              <a:xfrm>
                <a:off x="5366536" y="3661310"/>
                <a:ext cx="200025" cy="333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20"/>
              <p:cNvSpPr>
                <a:spLocks noChangeArrowheads="1"/>
              </p:cNvSpPr>
              <p:nvPr/>
            </p:nvSpPr>
            <p:spPr bwMode="auto">
              <a:xfrm>
                <a:off x="4106061" y="2962810"/>
                <a:ext cx="1525587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21"/>
              <p:cNvSpPr>
                <a:spLocks noChangeArrowheads="1"/>
              </p:cNvSpPr>
              <p:nvPr/>
            </p:nvSpPr>
            <p:spPr bwMode="auto">
              <a:xfrm>
                <a:off x="2845586" y="2962810"/>
                <a:ext cx="895350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22"/>
              <p:cNvSpPr>
                <a:spLocks noChangeArrowheads="1"/>
              </p:cNvSpPr>
              <p:nvPr/>
            </p:nvSpPr>
            <p:spPr bwMode="auto">
              <a:xfrm>
                <a:off x="2845586" y="3229510"/>
                <a:ext cx="895350" cy="3333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2845586" y="3096160"/>
                <a:ext cx="365125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24"/>
              <p:cNvSpPr>
                <a:spLocks noChangeArrowheads="1"/>
              </p:cNvSpPr>
              <p:nvPr/>
            </p:nvSpPr>
            <p:spPr bwMode="auto">
              <a:xfrm>
                <a:off x="3344061" y="3096160"/>
                <a:ext cx="396875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25"/>
              <p:cNvSpPr>
                <a:spLocks noChangeArrowheads="1"/>
              </p:cNvSpPr>
              <p:nvPr/>
            </p:nvSpPr>
            <p:spPr bwMode="auto">
              <a:xfrm>
                <a:off x="3542499" y="3329522"/>
                <a:ext cx="198437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26"/>
              <p:cNvSpPr>
                <a:spLocks noChangeArrowheads="1"/>
              </p:cNvSpPr>
              <p:nvPr/>
            </p:nvSpPr>
            <p:spPr bwMode="auto">
              <a:xfrm>
                <a:off x="3210711" y="3329522"/>
                <a:ext cx="265112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2845586" y="3329522"/>
                <a:ext cx="265112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28"/>
              <p:cNvSpPr>
                <a:spLocks noChangeArrowheads="1"/>
              </p:cNvSpPr>
              <p:nvPr/>
            </p:nvSpPr>
            <p:spPr bwMode="auto">
              <a:xfrm>
                <a:off x="4106061" y="3096160"/>
                <a:ext cx="1525587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29"/>
              <p:cNvSpPr>
                <a:spLocks noChangeArrowheads="1"/>
              </p:cNvSpPr>
              <p:nvPr/>
            </p:nvSpPr>
            <p:spPr bwMode="auto">
              <a:xfrm>
                <a:off x="4106061" y="3229510"/>
                <a:ext cx="1525587" cy="3333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30"/>
              <p:cNvSpPr>
                <a:spLocks noChangeArrowheads="1"/>
              </p:cNvSpPr>
              <p:nvPr/>
            </p:nvSpPr>
            <p:spPr bwMode="auto">
              <a:xfrm>
                <a:off x="2845586" y="3961347"/>
                <a:ext cx="2786062" cy="131763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31"/>
              <p:cNvSpPr>
                <a:spLocks noChangeArrowheads="1"/>
              </p:cNvSpPr>
              <p:nvPr/>
            </p:nvSpPr>
            <p:spPr bwMode="auto">
              <a:xfrm>
                <a:off x="4106061" y="3329522"/>
                <a:ext cx="1525587" cy="65088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32"/>
              <p:cNvSpPr>
                <a:spLocks noChangeArrowheads="1"/>
              </p:cNvSpPr>
              <p:nvPr/>
            </p:nvSpPr>
            <p:spPr bwMode="auto">
              <a:xfrm>
                <a:off x="4736299" y="3461285"/>
                <a:ext cx="895350" cy="66675"/>
              </a:xfrm>
              <a:prstGeom prst="rect">
                <a:avLst/>
              </a:prstGeom>
              <a:solidFill>
                <a:srgbClr val="CADE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Rectangle 33"/>
              <p:cNvSpPr>
                <a:spLocks noChangeArrowheads="1"/>
              </p:cNvSpPr>
              <p:nvPr/>
            </p:nvSpPr>
            <p:spPr bwMode="auto">
              <a:xfrm>
                <a:off x="4637874" y="2065872"/>
                <a:ext cx="993775" cy="131763"/>
              </a:xfrm>
              <a:prstGeom prst="rect">
                <a:avLst/>
              </a:prstGeom>
              <a:solidFill>
                <a:srgbClr val="007F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155088" y="3324208"/>
              <a:ext cx="1601376" cy="1921884"/>
              <a:chOff x="1883562" y="3029485"/>
              <a:chExt cx="2189162" cy="2627313"/>
            </a:xfrm>
          </p:grpSpPr>
          <p:sp>
            <p:nvSpPr>
              <p:cNvPr id="53" name="Freeform 43"/>
              <p:cNvSpPr/>
              <p:nvPr/>
            </p:nvSpPr>
            <p:spPr bwMode="auto">
              <a:xfrm>
                <a:off x="1883562" y="3029485"/>
                <a:ext cx="2189162" cy="2627313"/>
              </a:xfrm>
              <a:custGeom>
                <a:avLst/>
                <a:gdLst>
                  <a:gd name="T0" fmla="*/ 1379 w 1379"/>
                  <a:gd name="T1" fmla="*/ 691 h 1655"/>
                  <a:gd name="T2" fmla="*/ 1191 w 1379"/>
                  <a:gd name="T3" fmla="*/ 1655 h 1655"/>
                  <a:gd name="T4" fmla="*/ 0 w 1379"/>
                  <a:gd name="T5" fmla="*/ 1425 h 1655"/>
                  <a:gd name="T6" fmla="*/ 272 w 1379"/>
                  <a:gd name="T7" fmla="*/ 0 h 1655"/>
                  <a:gd name="T8" fmla="*/ 1024 w 1379"/>
                  <a:gd name="T9" fmla="*/ 147 h 1655"/>
                  <a:gd name="T10" fmla="*/ 1379 w 1379"/>
                  <a:gd name="T11" fmla="*/ 691 h 1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9" h="1655">
                    <a:moveTo>
                      <a:pt x="1379" y="691"/>
                    </a:moveTo>
                    <a:lnTo>
                      <a:pt x="1191" y="1655"/>
                    </a:lnTo>
                    <a:lnTo>
                      <a:pt x="0" y="1425"/>
                    </a:lnTo>
                    <a:lnTo>
                      <a:pt x="272" y="0"/>
                    </a:lnTo>
                    <a:lnTo>
                      <a:pt x="1024" y="147"/>
                    </a:lnTo>
                    <a:lnTo>
                      <a:pt x="1379" y="691"/>
                    </a:lnTo>
                    <a:close/>
                  </a:path>
                </a:pathLst>
              </a:custGeom>
              <a:solidFill>
                <a:srgbClr val="D4DE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44"/>
              <p:cNvSpPr/>
              <p:nvPr/>
            </p:nvSpPr>
            <p:spPr bwMode="auto">
              <a:xfrm>
                <a:off x="2482049" y="3527960"/>
                <a:ext cx="1292225" cy="400050"/>
              </a:xfrm>
              <a:custGeom>
                <a:avLst/>
                <a:gdLst>
                  <a:gd name="T0" fmla="*/ 793 w 814"/>
                  <a:gd name="T1" fmla="*/ 252 h 252"/>
                  <a:gd name="T2" fmla="*/ 0 w 814"/>
                  <a:gd name="T3" fmla="*/ 105 h 252"/>
                  <a:gd name="T4" fmla="*/ 20 w 814"/>
                  <a:gd name="T5" fmla="*/ 0 h 252"/>
                  <a:gd name="T6" fmla="*/ 814 w 814"/>
                  <a:gd name="T7" fmla="*/ 168 h 252"/>
                  <a:gd name="T8" fmla="*/ 793 w 814"/>
                  <a:gd name="T9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4" h="252">
                    <a:moveTo>
                      <a:pt x="793" y="252"/>
                    </a:moveTo>
                    <a:lnTo>
                      <a:pt x="0" y="105"/>
                    </a:lnTo>
                    <a:lnTo>
                      <a:pt x="20" y="0"/>
                    </a:lnTo>
                    <a:lnTo>
                      <a:pt x="814" y="168"/>
                    </a:lnTo>
                    <a:lnTo>
                      <a:pt x="793" y="252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45"/>
              <p:cNvSpPr/>
              <p:nvPr/>
            </p:nvSpPr>
            <p:spPr bwMode="auto">
              <a:xfrm>
                <a:off x="2415374" y="3894672"/>
                <a:ext cx="1293812" cy="398463"/>
              </a:xfrm>
              <a:custGeom>
                <a:avLst/>
                <a:gdLst>
                  <a:gd name="T0" fmla="*/ 794 w 815"/>
                  <a:gd name="T1" fmla="*/ 251 h 251"/>
                  <a:gd name="T2" fmla="*/ 0 w 815"/>
                  <a:gd name="T3" fmla="*/ 104 h 251"/>
                  <a:gd name="T4" fmla="*/ 21 w 815"/>
                  <a:gd name="T5" fmla="*/ 0 h 251"/>
                  <a:gd name="T6" fmla="*/ 815 w 815"/>
                  <a:gd name="T7" fmla="*/ 167 h 251"/>
                  <a:gd name="T8" fmla="*/ 794 w 815"/>
                  <a:gd name="T9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5" h="251">
                    <a:moveTo>
                      <a:pt x="794" y="251"/>
                    </a:moveTo>
                    <a:lnTo>
                      <a:pt x="0" y="104"/>
                    </a:lnTo>
                    <a:lnTo>
                      <a:pt x="21" y="0"/>
                    </a:lnTo>
                    <a:lnTo>
                      <a:pt x="815" y="167"/>
                    </a:lnTo>
                    <a:lnTo>
                      <a:pt x="794" y="251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46"/>
              <p:cNvSpPr/>
              <p:nvPr/>
            </p:nvSpPr>
            <p:spPr bwMode="auto">
              <a:xfrm>
                <a:off x="2348699" y="4226460"/>
                <a:ext cx="1293812" cy="400050"/>
              </a:xfrm>
              <a:custGeom>
                <a:avLst/>
                <a:gdLst>
                  <a:gd name="T0" fmla="*/ 815 w 815"/>
                  <a:gd name="T1" fmla="*/ 252 h 252"/>
                  <a:gd name="T2" fmla="*/ 0 w 815"/>
                  <a:gd name="T3" fmla="*/ 105 h 252"/>
                  <a:gd name="T4" fmla="*/ 21 w 815"/>
                  <a:gd name="T5" fmla="*/ 0 h 252"/>
                  <a:gd name="T6" fmla="*/ 815 w 815"/>
                  <a:gd name="T7" fmla="*/ 147 h 252"/>
                  <a:gd name="T8" fmla="*/ 815 w 815"/>
                  <a:gd name="T9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5" h="252">
                    <a:moveTo>
                      <a:pt x="815" y="252"/>
                    </a:moveTo>
                    <a:lnTo>
                      <a:pt x="0" y="105"/>
                    </a:lnTo>
                    <a:lnTo>
                      <a:pt x="21" y="0"/>
                    </a:lnTo>
                    <a:lnTo>
                      <a:pt x="815" y="147"/>
                    </a:lnTo>
                    <a:lnTo>
                      <a:pt x="815" y="252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47"/>
              <p:cNvSpPr/>
              <p:nvPr/>
            </p:nvSpPr>
            <p:spPr bwMode="auto">
              <a:xfrm>
                <a:off x="2215349" y="4593172"/>
                <a:ext cx="1360487" cy="698500"/>
              </a:xfrm>
              <a:custGeom>
                <a:avLst/>
                <a:gdLst>
                  <a:gd name="T0" fmla="*/ 815 w 857"/>
                  <a:gd name="T1" fmla="*/ 440 h 440"/>
                  <a:gd name="T2" fmla="*/ 0 w 857"/>
                  <a:gd name="T3" fmla="*/ 293 h 440"/>
                  <a:gd name="T4" fmla="*/ 63 w 857"/>
                  <a:gd name="T5" fmla="*/ 0 h 440"/>
                  <a:gd name="T6" fmla="*/ 857 w 857"/>
                  <a:gd name="T7" fmla="*/ 146 h 440"/>
                  <a:gd name="T8" fmla="*/ 815 w 857"/>
                  <a:gd name="T9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7" h="440">
                    <a:moveTo>
                      <a:pt x="815" y="440"/>
                    </a:moveTo>
                    <a:lnTo>
                      <a:pt x="0" y="293"/>
                    </a:lnTo>
                    <a:lnTo>
                      <a:pt x="63" y="0"/>
                    </a:lnTo>
                    <a:lnTo>
                      <a:pt x="857" y="146"/>
                    </a:lnTo>
                    <a:lnTo>
                      <a:pt x="815" y="440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984835" y="4136652"/>
              <a:ext cx="451298" cy="1655718"/>
              <a:chOff x="4404511" y="3727985"/>
              <a:chExt cx="498475" cy="1828800"/>
            </a:xfrm>
          </p:grpSpPr>
          <p:sp>
            <p:nvSpPr>
              <p:cNvPr id="47" name="Rectangle 48"/>
              <p:cNvSpPr>
                <a:spLocks noChangeArrowheads="1"/>
              </p:cNvSpPr>
              <p:nvPr/>
            </p:nvSpPr>
            <p:spPr bwMode="auto">
              <a:xfrm>
                <a:off x="4404511" y="4259797"/>
                <a:ext cx="166687" cy="1230313"/>
              </a:xfrm>
              <a:prstGeom prst="rect">
                <a:avLst/>
              </a:pr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/>
            </p:nvSpPr>
            <p:spPr bwMode="auto">
              <a:xfrm>
                <a:off x="4736299" y="4259797"/>
                <a:ext cx="166687" cy="1230313"/>
              </a:xfrm>
              <a:prstGeom prst="rect">
                <a:avLst/>
              </a:pr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50"/>
              <p:cNvSpPr>
                <a:spLocks noChangeArrowheads="1"/>
              </p:cNvSpPr>
              <p:nvPr/>
            </p:nvSpPr>
            <p:spPr bwMode="auto">
              <a:xfrm>
                <a:off x="4571199" y="4259797"/>
                <a:ext cx="165100" cy="1230313"/>
              </a:xfrm>
              <a:prstGeom prst="rect">
                <a:avLst/>
              </a:prstGeom>
              <a:solidFill>
                <a:srgbClr val="0086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1"/>
              <p:cNvSpPr/>
              <p:nvPr/>
            </p:nvSpPr>
            <p:spPr bwMode="auto">
              <a:xfrm>
                <a:off x="4404511" y="3727985"/>
                <a:ext cx="498475" cy="531813"/>
              </a:xfrm>
              <a:custGeom>
                <a:avLst/>
                <a:gdLst>
                  <a:gd name="T0" fmla="*/ 0 w 314"/>
                  <a:gd name="T1" fmla="*/ 335 h 335"/>
                  <a:gd name="T2" fmla="*/ 167 w 314"/>
                  <a:gd name="T3" fmla="*/ 0 h 335"/>
                  <a:gd name="T4" fmla="*/ 314 w 314"/>
                  <a:gd name="T5" fmla="*/ 335 h 335"/>
                  <a:gd name="T6" fmla="*/ 0 w 314"/>
                  <a:gd name="T7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335">
                    <a:moveTo>
                      <a:pt x="0" y="335"/>
                    </a:moveTo>
                    <a:lnTo>
                      <a:pt x="167" y="0"/>
                    </a:lnTo>
                    <a:lnTo>
                      <a:pt x="314" y="335"/>
                    </a:lnTo>
                    <a:lnTo>
                      <a:pt x="0" y="335"/>
                    </a:lnTo>
                    <a:close/>
                  </a:path>
                </a:pathLst>
              </a:custGeom>
              <a:solidFill>
                <a:srgbClr val="F7B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52"/>
              <p:cNvSpPr/>
              <p:nvPr/>
            </p:nvSpPr>
            <p:spPr bwMode="auto">
              <a:xfrm>
                <a:off x="4571199" y="3727985"/>
                <a:ext cx="165100" cy="166688"/>
              </a:xfrm>
              <a:custGeom>
                <a:avLst/>
                <a:gdLst>
                  <a:gd name="T0" fmla="*/ 62 w 104"/>
                  <a:gd name="T1" fmla="*/ 0 h 105"/>
                  <a:gd name="T2" fmla="*/ 0 w 104"/>
                  <a:gd name="T3" fmla="*/ 105 h 105"/>
                  <a:gd name="T4" fmla="*/ 104 w 104"/>
                  <a:gd name="T5" fmla="*/ 105 h 105"/>
                  <a:gd name="T6" fmla="*/ 62 w 104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5">
                    <a:moveTo>
                      <a:pt x="62" y="0"/>
                    </a:moveTo>
                    <a:lnTo>
                      <a:pt x="0" y="105"/>
                    </a:lnTo>
                    <a:lnTo>
                      <a:pt x="104" y="105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53"/>
              <p:cNvSpPr/>
              <p:nvPr/>
            </p:nvSpPr>
            <p:spPr bwMode="auto">
              <a:xfrm>
                <a:off x="4404511" y="5490110"/>
                <a:ext cx="498475" cy="66675"/>
              </a:xfrm>
              <a:custGeom>
                <a:avLst/>
                <a:gdLst>
                  <a:gd name="T0" fmla="*/ 0 w 314"/>
                  <a:gd name="T1" fmla="*/ 0 h 42"/>
                  <a:gd name="T2" fmla="*/ 63 w 314"/>
                  <a:gd name="T3" fmla="*/ 42 h 42"/>
                  <a:gd name="T4" fmla="*/ 272 w 314"/>
                  <a:gd name="T5" fmla="*/ 42 h 42"/>
                  <a:gd name="T6" fmla="*/ 314 w 314"/>
                  <a:gd name="T7" fmla="*/ 0 h 42"/>
                  <a:gd name="T8" fmla="*/ 0 w 314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" h="42">
                    <a:moveTo>
                      <a:pt x="0" y="0"/>
                    </a:moveTo>
                    <a:lnTo>
                      <a:pt x="63" y="42"/>
                    </a:lnTo>
                    <a:lnTo>
                      <a:pt x="272" y="42"/>
                    </a:lnTo>
                    <a:lnTo>
                      <a:pt x="3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708370" y="3855887"/>
              <a:ext cx="1205966" cy="1611697"/>
              <a:chOff x="5101424" y="3961347"/>
              <a:chExt cx="1193800" cy="1595438"/>
            </a:xfrm>
          </p:grpSpPr>
          <p:sp>
            <p:nvSpPr>
              <p:cNvPr id="41" name="Freeform 54"/>
              <p:cNvSpPr/>
              <p:nvPr/>
            </p:nvSpPr>
            <p:spPr bwMode="auto">
              <a:xfrm>
                <a:off x="5201436" y="4426485"/>
                <a:ext cx="828675" cy="1130300"/>
              </a:xfrm>
              <a:custGeom>
                <a:avLst/>
                <a:gdLst>
                  <a:gd name="T0" fmla="*/ 522 w 522"/>
                  <a:gd name="T1" fmla="*/ 649 h 712"/>
                  <a:gd name="T2" fmla="*/ 438 w 522"/>
                  <a:gd name="T3" fmla="*/ 712 h 712"/>
                  <a:gd name="T4" fmla="*/ 0 w 522"/>
                  <a:gd name="T5" fmla="*/ 63 h 712"/>
                  <a:gd name="T6" fmla="*/ 83 w 522"/>
                  <a:gd name="T7" fmla="*/ 0 h 712"/>
                  <a:gd name="T8" fmla="*/ 522 w 522"/>
                  <a:gd name="T9" fmla="*/ 649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712">
                    <a:moveTo>
                      <a:pt x="522" y="649"/>
                    </a:moveTo>
                    <a:lnTo>
                      <a:pt x="438" y="712"/>
                    </a:lnTo>
                    <a:lnTo>
                      <a:pt x="0" y="63"/>
                    </a:lnTo>
                    <a:lnTo>
                      <a:pt x="83" y="0"/>
                    </a:lnTo>
                    <a:lnTo>
                      <a:pt x="522" y="649"/>
                    </a:ln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55"/>
              <p:cNvSpPr/>
              <p:nvPr/>
            </p:nvSpPr>
            <p:spPr bwMode="auto">
              <a:xfrm>
                <a:off x="5466549" y="4259797"/>
                <a:ext cx="828675" cy="1096963"/>
              </a:xfrm>
              <a:custGeom>
                <a:avLst/>
                <a:gdLst>
                  <a:gd name="T0" fmla="*/ 522 w 522"/>
                  <a:gd name="T1" fmla="*/ 629 h 691"/>
                  <a:gd name="T2" fmla="*/ 439 w 522"/>
                  <a:gd name="T3" fmla="*/ 691 h 691"/>
                  <a:gd name="T4" fmla="*/ 0 w 522"/>
                  <a:gd name="T5" fmla="*/ 42 h 691"/>
                  <a:gd name="T6" fmla="*/ 83 w 522"/>
                  <a:gd name="T7" fmla="*/ 0 h 691"/>
                  <a:gd name="T8" fmla="*/ 522 w 522"/>
                  <a:gd name="T9" fmla="*/ 629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2" h="691">
                    <a:moveTo>
                      <a:pt x="522" y="629"/>
                    </a:moveTo>
                    <a:lnTo>
                      <a:pt x="439" y="691"/>
                    </a:lnTo>
                    <a:lnTo>
                      <a:pt x="0" y="42"/>
                    </a:lnTo>
                    <a:lnTo>
                      <a:pt x="83" y="0"/>
                    </a:lnTo>
                    <a:lnTo>
                      <a:pt x="522" y="629"/>
                    </a:ln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56"/>
              <p:cNvSpPr/>
              <p:nvPr/>
            </p:nvSpPr>
            <p:spPr bwMode="auto">
              <a:xfrm>
                <a:off x="5333199" y="4326472"/>
                <a:ext cx="830262" cy="1130300"/>
              </a:xfrm>
              <a:custGeom>
                <a:avLst/>
                <a:gdLst>
                  <a:gd name="T0" fmla="*/ 523 w 523"/>
                  <a:gd name="T1" fmla="*/ 649 h 712"/>
                  <a:gd name="T2" fmla="*/ 439 w 523"/>
                  <a:gd name="T3" fmla="*/ 712 h 712"/>
                  <a:gd name="T4" fmla="*/ 0 w 523"/>
                  <a:gd name="T5" fmla="*/ 63 h 712"/>
                  <a:gd name="T6" fmla="*/ 84 w 523"/>
                  <a:gd name="T7" fmla="*/ 0 h 712"/>
                  <a:gd name="T8" fmla="*/ 523 w 523"/>
                  <a:gd name="T9" fmla="*/ 649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712">
                    <a:moveTo>
                      <a:pt x="523" y="649"/>
                    </a:moveTo>
                    <a:lnTo>
                      <a:pt x="439" y="712"/>
                    </a:lnTo>
                    <a:lnTo>
                      <a:pt x="0" y="63"/>
                    </a:lnTo>
                    <a:lnTo>
                      <a:pt x="84" y="0"/>
                    </a:lnTo>
                    <a:lnTo>
                      <a:pt x="523" y="649"/>
                    </a:lnTo>
                    <a:close/>
                  </a:path>
                </a:pathLst>
              </a:custGeom>
              <a:solidFill>
                <a:srgbClr val="C1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57"/>
              <p:cNvSpPr/>
              <p:nvPr/>
            </p:nvSpPr>
            <p:spPr bwMode="auto">
              <a:xfrm>
                <a:off x="5101424" y="3961347"/>
                <a:ext cx="496887" cy="565150"/>
              </a:xfrm>
              <a:custGeom>
                <a:avLst/>
                <a:gdLst>
                  <a:gd name="T0" fmla="*/ 63 w 313"/>
                  <a:gd name="T1" fmla="*/ 356 h 356"/>
                  <a:gd name="T2" fmla="*/ 0 w 313"/>
                  <a:gd name="T3" fmla="*/ 0 h 356"/>
                  <a:gd name="T4" fmla="*/ 313 w 313"/>
                  <a:gd name="T5" fmla="*/ 188 h 356"/>
                  <a:gd name="T6" fmla="*/ 63 w 313"/>
                  <a:gd name="T7" fmla="*/ 356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3" h="356">
                    <a:moveTo>
                      <a:pt x="63" y="356"/>
                    </a:moveTo>
                    <a:lnTo>
                      <a:pt x="0" y="0"/>
                    </a:lnTo>
                    <a:lnTo>
                      <a:pt x="313" y="188"/>
                    </a:lnTo>
                    <a:lnTo>
                      <a:pt x="63" y="356"/>
                    </a:lnTo>
                    <a:close/>
                  </a:path>
                </a:pathLst>
              </a:custGeom>
              <a:solidFill>
                <a:srgbClr val="F7B6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58"/>
              <p:cNvSpPr/>
              <p:nvPr/>
            </p:nvSpPr>
            <p:spPr bwMode="auto">
              <a:xfrm>
                <a:off x="5101424" y="3961347"/>
                <a:ext cx="165100" cy="198438"/>
              </a:xfrm>
              <a:custGeom>
                <a:avLst/>
                <a:gdLst>
                  <a:gd name="T0" fmla="*/ 0 w 104"/>
                  <a:gd name="T1" fmla="*/ 0 h 125"/>
                  <a:gd name="T2" fmla="*/ 21 w 104"/>
                  <a:gd name="T3" fmla="*/ 125 h 125"/>
                  <a:gd name="T4" fmla="*/ 104 w 104"/>
                  <a:gd name="T5" fmla="*/ 62 h 125"/>
                  <a:gd name="T6" fmla="*/ 0 w 104"/>
                  <a:gd name="T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25">
                    <a:moveTo>
                      <a:pt x="0" y="0"/>
                    </a:moveTo>
                    <a:lnTo>
                      <a:pt x="21" y="125"/>
                    </a:lnTo>
                    <a:lnTo>
                      <a:pt x="104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59"/>
              <p:cNvSpPr/>
              <p:nvPr/>
            </p:nvSpPr>
            <p:spPr bwMode="auto">
              <a:xfrm>
                <a:off x="5896761" y="5258335"/>
                <a:ext cx="398462" cy="298450"/>
              </a:xfrm>
              <a:custGeom>
                <a:avLst/>
                <a:gdLst>
                  <a:gd name="T0" fmla="*/ 0 w 251"/>
                  <a:gd name="T1" fmla="*/ 188 h 188"/>
                  <a:gd name="T2" fmla="*/ 63 w 251"/>
                  <a:gd name="T3" fmla="*/ 188 h 188"/>
                  <a:gd name="T4" fmla="*/ 230 w 251"/>
                  <a:gd name="T5" fmla="*/ 62 h 188"/>
                  <a:gd name="T6" fmla="*/ 251 w 251"/>
                  <a:gd name="T7" fmla="*/ 0 h 188"/>
                  <a:gd name="T8" fmla="*/ 0 w 251"/>
                  <a:gd name="T9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188">
                    <a:moveTo>
                      <a:pt x="0" y="188"/>
                    </a:moveTo>
                    <a:lnTo>
                      <a:pt x="63" y="188"/>
                    </a:lnTo>
                    <a:lnTo>
                      <a:pt x="230" y="62"/>
                    </a:lnTo>
                    <a:lnTo>
                      <a:pt x="251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534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649266" y="1849479"/>
              <a:ext cx="1648107" cy="1723008"/>
              <a:chOff x="6045250" y="1053818"/>
              <a:chExt cx="2970948" cy="3105967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045250" y="1053818"/>
                <a:ext cx="2970948" cy="3105967"/>
                <a:chOff x="4021188" y="1520543"/>
                <a:chExt cx="2970948" cy="3105967"/>
              </a:xfrm>
            </p:grpSpPr>
            <p:sp>
              <p:nvSpPr>
                <p:cNvPr id="33" name="Freeform 34"/>
                <p:cNvSpPr/>
                <p:nvPr/>
              </p:nvSpPr>
              <p:spPr bwMode="auto">
                <a:xfrm>
                  <a:off x="5698324" y="3196172"/>
                  <a:ext cx="596900" cy="631825"/>
                </a:xfrm>
                <a:custGeom>
                  <a:avLst/>
                  <a:gdLst>
                    <a:gd name="T0" fmla="*/ 125 w 376"/>
                    <a:gd name="T1" fmla="*/ 0 h 398"/>
                    <a:gd name="T2" fmla="*/ 376 w 376"/>
                    <a:gd name="T3" fmla="*/ 293 h 398"/>
                    <a:gd name="T4" fmla="*/ 251 w 376"/>
                    <a:gd name="T5" fmla="*/ 398 h 398"/>
                    <a:gd name="T6" fmla="*/ 0 w 376"/>
                    <a:gd name="T7" fmla="*/ 125 h 398"/>
                    <a:gd name="T8" fmla="*/ 125 w 376"/>
                    <a:gd name="T9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6" h="398">
                      <a:moveTo>
                        <a:pt x="125" y="0"/>
                      </a:moveTo>
                      <a:lnTo>
                        <a:pt x="376" y="293"/>
                      </a:lnTo>
                      <a:lnTo>
                        <a:pt x="251" y="398"/>
                      </a:lnTo>
                      <a:lnTo>
                        <a:pt x="0" y="125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Freeform 35"/>
                <p:cNvSpPr>
                  <a:spLocks noEditPoints="1"/>
                </p:cNvSpPr>
                <p:nvPr/>
              </p:nvSpPr>
              <p:spPr bwMode="auto">
                <a:xfrm>
                  <a:off x="4021188" y="1520543"/>
                  <a:ext cx="2244582" cy="2205882"/>
                </a:xfrm>
                <a:custGeom>
                  <a:avLst/>
                  <a:gdLst>
                    <a:gd name="T0" fmla="*/ 42 w 50"/>
                    <a:gd name="T1" fmla="*/ 10 h 49"/>
                    <a:gd name="T2" fmla="*/ 10 w 50"/>
                    <a:gd name="T3" fmla="*/ 8 h 49"/>
                    <a:gd name="T4" fmla="*/ 8 w 50"/>
                    <a:gd name="T5" fmla="*/ 39 h 49"/>
                    <a:gd name="T6" fmla="*/ 40 w 50"/>
                    <a:gd name="T7" fmla="*/ 41 h 49"/>
                    <a:gd name="T8" fmla="*/ 42 w 50"/>
                    <a:gd name="T9" fmla="*/ 10 h 49"/>
                    <a:gd name="T10" fmla="*/ 12 w 50"/>
                    <a:gd name="T11" fmla="*/ 35 h 49"/>
                    <a:gd name="T12" fmla="*/ 14 w 50"/>
                    <a:gd name="T13" fmla="*/ 11 h 49"/>
                    <a:gd name="T14" fmla="*/ 38 w 50"/>
                    <a:gd name="T15" fmla="*/ 13 h 49"/>
                    <a:gd name="T16" fmla="*/ 36 w 50"/>
                    <a:gd name="T17" fmla="*/ 37 h 49"/>
                    <a:gd name="T18" fmla="*/ 12 w 50"/>
                    <a:gd name="T19" fmla="*/ 35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0" h="49">
                      <a:moveTo>
                        <a:pt x="42" y="10"/>
                      </a:moveTo>
                      <a:cubicBezTo>
                        <a:pt x="34" y="1"/>
                        <a:pt x="20" y="0"/>
                        <a:pt x="10" y="8"/>
                      </a:cubicBezTo>
                      <a:cubicBezTo>
                        <a:pt x="1" y="16"/>
                        <a:pt x="0" y="30"/>
                        <a:pt x="8" y="39"/>
                      </a:cubicBezTo>
                      <a:cubicBezTo>
                        <a:pt x="16" y="48"/>
                        <a:pt x="30" y="49"/>
                        <a:pt x="40" y="41"/>
                      </a:cubicBezTo>
                      <a:cubicBezTo>
                        <a:pt x="49" y="33"/>
                        <a:pt x="50" y="19"/>
                        <a:pt x="42" y="10"/>
                      </a:cubicBezTo>
                      <a:close/>
                      <a:moveTo>
                        <a:pt x="12" y="35"/>
                      </a:moveTo>
                      <a:cubicBezTo>
                        <a:pt x="6" y="28"/>
                        <a:pt x="7" y="18"/>
                        <a:pt x="14" y="11"/>
                      </a:cubicBezTo>
                      <a:cubicBezTo>
                        <a:pt x="21" y="5"/>
                        <a:pt x="32" y="6"/>
                        <a:pt x="38" y="13"/>
                      </a:cubicBezTo>
                      <a:cubicBezTo>
                        <a:pt x="44" y="20"/>
                        <a:pt x="43" y="31"/>
                        <a:pt x="36" y="37"/>
                      </a:cubicBezTo>
                      <a:cubicBezTo>
                        <a:pt x="29" y="43"/>
                        <a:pt x="18" y="42"/>
                        <a:pt x="12" y="3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Freeform 36"/>
                <p:cNvSpPr/>
                <p:nvPr/>
              </p:nvSpPr>
              <p:spPr bwMode="auto">
                <a:xfrm>
                  <a:off x="5996774" y="3527960"/>
                  <a:ext cx="995362" cy="1098550"/>
                </a:xfrm>
                <a:custGeom>
                  <a:avLst/>
                  <a:gdLst>
                    <a:gd name="T0" fmla="*/ 25 w 30"/>
                    <a:gd name="T1" fmla="*/ 32 h 33"/>
                    <a:gd name="T2" fmla="*/ 21 w 30"/>
                    <a:gd name="T3" fmla="*/ 32 h 33"/>
                    <a:gd name="T4" fmla="*/ 1 w 30"/>
                    <a:gd name="T5" fmla="*/ 9 h 33"/>
                    <a:gd name="T6" fmla="*/ 1 w 30"/>
                    <a:gd name="T7" fmla="*/ 4 h 33"/>
                    <a:gd name="T8" fmla="*/ 4 w 30"/>
                    <a:gd name="T9" fmla="*/ 2 h 33"/>
                    <a:gd name="T10" fmla="*/ 9 w 30"/>
                    <a:gd name="T11" fmla="*/ 2 h 33"/>
                    <a:gd name="T12" fmla="*/ 29 w 30"/>
                    <a:gd name="T13" fmla="*/ 24 h 33"/>
                    <a:gd name="T14" fmla="*/ 28 w 30"/>
                    <a:gd name="T15" fmla="*/ 29 h 33"/>
                    <a:gd name="T16" fmla="*/ 25 w 30"/>
                    <a:gd name="T17" fmla="*/ 3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33">
                      <a:moveTo>
                        <a:pt x="25" y="32"/>
                      </a:moveTo>
                      <a:cubicBezTo>
                        <a:pt x="24" y="33"/>
                        <a:pt x="22" y="33"/>
                        <a:pt x="21" y="32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0" y="8"/>
                        <a:pt x="0" y="5"/>
                        <a:pt x="1" y="4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6" y="0"/>
                        <a:pt x="8" y="0"/>
                        <a:pt x="9" y="2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30" y="26"/>
                        <a:pt x="30" y="28"/>
                        <a:pt x="28" y="29"/>
                      </a:cubicBezTo>
                      <a:lnTo>
                        <a:pt x="25" y="32"/>
                      </a:lnTo>
                      <a:close/>
                    </a:path>
                  </a:pathLst>
                </a:custGeom>
                <a:solidFill>
                  <a:srgbClr val="535D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38"/>
                <p:cNvSpPr/>
                <p:nvPr/>
              </p:nvSpPr>
              <p:spPr bwMode="auto">
                <a:xfrm>
                  <a:off x="6195211" y="3761322"/>
                  <a:ext cx="233362" cy="233363"/>
                </a:xfrm>
                <a:custGeom>
                  <a:avLst/>
                  <a:gdLst>
                    <a:gd name="T0" fmla="*/ 42 w 147"/>
                    <a:gd name="T1" fmla="*/ 147 h 147"/>
                    <a:gd name="T2" fmla="*/ 0 w 147"/>
                    <a:gd name="T3" fmla="*/ 105 h 147"/>
                    <a:gd name="T4" fmla="*/ 105 w 147"/>
                    <a:gd name="T5" fmla="*/ 0 h 147"/>
                    <a:gd name="T6" fmla="*/ 147 w 147"/>
                    <a:gd name="T7" fmla="*/ 42 h 147"/>
                    <a:gd name="T8" fmla="*/ 42 w 147"/>
                    <a:gd name="T9" fmla="*/ 147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147">
                      <a:moveTo>
                        <a:pt x="42" y="147"/>
                      </a:moveTo>
                      <a:lnTo>
                        <a:pt x="0" y="105"/>
                      </a:lnTo>
                      <a:lnTo>
                        <a:pt x="105" y="0"/>
                      </a:lnTo>
                      <a:lnTo>
                        <a:pt x="147" y="42"/>
                      </a:lnTo>
                      <a:lnTo>
                        <a:pt x="42" y="147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39"/>
                <p:cNvSpPr/>
                <p:nvPr/>
              </p:nvSpPr>
              <p:spPr bwMode="auto">
                <a:xfrm>
                  <a:off x="6328561" y="3894672"/>
                  <a:ext cx="231775" cy="231775"/>
                </a:xfrm>
                <a:custGeom>
                  <a:avLst/>
                  <a:gdLst>
                    <a:gd name="T0" fmla="*/ 21 w 146"/>
                    <a:gd name="T1" fmla="*/ 146 h 146"/>
                    <a:gd name="T2" fmla="*/ 0 w 146"/>
                    <a:gd name="T3" fmla="*/ 104 h 146"/>
                    <a:gd name="T4" fmla="*/ 104 w 146"/>
                    <a:gd name="T5" fmla="*/ 0 h 146"/>
                    <a:gd name="T6" fmla="*/ 146 w 146"/>
                    <a:gd name="T7" fmla="*/ 42 h 146"/>
                    <a:gd name="T8" fmla="*/ 21 w 146"/>
                    <a:gd name="T9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46">
                      <a:moveTo>
                        <a:pt x="21" y="146"/>
                      </a:moveTo>
                      <a:lnTo>
                        <a:pt x="0" y="104"/>
                      </a:lnTo>
                      <a:lnTo>
                        <a:pt x="104" y="0"/>
                      </a:lnTo>
                      <a:lnTo>
                        <a:pt x="146" y="42"/>
                      </a:lnTo>
                      <a:lnTo>
                        <a:pt x="21" y="14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40"/>
                <p:cNvSpPr/>
                <p:nvPr/>
              </p:nvSpPr>
              <p:spPr bwMode="auto">
                <a:xfrm>
                  <a:off x="6428574" y="4059772"/>
                  <a:ext cx="231775" cy="200025"/>
                </a:xfrm>
                <a:custGeom>
                  <a:avLst/>
                  <a:gdLst>
                    <a:gd name="T0" fmla="*/ 41 w 146"/>
                    <a:gd name="T1" fmla="*/ 126 h 126"/>
                    <a:gd name="T2" fmla="*/ 0 w 146"/>
                    <a:gd name="T3" fmla="*/ 84 h 126"/>
                    <a:gd name="T4" fmla="*/ 125 w 146"/>
                    <a:gd name="T5" fmla="*/ 0 h 126"/>
                    <a:gd name="T6" fmla="*/ 146 w 146"/>
                    <a:gd name="T7" fmla="*/ 42 h 126"/>
                    <a:gd name="T8" fmla="*/ 41 w 146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26">
                      <a:moveTo>
                        <a:pt x="41" y="126"/>
                      </a:moveTo>
                      <a:lnTo>
                        <a:pt x="0" y="84"/>
                      </a:lnTo>
                      <a:lnTo>
                        <a:pt x="125" y="0"/>
                      </a:lnTo>
                      <a:lnTo>
                        <a:pt x="146" y="42"/>
                      </a:lnTo>
                      <a:lnTo>
                        <a:pt x="41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41"/>
                <p:cNvSpPr/>
                <p:nvPr/>
              </p:nvSpPr>
              <p:spPr bwMode="auto">
                <a:xfrm>
                  <a:off x="6560336" y="4193122"/>
                  <a:ext cx="233362" cy="200025"/>
                </a:xfrm>
                <a:custGeom>
                  <a:avLst/>
                  <a:gdLst>
                    <a:gd name="T0" fmla="*/ 42 w 147"/>
                    <a:gd name="T1" fmla="*/ 126 h 126"/>
                    <a:gd name="T2" fmla="*/ 0 w 147"/>
                    <a:gd name="T3" fmla="*/ 84 h 126"/>
                    <a:gd name="T4" fmla="*/ 105 w 147"/>
                    <a:gd name="T5" fmla="*/ 0 h 126"/>
                    <a:gd name="T6" fmla="*/ 147 w 147"/>
                    <a:gd name="T7" fmla="*/ 42 h 126"/>
                    <a:gd name="T8" fmla="*/ 42 w 147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126">
                      <a:moveTo>
                        <a:pt x="42" y="126"/>
                      </a:moveTo>
                      <a:lnTo>
                        <a:pt x="0" y="84"/>
                      </a:lnTo>
                      <a:lnTo>
                        <a:pt x="105" y="0"/>
                      </a:lnTo>
                      <a:lnTo>
                        <a:pt x="147" y="42"/>
                      </a:lnTo>
                      <a:lnTo>
                        <a:pt x="42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>
                  <a:off x="6693686" y="4326472"/>
                  <a:ext cx="231775" cy="200025"/>
                </a:xfrm>
                <a:custGeom>
                  <a:avLst/>
                  <a:gdLst>
                    <a:gd name="T0" fmla="*/ 21 w 146"/>
                    <a:gd name="T1" fmla="*/ 126 h 126"/>
                    <a:gd name="T2" fmla="*/ 0 w 146"/>
                    <a:gd name="T3" fmla="*/ 105 h 126"/>
                    <a:gd name="T4" fmla="*/ 104 w 146"/>
                    <a:gd name="T5" fmla="*/ 0 h 126"/>
                    <a:gd name="T6" fmla="*/ 146 w 146"/>
                    <a:gd name="T7" fmla="*/ 42 h 126"/>
                    <a:gd name="T8" fmla="*/ 21 w 146"/>
                    <a:gd name="T9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26">
                      <a:moveTo>
                        <a:pt x="21" y="126"/>
                      </a:moveTo>
                      <a:lnTo>
                        <a:pt x="0" y="105"/>
                      </a:lnTo>
                      <a:lnTo>
                        <a:pt x="104" y="0"/>
                      </a:lnTo>
                      <a:lnTo>
                        <a:pt x="146" y="42"/>
                      </a:lnTo>
                      <a:lnTo>
                        <a:pt x="21" y="126"/>
                      </a:lnTo>
                      <a:close/>
                    </a:path>
                  </a:pathLst>
                </a:custGeom>
                <a:solidFill>
                  <a:srgbClr val="3D44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2" name="Freeform 37"/>
              <p:cNvSpPr/>
              <p:nvPr/>
            </p:nvSpPr>
            <p:spPr bwMode="auto">
              <a:xfrm>
                <a:off x="8103385" y="3177915"/>
                <a:ext cx="231775" cy="233363"/>
              </a:xfrm>
              <a:custGeom>
                <a:avLst/>
                <a:gdLst>
                  <a:gd name="T0" fmla="*/ 42 w 146"/>
                  <a:gd name="T1" fmla="*/ 147 h 147"/>
                  <a:gd name="T2" fmla="*/ 0 w 146"/>
                  <a:gd name="T3" fmla="*/ 105 h 147"/>
                  <a:gd name="T4" fmla="*/ 125 w 146"/>
                  <a:gd name="T5" fmla="*/ 0 h 147"/>
                  <a:gd name="T6" fmla="*/ 146 w 146"/>
                  <a:gd name="T7" fmla="*/ 42 h 147"/>
                  <a:gd name="T8" fmla="*/ 42 w 146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47">
                    <a:moveTo>
                      <a:pt x="42" y="147"/>
                    </a:moveTo>
                    <a:lnTo>
                      <a:pt x="0" y="105"/>
                    </a:lnTo>
                    <a:lnTo>
                      <a:pt x="125" y="0"/>
                    </a:lnTo>
                    <a:lnTo>
                      <a:pt x="146" y="42"/>
                    </a:lnTo>
                    <a:lnTo>
                      <a:pt x="42" y="147"/>
                    </a:lnTo>
                    <a:close/>
                  </a:path>
                </a:pathLst>
              </a:custGeom>
              <a:solidFill>
                <a:srgbClr val="3D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7" name="文本框 86"/>
          <p:cNvSpPr txBox="1"/>
          <p:nvPr/>
        </p:nvSpPr>
        <p:spPr>
          <a:xfrm>
            <a:off x="1973736" y="1904993"/>
            <a:ext cx="3382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1324431" y="1904993"/>
            <a:ext cx="497659" cy="583515"/>
            <a:chOff x="917916" y="2468884"/>
            <a:chExt cx="497659" cy="583515"/>
          </a:xfrm>
        </p:grpSpPr>
        <p:grpSp>
          <p:nvGrpSpPr>
            <p:cNvPr id="89" name="组合 88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1A88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直角三角形 91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0" name="文本框 89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973736" y="2862538"/>
            <a:ext cx="3382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</a:t>
            </a:r>
          </a:p>
        </p:txBody>
      </p:sp>
      <p:grpSp>
        <p:nvGrpSpPr>
          <p:cNvPr id="94" name="组合 93"/>
          <p:cNvGrpSpPr/>
          <p:nvPr/>
        </p:nvGrpSpPr>
        <p:grpSpPr>
          <a:xfrm>
            <a:off x="1324431" y="2862538"/>
            <a:ext cx="497659" cy="583515"/>
            <a:chOff x="917916" y="2468884"/>
            <a:chExt cx="497659" cy="583515"/>
          </a:xfrm>
        </p:grpSpPr>
        <p:grpSp>
          <p:nvGrpSpPr>
            <p:cNvPr id="95" name="组合 94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22B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直角三角形 97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6" name="文本框 95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9" name="文本框 98"/>
          <p:cNvSpPr txBox="1"/>
          <p:nvPr/>
        </p:nvSpPr>
        <p:spPr>
          <a:xfrm>
            <a:off x="1973736" y="3780000"/>
            <a:ext cx="3382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1324431" y="3780000"/>
            <a:ext cx="497659" cy="583515"/>
            <a:chOff x="917916" y="2468884"/>
            <a:chExt cx="497659" cy="583515"/>
          </a:xfrm>
        </p:grpSpPr>
        <p:grpSp>
          <p:nvGrpSpPr>
            <p:cNvPr id="101" name="组合 100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1A88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直角三角形 103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2" name="文本框 101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1973736" y="4714465"/>
            <a:ext cx="3382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1324431" y="4714465"/>
            <a:ext cx="497659" cy="583515"/>
            <a:chOff x="917916" y="2468884"/>
            <a:chExt cx="497659" cy="583515"/>
          </a:xfrm>
        </p:grpSpPr>
        <p:grpSp>
          <p:nvGrpSpPr>
            <p:cNvPr id="107" name="组合 106"/>
            <p:cNvGrpSpPr/>
            <p:nvPr/>
          </p:nvGrpSpPr>
          <p:grpSpPr>
            <a:xfrm>
              <a:off x="917916" y="2557099"/>
              <a:ext cx="497659" cy="495300"/>
              <a:chOff x="1066799" y="838200"/>
              <a:chExt cx="497659" cy="495300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1066800" y="838200"/>
                <a:ext cx="495300" cy="495300"/>
              </a:xfrm>
              <a:prstGeom prst="rect">
                <a:avLst/>
              </a:prstGeom>
              <a:solidFill>
                <a:srgbClr val="22B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直角三角形 109"/>
              <p:cNvSpPr/>
              <p:nvPr/>
            </p:nvSpPr>
            <p:spPr>
              <a:xfrm flipH="1">
                <a:off x="1066799" y="842205"/>
                <a:ext cx="497659" cy="491295"/>
              </a:xfrm>
              <a:prstGeom prst="rtTriangle">
                <a:avLst/>
              </a:prstGeom>
              <a:solidFill>
                <a:schemeClr val="bg1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8" name="文本框 107"/>
            <p:cNvSpPr txBox="1"/>
            <p:nvPr/>
          </p:nvSpPr>
          <p:spPr>
            <a:xfrm>
              <a:off x="970103" y="2468884"/>
              <a:ext cx="296559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4634727" y="1717801"/>
            <a:ext cx="2772308" cy="2730724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7188952" y="3153792"/>
            <a:ext cx="362099" cy="356667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657129" y="3945880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4598755" y="3297840"/>
            <a:ext cx="288000" cy="288000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862419" y="3915375"/>
            <a:ext cx="1721217" cy="1695399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3491478" y="4648964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8271131" y="3521596"/>
            <a:ext cx="2120992" cy="208917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8773128" y="3407506"/>
            <a:ext cx="362099" cy="356667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7909032" y="3613346"/>
            <a:ext cx="675197" cy="665068"/>
          </a:xfrm>
          <a:custGeom>
            <a:avLst/>
            <a:gdLst>
              <a:gd name="connsiteX0" fmla="*/ 874495 w 1905000"/>
              <a:gd name="connsiteY0" fmla="*/ 0 h 1876425"/>
              <a:gd name="connsiteX1" fmla="*/ 1030506 w 1905000"/>
              <a:gd name="connsiteY1" fmla="*/ 0 h 1876425"/>
              <a:gd name="connsiteX2" fmla="*/ 1064413 w 1905000"/>
              <a:gd name="connsiteY2" fmla="*/ 192362 h 1876425"/>
              <a:gd name="connsiteX3" fmla="*/ 1356006 w 1905000"/>
              <a:gd name="connsiteY3" fmla="*/ 298513 h 1876425"/>
              <a:gd name="connsiteX4" fmla="*/ 1505604 w 1905000"/>
              <a:gd name="connsiteY4" fmla="*/ 172955 h 1876425"/>
              <a:gd name="connsiteX5" fmla="*/ 1625115 w 1905000"/>
              <a:gd name="connsiteY5" fmla="*/ 273257 h 1876425"/>
              <a:gd name="connsiteX6" fmla="*/ 1527465 w 1905000"/>
              <a:gd name="connsiteY6" fmla="*/ 442414 h 1876425"/>
              <a:gd name="connsiteX7" fmla="*/ 1682618 w 1905000"/>
              <a:gd name="connsiteY7" fmla="*/ 711199 h 1876425"/>
              <a:gd name="connsiteX8" fmla="*/ 1877910 w 1905000"/>
              <a:gd name="connsiteY8" fmla="*/ 711194 h 1876425"/>
              <a:gd name="connsiteX9" fmla="*/ 1905000 w 1905000"/>
              <a:gd name="connsiteY9" fmla="*/ 864865 h 1876425"/>
              <a:gd name="connsiteX10" fmla="*/ 1721486 w 1905000"/>
              <a:gd name="connsiteY10" fmla="*/ 931667 h 1876425"/>
              <a:gd name="connsiteX11" fmla="*/ 1667602 w 1905000"/>
              <a:gd name="connsiteY11" fmla="*/ 1237319 h 1876425"/>
              <a:gd name="connsiteX12" fmla="*/ 1817206 w 1905000"/>
              <a:gd name="connsiteY12" fmla="*/ 1362870 h 1876425"/>
              <a:gd name="connsiteX13" fmla="*/ 1739201 w 1905000"/>
              <a:gd name="connsiteY13" fmla="*/ 1498007 h 1876425"/>
              <a:gd name="connsiteX14" fmla="*/ 1555689 w 1905000"/>
              <a:gd name="connsiteY14" fmla="*/ 1431195 h 1876425"/>
              <a:gd name="connsiteX15" fmla="*/ 1317981 w 1905000"/>
              <a:gd name="connsiteY15" fmla="*/ 1630695 h 1876425"/>
              <a:gd name="connsiteX16" fmla="*/ 1351898 w 1905000"/>
              <a:gd name="connsiteY16" fmla="*/ 1823055 h 1876425"/>
              <a:gd name="connsiteX17" fmla="*/ 1205295 w 1905000"/>
              <a:gd name="connsiteY17" fmla="*/ 1876425 h 1876425"/>
              <a:gd name="connsiteX18" fmla="*/ 1107653 w 1905000"/>
              <a:gd name="connsiteY18" fmla="*/ 1707263 h 1876425"/>
              <a:gd name="connsiteX19" fmla="*/ 797346 w 1905000"/>
              <a:gd name="connsiteY19" fmla="*/ 1707263 h 1876425"/>
              <a:gd name="connsiteX20" fmla="*/ 699706 w 1905000"/>
              <a:gd name="connsiteY20" fmla="*/ 1876425 h 1876425"/>
              <a:gd name="connsiteX21" fmla="*/ 553103 w 1905000"/>
              <a:gd name="connsiteY21" fmla="*/ 1823055 h 1876425"/>
              <a:gd name="connsiteX22" fmla="*/ 587020 w 1905000"/>
              <a:gd name="connsiteY22" fmla="*/ 1630695 h 1876425"/>
              <a:gd name="connsiteX23" fmla="*/ 349312 w 1905000"/>
              <a:gd name="connsiteY23" fmla="*/ 1431195 h 1876425"/>
              <a:gd name="connsiteX24" fmla="*/ 165800 w 1905000"/>
              <a:gd name="connsiteY24" fmla="*/ 1498007 h 1876425"/>
              <a:gd name="connsiteX25" fmla="*/ 87794 w 1905000"/>
              <a:gd name="connsiteY25" fmla="*/ 1362870 h 1876425"/>
              <a:gd name="connsiteX26" fmla="*/ 237398 w 1905000"/>
              <a:gd name="connsiteY26" fmla="*/ 1237319 h 1876425"/>
              <a:gd name="connsiteX27" fmla="*/ 183514 w 1905000"/>
              <a:gd name="connsiteY27" fmla="*/ 931667 h 1876425"/>
              <a:gd name="connsiteX28" fmla="*/ 0 w 1905000"/>
              <a:gd name="connsiteY28" fmla="*/ 864865 h 1876425"/>
              <a:gd name="connsiteX29" fmla="*/ 27090 w 1905000"/>
              <a:gd name="connsiteY29" fmla="*/ 711194 h 1876425"/>
              <a:gd name="connsiteX30" fmla="*/ 222381 w 1905000"/>
              <a:gd name="connsiteY30" fmla="*/ 711199 h 1876425"/>
              <a:gd name="connsiteX31" fmla="*/ 377535 w 1905000"/>
              <a:gd name="connsiteY31" fmla="*/ 442414 h 1876425"/>
              <a:gd name="connsiteX32" fmla="*/ 279885 w 1905000"/>
              <a:gd name="connsiteY32" fmla="*/ 273257 h 1876425"/>
              <a:gd name="connsiteX33" fmla="*/ 399397 w 1905000"/>
              <a:gd name="connsiteY33" fmla="*/ 172955 h 1876425"/>
              <a:gd name="connsiteX34" fmla="*/ 548995 w 1905000"/>
              <a:gd name="connsiteY34" fmla="*/ 298513 h 1876425"/>
              <a:gd name="connsiteX35" fmla="*/ 840588 w 1905000"/>
              <a:gd name="connsiteY35" fmla="*/ 192362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5000" h="1876425">
                <a:moveTo>
                  <a:pt x="874495" y="0"/>
                </a:moveTo>
                <a:lnTo>
                  <a:pt x="1030506" y="0"/>
                </a:lnTo>
                <a:lnTo>
                  <a:pt x="1064413" y="192362"/>
                </a:lnTo>
                <a:cubicBezTo>
                  <a:pt x="1167810" y="207568"/>
                  <a:pt x="1267026" y="243686"/>
                  <a:pt x="1356006" y="298513"/>
                </a:cubicBezTo>
                <a:lnTo>
                  <a:pt x="1505604" y="172955"/>
                </a:lnTo>
                <a:lnTo>
                  <a:pt x="1625115" y="273257"/>
                </a:lnTo>
                <a:lnTo>
                  <a:pt x="1527465" y="442414"/>
                </a:lnTo>
                <a:cubicBezTo>
                  <a:pt x="1596900" y="520538"/>
                  <a:pt x="1649691" y="611994"/>
                  <a:pt x="1682618" y="711199"/>
                </a:cubicBezTo>
                <a:lnTo>
                  <a:pt x="1877910" y="711194"/>
                </a:lnTo>
                <a:lnTo>
                  <a:pt x="1905000" y="864865"/>
                </a:lnTo>
                <a:lnTo>
                  <a:pt x="1721486" y="931667"/>
                </a:lnTo>
                <a:cubicBezTo>
                  <a:pt x="1724468" y="1036154"/>
                  <a:pt x="1706134" y="1140154"/>
                  <a:pt x="1667602" y="1237319"/>
                </a:cubicBezTo>
                <a:lnTo>
                  <a:pt x="1817206" y="1362870"/>
                </a:lnTo>
                <a:lnTo>
                  <a:pt x="1739201" y="1498007"/>
                </a:lnTo>
                <a:lnTo>
                  <a:pt x="1555689" y="1431195"/>
                </a:lnTo>
                <a:cubicBezTo>
                  <a:pt x="1490824" y="1513155"/>
                  <a:pt x="1409943" y="1581035"/>
                  <a:pt x="1317981" y="1630695"/>
                </a:cubicBezTo>
                <a:lnTo>
                  <a:pt x="1351898" y="1823055"/>
                </a:lnTo>
                <a:lnTo>
                  <a:pt x="1205295" y="1876425"/>
                </a:lnTo>
                <a:lnTo>
                  <a:pt x="1107653" y="1707263"/>
                </a:lnTo>
                <a:cubicBezTo>
                  <a:pt x="1005292" y="1728344"/>
                  <a:pt x="899708" y="1728344"/>
                  <a:pt x="797346" y="1707263"/>
                </a:cubicBezTo>
                <a:lnTo>
                  <a:pt x="699706" y="1876425"/>
                </a:lnTo>
                <a:lnTo>
                  <a:pt x="553103" y="1823055"/>
                </a:lnTo>
                <a:lnTo>
                  <a:pt x="587020" y="1630695"/>
                </a:lnTo>
                <a:cubicBezTo>
                  <a:pt x="495059" y="1581035"/>
                  <a:pt x="414177" y="1513154"/>
                  <a:pt x="349312" y="1431195"/>
                </a:cubicBezTo>
                <a:lnTo>
                  <a:pt x="165800" y="1498007"/>
                </a:lnTo>
                <a:lnTo>
                  <a:pt x="87794" y="1362870"/>
                </a:lnTo>
                <a:lnTo>
                  <a:pt x="237398" y="1237319"/>
                </a:lnTo>
                <a:cubicBezTo>
                  <a:pt x="198867" y="1140154"/>
                  <a:pt x="180532" y="1036154"/>
                  <a:pt x="183514" y="931667"/>
                </a:cubicBezTo>
                <a:lnTo>
                  <a:pt x="0" y="864865"/>
                </a:lnTo>
                <a:lnTo>
                  <a:pt x="27090" y="711194"/>
                </a:lnTo>
                <a:lnTo>
                  <a:pt x="222381" y="711199"/>
                </a:lnTo>
                <a:cubicBezTo>
                  <a:pt x="255309" y="611994"/>
                  <a:pt x="308100" y="520538"/>
                  <a:pt x="377535" y="442414"/>
                </a:cubicBezTo>
                <a:lnTo>
                  <a:pt x="279885" y="273257"/>
                </a:lnTo>
                <a:lnTo>
                  <a:pt x="399397" y="172955"/>
                </a:lnTo>
                <a:lnTo>
                  <a:pt x="548995" y="298513"/>
                </a:lnTo>
                <a:cubicBezTo>
                  <a:pt x="637974" y="243686"/>
                  <a:pt x="737190" y="207568"/>
                  <a:pt x="840588" y="192362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7047" y="5212244"/>
            <a:ext cx="2741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19608" y="4842912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82057" y="2529783"/>
            <a:ext cx="258461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478420" y="216045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95242" y="2529783"/>
            <a:ext cx="261630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95242" y="216045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773128" y="44485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5268129" y="292295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2157202" y="464896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9" name="Freeform 5"/>
          <p:cNvSpPr/>
          <p:nvPr/>
        </p:nvSpPr>
        <p:spPr bwMode="auto">
          <a:xfrm>
            <a:off x="5160041" y="2025056"/>
            <a:ext cx="1864042" cy="1983189"/>
          </a:xfrm>
          <a:custGeom>
            <a:avLst/>
            <a:gdLst>
              <a:gd name="T0" fmla="*/ 883 w 1674"/>
              <a:gd name="T1" fmla="*/ 0 h 1781"/>
              <a:gd name="T2" fmla="*/ 0 w 1674"/>
              <a:gd name="T3" fmla="*/ 1554 h 1781"/>
              <a:gd name="T4" fmla="*/ 443 w 1674"/>
              <a:gd name="T5" fmla="*/ 1471 h 1781"/>
              <a:gd name="T6" fmla="*/ 883 w 1674"/>
              <a:gd name="T7" fmla="*/ 675 h 1781"/>
              <a:gd name="T8" fmla="*/ 1503 w 1674"/>
              <a:gd name="T9" fmla="*/ 1781 h 1781"/>
              <a:gd name="T10" fmla="*/ 1674 w 1674"/>
              <a:gd name="T11" fmla="*/ 1357 h 1781"/>
              <a:gd name="T12" fmla="*/ 883 w 1674"/>
              <a:gd name="T13" fmla="*/ 0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74" h="1781">
                <a:moveTo>
                  <a:pt x="883" y="0"/>
                </a:moveTo>
                <a:lnTo>
                  <a:pt x="0" y="1554"/>
                </a:lnTo>
                <a:lnTo>
                  <a:pt x="443" y="1471"/>
                </a:lnTo>
                <a:lnTo>
                  <a:pt x="883" y="675"/>
                </a:lnTo>
                <a:lnTo>
                  <a:pt x="1503" y="1781"/>
                </a:lnTo>
                <a:lnTo>
                  <a:pt x="1674" y="1357"/>
                </a:lnTo>
                <a:lnTo>
                  <a:pt x="883" y="0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5653333" y="2776686"/>
            <a:ext cx="1180337" cy="1316187"/>
          </a:xfrm>
          <a:custGeom>
            <a:avLst/>
            <a:gdLst>
              <a:gd name="T0" fmla="*/ 447 w 1060"/>
              <a:gd name="T1" fmla="*/ 659 h 1182"/>
              <a:gd name="T2" fmla="*/ 137 w 1060"/>
              <a:gd name="T3" fmla="*/ 1182 h 1182"/>
              <a:gd name="T4" fmla="*/ 0 w 1060"/>
              <a:gd name="T5" fmla="*/ 796 h 1182"/>
              <a:gd name="T6" fmla="*/ 440 w 1060"/>
              <a:gd name="T7" fmla="*/ 0 h 1182"/>
              <a:gd name="T8" fmla="*/ 1060 w 1060"/>
              <a:gd name="T9" fmla="*/ 1106 h 1182"/>
              <a:gd name="T10" fmla="*/ 644 w 1060"/>
              <a:gd name="T11" fmla="*/ 1038 h 1182"/>
              <a:gd name="T12" fmla="*/ 447 w 1060"/>
              <a:gd name="T13" fmla="*/ 659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1182">
                <a:moveTo>
                  <a:pt x="447" y="659"/>
                </a:moveTo>
                <a:lnTo>
                  <a:pt x="137" y="1182"/>
                </a:lnTo>
                <a:lnTo>
                  <a:pt x="0" y="796"/>
                </a:lnTo>
                <a:lnTo>
                  <a:pt x="440" y="0"/>
                </a:lnTo>
                <a:lnTo>
                  <a:pt x="1060" y="1106"/>
                </a:lnTo>
                <a:lnTo>
                  <a:pt x="644" y="1038"/>
                </a:lnTo>
                <a:lnTo>
                  <a:pt x="447" y="65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4211317" y="3789994"/>
            <a:ext cx="2032185" cy="1623521"/>
          </a:xfrm>
          <a:custGeom>
            <a:avLst/>
            <a:gdLst>
              <a:gd name="T0" fmla="*/ 1219 w 1825"/>
              <a:gd name="T1" fmla="*/ 0 h 1458"/>
              <a:gd name="T2" fmla="*/ 587 w 1825"/>
              <a:gd name="T3" fmla="*/ 1117 h 1458"/>
              <a:gd name="T4" fmla="*/ 1527 w 1825"/>
              <a:gd name="T5" fmla="*/ 1144 h 1458"/>
              <a:gd name="T6" fmla="*/ 1825 w 1825"/>
              <a:gd name="T7" fmla="*/ 1458 h 1458"/>
              <a:gd name="T8" fmla="*/ 0 w 1825"/>
              <a:gd name="T9" fmla="*/ 1458 h 1458"/>
              <a:gd name="T10" fmla="*/ 769 w 1825"/>
              <a:gd name="T11" fmla="*/ 94 h 1458"/>
              <a:gd name="T12" fmla="*/ 1219 w 1825"/>
              <a:gd name="T13" fmla="*/ 0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5" h="1458">
                <a:moveTo>
                  <a:pt x="1219" y="0"/>
                </a:moveTo>
                <a:lnTo>
                  <a:pt x="587" y="1117"/>
                </a:lnTo>
                <a:lnTo>
                  <a:pt x="1527" y="1144"/>
                </a:lnTo>
                <a:lnTo>
                  <a:pt x="1825" y="1458"/>
                </a:lnTo>
                <a:lnTo>
                  <a:pt x="0" y="1458"/>
                </a:lnTo>
                <a:lnTo>
                  <a:pt x="769" y="94"/>
                </a:lnTo>
                <a:lnTo>
                  <a:pt x="1219" y="0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8"/>
          <p:cNvSpPr/>
          <p:nvPr/>
        </p:nvSpPr>
        <p:spPr bwMode="auto">
          <a:xfrm>
            <a:off x="4864957" y="3789994"/>
            <a:ext cx="1378545" cy="1273874"/>
          </a:xfrm>
          <a:custGeom>
            <a:avLst/>
            <a:gdLst>
              <a:gd name="T0" fmla="*/ 575 w 1238"/>
              <a:gd name="T1" fmla="*/ 758 h 1144"/>
              <a:gd name="T2" fmla="*/ 776 w 1238"/>
              <a:gd name="T3" fmla="*/ 398 h 1144"/>
              <a:gd name="T4" fmla="*/ 632 w 1238"/>
              <a:gd name="T5" fmla="*/ 0 h 1144"/>
              <a:gd name="T6" fmla="*/ 0 w 1238"/>
              <a:gd name="T7" fmla="*/ 1117 h 1144"/>
              <a:gd name="T8" fmla="*/ 940 w 1238"/>
              <a:gd name="T9" fmla="*/ 1144 h 1144"/>
              <a:gd name="T10" fmla="*/ 1238 w 1238"/>
              <a:gd name="T11" fmla="*/ 765 h 1144"/>
              <a:gd name="T12" fmla="*/ 575 w 1238"/>
              <a:gd name="T13" fmla="*/ 758 h 1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8" h="1144">
                <a:moveTo>
                  <a:pt x="575" y="758"/>
                </a:moveTo>
                <a:lnTo>
                  <a:pt x="776" y="398"/>
                </a:lnTo>
                <a:lnTo>
                  <a:pt x="632" y="0"/>
                </a:lnTo>
                <a:lnTo>
                  <a:pt x="0" y="1117"/>
                </a:lnTo>
                <a:lnTo>
                  <a:pt x="940" y="1144"/>
                </a:lnTo>
                <a:lnTo>
                  <a:pt x="1238" y="765"/>
                </a:lnTo>
                <a:lnTo>
                  <a:pt x="575" y="75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9"/>
          <p:cNvSpPr/>
          <p:nvPr/>
        </p:nvSpPr>
        <p:spPr bwMode="auto">
          <a:xfrm>
            <a:off x="6090949" y="4092873"/>
            <a:ext cx="1346253" cy="970994"/>
          </a:xfrm>
          <a:custGeom>
            <a:avLst/>
            <a:gdLst>
              <a:gd name="T0" fmla="*/ 634 w 1209"/>
              <a:gd name="T1" fmla="*/ 486 h 872"/>
              <a:gd name="T2" fmla="*/ 300 w 1209"/>
              <a:gd name="T3" fmla="*/ 486 h 872"/>
              <a:gd name="T4" fmla="*/ 0 w 1209"/>
              <a:gd name="T5" fmla="*/ 872 h 872"/>
              <a:gd name="T6" fmla="*/ 1209 w 1209"/>
              <a:gd name="T7" fmla="*/ 872 h 872"/>
              <a:gd name="T8" fmla="*/ 755 w 1209"/>
              <a:gd name="T9" fmla="*/ 50 h 872"/>
              <a:gd name="T10" fmla="*/ 350 w 1209"/>
              <a:gd name="T11" fmla="*/ 0 h 872"/>
              <a:gd name="T12" fmla="*/ 634 w 1209"/>
              <a:gd name="T13" fmla="*/ 486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9" h="872">
                <a:moveTo>
                  <a:pt x="634" y="486"/>
                </a:moveTo>
                <a:lnTo>
                  <a:pt x="300" y="486"/>
                </a:lnTo>
                <a:lnTo>
                  <a:pt x="0" y="872"/>
                </a:lnTo>
                <a:lnTo>
                  <a:pt x="1209" y="872"/>
                </a:lnTo>
                <a:lnTo>
                  <a:pt x="755" y="50"/>
                </a:lnTo>
                <a:lnTo>
                  <a:pt x="350" y="0"/>
                </a:lnTo>
                <a:lnTo>
                  <a:pt x="634" y="48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10"/>
          <p:cNvSpPr/>
          <p:nvPr/>
        </p:nvSpPr>
        <p:spPr bwMode="auto">
          <a:xfrm>
            <a:off x="6090949" y="3678642"/>
            <a:ext cx="2008800" cy="1734873"/>
          </a:xfrm>
          <a:custGeom>
            <a:avLst/>
            <a:gdLst>
              <a:gd name="T0" fmla="*/ 1804 w 1804"/>
              <a:gd name="T1" fmla="*/ 1558 h 1558"/>
              <a:gd name="T2" fmla="*/ 906 w 1804"/>
              <a:gd name="T3" fmla="*/ 0 h 1558"/>
              <a:gd name="T4" fmla="*/ 755 w 1804"/>
              <a:gd name="T5" fmla="*/ 422 h 1558"/>
              <a:gd name="T6" fmla="*/ 1209 w 1804"/>
              <a:gd name="T7" fmla="*/ 1244 h 1558"/>
              <a:gd name="T8" fmla="*/ 0 w 1804"/>
              <a:gd name="T9" fmla="*/ 1244 h 1558"/>
              <a:gd name="T10" fmla="*/ 251 w 1804"/>
              <a:gd name="T11" fmla="*/ 1558 h 1558"/>
              <a:gd name="T12" fmla="*/ 1804 w 1804"/>
              <a:gd name="T13" fmla="*/ 1558 h 1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4" h="1558">
                <a:moveTo>
                  <a:pt x="1804" y="1558"/>
                </a:moveTo>
                <a:lnTo>
                  <a:pt x="906" y="0"/>
                </a:lnTo>
                <a:lnTo>
                  <a:pt x="755" y="422"/>
                </a:lnTo>
                <a:lnTo>
                  <a:pt x="1209" y="1244"/>
                </a:lnTo>
                <a:lnTo>
                  <a:pt x="0" y="1244"/>
                </a:lnTo>
                <a:lnTo>
                  <a:pt x="251" y="1558"/>
                </a:lnTo>
                <a:lnTo>
                  <a:pt x="1804" y="1558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27423" y="3215710"/>
            <a:ext cx="2957758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27423" y="2846378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06819" y="2472280"/>
            <a:ext cx="294048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228962" y="2102948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06819" y="4128464"/>
            <a:ext cx="294048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228962" y="3759132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7437202" y="4259345"/>
            <a:ext cx="806563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3995293" y="3035209"/>
            <a:ext cx="158417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3995293" y="4403361"/>
            <a:ext cx="792088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346364" y="3031044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321171" y="483338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321078" y="4833381"/>
            <a:ext cx="161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210086" y="2229849"/>
            <a:ext cx="1747899" cy="2766736"/>
            <a:chOff x="5216637" y="2780928"/>
            <a:chExt cx="1758726" cy="2783874"/>
          </a:xfrm>
        </p:grpSpPr>
        <p:sp>
          <p:nvSpPr>
            <p:cNvPr id="10" name="任意多边形 9"/>
            <p:cNvSpPr/>
            <p:nvPr/>
          </p:nvSpPr>
          <p:spPr>
            <a:xfrm>
              <a:off x="5216637" y="2780928"/>
              <a:ext cx="1758726" cy="2160240"/>
            </a:xfrm>
            <a:custGeom>
              <a:avLst/>
              <a:gdLst>
                <a:gd name="connsiteX0" fmla="*/ 879363 w 1758726"/>
                <a:gd name="connsiteY0" fmla="*/ 0 h 2160240"/>
                <a:gd name="connsiteX1" fmla="*/ 1758726 w 1758726"/>
                <a:gd name="connsiteY1" fmla="*/ 879363 h 2160240"/>
                <a:gd name="connsiteX2" fmla="*/ 1371024 w 1758726"/>
                <a:gd name="connsiteY2" fmla="*/ 1608545 h 2160240"/>
                <a:gd name="connsiteX3" fmla="*/ 1311411 w 1758726"/>
                <a:gd name="connsiteY3" fmla="*/ 1640901 h 2160240"/>
                <a:gd name="connsiteX4" fmla="*/ 1311411 w 1758726"/>
                <a:gd name="connsiteY4" fmla="*/ 2160240 h 2160240"/>
                <a:gd name="connsiteX5" fmla="*/ 447315 w 1758726"/>
                <a:gd name="connsiteY5" fmla="*/ 2160240 h 2160240"/>
                <a:gd name="connsiteX6" fmla="*/ 447315 w 1758726"/>
                <a:gd name="connsiteY6" fmla="*/ 1640901 h 2160240"/>
                <a:gd name="connsiteX7" fmla="*/ 387702 w 1758726"/>
                <a:gd name="connsiteY7" fmla="*/ 1608545 h 2160240"/>
                <a:gd name="connsiteX8" fmla="*/ 0 w 1758726"/>
                <a:gd name="connsiteY8" fmla="*/ 879363 h 2160240"/>
                <a:gd name="connsiteX9" fmla="*/ 879363 w 1758726"/>
                <a:gd name="connsiteY9" fmla="*/ 0 h 216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8726" h="2160240">
                  <a:moveTo>
                    <a:pt x="879363" y="0"/>
                  </a:moveTo>
                  <a:cubicBezTo>
                    <a:pt x="1365022" y="0"/>
                    <a:pt x="1758726" y="393704"/>
                    <a:pt x="1758726" y="879363"/>
                  </a:cubicBezTo>
                  <a:cubicBezTo>
                    <a:pt x="1758726" y="1182900"/>
                    <a:pt x="1604936" y="1450517"/>
                    <a:pt x="1371024" y="1608545"/>
                  </a:cubicBezTo>
                  <a:lnTo>
                    <a:pt x="1311411" y="1640901"/>
                  </a:lnTo>
                  <a:lnTo>
                    <a:pt x="1311411" y="2160240"/>
                  </a:lnTo>
                  <a:lnTo>
                    <a:pt x="447315" y="2160240"/>
                  </a:lnTo>
                  <a:lnTo>
                    <a:pt x="447315" y="1640901"/>
                  </a:lnTo>
                  <a:lnTo>
                    <a:pt x="387702" y="1608545"/>
                  </a:lnTo>
                  <a:cubicBezTo>
                    <a:pt x="153790" y="1450517"/>
                    <a:pt x="0" y="1182900"/>
                    <a:pt x="0" y="879363"/>
                  </a:cubicBezTo>
                  <a:cubicBezTo>
                    <a:pt x="0" y="393704"/>
                    <a:pt x="393704" y="0"/>
                    <a:pt x="879363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5627948" y="4983297"/>
              <a:ext cx="936104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5627948" y="5127313"/>
              <a:ext cx="936104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5681954" y="5275103"/>
              <a:ext cx="828092" cy="10188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852973" y="5451305"/>
              <a:ext cx="486054" cy="113497"/>
            </a:xfrm>
            <a:prstGeom prst="roundRect">
              <a:avLst>
                <a:gd name="adj" fmla="val 50000"/>
              </a:avLst>
            </a:prstGeom>
            <a:solidFill>
              <a:srgbClr val="61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842505" y="3792659"/>
            <a:ext cx="530116" cy="388121"/>
            <a:chOff x="7740448" y="4065387"/>
            <a:chExt cx="533400" cy="390525"/>
          </a:xfrm>
          <a:solidFill>
            <a:schemeClr val="bg1"/>
          </a:solidFill>
        </p:grpSpPr>
        <p:sp>
          <p:nvSpPr>
            <p:cNvPr id="16" name="Freeform 1999"/>
            <p:cNvSpPr>
              <a:spLocks noEditPoints="1"/>
            </p:cNvSpPr>
            <p:nvPr/>
          </p:nvSpPr>
          <p:spPr bwMode="auto">
            <a:xfrm>
              <a:off x="7875386" y="4238424"/>
              <a:ext cx="74613" cy="115888"/>
            </a:xfrm>
            <a:custGeom>
              <a:avLst/>
              <a:gdLst>
                <a:gd name="T0" fmla="*/ 7 w 20"/>
                <a:gd name="T1" fmla="*/ 31 h 31"/>
                <a:gd name="T2" fmla="*/ 10 w 20"/>
                <a:gd name="T3" fmla="*/ 30 h 31"/>
                <a:gd name="T4" fmla="*/ 12 w 20"/>
                <a:gd name="T5" fmla="*/ 30 h 31"/>
                <a:gd name="T6" fmla="*/ 13 w 20"/>
                <a:gd name="T7" fmla="*/ 28 h 31"/>
                <a:gd name="T8" fmla="*/ 19 w 20"/>
                <a:gd name="T9" fmla="*/ 5 h 31"/>
                <a:gd name="T10" fmla="*/ 20 w 20"/>
                <a:gd name="T11" fmla="*/ 0 h 31"/>
                <a:gd name="T12" fmla="*/ 16 w 20"/>
                <a:gd name="T13" fmla="*/ 0 h 31"/>
                <a:gd name="T14" fmla="*/ 4 w 20"/>
                <a:gd name="T15" fmla="*/ 0 h 31"/>
                <a:gd name="T16" fmla="*/ 0 w 20"/>
                <a:gd name="T17" fmla="*/ 0 h 31"/>
                <a:gd name="T18" fmla="*/ 1 w 20"/>
                <a:gd name="T19" fmla="*/ 5 h 31"/>
                <a:gd name="T20" fmla="*/ 6 w 20"/>
                <a:gd name="T21" fmla="*/ 28 h 31"/>
                <a:gd name="T22" fmla="*/ 7 w 20"/>
                <a:gd name="T23" fmla="*/ 31 h 31"/>
                <a:gd name="T24" fmla="*/ 11 w 20"/>
                <a:gd name="T25" fmla="*/ 7 h 31"/>
                <a:gd name="T26" fmla="*/ 10 w 20"/>
                <a:gd name="T27" fmla="*/ 13 h 31"/>
                <a:gd name="T28" fmla="*/ 8 w 20"/>
                <a:gd name="T29" fmla="*/ 7 h 31"/>
                <a:gd name="T30" fmla="*/ 11 w 20"/>
                <a:gd name="T3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31">
                  <a:moveTo>
                    <a:pt x="7" y="31"/>
                  </a:moveTo>
                  <a:cubicBezTo>
                    <a:pt x="7" y="31"/>
                    <a:pt x="9" y="30"/>
                    <a:pt x="10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3" y="28"/>
                    <a:pt x="13" y="28"/>
                  </a:cubicBezTo>
                  <a:cubicBezTo>
                    <a:pt x="13" y="28"/>
                    <a:pt x="19" y="5"/>
                    <a:pt x="19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6" y="28"/>
                    <a:pt x="6" y="28"/>
                    <a:pt x="6" y="28"/>
                  </a:cubicBezTo>
                  <a:lnTo>
                    <a:pt x="7" y="31"/>
                  </a:lnTo>
                  <a:close/>
                  <a:moveTo>
                    <a:pt x="11" y="7"/>
                  </a:moveTo>
                  <a:cubicBezTo>
                    <a:pt x="11" y="10"/>
                    <a:pt x="10" y="12"/>
                    <a:pt x="10" y="13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2000"/>
            <p:cNvSpPr>
              <a:spLocks noEditPoints="1"/>
            </p:cNvSpPr>
            <p:nvPr/>
          </p:nvSpPr>
          <p:spPr bwMode="auto">
            <a:xfrm>
              <a:off x="7740448" y="4065387"/>
              <a:ext cx="533400" cy="390525"/>
            </a:xfrm>
            <a:custGeom>
              <a:avLst/>
              <a:gdLst>
                <a:gd name="T0" fmla="*/ 49 w 142"/>
                <a:gd name="T1" fmla="*/ 104 h 104"/>
                <a:gd name="T2" fmla="*/ 68 w 142"/>
                <a:gd name="T3" fmla="*/ 53 h 104"/>
                <a:gd name="T4" fmla="*/ 73 w 142"/>
                <a:gd name="T5" fmla="*/ 53 h 104"/>
                <a:gd name="T6" fmla="*/ 93 w 142"/>
                <a:gd name="T7" fmla="*/ 104 h 104"/>
                <a:gd name="T8" fmla="*/ 107 w 142"/>
                <a:gd name="T9" fmla="*/ 99 h 104"/>
                <a:gd name="T10" fmla="*/ 136 w 142"/>
                <a:gd name="T11" fmla="*/ 53 h 104"/>
                <a:gd name="T12" fmla="*/ 142 w 142"/>
                <a:gd name="T13" fmla="*/ 47 h 104"/>
                <a:gd name="T14" fmla="*/ 136 w 142"/>
                <a:gd name="T15" fmla="*/ 37 h 104"/>
                <a:gd name="T16" fmla="*/ 131 w 142"/>
                <a:gd name="T17" fmla="*/ 7 h 104"/>
                <a:gd name="T18" fmla="*/ 125 w 142"/>
                <a:gd name="T19" fmla="*/ 0 h 104"/>
                <a:gd name="T20" fmla="*/ 109 w 142"/>
                <a:gd name="T21" fmla="*/ 4 h 104"/>
                <a:gd name="T22" fmla="*/ 90 w 142"/>
                <a:gd name="T23" fmla="*/ 37 h 104"/>
                <a:gd name="T24" fmla="*/ 75 w 142"/>
                <a:gd name="T25" fmla="*/ 0 h 104"/>
                <a:gd name="T26" fmla="*/ 67 w 142"/>
                <a:gd name="T27" fmla="*/ 0 h 104"/>
                <a:gd name="T28" fmla="*/ 52 w 142"/>
                <a:gd name="T29" fmla="*/ 37 h 104"/>
                <a:gd name="T30" fmla="*/ 32 w 142"/>
                <a:gd name="T31" fmla="*/ 4 h 104"/>
                <a:gd name="T32" fmla="*/ 17 w 142"/>
                <a:gd name="T33" fmla="*/ 0 h 104"/>
                <a:gd name="T34" fmla="*/ 11 w 142"/>
                <a:gd name="T35" fmla="*/ 7 h 104"/>
                <a:gd name="T36" fmla="*/ 6 w 142"/>
                <a:gd name="T37" fmla="*/ 37 h 104"/>
                <a:gd name="T38" fmla="*/ 0 w 142"/>
                <a:gd name="T39" fmla="*/ 47 h 104"/>
                <a:gd name="T40" fmla="*/ 6 w 142"/>
                <a:gd name="T41" fmla="*/ 53 h 104"/>
                <a:gd name="T42" fmla="*/ 35 w 142"/>
                <a:gd name="T43" fmla="*/ 99 h 104"/>
                <a:gd name="T44" fmla="*/ 25 w 142"/>
                <a:gd name="T45" fmla="*/ 46 h 104"/>
                <a:gd name="T46" fmla="*/ 7 w 142"/>
                <a:gd name="T47" fmla="*/ 44 h 104"/>
                <a:gd name="T48" fmla="*/ 27 w 142"/>
                <a:gd name="T49" fmla="*/ 44 h 104"/>
                <a:gd name="T50" fmla="*/ 18 w 142"/>
                <a:gd name="T51" fmla="*/ 7 h 104"/>
                <a:gd name="T52" fmla="*/ 34 w 142"/>
                <a:gd name="T53" fmla="*/ 41 h 104"/>
                <a:gd name="T54" fmla="*/ 38 w 142"/>
                <a:gd name="T55" fmla="*/ 44 h 104"/>
                <a:gd name="T56" fmla="*/ 57 w 142"/>
                <a:gd name="T57" fmla="*/ 44 h 104"/>
                <a:gd name="T58" fmla="*/ 68 w 142"/>
                <a:gd name="T59" fmla="*/ 7 h 104"/>
                <a:gd name="T60" fmla="*/ 74 w 142"/>
                <a:gd name="T61" fmla="*/ 7 h 104"/>
                <a:gd name="T62" fmla="*/ 85 w 142"/>
                <a:gd name="T63" fmla="*/ 44 h 104"/>
                <a:gd name="T64" fmla="*/ 104 w 142"/>
                <a:gd name="T65" fmla="*/ 44 h 104"/>
                <a:gd name="T66" fmla="*/ 108 w 142"/>
                <a:gd name="T67" fmla="*/ 41 h 104"/>
                <a:gd name="T68" fmla="*/ 124 w 142"/>
                <a:gd name="T69" fmla="*/ 7 h 104"/>
                <a:gd name="T70" fmla="*/ 115 w 142"/>
                <a:gd name="T71" fmla="*/ 44 h 104"/>
                <a:gd name="T72" fmla="*/ 135 w 142"/>
                <a:gd name="T73" fmla="*/ 44 h 104"/>
                <a:gd name="T74" fmla="*/ 117 w 142"/>
                <a:gd name="T75" fmla="*/ 46 h 104"/>
                <a:gd name="T76" fmla="*/ 101 w 142"/>
                <a:gd name="T77" fmla="*/ 97 h 104"/>
                <a:gd name="T78" fmla="*/ 79 w 142"/>
                <a:gd name="T79" fmla="*/ 49 h 104"/>
                <a:gd name="T80" fmla="*/ 76 w 142"/>
                <a:gd name="T81" fmla="*/ 46 h 104"/>
                <a:gd name="T82" fmla="*/ 66 w 142"/>
                <a:gd name="T83" fmla="*/ 46 h 104"/>
                <a:gd name="T84" fmla="*/ 63 w 142"/>
                <a:gd name="T85" fmla="*/ 49 h 104"/>
                <a:gd name="T86" fmla="*/ 41 w 142"/>
                <a:gd name="T87" fmla="*/ 97 h 104"/>
                <a:gd name="T88" fmla="*/ 25 w 142"/>
                <a:gd name="T89" fmla="*/ 4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104">
                  <a:moveTo>
                    <a:pt x="41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52" y="104"/>
                    <a:pt x="54" y="102"/>
                    <a:pt x="55" y="99"/>
                  </a:cubicBezTo>
                  <a:cubicBezTo>
                    <a:pt x="55" y="99"/>
                    <a:pt x="66" y="63"/>
                    <a:pt x="68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6" y="63"/>
                    <a:pt x="87" y="99"/>
                    <a:pt x="87" y="99"/>
                  </a:cubicBezTo>
                  <a:cubicBezTo>
                    <a:pt x="88" y="102"/>
                    <a:pt x="90" y="104"/>
                    <a:pt x="93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4" y="104"/>
                    <a:pt x="106" y="102"/>
                    <a:pt x="107" y="99"/>
                  </a:cubicBezTo>
                  <a:cubicBezTo>
                    <a:pt x="115" y="70"/>
                    <a:pt x="118" y="58"/>
                    <a:pt x="119" y="53"/>
                  </a:cubicBezTo>
                  <a:cubicBezTo>
                    <a:pt x="136" y="53"/>
                    <a:pt x="136" y="53"/>
                    <a:pt x="136" y="53"/>
                  </a:cubicBezTo>
                  <a:cubicBezTo>
                    <a:pt x="137" y="53"/>
                    <a:pt x="139" y="53"/>
                    <a:pt x="140" y="51"/>
                  </a:cubicBezTo>
                  <a:cubicBezTo>
                    <a:pt x="141" y="50"/>
                    <a:pt x="142" y="49"/>
                    <a:pt x="142" y="47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0"/>
                    <a:pt x="139" y="37"/>
                    <a:pt x="136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6" y="28"/>
                    <a:pt x="131" y="7"/>
                    <a:pt x="131" y="7"/>
                  </a:cubicBezTo>
                  <a:cubicBezTo>
                    <a:pt x="132" y="6"/>
                    <a:pt x="131" y="4"/>
                    <a:pt x="130" y="2"/>
                  </a:cubicBezTo>
                  <a:cubicBezTo>
                    <a:pt x="129" y="1"/>
                    <a:pt x="127" y="0"/>
                    <a:pt x="12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0" y="2"/>
                    <a:pt x="109" y="4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88" y="29"/>
                    <a:pt x="81" y="4"/>
                    <a:pt x="81" y="4"/>
                  </a:cubicBezTo>
                  <a:cubicBezTo>
                    <a:pt x="80" y="2"/>
                    <a:pt x="78" y="0"/>
                    <a:pt x="75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4" y="0"/>
                    <a:pt x="62" y="2"/>
                    <a:pt x="61" y="4"/>
                  </a:cubicBezTo>
                  <a:cubicBezTo>
                    <a:pt x="61" y="4"/>
                    <a:pt x="54" y="29"/>
                    <a:pt x="52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26" y="0"/>
                    <a:pt x="17" y="0"/>
                    <a:pt x="17" y="0"/>
                  </a:cubicBezTo>
                  <a:cubicBezTo>
                    <a:pt x="15" y="0"/>
                    <a:pt x="13" y="1"/>
                    <a:pt x="12" y="2"/>
                  </a:cubicBezTo>
                  <a:cubicBezTo>
                    <a:pt x="11" y="4"/>
                    <a:pt x="10" y="6"/>
                    <a:pt x="11" y="7"/>
                  </a:cubicBezTo>
                  <a:cubicBezTo>
                    <a:pt x="11" y="7"/>
                    <a:pt x="16" y="28"/>
                    <a:pt x="18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3" y="37"/>
                    <a:pt x="0" y="40"/>
                    <a:pt x="0" y="4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1" y="50"/>
                    <a:pt x="2" y="51"/>
                  </a:cubicBezTo>
                  <a:cubicBezTo>
                    <a:pt x="3" y="53"/>
                    <a:pt x="5" y="53"/>
                    <a:pt x="6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8"/>
                    <a:pt x="27" y="70"/>
                    <a:pt x="35" y="99"/>
                  </a:cubicBezTo>
                  <a:cubicBezTo>
                    <a:pt x="35" y="102"/>
                    <a:pt x="38" y="104"/>
                    <a:pt x="41" y="104"/>
                  </a:cubicBezTo>
                  <a:close/>
                  <a:moveTo>
                    <a:pt x="25" y="46"/>
                  </a:moveTo>
                  <a:cubicBezTo>
                    <a:pt x="7" y="46"/>
                    <a:pt x="7" y="46"/>
                    <a:pt x="7" y="46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7"/>
                    <a:pt x="24" y="7"/>
                    <a:pt x="26" y="7"/>
                  </a:cubicBezTo>
                  <a:cubicBezTo>
                    <a:pt x="27" y="11"/>
                    <a:pt x="34" y="41"/>
                    <a:pt x="34" y="41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15" y="11"/>
                    <a:pt x="116" y="7"/>
                  </a:cubicBezTo>
                  <a:cubicBezTo>
                    <a:pt x="117" y="7"/>
                    <a:pt x="122" y="7"/>
                    <a:pt x="124" y="7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17" y="46"/>
                    <a:pt x="117" y="46"/>
                    <a:pt x="117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4" y="46"/>
                    <a:pt x="102" y="92"/>
                    <a:pt x="101" y="97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79" y="49"/>
                    <a:pt x="79" y="49"/>
                    <a:pt x="79" y="49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0" y="92"/>
                    <a:pt x="28" y="46"/>
                    <a:pt x="28" y="46"/>
                  </a:cubicBezTo>
                  <a:lnTo>
                    <a:pt x="2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2001"/>
            <p:cNvSpPr/>
            <p:nvPr/>
          </p:nvSpPr>
          <p:spPr bwMode="auto">
            <a:xfrm>
              <a:off x="7980161" y="4139999"/>
              <a:ext cx="52388" cy="90488"/>
            </a:xfrm>
            <a:custGeom>
              <a:avLst/>
              <a:gdLst>
                <a:gd name="T0" fmla="*/ 5 w 14"/>
                <a:gd name="T1" fmla="*/ 24 h 24"/>
                <a:gd name="T2" fmla="*/ 7 w 14"/>
                <a:gd name="T3" fmla="*/ 24 h 24"/>
                <a:gd name="T4" fmla="*/ 9 w 14"/>
                <a:gd name="T5" fmla="*/ 24 h 24"/>
                <a:gd name="T6" fmla="*/ 14 w 14"/>
                <a:gd name="T7" fmla="*/ 24 h 24"/>
                <a:gd name="T8" fmla="*/ 13 w 14"/>
                <a:gd name="T9" fmla="*/ 20 h 24"/>
                <a:gd name="T10" fmla="*/ 10 w 14"/>
                <a:gd name="T11" fmla="*/ 11 h 24"/>
                <a:gd name="T12" fmla="*/ 7 w 14"/>
                <a:gd name="T13" fmla="*/ 0 h 24"/>
                <a:gd name="T14" fmla="*/ 4 w 14"/>
                <a:gd name="T15" fmla="*/ 11 h 24"/>
                <a:gd name="T16" fmla="*/ 1 w 14"/>
                <a:gd name="T17" fmla="*/ 20 h 24"/>
                <a:gd name="T18" fmla="*/ 0 w 14"/>
                <a:gd name="T19" fmla="*/ 24 h 24"/>
                <a:gd name="T20" fmla="*/ 5 w 14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4">
                  <a:moveTo>
                    <a:pt x="5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14" y="24"/>
                    <a:pt x="14" y="24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5" y="24"/>
                    <a:pt x="5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2002"/>
            <p:cNvSpPr>
              <a:spLocks noEditPoints="1"/>
            </p:cNvSpPr>
            <p:nvPr/>
          </p:nvSpPr>
          <p:spPr bwMode="auto">
            <a:xfrm>
              <a:off x="8059536" y="4238424"/>
              <a:ext cx="79375" cy="115888"/>
            </a:xfrm>
            <a:custGeom>
              <a:avLst/>
              <a:gdLst>
                <a:gd name="T0" fmla="*/ 8 w 21"/>
                <a:gd name="T1" fmla="*/ 28 h 31"/>
                <a:gd name="T2" fmla="*/ 9 w 21"/>
                <a:gd name="T3" fmla="*/ 30 h 31"/>
                <a:gd name="T4" fmla="*/ 11 w 21"/>
                <a:gd name="T5" fmla="*/ 30 h 31"/>
                <a:gd name="T6" fmla="*/ 14 w 21"/>
                <a:gd name="T7" fmla="*/ 31 h 31"/>
                <a:gd name="T8" fmla="*/ 15 w 21"/>
                <a:gd name="T9" fmla="*/ 28 h 31"/>
                <a:gd name="T10" fmla="*/ 20 w 21"/>
                <a:gd name="T11" fmla="*/ 5 h 31"/>
                <a:gd name="T12" fmla="*/ 21 w 21"/>
                <a:gd name="T13" fmla="*/ 0 h 31"/>
                <a:gd name="T14" fmla="*/ 17 w 21"/>
                <a:gd name="T15" fmla="*/ 0 h 31"/>
                <a:gd name="T16" fmla="*/ 5 w 21"/>
                <a:gd name="T17" fmla="*/ 0 h 31"/>
                <a:gd name="T18" fmla="*/ 0 w 21"/>
                <a:gd name="T19" fmla="*/ 0 h 31"/>
                <a:gd name="T20" fmla="*/ 2 w 21"/>
                <a:gd name="T21" fmla="*/ 5 h 31"/>
                <a:gd name="T22" fmla="*/ 8 w 21"/>
                <a:gd name="T23" fmla="*/ 28 h 31"/>
                <a:gd name="T24" fmla="*/ 13 w 21"/>
                <a:gd name="T25" fmla="*/ 7 h 31"/>
                <a:gd name="T26" fmla="*/ 11 w 21"/>
                <a:gd name="T27" fmla="*/ 13 h 31"/>
                <a:gd name="T28" fmla="*/ 9 w 21"/>
                <a:gd name="T29" fmla="*/ 7 h 31"/>
                <a:gd name="T30" fmla="*/ 13 w 21"/>
                <a:gd name="T3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" h="31">
                  <a:moveTo>
                    <a:pt x="8" y="28"/>
                  </a:moveTo>
                  <a:cubicBezTo>
                    <a:pt x="9" y="30"/>
                    <a:pt x="9" y="30"/>
                    <a:pt x="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30"/>
                    <a:pt x="14" y="31"/>
                    <a:pt x="14" y="31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8" y="28"/>
                    <a:pt x="8" y="28"/>
                  </a:cubicBezTo>
                  <a:close/>
                  <a:moveTo>
                    <a:pt x="13" y="7"/>
                  </a:move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0" y="10"/>
                    <a:pt x="9" y="7"/>
                  </a:cubicBezTo>
                  <a:lnTo>
                    <a:pt x="13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椭圆 19"/>
          <p:cNvSpPr/>
          <p:nvPr/>
        </p:nvSpPr>
        <p:spPr>
          <a:xfrm>
            <a:off x="4153005" y="1726213"/>
            <a:ext cx="3811974" cy="3811974"/>
          </a:xfrm>
          <a:prstGeom prst="ellipse">
            <a:avLst/>
          </a:prstGeom>
          <a:noFill/>
          <a:ln>
            <a:solidFill>
              <a:srgbClr val="93939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494439" y="1943590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054406" y="1943590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905559" y="3318117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658889" y="3337759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494439" y="4702145"/>
            <a:ext cx="588880" cy="5888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033524" y="4708669"/>
            <a:ext cx="588880" cy="5888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219629" y="2106046"/>
            <a:ext cx="294287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569029" y="1847035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913407" y="3577128"/>
            <a:ext cx="271934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039279" y="3318117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19629" y="4932127"/>
            <a:ext cx="281273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438886" y="4702145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041267" y="2217729"/>
            <a:ext cx="281273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004242" y="1953548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542219" y="3568280"/>
            <a:ext cx="273637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505195" y="3304099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124771" y="4985124"/>
            <a:ext cx="281273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87747" y="4720942"/>
            <a:ext cx="180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61616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725" y="1787894"/>
            <a:ext cx="7534275" cy="34194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787894"/>
            <a:ext cx="4439816" cy="3419475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584000" rIns="540000" rtlCol="0" anchor="t" anchorCtr="0"/>
          <a:lstStyle/>
          <a:p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54210" y="3373197"/>
            <a:ext cx="3456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1775520" y="2437093"/>
            <a:ext cx="648072" cy="648072"/>
            <a:chOff x="1775520" y="2204864"/>
            <a:chExt cx="648072" cy="648072"/>
          </a:xfrm>
        </p:grpSpPr>
        <p:grpSp>
          <p:nvGrpSpPr>
            <p:cNvPr id="13" name="Group 112"/>
            <p:cNvGrpSpPr>
              <a:grpSpLocks noChangeAspect="1"/>
            </p:cNvGrpSpPr>
            <p:nvPr/>
          </p:nvGrpSpPr>
          <p:grpSpPr bwMode="auto">
            <a:xfrm>
              <a:off x="1916710" y="2346054"/>
              <a:ext cx="365692" cy="365692"/>
              <a:chOff x="2700" y="1975"/>
              <a:chExt cx="365" cy="365"/>
            </a:xfrm>
            <a:solidFill>
              <a:schemeClr val="bg1"/>
            </a:solidFill>
          </p:grpSpPr>
          <p:sp>
            <p:nvSpPr>
              <p:cNvPr id="15" name="Freeform 114"/>
              <p:cNvSpPr/>
              <p:nvPr/>
            </p:nvSpPr>
            <p:spPr bwMode="auto">
              <a:xfrm>
                <a:off x="2700" y="1975"/>
                <a:ext cx="173" cy="173"/>
              </a:xfrm>
              <a:custGeom>
                <a:avLst/>
                <a:gdLst>
                  <a:gd name="T0" fmla="*/ 72 w 72"/>
                  <a:gd name="T1" fmla="*/ 46 h 72"/>
                  <a:gd name="T2" fmla="*/ 72 w 72"/>
                  <a:gd name="T3" fmla="*/ 64 h 72"/>
                  <a:gd name="T4" fmla="*/ 70 w 72"/>
                  <a:gd name="T5" fmla="*/ 69 h 72"/>
                  <a:gd name="T6" fmla="*/ 63 w 72"/>
                  <a:gd name="T7" fmla="*/ 72 h 72"/>
                  <a:gd name="T8" fmla="*/ 29 w 72"/>
                  <a:gd name="T9" fmla="*/ 72 h 72"/>
                  <a:gd name="T10" fmla="*/ 7 w 72"/>
                  <a:gd name="T11" fmla="*/ 61 h 72"/>
                  <a:gd name="T12" fmla="*/ 2 w 72"/>
                  <a:gd name="T13" fmla="*/ 53 h 72"/>
                  <a:gd name="T14" fmla="*/ 0 w 72"/>
                  <a:gd name="T15" fmla="*/ 40 h 72"/>
                  <a:gd name="T16" fmla="*/ 0 w 72"/>
                  <a:gd name="T17" fmla="*/ 30 h 72"/>
                  <a:gd name="T18" fmla="*/ 6 w 72"/>
                  <a:gd name="T19" fmla="*/ 14 h 72"/>
                  <a:gd name="T20" fmla="*/ 19 w 72"/>
                  <a:gd name="T21" fmla="*/ 3 h 72"/>
                  <a:gd name="T22" fmla="*/ 30 w 72"/>
                  <a:gd name="T23" fmla="*/ 1 h 72"/>
                  <a:gd name="T24" fmla="*/ 42 w 72"/>
                  <a:gd name="T25" fmla="*/ 1 h 72"/>
                  <a:gd name="T26" fmla="*/ 58 w 72"/>
                  <a:gd name="T27" fmla="*/ 6 h 72"/>
                  <a:gd name="T28" fmla="*/ 65 w 72"/>
                  <a:gd name="T29" fmla="*/ 12 h 72"/>
                  <a:gd name="T30" fmla="*/ 72 w 72"/>
                  <a:gd name="T31" fmla="*/ 29 h 72"/>
                  <a:gd name="T32" fmla="*/ 72 w 72"/>
                  <a:gd name="T33" fmla="*/ 46 h 72"/>
                  <a:gd name="T34" fmla="*/ 72 w 72"/>
                  <a:gd name="T35" fmla="*/ 4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72">
                    <a:moveTo>
                      <a:pt x="72" y="46"/>
                    </a:moveTo>
                    <a:cubicBezTo>
                      <a:pt x="72" y="52"/>
                      <a:pt x="72" y="58"/>
                      <a:pt x="72" y="64"/>
                    </a:cubicBezTo>
                    <a:cubicBezTo>
                      <a:pt x="72" y="66"/>
                      <a:pt x="71" y="67"/>
                      <a:pt x="70" y="69"/>
                    </a:cubicBezTo>
                    <a:cubicBezTo>
                      <a:pt x="68" y="71"/>
                      <a:pt x="66" y="72"/>
                      <a:pt x="63" y="72"/>
                    </a:cubicBezTo>
                    <a:cubicBezTo>
                      <a:pt x="52" y="72"/>
                      <a:pt x="40" y="72"/>
                      <a:pt x="29" y="72"/>
                    </a:cubicBezTo>
                    <a:cubicBezTo>
                      <a:pt x="20" y="72"/>
                      <a:pt x="13" y="68"/>
                      <a:pt x="7" y="61"/>
                    </a:cubicBezTo>
                    <a:cubicBezTo>
                      <a:pt x="5" y="58"/>
                      <a:pt x="4" y="56"/>
                      <a:pt x="2" y="53"/>
                    </a:cubicBezTo>
                    <a:cubicBezTo>
                      <a:pt x="1" y="49"/>
                      <a:pt x="0" y="44"/>
                      <a:pt x="0" y="40"/>
                    </a:cubicBezTo>
                    <a:cubicBezTo>
                      <a:pt x="0" y="37"/>
                      <a:pt x="0" y="34"/>
                      <a:pt x="0" y="30"/>
                    </a:cubicBezTo>
                    <a:cubicBezTo>
                      <a:pt x="0" y="24"/>
                      <a:pt x="2" y="19"/>
                      <a:pt x="6" y="14"/>
                    </a:cubicBezTo>
                    <a:cubicBezTo>
                      <a:pt x="9" y="9"/>
                      <a:pt x="14" y="5"/>
                      <a:pt x="19" y="3"/>
                    </a:cubicBezTo>
                    <a:cubicBezTo>
                      <a:pt x="22" y="2"/>
                      <a:pt x="26" y="1"/>
                      <a:pt x="30" y="1"/>
                    </a:cubicBezTo>
                    <a:cubicBezTo>
                      <a:pt x="34" y="0"/>
                      <a:pt x="38" y="0"/>
                      <a:pt x="42" y="1"/>
                    </a:cubicBezTo>
                    <a:cubicBezTo>
                      <a:pt x="48" y="1"/>
                      <a:pt x="53" y="3"/>
                      <a:pt x="58" y="6"/>
                    </a:cubicBezTo>
                    <a:cubicBezTo>
                      <a:pt x="61" y="8"/>
                      <a:pt x="63" y="10"/>
                      <a:pt x="65" y="12"/>
                    </a:cubicBezTo>
                    <a:cubicBezTo>
                      <a:pt x="69" y="17"/>
                      <a:pt x="72" y="23"/>
                      <a:pt x="72" y="29"/>
                    </a:cubicBezTo>
                    <a:cubicBezTo>
                      <a:pt x="72" y="35"/>
                      <a:pt x="72" y="40"/>
                      <a:pt x="72" y="46"/>
                    </a:cubicBezTo>
                    <a:cubicBezTo>
                      <a:pt x="72" y="46"/>
                      <a:pt x="72" y="46"/>
                      <a:pt x="72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15"/>
              <p:cNvSpPr/>
              <p:nvPr/>
            </p:nvSpPr>
            <p:spPr bwMode="auto">
              <a:xfrm>
                <a:off x="2892" y="1975"/>
                <a:ext cx="173" cy="173"/>
              </a:xfrm>
              <a:custGeom>
                <a:avLst/>
                <a:gdLst>
                  <a:gd name="T0" fmla="*/ 0 w 72"/>
                  <a:gd name="T1" fmla="*/ 46 h 72"/>
                  <a:gd name="T2" fmla="*/ 0 w 72"/>
                  <a:gd name="T3" fmla="*/ 29 h 72"/>
                  <a:gd name="T4" fmla="*/ 10 w 72"/>
                  <a:gd name="T5" fmla="*/ 8 h 72"/>
                  <a:gd name="T6" fmla="*/ 19 w 72"/>
                  <a:gd name="T7" fmla="*/ 3 h 72"/>
                  <a:gd name="T8" fmla="*/ 32 w 72"/>
                  <a:gd name="T9" fmla="*/ 0 h 72"/>
                  <a:gd name="T10" fmla="*/ 41 w 72"/>
                  <a:gd name="T11" fmla="*/ 0 h 72"/>
                  <a:gd name="T12" fmla="*/ 57 w 72"/>
                  <a:gd name="T13" fmla="*/ 6 h 72"/>
                  <a:gd name="T14" fmla="*/ 69 w 72"/>
                  <a:gd name="T15" fmla="*/ 20 h 72"/>
                  <a:gd name="T16" fmla="*/ 71 w 72"/>
                  <a:gd name="T17" fmla="*/ 33 h 72"/>
                  <a:gd name="T18" fmla="*/ 71 w 72"/>
                  <a:gd name="T19" fmla="*/ 41 h 72"/>
                  <a:gd name="T20" fmla="*/ 65 w 72"/>
                  <a:gd name="T21" fmla="*/ 59 h 72"/>
                  <a:gd name="T22" fmla="*/ 57 w 72"/>
                  <a:gd name="T23" fmla="*/ 67 h 72"/>
                  <a:gd name="T24" fmla="*/ 42 w 72"/>
                  <a:gd name="T25" fmla="*/ 72 h 72"/>
                  <a:gd name="T26" fmla="*/ 8 w 72"/>
                  <a:gd name="T27" fmla="*/ 72 h 72"/>
                  <a:gd name="T28" fmla="*/ 0 w 72"/>
                  <a:gd name="T29" fmla="*/ 64 h 72"/>
                  <a:gd name="T30" fmla="*/ 0 w 72"/>
                  <a:gd name="T31" fmla="*/ 46 h 72"/>
                  <a:gd name="T32" fmla="*/ 0 w 72"/>
                  <a:gd name="T33" fmla="*/ 4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0" y="46"/>
                    </a:moveTo>
                    <a:cubicBezTo>
                      <a:pt x="0" y="41"/>
                      <a:pt x="0" y="35"/>
                      <a:pt x="0" y="29"/>
                    </a:cubicBezTo>
                    <a:cubicBezTo>
                      <a:pt x="0" y="20"/>
                      <a:pt x="4" y="14"/>
                      <a:pt x="10" y="8"/>
                    </a:cubicBezTo>
                    <a:cubicBezTo>
                      <a:pt x="13" y="6"/>
                      <a:pt x="16" y="4"/>
                      <a:pt x="19" y="3"/>
                    </a:cubicBezTo>
                    <a:cubicBezTo>
                      <a:pt x="23" y="1"/>
                      <a:pt x="27" y="0"/>
                      <a:pt x="32" y="0"/>
                    </a:cubicBezTo>
                    <a:cubicBezTo>
                      <a:pt x="35" y="0"/>
                      <a:pt x="38" y="0"/>
                      <a:pt x="41" y="0"/>
                    </a:cubicBezTo>
                    <a:cubicBezTo>
                      <a:pt x="47" y="1"/>
                      <a:pt x="52" y="2"/>
                      <a:pt x="57" y="6"/>
                    </a:cubicBezTo>
                    <a:cubicBezTo>
                      <a:pt x="63" y="9"/>
                      <a:pt x="67" y="14"/>
                      <a:pt x="69" y="20"/>
                    </a:cubicBezTo>
                    <a:cubicBezTo>
                      <a:pt x="71" y="25"/>
                      <a:pt x="72" y="29"/>
                      <a:pt x="71" y="33"/>
                    </a:cubicBezTo>
                    <a:cubicBezTo>
                      <a:pt x="71" y="36"/>
                      <a:pt x="71" y="39"/>
                      <a:pt x="71" y="41"/>
                    </a:cubicBezTo>
                    <a:cubicBezTo>
                      <a:pt x="71" y="48"/>
                      <a:pt x="69" y="54"/>
                      <a:pt x="65" y="59"/>
                    </a:cubicBezTo>
                    <a:cubicBezTo>
                      <a:pt x="63" y="62"/>
                      <a:pt x="61" y="65"/>
                      <a:pt x="57" y="67"/>
                    </a:cubicBezTo>
                    <a:cubicBezTo>
                      <a:pt x="53" y="71"/>
                      <a:pt x="48" y="72"/>
                      <a:pt x="42" y="72"/>
                    </a:cubicBezTo>
                    <a:cubicBezTo>
                      <a:pt x="31" y="72"/>
                      <a:pt x="19" y="72"/>
                      <a:pt x="8" y="72"/>
                    </a:cubicBezTo>
                    <a:cubicBezTo>
                      <a:pt x="3" y="72"/>
                      <a:pt x="0" y="69"/>
                      <a:pt x="0" y="64"/>
                    </a:cubicBezTo>
                    <a:cubicBezTo>
                      <a:pt x="0" y="58"/>
                      <a:pt x="0" y="52"/>
                      <a:pt x="0" y="46"/>
                    </a:cubicBezTo>
                    <a:cubicBezTo>
                      <a:pt x="0" y="46"/>
                      <a:pt x="0" y="46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116"/>
              <p:cNvSpPr/>
              <p:nvPr/>
            </p:nvSpPr>
            <p:spPr bwMode="auto">
              <a:xfrm>
                <a:off x="2700" y="2167"/>
                <a:ext cx="173" cy="173"/>
              </a:xfrm>
              <a:custGeom>
                <a:avLst/>
                <a:gdLst>
                  <a:gd name="T0" fmla="*/ 46 w 72"/>
                  <a:gd name="T1" fmla="*/ 0 h 72"/>
                  <a:gd name="T2" fmla="*/ 63 w 72"/>
                  <a:gd name="T3" fmla="*/ 0 h 72"/>
                  <a:gd name="T4" fmla="*/ 71 w 72"/>
                  <a:gd name="T5" fmla="*/ 5 h 72"/>
                  <a:gd name="T6" fmla="*/ 72 w 72"/>
                  <a:gd name="T7" fmla="*/ 8 h 72"/>
                  <a:gd name="T8" fmla="*/ 72 w 72"/>
                  <a:gd name="T9" fmla="*/ 43 h 72"/>
                  <a:gd name="T10" fmla="*/ 60 w 72"/>
                  <a:gd name="T11" fmla="*/ 65 h 72"/>
                  <a:gd name="T12" fmla="*/ 53 w 72"/>
                  <a:gd name="T13" fmla="*/ 69 h 72"/>
                  <a:gd name="T14" fmla="*/ 40 w 72"/>
                  <a:gd name="T15" fmla="*/ 72 h 72"/>
                  <a:gd name="T16" fmla="*/ 31 w 72"/>
                  <a:gd name="T17" fmla="*/ 72 h 72"/>
                  <a:gd name="T18" fmla="*/ 5 w 72"/>
                  <a:gd name="T19" fmla="*/ 57 h 72"/>
                  <a:gd name="T20" fmla="*/ 0 w 72"/>
                  <a:gd name="T21" fmla="*/ 40 h 72"/>
                  <a:gd name="T22" fmla="*/ 0 w 72"/>
                  <a:gd name="T23" fmla="*/ 30 h 72"/>
                  <a:gd name="T24" fmla="*/ 6 w 72"/>
                  <a:gd name="T25" fmla="*/ 14 h 72"/>
                  <a:gd name="T26" fmla="*/ 12 w 72"/>
                  <a:gd name="T27" fmla="*/ 7 h 72"/>
                  <a:gd name="T28" fmla="*/ 29 w 72"/>
                  <a:gd name="T29" fmla="*/ 0 h 72"/>
                  <a:gd name="T30" fmla="*/ 46 w 72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2" h="72">
                    <a:moveTo>
                      <a:pt x="46" y="0"/>
                    </a:moveTo>
                    <a:cubicBezTo>
                      <a:pt x="52" y="0"/>
                      <a:pt x="58" y="0"/>
                      <a:pt x="63" y="0"/>
                    </a:cubicBezTo>
                    <a:cubicBezTo>
                      <a:pt x="67" y="0"/>
                      <a:pt x="69" y="2"/>
                      <a:pt x="71" y="5"/>
                    </a:cubicBezTo>
                    <a:cubicBezTo>
                      <a:pt x="71" y="6"/>
                      <a:pt x="72" y="7"/>
                      <a:pt x="72" y="8"/>
                    </a:cubicBezTo>
                    <a:cubicBezTo>
                      <a:pt x="72" y="20"/>
                      <a:pt x="72" y="31"/>
                      <a:pt x="72" y="43"/>
                    </a:cubicBezTo>
                    <a:cubicBezTo>
                      <a:pt x="72" y="52"/>
                      <a:pt x="68" y="59"/>
                      <a:pt x="60" y="65"/>
                    </a:cubicBezTo>
                    <a:cubicBezTo>
                      <a:pt x="58" y="66"/>
                      <a:pt x="55" y="68"/>
                      <a:pt x="53" y="69"/>
                    </a:cubicBezTo>
                    <a:cubicBezTo>
                      <a:pt x="49" y="71"/>
                      <a:pt x="44" y="72"/>
                      <a:pt x="40" y="72"/>
                    </a:cubicBezTo>
                    <a:cubicBezTo>
                      <a:pt x="37" y="72"/>
                      <a:pt x="34" y="72"/>
                      <a:pt x="31" y="72"/>
                    </a:cubicBezTo>
                    <a:cubicBezTo>
                      <a:pt x="19" y="71"/>
                      <a:pt x="11" y="66"/>
                      <a:pt x="5" y="57"/>
                    </a:cubicBezTo>
                    <a:cubicBezTo>
                      <a:pt x="1" y="52"/>
                      <a:pt x="0" y="46"/>
                      <a:pt x="0" y="40"/>
                    </a:cubicBezTo>
                    <a:cubicBezTo>
                      <a:pt x="0" y="37"/>
                      <a:pt x="0" y="33"/>
                      <a:pt x="0" y="30"/>
                    </a:cubicBezTo>
                    <a:cubicBezTo>
                      <a:pt x="0" y="24"/>
                      <a:pt x="2" y="19"/>
                      <a:pt x="6" y="14"/>
                    </a:cubicBezTo>
                    <a:cubicBezTo>
                      <a:pt x="7" y="11"/>
                      <a:pt x="9" y="9"/>
                      <a:pt x="12" y="7"/>
                    </a:cubicBezTo>
                    <a:cubicBezTo>
                      <a:pt x="17" y="2"/>
                      <a:pt x="23" y="0"/>
                      <a:pt x="29" y="0"/>
                    </a:cubicBezTo>
                    <a:cubicBezTo>
                      <a:pt x="35" y="0"/>
                      <a:pt x="40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117"/>
              <p:cNvSpPr/>
              <p:nvPr/>
            </p:nvSpPr>
            <p:spPr bwMode="auto">
              <a:xfrm>
                <a:off x="2892" y="2167"/>
                <a:ext cx="173" cy="173"/>
              </a:xfrm>
              <a:custGeom>
                <a:avLst/>
                <a:gdLst>
                  <a:gd name="T0" fmla="*/ 0 w 72"/>
                  <a:gd name="T1" fmla="*/ 26 h 72"/>
                  <a:gd name="T2" fmla="*/ 0 w 72"/>
                  <a:gd name="T3" fmla="*/ 9 h 72"/>
                  <a:gd name="T4" fmla="*/ 3 w 72"/>
                  <a:gd name="T5" fmla="*/ 2 h 72"/>
                  <a:gd name="T6" fmla="*/ 7 w 72"/>
                  <a:gd name="T7" fmla="*/ 0 h 72"/>
                  <a:gd name="T8" fmla="*/ 8 w 72"/>
                  <a:gd name="T9" fmla="*/ 0 h 72"/>
                  <a:gd name="T10" fmla="*/ 43 w 72"/>
                  <a:gd name="T11" fmla="*/ 0 h 72"/>
                  <a:gd name="T12" fmla="*/ 63 w 72"/>
                  <a:gd name="T13" fmla="*/ 11 h 72"/>
                  <a:gd name="T14" fmla="*/ 69 w 72"/>
                  <a:gd name="T15" fmla="*/ 20 h 72"/>
                  <a:gd name="T16" fmla="*/ 71 w 72"/>
                  <a:gd name="T17" fmla="*/ 32 h 72"/>
                  <a:gd name="T18" fmla="*/ 71 w 72"/>
                  <a:gd name="T19" fmla="*/ 41 h 72"/>
                  <a:gd name="T20" fmla="*/ 59 w 72"/>
                  <a:gd name="T21" fmla="*/ 65 h 72"/>
                  <a:gd name="T22" fmla="*/ 39 w 72"/>
                  <a:gd name="T23" fmla="*/ 72 h 72"/>
                  <a:gd name="T24" fmla="*/ 31 w 72"/>
                  <a:gd name="T25" fmla="*/ 72 h 72"/>
                  <a:gd name="T26" fmla="*/ 12 w 72"/>
                  <a:gd name="T27" fmla="*/ 66 h 72"/>
                  <a:gd name="T28" fmla="*/ 4 w 72"/>
                  <a:gd name="T29" fmla="*/ 58 h 72"/>
                  <a:gd name="T30" fmla="*/ 0 w 72"/>
                  <a:gd name="T31" fmla="*/ 42 h 72"/>
                  <a:gd name="T32" fmla="*/ 0 w 72"/>
                  <a:gd name="T33" fmla="*/ 2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0" y="26"/>
                    </a:moveTo>
                    <a:cubicBezTo>
                      <a:pt x="0" y="20"/>
                      <a:pt x="0" y="14"/>
                      <a:pt x="0" y="9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20" y="0"/>
                      <a:pt x="31" y="0"/>
                      <a:pt x="43" y="0"/>
                    </a:cubicBezTo>
                    <a:cubicBezTo>
                      <a:pt x="51" y="0"/>
                      <a:pt x="58" y="4"/>
                      <a:pt x="63" y="11"/>
                    </a:cubicBezTo>
                    <a:cubicBezTo>
                      <a:pt x="66" y="14"/>
                      <a:pt x="68" y="17"/>
                      <a:pt x="69" y="20"/>
                    </a:cubicBezTo>
                    <a:cubicBezTo>
                      <a:pt x="71" y="24"/>
                      <a:pt x="71" y="28"/>
                      <a:pt x="71" y="32"/>
                    </a:cubicBezTo>
                    <a:cubicBezTo>
                      <a:pt x="71" y="35"/>
                      <a:pt x="72" y="38"/>
                      <a:pt x="71" y="41"/>
                    </a:cubicBezTo>
                    <a:cubicBezTo>
                      <a:pt x="71" y="51"/>
                      <a:pt x="67" y="59"/>
                      <a:pt x="59" y="65"/>
                    </a:cubicBezTo>
                    <a:cubicBezTo>
                      <a:pt x="53" y="70"/>
                      <a:pt x="47" y="72"/>
                      <a:pt x="39" y="72"/>
                    </a:cubicBezTo>
                    <a:cubicBezTo>
                      <a:pt x="37" y="72"/>
                      <a:pt x="34" y="72"/>
                      <a:pt x="31" y="72"/>
                    </a:cubicBezTo>
                    <a:cubicBezTo>
                      <a:pt x="24" y="72"/>
                      <a:pt x="18" y="70"/>
                      <a:pt x="12" y="66"/>
                    </a:cubicBezTo>
                    <a:cubicBezTo>
                      <a:pt x="9" y="63"/>
                      <a:pt x="7" y="61"/>
                      <a:pt x="4" y="58"/>
                    </a:cubicBezTo>
                    <a:cubicBezTo>
                      <a:pt x="1" y="53"/>
                      <a:pt x="0" y="48"/>
                      <a:pt x="0" y="42"/>
                    </a:cubicBezTo>
                    <a:cubicBezTo>
                      <a:pt x="0" y="37"/>
                      <a:pt x="0" y="32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1775520" y="2204864"/>
              <a:ext cx="648072" cy="648072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554210" y="3527777"/>
            <a:ext cx="3456384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24527" y="3262636"/>
            <a:ext cx="142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2272412" y="3218091"/>
            <a:ext cx="540059" cy="838074"/>
            <a:chOff x="1991545" y="4252743"/>
            <a:chExt cx="540059" cy="838074"/>
          </a:xfrm>
          <a:solidFill>
            <a:srgbClr val="F7941E"/>
          </a:solidFill>
        </p:grpSpPr>
        <p:sp>
          <p:nvSpPr>
            <p:cNvPr id="55" name="任意多边形 54"/>
            <p:cNvSpPr/>
            <p:nvPr/>
          </p:nvSpPr>
          <p:spPr>
            <a:xfrm>
              <a:off x="1991545" y="4806034"/>
              <a:ext cx="540059" cy="284783"/>
            </a:xfrm>
            <a:custGeom>
              <a:avLst/>
              <a:gdLst>
                <a:gd name="connsiteX0" fmla="*/ 0 w 540059"/>
                <a:gd name="connsiteY0" fmla="*/ 0 h 284783"/>
                <a:gd name="connsiteX1" fmla="*/ 540059 w 540059"/>
                <a:gd name="connsiteY1" fmla="*/ 0 h 284783"/>
                <a:gd name="connsiteX2" fmla="*/ 540059 w 540059"/>
                <a:gd name="connsiteY2" fmla="*/ 284783 h 284783"/>
                <a:gd name="connsiteX3" fmla="*/ 139557 w 540059"/>
                <a:gd name="connsiteY3" fmla="*/ 284783 h 284783"/>
                <a:gd name="connsiteX4" fmla="*/ 0 w 540059"/>
                <a:gd name="connsiteY4" fmla="*/ 145226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059" h="284783">
                  <a:moveTo>
                    <a:pt x="0" y="0"/>
                  </a:moveTo>
                  <a:lnTo>
                    <a:pt x="540059" y="0"/>
                  </a:lnTo>
                  <a:lnTo>
                    <a:pt x="540059" y="284783"/>
                  </a:lnTo>
                  <a:lnTo>
                    <a:pt x="139557" y="284783"/>
                  </a:lnTo>
                  <a:cubicBezTo>
                    <a:pt x="62482" y="284783"/>
                    <a:pt x="0" y="222301"/>
                    <a:pt x="0" y="145226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任意多边形 55"/>
            <p:cNvSpPr/>
            <p:nvPr/>
          </p:nvSpPr>
          <p:spPr>
            <a:xfrm>
              <a:off x="1991545" y="4252743"/>
              <a:ext cx="540059" cy="288032"/>
            </a:xfrm>
            <a:custGeom>
              <a:avLst/>
              <a:gdLst>
                <a:gd name="connsiteX0" fmla="*/ 139557 w 540059"/>
                <a:gd name="connsiteY0" fmla="*/ 0 h 288032"/>
                <a:gd name="connsiteX1" fmla="*/ 540059 w 540059"/>
                <a:gd name="connsiteY1" fmla="*/ 0 h 288032"/>
                <a:gd name="connsiteX2" fmla="*/ 540059 w 540059"/>
                <a:gd name="connsiteY2" fmla="*/ 288032 h 288032"/>
                <a:gd name="connsiteX3" fmla="*/ 0 w 540059"/>
                <a:gd name="connsiteY3" fmla="*/ 288032 h 288032"/>
                <a:gd name="connsiteX4" fmla="*/ 0 w 540059"/>
                <a:gd name="connsiteY4" fmla="*/ 139557 h 288032"/>
                <a:gd name="connsiteX5" fmla="*/ 139557 w 540059"/>
                <a:gd name="connsiteY5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0059" h="288032">
                  <a:moveTo>
                    <a:pt x="139557" y="0"/>
                  </a:moveTo>
                  <a:lnTo>
                    <a:pt x="540059" y="0"/>
                  </a:lnTo>
                  <a:lnTo>
                    <a:pt x="540059" y="288032"/>
                  </a:lnTo>
                  <a:lnTo>
                    <a:pt x="0" y="288032"/>
                  </a:lnTo>
                  <a:lnTo>
                    <a:pt x="0" y="139557"/>
                  </a:lnTo>
                  <a:cubicBezTo>
                    <a:pt x="0" y="62482"/>
                    <a:pt x="62482" y="0"/>
                    <a:pt x="139557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1991545" y="4540775"/>
              <a:ext cx="540059" cy="276411"/>
            </a:xfrm>
            <a:custGeom>
              <a:avLst/>
              <a:gdLst>
                <a:gd name="connsiteX0" fmla="*/ 0 w 540059"/>
                <a:gd name="connsiteY0" fmla="*/ 0 h 276411"/>
                <a:gd name="connsiteX1" fmla="*/ 540059 w 540059"/>
                <a:gd name="connsiteY1" fmla="*/ 0 h 276411"/>
                <a:gd name="connsiteX2" fmla="*/ 540059 w 540059"/>
                <a:gd name="connsiteY2" fmla="*/ 276411 h 276411"/>
                <a:gd name="connsiteX3" fmla="*/ 0 w 540059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0059" h="276411">
                  <a:moveTo>
                    <a:pt x="0" y="0"/>
                  </a:moveTo>
                  <a:lnTo>
                    <a:pt x="540059" y="0"/>
                  </a:lnTo>
                  <a:lnTo>
                    <a:pt x="540059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633369" y="3218091"/>
            <a:ext cx="541114" cy="838074"/>
            <a:chOff x="3352502" y="4252743"/>
            <a:chExt cx="541114" cy="838074"/>
          </a:xfrm>
          <a:solidFill>
            <a:srgbClr val="1DA245"/>
          </a:solidFill>
        </p:grpSpPr>
        <p:sp>
          <p:nvSpPr>
            <p:cNvPr id="59" name="任意多边形 58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936707" y="3218091"/>
            <a:ext cx="541114" cy="838074"/>
            <a:chOff x="3352502" y="4252743"/>
            <a:chExt cx="541114" cy="838074"/>
          </a:xfrm>
          <a:solidFill>
            <a:srgbClr val="F7941E"/>
          </a:solidFill>
        </p:grpSpPr>
        <p:sp>
          <p:nvSpPr>
            <p:cNvPr id="63" name="任意多边形 62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286329" y="3218091"/>
            <a:ext cx="541114" cy="838074"/>
            <a:chOff x="3352502" y="4252743"/>
            <a:chExt cx="541114" cy="838074"/>
          </a:xfrm>
          <a:solidFill>
            <a:srgbClr val="1DA245"/>
          </a:solidFill>
        </p:grpSpPr>
        <p:sp>
          <p:nvSpPr>
            <p:cNvPr id="67" name="任意多边形 66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9" name="任意多边形 68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690485" y="3218091"/>
            <a:ext cx="541114" cy="838074"/>
            <a:chOff x="3352502" y="4252743"/>
            <a:chExt cx="541114" cy="838074"/>
          </a:xfrm>
          <a:solidFill>
            <a:srgbClr val="F7941E"/>
          </a:solidFill>
        </p:grpSpPr>
        <p:sp>
          <p:nvSpPr>
            <p:cNvPr id="71" name="任意多边形 70"/>
            <p:cNvSpPr/>
            <p:nvPr/>
          </p:nvSpPr>
          <p:spPr>
            <a:xfrm>
              <a:off x="3352502" y="4806034"/>
              <a:ext cx="541114" cy="284783"/>
            </a:xfrm>
            <a:custGeom>
              <a:avLst/>
              <a:gdLst>
                <a:gd name="connsiteX0" fmla="*/ 0 w 541114"/>
                <a:gd name="connsiteY0" fmla="*/ 0 h 284783"/>
                <a:gd name="connsiteX1" fmla="*/ 541114 w 541114"/>
                <a:gd name="connsiteY1" fmla="*/ 0 h 284783"/>
                <a:gd name="connsiteX2" fmla="*/ 541114 w 541114"/>
                <a:gd name="connsiteY2" fmla="*/ 284783 h 284783"/>
                <a:gd name="connsiteX3" fmla="*/ 0 w 541114"/>
                <a:gd name="connsiteY3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3352502" y="4252743"/>
              <a:ext cx="541114" cy="288032"/>
            </a:xfrm>
            <a:custGeom>
              <a:avLst/>
              <a:gdLst>
                <a:gd name="connsiteX0" fmla="*/ 0 w 541114"/>
                <a:gd name="connsiteY0" fmla="*/ 0 h 288032"/>
                <a:gd name="connsiteX1" fmla="*/ 541114 w 541114"/>
                <a:gd name="connsiteY1" fmla="*/ 0 h 288032"/>
                <a:gd name="connsiteX2" fmla="*/ 541114 w 541114"/>
                <a:gd name="connsiteY2" fmla="*/ 288032 h 288032"/>
                <a:gd name="connsiteX3" fmla="*/ 0 w 541114"/>
                <a:gd name="connsiteY3" fmla="*/ 288032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88032">
                  <a:moveTo>
                    <a:pt x="0" y="0"/>
                  </a:moveTo>
                  <a:lnTo>
                    <a:pt x="541114" y="0"/>
                  </a:lnTo>
                  <a:lnTo>
                    <a:pt x="541114" y="288032"/>
                  </a:lnTo>
                  <a:lnTo>
                    <a:pt x="0" y="288032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任意多边形 72"/>
            <p:cNvSpPr/>
            <p:nvPr/>
          </p:nvSpPr>
          <p:spPr>
            <a:xfrm>
              <a:off x="3352502" y="4540775"/>
              <a:ext cx="541114" cy="276411"/>
            </a:xfrm>
            <a:custGeom>
              <a:avLst/>
              <a:gdLst>
                <a:gd name="connsiteX0" fmla="*/ 0 w 541114"/>
                <a:gd name="connsiteY0" fmla="*/ 0 h 276411"/>
                <a:gd name="connsiteX1" fmla="*/ 541114 w 541114"/>
                <a:gd name="connsiteY1" fmla="*/ 0 h 276411"/>
                <a:gd name="connsiteX2" fmla="*/ 541114 w 541114"/>
                <a:gd name="connsiteY2" fmla="*/ 276411 h 276411"/>
                <a:gd name="connsiteX3" fmla="*/ 0 w 541114"/>
                <a:gd name="connsiteY3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14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041163" y="3217314"/>
            <a:ext cx="1362012" cy="838851"/>
            <a:chOff x="8760296" y="4251966"/>
            <a:chExt cx="1362012" cy="838851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9283457" y="4251966"/>
              <a:ext cx="838851" cy="838851"/>
            </a:xfrm>
            <a:prstGeom prst="triangle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8760296" y="4806034"/>
              <a:ext cx="720080" cy="284783"/>
            </a:xfrm>
            <a:custGeom>
              <a:avLst/>
              <a:gdLst>
                <a:gd name="connsiteX0" fmla="*/ 0 w 720080"/>
                <a:gd name="connsiteY0" fmla="*/ 0 h 284783"/>
                <a:gd name="connsiteX1" fmla="*/ 541114 w 720080"/>
                <a:gd name="connsiteY1" fmla="*/ 0 h 284783"/>
                <a:gd name="connsiteX2" fmla="*/ 541114 w 720080"/>
                <a:gd name="connsiteY2" fmla="*/ 5357 h 284783"/>
                <a:gd name="connsiteX3" fmla="*/ 720080 w 720080"/>
                <a:gd name="connsiteY3" fmla="*/ 143222 h 284783"/>
                <a:gd name="connsiteX4" fmla="*/ 541114 w 720080"/>
                <a:gd name="connsiteY4" fmla="*/ 281087 h 284783"/>
                <a:gd name="connsiteX5" fmla="*/ 541114 w 720080"/>
                <a:gd name="connsiteY5" fmla="*/ 284783 h 284783"/>
                <a:gd name="connsiteX6" fmla="*/ 0 w 720080"/>
                <a:gd name="connsiteY6" fmla="*/ 284783 h 28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84783">
                  <a:moveTo>
                    <a:pt x="0" y="0"/>
                  </a:moveTo>
                  <a:lnTo>
                    <a:pt x="541114" y="0"/>
                  </a:lnTo>
                  <a:lnTo>
                    <a:pt x="541114" y="5357"/>
                  </a:lnTo>
                  <a:lnTo>
                    <a:pt x="720080" y="143222"/>
                  </a:lnTo>
                  <a:lnTo>
                    <a:pt x="541114" y="281087"/>
                  </a:lnTo>
                  <a:lnTo>
                    <a:pt x="541114" y="284783"/>
                  </a:lnTo>
                  <a:lnTo>
                    <a:pt x="0" y="284783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8760296" y="4251966"/>
              <a:ext cx="720080" cy="288809"/>
            </a:xfrm>
            <a:custGeom>
              <a:avLst/>
              <a:gdLst>
                <a:gd name="connsiteX0" fmla="*/ 541114 w 720080"/>
                <a:gd name="connsiteY0" fmla="*/ 0 h 288809"/>
                <a:gd name="connsiteX1" fmla="*/ 720080 w 720080"/>
                <a:gd name="connsiteY1" fmla="*/ 137865 h 288809"/>
                <a:gd name="connsiteX2" fmla="*/ 541114 w 720080"/>
                <a:gd name="connsiteY2" fmla="*/ 275730 h 288809"/>
                <a:gd name="connsiteX3" fmla="*/ 541114 w 720080"/>
                <a:gd name="connsiteY3" fmla="*/ 288809 h 288809"/>
                <a:gd name="connsiteX4" fmla="*/ 0 w 720080"/>
                <a:gd name="connsiteY4" fmla="*/ 288809 h 288809"/>
                <a:gd name="connsiteX5" fmla="*/ 0 w 720080"/>
                <a:gd name="connsiteY5" fmla="*/ 777 h 288809"/>
                <a:gd name="connsiteX6" fmla="*/ 541114 w 720080"/>
                <a:gd name="connsiteY6" fmla="*/ 777 h 28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88809">
                  <a:moveTo>
                    <a:pt x="541114" y="0"/>
                  </a:moveTo>
                  <a:lnTo>
                    <a:pt x="720080" y="137865"/>
                  </a:lnTo>
                  <a:lnTo>
                    <a:pt x="541114" y="275730"/>
                  </a:lnTo>
                  <a:lnTo>
                    <a:pt x="541114" y="288809"/>
                  </a:lnTo>
                  <a:lnTo>
                    <a:pt x="0" y="288809"/>
                  </a:lnTo>
                  <a:lnTo>
                    <a:pt x="0" y="777"/>
                  </a:lnTo>
                  <a:lnTo>
                    <a:pt x="541114" y="777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8760296" y="4540775"/>
              <a:ext cx="720080" cy="276411"/>
            </a:xfrm>
            <a:custGeom>
              <a:avLst/>
              <a:gdLst>
                <a:gd name="connsiteX0" fmla="*/ 0 w 720080"/>
                <a:gd name="connsiteY0" fmla="*/ 0 h 276411"/>
                <a:gd name="connsiteX1" fmla="*/ 541114 w 720080"/>
                <a:gd name="connsiteY1" fmla="*/ 0 h 276411"/>
                <a:gd name="connsiteX2" fmla="*/ 541114 w 720080"/>
                <a:gd name="connsiteY2" fmla="*/ 340 h 276411"/>
                <a:gd name="connsiteX3" fmla="*/ 720080 w 720080"/>
                <a:gd name="connsiteY3" fmla="*/ 138205 h 276411"/>
                <a:gd name="connsiteX4" fmla="*/ 541114 w 720080"/>
                <a:gd name="connsiteY4" fmla="*/ 276070 h 276411"/>
                <a:gd name="connsiteX5" fmla="*/ 541114 w 720080"/>
                <a:gd name="connsiteY5" fmla="*/ 276411 h 276411"/>
                <a:gd name="connsiteX6" fmla="*/ 0 w 720080"/>
                <a:gd name="connsiteY6" fmla="*/ 276411 h 27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80" h="276411">
                  <a:moveTo>
                    <a:pt x="0" y="0"/>
                  </a:moveTo>
                  <a:lnTo>
                    <a:pt x="541114" y="0"/>
                  </a:lnTo>
                  <a:lnTo>
                    <a:pt x="541114" y="340"/>
                  </a:lnTo>
                  <a:lnTo>
                    <a:pt x="720080" y="138205"/>
                  </a:lnTo>
                  <a:lnTo>
                    <a:pt x="541114" y="276070"/>
                  </a:lnTo>
                  <a:lnTo>
                    <a:pt x="541114" y="276411"/>
                  </a:lnTo>
                  <a:lnTo>
                    <a:pt x="0" y="276411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9" name="任意多边形 78"/>
            <p:cNvSpPr/>
            <p:nvPr/>
          </p:nvSpPr>
          <p:spPr>
            <a:xfrm rot="5400000">
              <a:off x="9898278" y="4566132"/>
              <a:ext cx="210517" cy="210517"/>
            </a:xfrm>
            <a:custGeom>
              <a:avLst/>
              <a:gdLst>
                <a:gd name="connsiteX0" fmla="*/ 0 w 210517"/>
                <a:gd name="connsiteY0" fmla="*/ 210517 h 210517"/>
                <a:gd name="connsiteX1" fmla="*/ 105258 w 210517"/>
                <a:gd name="connsiteY1" fmla="*/ 0 h 210517"/>
                <a:gd name="connsiteX2" fmla="*/ 210517 w 210517"/>
                <a:gd name="connsiteY2" fmla="*/ 210517 h 21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517" h="210517">
                  <a:moveTo>
                    <a:pt x="0" y="210517"/>
                  </a:moveTo>
                  <a:lnTo>
                    <a:pt x="105258" y="0"/>
                  </a:lnTo>
                  <a:lnTo>
                    <a:pt x="210517" y="210517"/>
                  </a:lnTo>
                  <a:close/>
                </a:path>
              </a:pathLst>
            </a:custGeom>
            <a:solidFill>
              <a:srgbClr val="3F45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80" name="直接连接符 79"/>
          <p:cNvCxnSpPr/>
          <p:nvPr/>
        </p:nvCxnSpPr>
        <p:spPr>
          <a:xfrm>
            <a:off x="3903926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6556886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2542441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5207264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7961042" y="4157765"/>
            <a:ext cx="0" cy="544069"/>
          </a:xfrm>
          <a:prstGeom prst="line">
            <a:avLst/>
          </a:prstGeom>
          <a:ln w="28575">
            <a:solidFill>
              <a:srgbClr val="1A8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3178872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897756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730223" y="1585636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1844827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4563711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7282595" y="4770807"/>
            <a:ext cx="131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Freeform 31"/>
          <p:cNvSpPr/>
          <p:nvPr/>
        </p:nvSpPr>
        <p:spPr bwMode="auto">
          <a:xfrm>
            <a:off x="3661992" y="1030203"/>
            <a:ext cx="432000" cy="432000"/>
          </a:xfrm>
          <a:custGeom>
            <a:avLst/>
            <a:gdLst>
              <a:gd name="T0" fmla="*/ 58 w 116"/>
              <a:gd name="T1" fmla="*/ 100 h 115"/>
              <a:gd name="T2" fmla="*/ 48 w 116"/>
              <a:gd name="T3" fmla="*/ 103 h 115"/>
              <a:gd name="T4" fmla="*/ 29 w 116"/>
              <a:gd name="T5" fmla="*/ 114 h 115"/>
              <a:gd name="T6" fmla="*/ 26 w 116"/>
              <a:gd name="T7" fmla="*/ 115 h 115"/>
              <a:gd name="T8" fmla="*/ 21 w 116"/>
              <a:gd name="T9" fmla="*/ 111 h 115"/>
              <a:gd name="T10" fmla="*/ 22 w 116"/>
              <a:gd name="T11" fmla="*/ 105 h 115"/>
              <a:gd name="T12" fmla="*/ 25 w 116"/>
              <a:gd name="T13" fmla="*/ 83 h 115"/>
              <a:gd name="T14" fmla="*/ 24 w 116"/>
              <a:gd name="T15" fmla="*/ 74 h 115"/>
              <a:gd name="T16" fmla="*/ 19 w 116"/>
              <a:gd name="T17" fmla="*/ 65 h 115"/>
              <a:gd name="T18" fmla="*/ 4 w 116"/>
              <a:gd name="T19" fmla="*/ 50 h 115"/>
              <a:gd name="T20" fmla="*/ 1 w 116"/>
              <a:gd name="T21" fmla="*/ 47 h 115"/>
              <a:gd name="T22" fmla="*/ 3 w 116"/>
              <a:gd name="T23" fmla="*/ 42 h 115"/>
              <a:gd name="T24" fmla="*/ 8 w 116"/>
              <a:gd name="T25" fmla="*/ 40 h 115"/>
              <a:gd name="T26" fmla="*/ 29 w 116"/>
              <a:gd name="T27" fmla="*/ 37 h 115"/>
              <a:gd name="T28" fmla="*/ 39 w 116"/>
              <a:gd name="T29" fmla="*/ 32 h 115"/>
              <a:gd name="T30" fmla="*/ 44 w 116"/>
              <a:gd name="T31" fmla="*/ 25 h 115"/>
              <a:gd name="T32" fmla="*/ 54 w 116"/>
              <a:gd name="T33" fmla="*/ 5 h 115"/>
              <a:gd name="T34" fmla="*/ 55 w 116"/>
              <a:gd name="T35" fmla="*/ 2 h 115"/>
              <a:gd name="T36" fmla="*/ 61 w 116"/>
              <a:gd name="T37" fmla="*/ 2 h 115"/>
              <a:gd name="T38" fmla="*/ 63 w 116"/>
              <a:gd name="T39" fmla="*/ 5 h 115"/>
              <a:gd name="T40" fmla="*/ 73 w 116"/>
              <a:gd name="T41" fmla="*/ 26 h 115"/>
              <a:gd name="T42" fmla="*/ 89 w 116"/>
              <a:gd name="T43" fmla="*/ 37 h 115"/>
              <a:gd name="T44" fmla="*/ 111 w 116"/>
              <a:gd name="T45" fmla="*/ 41 h 115"/>
              <a:gd name="T46" fmla="*/ 113 w 116"/>
              <a:gd name="T47" fmla="*/ 42 h 115"/>
              <a:gd name="T48" fmla="*/ 115 w 116"/>
              <a:gd name="T49" fmla="*/ 47 h 115"/>
              <a:gd name="T50" fmla="*/ 113 w 116"/>
              <a:gd name="T51" fmla="*/ 50 h 115"/>
              <a:gd name="T52" fmla="*/ 97 w 116"/>
              <a:gd name="T53" fmla="*/ 66 h 115"/>
              <a:gd name="T54" fmla="*/ 91 w 116"/>
              <a:gd name="T55" fmla="*/ 85 h 115"/>
              <a:gd name="T56" fmla="*/ 95 w 116"/>
              <a:gd name="T57" fmla="*/ 109 h 115"/>
              <a:gd name="T58" fmla="*/ 95 w 116"/>
              <a:gd name="T59" fmla="*/ 111 h 115"/>
              <a:gd name="T60" fmla="*/ 90 w 116"/>
              <a:gd name="T61" fmla="*/ 115 h 115"/>
              <a:gd name="T62" fmla="*/ 87 w 116"/>
              <a:gd name="T63" fmla="*/ 113 h 115"/>
              <a:gd name="T64" fmla="*/ 68 w 116"/>
              <a:gd name="T65" fmla="*/ 103 h 115"/>
              <a:gd name="T66" fmla="*/ 58 w 116"/>
              <a:gd name="T67" fmla="*/ 10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6" h="115">
                <a:moveTo>
                  <a:pt x="58" y="100"/>
                </a:moveTo>
                <a:cubicBezTo>
                  <a:pt x="55" y="101"/>
                  <a:pt x="51" y="101"/>
                  <a:pt x="48" y="103"/>
                </a:cubicBezTo>
                <a:cubicBezTo>
                  <a:pt x="42" y="107"/>
                  <a:pt x="35" y="110"/>
                  <a:pt x="29" y="114"/>
                </a:cubicBezTo>
                <a:cubicBezTo>
                  <a:pt x="28" y="114"/>
                  <a:pt x="27" y="115"/>
                  <a:pt x="26" y="115"/>
                </a:cubicBezTo>
                <a:cubicBezTo>
                  <a:pt x="23" y="115"/>
                  <a:pt x="21" y="114"/>
                  <a:pt x="21" y="111"/>
                </a:cubicBezTo>
                <a:cubicBezTo>
                  <a:pt x="21" y="109"/>
                  <a:pt x="22" y="107"/>
                  <a:pt x="22" y="105"/>
                </a:cubicBezTo>
                <a:cubicBezTo>
                  <a:pt x="23" y="98"/>
                  <a:pt x="24" y="91"/>
                  <a:pt x="25" y="83"/>
                </a:cubicBezTo>
                <a:cubicBezTo>
                  <a:pt x="26" y="80"/>
                  <a:pt x="25" y="77"/>
                  <a:pt x="24" y="74"/>
                </a:cubicBezTo>
                <a:cubicBezTo>
                  <a:pt x="23" y="71"/>
                  <a:pt x="21" y="68"/>
                  <a:pt x="19" y="65"/>
                </a:cubicBezTo>
                <a:cubicBezTo>
                  <a:pt x="14" y="60"/>
                  <a:pt x="9" y="55"/>
                  <a:pt x="4" y="50"/>
                </a:cubicBezTo>
                <a:cubicBezTo>
                  <a:pt x="3" y="49"/>
                  <a:pt x="2" y="48"/>
                  <a:pt x="1" y="47"/>
                </a:cubicBezTo>
                <a:cubicBezTo>
                  <a:pt x="0" y="45"/>
                  <a:pt x="1" y="43"/>
                  <a:pt x="3" y="42"/>
                </a:cubicBezTo>
                <a:cubicBezTo>
                  <a:pt x="5" y="41"/>
                  <a:pt x="6" y="41"/>
                  <a:pt x="8" y="40"/>
                </a:cubicBezTo>
                <a:cubicBezTo>
                  <a:pt x="15" y="39"/>
                  <a:pt x="22" y="38"/>
                  <a:pt x="29" y="37"/>
                </a:cubicBezTo>
                <a:cubicBezTo>
                  <a:pt x="33" y="36"/>
                  <a:pt x="37" y="34"/>
                  <a:pt x="39" y="32"/>
                </a:cubicBezTo>
                <a:cubicBezTo>
                  <a:pt x="41" y="30"/>
                  <a:pt x="43" y="28"/>
                  <a:pt x="44" y="25"/>
                </a:cubicBezTo>
                <a:cubicBezTo>
                  <a:pt x="47" y="18"/>
                  <a:pt x="50" y="11"/>
                  <a:pt x="54" y="5"/>
                </a:cubicBezTo>
                <a:cubicBezTo>
                  <a:pt x="54" y="4"/>
                  <a:pt x="55" y="3"/>
                  <a:pt x="55" y="2"/>
                </a:cubicBezTo>
                <a:cubicBezTo>
                  <a:pt x="57" y="0"/>
                  <a:pt x="59" y="0"/>
                  <a:pt x="61" y="2"/>
                </a:cubicBezTo>
                <a:cubicBezTo>
                  <a:pt x="62" y="3"/>
                  <a:pt x="62" y="4"/>
                  <a:pt x="63" y="5"/>
                </a:cubicBezTo>
                <a:cubicBezTo>
                  <a:pt x="66" y="12"/>
                  <a:pt x="69" y="19"/>
                  <a:pt x="73" y="26"/>
                </a:cubicBezTo>
                <a:cubicBezTo>
                  <a:pt x="76" y="32"/>
                  <a:pt x="81" y="36"/>
                  <a:pt x="89" y="37"/>
                </a:cubicBezTo>
                <a:cubicBezTo>
                  <a:pt x="96" y="39"/>
                  <a:pt x="104" y="40"/>
                  <a:pt x="111" y="41"/>
                </a:cubicBezTo>
                <a:cubicBezTo>
                  <a:pt x="112" y="41"/>
                  <a:pt x="113" y="41"/>
                  <a:pt x="113" y="42"/>
                </a:cubicBezTo>
                <a:cubicBezTo>
                  <a:pt x="115" y="43"/>
                  <a:pt x="116" y="45"/>
                  <a:pt x="115" y="47"/>
                </a:cubicBezTo>
                <a:cubicBezTo>
                  <a:pt x="114" y="48"/>
                  <a:pt x="114" y="49"/>
                  <a:pt x="113" y="50"/>
                </a:cubicBezTo>
                <a:cubicBezTo>
                  <a:pt x="108" y="55"/>
                  <a:pt x="102" y="61"/>
                  <a:pt x="97" y="66"/>
                </a:cubicBezTo>
                <a:cubicBezTo>
                  <a:pt x="92" y="71"/>
                  <a:pt x="90" y="78"/>
                  <a:pt x="91" y="85"/>
                </a:cubicBezTo>
                <a:cubicBezTo>
                  <a:pt x="92" y="93"/>
                  <a:pt x="94" y="101"/>
                  <a:pt x="95" y="109"/>
                </a:cubicBezTo>
                <a:cubicBezTo>
                  <a:pt x="95" y="109"/>
                  <a:pt x="95" y="110"/>
                  <a:pt x="95" y="111"/>
                </a:cubicBezTo>
                <a:cubicBezTo>
                  <a:pt x="95" y="114"/>
                  <a:pt x="93" y="115"/>
                  <a:pt x="90" y="115"/>
                </a:cubicBezTo>
                <a:cubicBezTo>
                  <a:pt x="89" y="114"/>
                  <a:pt x="88" y="114"/>
                  <a:pt x="87" y="113"/>
                </a:cubicBezTo>
                <a:cubicBezTo>
                  <a:pt x="81" y="110"/>
                  <a:pt x="75" y="107"/>
                  <a:pt x="68" y="103"/>
                </a:cubicBezTo>
                <a:cubicBezTo>
                  <a:pt x="65" y="101"/>
                  <a:pt x="62" y="101"/>
                  <a:pt x="58" y="100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349241" y="1060756"/>
            <a:ext cx="495269" cy="468000"/>
            <a:chOff x="6349241" y="1060756"/>
            <a:chExt cx="495269" cy="468000"/>
          </a:xfrm>
          <a:solidFill>
            <a:srgbClr val="1DA245"/>
          </a:solidFill>
        </p:grpSpPr>
        <p:sp>
          <p:nvSpPr>
            <p:cNvPr id="92" name="Freeform 17"/>
            <p:cNvSpPr/>
            <p:nvPr/>
          </p:nvSpPr>
          <p:spPr bwMode="auto">
            <a:xfrm>
              <a:off x="6391466" y="1060756"/>
              <a:ext cx="453044" cy="468000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3" name="Freeform 18"/>
            <p:cNvSpPr/>
            <p:nvPr/>
          </p:nvSpPr>
          <p:spPr bwMode="auto">
            <a:xfrm>
              <a:off x="6349241" y="1088027"/>
              <a:ext cx="298217" cy="239278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4" name="Freeform 19"/>
            <p:cNvSpPr/>
            <p:nvPr/>
          </p:nvSpPr>
          <p:spPr bwMode="auto">
            <a:xfrm>
              <a:off x="6483835" y="1159282"/>
              <a:ext cx="255992" cy="264789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95" name="Freeform 6"/>
          <p:cNvSpPr>
            <a:spLocks noEditPoints="1"/>
          </p:cNvSpPr>
          <p:nvPr/>
        </p:nvSpPr>
        <p:spPr bwMode="auto">
          <a:xfrm>
            <a:off x="2322197" y="5780138"/>
            <a:ext cx="432000" cy="396000"/>
          </a:xfrm>
          <a:custGeom>
            <a:avLst/>
            <a:gdLst>
              <a:gd name="T0" fmla="*/ 222 w 332"/>
              <a:gd name="T1" fmla="*/ 312 h 312"/>
              <a:gd name="T2" fmla="*/ 205 w 332"/>
              <a:gd name="T3" fmla="*/ 304 h 312"/>
              <a:gd name="T4" fmla="*/ 158 w 332"/>
              <a:gd name="T5" fmla="*/ 287 h 312"/>
              <a:gd name="T6" fmla="*/ 126 w 332"/>
              <a:gd name="T7" fmla="*/ 304 h 312"/>
              <a:gd name="T8" fmla="*/ 106 w 332"/>
              <a:gd name="T9" fmla="*/ 311 h 312"/>
              <a:gd name="T10" fmla="*/ 99 w 332"/>
              <a:gd name="T11" fmla="*/ 309 h 312"/>
              <a:gd name="T12" fmla="*/ 66 w 332"/>
              <a:gd name="T13" fmla="*/ 289 h 312"/>
              <a:gd name="T14" fmla="*/ 57 w 332"/>
              <a:gd name="T15" fmla="*/ 265 h 312"/>
              <a:gd name="T16" fmla="*/ 60 w 332"/>
              <a:gd name="T17" fmla="*/ 247 h 312"/>
              <a:gd name="T18" fmla="*/ 49 w 332"/>
              <a:gd name="T19" fmla="*/ 216 h 312"/>
              <a:gd name="T20" fmla="*/ 23 w 332"/>
              <a:gd name="T21" fmla="*/ 197 h 312"/>
              <a:gd name="T22" fmla="*/ 18 w 332"/>
              <a:gd name="T23" fmla="*/ 196 h 312"/>
              <a:gd name="T24" fmla="*/ 1 w 332"/>
              <a:gd name="T25" fmla="*/ 176 h 312"/>
              <a:gd name="T26" fmla="*/ 1 w 332"/>
              <a:gd name="T27" fmla="*/ 137 h 312"/>
              <a:gd name="T28" fmla="*/ 18 w 332"/>
              <a:gd name="T29" fmla="*/ 117 h 312"/>
              <a:gd name="T30" fmla="*/ 60 w 332"/>
              <a:gd name="T31" fmla="*/ 73 h 312"/>
              <a:gd name="T32" fmla="*/ 58 w 332"/>
              <a:gd name="T33" fmla="*/ 49 h 312"/>
              <a:gd name="T34" fmla="*/ 61 w 332"/>
              <a:gd name="T35" fmla="*/ 28 h 312"/>
              <a:gd name="T36" fmla="*/ 67 w 332"/>
              <a:gd name="T37" fmla="*/ 23 h 312"/>
              <a:gd name="T38" fmla="*/ 101 w 332"/>
              <a:gd name="T39" fmla="*/ 3 h 312"/>
              <a:gd name="T40" fmla="*/ 126 w 332"/>
              <a:gd name="T41" fmla="*/ 8 h 312"/>
              <a:gd name="T42" fmla="*/ 144 w 332"/>
              <a:gd name="T43" fmla="*/ 22 h 312"/>
              <a:gd name="T44" fmla="*/ 174 w 332"/>
              <a:gd name="T45" fmla="*/ 26 h 312"/>
              <a:gd name="T46" fmla="*/ 202 w 332"/>
              <a:gd name="T47" fmla="*/ 12 h 312"/>
              <a:gd name="T48" fmla="*/ 207 w 332"/>
              <a:gd name="T49" fmla="*/ 7 h 312"/>
              <a:gd name="T50" fmla="*/ 230 w 332"/>
              <a:gd name="T51" fmla="*/ 3 h 312"/>
              <a:gd name="T52" fmla="*/ 266 w 332"/>
              <a:gd name="T53" fmla="*/ 24 h 312"/>
              <a:gd name="T54" fmla="*/ 274 w 332"/>
              <a:gd name="T55" fmla="*/ 47 h 312"/>
              <a:gd name="T56" fmla="*/ 274 w 332"/>
              <a:gd name="T57" fmla="*/ 81 h 312"/>
              <a:gd name="T58" fmla="*/ 297 w 332"/>
              <a:gd name="T59" fmla="*/ 110 h 312"/>
              <a:gd name="T60" fmla="*/ 314 w 332"/>
              <a:gd name="T61" fmla="*/ 117 h 312"/>
              <a:gd name="T62" fmla="*/ 331 w 332"/>
              <a:gd name="T63" fmla="*/ 136 h 312"/>
              <a:gd name="T64" fmla="*/ 331 w 332"/>
              <a:gd name="T65" fmla="*/ 178 h 312"/>
              <a:gd name="T66" fmla="*/ 322 w 332"/>
              <a:gd name="T67" fmla="*/ 192 h 312"/>
              <a:gd name="T68" fmla="*/ 312 w 332"/>
              <a:gd name="T69" fmla="*/ 196 h 312"/>
              <a:gd name="T70" fmla="*/ 278 w 332"/>
              <a:gd name="T71" fmla="*/ 223 h 312"/>
              <a:gd name="T72" fmla="*/ 274 w 332"/>
              <a:gd name="T73" fmla="*/ 265 h 312"/>
              <a:gd name="T74" fmla="*/ 266 w 332"/>
              <a:gd name="T75" fmla="*/ 290 h 312"/>
              <a:gd name="T76" fmla="*/ 229 w 332"/>
              <a:gd name="T77" fmla="*/ 310 h 312"/>
              <a:gd name="T78" fmla="*/ 222 w 332"/>
              <a:gd name="T79" fmla="*/ 312 h 312"/>
              <a:gd name="T80" fmla="*/ 166 w 332"/>
              <a:gd name="T81" fmla="*/ 223 h 312"/>
              <a:gd name="T82" fmla="*/ 232 w 332"/>
              <a:gd name="T83" fmla="*/ 157 h 312"/>
              <a:gd name="T84" fmla="*/ 166 w 332"/>
              <a:gd name="T85" fmla="*/ 90 h 312"/>
              <a:gd name="T86" fmla="*/ 100 w 332"/>
              <a:gd name="T87" fmla="*/ 156 h 312"/>
              <a:gd name="T88" fmla="*/ 166 w 332"/>
              <a:gd name="T89" fmla="*/ 2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32" h="312">
                <a:moveTo>
                  <a:pt x="222" y="312"/>
                </a:moveTo>
                <a:cubicBezTo>
                  <a:pt x="215" y="311"/>
                  <a:pt x="210" y="309"/>
                  <a:pt x="205" y="304"/>
                </a:cubicBezTo>
                <a:cubicBezTo>
                  <a:pt x="192" y="290"/>
                  <a:pt x="176" y="285"/>
                  <a:pt x="158" y="287"/>
                </a:cubicBezTo>
                <a:cubicBezTo>
                  <a:pt x="145" y="289"/>
                  <a:pt x="135" y="295"/>
                  <a:pt x="126" y="304"/>
                </a:cubicBezTo>
                <a:cubicBezTo>
                  <a:pt x="121" y="310"/>
                  <a:pt x="114" y="312"/>
                  <a:pt x="106" y="311"/>
                </a:cubicBezTo>
                <a:cubicBezTo>
                  <a:pt x="104" y="311"/>
                  <a:pt x="101" y="310"/>
                  <a:pt x="99" y="309"/>
                </a:cubicBezTo>
                <a:cubicBezTo>
                  <a:pt x="87" y="303"/>
                  <a:pt x="76" y="297"/>
                  <a:pt x="66" y="289"/>
                </a:cubicBezTo>
                <a:cubicBezTo>
                  <a:pt x="58" y="284"/>
                  <a:pt x="55" y="274"/>
                  <a:pt x="57" y="265"/>
                </a:cubicBezTo>
                <a:cubicBezTo>
                  <a:pt x="59" y="259"/>
                  <a:pt x="60" y="253"/>
                  <a:pt x="60" y="247"/>
                </a:cubicBezTo>
                <a:cubicBezTo>
                  <a:pt x="60" y="236"/>
                  <a:pt x="56" y="225"/>
                  <a:pt x="49" y="216"/>
                </a:cubicBezTo>
                <a:cubicBezTo>
                  <a:pt x="43" y="207"/>
                  <a:pt x="34" y="201"/>
                  <a:pt x="23" y="197"/>
                </a:cubicBezTo>
                <a:cubicBezTo>
                  <a:pt x="21" y="197"/>
                  <a:pt x="19" y="196"/>
                  <a:pt x="18" y="196"/>
                </a:cubicBezTo>
                <a:cubicBezTo>
                  <a:pt x="8" y="194"/>
                  <a:pt x="1" y="186"/>
                  <a:pt x="1" y="176"/>
                </a:cubicBezTo>
                <a:cubicBezTo>
                  <a:pt x="0" y="163"/>
                  <a:pt x="0" y="150"/>
                  <a:pt x="1" y="137"/>
                </a:cubicBezTo>
                <a:cubicBezTo>
                  <a:pt x="1" y="127"/>
                  <a:pt x="8" y="119"/>
                  <a:pt x="18" y="117"/>
                </a:cubicBezTo>
                <a:cubicBezTo>
                  <a:pt x="40" y="112"/>
                  <a:pt x="56" y="95"/>
                  <a:pt x="60" y="73"/>
                </a:cubicBezTo>
                <a:cubicBezTo>
                  <a:pt x="61" y="65"/>
                  <a:pt x="61" y="57"/>
                  <a:pt x="58" y="49"/>
                </a:cubicBezTo>
                <a:cubicBezTo>
                  <a:pt x="55" y="42"/>
                  <a:pt x="56" y="35"/>
                  <a:pt x="61" y="28"/>
                </a:cubicBezTo>
                <a:cubicBezTo>
                  <a:pt x="63" y="26"/>
                  <a:pt x="65" y="24"/>
                  <a:pt x="67" y="23"/>
                </a:cubicBezTo>
                <a:cubicBezTo>
                  <a:pt x="78" y="15"/>
                  <a:pt x="89" y="9"/>
                  <a:pt x="101" y="3"/>
                </a:cubicBezTo>
                <a:cubicBezTo>
                  <a:pt x="109" y="0"/>
                  <a:pt x="120" y="2"/>
                  <a:pt x="126" y="8"/>
                </a:cubicBezTo>
                <a:cubicBezTo>
                  <a:pt x="131" y="14"/>
                  <a:pt x="137" y="19"/>
                  <a:pt x="144" y="22"/>
                </a:cubicBezTo>
                <a:cubicBezTo>
                  <a:pt x="153" y="26"/>
                  <a:pt x="163" y="27"/>
                  <a:pt x="174" y="26"/>
                </a:cubicBezTo>
                <a:cubicBezTo>
                  <a:pt x="184" y="24"/>
                  <a:pt x="194" y="20"/>
                  <a:pt x="202" y="12"/>
                </a:cubicBezTo>
                <a:cubicBezTo>
                  <a:pt x="204" y="11"/>
                  <a:pt x="205" y="9"/>
                  <a:pt x="207" y="7"/>
                </a:cubicBezTo>
                <a:cubicBezTo>
                  <a:pt x="214" y="1"/>
                  <a:pt x="222" y="0"/>
                  <a:pt x="230" y="3"/>
                </a:cubicBezTo>
                <a:cubicBezTo>
                  <a:pt x="243" y="9"/>
                  <a:pt x="255" y="16"/>
                  <a:pt x="266" y="24"/>
                </a:cubicBezTo>
                <a:cubicBezTo>
                  <a:pt x="274" y="29"/>
                  <a:pt x="277" y="39"/>
                  <a:pt x="274" y="47"/>
                </a:cubicBezTo>
                <a:cubicBezTo>
                  <a:pt x="270" y="59"/>
                  <a:pt x="270" y="70"/>
                  <a:pt x="274" y="81"/>
                </a:cubicBezTo>
                <a:cubicBezTo>
                  <a:pt x="278" y="93"/>
                  <a:pt x="286" y="103"/>
                  <a:pt x="297" y="110"/>
                </a:cubicBezTo>
                <a:cubicBezTo>
                  <a:pt x="302" y="114"/>
                  <a:pt x="308" y="116"/>
                  <a:pt x="314" y="117"/>
                </a:cubicBezTo>
                <a:cubicBezTo>
                  <a:pt x="323" y="119"/>
                  <a:pt x="330" y="127"/>
                  <a:pt x="331" y="136"/>
                </a:cubicBezTo>
                <a:cubicBezTo>
                  <a:pt x="332" y="150"/>
                  <a:pt x="332" y="164"/>
                  <a:pt x="331" y="178"/>
                </a:cubicBezTo>
                <a:cubicBezTo>
                  <a:pt x="330" y="184"/>
                  <a:pt x="327" y="189"/>
                  <a:pt x="322" y="192"/>
                </a:cubicBezTo>
                <a:cubicBezTo>
                  <a:pt x="319" y="195"/>
                  <a:pt x="316" y="196"/>
                  <a:pt x="312" y="196"/>
                </a:cubicBezTo>
                <a:cubicBezTo>
                  <a:pt x="297" y="200"/>
                  <a:pt x="285" y="209"/>
                  <a:pt x="278" y="223"/>
                </a:cubicBezTo>
                <a:cubicBezTo>
                  <a:pt x="271" y="236"/>
                  <a:pt x="269" y="250"/>
                  <a:pt x="274" y="265"/>
                </a:cubicBezTo>
                <a:cubicBezTo>
                  <a:pt x="277" y="274"/>
                  <a:pt x="273" y="284"/>
                  <a:pt x="266" y="290"/>
                </a:cubicBezTo>
                <a:cubicBezTo>
                  <a:pt x="254" y="297"/>
                  <a:pt x="242" y="305"/>
                  <a:pt x="229" y="310"/>
                </a:cubicBezTo>
                <a:cubicBezTo>
                  <a:pt x="227" y="311"/>
                  <a:pt x="224" y="311"/>
                  <a:pt x="222" y="312"/>
                </a:cubicBezTo>
                <a:close/>
                <a:moveTo>
                  <a:pt x="166" y="223"/>
                </a:moveTo>
                <a:cubicBezTo>
                  <a:pt x="202" y="223"/>
                  <a:pt x="232" y="193"/>
                  <a:pt x="232" y="157"/>
                </a:cubicBezTo>
                <a:cubicBezTo>
                  <a:pt x="232" y="120"/>
                  <a:pt x="202" y="90"/>
                  <a:pt x="166" y="90"/>
                </a:cubicBezTo>
                <a:cubicBezTo>
                  <a:pt x="129" y="90"/>
                  <a:pt x="100" y="120"/>
                  <a:pt x="100" y="156"/>
                </a:cubicBezTo>
                <a:cubicBezTo>
                  <a:pt x="100" y="193"/>
                  <a:pt x="129" y="223"/>
                  <a:pt x="166" y="223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4998557" y="5778919"/>
            <a:ext cx="421207" cy="396000"/>
            <a:chOff x="5130214" y="5757149"/>
            <a:chExt cx="421207" cy="396000"/>
          </a:xfrm>
          <a:solidFill>
            <a:srgbClr val="F7941E"/>
          </a:solidFill>
        </p:grpSpPr>
        <p:sp>
          <p:nvSpPr>
            <p:cNvPr id="97" name="Freeform 20"/>
            <p:cNvSpPr/>
            <p:nvPr/>
          </p:nvSpPr>
          <p:spPr bwMode="auto">
            <a:xfrm>
              <a:off x="5296908" y="5757149"/>
              <a:ext cx="83754" cy="310620"/>
            </a:xfrm>
            <a:custGeom>
              <a:avLst/>
              <a:gdLst>
                <a:gd name="T0" fmla="*/ 43 w 43"/>
                <a:gd name="T1" fmla="*/ 160 h 160"/>
                <a:gd name="T2" fmla="*/ 0 w 43"/>
                <a:gd name="T3" fmla="*/ 160 h 160"/>
                <a:gd name="T4" fmla="*/ 0 w 43"/>
                <a:gd name="T5" fmla="*/ 0 h 160"/>
                <a:gd name="T6" fmla="*/ 43 w 43"/>
                <a:gd name="T7" fmla="*/ 0 h 160"/>
                <a:gd name="T8" fmla="*/ 43 w 43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60">
                  <a:moveTo>
                    <a:pt x="43" y="160"/>
                  </a:moveTo>
                  <a:cubicBezTo>
                    <a:pt x="29" y="160"/>
                    <a:pt x="15" y="160"/>
                    <a:pt x="0" y="160"/>
                  </a:cubicBezTo>
                  <a:cubicBezTo>
                    <a:pt x="0" y="107"/>
                    <a:pt x="0" y="53"/>
                    <a:pt x="0" y="0"/>
                  </a:cubicBezTo>
                  <a:cubicBezTo>
                    <a:pt x="15" y="0"/>
                    <a:pt x="29" y="0"/>
                    <a:pt x="43" y="0"/>
                  </a:cubicBezTo>
                  <a:cubicBezTo>
                    <a:pt x="43" y="53"/>
                    <a:pt x="43" y="107"/>
                    <a:pt x="43" y="16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8" name="Freeform 21"/>
            <p:cNvSpPr/>
            <p:nvPr/>
          </p:nvSpPr>
          <p:spPr bwMode="auto">
            <a:xfrm>
              <a:off x="5130214" y="6099482"/>
              <a:ext cx="421207" cy="53667"/>
            </a:xfrm>
            <a:custGeom>
              <a:avLst/>
              <a:gdLst>
                <a:gd name="T0" fmla="*/ 0 w 217"/>
                <a:gd name="T1" fmla="*/ 28 h 28"/>
                <a:gd name="T2" fmla="*/ 0 w 217"/>
                <a:gd name="T3" fmla="*/ 0 h 28"/>
                <a:gd name="T4" fmla="*/ 217 w 217"/>
                <a:gd name="T5" fmla="*/ 0 h 28"/>
                <a:gd name="T6" fmla="*/ 217 w 217"/>
                <a:gd name="T7" fmla="*/ 28 h 28"/>
                <a:gd name="T8" fmla="*/ 0 w 217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28">
                  <a:moveTo>
                    <a:pt x="0" y="28"/>
                  </a:moveTo>
                  <a:cubicBezTo>
                    <a:pt x="0" y="18"/>
                    <a:pt x="0" y="9"/>
                    <a:pt x="0" y="0"/>
                  </a:cubicBezTo>
                  <a:cubicBezTo>
                    <a:pt x="72" y="0"/>
                    <a:pt x="144" y="0"/>
                    <a:pt x="217" y="0"/>
                  </a:cubicBezTo>
                  <a:cubicBezTo>
                    <a:pt x="217" y="9"/>
                    <a:pt x="217" y="18"/>
                    <a:pt x="217" y="28"/>
                  </a:cubicBezTo>
                  <a:cubicBezTo>
                    <a:pt x="144" y="28"/>
                    <a:pt x="72" y="28"/>
                    <a:pt x="0" y="28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9" name="Freeform 22"/>
            <p:cNvSpPr/>
            <p:nvPr/>
          </p:nvSpPr>
          <p:spPr bwMode="auto">
            <a:xfrm>
              <a:off x="5409934" y="5844968"/>
              <a:ext cx="85380" cy="222801"/>
            </a:xfrm>
            <a:custGeom>
              <a:avLst/>
              <a:gdLst>
                <a:gd name="T0" fmla="*/ 44 w 44"/>
                <a:gd name="T1" fmla="*/ 115 h 115"/>
                <a:gd name="T2" fmla="*/ 0 w 44"/>
                <a:gd name="T3" fmla="*/ 115 h 115"/>
                <a:gd name="T4" fmla="*/ 0 w 44"/>
                <a:gd name="T5" fmla="*/ 0 h 115"/>
                <a:gd name="T6" fmla="*/ 44 w 44"/>
                <a:gd name="T7" fmla="*/ 0 h 115"/>
                <a:gd name="T8" fmla="*/ 44 w 44"/>
                <a:gd name="T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15">
                  <a:moveTo>
                    <a:pt x="44" y="115"/>
                  </a:moveTo>
                  <a:cubicBezTo>
                    <a:pt x="29" y="115"/>
                    <a:pt x="15" y="115"/>
                    <a:pt x="0" y="115"/>
                  </a:cubicBezTo>
                  <a:cubicBezTo>
                    <a:pt x="0" y="77"/>
                    <a:pt x="0" y="39"/>
                    <a:pt x="0" y="0"/>
                  </a:cubicBezTo>
                  <a:cubicBezTo>
                    <a:pt x="15" y="0"/>
                    <a:pt x="29" y="0"/>
                    <a:pt x="44" y="0"/>
                  </a:cubicBezTo>
                  <a:cubicBezTo>
                    <a:pt x="44" y="39"/>
                    <a:pt x="44" y="77"/>
                    <a:pt x="44" y="115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0" name="Freeform 23"/>
            <p:cNvSpPr/>
            <p:nvPr/>
          </p:nvSpPr>
          <p:spPr bwMode="auto">
            <a:xfrm>
              <a:off x="5184694" y="5901075"/>
              <a:ext cx="82940" cy="166694"/>
            </a:xfrm>
            <a:custGeom>
              <a:avLst/>
              <a:gdLst>
                <a:gd name="T0" fmla="*/ 0 w 43"/>
                <a:gd name="T1" fmla="*/ 0 h 86"/>
                <a:gd name="T2" fmla="*/ 43 w 43"/>
                <a:gd name="T3" fmla="*/ 0 h 86"/>
                <a:gd name="T4" fmla="*/ 43 w 43"/>
                <a:gd name="T5" fmla="*/ 86 h 86"/>
                <a:gd name="T6" fmla="*/ 0 w 43"/>
                <a:gd name="T7" fmla="*/ 86 h 86"/>
                <a:gd name="T8" fmla="*/ 0 w 43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6">
                  <a:moveTo>
                    <a:pt x="0" y="0"/>
                  </a:moveTo>
                  <a:cubicBezTo>
                    <a:pt x="14" y="0"/>
                    <a:pt x="29" y="0"/>
                    <a:pt x="43" y="0"/>
                  </a:cubicBezTo>
                  <a:cubicBezTo>
                    <a:pt x="43" y="29"/>
                    <a:pt x="43" y="58"/>
                    <a:pt x="43" y="86"/>
                  </a:cubicBezTo>
                  <a:cubicBezTo>
                    <a:pt x="29" y="86"/>
                    <a:pt x="14" y="86"/>
                    <a:pt x="0" y="86"/>
                  </a:cubicBezTo>
                  <a:cubicBezTo>
                    <a:pt x="0" y="58"/>
                    <a:pt x="0" y="29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790328" y="5778919"/>
            <a:ext cx="387835" cy="396000"/>
            <a:chOff x="7921985" y="5757149"/>
            <a:chExt cx="387835" cy="396000"/>
          </a:xfrm>
          <a:solidFill>
            <a:srgbClr val="F7941E"/>
          </a:solidFill>
        </p:grpSpPr>
        <p:sp>
          <p:nvSpPr>
            <p:cNvPr id="102" name="Freeform 15"/>
            <p:cNvSpPr/>
            <p:nvPr/>
          </p:nvSpPr>
          <p:spPr bwMode="auto">
            <a:xfrm>
              <a:off x="7921985" y="5757149"/>
              <a:ext cx="181670" cy="183711"/>
            </a:xfrm>
            <a:custGeom>
              <a:avLst/>
              <a:gdLst>
                <a:gd name="T0" fmla="*/ 37 w 37"/>
                <a:gd name="T1" fmla="*/ 25 h 37"/>
                <a:gd name="T2" fmla="*/ 37 w 37"/>
                <a:gd name="T3" fmla="*/ 32 h 37"/>
                <a:gd name="T4" fmla="*/ 32 w 37"/>
                <a:gd name="T5" fmla="*/ 37 h 37"/>
                <a:gd name="T6" fmla="*/ 19 w 37"/>
                <a:gd name="T7" fmla="*/ 37 h 37"/>
                <a:gd name="T8" fmla="*/ 4 w 37"/>
                <a:gd name="T9" fmla="*/ 29 h 37"/>
                <a:gd name="T10" fmla="*/ 1 w 37"/>
                <a:gd name="T11" fmla="*/ 16 h 37"/>
                <a:gd name="T12" fmla="*/ 10 w 37"/>
                <a:gd name="T13" fmla="*/ 3 h 37"/>
                <a:gd name="T14" fmla="*/ 21 w 37"/>
                <a:gd name="T15" fmla="*/ 1 h 37"/>
                <a:gd name="T16" fmla="*/ 34 w 37"/>
                <a:gd name="T17" fmla="*/ 10 h 37"/>
                <a:gd name="T18" fmla="*/ 37 w 37"/>
                <a:gd name="T19" fmla="*/ 19 h 37"/>
                <a:gd name="T20" fmla="*/ 37 w 37"/>
                <a:gd name="T21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25"/>
                  </a:moveTo>
                  <a:cubicBezTo>
                    <a:pt x="37" y="27"/>
                    <a:pt x="37" y="30"/>
                    <a:pt x="37" y="32"/>
                  </a:cubicBezTo>
                  <a:cubicBezTo>
                    <a:pt x="37" y="35"/>
                    <a:pt x="35" y="37"/>
                    <a:pt x="32" y="37"/>
                  </a:cubicBezTo>
                  <a:cubicBezTo>
                    <a:pt x="28" y="37"/>
                    <a:pt x="23" y="37"/>
                    <a:pt x="19" y="37"/>
                  </a:cubicBezTo>
                  <a:cubicBezTo>
                    <a:pt x="12" y="37"/>
                    <a:pt x="7" y="34"/>
                    <a:pt x="4" y="29"/>
                  </a:cubicBezTo>
                  <a:cubicBezTo>
                    <a:pt x="1" y="25"/>
                    <a:pt x="0" y="21"/>
                    <a:pt x="1" y="16"/>
                  </a:cubicBezTo>
                  <a:cubicBezTo>
                    <a:pt x="2" y="10"/>
                    <a:pt x="5" y="6"/>
                    <a:pt x="10" y="3"/>
                  </a:cubicBezTo>
                  <a:cubicBezTo>
                    <a:pt x="13" y="1"/>
                    <a:pt x="17" y="0"/>
                    <a:pt x="21" y="1"/>
                  </a:cubicBezTo>
                  <a:cubicBezTo>
                    <a:pt x="27" y="2"/>
                    <a:pt x="31" y="5"/>
                    <a:pt x="34" y="10"/>
                  </a:cubicBezTo>
                  <a:cubicBezTo>
                    <a:pt x="36" y="13"/>
                    <a:pt x="36" y="16"/>
                    <a:pt x="37" y="19"/>
                  </a:cubicBezTo>
                  <a:cubicBezTo>
                    <a:pt x="37" y="21"/>
                    <a:pt x="37" y="23"/>
                    <a:pt x="37" y="25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3" name="Freeform 16"/>
            <p:cNvSpPr/>
            <p:nvPr/>
          </p:nvSpPr>
          <p:spPr bwMode="auto">
            <a:xfrm>
              <a:off x="7921985" y="5969438"/>
              <a:ext cx="181670" cy="177588"/>
            </a:xfrm>
            <a:custGeom>
              <a:avLst/>
              <a:gdLst>
                <a:gd name="T0" fmla="*/ 25 w 37"/>
                <a:gd name="T1" fmla="*/ 0 h 36"/>
                <a:gd name="T2" fmla="*/ 32 w 37"/>
                <a:gd name="T3" fmla="*/ 0 h 36"/>
                <a:gd name="T4" fmla="*/ 37 w 37"/>
                <a:gd name="T5" fmla="*/ 4 h 36"/>
                <a:gd name="T6" fmla="*/ 37 w 37"/>
                <a:gd name="T7" fmla="*/ 18 h 36"/>
                <a:gd name="T8" fmla="*/ 29 w 37"/>
                <a:gd name="T9" fmla="*/ 33 h 36"/>
                <a:gd name="T10" fmla="*/ 16 w 37"/>
                <a:gd name="T11" fmla="*/ 36 h 36"/>
                <a:gd name="T12" fmla="*/ 3 w 37"/>
                <a:gd name="T13" fmla="*/ 27 h 36"/>
                <a:gd name="T14" fmla="*/ 1 w 37"/>
                <a:gd name="T15" fmla="*/ 15 h 36"/>
                <a:gd name="T16" fmla="*/ 10 w 37"/>
                <a:gd name="T17" fmla="*/ 2 h 36"/>
                <a:gd name="T18" fmla="*/ 19 w 37"/>
                <a:gd name="T19" fmla="*/ 0 h 36"/>
                <a:gd name="T20" fmla="*/ 25 w 37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6">
                  <a:moveTo>
                    <a:pt x="25" y="0"/>
                  </a:moveTo>
                  <a:cubicBezTo>
                    <a:pt x="27" y="0"/>
                    <a:pt x="30" y="0"/>
                    <a:pt x="32" y="0"/>
                  </a:cubicBezTo>
                  <a:cubicBezTo>
                    <a:pt x="35" y="0"/>
                    <a:pt x="37" y="1"/>
                    <a:pt x="37" y="4"/>
                  </a:cubicBezTo>
                  <a:cubicBezTo>
                    <a:pt x="37" y="9"/>
                    <a:pt x="37" y="13"/>
                    <a:pt x="37" y="18"/>
                  </a:cubicBezTo>
                  <a:cubicBezTo>
                    <a:pt x="36" y="24"/>
                    <a:pt x="34" y="29"/>
                    <a:pt x="29" y="33"/>
                  </a:cubicBezTo>
                  <a:cubicBezTo>
                    <a:pt x="25" y="35"/>
                    <a:pt x="20" y="36"/>
                    <a:pt x="16" y="36"/>
                  </a:cubicBezTo>
                  <a:cubicBezTo>
                    <a:pt x="10" y="35"/>
                    <a:pt x="6" y="32"/>
                    <a:pt x="3" y="27"/>
                  </a:cubicBezTo>
                  <a:cubicBezTo>
                    <a:pt x="1" y="23"/>
                    <a:pt x="0" y="19"/>
                    <a:pt x="1" y="15"/>
                  </a:cubicBezTo>
                  <a:cubicBezTo>
                    <a:pt x="2" y="9"/>
                    <a:pt x="5" y="5"/>
                    <a:pt x="10" y="2"/>
                  </a:cubicBezTo>
                  <a:cubicBezTo>
                    <a:pt x="12" y="0"/>
                    <a:pt x="16" y="0"/>
                    <a:pt x="19" y="0"/>
                  </a:cubicBezTo>
                  <a:cubicBezTo>
                    <a:pt x="21" y="0"/>
                    <a:pt x="23" y="0"/>
                    <a:pt x="25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4" name="Freeform 17"/>
            <p:cNvSpPr/>
            <p:nvPr/>
          </p:nvSpPr>
          <p:spPr bwMode="auto">
            <a:xfrm>
              <a:off x="8128150" y="5969438"/>
              <a:ext cx="181670" cy="183711"/>
            </a:xfrm>
            <a:custGeom>
              <a:avLst/>
              <a:gdLst>
                <a:gd name="T0" fmla="*/ 12 w 37"/>
                <a:gd name="T1" fmla="*/ 0 h 37"/>
                <a:gd name="T2" fmla="*/ 20 w 37"/>
                <a:gd name="T3" fmla="*/ 0 h 37"/>
                <a:gd name="T4" fmla="*/ 31 w 37"/>
                <a:gd name="T5" fmla="*/ 5 h 37"/>
                <a:gd name="T6" fmla="*/ 36 w 37"/>
                <a:gd name="T7" fmla="*/ 20 h 37"/>
                <a:gd name="T8" fmla="*/ 22 w 37"/>
                <a:gd name="T9" fmla="*/ 36 h 37"/>
                <a:gd name="T10" fmla="*/ 1 w 37"/>
                <a:gd name="T11" fmla="*/ 23 h 37"/>
                <a:gd name="T12" fmla="*/ 0 w 37"/>
                <a:gd name="T13" fmla="*/ 18 h 37"/>
                <a:gd name="T14" fmla="*/ 0 w 37"/>
                <a:gd name="T15" fmla="*/ 4 h 37"/>
                <a:gd name="T16" fmla="*/ 5 w 37"/>
                <a:gd name="T17" fmla="*/ 0 h 37"/>
                <a:gd name="T18" fmla="*/ 12 w 37"/>
                <a:gd name="T19" fmla="*/ 0 h 37"/>
                <a:gd name="T20" fmla="*/ 12 w 37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12" y="0"/>
                  </a:moveTo>
                  <a:cubicBezTo>
                    <a:pt x="15" y="0"/>
                    <a:pt x="17" y="0"/>
                    <a:pt x="20" y="0"/>
                  </a:cubicBezTo>
                  <a:cubicBezTo>
                    <a:pt x="24" y="0"/>
                    <a:pt x="28" y="2"/>
                    <a:pt x="31" y="5"/>
                  </a:cubicBezTo>
                  <a:cubicBezTo>
                    <a:pt x="35" y="9"/>
                    <a:pt x="37" y="14"/>
                    <a:pt x="36" y="20"/>
                  </a:cubicBezTo>
                  <a:cubicBezTo>
                    <a:pt x="36" y="28"/>
                    <a:pt x="30" y="34"/>
                    <a:pt x="22" y="36"/>
                  </a:cubicBezTo>
                  <a:cubicBezTo>
                    <a:pt x="13" y="37"/>
                    <a:pt x="4" y="32"/>
                    <a:pt x="1" y="23"/>
                  </a:cubicBezTo>
                  <a:cubicBezTo>
                    <a:pt x="1" y="21"/>
                    <a:pt x="0" y="19"/>
                    <a:pt x="0" y="18"/>
                  </a:cubicBezTo>
                  <a:cubicBezTo>
                    <a:pt x="0" y="13"/>
                    <a:pt x="0" y="9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5" name="Freeform 18"/>
            <p:cNvSpPr>
              <a:spLocks noEditPoints="1"/>
            </p:cNvSpPr>
            <p:nvPr/>
          </p:nvSpPr>
          <p:spPr bwMode="auto">
            <a:xfrm>
              <a:off x="8128150" y="5757149"/>
              <a:ext cx="181670" cy="183711"/>
            </a:xfrm>
            <a:custGeom>
              <a:avLst/>
              <a:gdLst>
                <a:gd name="T0" fmla="*/ 12 w 37"/>
                <a:gd name="T1" fmla="*/ 37 h 37"/>
                <a:gd name="T2" fmla="*/ 5 w 37"/>
                <a:gd name="T3" fmla="*/ 37 h 37"/>
                <a:gd name="T4" fmla="*/ 0 w 37"/>
                <a:gd name="T5" fmla="*/ 32 h 37"/>
                <a:gd name="T6" fmla="*/ 0 w 37"/>
                <a:gd name="T7" fmla="*/ 19 h 37"/>
                <a:gd name="T8" fmla="*/ 8 w 37"/>
                <a:gd name="T9" fmla="*/ 4 h 37"/>
                <a:gd name="T10" fmla="*/ 21 w 37"/>
                <a:gd name="T11" fmla="*/ 1 h 37"/>
                <a:gd name="T12" fmla="*/ 35 w 37"/>
                <a:gd name="T13" fmla="*/ 12 h 37"/>
                <a:gd name="T14" fmla="*/ 34 w 37"/>
                <a:gd name="T15" fmla="*/ 28 h 37"/>
                <a:gd name="T16" fmla="*/ 22 w 37"/>
                <a:gd name="T17" fmla="*/ 36 h 37"/>
                <a:gd name="T18" fmla="*/ 18 w 37"/>
                <a:gd name="T19" fmla="*/ 37 h 37"/>
                <a:gd name="T20" fmla="*/ 12 w 37"/>
                <a:gd name="T21" fmla="*/ 37 h 37"/>
                <a:gd name="T22" fmla="*/ 7 w 37"/>
                <a:gd name="T23" fmla="*/ 31 h 37"/>
                <a:gd name="T24" fmla="*/ 7 w 37"/>
                <a:gd name="T25" fmla="*/ 31 h 37"/>
                <a:gd name="T26" fmla="*/ 18 w 37"/>
                <a:gd name="T27" fmla="*/ 31 h 37"/>
                <a:gd name="T28" fmla="*/ 30 w 37"/>
                <a:gd name="T29" fmla="*/ 17 h 37"/>
                <a:gd name="T30" fmla="*/ 16 w 37"/>
                <a:gd name="T31" fmla="*/ 7 h 37"/>
                <a:gd name="T32" fmla="*/ 7 w 37"/>
                <a:gd name="T33" fmla="*/ 19 h 37"/>
                <a:gd name="T34" fmla="*/ 7 w 37"/>
                <a:gd name="T35" fmla="*/ 29 h 37"/>
                <a:gd name="T36" fmla="*/ 7 w 37"/>
                <a:gd name="T3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12" y="37"/>
                  </a:moveTo>
                  <a:cubicBezTo>
                    <a:pt x="10" y="37"/>
                    <a:pt x="7" y="37"/>
                    <a:pt x="5" y="37"/>
                  </a:cubicBezTo>
                  <a:cubicBezTo>
                    <a:pt x="2" y="37"/>
                    <a:pt x="0" y="35"/>
                    <a:pt x="0" y="32"/>
                  </a:cubicBezTo>
                  <a:cubicBezTo>
                    <a:pt x="0" y="28"/>
                    <a:pt x="0" y="23"/>
                    <a:pt x="0" y="19"/>
                  </a:cubicBezTo>
                  <a:cubicBezTo>
                    <a:pt x="1" y="13"/>
                    <a:pt x="3" y="8"/>
                    <a:pt x="8" y="4"/>
                  </a:cubicBezTo>
                  <a:cubicBezTo>
                    <a:pt x="12" y="1"/>
                    <a:pt x="17" y="0"/>
                    <a:pt x="21" y="1"/>
                  </a:cubicBezTo>
                  <a:cubicBezTo>
                    <a:pt x="28" y="2"/>
                    <a:pt x="32" y="6"/>
                    <a:pt x="35" y="12"/>
                  </a:cubicBezTo>
                  <a:cubicBezTo>
                    <a:pt x="37" y="17"/>
                    <a:pt x="37" y="23"/>
                    <a:pt x="34" y="28"/>
                  </a:cubicBezTo>
                  <a:cubicBezTo>
                    <a:pt x="32" y="32"/>
                    <a:pt x="28" y="35"/>
                    <a:pt x="22" y="36"/>
                  </a:cubicBezTo>
                  <a:cubicBezTo>
                    <a:pt x="21" y="37"/>
                    <a:pt x="20" y="37"/>
                    <a:pt x="18" y="37"/>
                  </a:cubicBezTo>
                  <a:cubicBezTo>
                    <a:pt x="16" y="37"/>
                    <a:pt x="14" y="37"/>
                    <a:pt x="12" y="37"/>
                  </a:cubicBezTo>
                  <a:close/>
                  <a:moveTo>
                    <a:pt x="7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11" y="31"/>
                    <a:pt x="15" y="31"/>
                    <a:pt x="18" y="31"/>
                  </a:cubicBezTo>
                  <a:cubicBezTo>
                    <a:pt x="26" y="30"/>
                    <a:pt x="31" y="24"/>
                    <a:pt x="30" y="17"/>
                  </a:cubicBezTo>
                  <a:cubicBezTo>
                    <a:pt x="29" y="10"/>
                    <a:pt x="23" y="6"/>
                    <a:pt x="16" y="7"/>
                  </a:cubicBezTo>
                  <a:cubicBezTo>
                    <a:pt x="11" y="8"/>
                    <a:pt x="7" y="13"/>
                    <a:pt x="7" y="19"/>
                  </a:cubicBezTo>
                  <a:cubicBezTo>
                    <a:pt x="7" y="22"/>
                    <a:pt x="7" y="26"/>
                    <a:pt x="7" y="29"/>
                  </a:cubicBezTo>
                  <a:cubicBezTo>
                    <a:pt x="7" y="29"/>
                    <a:pt x="7" y="30"/>
                    <a:pt x="7" y="31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248116" y="1060200"/>
            <a:ext cx="306174" cy="432000"/>
            <a:chOff x="9248116" y="1060200"/>
            <a:chExt cx="306174" cy="432000"/>
          </a:xfrm>
          <a:solidFill>
            <a:srgbClr val="1DA245"/>
          </a:solidFill>
        </p:grpSpPr>
        <p:sp>
          <p:nvSpPr>
            <p:cNvPr id="106" name="Freeform 85"/>
            <p:cNvSpPr>
              <a:spLocks noEditPoints="1"/>
            </p:cNvSpPr>
            <p:nvPr/>
          </p:nvSpPr>
          <p:spPr bwMode="auto">
            <a:xfrm>
              <a:off x="9248116" y="1060200"/>
              <a:ext cx="306174" cy="389010"/>
            </a:xfrm>
            <a:custGeom>
              <a:avLst/>
              <a:gdLst>
                <a:gd name="T0" fmla="*/ 60 w 122"/>
                <a:gd name="T1" fmla="*/ 155 h 155"/>
                <a:gd name="T2" fmla="*/ 42 w 122"/>
                <a:gd name="T3" fmla="*/ 155 h 155"/>
                <a:gd name="T4" fmla="*/ 28 w 122"/>
                <a:gd name="T5" fmla="*/ 144 h 155"/>
                <a:gd name="T6" fmla="*/ 28 w 122"/>
                <a:gd name="T7" fmla="*/ 140 h 155"/>
                <a:gd name="T8" fmla="*/ 28 w 122"/>
                <a:gd name="T9" fmla="*/ 113 h 155"/>
                <a:gd name="T10" fmla="*/ 27 w 122"/>
                <a:gd name="T11" fmla="*/ 111 h 155"/>
                <a:gd name="T12" fmla="*/ 6 w 122"/>
                <a:gd name="T13" fmla="*/ 86 h 155"/>
                <a:gd name="T14" fmla="*/ 1 w 122"/>
                <a:gd name="T15" fmla="*/ 58 h 155"/>
                <a:gd name="T16" fmla="*/ 12 w 122"/>
                <a:gd name="T17" fmla="*/ 28 h 155"/>
                <a:gd name="T18" fmla="*/ 48 w 122"/>
                <a:gd name="T19" fmla="*/ 4 h 155"/>
                <a:gd name="T20" fmla="*/ 98 w 122"/>
                <a:gd name="T21" fmla="*/ 16 h 155"/>
                <a:gd name="T22" fmla="*/ 119 w 122"/>
                <a:gd name="T23" fmla="*/ 54 h 155"/>
                <a:gd name="T24" fmla="*/ 99 w 122"/>
                <a:gd name="T25" fmla="*/ 107 h 155"/>
                <a:gd name="T26" fmla="*/ 93 w 122"/>
                <a:gd name="T27" fmla="*/ 112 h 155"/>
                <a:gd name="T28" fmla="*/ 93 w 122"/>
                <a:gd name="T29" fmla="*/ 113 h 155"/>
                <a:gd name="T30" fmla="*/ 93 w 122"/>
                <a:gd name="T31" fmla="*/ 141 h 155"/>
                <a:gd name="T32" fmla="*/ 83 w 122"/>
                <a:gd name="T33" fmla="*/ 154 h 155"/>
                <a:gd name="T34" fmla="*/ 78 w 122"/>
                <a:gd name="T35" fmla="*/ 155 h 155"/>
                <a:gd name="T36" fmla="*/ 60 w 122"/>
                <a:gd name="T37" fmla="*/ 155 h 155"/>
                <a:gd name="T38" fmla="*/ 82 w 122"/>
                <a:gd name="T39" fmla="*/ 118 h 155"/>
                <a:gd name="T40" fmla="*/ 82 w 122"/>
                <a:gd name="T41" fmla="*/ 117 h 155"/>
                <a:gd name="T42" fmla="*/ 82 w 122"/>
                <a:gd name="T43" fmla="*/ 107 h 155"/>
                <a:gd name="T44" fmla="*/ 83 w 122"/>
                <a:gd name="T45" fmla="*/ 106 h 155"/>
                <a:gd name="T46" fmla="*/ 88 w 122"/>
                <a:gd name="T47" fmla="*/ 103 h 155"/>
                <a:gd name="T48" fmla="*/ 109 w 122"/>
                <a:gd name="T49" fmla="*/ 68 h 155"/>
                <a:gd name="T50" fmla="*/ 103 w 122"/>
                <a:gd name="T51" fmla="*/ 39 h 155"/>
                <a:gd name="T52" fmla="*/ 52 w 122"/>
                <a:gd name="T53" fmla="*/ 14 h 155"/>
                <a:gd name="T54" fmla="*/ 19 w 122"/>
                <a:gd name="T55" fmla="*/ 35 h 155"/>
                <a:gd name="T56" fmla="*/ 12 w 122"/>
                <a:gd name="T57" fmla="*/ 70 h 155"/>
                <a:gd name="T58" fmla="*/ 24 w 122"/>
                <a:gd name="T59" fmla="*/ 95 h 155"/>
                <a:gd name="T60" fmla="*/ 36 w 122"/>
                <a:gd name="T61" fmla="*/ 105 h 155"/>
                <a:gd name="T62" fmla="*/ 38 w 122"/>
                <a:gd name="T63" fmla="*/ 108 h 155"/>
                <a:gd name="T64" fmla="*/ 38 w 122"/>
                <a:gd name="T65" fmla="*/ 117 h 155"/>
                <a:gd name="T66" fmla="*/ 38 w 122"/>
                <a:gd name="T67" fmla="*/ 118 h 155"/>
                <a:gd name="T68" fmla="*/ 82 w 122"/>
                <a:gd name="T69" fmla="*/ 118 h 155"/>
                <a:gd name="T70" fmla="*/ 38 w 122"/>
                <a:gd name="T71" fmla="*/ 129 h 155"/>
                <a:gd name="T72" fmla="*/ 38 w 122"/>
                <a:gd name="T73" fmla="*/ 141 h 155"/>
                <a:gd name="T74" fmla="*/ 42 w 122"/>
                <a:gd name="T75" fmla="*/ 144 h 155"/>
                <a:gd name="T76" fmla="*/ 79 w 122"/>
                <a:gd name="T77" fmla="*/ 144 h 155"/>
                <a:gd name="T78" fmla="*/ 82 w 122"/>
                <a:gd name="T79" fmla="*/ 141 h 155"/>
                <a:gd name="T80" fmla="*/ 82 w 122"/>
                <a:gd name="T81" fmla="*/ 129 h 155"/>
                <a:gd name="T82" fmla="*/ 82 w 122"/>
                <a:gd name="T83" fmla="*/ 129 h 155"/>
                <a:gd name="T84" fmla="*/ 38 w 122"/>
                <a:gd name="T85" fmla="*/ 12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2" h="155">
                  <a:moveTo>
                    <a:pt x="60" y="155"/>
                  </a:moveTo>
                  <a:cubicBezTo>
                    <a:pt x="54" y="155"/>
                    <a:pt x="48" y="155"/>
                    <a:pt x="42" y="155"/>
                  </a:cubicBezTo>
                  <a:cubicBezTo>
                    <a:pt x="35" y="155"/>
                    <a:pt x="30" y="150"/>
                    <a:pt x="28" y="144"/>
                  </a:cubicBezTo>
                  <a:cubicBezTo>
                    <a:pt x="28" y="143"/>
                    <a:pt x="28" y="142"/>
                    <a:pt x="28" y="140"/>
                  </a:cubicBezTo>
                  <a:cubicBezTo>
                    <a:pt x="28" y="131"/>
                    <a:pt x="28" y="122"/>
                    <a:pt x="28" y="113"/>
                  </a:cubicBezTo>
                  <a:cubicBezTo>
                    <a:pt x="28" y="112"/>
                    <a:pt x="28" y="112"/>
                    <a:pt x="27" y="111"/>
                  </a:cubicBezTo>
                  <a:cubicBezTo>
                    <a:pt x="17" y="105"/>
                    <a:pt x="10" y="96"/>
                    <a:pt x="6" y="86"/>
                  </a:cubicBezTo>
                  <a:cubicBezTo>
                    <a:pt x="2" y="77"/>
                    <a:pt x="0" y="68"/>
                    <a:pt x="1" y="58"/>
                  </a:cubicBezTo>
                  <a:cubicBezTo>
                    <a:pt x="2" y="47"/>
                    <a:pt x="5" y="37"/>
                    <a:pt x="12" y="28"/>
                  </a:cubicBezTo>
                  <a:cubicBezTo>
                    <a:pt x="21" y="15"/>
                    <a:pt x="33" y="7"/>
                    <a:pt x="48" y="4"/>
                  </a:cubicBezTo>
                  <a:cubicBezTo>
                    <a:pt x="66" y="0"/>
                    <a:pt x="83" y="4"/>
                    <a:pt x="98" y="16"/>
                  </a:cubicBezTo>
                  <a:cubicBezTo>
                    <a:pt x="110" y="26"/>
                    <a:pt x="117" y="39"/>
                    <a:pt x="119" y="54"/>
                  </a:cubicBezTo>
                  <a:cubicBezTo>
                    <a:pt x="122" y="75"/>
                    <a:pt x="115" y="93"/>
                    <a:pt x="99" y="107"/>
                  </a:cubicBezTo>
                  <a:cubicBezTo>
                    <a:pt x="97" y="109"/>
                    <a:pt x="95" y="110"/>
                    <a:pt x="93" y="112"/>
                  </a:cubicBezTo>
                  <a:cubicBezTo>
                    <a:pt x="93" y="112"/>
                    <a:pt x="93" y="112"/>
                    <a:pt x="93" y="113"/>
                  </a:cubicBezTo>
                  <a:cubicBezTo>
                    <a:pt x="93" y="122"/>
                    <a:pt x="93" y="131"/>
                    <a:pt x="93" y="141"/>
                  </a:cubicBezTo>
                  <a:cubicBezTo>
                    <a:pt x="93" y="147"/>
                    <a:pt x="89" y="152"/>
                    <a:pt x="83" y="154"/>
                  </a:cubicBezTo>
                  <a:cubicBezTo>
                    <a:pt x="82" y="154"/>
                    <a:pt x="80" y="155"/>
                    <a:pt x="78" y="155"/>
                  </a:cubicBezTo>
                  <a:cubicBezTo>
                    <a:pt x="72" y="155"/>
                    <a:pt x="66" y="155"/>
                    <a:pt x="60" y="155"/>
                  </a:cubicBezTo>
                  <a:close/>
                  <a:moveTo>
                    <a:pt x="82" y="118"/>
                  </a:moveTo>
                  <a:cubicBezTo>
                    <a:pt x="82" y="118"/>
                    <a:pt x="82" y="117"/>
                    <a:pt x="82" y="117"/>
                  </a:cubicBezTo>
                  <a:cubicBezTo>
                    <a:pt x="82" y="114"/>
                    <a:pt x="82" y="110"/>
                    <a:pt x="82" y="107"/>
                  </a:cubicBezTo>
                  <a:cubicBezTo>
                    <a:pt x="82" y="106"/>
                    <a:pt x="82" y="106"/>
                    <a:pt x="83" y="106"/>
                  </a:cubicBezTo>
                  <a:cubicBezTo>
                    <a:pt x="84" y="105"/>
                    <a:pt x="86" y="104"/>
                    <a:pt x="88" y="103"/>
                  </a:cubicBezTo>
                  <a:cubicBezTo>
                    <a:pt x="100" y="94"/>
                    <a:pt x="107" y="83"/>
                    <a:pt x="109" y="68"/>
                  </a:cubicBezTo>
                  <a:cubicBezTo>
                    <a:pt x="110" y="58"/>
                    <a:pt x="108" y="48"/>
                    <a:pt x="103" y="39"/>
                  </a:cubicBezTo>
                  <a:cubicBezTo>
                    <a:pt x="93" y="20"/>
                    <a:pt x="73" y="10"/>
                    <a:pt x="52" y="14"/>
                  </a:cubicBezTo>
                  <a:cubicBezTo>
                    <a:pt x="38" y="16"/>
                    <a:pt x="27" y="24"/>
                    <a:pt x="19" y="35"/>
                  </a:cubicBezTo>
                  <a:cubicBezTo>
                    <a:pt x="12" y="46"/>
                    <a:pt x="10" y="58"/>
                    <a:pt x="12" y="70"/>
                  </a:cubicBezTo>
                  <a:cubicBezTo>
                    <a:pt x="14" y="80"/>
                    <a:pt x="18" y="88"/>
                    <a:pt x="24" y="95"/>
                  </a:cubicBezTo>
                  <a:cubicBezTo>
                    <a:pt x="28" y="99"/>
                    <a:pt x="32" y="103"/>
                    <a:pt x="36" y="105"/>
                  </a:cubicBezTo>
                  <a:cubicBezTo>
                    <a:pt x="38" y="106"/>
                    <a:pt x="38" y="107"/>
                    <a:pt x="38" y="108"/>
                  </a:cubicBezTo>
                  <a:cubicBezTo>
                    <a:pt x="38" y="111"/>
                    <a:pt x="38" y="114"/>
                    <a:pt x="38" y="117"/>
                  </a:cubicBezTo>
                  <a:cubicBezTo>
                    <a:pt x="38" y="117"/>
                    <a:pt x="38" y="118"/>
                    <a:pt x="38" y="118"/>
                  </a:cubicBezTo>
                  <a:cubicBezTo>
                    <a:pt x="53" y="118"/>
                    <a:pt x="67" y="118"/>
                    <a:pt x="82" y="118"/>
                  </a:cubicBezTo>
                  <a:close/>
                  <a:moveTo>
                    <a:pt x="38" y="129"/>
                  </a:moveTo>
                  <a:cubicBezTo>
                    <a:pt x="38" y="133"/>
                    <a:pt x="38" y="137"/>
                    <a:pt x="38" y="141"/>
                  </a:cubicBezTo>
                  <a:cubicBezTo>
                    <a:pt x="38" y="143"/>
                    <a:pt x="40" y="144"/>
                    <a:pt x="42" y="144"/>
                  </a:cubicBezTo>
                  <a:cubicBezTo>
                    <a:pt x="54" y="144"/>
                    <a:pt x="66" y="144"/>
                    <a:pt x="79" y="144"/>
                  </a:cubicBezTo>
                  <a:cubicBezTo>
                    <a:pt x="81" y="144"/>
                    <a:pt x="82" y="143"/>
                    <a:pt x="82" y="141"/>
                  </a:cubicBezTo>
                  <a:cubicBezTo>
                    <a:pt x="82" y="137"/>
                    <a:pt x="82" y="133"/>
                    <a:pt x="82" y="129"/>
                  </a:cubicBezTo>
                  <a:cubicBezTo>
                    <a:pt x="82" y="129"/>
                    <a:pt x="82" y="129"/>
                    <a:pt x="82" y="129"/>
                  </a:cubicBezTo>
                  <a:cubicBezTo>
                    <a:pt x="67" y="129"/>
                    <a:pt x="53" y="129"/>
                    <a:pt x="38" y="129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7" name="Freeform 86"/>
            <p:cNvSpPr/>
            <p:nvPr/>
          </p:nvSpPr>
          <p:spPr bwMode="auto">
            <a:xfrm>
              <a:off x="9340388" y="1464938"/>
              <a:ext cx="118485" cy="27262"/>
            </a:xfrm>
            <a:custGeom>
              <a:avLst/>
              <a:gdLst>
                <a:gd name="T0" fmla="*/ 23 w 47"/>
                <a:gd name="T1" fmla="*/ 11 h 11"/>
                <a:gd name="T2" fmla="*/ 5 w 47"/>
                <a:gd name="T3" fmla="*/ 11 h 11"/>
                <a:gd name="T4" fmla="*/ 0 w 47"/>
                <a:gd name="T5" fmla="*/ 5 h 11"/>
                <a:gd name="T6" fmla="*/ 5 w 47"/>
                <a:gd name="T7" fmla="*/ 0 h 11"/>
                <a:gd name="T8" fmla="*/ 6 w 47"/>
                <a:gd name="T9" fmla="*/ 0 h 11"/>
                <a:gd name="T10" fmla="*/ 41 w 47"/>
                <a:gd name="T11" fmla="*/ 0 h 11"/>
                <a:gd name="T12" fmla="*/ 46 w 47"/>
                <a:gd name="T13" fmla="*/ 4 h 11"/>
                <a:gd name="T14" fmla="*/ 41 w 47"/>
                <a:gd name="T15" fmla="*/ 11 h 11"/>
                <a:gd name="T16" fmla="*/ 27 w 47"/>
                <a:gd name="T17" fmla="*/ 11 h 11"/>
                <a:gd name="T18" fmla="*/ 23 w 47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11">
                  <a:moveTo>
                    <a:pt x="23" y="11"/>
                  </a:moveTo>
                  <a:cubicBezTo>
                    <a:pt x="17" y="11"/>
                    <a:pt x="11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1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17" y="0"/>
                    <a:pt x="29" y="0"/>
                    <a:pt x="41" y="0"/>
                  </a:cubicBezTo>
                  <a:cubicBezTo>
                    <a:pt x="44" y="0"/>
                    <a:pt x="46" y="2"/>
                    <a:pt x="46" y="4"/>
                  </a:cubicBezTo>
                  <a:cubicBezTo>
                    <a:pt x="47" y="7"/>
                    <a:pt x="45" y="11"/>
                    <a:pt x="41" y="11"/>
                  </a:cubicBezTo>
                  <a:cubicBezTo>
                    <a:pt x="37" y="11"/>
                    <a:pt x="32" y="11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108" name="直接连接符 107"/>
          <p:cNvCxnSpPr/>
          <p:nvPr/>
        </p:nvCxnSpPr>
        <p:spPr>
          <a:xfrm>
            <a:off x="9340388" y="2584010"/>
            <a:ext cx="0" cy="633304"/>
          </a:xfrm>
          <a:prstGeom prst="line">
            <a:avLst/>
          </a:prstGeom>
          <a:ln w="28575">
            <a:solidFill>
              <a:srgbClr val="22B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矩形 108"/>
          <p:cNvSpPr/>
          <p:nvPr/>
        </p:nvSpPr>
        <p:spPr>
          <a:xfrm>
            <a:off x="2848369" y="1824932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  <p:sp>
        <p:nvSpPr>
          <p:cNvPr id="110" name="矩形 109"/>
          <p:cNvSpPr/>
          <p:nvPr/>
        </p:nvSpPr>
        <p:spPr>
          <a:xfrm>
            <a:off x="5527263" y="1824932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  <p:sp>
        <p:nvSpPr>
          <p:cNvPr id="111" name="矩形 110"/>
          <p:cNvSpPr/>
          <p:nvPr/>
        </p:nvSpPr>
        <p:spPr>
          <a:xfrm>
            <a:off x="8310765" y="1824932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  <p:sp>
        <p:nvSpPr>
          <p:cNvPr id="112" name="矩形 111"/>
          <p:cNvSpPr/>
          <p:nvPr/>
        </p:nvSpPr>
        <p:spPr>
          <a:xfrm>
            <a:off x="1498540" y="5032804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  <p:sp>
        <p:nvSpPr>
          <p:cNvPr id="113" name="矩形 112"/>
          <p:cNvSpPr/>
          <p:nvPr/>
        </p:nvSpPr>
        <p:spPr>
          <a:xfrm>
            <a:off x="4177434" y="5032804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  <p:sp>
        <p:nvSpPr>
          <p:cNvPr id="114" name="矩形 113"/>
          <p:cNvSpPr/>
          <p:nvPr/>
        </p:nvSpPr>
        <p:spPr>
          <a:xfrm>
            <a:off x="6960936" y="5032804"/>
            <a:ext cx="2059246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400" dirty="0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3392" y="2067803"/>
            <a:ext cx="3450569" cy="64516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3392" y="1563747"/>
            <a:ext cx="3450569" cy="458908"/>
          </a:xfrm>
          <a:prstGeom prst="rect">
            <a:avLst/>
          </a:prstGeom>
          <a:solidFill>
            <a:srgbClr val="1A889E"/>
          </a:solidFill>
        </p:spPr>
        <p:txBody>
          <a:bodyPr wrap="square" rIns="90000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b="1" dirty="0">
              <a:solidFill>
                <a:srgbClr val="1A88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192344" y="1567373"/>
            <a:ext cx="720080" cy="7200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55966" y="4065792"/>
            <a:ext cx="2458741" cy="92202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536160" y="4132808"/>
            <a:ext cx="2458741" cy="92202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36629" y="2367859"/>
            <a:ext cx="2458741" cy="92202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048328" y="2368658"/>
            <a:ext cx="2458741" cy="922020"/>
          </a:xfrm>
          <a:prstGeom prst="rect">
            <a:avLst/>
          </a:prstGeom>
          <a:noFill/>
        </p:spPr>
        <p:txBody>
          <a:bodyPr wrap="square" r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2A2C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16" name="椭圆 15"/>
          <p:cNvSpPr/>
          <p:nvPr/>
        </p:nvSpPr>
        <p:spPr>
          <a:xfrm>
            <a:off x="2999656" y="5431273"/>
            <a:ext cx="720080" cy="7200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636060" y="4423161"/>
            <a:ext cx="720080" cy="72008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195118" y="2602406"/>
            <a:ext cx="720080" cy="72008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9" name="直接连接符 18"/>
          <p:cNvCxnSpPr>
            <a:stCxn id="16" idx="2"/>
          </p:cNvCxnSpPr>
          <p:nvPr/>
        </p:nvCxnSpPr>
        <p:spPr>
          <a:xfrm flipH="1">
            <a:off x="0" y="5791313"/>
            <a:ext cx="2999656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线连接符 19"/>
          <p:cNvCxnSpPr>
            <a:stCxn id="17" idx="0"/>
            <a:endCxn id="18" idx="4"/>
          </p:cNvCxnSpPr>
          <p:nvPr/>
        </p:nvCxnSpPr>
        <p:spPr>
          <a:xfrm rot="16200000" flipV="1">
            <a:off x="5725292" y="3152353"/>
            <a:ext cx="1100675" cy="1440942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1" idx="6"/>
          </p:cNvCxnSpPr>
          <p:nvPr/>
        </p:nvCxnSpPr>
        <p:spPr>
          <a:xfrm>
            <a:off x="9912424" y="1985470"/>
            <a:ext cx="2261727" cy="0"/>
          </a:xfrm>
          <a:prstGeom prst="line">
            <a:avLst/>
          </a:prstGeom>
          <a:ln>
            <a:solidFill>
              <a:srgbClr val="841E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任意多边形 21"/>
          <p:cNvSpPr/>
          <p:nvPr/>
        </p:nvSpPr>
        <p:spPr>
          <a:xfrm>
            <a:off x="3683000" y="5125357"/>
            <a:ext cx="3327400" cy="660400"/>
          </a:xfrm>
          <a:custGeom>
            <a:avLst/>
            <a:gdLst>
              <a:gd name="connsiteX0" fmla="*/ 0 w 3327400"/>
              <a:gd name="connsiteY0" fmla="*/ 660400 h 660400"/>
              <a:gd name="connsiteX1" fmla="*/ 2590800 w 3327400"/>
              <a:gd name="connsiteY1" fmla="*/ 609600 h 660400"/>
              <a:gd name="connsiteX2" fmla="*/ 3327400 w 3327400"/>
              <a:gd name="connsiteY2" fmla="*/ 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7400" h="660400">
                <a:moveTo>
                  <a:pt x="0" y="660400"/>
                </a:moveTo>
                <a:lnTo>
                  <a:pt x="2590800" y="609600"/>
                </a:lnTo>
                <a:cubicBezTo>
                  <a:pt x="3145367" y="499533"/>
                  <a:pt x="3244850" y="383117"/>
                  <a:pt x="3327400" y="0"/>
                </a:cubicBez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5537200" y="1837705"/>
            <a:ext cx="3657600" cy="785752"/>
          </a:xfrm>
          <a:custGeom>
            <a:avLst/>
            <a:gdLst>
              <a:gd name="connsiteX0" fmla="*/ 3657600 w 3657600"/>
              <a:gd name="connsiteY0" fmla="*/ 87252 h 785752"/>
              <a:gd name="connsiteX1" fmla="*/ 774700 w 3657600"/>
              <a:gd name="connsiteY1" fmla="*/ 61852 h 785752"/>
              <a:gd name="connsiteX2" fmla="*/ 0 w 3657600"/>
              <a:gd name="connsiteY2" fmla="*/ 785752 h 7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785752">
                <a:moveTo>
                  <a:pt x="3657600" y="87252"/>
                </a:moveTo>
                <a:cubicBezTo>
                  <a:pt x="2520950" y="16343"/>
                  <a:pt x="1384300" y="-54565"/>
                  <a:pt x="774700" y="61852"/>
                </a:cubicBezTo>
                <a:cubicBezTo>
                  <a:pt x="165100" y="178269"/>
                  <a:pt x="40217" y="557152"/>
                  <a:pt x="0" y="785752"/>
                </a:cubicBez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4" name="Group 11"/>
          <p:cNvGrpSpPr>
            <a:grpSpLocks noChangeAspect="1"/>
          </p:cNvGrpSpPr>
          <p:nvPr/>
        </p:nvGrpSpPr>
        <p:grpSpPr bwMode="auto">
          <a:xfrm>
            <a:off x="3184572" y="5605757"/>
            <a:ext cx="360000" cy="360000"/>
            <a:chOff x="3605" y="1602"/>
            <a:chExt cx="447" cy="415"/>
          </a:xfrm>
          <a:solidFill>
            <a:schemeClr val="bg1"/>
          </a:solidFill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3691" y="1602"/>
              <a:ext cx="361" cy="353"/>
            </a:xfrm>
            <a:custGeom>
              <a:avLst/>
              <a:gdLst>
                <a:gd name="T0" fmla="*/ 1 w 150"/>
                <a:gd name="T1" fmla="*/ 77 h 147"/>
                <a:gd name="T2" fmla="*/ 1 w 150"/>
                <a:gd name="T3" fmla="*/ 57 h 147"/>
                <a:gd name="T4" fmla="*/ 12 w 150"/>
                <a:gd name="T5" fmla="*/ 43 h 147"/>
                <a:gd name="T6" fmla="*/ 51 w 150"/>
                <a:gd name="T7" fmla="*/ 35 h 147"/>
                <a:gd name="T8" fmla="*/ 100 w 150"/>
                <a:gd name="T9" fmla="*/ 13 h 147"/>
                <a:gd name="T10" fmla="*/ 135 w 150"/>
                <a:gd name="T11" fmla="*/ 22 h 147"/>
                <a:gd name="T12" fmla="*/ 138 w 150"/>
                <a:gd name="T13" fmla="*/ 124 h 147"/>
                <a:gd name="T14" fmla="*/ 127 w 150"/>
                <a:gd name="T15" fmla="*/ 141 h 147"/>
                <a:gd name="T16" fmla="*/ 109 w 150"/>
                <a:gd name="T17" fmla="*/ 143 h 147"/>
                <a:gd name="T18" fmla="*/ 34 w 150"/>
                <a:gd name="T19" fmla="*/ 114 h 147"/>
                <a:gd name="T20" fmla="*/ 7 w 150"/>
                <a:gd name="T21" fmla="*/ 110 h 147"/>
                <a:gd name="T22" fmla="*/ 1 w 150"/>
                <a:gd name="T23" fmla="*/ 102 h 147"/>
                <a:gd name="T24" fmla="*/ 1 w 150"/>
                <a:gd name="T25" fmla="*/ 77 h 147"/>
                <a:gd name="T26" fmla="*/ 137 w 150"/>
                <a:gd name="T27" fmla="*/ 75 h 147"/>
                <a:gd name="T28" fmla="*/ 136 w 150"/>
                <a:gd name="T29" fmla="*/ 75 h 147"/>
                <a:gd name="T30" fmla="*/ 135 w 150"/>
                <a:gd name="T31" fmla="*/ 56 h 147"/>
                <a:gd name="T32" fmla="*/ 127 w 150"/>
                <a:gd name="T33" fmla="*/ 28 h 147"/>
                <a:gd name="T34" fmla="*/ 119 w 150"/>
                <a:gd name="T35" fmla="*/ 19 h 147"/>
                <a:gd name="T36" fmla="*/ 112 w 150"/>
                <a:gd name="T37" fmla="*/ 29 h 147"/>
                <a:gd name="T38" fmla="*/ 109 w 150"/>
                <a:gd name="T39" fmla="*/ 39 h 147"/>
                <a:gd name="T40" fmla="*/ 106 w 150"/>
                <a:gd name="T41" fmla="*/ 92 h 147"/>
                <a:gd name="T42" fmla="*/ 112 w 150"/>
                <a:gd name="T43" fmla="*/ 124 h 147"/>
                <a:gd name="T44" fmla="*/ 119 w 150"/>
                <a:gd name="T45" fmla="*/ 131 h 147"/>
                <a:gd name="T46" fmla="*/ 127 w 150"/>
                <a:gd name="T47" fmla="*/ 124 h 147"/>
                <a:gd name="T48" fmla="*/ 130 w 150"/>
                <a:gd name="T49" fmla="*/ 115 h 147"/>
                <a:gd name="T50" fmla="*/ 137 w 150"/>
                <a:gd name="T51" fmla="*/ 7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47">
                  <a:moveTo>
                    <a:pt x="1" y="77"/>
                  </a:moveTo>
                  <a:cubicBezTo>
                    <a:pt x="1" y="70"/>
                    <a:pt x="2" y="63"/>
                    <a:pt x="1" y="57"/>
                  </a:cubicBezTo>
                  <a:cubicBezTo>
                    <a:pt x="0" y="48"/>
                    <a:pt x="4" y="45"/>
                    <a:pt x="12" y="43"/>
                  </a:cubicBezTo>
                  <a:cubicBezTo>
                    <a:pt x="25" y="41"/>
                    <a:pt x="38" y="38"/>
                    <a:pt x="51" y="35"/>
                  </a:cubicBezTo>
                  <a:cubicBezTo>
                    <a:pt x="69" y="31"/>
                    <a:pt x="85" y="24"/>
                    <a:pt x="100" y="13"/>
                  </a:cubicBezTo>
                  <a:cubicBezTo>
                    <a:pt x="116" y="0"/>
                    <a:pt x="128" y="3"/>
                    <a:pt x="135" y="22"/>
                  </a:cubicBezTo>
                  <a:cubicBezTo>
                    <a:pt x="147" y="56"/>
                    <a:pt x="150" y="90"/>
                    <a:pt x="138" y="124"/>
                  </a:cubicBezTo>
                  <a:cubicBezTo>
                    <a:pt x="135" y="130"/>
                    <a:pt x="131" y="136"/>
                    <a:pt x="127" y="141"/>
                  </a:cubicBezTo>
                  <a:cubicBezTo>
                    <a:pt x="122" y="147"/>
                    <a:pt x="114" y="147"/>
                    <a:pt x="109" y="143"/>
                  </a:cubicBezTo>
                  <a:cubicBezTo>
                    <a:pt x="88" y="121"/>
                    <a:pt x="61" y="119"/>
                    <a:pt x="34" y="114"/>
                  </a:cubicBezTo>
                  <a:cubicBezTo>
                    <a:pt x="25" y="113"/>
                    <a:pt x="16" y="111"/>
                    <a:pt x="7" y="110"/>
                  </a:cubicBezTo>
                  <a:cubicBezTo>
                    <a:pt x="3" y="109"/>
                    <a:pt x="1" y="107"/>
                    <a:pt x="1" y="102"/>
                  </a:cubicBezTo>
                  <a:cubicBezTo>
                    <a:pt x="1" y="94"/>
                    <a:pt x="1" y="86"/>
                    <a:pt x="1" y="77"/>
                  </a:cubicBezTo>
                  <a:close/>
                  <a:moveTo>
                    <a:pt x="137" y="75"/>
                  </a:moveTo>
                  <a:cubicBezTo>
                    <a:pt x="137" y="75"/>
                    <a:pt x="136" y="75"/>
                    <a:pt x="136" y="75"/>
                  </a:cubicBezTo>
                  <a:cubicBezTo>
                    <a:pt x="136" y="69"/>
                    <a:pt x="136" y="62"/>
                    <a:pt x="135" y="56"/>
                  </a:cubicBezTo>
                  <a:cubicBezTo>
                    <a:pt x="133" y="47"/>
                    <a:pt x="131" y="37"/>
                    <a:pt x="127" y="28"/>
                  </a:cubicBezTo>
                  <a:cubicBezTo>
                    <a:pt x="126" y="25"/>
                    <a:pt x="122" y="22"/>
                    <a:pt x="119" y="19"/>
                  </a:cubicBezTo>
                  <a:cubicBezTo>
                    <a:pt x="117" y="22"/>
                    <a:pt x="113" y="25"/>
                    <a:pt x="112" y="29"/>
                  </a:cubicBezTo>
                  <a:cubicBezTo>
                    <a:pt x="110" y="32"/>
                    <a:pt x="109" y="36"/>
                    <a:pt x="109" y="39"/>
                  </a:cubicBezTo>
                  <a:cubicBezTo>
                    <a:pt x="107" y="57"/>
                    <a:pt x="106" y="74"/>
                    <a:pt x="106" y="92"/>
                  </a:cubicBezTo>
                  <a:cubicBezTo>
                    <a:pt x="106" y="103"/>
                    <a:pt x="109" y="113"/>
                    <a:pt x="112" y="124"/>
                  </a:cubicBezTo>
                  <a:cubicBezTo>
                    <a:pt x="113" y="127"/>
                    <a:pt x="117" y="131"/>
                    <a:pt x="119" y="131"/>
                  </a:cubicBezTo>
                  <a:cubicBezTo>
                    <a:pt x="122" y="131"/>
                    <a:pt x="125" y="127"/>
                    <a:pt x="127" y="124"/>
                  </a:cubicBezTo>
                  <a:cubicBezTo>
                    <a:pt x="128" y="122"/>
                    <a:pt x="130" y="118"/>
                    <a:pt x="130" y="115"/>
                  </a:cubicBezTo>
                  <a:cubicBezTo>
                    <a:pt x="133" y="102"/>
                    <a:pt x="135" y="89"/>
                    <a:pt x="137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/>
            <p:nvPr/>
          </p:nvSpPr>
          <p:spPr bwMode="auto">
            <a:xfrm>
              <a:off x="3694" y="1890"/>
              <a:ext cx="129" cy="127"/>
            </a:xfrm>
            <a:custGeom>
              <a:avLst/>
              <a:gdLst>
                <a:gd name="T0" fmla="*/ 0 w 54"/>
                <a:gd name="T1" fmla="*/ 0 h 53"/>
                <a:gd name="T2" fmla="*/ 26 w 54"/>
                <a:gd name="T3" fmla="*/ 6 h 53"/>
                <a:gd name="T4" fmla="*/ 29 w 54"/>
                <a:gd name="T5" fmla="*/ 9 h 53"/>
                <a:gd name="T6" fmla="*/ 49 w 54"/>
                <a:gd name="T7" fmla="*/ 40 h 53"/>
                <a:gd name="T8" fmla="*/ 42 w 54"/>
                <a:gd name="T9" fmla="*/ 52 h 53"/>
                <a:gd name="T10" fmla="*/ 17 w 54"/>
                <a:gd name="T11" fmla="*/ 41 h 53"/>
                <a:gd name="T12" fmla="*/ 0 w 54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3">
                  <a:moveTo>
                    <a:pt x="0" y="0"/>
                  </a:moveTo>
                  <a:cubicBezTo>
                    <a:pt x="9" y="2"/>
                    <a:pt x="18" y="4"/>
                    <a:pt x="26" y="6"/>
                  </a:cubicBezTo>
                  <a:cubicBezTo>
                    <a:pt x="28" y="7"/>
                    <a:pt x="29" y="8"/>
                    <a:pt x="29" y="9"/>
                  </a:cubicBezTo>
                  <a:cubicBezTo>
                    <a:pt x="36" y="19"/>
                    <a:pt x="43" y="30"/>
                    <a:pt x="49" y="40"/>
                  </a:cubicBezTo>
                  <a:cubicBezTo>
                    <a:pt x="54" y="49"/>
                    <a:pt x="52" y="52"/>
                    <a:pt x="42" y="52"/>
                  </a:cubicBezTo>
                  <a:cubicBezTo>
                    <a:pt x="31" y="53"/>
                    <a:pt x="23" y="50"/>
                    <a:pt x="17" y="41"/>
                  </a:cubicBezTo>
                  <a:cubicBezTo>
                    <a:pt x="8" y="29"/>
                    <a:pt x="0" y="1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/>
            <p:nvPr/>
          </p:nvSpPr>
          <p:spPr bwMode="auto">
            <a:xfrm>
              <a:off x="3605" y="1719"/>
              <a:ext cx="60" cy="128"/>
            </a:xfrm>
            <a:custGeom>
              <a:avLst/>
              <a:gdLst>
                <a:gd name="T0" fmla="*/ 25 w 25"/>
                <a:gd name="T1" fmla="*/ 53 h 53"/>
                <a:gd name="T2" fmla="*/ 14 w 25"/>
                <a:gd name="T3" fmla="*/ 53 h 53"/>
                <a:gd name="T4" fmla="*/ 0 w 25"/>
                <a:gd name="T5" fmla="*/ 40 h 53"/>
                <a:gd name="T6" fmla="*/ 0 w 25"/>
                <a:gd name="T7" fmla="*/ 18 h 53"/>
                <a:gd name="T8" fmla="*/ 18 w 25"/>
                <a:gd name="T9" fmla="*/ 0 h 53"/>
                <a:gd name="T10" fmla="*/ 25 w 25"/>
                <a:gd name="T11" fmla="*/ 1 h 53"/>
                <a:gd name="T12" fmla="*/ 25 w 25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3">
                  <a:moveTo>
                    <a:pt x="25" y="53"/>
                  </a:moveTo>
                  <a:cubicBezTo>
                    <a:pt x="20" y="53"/>
                    <a:pt x="17" y="53"/>
                    <a:pt x="14" y="53"/>
                  </a:cubicBezTo>
                  <a:cubicBezTo>
                    <a:pt x="5" y="53"/>
                    <a:pt x="1" y="48"/>
                    <a:pt x="0" y="40"/>
                  </a:cubicBezTo>
                  <a:cubicBezTo>
                    <a:pt x="0" y="32"/>
                    <a:pt x="0" y="25"/>
                    <a:pt x="0" y="18"/>
                  </a:cubicBezTo>
                  <a:cubicBezTo>
                    <a:pt x="0" y="4"/>
                    <a:pt x="4" y="0"/>
                    <a:pt x="18" y="0"/>
                  </a:cubicBezTo>
                  <a:cubicBezTo>
                    <a:pt x="20" y="0"/>
                    <a:pt x="22" y="1"/>
                    <a:pt x="25" y="1"/>
                  </a:cubicBezTo>
                  <a:cubicBezTo>
                    <a:pt x="25" y="18"/>
                    <a:pt x="25" y="35"/>
                    <a:pt x="25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15"/>
          <p:cNvGrpSpPr>
            <a:grpSpLocks noChangeAspect="1"/>
          </p:cNvGrpSpPr>
          <p:nvPr/>
        </p:nvGrpSpPr>
        <p:grpSpPr bwMode="auto">
          <a:xfrm>
            <a:off x="9356882" y="1743182"/>
            <a:ext cx="360000" cy="360000"/>
            <a:chOff x="864" y="477"/>
            <a:chExt cx="563" cy="532"/>
          </a:xfrm>
          <a:solidFill>
            <a:schemeClr val="bg1"/>
          </a:solidFill>
        </p:grpSpPr>
        <p:sp>
          <p:nvSpPr>
            <p:cNvPr id="29" name="Freeform 17"/>
            <p:cNvSpPr/>
            <p:nvPr/>
          </p:nvSpPr>
          <p:spPr bwMode="auto">
            <a:xfrm>
              <a:off x="912" y="477"/>
              <a:ext cx="515" cy="532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8"/>
            <p:cNvSpPr/>
            <p:nvPr/>
          </p:nvSpPr>
          <p:spPr bwMode="auto">
            <a:xfrm>
              <a:off x="864" y="508"/>
              <a:ext cx="339" cy="272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1017" y="589"/>
              <a:ext cx="291" cy="301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Freeform 5"/>
          <p:cNvSpPr>
            <a:spLocks noChangeAspect="1" noEditPoints="1"/>
          </p:cNvSpPr>
          <p:nvPr/>
        </p:nvSpPr>
        <p:spPr bwMode="auto">
          <a:xfrm>
            <a:off x="6830400" y="4603242"/>
            <a:ext cx="360000" cy="360000"/>
          </a:xfrm>
          <a:custGeom>
            <a:avLst/>
            <a:gdLst>
              <a:gd name="T0" fmla="*/ 0 w 207"/>
              <a:gd name="T1" fmla="*/ 87 h 208"/>
              <a:gd name="T2" fmla="*/ 0 w 207"/>
              <a:gd name="T3" fmla="*/ 78 h 208"/>
              <a:gd name="T4" fmla="*/ 0 w 207"/>
              <a:gd name="T5" fmla="*/ 77 h 208"/>
              <a:gd name="T6" fmla="*/ 1 w 207"/>
              <a:gd name="T7" fmla="*/ 65 h 208"/>
              <a:gd name="T8" fmla="*/ 16 w 207"/>
              <a:gd name="T9" fmla="*/ 33 h 208"/>
              <a:gd name="T10" fmla="*/ 46 w 207"/>
              <a:gd name="T11" fmla="*/ 8 h 208"/>
              <a:gd name="T12" fmla="*/ 74 w 207"/>
              <a:gd name="T13" fmla="*/ 1 h 208"/>
              <a:gd name="T14" fmla="*/ 77 w 207"/>
              <a:gd name="T15" fmla="*/ 0 h 208"/>
              <a:gd name="T16" fmla="*/ 86 w 207"/>
              <a:gd name="T17" fmla="*/ 0 h 208"/>
              <a:gd name="T18" fmla="*/ 92 w 207"/>
              <a:gd name="T19" fmla="*/ 1 h 208"/>
              <a:gd name="T20" fmla="*/ 114 w 207"/>
              <a:gd name="T21" fmla="*/ 7 h 208"/>
              <a:gd name="T22" fmla="*/ 150 w 207"/>
              <a:gd name="T23" fmla="*/ 36 h 208"/>
              <a:gd name="T24" fmla="*/ 163 w 207"/>
              <a:gd name="T25" fmla="*/ 75 h 208"/>
              <a:gd name="T26" fmla="*/ 163 w 207"/>
              <a:gd name="T27" fmla="*/ 94 h 208"/>
              <a:gd name="T28" fmla="*/ 152 w 207"/>
              <a:gd name="T29" fmla="*/ 125 h 208"/>
              <a:gd name="T30" fmla="*/ 151 w 207"/>
              <a:gd name="T31" fmla="*/ 127 h 208"/>
              <a:gd name="T32" fmla="*/ 153 w 207"/>
              <a:gd name="T33" fmla="*/ 129 h 208"/>
              <a:gd name="T34" fmla="*/ 202 w 207"/>
              <a:gd name="T35" fmla="*/ 178 h 208"/>
              <a:gd name="T36" fmla="*/ 206 w 207"/>
              <a:gd name="T37" fmla="*/ 185 h 208"/>
              <a:gd name="T38" fmla="*/ 207 w 207"/>
              <a:gd name="T39" fmla="*/ 188 h 208"/>
              <a:gd name="T40" fmla="*/ 207 w 207"/>
              <a:gd name="T41" fmla="*/ 192 h 208"/>
              <a:gd name="T42" fmla="*/ 207 w 207"/>
              <a:gd name="T43" fmla="*/ 193 h 208"/>
              <a:gd name="T44" fmla="*/ 197 w 207"/>
              <a:gd name="T45" fmla="*/ 206 h 208"/>
              <a:gd name="T46" fmla="*/ 192 w 207"/>
              <a:gd name="T47" fmla="*/ 208 h 208"/>
              <a:gd name="T48" fmla="*/ 188 w 207"/>
              <a:gd name="T49" fmla="*/ 208 h 208"/>
              <a:gd name="T50" fmla="*/ 187 w 207"/>
              <a:gd name="T51" fmla="*/ 207 h 208"/>
              <a:gd name="T52" fmla="*/ 176 w 207"/>
              <a:gd name="T53" fmla="*/ 201 h 208"/>
              <a:gd name="T54" fmla="*/ 144 w 207"/>
              <a:gd name="T55" fmla="*/ 169 h 208"/>
              <a:gd name="T56" fmla="*/ 126 w 207"/>
              <a:gd name="T57" fmla="*/ 151 h 208"/>
              <a:gd name="T58" fmla="*/ 123 w 207"/>
              <a:gd name="T59" fmla="*/ 153 h 208"/>
              <a:gd name="T60" fmla="*/ 88 w 207"/>
              <a:gd name="T61" fmla="*/ 164 h 208"/>
              <a:gd name="T62" fmla="*/ 67 w 207"/>
              <a:gd name="T63" fmla="*/ 163 h 208"/>
              <a:gd name="T64" fmla="*/ 39 w 207"/>
              <a:gd name="T65" fmla="*/ 152 h 208"/>
              <a:gd name="T66" fmla="*/ 10 w 207"/>
              <a:gd name="T67" fmla="*/ 122 h 208"/>
              <a:gd name="T68" fmla="*/ 0 w 207"/>
              <a:gd name="T69" fmla="*/ 90 h 208"/>
              <a:gd name="T70" fmla="*/ 0 w 207"/>
              <a:gd name="T71" fmla="*/ 87 h 208"/>
              <a:gd name="T72" fmla="*/ 138 w 207"/>
              <a:gd name="T73" fmla="*/ 82 h 208"/>
              <a:gd name="T74" fmla="*/ 82 w 207"/>
              <a:gd name="T75" fmla="*/ 26 h 208"/>
              <a:gd name="T76" fmla="*/ 26 w 207"/>
              <a:gd name="T77" fmla="*/ 82 h 208"/>
              <a:gd name="T78" fmla="*/ 82 w 207"/>
              <a:gd name="T79" fmla="*/ 138 h 208"/>
              <a:gd name="T80" fmla="*/ 138 w 207"/>
              <a:gd name="T81" fmla="*/ 82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7" h="208">
                <a:moveTo>
                  <a:pt x="0" y="87"/>
                </a:moveTo>
                <a:cubicBezTo>
                  <a:pt x="0" y="84"/>
                  <a:pt x="0" y="81"/>
                  <a:pt x="0" y="78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3"/>
                  <a:pt x="1" y="69"/>
                  <a:pt x="1" y="65"/>
                </a:cubicBezTo>
                <a:cubicBezTo>
                  <a:pt x="4" y="53"/>
                  <a:pt x="9" y="42"/>
                  <a:pt x="16" y="33"/>
                </a:cubicBezTo>
                <a:cubicBezTo>
                  <a:pt x="24" y="22"/>
                  <a:pt x="34" y="14"/>
                  <a:pt x="46" y="8"/>
                </a:cubicBezTo>
                <a:cubicBezTo>
                  <a:pt x="55" y="4"/>
                  <a:pt x="64" y="1"/>
                  <a:pt x="74" y="1"/>
                </a:cubicBezTo>
                <a:cubicBezTo>
                  <a:pt x="75" y="0"/>
                  <a:pt x="76" y="0"/>
                  <a:pt x="77" y="0"/>
                </a:cubicBezTo>
                <a:cubicBezTo>
                  <a:pt x="80" y="0"/>
                  <a:pt x="83" y="0"/>
                  <a:pt x="86" y="0"/>
                </a:cubicBezTo>
                <a:cubicBezTo>
                  <a:pt x="88" y="0"/>
                  <a:pt x="90" y="1"/>
                  <a:pt x="92" y="1"/>
                </a:cubicBezTo>
                <a:cubicBezTo>
                  <a:pt x="99" y="2"/>
                  <a:pt x="107" y="4"/>
                  <a:pt x="114" y="7"/>
                </a:cubicBezTo>
                <a:cubicBezTo>
                  <a:pt x="129" y="13"/>
                  <a:pt x="141" y="23"/>
                  <a:pt x="150" y="36"/>
                </a:cubicBezTo>
                <a:cubicBezTo>
                  <a:pt x="158" y="48"/>
                  <a:pt x="162" y="61"/>
                  <a:pt x="163" y="75"/>
                </a:cubicBezTo>
                <a:cubicBezTo>
                  <a:pt x="164" y="82"/>
                  <a:pt x="164" y="88"/>
                  <a:pt x="163" y="94"/>
                </a:cubicBezTo>
                <a:cubicBezTo>
                  <a:pt x="161" y="105"/>
                  <a:pt x="158" y="115"/>
                  <a:pt x="152" y="125"/>
                </a:cubicBezTo>
                <a:cubicBezTo>
                  <a:pt x="151" y="125"/>
                  <a:pt x="151" y="126"/>
                  <a:pt x="151" y="127"/>
                </a:cubicBezTo>
                <a:cubicBezTo>
                  <a:pt x="151" y="128"/>
                  <a:pt x="152" y="128"/>
                  <a:pt x="153" y="129"/>
                </a:cubicBezTo>
                <a:cubicBezTo>
                  <a:pt x="169" y="145"/>
                  <a:pt x="185" y="161"/>
                  <a:pt x="202" y="178"/>
                </a:cubicBezTo>
                <a:cubicBezTo>
                  <a:pt x="204" y="180"/>
                  <a:pt x="205" y="182"/>
                  <a:pt x="206" y="185"/>
                </a:cubicBezTo>
                <a:cubicBezTo>
                  <a:pt x="207" y="186"/>
                  <a:pt x="207" y="187"/>
                  <a:pt x="207" y="188"/>
                </a:cubicBezTo>
                <a:cubicBezTo>
                  <a:pt x="207" y="190"/>
                  <a:pt x="207" y="191"/>
                  <a:pt x="207" y="192"/>
                </a:cubicBezTo>
                <a:cubicBezTo>
                  <a:pt x="207" y="193"/>
                  <a:pt x="207" y="193"/>
                  <a:pt x="207" y="193"/>
                </a:cubicBezTo>
                <a:cubicBezTo>
                  <a:pt x="206" y="199"/>
                  <a:pt x="203" y="203"/>
                  <a:pt x="197" y="206"/>
                </a:cubicBezTo>
                <a:cubicBezTo>
                  <a:pt x="195" y="207"/>
                  <a:pt x="194" y="207"/>
                  <a:pt x="192" y="208"/>
                </a:cubicBezTo>
                <a:cubicBezTo>
                  <a:pt x="190" y="208"/>
                  <a:pt x="189" y="208"/>
                  <a:pt x="188" y="208"/>
                </a:cubicBezTo>
                <a:cubicBezTo>
                  <a:pt x="188" y="208"/>
                  <a:pt x="188" y="207"/>
                  <a:pt x="187" y="207"/>
                </a:cubicBezTo>
                <a:cubicBezTo>
                  <a:pt x="183" y="207"/>
                  <a:pt x="179" y="205"/>
                  <a:pt x="176" y="201"/>
                </a:cubicBezTo>
                <a:cubicBezTo>
                  <a:pt x="165" y="190"/>
                  <a:pt x="155" y="180"/>
                  <a:pt x="144" y="169"/>
                </a:cubicBezTo>
                <a:cubicBezTo>
                  <a:pt x="138" y="163"/>
                  <a:pt x="132" y="157"/>
                  <a:pt x="126" y="151"/>
                </a:cubicBezTo>
                <a:cubicBezTo>
                  <a:pt x="125" y="152"/>
                  <a:pt x="124" y="152"/>
                  <a:pt x="123" y="153"/>
                </a:cubicBezTo>
                <a:cubicBezTo>
                  <a:pt x="112" y="160"/>
                  <a:pt x="100" y="163"/>
                  <a:pt x="88" y="164"/>
                </a:cubicBezTo>
                <a:cubicBezTo>
                  <a:pt x="81" y="165"/>
                  <a:pt x="74" y="164"/>
                  <a:pt x="67" y="163"/>
                </a:cubicBezTo>
                <a:cubicBezTo>
                  <a:pt x="57" y="161"/>
                  <a:pt x="48" y="158"/>
                  <a:pt x="39" y="152"/>
                </a:cubicBezTo>
                <a:cubicBezTo>
                  <a:pt x="27" y="145"/>
                  <a:pt x="17" y="135"/>
                  <a:pt x="10" y="122"/>
                </a:cubicBezTo>
                <a:cubicBezTo>
                  <a:pt x="4" y="112"/>
                  <a:pt x="1" y="102"/>
                  <a:pt x="0" y="90"/>
                </a:cubicBezTo>
                <a:cubicBezTo>
                  <a:pt x="0" y="89"/>
                  <a:pt x="0" y="88"/>
                  <a:pt x="0" y="87"/>
                </a:cubicBezTo>
                <a:close/>
                <a:moveTo>
                  <a:pt x="138" y="82"/>
                </a:moveTo>
                <a:cubicBezTo>
                  <a:pt x="138" y="51"/>
                  <a:pt x="113" y="26"/>
                  <a:pt x="82" y="26"/>
                </a:cubicBezTo>
                <a:cubicBezTo>
                  <a:pt x="51" y="26"/>
                  <a:pt x="26" y="51"/>
                  <a:pt x="26" y="82"/>
                </a:cubicBezTo>
                <a:cubicBezTo>
                  <a:pt x="26" y="114"/>
                  <a:pt x="51" y="138"/>
                  <a:pt x="82" y="138"/>
                </a:cubicBezTo>
                <a:cubicBezTo>
                  <a:pt x="113" y="138"/>
                  <a:pt x="138" y="113"/>
                  <a:pt x="138" y="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3" name="Freeform 15"/>
          <p:cNvSpPr>
            <a:spLocks noChangeAspect="1"/>
          </p:cNvSpPr>
          <p:nvPr/>
        </p:nvSpPr>
        <p:spPr bwMode="auto">
          <a:xfrm>
            <a:off x="5360858" y="2763956"/>
            <a:ext cx="360000" cy="360000"/>
          </a:xfrm>
          <a:custGeom>
            <a:avLst/>
            <a:gdLst>
              <a:gd name="T0" fmla="*/ 89 w 214"/>
              <a:gd name="T1" fmla="*/ 145 h 214"/>
              <a:gd name="T2" fmla="*/ 1 w 214"/>
              <a:gd name="T3" fmla="*/ 213 h 214"/>
              <a:gd name="T4" fmla="*/ 1 w 214"/>
              <a:gd name="T5" fmla="*/ 213 h 214"/>
              <a:gd name="T6" fmla="*/ 68 w 214"/>
              <a:gd name="T7" fmla="*/ 127 h 214"/>
              <a:gd name="T8" fmla="*/ 63 w 214"/>
              <a:gd name="T9" fmla="*/ 126 h 214"/>
              <a:gd name="T10" fmla="*/ 34 w 214"/>
              <a:gd name="T11" fmla="*/ 127 h 214"/>
              <a:gd name="T12" fmla="*/ 1 w 214"/>
              <a:gd name="T13" fmla="*/ 133 h 214"/>
              <a:gd name="T14" fmla="*/ 0 w 214"/>
              <a:gd name="T15" fmla="*/ 133 h 214"/>
              <a:gd name="T16" fmla="*/ 6 w 214"/>
              <a:gd name="T17" fmla="*/ 126 h 214"/>
              <a:gd name="T18" fmla="*/ 40 w 214"/>
              <a:gd name="T19" fmla="*/ 81 h 214"/>
              <a:gd name="T20" fmla="*/ 42 w 214"/>
              <a:gd name="T21" fmla="*/ 80 h 214"/>
              <a:gd name="T22" fmla="*/ 79 w 214"/>
              <a:gd name="T23" fmla="*/ 80 h 214"/>
              <a:gd name="T24" fmla="*/ 81 w 214"/>
              <a:gd name="T25" fmla="*/ 79 h 214"/>
              <a:gd name="T26" fmla="*/ 145 w 214"/>
              <a:gd name="T27" fmla="*/ 15 h 214"/>
              <a:gd name="T28" fmla="*/ 150 w 214"/>
              <a:gd name="T29" fmla="*/ 13 h 214"/>
              <a:gd name="T30" fmla="*/ 213 w 214"/>
              <a:gd name="T31" fmla="*/ 0 h 214"/>
              <a:gd name="T32" fmla="*/ 214 w 214"/>
              <a:gd name="T33" fmla="*/ 0 h 214"/>
              <a:gd name="T34" fmla="*/ 213 w 214"/>
              <a:gd name="T35" fmla="*/ 6 h 214"/>
              <a:gd name="T36" fmla="*/ 204 w 214"/>
              <a:gd name="T37" fmla="*/ 53 h 214"/>
              <a:gd name="T38" fmla="*/ 201 w 214"/>
              <a:gd name="T39" fmla="*/ 66 h 214"/>
              <a:gd name="T40" fmla="*/ 200 w 214"/>
              <a:gd name="T41" fmla="*/ 68 h 214"/>
              <a:gd name="T42" fmla="*/ 139 w 214"/>
              <a:gd name="T43" fmla="*/ 128 h 214"/>
              <a:gd name="T44" fmla="*/ 135 w 214"/>
              <a:gd name="T45" fmla="*/ 133 h 214"/>
              <a:gd name="T46" fmla="*/ 134 w 214"/>
              <a:gd name="T47" fmla="*/ 135 h 214"/>
              <a:gd name="T48" fmla="*/ 134 w 214"/>
              <a:gd name="T49" fmla="*/ 172 h 214"/>
              <a:gd name="T50" fmla="*/ 133 w 214"/>
              <a:gd name="T51" fmla="*/ 175 h 214"/>
              <a:gd name="T52" fmla="*/ 81 w 214"/>
              <a:gd name="T53" fmla="*/ 213 h 214"/>
              <a:gd name="T54" fmla="*/ 81 w 214"/>
              <a:gd name="T55" fmla="*/ 214 h 214"/>
              <a:gd name="T56" fmla="*/ 81 w 214"/>
              <a:gd name="T57" fmla="*/ 213 h 214"/>
              <a:gd name="T58" fmla="*/ 91 w 214"/>
              <a:gd name="T59" fmla="*/ 180 h 214"/>
              <a:gd name="T60" fmla="*/ 91 w 214"/>
              <a:gd name="T61" fmla="*/ 153 h 214"/>
              <a:gd name="T62" fmla="*/ 89 w 214"/>
              <a:gd name="T63" fmla="*/ 1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4" h="214">
                <a:moveTo>
                  <a:pt x="89" y="145"/>
                </a:moveTo>
                <a:cubicBezTo>
                  <a:pt x="59" y="168"/>
                  <a:pt x="30" y="191"/>
                  <a:pt x="1" y="213"/>
                </a:cubicBezTo>
                <a:cubicBezTo>
                  <a:pt x="1" y="213"/>
                  <a:pt x="1" y="213"/>
                  <a:pt x="1" y="213"/>
                </a:cubicBezTo>
                <a:cubicBezTo>
                  <a:pt x="23" y="184"/>
                  <a:pt x="45" y="156"/>
                  <a:pt x="68" y="127"/>
                </a:cubicBezTo>
                <a:cubicBezTo>
                  <a:pt x="66" y="127"/>
                  <a:pt x="64" y="127"/>
                  <a:pt x="63" y="126"/>
                </a:cubicBezTo>
                <a:cubicBezTo>
                  <a:pt x="53" y="125"/>
                  <a:pt x="43" y="126"/>
                  <a:pt x="34" y="127"/>
                </a:cubicBezTo>
                <a:cubicBezTo>
                  <a:pt x="23" y="128"/>
                  <a:pt x="12" y="131"/>
                  <a:pt x="1" y="133"/>
                </a:cubicBezTo>
                <a:cubicBezTo>
                  <a:pt x="1" y="133"/>
                  <a:pt x="1" y="133"/>
                  <a:pt x="0" y="133"/>
                </a:cubicBezTo>
                <a:cubicBezTo>
                  <a:pt x="2" y="131"/>
                  <a:pt x="4" y="128"/>
                  <a:pt x="6" y="126"/>
                </a:cubicBezTo>
                <a:cubicBezTo>
                  <a:pt x="17" y="111"/>
                  <a:pt x="28" y="96"/>
                  <a:pt x="40" y="81"/>
                </a:cubicBezTo>
                <a:cubicBezTo>
                  <a:pt x="40" y="80"/>
                  <a:pt x="41" y="80"/>
                  <a:pt x="42" y="80"/>
                </a:cubicBezTo>
                <a:cubicBezTo>
                  <a:pt x="54" y="80"/>
                  <a:pt x="67" y="80"/>
                  <a:pt x="79" y="80"/>
                </a:cubicBezTo>
                <a:cubicBezTo>
                  <a:pt x="80" y="80"/>
                  <a:pt x="81" y="80"/>
                  <a:pt x="81" y="79"/>
                </a:cubicBezTo>
                <a:cubicBezTo>
                  <a:pt x="103" y="58"/>
                  <a:pt x="124" y="36"/>
                  <a:pt x="145" y="15"/>
                </a:cubicBezTo>
                <a:cubicBezTo>
                  <a:pt x="147" y="14"/>
                  <a:pt x="148" y="13"/>
                  <a:pt x="150" y="13"/>
                </a:cubicBezTo>
                <a:cubicBezTo>
                  <a:pt x="171" y="8"/>
                  <a:pt x="192" y="4"/>
                  <a:pt x="213" y="0"/>
                </a:cubicBezTo>
                <a:cubicBezTo>
                  <a:pt x="213" y="0"/>
                  <a:pt x="214" y="0"/>
                  <a:pt x="214" y="0"/>
                </a:cubicBezTo>
                <a:cubicBezTo>
                  <a:pt x="214" y="2"/>
                  <a:pt x="213" y="4"/>
                  <a:pt x="213" y="6"/>
                </a:cubicBezTo>
                <a:cubicBezTo>
                  <a:pt x="210" y="22"/>
                  <a:pt x="207" y="37"/>
                  <a:pt x="204" y="53"/>
                </a:cubicBezTo>
                <a:cubicBezTo>
                  <a:pt x="203" y="57"/>
                  <a:pt x="202" y="61"/>
                  <a:pt x="201" y="66"/>
                </a:cubicBezTo>
                <a:cubicBezTo>
                  <a:pt x="201" y="66"/>
                  <a:pt x="201" y="67"/>
                  <a:pt x="200" y="68"/>
                </a:cubicBezTo>
                <a:cubicBezTo>
                  <a:pt x="180" y="88"/>
                  <a:pt x="159" y="108"/>
                  <a:pt x="139" y="128"/>
                </a:cubicBezTo>
                <a:cubicBezTo>
                  <a:pt x="138" y="130"/>
                  <a:pt x="136" y="131"/>
                  <a:pt x="135" y="133"/>
                </a:cubicBezTo>
                <a:cubicBezTo>
                  <a:pt x="134" y="133"/>
                  <a:pt x="134" y="134"/>
                  <a:pt x="134" y="135"/>
                </a:cubicBezTo>
                <a:cubicBezTo>
                  <a:pt x="134" y="147"/>
                  <a:pt x="134" y="160"/>
                  <a:pt x="134" y="172"/>
                </a:cubicBezTo>
                <a:cubicBezTo>
                  <a:pt x="134" y="173"/>
                  <a:pt x="134" y="174"/>
                  <a:pt x="133" y="175"/>
                </a:cubicBezTo>
                <a:cubicBezTo>
                  <a:pt x="116" y="187"/>
                  <a:pt x="99" y="200"/>
                  <a:pt x="81" y="213"/>
                </a:cubicBezTo>
                <a:cubicBezTo>
                  <a:pt x="81" y="213"/>
                  <a:pt x="81" y="213"/>
                  <a:pt x="81" y="214"/>
                </a:cubicBezTo>
                <a:cubicBezTo>
                  <a:pt x="81" y="213"/>
                  <a:pt x="81" y="213"/>
                  <a:pt x="81" y="213"/>
                </a:cubicBezTo>
                <a:cubicBezTo>
                  <a:pt x="86" y="202"/>
                  <a:pt x="89" y="191"/>
                  <a:pt x="91" y="180"/>
                </a:cubicBezTo>
                <a:cubicBezTo>
                  <a:pt x="93" y="171"/>
                  <a:pt x="93" y="162"/>
                  <a:pt x="91" y="153"/>
                </a:cubicBezTo>
                <a:cubicBezTo>
                  <a:pt x="90" y="151"/>
                  <a:pt x="89" y="148"/>
                  <a:pt x="89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06900" y="1534973"/>
            <a:ext cx="18004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Freeform 10"/>
          <p:cNvSpPr/>
          <p:nvPr/>
        </p:nvSpPr>
        <p:spPr bwMode="auto">
          <a:xfrm>
            <a:off x="1493384" y="1918444"/>
            <a:ext cx="2386013" cy="2403475"/>
          </a:xfrm>
          <a:custGeom>
            <a:avLst/>
            <a:gdLst>
              <a:gd name="T0" fmla="*/ 0 w 1503"/>
              <a:gd name="T1" fmla="*/ 0 h 1514"/>
              <a:gd name="T2" fmla="*/ 931 w 1503"/>
              <a:gd name="T3" fmla="*/ 1514 h 1514"/>
              <a:gd name="T4" fmla="*/ 1503 w 1503"/>
              <a:gd name="T5" fmla="*/ 1514 h 1514"/>
              <a:gd name="T6" fmla="*/ 572 w 1503"/>
              <a:gd name="T7" fmla="*/ 0 h 1514"/>
              <a:gd name="T8" fmla="*/ 0 w 1503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" h="1514">
                <a:moveTo>
                  <a:pt x="0" y="0"/>
                </a:moveTo>
                <a:lnTo>
                  <a:pt x="931" y="1514"/>
                </a:lnTo>
                <a:lnTo>
                  <a:pt x="1503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>
            <a:off x="3665084" y="1918444"/>
            <a:ext cx="2378075" cy="2403475"/>
          </a:xfrm>
          <a:custGeom>
            <a:avLst/>
            <a:gdLst>
              <a:gd name="T0" fmla="*/ 0 w 1498"/>
              <a:gd name="T1" fmla="*/ 0 h 1514"/>
              <a:gd name="T2" fmla="*/ 926 w 1498"/>
              <a:gd name="T3" fmla="*/ 1514 h 1514"/>
              <a:gd name="T4" fmla="*/ 1498 w 1498"/>
              <a:gd name="T5" fmla="*/ 1514 h 1514"/>
              <a:gd name="T6" fmla="*/ 572 w 1498"/>
              <a:gd name="T7" fmla="*/ 0 h 1514"/>
              <a:gd name="T8" fmla="*/ 0 w 1498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8" h="1514">
                <a:moveTo>
                  <a:pt x="0" y="0"/>
                </a:moveTo>
                <a:lnTo>
                  <a:pt x="926" y="1514"/>
                </a:lnTo>
                <a:lnTo>
                  <a:pt x="1498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12"/>
          <p:cNvSpPr/>
          <p:nvPr/>
        </p:nvSpPr>
        <p:spPr bwMode="auto">
          <a:xfrm>
            <a:off x="5827259" y="1918444"/>
            <a:ext cx="2378075" cy="2403475"/>
          </a:xfrm>
          <a:custGeom>
            <a:avLst/>
            <a:gdLst>
              <a:gd name="T0" fmla="*/ 0 w 1498"/>
              <a:gd name="T1" fmla="*/ 0 h 1514"/>
              <a:gd name="T2" fmla="*/ 926 w 1498"/>
              <a:gd name="T3" fmla="*/ 1514 h 1514"/>
              <a:gd name="T4" fmla="*/ 1498 w 1498"/>
              <a:gd name="T5" fmla="*/ 1514 h 1514"/>
              <a:gd name="T6" fmla="*/ 572 w 1498"/>
              <a:gd name="T7" fmla="*/ 0 h 1514"/>
              <a:gd name="T8" fmla="*/ 0 w 1498"/>
              <a:gd name="T9" fmla="*/ 0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8" h="1514">
                <a:moveTo>
                  <a:pt x="0" y="0"/>
                </a:moveTo>
                <a:lnTo>
                  <a:pt x="926" y="1514"/>
                </a:lnTo>
                <a:lnTo>
                  <a:pt x="1498" y="1514"/>
                </a:lnTo>
                <a:lnTo>
                  <a:pt x="57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13"/>
          <p:cNvSpPr/>
          <p:nvPr/>
        </p:nvSpPr>
        <p:spPr bwMode="auto">
          <a:xfrm>
            <a:off x="342446" y="3721844"/>
            <a:ext cx="1476375" cy="600075"/>
          </a:xfrm>
          <a:custGeom>
            <a:avLst/>
            <a:gdLst>
              <a:gd name="T0" fmla="*/ 288 w 970"/>
              <a:gd name="T1" fmla="*/ 378 h 378"/>
              <a:gd name="T2" fmla="*/ 0 w 970"/>
              <a:gd name="T3" fmla="*/ 0 h 378"/>
              <a:gd name="T4" fmla="*/ 970 w 970"/>
              <a:gd name="T5" fmla="*/ 0 h 378"/>
              <a:gd name="T6" fmla="*/ 860 w 970"/>
              <a:gd name="T7" fmla="*/ 378 h 378"/>
              <a:gd name="T8" fmla="*/ 288 w 970"/>
              <a:gd name="T9" fmla="*/ 378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378">
                <a:moveTo>
                  <a:pt x="288" y="378"/>
                </a:moveTo>
                <a:lnTo>
                  <a:pt x="0" y="0"/>
                </a:lnTo>
                <a:lnTo>
                  <a:pt x="970" y="0"/>
                </a:lnTo>
                <a:lnTo>
                  <a:pt x="860" y="378"/>
                </a:lnTo>
                <a:lnTo>
                  <a:pt x="288" y="37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14"/>
          <p:cNvSpPr/>
          <p:nvPr/>
        </p:nvSpPr>
        <p:spPr bwMode="auto">
          <a:xfrm>
            <a:off x="7816396" y="1918444"/>
            <a:ext cx="1620838" cy="601663"/>
          </a:xfrm>
          <a:custGeom>
            <a:avLst/>
            <a:gdLst>
              <a:gd name="T0" fmla="*/ 680 w 1021"/>
              <a:gd name="T1" fmla="*/ 0 h 379"/>
              <a:gd name="T2" fmla="*/ 1021 w 1021"/>
              <a:gd name="T3" fmla="*/ 379 h 379"/>
              <a:gd name="T4" fmla="*/ 0 w 1021"/>
              <a:gd name="T5" fmla="*/ 379 h 379"/>
              <a:gd name="T6" fmla="*/ 108 w 1021"/>
              <a:gd name="T7" fmla="*/ 0 h 379"/>
              <a:gd name="T8" fmla="*/ 680 w 1021"/>
              <a:gd name="T9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1" h="379">
                <a:moveTo>
                  <a:pt x="680" y="0"/>
                </a:moveTo>
                <a:lnTo>
                  <a:pt x="1021" y="379"/>
                </a:lnTo>
                <a:lnTo>
                  <a:pt x="0" y="379"/>
                </a:lnTo>
                <a:lnTo>
                  <a:pt x="108" y="0"/>
                </a:lnTo>
                <a:lnTo>
                  <a:pt x="68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5"/>
          <p:cNvSpPr/>
          <p:nvPr/>
        </p:nvSpPr>
        <p:spPr bwMode="auto">
          <a:xfrm>
            <a:off x="-29029" y="1918444"/>
            <a:ext cx="11498263" cy="2403475"/>
          </a:xfrm>
          <a:custGeom>
            <a:avLst/>
            <a:gdLst>
              <a:gd name="T0" fmla="*/ 0 w 7243"/>
              <a:gd name="T1" fmla="*/ 379 h 1514"/>
              <a:gd name="T2" fmla="*/ 6241 w 7243"/>
              <a:gd name="T3" fmla="*/ 379 h 1514"/>
              <a:gd name="T4" fmla="*/ 6241 w 7243"/>
              <a:gd name="T5" fmla="*/ 0 h 1514"/>
              <a:gd name="T6" fmla="*/ 7243 w 7243"/>
              <a:gd name="T7" fmla="*/ 757 h 1514"/>
              <a:gd name="T8" fmla="*/ 6241 w 7243"/>
              <a:gd name="T9" fmla="*/ 1514 h 1514"/>
              <a:gd name="T10" fmla="*/ 6241 w 7243"/>
              <a:gd name="T11" fmla="*/ 1136 h 1514"/>
              <a:gd name="T12" fmla="*/ 0 w 7243"/>
              <a:gd name="T13" fmla="*/ 1136 h 1514"/>
              <a:gd name="T14" fmla="*/ 0 w 7243"/>
              <a:gd name="T15" fmla="*/ 379 h 1514"/>
              <a:gd name="T16" fmla="*/ 0 w 7243"/>
              <a:gd name="T17" fmla="*/ 379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43" h="1514">
                <a:moveTo>
                  <a:pt x="0" y="379"/>
                </a:moveTo>
                <a:lnTo>
                  <a:pt x="6241" y="379"/>
                </a:lnTo>
                <a:lnTo>
                  <a:pt x="6241" y="0"/>
                </a:lnTo>
                <a:lnTo>
                  <a:pt x="7243" y="757"/>
                </a:lnTo>
                <a:lnTo>
                  <a:pt x="6241" y="1514"/>
                </a:lnTo>
                <a:lnTo>
                  <a:pt x="6241" y="1136"/>
                </a:lnTo>
                <a:lnTo>
                  <a:pt x="0" y="1136"/>
                </a:lnTo>
                <a:lnTo>
                  <a:pt x="0" y="379"/>
                </a:lnTo>
                <a:lnTo>
                  <a:pt x="0" y="379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799646" y="1918444"/>
            <a:ext cx="1601788" cy="2403475"/>
          </a:xfrm>
          <a:custGeom>
            <a:avLst/>
            <a:gdLst>
              <a:gd name="T0" fmla="*/ 0 w 1009"/>
              <a:gd name="T1" fmla="*/ 1514 h 1514"/>
              <a:gd name="T2" fmla="*/ 437 w 1009"/>
              <a:gd name="T3" fmla="*/ 0 h 1514"/>
              <a:gd name="T4" fmla="*/ 1009 w 1009"/>
              <a:gd name="T5" fmla="*/ 0 h 1514"/>
              <a:gd name="T6" fmla="*/ 572 w 1009"/>
              <a:gd name="T7" fmla="*/ 1514 h 1514"/>
              <a:gd name="T8" fmla="*/ 0 w 1009"/>
              <a:gd name="T9" fmla="*/ 1514 h 1514"/>
              <a:gd name="T10" fmla="*/ 0 w 1009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9" h="1514">
                <a:moveTo>
                  <a:pt x="0" y="1514"/>
                </a:moveTo>
                <a:lnTo>
                  <a:pt x="437" y="0"/>
                </a:lnTo>
                <a:lnTo>
                  <a:pt x="1009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>
            <a:off x="2971346" y="1918444"/>
            <a:ext cx="1601788" cy="2403475"/>
          </a:xfrm>
          <a:custGeom>
            <a:avLst/>
            <a:gdLst>
              <a:gd name="T0" fmla="*/ 0 w 1009"/>
              <a:gd name="T1" fmla="*/ 1514 h 1514"/>
              <a:gd name="T2" fmla="*/ 437 w 1009"/>
              <a:gd name="T3" fmla="*/ 0 h 1514"/>
              <a:gd name="T4" fmla="*/ 1009 w 1009"/>
              <a:gd name="T5" fmla="*/ 0 h 1514"/>
              <a:gd name="T6" fmla="*/ 572 w 1009"/>
              <a:gd name="T7" fmla="*/ 1514 h 1514"/>
              <a:gd name="T8" fmla="*/ 0 w 1009"/>
              <a:gd name="T9" fmla="*/ 1514 h 1514"/>
              <a:gd name="T10" fmla="*/ 0 w 1009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9" h="1514">
                <a:moveTo>
                  <a:pt x="0" y="1514"/>
                </a:moveTo>
                <a:lnTo>
                  <a:pt x="437" y="0"/>
                </a:lnTo>
                <a:lnTo>
                  <a:pt x="1009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" name="Freeform 8"/>
          <p:cNvSpPr/>
          <p:nvPr/>
        </p:nvSpPr>
        <p:spPr bwMode="auto">
          <a:xfrm>
            <a:off x="5135109" y="1918444"/>
            <a:ext cx="1600200" cy="2403475"/>
          </a:xfrm>
          <a:custGeom>
            <a:avLst/>
            <a:gdLst>
              <a:gd name="T0" fmla="*/ 0 w 1008"/>
              <a:gd name="T1" fmla="*/ 1514 h 1514"/>
              <a:gd name="T2" fmla="*/ 436 w 1008"/>
              <a:gd name="T3" fmla="*/ 0 h 1514"/>
              <a:gd name="T4" fmla="*/ 1008 w 1008"/>
              <a:gd name="T5" fmla="*/ 0 h 1514"/>
              <a:gd name="T6" fmla="*/ 572 w 1008"/>
              <a:gd name="T7" fmla="*/ 1514 h 1514"/>
              <a:gd name="T8" fmla="*/ 0 w 1008"/>
              <a:gd name="T9" fmla="*/ 1514 h 1514"/>
              <a:gd name="T10" fmla="*/ 0 w 1008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8" h="1514">
                <a:moveTo>
                  <a:pt x="0" y="1514"/>
                </a:moveTo>
                <a:lnTo>
                  <a:pt x="436" y="0"/>
                </a:lnTo>
                <a:lnTo>
                  <a:pt x="1008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Freeform 9"/>
          <p:cNvSpPr/>
          <p:nvPr/>
        </p:nvSpPr>
        <p:spPr bwMode="auto">
          <a:xfrm>
            <a:off x="7297284" y="1918444"/>
            <a:ext cx="1598613" cy="2403475"/>
          </a:xfrm>
          <a:custGeom>
            <a:avLst/>
            <a:gdLst>
              <a:gd name="T0" fmla="*/ 0 w 1007"/>
              <a:gd name="T1" fmla="*/ 1514 h 1514"/>
              <a:gd name="T2" fmla="*/ 435 w 1007"/>
              <a:gd name="T3" fmla="*/ 0 h 1514"/>
              <a:gd name="T4" fmla="*/ 1007 w 1007"/>
              <a:gd name="T5" fmla="*/ 0 h 1514"/>
              <a:gd name="T6" fmla="*/ 572 w 1007"/>
              <a:gd name="T7" fmla="*/ 1514 h 1514"/>
              <a:gd name="T8" fmla="*/ 0 w 1007"/>
              <a:gd name="T9" fmla="*/ 1514 h 1514"/>
              <a:gd name="T10" fmla="*/ 0 w 1007"/>
              <a:gd name="T11" fmla="*/ 1514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" h="1514">
                <a:moveTo>
                  <a:pt x="0" y="1514"/>
                </a:moveTo>
                <a:lnTo>
                  <a:pt x="435" y="0"/>
                </a:lnTo>
                <a:lnTo>
                  <a:pt x="1007" y="0"/>
                </a:lnTo>
                <a:lnTo>
                  <a:pt x="572" y="1514"/>
                </a:lnTo>
                <a:lnTo>
                  <a:pt x="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9891187" y="2790054"/>
            <a:ext cx="658954" cy="660253"/>
          </a:xfrm>
          <a:custGeom>
            <a:avLst/>
            <a:gdLst>
              <a:gd name="T0" fmla="*/ 46 w 212"/>
              <a:gd name="T1" fmla="*/ 212 h 212"/>
              <a:gd name="T2" fmla="*/ 46 w 212"/>
              <a:gd name="T3" fmla="*/ 197 h 212"/>
              <a:gd name="T4" fmla="*/ 47 w 212"/>
              <a:gd name="T5" fmla="*/ 197 h 212"/>
              <a:gd name="T6" fmla="*/ 65 w 212"/>
              <a:gd name="T7" fmla="*/ 196 h 212"/>
              <a:gd name="T8" fmla="*/ 87 w 212"/>
              <a:gd name="T9" fmla="*/ 190 h 212"/>
              <a:gd name="T10" fmla="*/ 98 w 212"/>
              <a:gd name="T11" fmla="*/ 178 h 212"/>
              <a:gd name="T12" fmla="*/ 99 w 212"/>
              <a:gd name="T13" fmla="*/ 173 h 212"/>
              <a:gd name="T14" fmla="*/ 99 w 212"/>
              <a:gd name="T15" fmla="*/ 159 h 212"/>
              <a:gd name="T16" fmla="*/ 98 w 212"/>
              <a:gd name="T17" fmla="*/ 158 h 212"/>
              <a:gd name="T18" fmla="*/ 79 w 212"/>
              <a:gd name="T19" fmla="*/ 146 h 212"/>
              <a:gd name="T20" fmla="*/ 74 w 212"/>
              <a:gd name="T21" fmla="*/ 143 h 212"/>
              <a:gd name="T22" fmla="*/ 28 w 212"/>
              <a:gd name="T23" fmla="*/ 116 h 212"/>
              <a:gd name="T24" fmla="*/ 7 w 212"/>
              <a:gd name="T25" fmla="*/ 81 h 212"/>
              <a:gd name="T26" fmla="*/ 1 w 212"/>
              <a:gd name="T27" fmla="*/ 58 h 212"/>
              <a:gd name="T28" fmla="*/ 0 w 212"/>
              <a:gd name="T29" fmla="*/ 31 h 212"/>
              <a:gd name="T30" fmla="*/ 38 w 212"/>
              <a:gd name="T31" fmla="*/ 31 h 212"/>
              <a:gd name="T32" fmla="*/ 38 w 212"/>
              <a:gd name="T33" fmla="*/ 0 h 212"/>
              <a:gd name="T34" fmla="*/ 174 w 212"/>
              <a:gd name="T35" fmla="*/ 0 h 212"/>
              <a:gd name="T36" fmla="*/ 174 w 212"/>
              <a:gd name="T37" fmla="*/ 16 h 212"/>
              <a:gd name="T38" fmla="*/ 174 w 212"/>
              <a:gd name="T39" fmla="*/ 31 h 212"/>
              <a:gd name="T40" fmla="*/ 212 w 212"/>
              <a:gd name="T41" fmla="*/ 31 h 212"/>
              <a:gd name="T42" fmla="*/ 212 w 212"/>
              <a:gd name="T43" fmla="*/ 32 h 212"/>
              <a:gd name="T44" fmla="*/ 211 w 212"/>
              <a:gd name="T45" fmla="*/ 59 h 212"/>
              <a:gd name="T46" fmla="*/ 189 w 212"/>
              <a:gd name="T47" fmla="*/ 111 h 212"/>
              <a:gd name="T48" fmla="*/ 146 w 212"/>
              <a:gd name="T49" fmla="*/ 140 h 212"/>
              <a:gd name="T50" fmla="*/ 137 w 212"/>
              <a:gd name="T51" fmla="*/ 143 h 212"/>
              <a:gd name="T52" fmla="*/ 135 w 212"/>
              <a:gd name="T53" fmla="*/ 145 h 212"/>
              <a:gd name="T54" fmla="*/ 120 w 212"/>
              <a:gd name="T55" fmla="*/ 156 h 212"/>
              <a:gd name="T56" fmla="*/ 115 w 212"/>
              <a:gd name="T57" fmla="*/ 158 h 212"/>
              <a:gd name="T58" fmla="*/ 114 w 212"/>
              <a:gd name="T59" fmla="*/ 159 h 212"/>
              <a:gd name="T60" fmla="*/ 114 w 212"/>
              <a:gd name="T61" fmla="*/ 174 h 212"/>
              <a:gd name="T62" fmla="*/ 118 w 212"/>
              <a:gd name="T63" fmla="*/ 184 h 212"/>
              <a:gd name="T64" fmla="*/ 134 w 212"/>
              <a:gd name="T65" fmla="*/ 193 h 212"/>
              <a:gd name="T66" fmla="*/ 161 w 212"/>
              <a:gd name="T67" fmla="*/ 197 h 212"/>
              <a:gd name="T68" fmla="*/ 167 w 212"/>
              <a:gd name="T69" fmla="*/ 197 h 212"/>
              <a:gd name="T70" fmla="*/ 167 w 212"/>
              <a:gd name="T71" fmla="*/ 212 h 212"/>
              <a:gd name="T72" fmla="*/ 46 w 212"/>
              <a:gd name="T73" fmla="*/ 212 h 212"/>
              <a:gd name="T74" fmla="*/ 151 w 212"/>
              <a:gd name="T75" fmla="*/ 122 h 212"/>
              <a:gd name="T76" fmla="*/ 197 w 212"/>
              <a:gd name="T77" fmla="*/ 46 h 212"/>
              <a:gd name="T78" fmla="*/ 173 w 212"/>
              <a:gd name="T79" fmla="*/ 46 h 212"/>
              <a:gd name="T80" fmla="*/ 151 w 212"/>
              <a:gd name="T81" fmla="*/ 122 h 212"/>
              <a:gd name="T82" fmla="*/ 16 w 212"/>
              <a:gd name="T83" fmla="*/ 46 h 212"/>
              <a:gd name="T84" fmla="*/ 27 w 212"/>
              <a:gd name="T85" fmla="*/ 90 h 212"/>
              <a:gd name="T86" fmla="*/ 61 w 212"/>
              <a:gd name="T87" fmla="*/ 122 h 212"/>
              <a:gd name="T88" fmla="*/ 60 w 212"/>
              <a:gd name="T89" fmla="*/ 120 h 212"/>
              <a:gd name="T90" fmla="*/ 51 w 212"/>
              <a:gd name="T91" fmla="*/ 99 h 212"/>
              <a:gd name="T92" fmla="*/ 40 w 212"/>
              <a:gd name="T93" fmla="*/ 51 h 212"/>
              <a:gd name="T94" fmla="*/ 39 w 212"/>
              <a:gd name="T95" fmla="*/ 46 h 212"/>
              <a:gd name="T96" fmla="*/ 16 w 212"/>
              <a:gd name="T97" fmla="*/ 4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2" h="212">
                <a:moveTo>
                  <a:pt x="46" y="212"/>
                </a:moveTo>
                <a:cubicBezTo>
                  <a:pt x="46" y="207"/>
                  <a:pt x="46" y="202"/>
                  <a:pt x="46" y="197"/>
                </a:cubicBezTo>
                <a:cubicBezTo>
                  <a:pt x="46" y="197"/>
                  <a:pt x="47" y="197"/>
                  <a:pt x="47" y="197"/>
                </a:cubicBezTo>
                <a:cubicBezTo>
                  <a:pt x="53" y="197"/>
                  <a:pt x="59" y="197"/>
                  <a:pt x="65" y="196"/>
                </a:cubicBezTo>
                <a:cubicBezTo>
                  <a:pt x="73" y="196"/>
                  <a:pt x="80" y="194"/>
                  <a:pt x="87" y="190"/>
                </a:cubicBezTo>
                <a:cubicBezTo>
                  <a:pt x="92" y="187"/>
                  <a:pt x="96" y="183"/>
                  <a:pt x="98" y="178"/>
                </a:cubicBezTo>
                <a:cubicBezTo>
                  <a:pt x="98" y="177"/>
                  <a:pt x="99" y="175"/>
                  <a:pt x="99" y="173"/>
                </a:cubicBezTo>
                <a:cubicBezTo>
                  <a:pt x="99" y="169"/>
                  <a:pt x="99" y="164"/>
                  <a:pt x="99" y="159"/>
                </a:cubicBezTo>
                <a:cubicBezTo>
                  <a:pt x="99" y="159"/>
                  <a:pt x="99" y="158"/>
                  <a:pt x="98" y="158"/>
                </a:cubicBezTo>
                <a:cubicBezTo>
                  <a:pt x="90" y="156"/>
                  <a:pt x="84" y="151"/>
                  <a:pt x="79" y="146"/>
                </a:cubicBezTo>
                <a:cubicBezTo>
                  <a:pt x="77" y="144"/>
                  <a:pt x="76" y="143"/>
                  <a:pt x="74" y="143"/>
                </a:cubicBezTo>
                <a:cubicBezTo>
                  <a:pt x="56" y="138"/>
                  <a:pt x="40" y="129"/>
                  <a:pt x="28" y="116"/>
                </a:cubicBezTo>
                <a:cubicBezTo>
                  <a:pt x="18" y="105"/>
                  <a:pt x="11" y="94"/>
                  <a:pt x="7" y="81"/>
                </a:cubicBezTo>
                <a:cubicBezTo>
                  <a:pt x="4" y="73"/>
                  <a:pt x="2" y="66"/>
                  <a:pt x="1" y="58"/>
                </a:cubicBezTo>
                <a:cubicBezTo>
                  <a:pt x="0" y="49"/>
                  <a:pt x="0" y="40"/>
                  <a:pt x="0" y="31"/>
                </a:cubicBezTo>
                <a:cubicBezTo>
                  <a:pt x="13" y="31"/>
                  <a:pt x="26" y="31"/>
                  <a:pt x="38" y="31"/>
                </a:cubicBezTo>
                <a:cubicBezTo>
                  <a:pt x="38" y="21"/>
                  <a:pt x="38" y="11"/>
                  <a:pt x="38" y="0"/>
                </a:cubicBezTo>
                <a:cubicBezTo>
                  <a:pt x="83" y="0"/>
                  <a:pt x="129" y="0"/>
                  <a:pt x="174" y="0"/>
                </a:cubicBezTo>
                <a:cubicBezTo>
                  <a:pt x="174" y="5"/>
                  <a:pt x="174" y="10"/>
                  <a:pt x="174" y="16"/>
                </a:cubicBezTo>
                <a:cubicBezTo>
                  <a:pt x="174" y="21"/>
                  <a:pt x="174" y="25"/>
                  <a:pt x="174" y="31"/>
                </a:cubicBezTo>
                <a:cubicBezTo>
                  <a:pt x="187" y="31"/>
                  <a:pt x="199" y="31"/>
                  <a:pt x="212" y="31"/>
                </a:cubicBezTo>
                <a:cubicBezTo>
                  <a:pt x="212" y="31"/>
                  <a:pt x="212" y="31"/>
                  <a:pt x="212" y="32"/>
                </a:cubicBezTo>
                <a:cubicBezTo>
                  <a:pt x="212" y="41"/>
                  <a:pt x="212" y="50"/>
                  <a:pt x="211" y="59"/>
                </a:cubicBezTo>
                <a:cubicBezTo>
                  <a:pt x="208" y="79"/>
                  <a:pt x="201" y="96"/>
                  <a:pt x="189" y="111"/>
                </a:cubicBezTo>
                <a:cubicBezTo>
                  <a:pt x="177" y="125"/>
                  <a:pt x="163" y="134"/>
                  <a:pt x="146" y="140"/>
                </a:cubicBezTo>
                <a:cubicBezTo>
                  <a:pt x="143" y="142"/>
                  <a:pt x="140" y="142"/>
                  <a:pt x="137" y="143"/>
                </a:cubicBezTo>
                <a:cubicBezTo>
                  <a:pt x="136" y="144"/>
                  <a:pt x="135" y="144"/>
                  <a:pt x="135" y="145"/>
                </a:cubicBezTo>
                <a:cubicBezTo>
                  <a:pt x="130" y="149"/>
                  <a:pt x="125" y="153"/>
                  <a:pt x="120" y="156"/>
                </a:cubicBezTo>
                <a:cubicBezTo>
                  <a:pt x="118" y="157"/>
                  <a:pt x="116" y="157"/>
                  <a:pt x="115" y="158"/>
                </a:cubicBezTo>
                <a:cubicBezTo>
                  <a:pt x="114" y="158"/>
                  <a:pt x="114" y="158"/>
                  <a:pt x="114" y="159"/>
                </a:cubicBezTo>
                <a:cubicBezTo>
                  <a:pt x="114" y="164"/>
                  <a:pt x="114" y="169"/>
                  <a:pt x="114" y="174"/>
                </a:cubicBezTo>
                <a:cubicBezTo>
                  <a:pt x="114" y="177"/>
                  <a:pt x="116" y="181"/>
                  <a:pt x="118" y="184"/>
                </a:cubicBezTo>
                <a:cubicBezTo>
                  <a:pt x="122" y="189"/>
                  <a:pt x="128" y="192"/>
                  <a:pt x="134" y="193"/>
                </a:cubicBezTo>
                <a:cubicBezTo>
                  <a:pt x="143" y="196"/>
                  <a:pt x="152" y="197"/>
                  <a:pt x="161" y="197"/>
                </a:cubicBezTo>
                <a:cubicBezTo>
                  <a:pt x="163" y="197"/>
                  <a:pt x="165" y="197"/>
                  <a:pt x="167" y="197"/>
                </a:cubicBezTo>
                <a:cubicBezTo>
                  <a:pt x="167" y="202"/>
                  <a:pt x="167" y="207"/>
                  <a:pt x="167" y="212"/>
                </a:cubicBezTo>
                <a:cubicBezTo>
                  <a:pt x="126" y="212"/>
                  <a:pt x="86" y="212"/>
                  <a:pt x="46" y="212"/>
                </a:cubicBezTo>
                <a:close/>
                <a:moveTo>
                  <a:pt x="151" y="122"/>
                </a:moveTo>
                <a:cubicBezTo>
                  <a:pt x="183" y="106"/>
                  <a:pt x="196" y="75"/>
                  <a:pt x="197" y="46"/>
                </a:cubicBezTo>
                <a:cubicBezTo>
                  <a:pt x="189" y="46"/>
                  <a:pt x="181" y="46"/>
                  <a:pt x="173" y="46"/>
                </a:cubicBezTo>
                <a:cubicBezTo>
                  <a:pt x="169" y="72"/>
                  <a:pt x="164" y="98"/>
                  <a:pt x="151" y="122"/>
                </a:cubicBezTo>
                <a:close/>
                <a:moveTo>
                  <a:pt x="16" y="46"/>
                </a:moveTo>
                <a:cubicBezTo>
                  <a:pt x="16" y="62"/>
                  <a:pt x="20" y="76"/>
                  <a:pt x="27" y="90"/>
                </a:cubicBezTo>
                <a:cubicBezTo>
                  <a:pt x="35" y="104"/>
                  <a:pt x="47" y="114"/>
                  <a:pt x="61" y="122"/>
                </a:cubicBezTo>
                <a:cubicBezTo>
                  <a:pt x="61" y="121"/>
                  <a:pt x="60" y="120"/>
                  <a:pt x="60" y="120"/>
                </a:cubicBezTo>
                <a:cubicBezTo>
                  <a:pt x="56" y="113"/>
                  <a:pt x="53" y="106"/>
                  <a:pt x="51" y="99"/>
                </a:cubicBezTo>
                <a:cubicBezTo>
                  <a:pt x="46" y="83"/>
                  <a:pt x="42" y="67"/>
                  <a:pt x="40" y="51"/>
                </a:cubicBezTo>
                <a:cubicBezTo>
                  <a:pt x="40" y="49"/>
                  <a:pt x="40" y="47"/>
                  <a:pt x="39" y="46"/>
                </a:cubicBezTo>
                <a:cubicBezTo>
                  <a:pt x="31" y="46"/>
                  <a:pt x="24" y="46"/>
                  <a:pt x="16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375862" y="2883643"/>
            <a:ext cx="473074" cy="473074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84065" y="2991846"/>
            <a:ext cx="256667" cy="256668"/>
            <a:chOff x="484065" y="2948303"/>
            <a:chExt cx="256667" cy="256668"/>
          </a:xfrm>
        </p:grpSpPr>
        <p:sp>
          <p:nvSpPr>
            <p:cNvPr id="22" name="Freeform 12"/>
            <p:cNvSpPr/>
            <p:nvPr/>
          </p:nvSpPr>
          <p:spPr bwMode="auto">
            <a:xfrm>
              <a:off x="560394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484065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2420560" y="2883643"/>
            <a:ext cx="473074" cy="473074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528763" y="2991846"/>
            <a:ext cx="256667" cy="256668"/>
            <a:chOff x="2528763" y="2948303"/>
            <a:chExt cx="256667" cy="256668"/>
          </a:xfrm>
        </p:grpSpPr>
        <p:sp>
          <p:nvSpPr>
            <p:cNvPr id="26" name="Freeform 12"/>
            <p:cNvSpPr/>
            <p:nvPr/>
          </p:nvSpPr>
          <p:spPr bwMode="auto">
            <a:xfrm>
              <a:off x="2605092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2528763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4642112" y="2883643"/>
            <a:ext cx="473074" cy="473074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750315" y="2991846"/>
            <a:ext cx="256667" cy="256668"/>
            <a:chOff x="4750315" y="2948303"/>
            <a:chExt cx="256667" cy="256668"/>
          </a:xfrm>
        </p:grpSpPr>
        <p:sp>
          <p:nvSpPr>
            <p:cNvPr id="30" name="Freeform 12"/>
            <p:cNvSpPr/>
            <p:nvPr/>
          </p:nvSpPr>
          <p:spPr bwMode="auto">
            <a:xfrm>
              <a:off x="4826644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4750315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6779759" y="2883643"/>
            <a:ext cx="473074" cy="473074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887962" y="2991846"/>
            <a:ext cx="256667" cy="256668"/>
            <a:chOff x="6887962" y="2948303"/>
            <a:chExt cx="256667" cy="256668"/>
          </a:xfrm>
        </p:grpSpPr>
        <p:sp>
          <p:nvSpPr>
            <p:cNvPr id="34" name="Freeform 12"/>
            <p:cNvSpPr/>
            <p:nvPr/>
          </p:nvSpPr>
          <p:spPr bwMode="auto">
            <a:xfrm>
              <a:off x="6964291" y="2948303"/>
              <a:ext cx="180338" cy="164402"/>
            </a:xfrm>
            <a:custGeom>
              <a:avLst/>
              <a:gdLst>
                <a:gd name="T0" fmla="*/ 24 w 90"/>
                <a:gd name="T1" fmla="*/ 72 h 82"/>
                <a:gd name="T2" fmla="*/ 14 w 90"/>
                <a:gd name="T3" fmla="*/ 82 h 82"/>
                <a:gd name="T4" fmla="*/ 13 w 90"/>
                <a:gd name="T5" fmla="*/ 81 h 82"/>
                <a:gd name="T6" fmla="*/ 3 w 90"/>
                <a:gd name="T7" fmla="*/ 66 h 82"/>
                <a:gd name="T8" fmla="*/ 11 w 90"/>
                <a:gd name="T9" fmla="*/ 36 h 82"/>
                <a:gd name="T10" fmla="*/ 38 w 90"/>
                <a:gd name="T11" fmla="*/ 10 h 82"/>
                <a:gd name="T12" fmla="*/ 53 w 90"/>
                <a:gd name="T13" fmla="*/ 2 h 82"/>
                <a:gd name="T14" fmla="*/ 80 w 90"/>
                <a:gd name="T15" fmla="*/ 10 h 82"/>
                <a:gd name="T16" fmla="*/ 88 w 90"/>
                <a:gd name="T17" fmla="*/ 26 h 82"/>
                <a:gd name="T18" fmla="*/ 80 w 90"/>
                <a:gd name="T19" fmla="*/ 52 h 82"/>
                <a:gd name="T20" fmla="*/ 62 w 90"/>
                <a:gd name="T21" fmla="*/ 71 h 82"/>
                <a:gd name="T22" fmla="*/ 62 w 90"/>
                <a:gd name="T23" fmla="*/ 71 h 82"/>
                <a:gd name="T24" fmla="*/ 61 w 90"/>
                <a:gd name="T25" fmla="*/ 70 h 82"/>
                <a:gd name="T26" fmla="*/ 59 w 90"/>
                <a:gd name="T27" fmla="*/ 55 h 82"/>
                <a:gd name="T28" fmla="*/ 59 w 90"/>
                <a:gd name="T29" fmla="*/ 54 h 82"/>
                <a:gd name="T30" fmla="*/ 70 w 90"/>
                <a:gd name="T31" fmla="*/ 43 h 82"/>
                <a:gd name="T32" fmla="*/ 75 w 90"/>
                <a:gd name="T33" fmla="*/ 33 h 82"/>
                <a:gd name="T34" fmla="*/ 71 w 90"/>
                <a:gd name="T35" fmla="*/ 20 h 82"/>
                <a:gd name="T36" fmla="*/ 53 w 90"/>
                <a:gd name="T37" fmla="*/ 16 h 82"/>
                <a:gd name="T38" fmla="*/ 47 w 90"/>
                <a:gd name="T39" fmla="*/ 20 h 82"/>
                <a:gd name="T40" fmla="*/ 21 w 90"/>
                <a:gd name="T41" fmla="*/ 46 h 82"/>
                <a:gd name="T42" fmla="*/ 18 w 90"/>
                <a:gd name="T43" fmla="*/ 65 h 82"/>
                <a:gd name="T44" fmla="*/ 23 w 90"/>
                <a:gd name="T45" fmla="*/ 71 h 82"/>
                <a:gd name="T46" fmla="*/ 24 w 90"/>
                <a:gd name="T47" fmla="*/ 72 h 82"/>
                <a:gd name="T48" fmla="*/ 24 w 90"/>
                <a:gd name="T4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2">
                  <a:moveTo>
                    <a:pt x="24" y="72"/>
                  </a:moveTo>
                  <a:cubicBezTo>
                    <a:pt x="21" y="75"/>
                    <a:pt x="18" y="78"/>
                    <a:pt x="14" y="82"/>
                  </a:cubicBezTo>
                  <a:cubicBezTo>
                    <a:pt x="14" y="81"/>
                    <a:pt x="14" y="81"/>
                    <a:pt x="13" y="81"/>
                  </a:cubicBezTo>
                  <a:cubicBezTo>
                    <a:pt x="9" y="77"/>
                    <a:pt x="5" y="72"/>
                    <a:pt x="3" y="66"/>
                  </a:cubicBezTo>
                  <a:cubicBezTo>
                    <a:pt x="0" y="55"/>
                    <a:pt x="3" y="45"/>
                    <a:pt x="11" y="36"/>
                  </a:cubicBezTo>
                  <a:cubicBezTo>
                    <a:pt x="20" y="28"/>
                    <a:pt x="29" y="19"/>
                    <a:pt x="38" y="10"/>
                  </a:cubicBezTo>
                  <a:cubicBezTo>
                    <a:pt x="42" y="6"/>
                    <a:pt x="47" y="3"/>
                    <a:pt x="53" y="2"/>
                  </a:cubicBezTo>
                  <a:cubicBezTo>
                    <a:pt x="64" y="0"/>
                    <a:pt x="73" y="3"/>
                    <a:pt x="80" y="10"/>
                  </a:cubicBezTo>
                  <a:cubicBezTo>
                    <a:pt x="85" y="15"/>
                    <a:pt x="87" y="20"/>
                    <a:pt x="88" y="26"/>
                  </a:cubicBezTo>
                  <a:cubicBezTo>
                    <a:pt x="90" y="36"/>
                    <a:pt x="88" y="45"/>
                    <a:pt x="80" y="52"/>
                  </a:cubicBezTo>
                  <a:cubicBezTo>
                    <a:pt x="74" y="58"/>
                    <a:pt x="68" y="65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1" y="71"/>
                    <a:pt x="61" y="70"/>
                  </a:cubicBezTo>
                  <a:cubicBezTo>
                    <a:pt x="62" y="65"/>
                    <a:pt x="61" y="60"/>
                    <a:pt x="59" y="55"/>
                  </a:cubicBezTo>
                  <a:cubicBezTo>
                    <a:pt x="58" y="55"/>
                    <a:pt x="59" y="55"/>
                    <a:pt x="59" y="54"/>
                  </a:cubicBezTo>
                  <a:cubicBezTo>
                    <a:pt x="63" y="51"/>
                    <a:pt x="67" y="47"/>
                    <a:pt x="70" y="43"/>
                  </a:cubicBezTo>
                  <a:cubicBezTo>
                    <a:pt x="73" y="40"/>
                    <a:pt x="75" y="37"/>
                    <a:pt x="75" y="33"/>
                  </a:cubicBezTo>
                  <a:cubicBezTo>
                    <a:pt x="76" y="28"/>
                    <a:pt x="74" y="23"/>
                    <a:pt x="71" y="20"/>
                  </a:cubicBezTo>
                  <a:cubicBezTo>
                    <a:pt x="66" y="15"/>
                    <a:pt x="60" y="13"/>
                    <a:pt x="53" y="16"/>
                  </a:cubicBezTo>
                  <a:cubicBezTo>
                    <a:pt x="51" y="17"/>
                    <a:pt x="49" y="18"/>
                    <a:pt x="47" y="20"/>
                  </a:cubicBezTo>
                  <a:cubicBezTo>
                    <a:pt x="38" y="28"/>
                    <a:pt x="30" y="37"/>
                    <a:pt x="21" y="46"/>
                  </a:cubicBezTo>
                  <a:cubicBezTo>
                    <a:pt x="16" y="51"/>
                    <a:pt x="14" y="58"/>
                    <a:pt x="18" y="65"/>
                  </a:cubicBezTo>
                  <a:cubicBezTo>
                    <a:pt x="19" y="67"/>
                    <a:pt x="21" y="69"/>
                    <a:pt x="23" y="71"/>
                  </a:cubicBezTo>
                  <a:cubicBezTo>
                    <a:pt x="23" y="71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3"/>
            <p:cNvSpPr/>
            <p:nvPr/>
          </p:nvSpPr>
          <p:spPr bwMode="auto">
            <a:xfrm>
              <a:off x="6887962" y="3040569"/>
              <a:ext cx="177822" cy="164402"/>
            </a:xfrm>
            <a:custGeom>
              <a:avLst/>
              <a:gdLst>
                <a:gd name="T0" fmla="*/ 66 w 89"/>
                <a:gd name="T1" fmla="*/ 10 h 82"/>
                <a:gd name="T2" fmla="*/ 76 w 89"/>
                <a:gd name="T3" fmla="*/ 0 h 82"/>
                <a:gd name="T4" fmla="*/ 79 w 89"/>
                <a:gd name="T5" fmla="*/ 3 h 82"/>
                <a:gd name="T6" fmla="*/ 87 w 89"/>
                <a:gd name="T7" fmla="*/ 19 h 82"/>
                <a:gd name="T8" fmla="*/ 79 w 89"/>
                <a:gd name="T9" fmla="*/ 46 h 82"/>
                <a:gd name="T10" fmla="*/ 52 w 89"/>
                <a:gd name="T11" fmla="*/ 72 h 82"/>
                <a:gd name="T12" fmla="*/ 37 w 89"/>
                <a:gd name="T13" fmla="*/ 80 h 82"/>
                <a:gd name="T14" fmla="*/ 10 w 89"/>
                <a:gd name="T15" fmla="*/ 72 h 82"/>
                <a:gd name="T16" fmla="*/ 2 w 89"/>
                <a:gd name="T17" fmla="*/ 56 h 82"/>
                <a:gd name="T18" fmla="*/ 10 w 89"/>
                <a:gd name="T19" fmla="*/ 30 h 82"/>
                <a:gd name="T20" fmla="*/ 28 w 89"/>
                <a:gd name="T21" fmla="*/ 11 h 82"/>
                <a:gd name="T22" fmla="*/ 28 w 89"/>
                <a:gd name="T23" fmla="*/ 11 h 82"/>
                <a:gd name="T24" fmla="*/ 29 w 89"/>
                <a:gd name="T25" fmla="*/ 15 h 82"/>
                <a:gd name="T26" fmla="*/ 31 w 89"/>
                <a:gd name="T27" fmla="*/ 27 h 82"/>
                <a:gd name="T28" fmla="*/ 31 w 89"/>
                <a:gd name="T29" fmla="*/ 28 h 82"/>
                <a:gd name="T30" fmla="*/ 20 w 89"/>
                <a:gd name="T31" fmla="*/ 39 h 82"/>
                <a:gd name="T32" fmla="*/ 15 w 89"/>
                <a:gd name="T33" fmla="*/ 51 h 82"/>
                <a:gd name="T34" fmla="*/ 20 w 89"/>
                <a:gd name="T35" fmla="*/ 63 h 82"/>
                <a:gd name="T36" fmla="*/ 33 w 89"/>
                <a:gd name="T37" fmla="*/ 67 h 82"/>
                <a:gd name="T38" fmla="*/ 43 w 89"/>
                <a:gd name="T39" fmla="*/ 62 h 82"/>
                <a:gd name="T40" fmla="*/ 69 w 89"/>
                <a:gd name="T41" fmla="*/ 36 h 82"/>
                <a:gd name="T42" fmla="*/ 74 w 89"/>
                <a:gd name="T43" fmla="*/ 23 h 82"/>
                <a:gd name="T44" fmla="*/ 69 w 89"/>
                <a:gd name="T45" fmla="*/ 12 h 82"/>
                <a:gd name="T46" fmla="*/ 66 w 89"/>
                <a:gd name="T47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2">
                  <a:moveTo>
                    <a:pt x="66" y="10"/>
                  </a:moveTo>
                  <a:cubicBezTo>
                    <a:pt x="69" y="7"/>
                    <a:pt x="72" y="4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3" y="7"/>
                    <a:pt x="86" y="13"/>
                    <a:pt x="87" y="19"/>
                  </a:cubicBezTo>
                  <a:cubicBezTo>
                    <a:pt x="89" y="29"/>
                    <a:pt x="86" y="38"/>
                    <a:pt x="79" y="46"/>
                  </a:cubicBezTo>
                  <a:cubicBezTo>
                    <a:pt x="70" y="54"/>
                    <a:pt x="61" y="63"/>
                    <a:pt x="52" y="72"/>
                  </a:cubicBezTo>
                  <a:cubicBezTo>
                    <a:pt x="48" y="76"/>
                    <a:pt x="43" y="79"/>
                    <a:pt x="37" y="80"/>
                  </a:cubicBezTo>
                  <a:cubicBezTo>
                    <a:pt x="26" y="82"/>
                    <a:pt x="17" y="79"/>
                    <a:pt x="10" y="72"/>
                  </a:cubicBezTo>
                  <a:cubicBezTo>
                    <a:pt x="5" y="67"/>
                    <a:pt x="3" y="62"/>
                    <a:pt x="2" y="56"/>
                  </a:cubicBezTo>
                  <a:cubicBezTo>
                    <a:pt x="0" y="46"/>
                    <a:pt x="2" y="37"/>
                    <a:pt x="10" y="30"/>
                  </a:cubicBezTo>
                  <a:cubicBezTo>
                    <a:pt x="16" y="24"/>
                    <a:pt x="22" y="18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2"/>
                    <a:pt x="29" y="13"/>
                    <a:pt x="29" y="15"/>
                  </a:cubicBezTo>
                  <a:cubicBezTo>
                    <a:pt x="29" y="19"/>
                    <a:pt x="30" y="23"/>
                    <a:pt x="31" y="27"/>
                  </a:cubicBezTo>
                  <a:cubicBezTo>
                    <a:pt x="31" y="27"/>
                    <a:pt x="31" y="27"/>
                    <a:pt x="31" y="28"/>
                  </a:cubicBezTo>
                  <a:cubicBezTo>
                    <a:pt x="27" y="32"/>
                    <a:pt x="23" y="35"/>
                    <a:pt x="20" y="39"/>
                  </a:cubicBezTo>
                  <a:cubicBezTo>
                    <a:pt x="16" y="42"/>
                    <a:pt x="15" y="46"/>
                    <a:pt x="15" y="51"/>
                  </a:cubicBezTo>
                  <a:cubicBezTo>
                    <a:pt x="15" y="55"/>
                    <a:pt x="17" y="59"/>
                    <a:pt x="20" y="63"/>
                  </a:cubicBezTo>
                  <a:cubicBezTo>
                    <a:pt x="24" y="66"/>
                    <a:pt x="28" y="68"/>
                    <a:pt x="33" y="67"/>
                  </a:cubicBezTo>
                  <a:cubicBezTo>
                    <a:pt x="37" y="67"/>
                    <a:pt x="40" y="65"/>
                    <a:pt x="43" y="62"/>
                  </a:cubicBezTo>
                  <a:cubicBezTo>
                    <a:pt x="52" y="54"/>
                    <a:pt x="61" y="45"/>
                    <a:pt x="69" y="36"/>
                  </a:cubicBezTo>
                  <a:cubicBezTo>
                    <a:pt x="73" y="32"/>
                    <a:pt x="75" y="28"/>
                    <a:pt x="74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8" y="12"/>
                    <a:pt x="67" y="11"/>
                    <a:pt x="66" y="1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6" name="KSO_Shape"/>
          <p:cNvSpPr/>
          <p:nvPr/>
        </p:nvSpPr>
        <p:spPr>
          <a:xfrm>
            <a:off x="1355707" y="2880629"/>
            <a:ext cx="489666" cy="386836"/>
          </a:xfrm>
          <a:custGeom>
            <a:avLst/>
            <a:gdLst/>
            <a:ahLst/>
            <a:cxnLst/>
            <a:rect l="l" t="t" r="r" b="b"/>
            <a:pathLst>
              <a:path w="936104" h="739561">
                <a:moveTo>
                  <a:pt x="282640" y="667561"/>
                </a:moveTo>
                <a:lnTo>
                  <a:pt x="653465" y="667561"/>
                </a:lnTo>
                <a:lnTo>
                  <a:pt x="684077" y="739561"/>
                </a:lnTo>
                <a:lnTo>
                  <a:pt x="252028" y="739561"/>
                </a:lnTo>
                <a:close/>
                <a:moveTo>
                  <a:pt x="54052" y="52175"/>
                </a:moveTo>
                <a:lnTo>
                  <a:pt x="54052" y="520175"/>
                </a:lnTo>
                <a:lnTo>
                  <a:pt x="882052" y="520175"/>
                </a:lnTo>
                <a:lnTo>
                  <a:pt x="882052" y="52175"/>
                </a:lnTo>
                <a:close/>
                <a:moveTo>
                  <a:pt x="0" y="0"/>
                </a:moveTo>
                <a:lnTo>
                  <a:pt x="936104" y="0"/>
                </a:lnTo>
                <a:lnTo>
                  <a:pt x="93610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/>
          <a:p>
            <a:pPr algn="ctr"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3496327" y="2791259"/>
            <a:ext cx="582367" cy="525101"/>
          </a:xfrm>
          <a:custGeom>
            <a:avLst/>
            <a:gdLst>
              <a:gd name="T0" fmla="*/ 2147483646 w 6057"/>
              <a:gd name="T1" fmla="*/ 2147483646 h 5454"/>
              <a:gd name="T2" fmla="*/ 0 w 6057"/>
              <a:gd name="T3" fmla="*/ 2147483646 h 5454"/>
              <a:gd name="T4" fmla="*/ 0 w 6057"/>
              <a:gd name="T5" fmla="*/ 2147483646 h 5454"/>
              <a:gd name="T6" fmla="*/ 2147483646 w 6057"/>
              <a:gd name="T7" fmla="*/ 2147483646 h 5454"/>
              <a:gd name="T8" fmla="*/ 2147483646 w 6057"/>
              <a:gd name="T9" fmla="*/ 2147483646 h 5454"/>
              <a:gd name="T10" fmla="*/ 2147483646 w 6057"/>
              <a:gd name="T11" fmla="*/ 2147483646 h 5454"/>
              <a:gd name="T12" fmla="*/ 2147483646 w 6057"/>
              <a:gd name="T13" fmla="*/ 2147483646 h 5454"/>
              <a:gd name="T14" fmla="*/ 2147483646 w 6057"/>
              <a:gd name="T15" fmla="*/ 2147483646 h 5454"/>
              <a:gd name="T16" fmla="*/ 2147483646 w 6057"/>
              <a:gd name="T17" fmla="*/ 2147483646 h 5454"/>
              <a:gd name="T18" fmla="*/ 2147483646 w 6057"/>
              <a:gd name="T19" fmla="*/ 2147483646 h 5454"/>
              <a:gd name="T20" fmla="*/ 2147483646 w 6057"/>
              <a:gd name="T21" fmla="*/ 2147483646 h 5454"/>
              <a:gd name="T22" fmla="*/ 2147483646 w 6057"/>
              <a:gd name="T23" fmla="*/ 2147483646 h 5454"/>
              <a:gd name="T24" fmla="*/ 2147483646 w 6057"/>
              <a:gd name="T25" fmla="*/ 2147483646 h 5454"/>
              <a:gd name="T26" fmla="*/ 2147483646 w 6057"/>
              <a:gd name="T27" fmla="*/ 2147483646 h 5454"/>
              <a:gd name="T28" fmla="*/ 2147483646 w 6057"/>
              <a:gd name="T29" fmla="*/ 2147483646 h 5454"/>
              <a:gd name="T30" fmla="*/ 2147483646 w 6057"/>
              <a:gd name="T31" fmla="*/ 2147483646 h 5454"/>
              <a:gd name="T32" fmla="*/ 2147483646 w 6057"/>
              <a:gd name="T33" fmla="*/ 2147483646 h 5454"/>
              <a:gd name="T34" fmla="*/ 2147483646 w 6057"/>
              <a:gd name="T35" fmla="*/ 2147483646 h 5454"/>
              <a:gd name="T36" fmla="*/ 2147483646 w 6057"/>
              <a:gd name="T37" fmla="*/ 2147483646 h 5454"/>
              <a:gd name="T38" fmla="*/ 2147483646 w 6057"/>
              <a:gd name="T39" fmla="*/ 2147483646 h 5454"/>
              <a:gd name="T40" fmla="*/ 2147483646 w 6057"/>
              <a:gd name="T41" fmla="*/ 2147483646 h 5454"/>
              <a:gd name="T42" fmla="*/ 2147483646 w 6057"/>
              <a:gd name="T43" fmla="*/ 2147483646 h 5454"/>
              <a:gd name="T44" fmla="*/ 2147483646 w 6057"/>
              <a:gd name="T45" fmla="*/ 2147483646 h 5454"/>
              <a:gd name="T46" fmla="*/ 2147483646 w 6057"/>
              <a:gd name="T47" fmla="*/ 2147483646 h 5454"/>
              <a:gd name="T48" fmla="*/ 2147483646 w 6057"/>
              <a:gd name="T49" fmla="*/ 2147483646 h 5454"/>
              <a:gd name="T50" fmla="*/ 2147483646 w 6057"/>
              <a:gd name="T51" fmla="*/ 2147483646 h 5454"/>
              <a:gd name="T52" fmla="*/ 2147483646 w 6057"/>
              <a:gd name="T53" fmla="*/ 2147483646 h 5454"/>
              <a:gd name="T54" fmla="*/ 2147483646 w 6057"/>
              <a:gd name="T55" fmla="*/ 2147483646 h 5454"/>
              <a:gd name="T56" fmla="*/ 2147483646 w 6057"/>
              <a:gd name="T57" fmla="*/ 2147483646 h 5454"/>
              <a:gd name="T58" fmla="*/ 2147483646 w 6057"/>
              <a:gd name="T59" fmla="*/ 2147483646 h 5454"/>
              <a:gd name="T60" fmla="*/ 2147483646 w 6057"/>
              <a:gd name="T61" fmla="*/ 2147483646 h 5454"/>
              <a:gd name="T62" fmla="*/ 2147483646 w 6057"/>
              <a:gd name="T63" fmla="*/ 2147483646 h 5454"/>
              <a:gd name="T64" fmla="*/ 2147483646 w 6057"/>
              <a:gd name="T65" fmla="*/ 2147483646 h 5454"/>
              <a:gd name="T66" fmla="*/ 2147483646 w 6057"/>
              <a:gd name="T67" fmla="*/ 2147483646 h 5454"/>
              <a:gd name="T68" fmla="*/ 2147483646 w 6057"/>
              <a:gd name="T69" fmla="*/ 2147483646 h 5454"/>
              <a:gd name="T70" fmla="*/ 2147483646 w 6057"/>
              <a:gd name="T71" fmla="*/ 2147483646 h 5454"/>
              <a:gd name="T72" fmla="*/ 2147483646 w 6057"/>
              <a:gd name="T73" fmla="*/ 2147483646 h 5454"/>
              <a:gd name="T74" fmla="*/ 2147483646 w 6057"/>
              <a:gd name="T75" fmla="*/ 2147483646 h 5454"/>
              <a:gd name="T76" fmla="*/ 2147483646 w 6057"/>
              <a:gd name="T77" fmla="*/ 0 h 5454"/>
              <a:gd name="T78" fmla="*/ 2147483646 w 6057"/>
              <a:gd name="T79" fmla="*/ 2147483646 h 545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057" h="5454">
                <a:moveTo>
                  <a:pt x="0" y="959"/>
                </a:moveTo>
                <a:lnTo>
                  <a:pt x="1930" y="1981"/>
                </a:lnTo>
                <a:lnTo>
                  <a:pt x="1930" y="5454"/>
                </a:lnTo>
                <a:lnTo>
                  <a:pt x="0" y="4432"/>
                </a:lnTo>
                <a:lnTo>
                  <a:pt x="0" y="959"/>
                </a:lnTo>
                <a:close/>
                <a:moveTo>
                  <a:pt x="3263" y="849"/>
                </a:moveTo>
                <a:lnTo>
                  <a:pt x="3260" y="1196"/>
                </a:lnTo>
                <a:lnTo>
                  <a:pt x="3082" y="1115"/>
                </a:lnTo>
                <a:lnTo>
                  <a:pt x="3082" y="871"/>
                </a:lnTo>
                <a:lnTo>
                  <a:pt x="2883" y="783"/>
                </a:lnTo>
                <a:lnTo>
                  <a:pt x="2883" y="1024"/>
                </a:lnTo>
                <a:lnTo>
                  <a:pt x="1772" y="520"/>
                </a:lnTo>
                <a:lnTo>
                  <a:pt x="269" y="883"/>
                </a:lnTo>
                <a:lnTo>
                  <a:pt x="2160" y="1837"/>
                </a:lnTo>
                <a:lnTo>
                  <a:pt x="2149" y="5385"/>
                </a:lnTo>
                <a:lnTo>
                  <a:pt x="3705" y="4796"/>
                </a:lnTo>
                <a:lnTo>
                  <a:pt x="3705" y="4070"/>
                </a:lnTo>
                <a:lnTo>
                  <a:pt x="4114" y="3933"/>
                </a:lnTo>
                <a:lnTo>
                  <a:pt x="4114" y="4296"/>
                </a:lnTo>
                <a:lnTo>
                  <a:pt x="4599" y="4524"/>
                </a:lnTo>
                <a:lnTo>
                  <a:pt x="5626" y="4144"/>
                </a:lnTo>
                <a:lnTo>
                  <a:pt x="5627" y="4077"/>
                </a:lnTo>
                <a:lnTo>
                  <a:pt x="5122" y="3921"/>
                </a:lnTo>
                <a:lnTo>
                  <a:pt x="5122" y="3593"/>
                </a:lnTo>
                <a:lnTo>
                  <a:pt x="6057" y="3278"/>
                </a:lnTo>
                <a:lnTo>
                  <a:pt x="6057" y="95"/>
                </a:lnTo>
                <a:lnTo>
                  <a:pt x="3263" y="849"/>
                </a:lnTo>
                <a:close/>
                <a:moveTo>
                  <a:pt x="3705" y="3759"/>
                </a:moveTo>
                <a:lnTo>
                  <a:pt x="3705" y="2603"/>
                </a:lnTo>
                <a:lnTo>
                  <a:pt x="2433" y="2997"/>
                </a:lnTo>
                <a:lnTo>
                  <a:pt x="2433" y="2598"/>
                </a:lnTo>
                <a:lnTo>
                  <a:pt x="3705" y="2204"/>
                </a:lnTo>
                <a:lnTo>
                  <a:pt x="3705" y="1972"/>
                </a:lnTo>
                <a:lnTo>
                  <a:pt x="2433" y="2365"/>
                </a:lnTo>
                <a:lnTo>
                  <a:pt x="2433" y="1966"/>
                </a:lnTo>
                <a:lnTo>
                  <a:pt x="3705" y="1574"/>
                </a:lnTo>
                <a:lnTo>
                  <a:pt x="3705" y="1397"/>
                </a:lnTo>
                <a:lnTo>
                  <a:pt x="3614" y="1356"/>
                </a:lnTo>
                <a:lnTo>
                  <a:pt x="3617" y="1043"/>
                </a:lnTo>
                <a:lnTo>
                  <a:pt x="5797" y="461"/>
                </a:lnTo>
                <a:lnTo>
                  <a:pt x="5797" y="3054"/>
                </a:lnTo>
                <a:lnTo>
                  <a:pt x="3705" y="3759"/>
                </a:lnTo>
                <a:close/>
                <a:moveTo>
                  <a:pt x="215" y="1434"/>
                </a:moveTo>
                <a:lnTo>
                  <a:pt x="215" y="1579"/>
                </a:lnTo>
                <a:lnTo>
                  <a:pt x="862" y="1925"/>
                </a:lnTo>
                <a:lnTo>
                  <a:pt x="862" y="1780"/>
                </a:lnTo>
                <a:lnTo>
                  <a:pt x="215" y="1434"/>
                </a:lnTo>
                <a:close/>
                <a:moveTo>
                  <a:pt x="215" y="1909"/>
                </a:moveTo>
                <a:lnTo>
                  <a:pt x="215" y="2053"/>
                </a:lnTo>
                <a:lnTo>
                  <a:pt x="862" y="2399"/>
                </a:lnTo>
                <a:lnTo>
                  <a:pt x="862" y="2255"/>
                </a:lnTo>
                <a:lnTo>
                  <a:pt x="215" y="1909"/>
                </a:lnTo>
                <a:close/>
                <a:moveTo>
                  <a:pt x="215" y="1670"/>
                </a:moveTo>
                <a:lnTo>
                  <a:pt x="215" y="1814"/>
                </a:lnTo>
                <a:lnTo>
                  <a:pt x="862" y="2160"/>
                </a:lnTo>
                <a:lnTo>
                  <a:pt x="862" y="2016"/>
                </a:lnTo>
                <a:lnTo>
                  <a:pt x="215" y="1670"/>
                </a:lnTo>
                <a:close/>
                <a:moveTo>
                  <a:pt x="2458" y="3255"/>
                </a:moveTo>
                <a:lnTo>
                  <a:pt x="2820" y="3153"/>
                </a:lnTo>
                <a:lnTo>
                  <a:pt x="2820" y="3376"/>
                </a:lnTo>
                <a:lnTo>
                  <a:pt x="2458" y="3478"/>
                </a:lnTo>
                <a:lnTo>
                  <a:pt x="2458" y="3255"/>
                </a:lnTo>
                <a:close/>
                <a:moveTo>
                  <a:pt x="2458" y="3645"/>
                </a:moveTo>
                <a:lnTo>
                  <a:pt x="2820" y="3543"/>
                </a:lnTo>
                <a:lnTo>
                  <a:pt x="2820" y="3764"/>
                </a:lnTo>
                <a:lnTo>
                  <a:pt x="2458" y="3867"/>
                </a:lnTo>
                <a:lnTo>
                  <a:pt x="2458" y="3645"/>
                </a:lnTo>
                <a:close/>
                <a:moveTo>
                  <a:pt x="3097" y="793"/>
                </a:moveTo>
                <a:lnTo>
                  <a:pt x="2938" y="714"/>
                </a:lnTo>
                <a:lnTo>
                  <a:pt x="5774" y="0"/>
                </a:lnTo>
                <a:lnTo>
                  <a:pt x="5915" y="61"/>
                </a:lnTo>
                <a:lnTo>
                  <a:pt x="3097" y="7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" name="KSO_Shape"/>
          <p:cNvSpPr/>
          <p:nvPr/>
        </p:nvSpPr>
        <p:spPr bwMode="auto">
          <a:xfrm>
            <a:off x="5653594" y="2797768"/>
            <a:ext cx="557201" cy="552558"/>
          </a:xfrm>
          <a:custGeom>
            <a:avLst/>
            <a:gdLst>
              <a:gd name="T0" fmla="*/ 0 w 1438275"/>
              <a:gd name="T1" fmla="*/ 2252360 h 1425575"/>
              <a:gd name="T2" fmla="*/ 365180 w 1438275"/>
              <a:gd name="T3" fmla="*/ 2252360 h 1425575"/>
              <a:gd name="T4" fmla="*/ 365180 w 1438275"/>
              <a:gd name="T5" fmla="*/ 2946274 h 1425575"/>
              <a:gd name="T6" fmla="*/ 2979731 w 1438275"/>
              <a:gd name="T7" fmla="*/ 2946274 h 1425575"/>
              <a:gd name="T8" fmla="*/ 2979731 w 1438275"/>
              <a:gd name="T9" fmla="*/ 2252360 h 1425575"/>
              <a:gd name="T10" fmla="*/ 3341959 w 1438275"/>
              <a:gd name="T11" fmla="*/ 2252360 h 1425575"/>
              <a:gd name="T12" fmla="*/ 3341959 w 1438275"/>
              <a:gd name="T13" fmla="*/ 3315771 h 1425575"/>
              <a:gd name="T14" fmla="*/ 0 w 1438275"/>
              <a:gd name="T15" fmla="*/ 3315771 h 1425575"/>
              <a:gd name="T16" fmla="*/ 1209893 w 1438275"/>
              <a:gd name="T17" fmla="*/ 0 h 1425575"/>
              <a:gd name="T18" fmla="*/ 2154199 w 1438275"/>
              <a:gd name="T19" fmla="*/ 0 h 1425575"/>
              <a:gd name="T20" fmla="*/ 2154199 w 1438275"/>
              <a:gd name="T21" fmla="*/ 1183932 h 1425575"/>
              <a:gd name="T22" fmla="*/ 2725946 w 1438275"/>
              <a:gd name="T23" fmla="*/ 1183932 h 1425575"/>
              <a:gd name="T24" fmla="*/ 1682783 w 1438275"/>
              <a:gd name="T25" fmla="*/ 2632679 h 1425575"/>
              <a:gd name="T26" fmla="*/ 1681307 w 1438275"/>
              <a:gd name="T27" fmla="*/ 2632679 h 1425575"/>
              <a:gd name="T28" fmla="*/ 638144 w 1438275"/>
              <a:gd name="T29" fmla="*/ 1183932 h 1425575"/>
              <a:gd name="T30" fmla="*/ 1209893 w 1438275"/>
              <a:gd name="T31" fmla="*/ 1183932 h 142557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438275" h="1425575">
                <a:moveTo>
                  <a:pt x="0" y="968375"/>
                </a:moveTo>
                <a:lnTo>
                  <a:pt x="157162" y="968375"/>
                </a:lnTo>
                <a:lnTo>
                  <a:pt x="157162" y="1266715"/>
                </a:lnTo>
                <a:lnTo>
                  <a:pt x="1282383" y="1266715"/>
                </a:lnTo>
                <a:lnTo>
                  <a:pt x="1282383" y="968375"/>
                </a:lnTo>
                <a:lnTo>
                  <a:pt x="1438275" y="968375"/>
                </a:lnTo>
                <a:lnTo>
                  <a:pt x="1438275" y="1425575"/>
                </a:lnTo>
                <a:lnTo>
                  <a:pt x="0" y="1425575"/>
                </a:lnTo>
                <a:lnTo>
                  <a:pt x="0" y="968375"/>
                </a:lnTo>
                <a:close/>
                <a:moveTo>
                  <a:pt x="520700" y="0"/>
                </a:moveTo>
                <a:lnTo>
                  <a:pt x="927100" y="0"/>
                </a:lnTo>
                <a:lnTo>
                  <a:pt x="927100" y="509017"/>
                </a:lnTo>
                <a:lnTo>
                  <a:pt x="1173162" y="509017"/>
                </a:lnTo>
                <a:lnTo>
                  <a:pt x="724217" y="1131888"/>
                </a:lnTo>
                <a:lnTo>
                  <a:pt x="723582" y="1131888"/>
                </a:lnTo>
                <a:lnTo>
                  <a:pt x="274637" y="509017"/>
                </a:lnTo>
                <a:lnTo>
                  <a:pt x="520700" y="509017"/>
                </a:lnTo>
                <a:lnTo>
                  <a:pt x="520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7783817" y="2850054"/>
            <a:ext cx="625545" cy="468116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0732" y="4959648"/>
            <a:ext cx="9390239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请在此处添加文本内容。模板内页图表的文字、色块、图片均可自由编辑、改色、替换。请在此处添加文本内容。模板内页图表的文字、色块、图片均可自由编辑、改色、替换。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407368" y="2403017"/>
            <a:ext cx="2678768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4126" y="2632795"/>
            <a:ext cx="729295" cy="731862"/>
          </a:xfrm>
          <a:prstGeom prst="ellipse">
            <a:avLst/>
          </a:prstGeom>
          <a:solidFill>
            <a:srgbClr val="1A889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308296" y="2403017"/>
            <a:ext cx="2676626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81456" y="2632795"/>
            <a:ext cx="729295" cy="731862"/>
          </a:xfrm>
          <a:prstGeom prst="ellipse">
            <a:avLst/>
          </a:prstGeom>
          <a:solidFill>
            <a:srgbClr val="22B3C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207081" y="2403017"/>
            <a:ext cx="2676625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180242" y="2632795"/>
            <a:ext cx="729295" cy="731862"/>
          </a:xfrm>
          <a:prstGeom prst="ellipse">
            <a:avLst/>
          </a:prstGeom>
          <a:solidFill>
            <a:srgbClr val="1A889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9105864" y="2403017"/>
            <a:ext cx="2678768" cy="1240805"/>
          </a:xfrm>
          <a:custGeom>
            <a:avLst/>
            <a:gdLst>
              <a:gd name="connsiteX0" fmla="*/ 0 w 1674206"/>
              <a:gd name="connsiteY0" fmla="*/ 0 h 775493"/>
              <a:gd name="connsiteX1" fmla="*/ 1240155 w 1674206"/>
              <a:gd name="connsiteY1" fmla="*/ 0 h 775493"/>
              <a:gd name="connsiteX2" fmla="*/ 1674206 w 1674206"/>
              <a:gd name="connsiteY2" fmla="*/ 387747 h 775493"/>
              <a:gd name="connsiteX3" fmla="*/ 1240155 w 1674206"/>
              <a:gd name="connsiteY3" fmla="*/ 775493 h 775493"/>
              <a:gd name="connsiteX4" fmla="*/ 0 w 1674206"/>
              <a:gd name="connsiteY4" fmla="*/ 775493 h 775493"/>
              <a:gd name="connsiteX5" fmla="*/ 434051 w 1674206"/>
              <a:gd name="connsiteY5" fmla="*/ 387747 h 7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206" h="775493">
                <a:moveTo>
                  <a:pt x="0" y="0"/>
                </a:moveTo>
                <a:lnTo>
                  <a:pt x="1240155" y="0"/>
                </a:lnTo>
                <a:lnTo>
                  <a:pt x="1674206" y="387747"/>
                </a:lnTo>
                <a:lnTo>
                  <a:pt x="1240155" y="775493"/>
                </a:lnTo>
                <a:lnTo>
                  <a:pt x="0" y="775493"/>
                </a:lnTo>
                <a:lnTo>
                  <a:pt x="434051" y="387747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  <a:effectLst>
            <a:outerShdw blurRad="762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252000" bIns="0" anchor="ctr">
            <a:normAutofit/>
          </a:bodyPr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105864" y="2657488"/>
            <a:ext cx="731862" cy="731862"/>
          </a:xfrm>
          <a:prstGeom prst="ellipse">
            <a:avLst/>
          </a:prstGeom>
          <a:solidFill>
            <a:srgbClr val="22B3CE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36164" y="403181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58595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2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6164" y="4436786"/>
            <a:ext cx="1063983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请在此处添加文本内容。模板内页图表的文字、色块、图片均可自由编辑、改色、替换。请在此处添加文本内容。模板内页图表的文字、色块、图片均可自由编辑、改色、替换。 </a:t>
            </a:r>
          </a:p>
        </p:txBody>
      </p:sp>
      <p:sp>
        <p:nvSpPr>
          <p:cNvPr id="19" name="矩形 18"/>
          <p:cNvSpPr/>
          <p:nvPr/>
        </p:nvSpPr>
        <p:spPr>
          <a:xfrm>
            <a:off x="1257345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563840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01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16659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3423154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02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05002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6311497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03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965411" y="2852091"/>
            <a:ext cx="1210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9242878" y="282423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02</a:t>
            </a:r>
            <a:endParaRPr lang="zh-CN" altLang="en-US" sz="2000" b="1" dirty="0">
              <a:solidFill>
                <a:prstClr val="white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855" y="3435872"/>
            <a:ext cx="3159820" cy="3389162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609100" y="1145195"/>
            <a:ext cx="303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6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6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710700" y="1963866"/>
            <a:ext cx="4811172" cy="654884"/>
            <a:chOff x="4161962" y="2218945"/>
            <a:chExt cx="4811172" cy="585491"/>
          </a:xfrm>
        </p:grpSpPr>
        <p:sp>
          <p:nvSpPr>
            <p:cNvPr id="11" name="任意多边形 10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4141032" y="2036493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779653" y="2036493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710700" y="2995217"/>
            <a:ext cx="4811172" cy="654884"/>
            <a:chOff x="4161962" y="2218945"/>
            <a:chExt cx="4811172" cy="585491"/>
          </a:xfrm>
        </p:grpSpPr>
        <p:sp>
          <p:nvSpPr>
            <p:cNvPr id="33" name="任意多边形 32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4141032" y="3067844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779653" y="3067844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710700" y="4026568"/>
            <a:ext cx="4811172" cy="654884"/>
            <a:chOff x="4161962" y="2218945"/>
            <a:chExt cx="4811172" cy="585491"/>
          </a:xfrm>
        </p:grpSpPr>
        <p:sp>
          <p:nvSpPr>
            <p:cNvPr id="39" name="任意多边形 38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4141032" y="4099195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779653" y="4099195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2710700" y="5057920"/>
            <a:ext cx="4811172" cy="654884"/>
            <a:chOff x="4161962" y="2218945"/>
            <a:chExt cx="4811172" cy="585491"/>
          </a:xfrm>
        </p:grpSpPr>
        <p:sp>
          <p:nvSpPr>
            <p:cNvPr id="45" name="任意多边形 44"/>
            <p:cNvSpPr/>
            <p:nvPr/>
          </p:nvSpPr>
          <p:spPr>
            <a:xfrm flipV="1">
              <a:off x="4161962" y="2218947"/>
              <a:ext cx="976095" cy="585489"/>
            </a:xfrm>
            <a:custGeom>
              <a:avLst/>
              <a:gdLst>
                <a:gd name="connsiteX0" fmla="*/ 0 w 6637336"/>
                <a:gd name="connsiteY0" fmla="*/ 0 h 6879774"/>
                <a:gd name="connsiteX1" fmla="*/ 6637336 w 6637336"/>
                <a:gd name="connsiteY1" fmla="*/ 0 h 6879774"/>
                <a:gd name="connsiteX2" fmla="*/ 3787240 w 6637336"/>
                <a:gd name="connsiteY2" fmla="*/ 6879774 h 6879774"/>
                <a:gd name="connsiteX3" fmla="*/ 0 w 6637336"/>
                <a:gd name="connsiteY3" fmla="*/ 6879774 h 687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7336" h="6879774">
                  <a:moveTo>
                    <a:pt x="0" y="0"/>
                  </a:moveTo>
                  <a:lnTo>
                    <a:pt x="6637336" y="0"/>
                  </a:lnTo>
                  <a:lnTo>
                    <a:pt x="3787240" y="6879774"/>
                  </a:lnTo>
                  <a:lnTo>
                    <a:pt x="0" y="6879774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45"/>
            <p:cNvSpPr/>
            <p:nvPr/>
          </p:nvSpPr>
          <p:spPr>
            <a:xfrm flipV="1">
              <a:off x="4895608" y="2218945"/>
              <a:ext cx="4077526" cy="585489"/>
            </a:xfrm>
            <a:custGeom>
              <a:avLst/>
              <a:gdLst>
                <a:gd name="connsiteX0" fmla="*/ 0 w 4077526"/>
                <a:gd name="connsiteY0" fmla="*/ 585489 h 585489"/>
                <a:gd name="connsiteX1" fmla="*/ 4077526 w 4077526"/>
                <a:gd name="connsiteY1" fmla="*/ 585489 h 585489"/>
                <a:gd name="connsiteX2" fmla="*/ 4077526 w 4077526"/>
                <a:gd name="connsiteY2" fmla="*/ 0 h 585489"/>
                <a:gd name="connsiteX3" fmla="*/ 409672 w 4077526"/>
                <a:gd name="connsiteY3" fmla="*/ 0 h 585489"/>
                <a:gd name="connsiteX4" fmla="*/ 0 w 4077526"/>
                <a:gd name="connsiteY4" fmla="*/ 572265 h 58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7526" h="585489">
                  <a:moveTo>
                    <a:pt x="0" y="585489"/>
                  </a:moveTo>
                  <a:lnTo>
                    <a:pt x="4077526" y="585489"/>
                  </a:lnTo>
                  <a:lnTo>
                    <a:pt x="4077526" y="0"/>
                  </a:lnTo>
                  <a:lnTo>
                    <a:pt x="409672" y="0"/>
                  </a:lnTo>
                  <a:lnTo>
                    <a:pt x="0" y="572265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4141032" y="5130547"/>
            <a:ext cx="320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779653" y="5130547"/>
            <a:ext cx="64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研究过程及方法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" name="任意多边形 8"/>
          <p:cNvSpPr/>
          <p:nvPr/>
        </p:nvSpPr>
        <p:spPr>
          <a:xfrm rot="5400000">
            <a:off x="4996922" y="1977127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66290" y="1529062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970808" y="3003239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021537" y="3173813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10800000">
            <a:off x="6023036" y="3003239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311044" y="3173813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 rot="16200000">
            <a:off x="4996923" y="4029355"/>
            <a:ext cx="2052228" cy="1054640"/>
          </a:xfrm>
          <a:custGeom>
            <a:avLst/>
            <a:gdLst>
              <a:gd name="connsiteX0" fmla="*/ 0 w 3082652"/>
              <a:gd name="connsiteY0" fmla="*/ 792088 h 1584176"/>
              <a:gd name="connsiteX1" fmla="*/ 612068 w 3082652"/>
              <a:gd name="connsiteY1" fmla="*/ 180020 h 1584176"/>
              <a:gd name="connsiteX2" fmla="*/ 1044866 w 3082652"/>
              <a:gd name="connsiteY2" fmla="*/ 359291 h 1584176"/>
              <a:gd name="connsiteX3" fmla="*/ 1054232 w 3082652"/>
              <a:gd name="connsiteY3" fmla="*/ 370642 h 1584176"/>
              <a:gd name="connsiteX4" fmla="*/ 2290564 w 3082652"/>
              <a:gd name="connsiteY4" fmla="*/ 370642 h 1584176"/>
              <a:gd name="connsiteX5" fmla="*/ 2290564 w 3082652"/>
              <a:gd name="connsiteY5" fmla="*/ 0 h 1584176"/>
              <a:gd name="connsiteX6" fmla="*/ 3082652 w 3082652"/>
              <a:gd name="connsiteY6" fmla="*/ 792088 h 1584176"/>
              <a:gd name="connsiteX7" fmla="*/ 2290564 w 3082652"/>
              <a:gd name="connsiteY7" fmla="*/ 1584176 h 1584176"/>
              <a:gd name="connsiteX8" fmla="*/ 2290564 w 3082652"/>
              <a:gd name="connsiteY8" fmla="*/ 1213534 h 1584176"/>
              <a:gd name="connsiteX9" fmla="*/ 1054232 w 3082652"/>
              <a:gd name="connsiteY9" fmla="*/ 1213534 h 1584176"/>
              <a:gd name="connsiteX10" fmla="*/ 1044866 w 3082652"/>
              <a:gd name="connsiteY10" fmla="*/ 1224886 h 1584176"/>
              <a:gd name="connsiteX11" fmla="*/ 612068 w 3082652"/>
              <a:gd name="connsiteY11" fmla="*/ 1404156 h 1584176"/>
              <a:gd name="connsiteX12" fmla="*/ 0 w 3082652"/>
              <a:gd name="connsiteY12" fmla="*/ 792088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2652" h="1584176">
                <a:moveTo>
                  <a:pt x="0" y="792088"/>
                </a:moveTo>
                <a:cubicBezTo>
                  <a:pt x="0" y="454052"/>
                  <a:pt x="274032" y="180020"/>
                  <a:pt x="612068" y="180020"/>
                </a:cubicBezTo>
                <a:cubicBezTo>
                  <a:pt x="781086" y="180020"/>
                  <a:pt x="934103" y="248528"/>
                  <a:pt x="1044866" y="359291"/>
                </a:cubicBezTo>
                <a:lnTo>
                  <a:pt x="1054232" y="370642"/>
                </a:lnTo>
                <a:lnTo>
                  <a:pt x="2290564" y="370642"/>
                </a:lnTo>
                <a:lnTo>
                  <a:pt x="2290564" y="0"/>
                </a:lnTo>
                <a:lnTo>
                  <a:pt x="3082652" y="792088"/>
                </a:lnTo>
                <a:lnTo>
                  <a:pt x="2290564" y="1584176"/>
                </a:lnTo>
                <a:lnTo>
                  <a:pt x="2290564" y="1213534"/>
                </a:lnTo>
                <a:lnTo>
                  <a:pt x="1054232" y="1213534"/>
                </a:lnTo>
                <a:lnTo>
                  <a:pt x="1044866" y="1224886"/>
                </a:lnTo>
                <a:cubicBezTo>
                  <a:pt x="934103" y="1335648"/>
                  <a:pt x="781086" y="1404156"/>
                  <a:pt x="612068" y="1404156"/>
                </a:cubicBezTo>
                <a:cubicBezTo>
                  <a:pt x="274032" y="1404156"/>
                  <a:pt x="0" y="1130124"/>
                  <a:pt x="0" y="792088"/>
                </a:cubicBezTo>
                <a:close/>
              </a:path>
            </a:pathLst>
          </a:cu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666291" y="4818568"/>
            <a:ext cx="713491" cy="71349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38174" y="1674584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04418" y="1154686"/>
            <a:ext cx="224697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361491" y="3134517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27735" y="3544522"/>
            <a:ext cx="224697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804371" y="3134517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17285" y="3544522"/>
            <a:ext cx="224697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89657" y="5621775"/>
            <a:ext cx="111322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89657" y="5101877"/>
            <a:ext cx="224697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24527" y="3262636"/>
            <a:ext cx="142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Freeform 4"/>
          <p:cNvSpPr/>
          <p:nvPr/>
        </p:nvSpPr>
        <p:spPr>
          <a:xfrm>
            <a:off x="4442658" y="1619472"/>
            <a:ext cx="4065951" cy="5238527"/>
          </a:xfrm>
          <a:custGeom>
            <a:avLst/>
            <a:gdLst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-1" fmla="*/ 323604 w 4522224"/>
              <a:gd name="connsiteY0-2" fmla="*/ 6062148 h 6062148"/>
              <a:gd name="connsiteX1-3" fmla="*/ 376944 w 4522224"/>
              <a:gd name="connsiteY1-4" fmla="*/ 5924988 h 6062148"/>
              <a:gd name="connsiteX2-5" fmla="*/ 437904 w 4522224"/>
              <a:gd name="connsiteY2-6" fmla="*/ 5780208 h 6062148"/>
              <a:gd name="connsiteX3-7" fmla="*/ 468384 w 4522224"/>
              <a:gd name="connsiteY3-8" fmla="*/ 5665908 h 6062148"/>
              <a:gd name="connsiteX4-9" fmla="*/ 506484 w 4522224"/>
              <a:gd name="connsiteY4-10" fmla="*/ 5612568 h 6062148"/>
              <a:gd name="connsiteX5-11" fmla="*/ 536964 w 4522224"/>
              <a:gd name="connsiteY5-12" fmla="*/ 5521128 h 6062148"/>
              <a:gd name="connsiteX6-13" fmla="*/ 559824 w 4522224"/>
              <a:gd name="connsiteY6-14" fmla="*/ 5353488 h 6062148"/>
              <a:gd name="connsiteX7-15" fmla="*/ 597924 w 4522224"/>
              <a:gd name="connsiteY7-16" fmla="*/ 5223948 h 6062148"/>
              <a:gd name="connsiteX8-17" fmla="*/ 620784 w 4522224"/>
              <a:gd name="connsiteY8-18" fmla="*/ 5178228 h 6062148"/>
              <a:gd name="connsiteX9-19" fmla="*/ 696984 w 4522224"/>
              <a:gd name="connsiteY9-20" fmla="*/ 5071548 h 6062148"/>
              <a:gd name="connsiteX10-21" fmla="*/ 712224 w 4522224"/>
              <a:gd name="connsiteY10-22" fmla="*/ 5063928 h 6062148"/>
              <a:gd name="connsiteX11-23" fmla="*/ 704604 w 4522224"/>
              <a:gd name="connsiteY11-24" fmla="*/ 5025828 h 6062148"/>
              <a:gd name="connsiteX12-25" fmla="*/ 696984 w 4522224"/>
              <a:gd name="connsiteY12-26" fmla="*/ 5002968 h 6062148"/>
              <a:gd name="connsiteX13-27" fmla="*/ 963684 w 4522224"/>
              <a:gd name="connsiteY13-28" fmla="*/ 4682928 h 6062148"/>
              <a:gd name="connsiteX14-29" fmla="*/ 956064 w 4522224"/>
              <a:gd name="connsiteY14-30" fmla="*/ 4644828 h 6062148"/>
              <a:gd name="connsiteX15-31" fmla="*/ 1337064 w 4522224"/>
              <a:gd name="connsiteY15-32" fmla="*/ 4172388 h 6062148"/>
              <a:gd name="connsiteX16-33" fmla="*/ 1253244 w 4522224"/>
              <a:gd name="connsiteY16-34" fmla="*/ 4012368 h 6062148"/>
              <a:gd name="connsiteX17-35" fmla="*/ 1199904 w 4522224"/>
              <a:gd name="connsiteY17-36" fmla="*/ 3928548 h 6062148"/>
              <a:gd name="connsiteX18-37" fmla="*/ 1169424 w 4522224"/>
              <a:gd name="connsiteY18-38" fmla="*/ 3768528 h 6062148"/>
              <a:gd name="connsiteX19-39" fmla="*/ 1146564 w 4522224"/>
              <a:gd name="connsiteY19-40" fmla="*/ 3699948 h 6062148"/>
              <a:gd name="connsiteX20-41" fmla="*/ 1138944 w 4522224"/>
              <a:gd name="connsiteY20-42" fmla="*/ 3669468 h 6062148"/>
              <a:gd name="connsiteX21-43" fmla="*/ 1062744 w 4522224"/>
              <a:gd name="connsiteY21-44" fmla="*/ 3661848 h 6062148"/>
              <a:gd name="connsiteX22-45" fmla="*/ 933204 w 4522224"/>
              <a:gd name="connsiteY22-46" fmla="*/ 3669468 h 6062148"/>
              <a:gd name="connsiteX23-47" fmla="*/ 826524 w 4522224"/>
              <a:gd name="connsiteY23-48" fmla="*/ 3692328 h 6062148"/>
              <a:gd name="connsiteX24-49" fmla="*/ 605544 w 4522224"/>
              <a:gd name="connsiteY24-50" fmla="*/ 3738048 h 6062148"/>
              <a:gd name="connsiteX25-51" fmla="*/ 384564 w 4522224"/>
              <a:gd name="connsiteY25-52" fmla="*/ 3638988 h 6062148"/>
              <a:gd name="connsiteX26-53" fmla="*/ 376944 w 4522224"/>
              <a:gd name="connsiteY26-54" fmla="*/ 3326568 h 6062148"/>
              <a:gd name="connsiteX27-55" fmla="*/ 415044 w 4522224"/>
              <a:gd name="connsiteY27-56" fmla="*/ 3250368 h 6062148"/>
              <a:gd name="connsiteX28-57" fmla="*/ 415044 w 4522224"/>
              <a:gd name="connsiteY28-58" fmla="*/ 3227508 h 6062148"/>
              <a:gd name="connsiteX29-59" fmla="*/ 384564 w 4522224"/>
              <a:gd name="connsiteY29-60" fmla="*/ 3166548 h 6062148"/>
              <a:gd name="connsiteX30-61" fmla="*/ 361704 w 4522224"/>
              <a:gd name="connsiteY30-62" fmla="*/ 3166548 h 6062148"/>
              <a:gd name="connsiteX31-63" fmla="*/ 346464 w 4522224"/>
              <a:gd name="connsiteY31-64" fmla="*/ 3105588 h 6062148"/>
              <a:gd name="connsiteX32-65" fmla="*/ 392184 w 4522224"/>
              <a:gd name="connsiteY32-66" fmla="*/ 3021768 h 6062148"/>
              <a:gd name="connsiteX33-67" fmla="*/ 483624 w 4522224"/>
              <a:gd name="connsiteY33-68" fmla="*/ 2998908 h 6062148"/>
              <a:gd name="connsiteX34-69" fmla="*/ 460764 w 4522224"/>
              <a:gd name="connsiteY34-70" fmla="*/ 2930328 h 6062148"/>
              <a:gd name="connsiteX35-71" fmla="*/ 430284 w 4522224"/>
              <a:gd name="connsiteY35-72" fmla="*/ 2930328 h 6062148"/>
              <a:gd name="connsiteX36-73" fmla="*/ 384564 w 4522224"/>
              <a:gd name="connsiteY36-74" fmla="*/ 2930328 h 6062148"/>
              <a:gd name="connsiteX37-75" fmla="*/ 300744 w 4522224"/>
              <a:gd name="connsiteY37-76" fmla="*/ 2876988 h 6062148"/>
              <a:gd name="connsiteX38-77" fmla="*/ 315984 w 4522224"/>
              <a:gd name="connsiteY38-78" fmla="*/ 2846508 h 6062148"/>
              <a:gd name="connsiteX39-79" fmla="*/ 323604 w 4522224"/>
              <a:gd name="connsiteY39-80" fmla="*/ 2793168 h 6062148"/>
              <a:gd name="connsiteX40-81" fmla="*/ 308364 w 4522224"/>
              <a:gd name="connsiteY40-82" fmla="*/ 2732208 h 6062148"/>
              <a:gd name="connsiteX41-83" fmla="*/ 262644 w 4522224"/>
              <a:gd name="connsiteY41-84" fmla="*/ 2671248 h 6062148"/>
              <a:gd name="connsiteX42-85" fmla="*/ 171204 w 4522224"/>
              <a:gd name="connsiteY42-86" fmla="*/ 2656008 h 6062148"/>
              <a:gd name="connsiteX43-87" fmla="*/ 49284 w 4522224"/>
              <a:gd name="connsiteY43-88" fmla="*/ 2610288 h 6062148"/>
              <a:gd name="connsiteX44-89" fmla="*/ 18804 w 4522224"/>
              <a:gd name="connsiteY44-90" fmla="*/ 2556948 h 6062148"/>
              <a:gd name="connsiteX45-91" fmla="*/ 3564 w 4522224"/>
              <a:gd name="connsiteY45-92" fmla="*/ 2488368 h 6062148"/>
              <a:gd name="connsiteX46-93" fmla="*/ 87384 w 4522224"/>
              <a:gd name="connsiteY46-94" fmla="*/ 2335968 h 6062148"/>
              <a:gd name="connsiteX47-95" fmla="*/ 216924 w 4522224"/>
              <a:gd name="connsiteY47-96" fmla="*/ 2175948 h 6062148"/>
              <a:gd name="connsiteX48-97" fmla="*/ 277884 w 4522224"/>
              <a:gd name="connsiteY48-98" fmla="*/ 2084508 h 6062148"/>
              <a:gd name="connsiteX49-99" fmla="*/ 323604 w 4522224"/>
              <a:gd name="connsiteY49-100" fmla="*/ 1977828 h 6062148"/>
              <a:gd name="connsiteX50-101" fmla="*/ 354084 w 4522224"/>
              <a:gd name="connsiteY50-102" fmla="*/ 1871148 h 6062148"/>
              <a:gd name="connsiteX51-103" fmla="*/ 369324 w 4522224"/>
              <a:gd name="connsiteY51-104" fmla="*/ 1810188 h 6062148"/>
              <a:gd name="connsiteX52-105" fmla="*/ 338844 w 4522224"/>
              <a:gd name="connsiteY52-106" fmla="*/ 1756848 h 6062148"/>
              <a:gd name="connsiteX53-107" fmla="*/ 323604 w 4522224"/>
              <a:gd name="connsiteY53-108" fmla="*/ 1680648 h 6062148"/>
              <a:gd name="connsiteX54-109" fmla="*/ 407424 w 4522224"/>
              <a:gd name="connsiteY54-110" fmla="*/ 1474908 h 6062148"/>
              <a:gd name="connsiteX55-111" fmla="*/ 437904 w 4522224"/>
              <a:gd name="connsiteY55-112" fmla="*/ 1307268 h 6062148"/>
              <a:gd name="connsiteX56-113" fmla="*/ 460764 w 4522224"/>
              <a:gd name="connsiteY56-114" fmla="*/ 1192968 h 6062148"/>
              <a:gd name="connsiteX57-115" fmla="*/ 498864 w 4522224"/>
              <a:gd name="connsiteY57-116" fmla="*/ 1055808 h 6062148"/>
              <a:gd name="connsiteX58-117" fmla="*/ 552204 w 4522224"/>
              <a:gd name="connsiteY58-118" fmla="*/ 888168 h 6062148"/>
              <a:gd name="connsiteX59-119" fmla="*/ 498864 w 4522224"/>
              <a:gd name="connsiteY59-120" fmla="*/ 888168 h 6062148"/>
              <a:gd name="connsiteX60-121" fmla="*/ 407424 w 4522224"/>
              <a:gd name="connsiteY60-122" fmla="*/ 834828 h 6062148"/>
              <a:gd name="connsiteX61-123" fmla="*/ 323604 w 4522224"/>
              <a:gd name="connsiteY61-124" fmla="*/ 789108 h 6062148"/>
              <a:gd name="connsiteX62-125" fmla="*/ 255024 w 4522224"/>
              <a:gd name="connsiteY62-126" fmla="*/ 773868 h 6062148"/>
              <a:gd name="connsiteX63-127" fmla="*/ 209304 w 4522224"/>
              <a:gd name="connsiteY63-128" fmla="*/ 751008 h 6062148"/>
              <a:gd name="connsiteX64-129" fmla="*/ 255024 w 4522224"/>
              <a:gd name="connsiteY64-130" fmla="*/ 674808 h 6062148"/>
              <a:gd name="connsiteX65-131" fmla="*/ 369324 w 4522224"/>
              <a:gd name="connsiteY65-132" fmla="*/ 606228 h 6062148"/>
              <a:gd name="connsiteX66-133" fmla="*/ 552204 w 4522224"/>
              <a:gd name="connsiteY66-134" fmla="*/ 507168 h 6062148"/>
              <a:gd name="connsiteX67-135" fmla="*/ 651264 w 4522224"/>
              <a:gd name="connsiteY67-136" fmla="*/ 423348 h 6062148"/>
              <a:gd name="connsiteX68-137" fmla="*/ 887484 w 4522224"/>
              <a:gd name="connsiteY68-138" fmla="*/ 232848 h 6062148"/>
              <a:gd name="connsiteX69-139" fmla="*/ 1169424 w 4522224"/>
              <a:gd name="connsiteY69-140" fmla="*/ 80448 h 6062148"/>
              <a:gd name="connsiteX70-141" fmla="*/ 1588524 w 4522224"/>
              <a:gd name="connsiteY70-142" fmla="*/ 11868 h 6062148"/>
              <a:gd name="connsiteX71-143" fmla="*/ 1939044 w 4522224"/>
              <a:gd name="connsiteY71-144" fmla="*/ 4248 h 6062148"/>
              <a:gd name="connsiteX72-145" fmla="*/ 2167644 w 4522224"/>
              <a:gd name="connsiteY72-146" fmla="*/ 4248 h 6062148"/>
              <a:gd name="connsiteX73-147" fmla="*/ 2388624 w 4522224"/>
              <a:gd name="connsiteY73-148" fmla="*/ 57588 h 6062148"/>
              <a:gd name="connsiteX74-149" fmla="*/ 2662944 w 4522224"/>
              <a:gd name="connsiteY74-150" fmla="*/ 133788 h 6062148"/>
              <a:gd name="connsiteX75-151" fmla="*/ 2815344 w 4522224"/>
              <a:gd name="connsiteY75-152" fmla="*/ 202368 h 6062148"/>
              <a:gd name="connsiteX76-153" fmla="*/ 3097284 w 4522224"/>
              <a:gd name="connsiteY76-154" fmla="*/ 400488 h 6062148"/>
              <a:gd name="connsiteX77-155" fmla="*/ 3280164 w 4522224"/>
              <a:gd name="connsiteY77-156" fmla="*/ 651948 h 6062148"/>
              <a:gd name="connsiteX78-157" fmla="*/ 3402084 w 4522224"/>
              <a:gd name="connsiteY78-158" fmla="*/ 918648 h 6062148"/>
              <a:gd name="connsiteX79-159" fmla="*/ 3470664 w 4522224"/>
              <a:gd name="connsiteY79-160" fmla="*/ 1238688 h 6062148"/>
              <a:gd name="connsiteX80-161" fmla="*/ 3501144 w 4522224"/>
              <a:gd name="connsiteY80-162" fmla="*/ 1543488 h 6062148"/>
              <a:gd name="connsiteX81-163" fmla="*/ 3501144 w 4522224"/>
              <a:gd name="connsiteY81-164" fmla="*/ 1962588 h 6062148"/>
              <a:gd name="connsiteX82-165" fmla="*/ 3333504 w 4522224"/>
              <a:gd name="connsiteY82-166" fmla="*/ 2305488 h 6062148"/>
              <a:gd name="connsiteX83-167" fmla="*/ 3249684 w 4522224"/>
              <a:gd name="connsiteY83-168" fmla="*/ 2473128 h 6062148"/>
              <a:gd name="connsiteX84-169" fmla="*/ 3127764 w 4522224"/>
              <a:gd name="connsiteY84-170" fmla="*/ 2663628 h 6062148"/>
              <a:gd name="connsiteX85-171" fmla="*/ 3066804 w 4522224"/>
              <a:gd name="connsiteY85-172" fmla="*/ 2838888 h 6062148"/>
              <a:gd name="connsiteX86-173" fmla="*/ 3059184 w 4522224"/>
              <a:gd name="connsiteY86-174" fmla="*/ 2915088 h 6062148"/>
              <a:gd name="connsiteX87-175" fmla="*/ 3013464 w 4522224"/>
              <a:gd name="connsiteY87-176" fmla="*/ 3014148 h 6062148"/>
              <a:gd name="connsiteX88-177" fmla="*/ 2975364 w 4522224"/>
              <a:gd name="connsiteY88-178" fmla="*/ 3082728 h 6062148"/>
              <a:gd name="connsiteX89-179" fmla="*/ 2952504 w 4522224"/>
              <a:gd name="connsiteY89-180" fmla="*/ 3120828 h 6062148"/>
              <a:gd name="connsiteX90-181" fmla="*/ 2952504 w 4522224"/>
              <a:gd name="connsiteY90-182" fmla="*/ 3555168 h 6062148"/>
              <a:gd name="connsiteX91-183" fmla="*/ 2952504 w 4522224"/>
              <a:gd name="connsiteY91-184" fmla="*/ 3562788 h 6062148"/>
              <a:gd name="connsiteX92-185" fmla="*/ 3005844 w 4522224"/>
              <a:gd name="connsiteY92-186" fmla="*/ 3539928 h 6062148"/>
              <a:gd name="connsiteX93-187" fmla="*/ 3059184 w 4522224"/>
              <a:gd name="connsiteY93-188" fmla="*/ 3562788 h 6062148"/>
              <a:gd name="connsiteX94-189" fmla="*/ 3104904 w 4522224"/>
              <a:gd name="connsiteY94-190" fmla="*/ 3570408 h 6062148"/>
              <a:gd name="connsiteX95-191" fmla="*/ 3135384 w 4522224"/>
              <a:gd name="connsiteY95-192" fmla="*/ 3631368 h 6062148"/>
              <a:gd name="connsiteX96-193" fmla="*/ 3112524 w 4522224"/>
              <a:gd name="connsiteY96-194" fmla="*/ 3738048 h 6062148"/>
              <a:gd name="connsiteX97-195" fmla="*/ 3120144 w 4522224"/>
              <a:gd name="connsiteY97-196" fmla="*/ 4103808 h 6062148"/>
              <a:gd name="connsiteX98-197" fmla="*/ 3112524 w 4522224"/>
              <a:gd name="connsiteY98-198" fmla="*/ 4119048 h 6062148"/>
              <a:gd name="connsiteX99-199" fmla="*/ 3158244 w 4522224"/>
              <a:gd name="connsiteY99-200" fmla="*/ 4157148 h 6062148"/>
              <a:gd name="connsiteX100-201" fmla="*/ 3196344 w 4522224"/>
              <a:gd name="connsiteY100-202" fmla="*/ 4164768 h 6062148"/>
              <a:gd name="connsiteX101-203" fmla="*/ 3226824 w 4522224"/>
              <a:gd name="connsiteY101-204" fmla="*/ 4172388 h 6062148"/>
              <a:gd name="connsiteX102-205" fmla="*/ 3280164 w 4522224"/>
              <a:gd name="connsiteY102-206" fmla="*/ 4294308 h 6062148"/>
              <a:gd name="connsiteX103-207" fmla="*/ 3295404 w 4522224"/>
              <a:gd name="connsiteY103-208" fmla="*/ 4347648 h 6062148"/>
              <a:gd name="connsiteX104-209" fmla="*/ 3325884 w 4522224"/>
              <a:gd name="connsiteY104-210" fmla="*/ 4408608 h 6062148"/>
              <a:gd name="connsiteX105-211" fmla="*/ 3546864 w 4522224"/>
              <a:gd name="connsiteY105-212" fmla="*/ 4644828 h 6062148"/>
              <a:gd name="connsiteX106-213" fmla="*/ 3882144 w 4522224"/>
              <a:gd name="connsiteY106-214" fmla="*/ 5025828 h 6062148"/>
              <a:gd name="connsiteX107-215" fmla="*/ 4095504 w 4522224"/>
              <a:gd name="connsiteY107-216" fmla="*/ 5300148 h 6062148"/>
              <a:gd name="connsiteX108-217" fmla="*/ 4362204 w 4522224"/>
              <a:gd name="connsiteY108-218" fmla="*/ 5726868 h 6062148"/>
              <a:gd name="connsiteX109-219" fmla="*/ 4522224 w 4522224"/>
              <a:gd name="connsiteY109-220" fmla="*/ 6046908 h 6062148"/>
              <a:gd name="connsiteX0-221" fmla="*/ 323604 w 4522224"/>
              <a:gd name="connsiteY0-222" fmla="*/ 6062148 h 6062148"/>
              <a:gd name="connsiteX1-223" fmla="*/ 376944 w 4522224"/>
              <a:gd name="connsiteY1-224" fmla="*/ 5924988 h 6062148"/>
              <a:gd name="connsiteX2-225" fmla="*/ 437904 w 4522224"/>
              <a:gd name="connsiteY2-226" fmla="*/ 5780208 h 6062148"/>
              <a:gd name="connsiteX3-227" fmla="*/ 468384 w 4522224"/>
              <a:gd name="connsiteY3-228" fmla="*/ 5665908 h 6062148"/>
              <a:gd name="connsiteX4-229" fmla="*/ 506484 w 4522224"/>
              <a:gd name="connsiteY4-230" fmla="*/ 5612568 h 6062148"/>
              <a:gd name="connsiteX5-231" fmla="*/ 536964 w 4522224"/>
              <a:gd name="connsiteY5-232" fmla="*/ 5521128 h 6062148"/>
              <a:gd name="connsiteX6-233" fmla="*/ 559824 w 4522224"/>
              <a:gd name="connsiteY6-234" fmla="*/ 5353488 h 6062148"/>
              <a:gd name="connsiteX7-235" fmla="*/ 597924 w 4522224"/>
              <a:gd name="connsiteY7-236" fmla="*/ 5223948 h 6062148"/>
              <a:gd name="connsiteX8-237" fmla="*/ 620784 w 4522224"/>
              <a:gd name="connsiteY8-238" fmla="*/ 5178228 h 6062148"/>
              <a:gd name="connsiteX9-239" fmla="*/ 696984 w 4522224"/>
              <a:gd name="connsiteY9-240" fmla="*/ 5071548 h 6062148"/>
              <a:gd name="connsiteX10-241" fmla="*/ 712224 w 4522224"/>
              <a:gd name="connsiteY10-242" fmla="*/ 5063928 h 6062148"/>
              <a:gd name="connsiteX11-243" fmla="*/ 704604 w 4522224"/>
              <a:gd name="connsiteY11-244" fmla="*/ 5025828 h 6062148"/>
              <a:gd name="connsiteX12-245" fmla="*/ 696984 w 4522224"/>
              <a:gd name="connsiteY12-246" fmla="*/ 5002968 h 6062148"/>
              <a:gd name="connsiteX13-247" fmla="*/ 963684 w 4522224"/>
              <a:gd name="connsiteY13-248" fmla="*/ 4682928 h 6062148"/>
              <a:gd name="connsiteX14-249" fmla="*/ 956064 w 4522224"/>
              <a:gd name="connsiteY14-250" fmla="*/ 4644828 h 6062148"/>
              <a:gd name="connsiteX15-251" fmla="*/ 1337064 w 4522224"/>
              <a:gd name="connsiteY15-252" fmla="*/ 4172388 h 6062148"/>
              <a:gd name="connsiteX16-253" fmla="*/ 1253244 w 4522224"/>
              <a:gd name="connsiteY16-254" fmla="*/ 4012368 h 6062148"/>
              <a:gd name="connsiteX17-255" fmla="*/ 1199904 w 4522224"/>
              <a:gd name="connsiteY17-256" fmla="*/ 3928548 h 6062148"/>
              <a:gd name="connsiteX18-257" fmla="*/ 1169424 w 4522224"/>
              <a:gd name="connsiteY18-258" fmla="*/ 3768528 h 6062148"/>
              <a:gd name="connsiteX19-259" fmla="*/ 1146564 w 4522224"/>
              <a:gd name="connsiteY19-260" fmla="*/ 3699948 h 6062148"/>
              <a:gd name="connsiteX20-261" fmla="*/ 1138944 w 4522224"/>
              <a:gd name="connsiteY20-262" fmla="*/ 3669468 h 6062148"/>
              <a:gd name="connsiteX21-263" fmla="*/ 1062744 w 4522224"/>
              <a:gd name="connsiteY21-264" fmla="*/ 3661848 h 6062148"/>
              <a:gd name="connsiteX22-265" fmla="*/ 933204 w 4522224"/>
              <a:gd name="connsiteY22-266" fmla="*/ 3669468 h 6062148"/>
              <a:gd name="connsiteX23-267" fmla="*/ 826524 w 4522224"/>
              <a:gd name="connsiteY23-268" fmla="*/ 3692328 h 6062148"/>
              <a:gd name="connsiteX24-269" fmla="*/ 605544 w 4522224"/>
              <a:gd name="connsiteY24-270" fmla="*/ 3738048 h 6062148"/>
              <a:gd name="connsiteX25-271" fmla="*/ 384564 w 4522224"/>
              <a:gd name="connsiteY25-272" fmla="*/ 3638988 h 6062148"/>
              <a:gd name="connsiteX26-273" fmla="*/ 376944 w 4522224"/>
              <a:gd name="connsiteY26-274" fmla="*/ 3326568 h 6062148"/>
              <a:gd name="connsiteX27-275" fmla="*/ 415044 w 4522224"/>
              <a:gd name="connsiteY27-276" fmla="*/ 3227508 h 6062148"/>
              <a:gd name="connsiteX28-277" fmla="*/ 384564 w 4522224"/>
              <a:gd name="connsiteY28-278" fmla="*/ 3166548 h 6062148"/>
              <a:gd name="connsiteX29-279" fmla="*/ 361704 w 4522224"/>
              <a:gd name="connsiteY29-280" fmla="*/ 3166548 h 6062148"/>
              <a:gd name="connsiteX30-281" fmla="*/ 346464 w 4522224"/>
              <a:gd name="connsiteY30-282" fmla="*/ 3105588 h 6062148"/>
              <a:gd name="connsiteX31-283" fmla="*/ 392184 w 4522224"/>
              <a:gd name="connsiteY31-284" fmla="*/ 3021768 h 6062148"/>
              <a:gd name="connsiteX32-285" fmla="*/ 483624 w 4522224"/>
              <a:gd name="connsiteY32-286" fmla="*/ 2998908 h 6062148"/>
              <a:gd name="connsiteX33-287" fmla="*/ 460764 w 4522224"/>
              <a:gd name="connsiteY33-288" fmla="*/ 2930328 h 6062148"/>
              <a:gd name="connsiteX34-289" fmla="*/ 430284 w 4522224"/>
              <a:gd name="connsiteY34-290" fmla="*/ 2930328 h 6062148"/>
              <a:gd name="connsiteX35-291" fmla="*/ 384564 w 4522224"/>
              <a:gd name="connsiteY35-292" fmla="*/ 2930328 h 6062148"/>
              <a:gd name="connsiteX36-293" fmla="*/ 300744 w 4522224"/>
              <a:gd name="connsiteY36-294" fmla="*/ 2876988 h 6062148"/>
              <a:gd name="connsiteX37-295" fmla="*/ 315984 w 4522224"/>
              <a:gd name="connsiteY37-296" fmla="*/ 2846508 h 6062148"/>
              <a:gd name="connsiteX38-297" fmla="*/ 323604 w 4522224"/>
              <a:gd name="connsiteY38-298" fmla="*/ 2793168 h 6062148"/>
              <a:gd name="connsiteX39-299" fmla="*/ 308364 w 4522224"/>
              <a:gd name="connsiteY39-300" fmla="*/ 2732208 h 6062148"/>
              <a:gd name="connsiteX40-301" fmla="*/ 262644 w 4522224"/>
              <a:gd name="connsiteY40-302" fmla="*/ 2671248 h 6062148"/>
              <a:gd name="connsiteX41-303" fmla="*/ 171204 w 4522224"/>
              <a:gd name="connsiteY41-304" fmla="*/ 2656008 h 6062148"/>
              <a:gd name="connsiteX42-305" fmla="*/ 49284 w 4522224"/>
              <a:gd name="connsiteY42-306" fmla="*/ 2610288 h 6062148"/>
              <a:gd name="connsiteX43-307" fmla="*/ 18804 w 4522224"/>
              <a:gd name="connsiteY43-308" fmla="*/ 2556948 h 6062148"/>
              <a:gd name="connsiteX44-309" fmla="*/ 3564 w 4522224"/>
              <a:gd name="connsiteY44-310" fmla="*/ 2488368 h 6062148"/>
              <a:gd name="connsiteX45-311" fmla="*/ 87384 w 4522224"/>
              <a:gd name="connsiteY45-312" fmla="*/ 2335968 h 6062148"/>
              <a:gd name="connsiteX46-313" fmla="*/ 216924 w 4522224"/>
              <a:gd name="connsiteY46-314" fmla="*/ 2175948 h 6062148"/>
              <a:gd name="connsiteX47-315" fmla="*/ 277884 w 4522224"/>
              <a:gd name="connsiteY47-316" fmla="*/ 2084508 h 6062148"/>
              <a:gd name="connsiteX48-317" fmla="*/ 323604 w 4522224"/>
              <a:gd name="connsiteY48-318" fmla="*/ 1977828 h 6062148"/>
              <a:gd name="connsiteX49-319" fmla="*/ 354084 w 4522224"/>
              <a:gd name="connsiteY49-320" fmla="*/ 1871148 h 6062148"/>
              <a:gd name="connsiteX50-321" fmla="*/ 369324 w 4522224"/>
              <a:gd name="connsiteY50-322" fmla="*/ 1810188 h 6062148"/>
              <a:gd name="connsiteX51-323" fmla="*/ 338844 w 4522224"/>
              <a:gd name="connsiteY51-324" fmla="*/ 1756848 h 6062148"/>
              <a:gd name="connsiteX52-325" fmla="*/ 323604 w 4522224"/>
              <a:gd name="connsiteY52-326" fmla="*/ 1680648 h 6062148"/>
              <a:gd name="connsiteX53-327" fmla="*/ 407424 w 4522224"/>
              <a:gd name="connsiteY53-328" fmla="*/ 1474908 h 6062148"/>
              <a:gd name="connsiteX54-329" fmla="*/ 437904 w 4522224"/>
              <a:gd name="connsiteY54-330" fmla="*/ 1307268 h 6062148"/>
              <a:gd name="connsiteX55-331" fmla="*/ 460764 w 4522224"/>
              <a:gd name="connsiteY55-332" fmla="*/ 1192968 h 6062148"/>
              <a:gd name="connsiteX56-333" fmla="*/ 498864 w 4522224"/>
              <a:gd name="connsiteY56-334" fmla="*/ 1055808 h 6062148"/>
              <a:gd name="connsiteX57-335" fmla="*/ 552204 w 4522224"/>
              <a:gd name="connsiteY57-336" fmla="*/ 888168 h 6062148"/>
              <a:gd name="connsiteX58-337" fmla="*/ 498864 w 4522224"/>
              <a:gd name="connsiteY58-338" fmla="*/ 888168 h 6062148"/>
              <a:gd name="connsiteX59-339" fmla="*/ 407424 w 4522224"/>
              <a:gd name="connsiteY59-340" fmla="*/ 834828 h 6062148"/>
              <a:gd name="connsiteX60-341" fmla="*/ 323604 w 4522224"/>
              <a:gd name="connsiteY60-342" fmla="*/ 789108 h 6062148"/>
              <a:gd name="connsiteX61-343" fmla="*/ 255024 w 4522224"/>
              <a:gd name="connsiteY61-344" fmla="*/ 773868 h 6062148"/>
              <a:gd name="connsiteX62-345" fmla="*/ 209304 w 4522224"/>
              <a:gd name="connsiteY62-346" fmla="*/ 751008 h 6062148"/>
              <a:gd name="connsiteX63-347" fmla="*/ 255024 w 4522224"/>
              <a:gd name="connsiteY63-348" fmla="*/ 674808 h 6062148"/>
              <a:gd name="connsiteX64-349" fmla="*/ 369324 w 4522224"/>
              <a:gd name="connsiteY64-350" fmla="*/ 606228 h 6062148"/>
              <a:gd name="connsiteX65-351" fmla="*/ 552204 w 4522224"/>
              <a:gd name="connsiteY65-352" fmla="*/ 507168 h 6062148"/>
              <a:gd name="connsiteX66-353" fmla="*/ 651264 w 4522224"/>
              <a:gd name="connsiteY66-354" fmla="*/ 423348 h 6062148"/>
              <a:gd name="connsiteX67-355" fmla="*/ 887484 w 4522224"/>
              <a:gd name="connsiteY67-356" fmla="*/ 232848 h 6062148"/>
              <a:gd name="connsiteX68-357" fmla="*/ 1169424 w 4522224"/>
              <a:gd name="connsiteY68-358" fmla="*/ 80448 h 6062148"/>
              <a:gd name="connsiteX69-359" fmla="*/ 1588524 w 4522224"/>
              <a:gd name="connsiteY69-360" fmla="*/ 11868 h 6062148"/>
              <a:gd name="connsiteX70-361" fmla="*/ 1939044 w 4522224"/>
              <a:gd name="connsiteY70-362" fmla="*/ 4248 h 6062148"/>
              <a:gd name="connsiteX71-363" fmla="*/ 2167644 w 4522224"/>
              <a:gd name="connsiteY71-364" fmla="*/ 4248 h 6062148"/>
              <a:gd name="connsiteX72-365" fmla="*/ 2388624 w 4522224"/>
              <a:gd name="connsiteY72-366" fmla="*/ 57588 h 6062148"/>
              <a:gd name="connsiteX73-367" fmla="*/ 2662944 w 4522224"/>
              <a:gd name="connsiteY73-368" fmla="*/ 133788 h 6062148"/>
              <a:gd name="connsiteX74-369" fmla="*/ 2815344 w 4522224"/>
              <a:gd name="connsiteY74-370" fmla="*/ 202368 h 6062148"/>
              <a:gd name="connsiteX75-371" fmla="*/ 3097284 w 4522224"/>
              <a:gd name="connsiteY75-372" fmla="*/ 400488 h 6062148"/>
              <a:gd name="connsiteX76-373" fmla="*/ 3280164 w 4522224"/>
              <a:gd name="connsiteY76-374" fmla="*/ 651948 h 6062148"/>
              <a:gd name="connsiteX77-375" fmla="*/ 3402084 w 4522224"/>
              <a:gd name="connsiteY77-376" fmla="*/ 918648 h 6062148"/>
              <a:gd name="connsiteX78-377" fmla="*/ 3470664 w 4522224"/>
              <a:gd name="connsiteY78-378" fmla="*/ 1238688 h 6062148"/>
              <a:gd name="connsiteX79-379" fmla="*/ 3501144 w 4522224"/>
              <a:gd name="connsiteY79-380" fmla="*/ 1543488 h 6062148"/>
              <a:gd name="connsiteX80-381" fmla="*/ 3501144 w 4522224"/>
              <a:gd name="connsiteY80-382" fmla="*/ 1962588 h 6062148"/>
              <a:gd name="connsiteX81-383" fmla="*/ 3333504 w 4522224"/>
              <a:gd name="connsiteY81-384" fmla="*/ 2305488 h 6062148"/>
              <a:gd name="connsiteX82-385" fmla="*/ 3249684 w 4522224"/>
              <a:gd name="connsiteY82-386" fmla="*/ 2473128 h 6062148"/>
              <a:gd name="connsiteX83-387" fmla="*/ 3127764 w 4522224"/>
              <a:gd name="connsiteY83-388" fmla="*/ 2663628 h 6062148"/>
              <a:gd name="connsiteX84-389" fmla="*/ 3066804 w 4522224"/>
              <a:gd name="connsiteY84-390" fmla="*/ 2838888 h 6062148"/>
              <a:gd name="connsiteX85-391" fmla="*/ 3059184 w 4522224"/>
              <a:gd name="connsiteY85-392" fmla="*/ 2915088 h 6062148"/>
              <a:gd name="connsiteX86-393" fmla="*/ 3013464 w 4522224"/>
              <a:gd name="connsiteY86-394" fmla="*/ 3014148 h 6062148"/>
              <a:gd name="connsiteX87-395" fmla="*/ 2975364 w 4522224"/>
              <a:gd name="connsiteY87-396" fmla="*/ 3082728 h 6062148"/>
              <a:gd name="connsiteX88-397" fmla="*/ 2952504 w 4522224"/>
              <a:gd name="connsiteY88-398" fmla="*/ 3120828 h 6062148"/>
              <a:gd name="connsiteX89-399" fmla="*/ 2952504 w 4522224"/>
              <a:gd name="connsiteY89-400" fmla="*/ 3555168 h 6062148"/>
              <a:gd name="connsiteX90-401" fmla="*/ 2952504 w 4522224"/>
              <a:gd name="connsiteY90-402" fmla="*/ 3562788 h 6062148"/>
              <a:gd name="connsiteX91-403" fmla="*/ 3005844 w 4522224"/>
              <a:gd name="connsiteY91-404" fmla="*/ 3539928 h 6062148"/>
              <a:gd name="connsiteX92-405" fmla="*/ 3059184 w 4522224"/>
              <a:gd name="connsiteY92-406" fmla="*/ 3562788 h 6062148"/>
              <a:gd name="connsiteX93-407" fmla="*/ 3104904 w 4522224"/>
              <a:gd name="connsiteY93-408" fmla="*/ 3570408 h 6062148"/>
              <a:gd name="connsiteX94-409" fmla="*/ 3135384 w 4522224"/>
              <a:gd name="connsiteY94-410" fmla="*/ 3631368 h 6062148"/>
              <a:gd name="connsiteX95-411" fmla="*/ 3112524 w 4522224"/>
              <a:gd name="connsiteY95-412" fmla="*/ 3738048 h 6062148"/>
              <a:gd name="connsiteX96-413" fmla="*/ 3120144 w 4522224"/>
              <a:gd name="connsiteY96-414" fmla="*/ 4103808 h 6062148"/>
              <a:gd name="connsiteX97-415" fmla="*/ 3112524 w 4522224"/>
              <a:gd name="connsiteY97-416" fmla="*/ 4119048 h 6062148"/>
              <a:gd name="connsiteX98-417" fmla="*/ 3158244 w 4522224"/>
              <a:gd name="connsiteY98-418" fmla="*/ 4157148 h 6062148"/>
              <a:gd name="connsiteX99-419" fmla="*/ 3196344 w 4522224"/>
              <a:gd name="connsiteY99-420" fmla="*/ 4164768 h 6062148"/>
              <a:gd name="connsiteX100-421" fmla="*/ 3226824 w 4522224"/>
              <a:gd name="connsiteY100-422" fmla="*/ 4172388 h 6062148"/>
              <a:gd name="connsiteX101-423" fmla="*/ 3280164 w 4522224"/>
              <a:gd name="connsiteY101-424" fmla="*/ 4294308 h 6062148"/>
              <a:gd name="connsiteX102-425" fmla="*/ 3295404 w 4522224"/>
              <a:gd name="connsiteY102-426" fmla="*/ 4347648 h 6062148"/>
              <a:gd name="connsiteX103-427" fmla="*/ 3325884 w 4522224"/>
              <a:gd name="connsiteY103-428" fmla="*/ 4408608 h 6062148"/>
              <a:gd name="connsiteX104-429" fmla="*/ 3546864 w 4522224"/>
              <a:gd name="connsiteY104-430" fmla="*/ 4644828 h 6062148"/>
              <a:gd name="connsiteX105-431" fmla="*/ 3882144 w 4522224"/>
              <a:gd name="connsiteY105-432" fmla="*/ 5025828 h 6062148"/>
              <a:gd name="connsiteX106-433" fmla="*/ 4095504 w 4522224"/>
              <a:gd name="connsiteY106-434" fmla="*/ 5300148 h 6062148"/>
              <a:gd name="connsiteX107-435" fmla="*/ 4362204 w 4522224"/>
              <a:gd name="connsiteY107-436" fmla="*/ 5726868 h 6062148"/>
              <a:gd name="connsiteX108-437" fmla="*/ 4522224 w 4522224"/>
              <a:gd name="connsiteY108-438" fmla="*/ 6046908 h 6062148"/>
              <a:gd name="connsiteX0-439" fmla="*/ 328606 w 4527226"/>
              <a:gd name="connsiteY0-440" fmla="*/ 6062148 h 6062148"/>
              <a:gd name="connsiteX1-441" fmla="*/ 381946 w 4527226"/>
              <a:gd name="connsiteY1-442" fmla="*/ 5924988 h 6062148"/>
              <a:gd name="connsiteX2-443" fmla="*/ 442906 w 4527226"/>
              <a:gd name="connsiteY2-444" fmla="*/ 5780208 h 6062148"/>
              <a:gd name="connsiteX3-445" fmla="*/ 473386 w 4527226"/>
              <a:gd name="connsiteY3-446" fmla="*/ 5665908 h 6062148"/>
              <a:gd name="connsiteX4-447" fmla="*/ 511486 w 4527226"/>
              <a:gd name="connsiteY4-448" fmla="*/ 5612568 h 6062148"/>
              <a:gd name="connsiteX5-449" fmla="*/ 541966 w 4527226"/>
              <a:gd name="connsiteY5-450" fmla="*/ 5521128 h 6062148"/>
              <a:gd name="connsiteX6-451" fmla="*/ 564826 w 4527226"/>
              <a:gd name="connsiteY6-452" fmla="*/ 5353488 h 6062148"/>
              <a:gd name="connsiteX7-453" fmla="*/ 602926 w 4527226"/>
              <a:gd name="connsiteY7-454" fmla="*/ 5223948 h 6062148"/>
              <a:gd name="connsiteX8-455" fmla="*/ 625786 w 4527226"/>
              <a:gd name="connsiteY8-456" fmla="*/ 5178228 h 6062148"/>
              <a:gd name="connsiteX9-457" fmla="*/ 701986 w 4527226"/>
              <a:gd name="connsiteY9-458" fmla="*/ 5071548 h 6062148"/>
              <a:gd name="connsiteX10-459" fmla="*/ 717226 w 4527226"/>
              <a:gd name="connsiteY10-460" fmla="*/ 5063928 h 6062148"/>
              <a:gd name="connsiteX11-461" fmla="*/ 709606 w 4527226"/>
              <a:gd name="connsiteY11-462" fmla="*/ 5025828 h 6062148"/>
              <a:gd name="connsiteX12-463" fmla="*/ 701986 w 4527226"/>
              <a:gd name="connsiteY12-464" fmla="*/ 5002968 h 6062148"/>
              <a:gd name="connsiteX13-465" fmla="*/ 968686 w 4527226"/>
              <a:gd name="connsiteY13-466" fmla="*/ 4682928 h 6062148"/>
              <a:gd name="connsiteX14-467" fmla="*/ 961066 w 4527226"/>
              <a:gd name="connsiteY14-468" fmla="*/ 4644828 h 6062148"/>
              <a:gd name="connsiteX15-469" fmla="*/ 1342066 w 4527226"/>
              <a:gd name="connsiteY15-470" fmla="*/ 4172388 h 6062148"/>
              <a:gd name="connsiteX16-471" fmla="*/ 1258246 w 4527226"/>
              <a:gd name="connsiteY16-472" fmla="*/ 4012368 h 6062148"/>
              <a:gd name="connsiteX17-473" fmla="*/ 1204906 w 4527226"/>
              <a:gd name="connsiteY17-474" fmla="*/ 3928548 h 6062148"/>
              <a:gd name="connsiteX18-475" fmla="*/ 1174426 w 4527226"/>
              <a:gd name="connsiteY18-476" fmla="*/ 3768528 h 6062148"/>
              <a:gd name="connsiteX19-477" fmla="*/ 1151566 w 4527226"/>
              <a:gd name="connsiteY19-478" fmla="*/ 3699948 h 6062148"/>
              <a:gd name="connsiteX20-479" fmla="*/ 1143946 w 4527226"/>
              <a:gd name="connsiteY20-480" fmla="*/ 3669468 h 6062148"/>
              <a:gd name="connsiteX21-481" fmla="*/ 1067746 w 4527226"/>
              <a:gd name="connsiteY21-482" fmla="*/ 3661848 h 6062148"/>
              <a:gd name="connsiteX22-483" fmla="*/ 938206 w 4527226"/>
              <a:gd name="connsiteY22-484" fmla="*/ 3669468 h 6062148"/>
              <a:gd name="connsiteX23-485" fmla="*/ 831526 w 4527226"/>
              <a:gd name="connsiteY23-486" fmla="*/ 3692328 h 6062148"/>
              <a:gd name="connsiteX24-487" fmla="*/ 610546 w 4527226"/>
              <a:gd name="connsiteY24-488" fmla="*/ 3738048 h 6062148"/>
              <a:gd name="connsiteX25-489" fmla="*/ 389566 w 4527226"/>
              <a:gd name="connsiteY25-490" fmla="*/ 3638988 h 6062148"/>
              <a:gd name="connsiteX26-491" fmla="*/ 381946 w 4527226"/>
              <a:gd name="connsiteY26-492" fmla="*/ 3326568 h 6062148"/>
              <a:gd name="connsiteX27-493" fmla="*/ 420046 w 4527226"/>
              <a:gd name="connsiteY27-494" fmla="*/ 3227508 h 6062148"/>
              <a:gd name="connsiteX28-495" fmla="*/ 389566 w 4527226"/>
              <a:gd name="connsiteY28-496" fmla="*/ 3166548 h 6062148"/>
              <a:gd name="connsiteX29-497" fmla="*/ 366706 w 4527226"/>
              <a:gd name="connsiteY29-498" fmla="*/ 3166548 h 6062148"/>
              <a:gd name="connsiteX30-499" fmla="*/ 351466 w 4527226"/>
              <a:gd name="connsiteY30-500" fmla="*/ 3105588 h 6062148"/>
              <a:gd name="connsiteX31-501" fmla="*/ 397186 w 4527226"/>
              <a:gd name="connsiteY31-502" fmla="*/ 3021768 h 6062148"/>
              <a:gd name="connsiteX32-503" fmla="*/ 488626 w 4527226"/>
              <a:gd name="connsiteY32-504" fmla="*/ 2998908 h 6062148"/>
              <a:gd name="connsiteX33-505" fmla="*/ 465766 w 4527226"/>
              <a:gd name="connsiteY33-506" fmla="*/ 2930328 h 6062148"/>
              <a:gd name="connsiteX34-507" fmla="*/ 435286 w 4527226"/>
              <a:gd name="connsiteY34-508" fmla="*/ 2930328 h 6062148"/>
              <a:gd name="connsiteX35-509" fmla="*/ 389566 w 4527226"/>
              <a:gd name="connsiteY35-510" fmla="*/ 2930328 h 6062148"/>
              <a:gd name="connsiteX36-511" fmla="*/ 305746 w 4527226"/>
              <a:gd name="connsiteY36-512" fmla="*/ 2876988 h 6062148"/>
              <a:gd name="connsiteX37-513" fmla="*/ 320986 w 4527226"/>
              <a:gd name="connsiteY37-514" fmla="*/ 2846508 h 6062148"/>
              <a:gd name="connsiteX38-515" fmla="*/ 328606 w 4527226"/>
              <a:gd name="connsiteY38-516" fmla="*/ 2793168 h 6062148"/>
              <a:gd name="connsiteX39-517" fmla="*/ 313366 w 4527226"/>
              <a:gd name="connsiteY39-518" fmla="*/ 2732208 h 6062148"/>
              <a:gd name="connsiteX40-519" fmla="*/ 267646 w 4527226"/>
              <a:gd name="connsiteY40-520" fmla="*/ 2671248 h 6062148"/>
              <a:gd name="connsiteX41-521" fmla="*/ 176206 w 4527226"/>
              <a:gd name="connsiteY41-522" fmla="*/ 2656008 h 6062148"/>
              <a:gd name="connsiteX42-523" fmla="*/ 54286 w 4527226"/>
              <a:gd name="connsiteY42-524" fmla="*/ 2610288 h 6062148"/>
              <a:gd name="connsiteX43-525" fmla="*/ 7931 w 4527226"/>
              <a:gd name="connsiteY43-526" fmla="*/ 2563298 h 6062148"/>
              <a:gd name="connsiteX44-527" fmla="*/ 8566 w 4527226"/>
              <a:gd name="connsiteY44-528" fmla="*/ 2488368 h 6062148"/>
              <a:gd name="connsiteX45-529" fmla="*/ 92386 w 4527226"/>
              <a:gd name="connsiteY45-530" fmla="*/ 2335968 h 6062148"/>
              <a:gd name="connsiteX46-531" fmla="*/ 221926 w 4527226"/>
              <a:gd name="connsiteY46-532" fmla="*/ 2175948 h 6062148"/>
              <a:gd name="connsiteX47-533" fmla="*/ 282886 w 4527226"/>
              <a:gd name="connsiteY47-534" fmla="*/ 2084508 h 6062148"/>
              <a:gd name="connsiteX48-535" fmla="*/ 328606 w 4527226"/>
              <a:gd name="connsiteY48-536" fmla="*/ 1977828 h 6062148"/>
              <a:gd name="connsiteX49-537" fmla="*/ 359086 w 4527226"/>
              <a:gd name="connsiteY49-538" fmla="*/ 1871148 h 6062148"/>
              <a:gd name="connsiteX50-539" fmla="*/ 374326 w 4527226"/>
              <a:gd name="connsiteY50-540" fmla="*/ 1810188 h 6062148"/>
              <a:gd name="connsiteX51-541" fmla="*/ 343846 w 4527226"/>
              <a:gd name="connsiteY51-542" fmla="*/ 1756848 h 6062148"/>
              <a:gd name="connsiteX52-543" fmla="*/ 328606 w 4527226"/>
              <a:gd name="connsiteY52-544" fmla="*/ 1680648 h 6062148"/>
              <a:gd name="connsiteX53-545" fmla="*/ 412426 w 4527226"/>
              <a:gd name="connsiteY53-546" fmla="*/ 1474908 h 6062148"/>
              <a:gd name="connsiteX54-547" fmla="*/ 442906 w 4527226"/>
              <a:gd name="connsiteY54-548" fmla="*/ 1307268 h 6062148"/>
              <a:gd name="connsiteX55-549" fmla="*/ 465766 w 4527226"/>
              <a:gd name="connsiteY55-550" fmla="*/ 1192968 h 6062148"/>
              <a:gd name="connsiteX56-551" fmla="*/ 503866 w 4527226"/>
              <a:gd name="connsiteY56-552" fmla="*/ 1055808 h 6062148"/>
              <a:gd name="connsiteX57-553" fmla="*/ 557206 w 4527226"/>
              <a:gd name="connsiteY57-554" fmla="*/ 888168 h 6062148"/>
              <a:gd name="connsiteX58-555" fmla="*/ 503866 w 4527226"/>
              <a:gd name="connsiteY58-556" fmla="*/ 888168 h 6062148"/>
              <a:gd name="connsiteX59-557" fmla="*/ 412426 w 4527226"/>
              <a:gd name="connsiteY59-558" fmla="*/ 834828 h 6062148"/>
              <a:gd name="connsiteX60-559" fmla="*/ 328606 w 4527226"/>
              <a:gd name="connsiteY60-560" fmla="*/ 789108 h 6062148"/>
              <a:gd name="connsiteX61-561" fmla="*/ 260026 w 4527226"/>
              <a:gd name="connsiteY61-562" fmla="*/ 773868 h 6062148"/>
              <a:gd name="connsiteX62-563" fmla="*/ 214306 w 4527226"/>
              <a:gd name="connsiteY62-564" fmla="*/ 751008 h 6062148"/>
              <a:gd name="connsiteX63-565" fmla="*/ 260026 w 4527226"/>
              <a:gd name="connsiteY63-566" fmla="*/ 674808 h 6062148"/>
              <a:gd name="connsiteX64-567" fmla="*/ 374326 w 4527226"/>
              <a:gd name="connsiteY64-568" fmla="*/ 606228 h 6062148"/>
              <a:gd name="connsiteX65-569" fmla="*/ 557206 w 4527226"/>
              <a:gd name="connsiteY65-570" fmla="*/ 507168 h 6062148"/>
              <a:gd name="connsiteX66-571" fmla="*/ 656266 w 4527226"/>
              <a:gd name="connsiteY66-572" fmla="*/ 423348 h 6062148"/>
              <a:gd name="connsiteX67-573" fmla="*/ 892486 w 4527226"/>
              <a:gd name="connsiteY67-574" fmla="*/ 232848 h 6062148"/>
              <a:gd name="connsiteX68-575" fmla="*/ 1174426 w 4527226"/>
              <a:gd name="connsiteY68-576" fmla="*/ 80448 h 6062148"/>
              <a:gd name="connsiteX69-577" fmla="*/ 1593526 w 4527226"/>
              <a:gd name="connsiteY69-578" fmla="*/ 11868 h 6062148"/>
              <a:gd name="connsiteX70-579" fmla="*/ 1944046 w 4527226"/>
              <a:gd name="connsiteY70-580" fmla="*/ 4248 h 6062148"/>
              <a:gd name="connsiteX71-581" fmla="*/ 2172646 w 4527226"/>
              <a:gd name="connsiteY71-582" fmla="*/ 4248 h 6062148"/>
              <a:gd name="connsiteX72-583" fmla="*/ 2393626 w 4527226"/>
              <a:gd name="connsiteY72-584" fmla="*/ 57588 h 6062148"/>
              <a:gd name="connsiteX73-585" fmla="*/ 2667946 w 4527226"/>
              <a:gd name="connsiteY73-586" fmla="*/ 133788 h 6062148"/>
              <a:gd name="connsiteX74-587" fmla="*/ 2820346 w 4527226"/>
              <a:gd name="connsiteY74-588" fmla="*/ 202368 h 6062148"/>
              <a:gd name="connsiteX75-589" fmla="*/ 3102286 w 4527226"/>
              <a:gd name="connsiteY75-590" fmla="*/ 400488 h 6062148"/>
              <a:gd name="connsiteX76-591" fmla="*/ 3285166 w 4527226"/>
              <a:gd name="connsiteY76-592" fmla="*/ 651948 h 6062148"/>
              <a:gd name="connsiteX77-593" fmla="*/ 3407086 w 4527226"/>
              <a:gd name="connsiteY77-594" fmla="*/ 918648 h 6062148"/>
              <a:gd name="connsiteX78-595" fmla="*/ 3475666 w 4527226"/>
              <a:gd name="connsiteY78-596" fmla="*/ 1238688 h 6062148"/>
              <a:gd name="connsiteX79-597" fmla="*/ 3506146 w 4527226"/>
              <a:gd name="connsiteY79-598" fmla="*/ 1543488 h 6062148"/>
              <a:gd name="connsiteX80-599" fmla="*/ 3506146 w 4527226"/>
              <a:gd name="connsiteY80-600" fmla="*/ 1962588 h 6062148"/>
              <a:gd name="connsiteX81-601" fmla="*/ 3338506 w 4527226"/>
              <a:gd name="connsiteY81-602" fmla="*/ 2305488 h 6062148"/>
              <a:gd name="connsiteX82-603" fmla="*/ 3254686 w 4527226"/>
              <a:gd name="connsiteY82-604" fmla="*/ 2473128 h 6062148"/>
              <a:gd name="connsiteX83-605" fmla="*/ 3132766 w 4527226"/>
              <a:gd name="connsiteY83-606" fmla="*/ 2663628 h 6062148"/>
              <a:gd name="connsiteX84-607" fmla="*/ 3071806 w 4527226"/>
              <a:gd name="connsiteY84-608" fmla="*/ 2838888 h 6062148"/>
              <a:gd name="connsiteX85-609" fmla="*/ 3064186 w 4527226"/>
              <a:gd name="connsiteY85-610" fmla="*/ 2915088 h 6062148"/>
              <a:gd name="connsiteX86-611" fmla="*/ 3018466 w 4527226"/>
              <a:gd name="connsiteY86-612" fmla="*/ 3014148 h 6062148"/>
              <a:gd name="connsiteX87-613" fmla="*/ 2980366 w 4527226"/>
              <a:gd name="connsiteY87-614" fmla="*/ 3082728 h 6062148"/>
              <a:gd name="connsiteX88-615" fmla="*/ 2957506 w 4527226"/>
              <a:gd name="connsiteY88-616" fmla="*/ 3120828 h 6062148"/>
              <a:gd name="connsiteX89-617" fmla="*/ 2957506 w 4527226"/>
              <a:gd name="connsiteY89-618" fmla="*/ 3555168 h 6062148"/>
              <a:gd name="connsiteX90-619" fmla="*/ 2957506 w 4527226"/>
              <a:gd name="connsiteY90-620" fmla="*/ 3562788 h 6062148"/>
              <a:gd name="connsiteX91-621" fmla="*/ 3010846 w 4527226"/>
              <a:gd name="connsiteY91-622" fmla="*/ 3539928 h 6062148"/>
              <a:gd name="connsiteX92-623" fmla="*/ 3064186 w 4527226"/>
              <a:gd name="connsiteY92-624" fmla="*/ 3562788 h 6062148"/>
              <a:gd name="connsiteX93-625" fmla="*/ 3109906 w 4527226"/>
              <a:gd name="connsiteY93-626" fmla="*/ 3570408 h 6062148"/>
              <a:gd name="connsiteX94-627" fmla="*/ 3140386 w 4527226"/>
              <a:gd name="connsiteY94-628" fmla="*/ 3631368 h 6062148"/>
              <a:gd name="connsiteX95-629" fmla="*/ 3117526 w 4527226"/>
              <a:gd name="connsiteY95-630" fmla="*/ 3738048 h 6062148"/>
              <a:gd name="connsiteX96-631" fmla="*/ 3125146 w 4527226"/>
              <a:gd name="connsiteY96-632" fmla="*/ 4103808 h 6062148"/>
              <a:gd name="connsiteX97-633" fmla="*/ 3117526 w 4527226"/>
              <a:gd name="connsiteY97-634" fmla="*/ 4119048 h 6062148"/>
              <a:gd name="connsiteX98-635" fmla="*/ 3163246 w 4527226"/>
              <a:gd name="connsiteY98-636" fmla="*/ 4157148 h 6062148"/>
              <a:gd name="connsiteX99-637" fmla="*/ 3201346 w 4527226"/>
              <a:gd name="connsiteY99-638" fmla="*/ 4164768 h 6062148"/>
              <a:gd name="connsiteX100-639" fmla="*/ 3231826 w 4527226"/>
              <a:gd name="connsiteY100-640" fmla="*/ 4172388 h 6062148"/>
              <a:gd name="connsiteX101-641" fmla="*/ 3285166 w 4527226"/>
              <a:gd name="connsiteY101-642" fmla="*/ 4294308 h 6062148"/>
              <a:gd name="connsiteX102-643" fmla="*/ 3300406 w 4527226"/>
              <a:gd name="connsiteY102-644" fmla="*/ 4347648 h 6062148"/>
              <a:gd name="connsiteX103-645" fmla="*/ 3330886 w 4527226"/>
              <a:gd name="connsiteY103-646" fmla="*/ 4408608 h 6062148"/>
              <a:gd name="connsiteX104-647" fmla="*/ 3551866 w 4527226"/>
              <a:gd name="connsiteY104-648" fmla="*/ 4644828 h 6062148"/>
              <a:gd name="connsiteX105-649" fmla="*/ 3887146 w 4527226"/>
              <a:gd name="connsiteY105-650" fmla="*/ 5025828 h 6062148"/>
              <a:gd name="connsiteX106-651" fmla="*/ 4100506 w 4527226"/>
              <a:gd name="connsiteY106-652" fmla="*/ 5300148 h 6062148"/>
              <a:gd name="connsiteX107-653" fmla="*/ 4367206 w 4527226"/>
              <a:gd name="connsiteY107-654" fmla="*/ 5726868 h 6062148"/>
              <a:gd name="connsiteX108-655" fmla="*/ 4527226 w 4527226"/>
              <a:gd name="connsiteY108-656" fmla="*/ 6046908 h 6062148"/>
              <a:gd name="connsiteX0-657" fmla="*/ 328606 w 4527226"/>
              <a:gd name="connsiteY0-658" fmla="*/ 6062148 h 6062148"/>
              <a:gd name="connsiteX1-659" fmla="*/ 381946 w 4527226"/>
              <a:gd name="connsiteY1-660" fmla="*/ 5924988 h 6062148"/>
              <a:gd name="connsiteX2-661" fmla="*/ 442906 w 4527226"/>
              <a:gd name="connsiteY2-662" fmla="*/ 5780208 h 6062148"/>
              <a:gd name="connsiteX3-663" fmla="*/ 473386 w 4527226"/>
              <a:gd name="connsiteY3-664" fmla="*/ 5665908 h 6062148"/>
              <a:gd name="connsiteX4-665" fmla="*/ 511486 w 4527226"/>
              <a:gd name="connsiteY4-666" fmla="*/ 5612568 h 6062148"/>
              <a:gd name="connsiteX5-667" fmla="*/ 541966 w 4527226"/>
              <a:gd name="connsiteY5-668" fmla="*/ 5521128 h 6062148"/>
              <a:gd name="connsiteX6-669" fmla="*/ 564826 w 4527226"/>
              <a:gd name="connsiteY6-670" fmla="*/ 5353488 h 6062148"/>
              <a:gd name="connsiteX7-671" fmla="*/ 602926 w 4527226"/>
              <a:gd name="connsiteY7-672" fmla="*/ 5223948 h 6062148"/>
              <a:gd name="connsiteX8-673" fmla="*/ 625786 w 4527226"/>
              <a:gd name="connsiteY8-674" fmla="*/ 5178228 h 6062148"/>
              <a:gd name="connsiteX9-675" fmla="*/ 701986 w 4527226"/>
              <a:gd name="connsiteY9-676" fmla="*/ 5071548 h 6062148"/>
              <a:gd name="connsiteX10-677" fmla="*/ 717226 w 4527226"/>
              <a:gd name="connsiteY10-678" fmla="*/ 5063928 h 6062148"/>
              <a:gd name="connsiteX11-679" fmla="*/ 709606 w 4527226"/>
              <a:gd name="connsiteY11-680" fmla="*/ 5025828 h 6062148"/>
              <a:gd name="connsiteX12-681" fmla="*/ 701986 w 4527226"/>
              <a:gd name="connsiteY12-682" fmla="*/ 5002968 h 6062148"/>
              <a:gd name="connsiteX13-683" fmla="*/ 968686 w 4527226"/>
              <a:gd name="connsiteY13-684" fmla="*/ 4682928 h 6062148"/>
              <a:gd name="connsiteX14-685" fmla="*/ 961066 w 4527226"/>
              <a:gd name="connsiteY14-686" fmla="*/ 4644828 h 6062148"/>
              <a:gd name="connsiteX15-687" fmla="*/ 1342066 w 4527226"/>
              <a:gd name="connsiteY15-688" fmla="*/ 4172388 h 6062148"/>
              <a:gd name="connsiteX16-689" fmla="*/ 1258246 w 4527226"/>
              <a:gd name="connsiteY16-690" fmla="*/ 4012368 h 6062148"/>
              <a:gd name="connsiteX17-691" fmla="*/ 1204906 w 4527226"/>
              <a:gd name="connsiteY17-692" fmla="*/ 3928548 h 6062148"/>
              <a:gd name="connsiteX18-693" fmla="*/ 1174426 w 4527226"/>
              <a:gd name="connsiteY18-694" fmla="*/ 3768528 h 6062148"/>
              <a:gd name="connsiteX19-695" fmla="*/ 1151566 w 4527226"/>
              <a:gd name="connsiteY19-696" fmla="*/ 3699948 h 6062148"/>
              <a:gd name="connsiteX20-697" fmla="*/ 1143946 w 4527226"/>
              <a:gd name="connsiteY20-698" fmla="*/ 3669468 h 6062148"/>
              <a:gd name="connsiteX21-699" fmla="*/ 1067746 w 4527226"/>
              <a:gd name="connsiteY21-700" fmla="*/ 3661848 h 6062148"/>
              <a:gd name="connsiteX22-701" fmla="*/ 938206 w 4527226"/>
              <a:gd name="connsiteY22-702" fmla="*/ 3669468 h 6062148"/>
              <a:gd name="connsiteX23-703" fmla="*/ 831526 w 4527226"/>
              <a:gd name="connsiteY23-704" fmla="*/ 3692328 h 6062148"/>
              <a:gd name="connsiteX24-705" fmla="*/ 610546 w 4527226"/>
              <a:gd name="connsiteY24-706" fmla="*/ 3738048 h 6062148"/>
              <a:gd name="connsiteX25-707" fmla="*/ 389566 w 4527226"/>
              <a:gd name="connsiteY25-708" fmla="*/ 3638988 h 6062148"/>
              <a:gd name="connsiteX26-709" fmla="*/ 381946 w 4527226"/>
              <a:gd name="connsiteY26-710" fmla="*/ 3326568 h 6062148"/>
              <a:gd name="connsiteX27-711" fmla="*/ 420046 w 4527226"/>
              <a:gd name="connsiteY27-712" fmla="*/ 3227508 h 6062148"/>
              <a:gd name="connsiteX28-713" fmla="*/ 389566 w 4527226"/>
              <a:gd name="connsiteY28-714" fmla="*/ 3166548 h 6062148"/>
              <a:gd name="connsiteX29-715" fmla="*/ 351466 w 4527226"/>
              <a:gd name="connsiteY29-716" fmla="*/ 3105588 h 6062148"/>
              <a:gd name="connsiteX30-717" fmla="*/ 397186 w 4527226"/>
              <a:gd name="connsiteY30-718" fmla="*/ 3021768 h 6062148"/>
              <a:gd name="connsiteX31-719" fmla="*/ 488626 w 4527226"/>
              <a:gd name="connsiteY31-720" fmla="*/ 2998908 h 6062148"/>
              <a:gd name="connsiteX32-721" fmla="*/ 465766 w 4527226"/>
              <a:gd name="connsiteY32-722" fmla="*/ 2930328 h 6062148"/>
              <a:gd name="connsiteX33-723" fmla="*/ 435286 w 4527226"/>
              <a:gd name="connsiteY33-724" fmla="*/ 2930328 h 6062148"/>
              <a:gd name="connsiteX34-725" fmla="*/ 389566 w 4527226"/>
              <a:gd name="connsiteY34-726" fmla="*/ 2930328 h 6062148"/>
              <a:gd name="connsiteX35-727" fmla="*/ 305746 w 4527226"/>
              <a:gd name="connsiteY35-728" fmla="*/ 2876988 h 6062148"/>
              <a:gd name="connsiteX36-729" fmla="*/ 320986 w 4527226"/>
              <a:gd name="connsiteY36-730" fmla="*/ 2846508 h 6062148"/>
              <a:gd name="connsiteX37-731" fmla="*/ 328606 w 4527226"/>
              <a:gd name="connsiteY37-732" fmla="*/ 2793168 h 6062148"/>
              <a:gd name="connsiteX38-733" fmla="*/ 313366 w 4527226"/>
              <a:gd name="connsiteY38-734" fmla="*/ 2732208 h 6062148"/>
              <a:gd name="connsiteX39-735" fmla="*/ 267646 w 4527226"/>
              <a:gd name="connsiteY39-736" fmla="*/ 2671248 h 6062148"/>
              <a:gd name="connsiteX40-737" fmla="*/ 176206 w 4527226"/>
              <a:gd name="connsiteY40-738" fmla="*/ 2656008 h 6062148"/>
              <a:gd name="connsiteX41-739" fmla="*/ 54286 w 4527226"/>
              <a:gd name="connsiteY41-740" fmla="*/ 2610288 h 6062148"/>
              <a:gd name="connsiteX42-741" fmla="*/ 7931 w 4527226"/>
              <a:gd name="connsiteY42-742" fmla="*/ 2563298 h 6062148"/>
              <a:gd name="connsiteX43-743" fmla="*/ 8566 w 4527226"/>
              <a:gd name="connsiteY43-744" fmla="*/ 2488368 h 6062148"/>
              <a:gd name="connsiteX44-745" fmla="*/ 92386 w 4527226"/>
              <a:gd name="connsiteY44-746" fmla="*/ 2335968 h 6062148"/>
              <a:gd name="connsiteX45-747" fmla="*/ 221926 w 4527226"/>
              <a:gd name="connsiteY45-748" fmla="*/ 2175948 h 6062148"/>
              <a:gd name="connsiteX46-749" fmla="*/ 282886 w 4527226"/>
              <a:gd name="connsiteY46-750" fmla="*/ 2084508 h 6062148"/>
              <a:gd name="connsiteX47-751" fmla="*/ 328606 w 4527226"/>
              <a:gd name="connsiteY47-752" fmla="*/ 1977828 h 6062148"/>
              <a:gd name="connsiteX48-753" fmla="*/ 359086 w 4527226"/>
              <a:gd name="connsiteY48-754" fmla="*/ 1871148 h 6062148"/>
              <a:gd name="connsiteX49-755" fmla="*/ 374326 w 4527226"/>
              <a:gd name="connsiteY49-756" fmla="*/ 1810188 h 6062148"/>
              <a:gd name="connsiteX50-757" fmla="*/ 343846 w 4527226"/>
              <a:gd name="connsiteY50-758" fmla="*/ 1756848 h 6062148"/>
              <a:gd name="connsiteX51-759" fmla="*/ 328606 w 4527226"/>
              <a:gd name="connsiteY51-760" fmla="*/ 1680648 h 6062148"/>
              <a:gd name="connsiteX52-761" fmla="*/ 412426 w 4527226"/>
              <a:gd name="connsiteY52-762" fmla="*/ 1474908 h 6062148"/>
              <a:gd name="connsiteX53-763" fmla="*/ 442906 w 4527226"/>
              <a:gd name="connsiteY53-764" fmla="*/ 1307268 h 6062148"/>
              <a:gd name="connsiteX54-765" fmla="*/ 465766 w 4527226"/>
              <a:gd name="connsiteY54-766" fmla="*/ 1192968 h 6062148"/>
              <a:gd name="connsiteX55-767" fmla="*/ 503866 w 4527226"/>
              <a:gd name="connsiteY55-768" fmla="*/ 1055808 h 6062148"/>
              <a:gd name="connsiteX56-769" fmla="*/ 557206 w 4527226"/>
              <a:gd name="connsiteY56-770" fmla="*/ 888168 h 6062148"/>
              <a:gd name="connsiteX57-771" fmla="*/ 503866 w 4527226"/>
              <a:gd name="connsiteY57-772" fmla="*/ 888168 h 6062148"/>
              <a:gd name="connsiteX58-773" fmla="*/ 412426 w 4527226"/>
              <a:gd name="connsiteY58-774" fmla="*/ 834828 h 6062148"/>
              <a:gd name="connsiteX59-775" fmla="*/ 328606 w 4527226"/>
              <a:gd name="connsiteY59-776" fmla="*/ 789108 h 6062148"/>
              <a:gd name="connsiteX60-777" fmla="*/ 260026 w 4527226"/>
              <a:gd name="connsiteY60-778" fmla="*/ 773868 h 6062148"/>
              <a:gd name="connsiteX61-779" fmla="*/ 214306 w 4527226"/>
              <a:gd name="connsiteY61-780" fmla="*/ 751008 h 6062148"/>
              <a:gd name="connsiteX62-781" fmla="*/ 260026 w 4527226"/>
              <a:gd name="connsiteY62-782" fmla="*/ 674808 h 6062148"/>
              <a:gd name="connsiteX63-783" fmla="*/ 374326 w 4527226"/>
              <a:gd name="connsiteY63-784" fmla="*/ 606228 h 6062148"/>
              <a:gd name="connsiteX64-785" fmla="*/ 557206 w 4527226"/>
              <a:gd name="connsiteY64-786" fmla="*/ 507168 h 6062148"/>
              <a:gd name="connsiteX65-787" fmla="*/ 656266 w 4527226"/>
              <a:gd name="connsiteY65-788" fmla="*/ 423348 h 6062148"/>
              <a:gd name="connsiteX66-789" fmla="*/ 892486 w 4527226"/>
              <a:gd name="connsiteY66-790" fmla="*/ 232848 h 6062148"/>
              <a:gd name="connsiteX67-791" fmla="*/ 1174426 w 4527226"/>
              <a:gd name="connsiteY67-792" fmla="*/ 80448 h 6062148"/>
              <a:gd name="connsiteX68-793" fmla="*/ 1593526 w 4527226"/>
              <a:gd name="connsiteY68-794" fmla="*/ 11868 h 6062148"/>
              <a:gd name="connsiteX69-795" fmla="*/ 1944046 w 4527226"/>
              <a:gd name="connsiteY69-796" fmla="*/ 4248 h 6062148"/>
              <a:gd name="connsiteX70-797" fmla="*/ 2172646 w 4527226"/>
              <a:gd name="connsiteY70-798" fmla="*/ 4248 h 6062148"/>
              <a:gd name="connsiteX71-799" fmla="*/ 2393626 w 4527226"/>
              <a:gd name="connsiteY71-800" fmla="*/ 57588 h 6062148"/>
              <a:gd name="connsiteX72-801" fmla="*/ 2667946 w 4527226"/>
              <a:gd name="connsiteY72-802" fmla="*/ 133788 h 6062148"/>
              <a:gd name="connsiteX73-803" fmla="*/ 2820346 w 4527226"/>
              <a:gd name="connsiteY73-804" fmla="*/ 202368 h 6062148"/>
              <a:gd name="connsiteX74-805" fmla="*/ 3102286 w 4527226"/>
              <a:gd name="connsiteY74-806" fmla="*/ 400488 h 6062148"/>
              <a:gd name="connsiteX75-807" fmla="*/ 3285166 w 4527226"/>
              <a:gd name="connsiteY75-808" fmla="*/ 651948 h 6062148"/>
              <a:gd name="connsiteX76-809" fmla="*/ 3407086 w 4527226"/>
              <a:gd name="connsiteY76-810" fmla="*/ 918648 h 6062148"/>
              <a:gd name="connsiteX77-811" fmla="*/ 3475666 w 4527226"/>
              <a:gd name="connsiteY77-812" fmla="*/ 1238688 h 6062148"/>
              <a:gd name="connsiteX78-813" fmla="*/ 3506146 w 4527226"/>
              <a:gd name="connsiteY78-814" fmla="*/ 1543488 h 6062148"/>
              <a:gd name="connsiteX79-815" fmla="*/ 3506146 w 4527226"/>
              <a:gd name="connsiteY79-816" fmla="*/ 1962588 h 6062148"/>
              <a:gd name="connsiteX80-817" fmla="*/ 3338506 w 4527226"/>
              <a:gd name="connsiteY80-818" fmla="*/ 2305488 h 6062148"/>
              <a:gd name="connsiteX81-819" fmla="*/ 3254686 w 4527226"/>
              <a:gd name="connsiteY81-820" fmla="*/ 2473128 h 6062148"/>
              <a:gd name="connsiteX82-821" fmla="*/ 3132766 w 4527226"/>
              <a:gd name="connsiteY82-822" fmla="*/ 2663628 h 6062148"/>
              <a:gd name="connsiteX83-823" fmla="*/ 3071806 w 4527226"/>
              <a:gd name="connsiteY83-824" fmla="*/ 2838888 h 6062148"/>
              <a:gd name="connsiteX84-825" fmla="*/ 3064186 w 4527226"/>
              <a:gd name="connsiteY84-826" fmla="*/ 2915088 h 6062148"/>
              <a:gd name="connsiteX85-827" fmla="*/ 3018466 w 4527226"/>
              <a:gd name="connsiteY85-828" fmla="*/ 3014148 h 6062148"/>
              <a:gd name="connsiteX86-829" fmla="*/ 2980366 w 4527226"/>
              <a:gd name="connsiteY86-830" fmla="*/ 3082728 h 6062148"/>
              <a:gd name="connsiteX87-831" fmla="*/ 2957506 w 4527226"/>
              <a:gd name="connsiteY87-832" fmla="*/ 3120828 h 6062148"/>
              <a:gd name="connsiteX88-833" fmla="*/ 2957506 w 4527226"/>
              <a:gd name="connsiteY88-834" fmla="*/ 3555168 h 6062148"/>
              <a:gd name="connsiteX89-835" fmla="*/ 2957506 w 4527226"/>
              <a:gd name="connsiteY89-836" fmla="*/ 3562788 h 6062148"/>
              <a:gd name="connsiteX90-837" fmla="*/ 3010846 w 4527226"/>
              <a:gd name="connsiteY90-838" fmla="*/ 3539928 h 6062148"/>
              <a:gd name="connsiteX91-839" fmla="*/ 3064186 w 4527226"/>
              <a:gd name="connsiteY91-840" fmla="*/ 3562788 h 6062148"/>
              <a:gd name="connsiteX92-841" fmla="*/ 3109906 w 4527226"/>
              <a:gd name="connsiteY92-842" fmla="*/ 3570408 h 6062148"/>
              <a:gd name="connsiteX93-843" fmla="*/ 3140386 w 4527226"/>
              <a:gd name="connsiteY93-844" fmla="*/ 3631368 h 6062148"/>
              <a:gd name="connsiteX94-845" fmla="*/ 3117526 w 4527226"/>
              <a:gd name="connsiteY94-846" fmla="*/ 3738048 h 6062148"/>
              <a:gd name="connsiteX95-847" fmla="*/ 3125146 w 4527226"/>
              <a:gd name="connsiteY95-848" fmla="*/ 4103808 h 6062148"/>
              <a:gd name="connsiteX96-849" fmla="*/ 3117526 w 4527226"/>
              <a:gd name="connsiteY96-850" fmla="*/ 4119048 h 6062148"/>
              <a:gd name="connsiteX97-851" fmla="*/ 3163246 w 4527226"/>
              <a:gd name="connsiteY97-852" fmla="*/ 4157148 h 6062148"/>
              <a:gd name="connsiteX98-853" fmla="*/ 3201346 w 4527226"/>
              <a:gd name="connsiteY98-854" fmla="*/ 4164768 h 6062148"/>
              <a:gd name="connsiteX99-855" fmla="*/ 3231826 w 4527226"/>
              <a:gd name="connsiteY99-856" fmla="*/ 4172388 h 6062148"/>
              <a:gd name="connsiteX100-857" fmla="*/ 3285166 w 4527226"/>
              <a:gd name="connsiteY100-858" fmla="*/ 4294308 h 6062148"/>
              <a:gd name="connsiteX101-859" fmla="*/ 3300406 w 4527226"/>
              <a:gd name="connsiteY101-860" fmla="*/ 4347648 h 6062148"/>
              <a:gd name="connsiteX102-861" fmla="*/ 3330886 w 4527226"/>
              <a:gd name="connsiteY102-862" fmla="*/ 4408608 h 6062148"/>
              <a:gd name="connsiteX103-863" fmla="*/ 3551866 w 4527226"/>
              <a:gd name="connsiteY103-864" fmla="*/ 4644828 h 6062148"/>
              <a:gd name="connsiteX104-865" fmla="*/ 3887146 w 4527226"/>
              <a:gd name="connsiteY104-866" fmla="*/ 5025828 h 6062148"/>
              <a:gd name="connsiteX105-867" fmla="*/ 4100506 w 4527226"/>
              <a:gd name="connsiteY105-868" fmla="*/ 5300148 h 6062148"/>
              <a:gd name="connsiteX106-869" fmla="*/ 4367206 w 4527226"/>
              <a:gd name="connsiteY106-870" fmla="*/ 5726868 h 6062148"/>
              <a:gd name="connsiteX107-871" fmla="*/ 4527226 w 4527226"/>
              <a:gd name="connsiteY107-872" fmla="*/ 6046908 h 6062148"/>
              <a:gd name="connsiteX0-873" fmla="*/ 328606 w 4527226"/>
              <a:gd name="connsiteY0-874" fmla="*/ 6062148 h 6062148"/>
              <a:gd name="connsiteX1-875" fmla="*/ 381946 w 4527226"/>
              <a:gd name="connsiteY1-876" fmla="*/ 5924988 h 6062148"/>
              <a:gd name="connsiteX2-877" fmla="*/ 442906 w 4527226"/>
              <a:gd name="connsiteY2-878" fmla="*/ 5780208 h 6062148"/>
              <a:gd name="connsiteX3-879" fmla="*/ 473386 w 4527226"/>
              <a:gd name="connsiteY3-880" fmla="*/ 5665908 h 6062148"/>
              <a:gd name="connsiteX4-881" fmla="*/ 511486 w 4527226"/>
              <a:gd name="connsiteY4-882" fmla="*/ 5612568 h 6062148"/>
              <a:gd name="connsiteX5-883" fmla="*/ 541966 w 4527226"/>
              <a:gd name="connsiteY5-884" fmla="*/ 5521128 h 6062148"/>
              <a:gd name="connsiteX6-885" fmla="*/ 564826 w 4527226"/>
              <a:gd name="connsiteY6-886" fmla="*/ 5353488 h 6062148"/>
              <a:gd name="connsiteX7-887" fmla="*/ 602926 w 4527226"/>
              <a:gd name="connsiteY7-888" fmla="*/ 5223948 h 6062148"/>
              <a:gd name="connsiteX8-889" fmla="*/ 625786 w 4527226"/>
              <a:gd name="connsiteY8-890" fmla="*/ 5178228 h 6062148"/>
              <a:gd name="connsiteX9-891" fmla="*/ 701986 w 4527226"/>
              <a:gd name="connsiteY9-892" fmla="*/ 5071548 h 6062148"/>
              <a:gd name="connsiteX10-893" fmla="*/ 717226 w 4527226"/>
              <a:gd name="connsiteY10-894" fmla="*/ 5063928 h 6062148"/>
              <a:gd name="connsiteX11-895" fmla="*/ 709606 w 4527226"/>
              <a:gd name="connsiteY11-896" fmla="*/ 5025828 h 6062148"/>
              <a:gd name="connsiteX12-897" fmla="*/ 701986 w 4527226"/>
              <a:gd name="connsiteY12-898" fmla="*/ 5002968 h 6062148"/>
              <a:gd name="connsiteX13-899" fmla="*/ 968686 w 4527226"/>
              <a:gd name="connsiteY13-900" fmla="*/ 4682928 h 6062148"/>
              <a:gd name="connsiteX14-901" fmla="*/ 961066 w 4527226"/>
              <a:gd name="connsiteY14-902" fmla="*/ 4644828 h 6062148"/>
              <a:gd name="connsiteX15-903" fmla="*/ 1342066 w 4527226"/>
              <a:gd name="connsiteY15-904" fmla="*/ 4172388 h 6062148"/>
              <a:gd name="connsiteX16-905" fmla="*/ 1258246 w 4527226"/>
              <a:gd name="connsiteY16-906" fmla="*/ 4012368 h 6062148"/>
              <a:gd name="connsiteX17-907" fmla="*/ 1204906 w 4527226"/>
              <a:gd name="connsiteY17-908" fmla="*/ 3928548 h 6062148"/>
              <a:gd name="connsiteX18-909" fmla="*/ 1174426 w 4527226"/>
              <a:gd name="connsiteY18-910" fmla="*/ 3768528 h 6062148"/>
              <a:gd name="connsiteX19-911" fmla="*/ 1151566 w 4527226"/>
              <a:gd name="connsiteY19-912" fmla="*/ 3699948 h 6062148"/>
              <a:gd name="connsiteX20-913" fmla="*/ 1143946 w 4527226"/>
              <a:gd name="connsiteY20-914" fmla="*/ 3669468 h 6062148"/>
              <a:gd name="connsiteX21-915" fmla="*/ 1067746 w 4527226"/>
              <a:gd name="connsiteY21-916" fmla="*/ 3661848 h 6062148"/>
              <a:gd name="connsiteX22-917" fmla="*/ 938206 w 4527226"/>
              <a:gd name="connsiteY22-918" fmla="*/ 3669468 h 6062148"/>
              <a:gd name="connsiteX23-919" fmla="*/ 831526 w 4527226"/>
              <a:gd name="connsiteY23-920" fmla="*/ 3692328 h 6062148"/>
              <a:gd name="connsiteX24-921" fmla="*/ 610546 w 4527226"/>
              <a:gd name="connsiteY24-922" fmla="*/ 3738048 h 6062148"/>
              <a:gd name="connsiteX25-923" fmla="*/ 389566 w 4527226"/>
              <a:gd name="connsiteY25-924" fmla="*/ 3638988 h 6062148"/>
              <a:gd name="connsiteX26-925" fmla="*/ 381946 w 4527226"/>
              <a:gd name="connsiteY26-926" fmla="*/ 3326568 h 6062148"/>
              <a:gd name="connsiteX27-927" fmla="*/ 420046 w 4527226"/>
              <a:gd name="connsiteY27-928" fmla="*/ 3227508 h 6062148"/>
              <a:gd name="connsiteX28-929" fmla="*/ 389566 w 4527226"/>
              <a:gd name="connsiteY28-930" fmla="*/ 3166548 h 6062148"/>
              <a:gd name="connsiteX29-931" fmla="*/ 351466 w 4527226"/>
              <a:gd name="connsiteY29-932" fmla="*/ 3105588 h 6062148"/>
              <a:gd name="connsiteX30-933" fmla="*/ 397186 w 4527226"/>
              <a:gd name="connsiteY30-934" fmla="*/ 3021768 h 6062148"/>
              <a:gd name="connsiteX31-935" fmla="*/ 488626 w 4527226"/>
              <a:gd name="connsiteY31-936" fmla="*/ 2998908 h 6062148"/>
              <a:gd name="connsiteX32-937" fmla="*/ 465766 w 4527226"/>
              <a:gd name="connsiteY32-938" fmla="*/ 2930328 h 6062148"/>
              <a:gd name="connsiteX33-939" fmla="*/ 435286 w 4527226"/>
              <a:gd name="connsiteY33-940" fmla="*/ 2930328 h 6062148"/>
              <a:gd name="connsiteX34-941" fmla="*/ 389566 w 4527226"/>
              <a:gd name="connsiteY34-942" fmla="*/ 2930328 h 6062148"/>
              <a:gd name="connsiteX35-943" fmla="*/ 314000 w 4527226"/>
              <a:gd name="connsiteY35-944" fmla="*/ 2893495 h 6062148"/>
              <a:gd name="connsiteX36-945" fmla="*/ 320986 w 4527226"/>
              <a:gd name="connsiteY36-946" fmla="*/ 2846508 h 6062148"/>
              <a:gd name="connsiteX37-947" fmla="*/ 328606 w 4527226"/>
              <a:gd name="connsiteY37-948" fmla="*/ 2793168 h 6062148"/>
              <a:gd name="connsiteX38-949" fmla="*/ 313366 w 4527226"/>
              <a:gd name="connsiteY38-950" fmla="*/ 2732208 h 6062148"/>
              <a:gd name="connsiteX39-951" fmla="*/ 267646 w 4527226"/>
              <a:gd name="connsiteY39-952" fmla="*/ 2671248 h 6062148"/>
              <a:gd name="connsiteX40-953" fmla="*/ 176206 w 4527226"/>
              <a:gd name="connsiteY40-954" fmla="*/ 2656008 h 6062148"/>
              <a:gd name="connsiteX41-955" fmla="*/ 54286 w 4527226"/>
              <a:gd name="connsiteY41-956" fmla="*/ 2610288 h 6062148"/>
              <a:gd name="connsiteX42-957" fmla="*/ 7931 w 4527226"/>
              <a:gd name="connsiteY42-958" fmla="*/ 2563298 h 6062148"/>
              <a:gd name="connsiteX43-959" fmla="*/ 8566 w 4527226"/>
              <a:gd name="connsiteY43-960" fmla="*/ 2488368 h 6062148"/>
              <a:gd name="connsiteX44-961" fmla="*/ 92386 w 4527226"/>
              <a:gd name="connsiteY44-962" fmla="*/ 2335968 h 6062148"/>
              <a:gd name="connsiteX45-963" fmla="*/ 221926 w 4527226"/>
              <a:gd name="connsiteY45-964" fmla="*/ 2175948 h 6062148"/>
              <a:gd name="connsiteX46-965" fmla="*/ 282886 w 4527226"/>
              <a:gd name="connsiteY46-966" fmla="*/ 2084508 h 6062148"/>
              <a:gd name="connsiteX47-967" fmla="*/ 328606 w 4527226"/>
              <a:gd name="connsiteY47-968" fmla="*/ 1977828 h 6062148"/>
              <a:gd name="connsiteX48-969" fmla="*/ 359086 w 4527226"/>
              <a:gd name="connsiteY48-970" fmla="*/ 1871148 h 6062148"/>
              <a:gd name="connsiteX49-971" fmla="*/ 374326 w 4527226"/>
              <a:gd name="connsiteY49-972" fmla="*/ 1810188 h 6062148"/>
              <a:gd name="connsiteX50-973" fmla="*/ 343846 w 4527226"/>
              <a:gd name="connsiteY50-974" fmla="*/ 1756848 h 6062148"/>
              <a:gd name="connsiteX51-975" fmla="*/ 328606 w 4527226"/>
              <a:gd name="connsiteY51-976" fmla="*/ 1680648 h 6062148"/>
              <a:gd name="connsiteX52-977" fmla="*/ 412426 w 4527226"/>
              <a:gd name="connsiteY52-978" fmla="*/ 1474908 h 6062148"/>
              <a:gd name="connsiteX53-979" fmla="*/ 442906 w 4527226"/>
              <a:gd name="connsiteY53-980" fmla="*/ 1307268 h 6062148"/>
              <a:gd name="connsiteX54-981" fmla="*/ 465766 w 4527226"/>
              <a:gd name="connsiteY54-982" fmla="*/ 1192968 h 6062148"/>
              <a:gd name="connsiteX55-983" fmla="*/ 503866 w 4527226"/>
              <a:gd name="connsiteY55-984" fmla="*/ 1055808 h 6062148"/>
              <a:gd name="connsiteX56-985" fmla="*/ 557206 w 4527226"/>
              <a:gd name="connsiteY56-986" fmla="*/ 888168 h 6062148"/>
              <a:gd name="connsiteX57-987" fmla="*/ 503866 w 4527226"/>
              <a:gd name="connsiteY57-988" fmla="*/ 888168 h 6062148"/>
              <a:gd name="connsiteX58-989" fmla="*/ 412426 w 4527226"/>
              <a:gd name="connsiteY58-990" fmla="*/ 834828 h 6062148"/>
              <a:gd name="connsiteX59-991" fmla="*/ 328606 w 4527226"/>
              <a:gd name="connsiteY59-992" fmla="*/ 789108 h 6062148"/>
              <a:gd name="connsiteX60-993" fmla="*/ 260026 w 4527226"/>
              <a:gd name="connsiteY60-994" fmla="*/ 773868 h 6062148"/>
              <a:gd name="connsiteX61-995" fmla="*/ 214306 w 4527226"/>
              <a:gd name="connsiteY61-996" fmla="*/ 751008 h 6062148"/>
              <a:gd name="connsiteX62-997" fmla="*/ 260026 w 4527226"/>
              <a:gd name="connsiteY62-998" fmla="*/ 674808 h 6062148"/>
              <a:gd name="connsiteX63-999" fmla="*/ 374326 w 4527226"/>
              <a:gd name="connsiteY63-1000" fmla="*/ 606228 h 6062148"/>
              <a:gd name="connsiteX64-1001" fmla="*/ 557206 w 4527226"/>
              <a:gd name="connsiteY64-1002" fmla="*/ 507168 h 6062148"/>
              <a:gd name="connsiteX65-1003" fmla="*/ 656266 w 4527226"/>
              <a:gd name="connsiteY65-1004" fmla="*/ 423348 h 6062148"/>
              <a:gd name="connsiteX66-1005" fmla="*/ 892486 w 4527226"/>
              <a:gd name="connsiteY66-1006" fmla="*/ 232848 h 6062148"/>
              <a:gd name="connsiteX67-1007" fmla="*/ 1174426 w 4527226"/>
              <a:gd name="connsiteY67-1008" fmla="*/ 80448 h 6062148"/>
              <a:gd name="connsiteX68-1009" fmla="*/ 1593526 w 4527226"/>
              <a:gd name="connsiteY68-1010" fmla="*/ 11868 h 6062148"/>
              <a:gd name="connsiteX69-1011" fmla="*/ 1944046 w 4527226"/>
              <a:gd name="connsiteY69-1012" fmla="*/ 4248 h 6062148"/>
              <a:gd name="connsiteX70-1013" fmla="*/ 2172646 w 4527226"/>
              <a:gd name="connsiteY70-1014" fmla="*/ 4248 h 6062148"/>
              <a:gd name="connsiteX71-1015" fmla="*/ 2393626 w 4527226"/>
              <a:gd name="connsiteY71-1016" fmla="*/ 57588 h 6062148"/>
              <a:gd name="connsiteX72-1017" fmla="*/ 2667946 w 4527226"/>
              <a:gd name="connsiteY72-1018" fmla="*/ 133788 h 6062148"/>
              <a:gd name="connsiteX73-1019" fmla="*/ 2820346 w 4527226"/>
              <a:gd name="connsiteY73-1020" fmla="*/ 202368 h 6062148"/>
              <a:gd name="connsiteX74-1021" fmla="*/ 3102286 w 4527226"/>
              <a:gd name="connsiteY74-1022" fmla="*/ 400488 h 6062148"/>
              <a:gd name="connsiteX75-1023" fmla="*/ 3285166 w 4527226"/>
              <a:gd name="connsiteY75-1024" fmla="*/ 651948 h 6062148"/>
              <a:gd name="connsiteX76-1025" fmla="*/ 3407086 w 4527226"/>
              <a:gd name="connsiteY76-1026" fmla="*/ 918648 h 6062148"/>
              <a:gd name="connsiteX77-1027" fmla="*/ 3475666 w 4527226"/>
              <a:gd name="connsiteY77-1028" fmla="*/ 1238688 h 6062148"/>
              <a:gd name="connsiteX78-1029" fmla="*/ 3506146 w 4527226"/>
              <a:gd name="connsiteY78-1030" fmla="*/ 1543488 h 6062148"/>
              <a:gd name="connsiteX79-1031" fmla="*/ 3506146 w 4527226"/>
              <a:gd name="connsiteY79-1032" fmla="*/ 1962588 h 6062148"/>
              <a:gd name="connsiteX80-1033" fmla="*/ 3338506 w 4527226"/>
              <a:gd name="connsiteY80-1034" fmla="*/ 2305488 h 6062148"/>
              <a:gd name="connsiteX81-1035" fmla="*/ 3254686 w 4527226"/>
              <a:gd name="connsiteY81-1036" fmla="*/ 2473128 h 6062148"/>
              <a:gd name="connsiteX82-1037" fmla="*/ 3132766 w 4527226"/>
              <a:gd name="connsiteY82-1038" fmla="*/ 2663628 h 6062148"/>
              <a:gd name="connsiteX83-1039" fmla="*/ 3071806 w 4527226"/>
              <a:gd name="connsiteY83-1040" fmla="*/ 2838888 h 6062148"/>
              <a:gd name="connsiteX84-1041" fmla="*/ 3064186 w 4527226"/>
              <a:gd name="connsiteY84-1042" fmla="*/ 2915088 h 6062148"/>
              <a:gd name="connsiteX85-1043" fmla="*/ 3018466 w 4527226"/>
              <a:gd name="connsiteY85-1044" fmla="*/ 3014148 h 6062148"/>
              <a:gd name="connsiteX86-1045" fmla="*/ 2980366 w 4527226"/>
              <a:gd name="connsiteY86-1046" fmla="*/ 3082728 h 6062148"/>
              <a:gd name="connsiteX87-1047" fmla="*/ 2957506 w 4527226"/>
              <a:gd name="connsiteY87-1048" fmla="*/ 3120828 h 6062148"/>
              <a:gd name="connsiteX88-1049" fmla="*/ 2957506 w 4527226"/>
              <a:gd name="connsiteY88-1050" fmla="*/ 3555168 h 6062148"/>
              <a:gd name="connsiteX89-1051" fmla="*/ 2957506 w 4527226"/>
              <a:gd name="connsiteY89-1052" fmla="*/ 3562788 h 6062148"/>
              <a:gd name="connsiteX90-1053" fmla="*/ 3010846 w 4527226"/>
              <a:gd name="connsiteY90-1054" fmla="*/ 3539928 h 6062148"/>
              <a:gd name="connsiteX91-1055" fmla="*/ 3064186 w 4527226"/>
              <a:gd name="connsiteY91-1056" fmla="*/ 3562788 h 6062148"/>
              <a:gd name="connsiteX92-1057" fmla="*/ 3109906 w 4527226"/>
              <a:gd name="connsiteY92-1058" fmla="*/ 3570408 h 6062148"/>
              <a:gd name="connsiteX93-1059" fmla="*/ 3140386 w 4527226"/>
              <a:gd name="connsiteY93-1060" fmla="*/ 3631368 h 6062148"/>
              <a:gd name="connsiteX94-1061" fmla="*/ 3117526 w 4527226"/>
              <a:gd name="connsiteY94-1062" fmla="*/ 3738048 h 6062148"/>
              <a:gd name="connsiteX95-1063" fmla="*/ 3125146 w 4527226"/>
              <a:gd name="connsiteY95-1064" fmla="*/ 4103808 h 6062148"/>
              <a:gd name="connsiteX96-1065" fmla="*/ 3117526 w 4527226"/>
              <a:gd name="connsiteY96-1066" fmla="*/ 4119048 h 6062148"/>
              <a:gd name="connsiteX97-1067" fmla="*/ 3163246 w 4527226"/>
              <a:gd name="connsiteY97-1068" fmla="*/ 4157148 h 6062148"/>
              <a:gd name="connsiteX98-1069" fmla="*/ 3201346 w 4527226"/>
              <a:gd name="connsiteY98-1070" fmla="*/ 4164768 h 6062148"/>
              <a:gd name="connsiteX99-1071" fmla="*/ 3231826 w 4527226"/>
              <a:gd name="connsiteY99-1072" fmla="*/ 4172388 h 6062148"/>
              <a:gd name="connsiteX100-1073" fmla="*/ 3285166 w 4527226"/>
              <a:gd name="connsiteY100-1074" fmla="*/ 4294308 h 6062148"/>
              <a:gd name="connsiteX101-1075" fmla="*/ 3300406 w 4527226"/>
              <a:gd name="connsiteY101-1076" fmla="*/ 4347648 h 6062148"/>
              <a:gd name="connsiteX102-1077" fmla="*/ 3330886 w 4527226"/>
              <a:gd name="connsiteY102-1078" fmla="*/ 4408608 h 6062148"/>
              <a:gd name="connsiteX103-1079" fmla="*/ 3551866 w 4527226"/>
              <a:gd name="connsiteY103-1080" fmla="*/ 4644828 h 6062148"/>
              <a:gd name="connsiteX104-1081" fmla="*/ 3887146 w 4527226"/>
              <a:gd name="connsiteY104-1082" fmla="*/ 5025828 h 6062148"/>
              <a:gd name="connsiteX105-1083" fmla="*/ 4100506 w 4527226"/>
              <a:gd name="connsiteY105-1084" fmla="*/ 5300148 h 6062148"/>
              <a:gd name="connsiteX106-1085" fmla="*/ 4367206 w 4527226"/>
              <a:gd name="connsiteY106-1086" fmla="*/ 5726868 h 6062148"/>
              <a:gd name="connsiteX107-1087" fmla="*/ 4527226 w 4527226"/>
              <a:gd name="connsiteY107-1088" fmla="*/ 6046908 h 6062148"/>
              <a:gd name="connsiteX0-1089" fmla="*/ 328606 w 4527226"/>
              <a:gd name="connsiteY0-1090" fmla="*/ 6062148 h 6062148"/>
              <a:gd name="connsiteX1-1091" fmla="*/ 381946 w 4527226"/>
              <a:gd name="connsiteY1-1092" fmla="*/ 5924988 h 6062148"/>
              <a:gd name="connsiteX2-1093" fmla="*/ 442906 w 4527226"/>
              <a:gd name="connsiteY2-1094" fmla="*/ 5780208 h 6062148"/>
              <a:gd name="connsiteX3-1095" fmla="*/ 473386 w 4527226"/>
              <a:gd name="connsiteY3-1096" fmla="*/ 5665908 h 6062148"/>
              <a:gd name="connsiteX4-1097" fmla="*/ 511486 w 4527226"/>
              <a:gd name="connsiteY4-1098" fmla="*/ 5612568 h 6062148"/>
              <a:gd name="connsiteX5-1099" fmla="*/ 541966 w 4527226"/>
              <a:gd name="connsiteY5-1100" fmla="*/ 5521128 h 6062148"/>
              <a:gd name="connsiteX6-1101" fmla="*/ 564826 w 4527226"/>
              <a:gd name="connsiteY6-1102" fmla="*/ 5353488 h 6062148"/>
              <a:gd name="connsiteX7-1103" fmla="*/ 602926 w 4527226"/>
              <a:gd name="connsiteY7-1104" fmla="*/ 5223948 h 6062148"/>
              <a:gd name="connsiteX8-1105" fmla="*/ 625786 w 4527226"/>
              <a:gd name="connsiteY8-1106" fmla="*/ 5178228 h 6062148"/>
              <a:gd name="connsiteX9-1107" fmla="*/ 701986 w 4527226"/>
              <a:gd name="connsiteY9-1108" fmla="*/ 5071548 h 6062148"/>
              <a:gd name="connsiteX10-1109" fmla="*/ 717226 w 4527226"/>
              <a:gd name="connsiteY10-1110" fmla="*/ 5063928 h 6062148"/>
              <a:gd name="connsiteX11-1111" fmla="*/ 709606 w 4527226"/>
              <a:gd name="connsiteY11-1112" fmla="*/ 5025828 h 6062148"/>
              <a:gd name="connsiteX12-1113" fmla="*/ 701986 w 4527226"/>
              <a:gd name="connsiteY12-1114" fmla="*/ 5002968 h 6062148"/>
              <a:gd name="connsiteX13-1115" fmla="*/ 968686 w 4527226"/>
              <a:gd name="connsiteY13-1116" fmla="*/ 4682928 h 6062148"/>
              <a:gd name="connsiteX14-1117" fmla="*/ 961066 w 4527226"/>
              <a:gd name="connsiteY14-1118" fmla="*/ 4644828 h 6062148"/>
              <a:gd name="connsiteX15-1119" fmla="*/ 1342066 w 4527226"/>
              <a:gd name="connsiteY15-1120" fmla="*/ 4172388 h 6062148"/>
              <a:gd name="connsiteX16-1121" fmla="*/ 1258246 w 4527226"/>
              <a:gd name="connsiteY16-1122" fmla="*/ 4012368 h 6062148"/>
              <a:gd name="connsiteX17-1123" fmla="*/ 1204906 w 4527226"/>
              <a:gd name="connsiteY17-1124" fmla="*/ 3928548 h 6062148"/>
              <a:gd name="connsiteX18-1125" fmla="*/ 1174426 w 4527226"/>
              <a:gd name="connsiteY18-1126" fmla="*/ 3768528 h 6062148"/>
              <a:gd name="connsiteX19-1127" fmla="*/ 1151566 w 4527226"/>
              <a:gd name="connsiteY19-1128" fmla="*/ 3699948 h 6062148"/>
              <a:gd name="connsiteX20-1129" fmla="*/ 1143946 w 4527226"/>
              <a:gd name="connsiteY20-1130" fmla="*/ 3669468 h 6062148"/>
              <a:gd name="connsiteX21-1131" fmla="*/ 1067746 w 4527226"/>
              <a:gd name="connsiteY21-1132" fmla="*/ 3661848 h 6062148"/>
              <a:gd name="connsiteX22-1133" fmla="*/ 938206 w 4527226"/>
              <a:gd name="connsiteY22-1134" fmla="*/ 3669468 h 6062148"/>
              <a:gd name="connsiteX23-1135" fmla="*/ 831526 w 4527226"/>
              <a:gd name="connsiteY23-1136" fmla="*/ 3692328 h 6062148"/>
              <a:gd name="connsiteX24-1137" fmla="*/ 610546 w 4527226"/>
              <a:gd name="connsiteY24-1138" fmla="*/ 3738048 h 6062148"/>
              <a:gd name="connsiteX25-1139" fmla="*/ 389566 w 4527226"/>
              <a:gd name="connsiteY25-1140" fmla="*/ 3638988 h 6062148"/>
              <a:gd name="connsiteX26-1141" fmla="*/ 381946 w 4527226"/>
              <a:gd name="connsiteY26-1142" fmla="*/ 3326568 h 6062148"/>
              <a:gd name="connsiteX27-1143" fmla="*/ 420046 w 4527226"/>
              <a:gd name="connsiteY27-1144" fmla="*/ 3227508 h 6062148"/>
              <a:gd name="connsiteX28-1145" fmla="*/ 389566 w 4527226"/>
              <a:gd name="connsiteY28-1146" fmla="*/ 3166548 h 6062148"/>
              <a:gd name="connsiteX29-1147" fmla="*/ 351466 w 4527226"/>
              <a:gd name="connsiteY29-1148" fmla="*/ 3105588 h 6062148"/>
              <a:gd name="connsiteX30-1149" fmla="*/ 397186 w 4527226"/>
              <a:gd name="connsiteY30-1150" fmla="*/ 3021768 h 6062148"/>
              <a:gd name="connsiteX31-1151" fmla="*/ 488626 w 4527226"/>
              <a:gd name="connsiteY31-1152" fmla="*/ 2998908 h 6062148"/>
              <a:gd name="connsiteX32-1153" fmla="*/ 471956 w 4527226"/>
              <a:gd name="connsiteY32-1154" fmla="*/ 2942709 h 6062148"/>
              <a:gd name="connsiteX33-1155" fmla="*/ 435286 w 4527226"/>
              <a:gd name="connsiteY33-1156" fmla="*/ 2930328 h 6062148"/>
              <a:gd name="connsiteX34-1157" fmla="*/ 389566 w 4527226"/>
              <a:gd name="connsiteY34-1158" fmla="*/ 2930328 h 6062148"/>
              <a:gd name="connsiteX35-1159" fmla="*/ 314000 w 4527226"/>
              <a:gd name="connsiteY35-1160" fmla="*/ 2893495 h 6062148"/>
              <a:gd name="connsiteX36-1161" fmla="*/ 320986 w 4527226"/>
              <a:gd name="connsiteY36-1162" fmla="*/ 2846508 h 6062148"/>
              <a:gd name="connsiteX37-1163" fmla="*/ 328606 w 4527226"/>
              <a:gd name="connsiteY37-1164" fmla="*/ 2793168 h 6062148"/>
              <a:gd name="connsiteX38-1165" fmla="*/ 313366 w 4527226"/>
              <a:gd name="connsiteY38-1166" fmla="*/ 2732208 h 6062148"/>
              <a:gd name="connsiteX39-1167" fmla="*/ 267646 w 4527226"/>
              <a:gd name="connsiteY39-1168" fmla="*/ 2671248 h 6062148"/>
              <a:gd name="connsiteX40-1169" fmla="*/ 176206 w 4527226"/>
              <a:gd name="connsiteY40-1170" fmla="*/ 2656008 h 6062148"/>
              <a:gd name="connsiteX41-1171" fmla="*/ 54286 w 4527226"/>
              <a:gd name="connsiteY41-1172" fmla="*/ 2610288 h 6062148"/>
              <a:gd name="connsiteX42-1173" fmla="*/ 7931 w 4527226"/>
              <a:gd name="connsiteY42-1174" fmla="*/ 2563298 h 6062148"/>
              <a:gd name="connsiteX43-1175" fmla="*/ 8566 w 4527226"/>
              <a:gd name="connsiteY43-1176" fmla="*/ 2488368 h 6062148"/>
              <a:gd name="connsiteX44-1177" fmla="*/ 92386 w 4527226"/>
              <a:gd name="connsiteY44-1178" fmla="*/ 2335968 h 6062148"/>
              <a:gd name="connsiteX45-1179" fmla="*/ 221926 w 4527226"/>
              <a:gd name="connsiteY45-1180" fmla="*/ 2175948 h 6062148"/>
              <a:gd name="connsiteX46-1181" fmla="*/ 282886 w 4527226"/>
              <a:gd name="connsiteY46-1182" fmla="*/ 2084508 h 6062148"/>
              <a:gd name="connsiteX47-1183" fmla="*/ 328606 w 4527226"/>
              <a:gd name="connsiteY47-1184" fmla="*/ 1977828 h 6062148"/>
              <a:gd name="connsiteX48-1185" fmla="*/ 359086 w 4527226"/>
              <a:gd name="connsiteY48-1186" fmla="*/ 1871148 h 6062148"/>
              <a:gd name="connsiteX49-1187" fmla="*/ 374326 w 4527226"/>
              <a:gd name="connsiteY49-1188" fmla="*/ 1810188 h 6062148"/>
              <a:gd name="connsiteX50-1189" fmla="*/ 343846 w 4527226"/>
              <a:gd name="connsiteY50-1190" fmla="*/ 1756848 h 6062148"/>
              <a:gd name="connsiteX51-1191" fmla="*/ 328606 w 4527226"/>
              <a:gd name="connsiteY51-1192" fmla="*/ 1680648 h 6062148"/>
              <a:gd name="connsiteX52-1193" fmla="*/ 412426 w 4527226"/>
              <a:gd name="connsiteY52-1194" fmla="*/ 1474908 h 6062148"/>
              <a:gd name="connsiteX53-1195" fmla="*/ 442906 w 4527226"/>
              <a:gd name="connsiteY53-1196" fmla="*/ 1307268 h 6062148"/>
              <a:gd name="connsiteX54-1197" fmla="*/ 465766 w 4527226"/>
              <a:gd name="connsiteY54-1198" fmla="*/ 1192968 h 6062148"/>
              <a:gd name="connsiteX55-1199" fmla="*/ 503866 w 4527226"/>
              <a:gd name="connsiteY55-1200" fmla="*/ 1055808 h 6062148"/>
              <a:gd name="connsiteX56-1201" fmla="*/ 557206 w 4527226"/>
              <a:gd name="connsiteY56-1202" fmla="*/ 888168 h 6062148"/>
              <a:gd name="connsiteX57-1203" fmla="*/ 503866 w 4527226"/>
              <a:gd name="connsiteY57-1204" fmla="*/ 888168 h 6062148"/>
              <a:gd name="connsiteX58-1205" fmla="*/ 412426 w 4527226"/>
              <a:gd name="connsiteY58-1206" fmla="*/ 834828 h 6062148"/>
              <a:gd name="connsiteX59-1207" fmla="*/ 328606 w 4527226"/>
              <a:gd name="connsiteY59-1208" fmla="*/ 789108 h 6062148"/>
              <a:gd name="connsiteX60-1209" fmla="*/ 260026 w 4527226"/>
              <a:gd name="connsiteY60-1210" fmla="*/ 773868 h 6062148"/>
              <a:gd name="connsiteX61-1211" fmla="*/ 214306 w 4527226"/>
              <a:gd name="connsiteY61-1212" fmla="*/ 751008 h 6062148"/>
              <a:gd name="connsiteX62-1213" fmla="*/ 260026 w 4527226"/>
              <a:gd name="connsiteY62-1214" fmla="*/ 674808 h 6062148"/>
              <a:gd name="connsiteX63-1215" fmla="*/ 374326 w 4527226"/>
              <a:gd name="connsiteY63-1216" fmla="*/ 606228 h 6062148"/>
              <a:gd name="connsiteX64-1217" fmla="*/ 557206 w 4527226"/>
              <a:gd name="connsiteY64-1218" fmla="*/ 507168 h 6062148"/>
              <a:gd name="connsiteX65-1219" fmla="*/ 656266 w 4527226"/>
              <a:gd name="connsiteY65-1220" fmla="*/ 423348 h 6062148"/>
              <a:gd name="connsiteX66-1221" fmla="*/ 892486 w 4527226"/>
              <a:gd name="connsiteY66-1222" fmla="*/ 232848 h 6062148"/>
              <a:gd name="connsiteX67-1223" fmla="*/ 1174426 w 4527226"/>
              <a:gd name="connsiteY67-1224" fmla="*/ 80448 h 6062148"/>
              <a:gd name="connsiteX68-1225" fmla="*/ 1593526 w 4527226"/>
              <a:gd name="connsiteY68-1226" fmla="*/ 11868 h 6062148"/>
              <a:gd name="connsiteX69-1227" fmla="*/ 1944046 w 4527226"/>
              <a:gd name="connsiteY69-1228" fmla="*/ 4248 h 6062148"/>
              <a:gd name="connsiteX70-1229" fmla="*/ 2172646 w 4527226"/>
              <a:gd name="connsiteY70-1230" fmla="*/ 4248 h 6062148"/>
              <a:gd name="connsiteX71-1231" fmla="*/ 2393626 w 4527226"/>
              <a:gd name="connsiteY71-1232" fmla="*/ 57588 h 6062148"/>
              <a:gd name="connsiteX72-1233" fmla="*/ 2667946 w 4527226"/>
              <a:gd name="connsiteY72-1234" fmla="*/ 133788 h 6062148"/>
              <a:gd name="connsiteX73-1235" fmla="*/ 2820346 w 4527226"/>
              <a:gd name="connsiteY73-1236" fmla="*/ 202368 h 6062148"/>
              <a:gd name="connsiteX74-1237" fmla="*/ 3102286 w 4527226"/>
              <a:gd name="connsiteY74-1238" fmla="*/ 400488 h 6062148"/>
              <a:gd name="connsiteX75-1239" fmla="*/ 3285166 w 4527226"/>
              <a:gd name="connsiteY75-1240" fmla="*/ 651948 h 6062148"/>
              <a:gd name="connsiteX76-1241" fmla="*/ 3407086 w 4527226"/>
              <a:gd name="connsiteY76-1242" fmla="*/ 918648 h 6062148"/>
              <a:gd name="connsiteX77-1243" fmla="*/ 3475666 w 4527226"/>
              <a:gd name="connsiteY77-1244" fmla="*/ 1238688 h 6062148"/>
              <a:gd name="connsiteX78-1245" fmla="*/ 3506146 w 4527226"/>
              <a:gd name="connsiteY78-1246" fmla="*/ 1543488 h 6062148"/>
              <a:gd name="connsiteX79-1247" fmla="*/ 3506146 w 4527226"/>
              <a:gd name="connsiteY79-1248" fmla="*/ 1962588 h 6062148"/>
              <a:gd name="connsiteX80-1249" fmla="*/ 3338506 w 4527226"/>
              <a:gd name="connsiteY80-1250" fmla="*/ 2305488 h 6062148"/>
              <a:gd name="connsiteX81-1251" fmla="*/ 3254686 w 4527226"/>
              <a:gd name="connsiteY81-1252" fmla="*/ 2473128 h 6062148"/>
              <a:gd name="connsiteX82-1253" fmla="*/ 3132766 w 4527226"/>
              <a:gd name="connsiteY82-1254" fmla="*/ 2663628 h 6062148"/>
              <a:gd name="connsiteX83-1255" fmla="*/ 3071806 w 4527226"/>
              <a:gd name="connsiteY83-1256" fmla="*/ 2838888 h 6062148"/>
              <a:gd name="connsiteX84-1257" fmla="*/ 3064186 w 4527226"/>
              <a:gd name="connsiteY84-1258" fmla="*/ 2915088 h 6062148"/>
              <a:gd name="connsiteX85-1259" fmla="*/ 3018466 w 4527226"/>
              <a:gd name="connsiteY85-1260" fmla="*/ 3014148 h 6062148"/>
              <a:gd name="connsiteX86-1261" fmla="*/ 2980366 w 4527226"/>
              <a:gd name="connsiteY86-1262" fmla="*/ 3082728 h 6062148"/>
              <a:gd name="connsiteX87-1263" fmla="*/ 2957506 w 4527226"/>
              <a:gd name="connsiteY87-1264" fmla="*/ 3120828 h 6062148"/>
              <a:gd name="connsiteX88-1265" fmla="*/ 2957506 w 4527226"/>
              <a:gd name="connsiteY88-1266" fmla="*/ 3555168 h 6062148"/>
              <a:gd name="connsiteX89-1267" fmla="*/ 2957506 w 4527226"/>
              <a:gd name="connsiteY89-1268" fmla="*/ 3562788 h 6062148"/>
              <a:gd name="connsiteX90-1269" fmla="*/ 3010846 w 4527226"/>
              <a:gd name="connsiteY90-1270" fmla="*/ 3539928 h 6062148"/>
              <a:gd name="connsiteX91-1271" fmla="*/ 3064186 w 4527226"/>
              <a:gd name="connsiteY91-1272" fmla="*/ 3562788 h 6062148"/>
              <a:gd name="connsiteX92-1273" fmla="*/ 3109906 w 4527226"/>
              <a:gd name="connsiteY92-1274" fmla="*/ 3570408 h 6062148"/>
              <a:gd name="connsiteX93-1275" fmla="*/ 3140386 w 4527226"/>
              <a:gd name="connsiteY93-1276" fmla="*/ 3631368 h 6062148"/>
              <a:gd name="connsiteX94-1277" fmla="*/ 3117526 w 4527226"/>
              <a:gd name="connsiteY94-1278" fmla="*/ 3738048 h 6062148"/>
              <a:gd name="connsiteX95-1279" fmla="*/ 3125146 w 4527226"/>
              <a:gd name="connsiteY95-1280" fmla="*/ 4103808 h 6062148"/>
              <a:gd name="connsiteX96-1281" fmla="*/ 3117526 w 4527226"/>
              <a:gd name="connsiteY96-1282" fmla="*/ 4119048 h 6062148"/>
              <a:gd name="connsiteX97-1283" fmla="*/ 3163246 w 4527226"/>
              <a:gd name="connsiteY97-1284" fmla="*/ 4157148 h 6062148"/>
              <a:gd name="connsiteX98-1285" fmla="*/ 3201346 w 4527226"/>
              <a:gd name="connsiteY98-1286" fmla="*/ 4164768 h 6062148"/>
              <a:gd name="connsiteX99-1287" fmla="*/ 3231826 w 4527226"/>
              <a:gd name="connsiteY99-1288" fmla="*/ 4172388 h 6062148"/>
              <a:gd name="connsiteX100-1289" fmla="*/ 3285166 w 4527226"/>
              <a:gd name="connsiteY100-1290" fmla="*/ 4294308 h 6062148"/>
              <a:gd name="connsiteX101-1291" fmla="*/ 3300406 w 4527226"/>
              <a:gd name="connsiteY101-1292" fmla="*/ 4347648 h 6062148"/>
              <a:gd name="connsiteX102-1293" fmla="*/ 3330886 w 4527226"/>
              <a:gd name="connsiteY102-1294" fmla="*/ 4408608 h 6062148"/>
              <a:gd name="connsiteX103-1295" fmla="*/ 3551866 w 4527226"/>
              <a:gd name="connsiteY103-1296" fmla="*/ 4644828 h 6062148"/>
              <a:gd name="connsiteX104-1297" fmla="*/ 3887146 w 4527226"/>
              <a:gd name="connsiteY104-1298" fmla="*/ 5025828 h 6062148"/>
              <a:gd name="connsiteX105-1299" fmla="*/ 4100506 w 4527226"/>
              <a:gd name="connsiteY105-1300" fmla="*/ 5300148 h 6062148"/>
              <a:gd name="connsiteX106-1301" fmla="*/ 4367206 w 4527226"/>
              <a:gd name="connsiteY106-1302" fmla="*/ 5726868 h 6062148"/>
              <a:gd name="connsiteX107-1303" fmla="*/ 4527226 w 4527226"/>
              <a:gd name="connsiteY107-1304" fmla="*/ 6046908 h 6062148"/>
              <a:gd name="connsiteX0-1305" fmla="*/ 328606 w 4527226"/>
              <a:gd name="connsiteY0-1306" fmla="*/ 6062148 h 6062148"/>
              <a:gd name="connsiteX1-1307" fmla="*/ 381946 w 4527226"/>
              <a:gd name="connsiteY1-1308" fmla="*/ 5924988 h 6062148"/>
              <a:gd name="connsiteX2-1309" fmla="*/ 442906 w 4527226"/>
              <a:gd name="connsiteY2-1310" fmla="*/ 5780208 h 6062148"/>
              <a:gd name="connsiteX3-1311" fmla="*/ 473386 w 4527226"/>
              <a:gd name="connsiteY3-1312" fmla="*/ 5665908 h 6062148"/>
              <a:gd name="connsiteX4-1313" fmla="*/ 511486 w 4527226"/>
              <a:gd name="connsiteY4-1314" fmla="*/ 5612568 h 6062148"/>
              <a:gd name="connsiteX5-1315" fmla="*/ 541966 w 4527226"/>
              <a:gd name="connsiteY5-1316" fmla="*/ 5521128 h 6062148"/>
              <a:gd name="connsiteX6-1317" fmla="*/ 564826 w 4527226"/>
              <a:gd name="connsiteY6-1318" fmla="*/ 5353488 h 6062148"/>
              <a:gd name="connsiteX7-1319" fmla="*/ 602926 w 4527226"/>
              <a:gd name="connsiteY7-1320" fmla="*/ 5223948 h 6062148"/>
              <a:gd name="connsiteX8-1321" fmla="*/ 625786 w 4527226"/>
              <a:gd name="connsiteY8-1322" fmla="*/ 5178228 h 6062148"/>
              <a:gd name="connsiteX9-1323" fmla="*/ 701986 w 4527226"/>
              <a:gd name="connsiteY9-1324" fmla="*/ 5071548 h 6062148"/>
              <a:gd name="connsiteX10-1325" fmla="*/ 717226 w 4527226"/>
              <a:gd name="connsiteY10-1326" fmla="*/ 5063928 h 6062148"/>
              <a:gd name="connsiteX11-1327" fmla="*/ 709606 w 4527226"/>
              <a:gd name="connsiteY11-1328" fmla="*/ 5025828 h 6062148"/>
              <a:gd name="connsiteX12-1329" fmla="*/ 701986 w 4527226"/>
              <a:gd name="connsiteY12-1330" fmla="*/ 5002968 h 6062148"/>
              <a:gd name="connsiteX13-1331" fmla="*/ 968686 w 4527226"/>
              <a:gd name="connsiteY13-1332" fmla="*/ 4682928 h 6062148"/>
              <a:gd name="connsiteX14-1333" fmla="*/ 961066 w 4527226"/>
              <a:gd name="connsiteY14-1334" fmla="*/ 4644828 h 6062148"/>
              <a:gd name="connsiteX15-1335" fmla="*/ 1342066 w 4527226"/>
              <a:gd name="connsiteY15-1336" fmla="*/ 4172388 h 6062148"/>
              <a:gd name="connsiteX16-1337" fmla="*/ 1258246 w 4527226"/>
              <a:gd name="connsiteY16-1338" fmla="*/ 4012368 h 6062148"/>
              <a:gd name="connsiteX17-1339" fmla="*/ 1204906 w 4527226"/>
              <a:gd name="connsiteY17-1340" fmla="*/ 3928548 h 6062148"/>
              <a:gd name="connsiteX18-1341" fmla="*/ 1174426 w 4527226"/>
              <a:gd name="connsiteY18-1342" fmla="*/ 3768528 h 6062148"/>
              <a:gd name="connsiteX19-1343" fmla="*/ 1151566 w 4527226"/>
              <a:gd name="connsiteY19-1344" fmla="*/ 3699948 h 6062148"/>
              <a:gd name="connsiteX20-1345" fmla="*/ 1143946 w 4527226"/>
              <a:gd name="connsiteY20-1346" fmla="*/ 3669468 h 6062148"/>
              <a:gd name="connsiteX21-1347" fmla="*/ 1067746 w 4527226"/>
              <a:gd name="connsiteY21-1348" fmla="*/ 3661848 h 6062148"/>
              <a:gd name="connsiteX22-1349" fmla="*/ 938206 w 4527226"/>
              <a:gd name="connsiteY22-1350" fmla="*/ 3669468 h 6062148"/>
              <a:gd name="connsiteX23-1351" fmla="*/ 831526 w 4527226"/>
              <a:gd name="connsiteY23-1352" fmla="*/ 3692328 h 6062148"/>
              <a:gd name="connsiteX24-1353" fmla="*/ 610546 w 4527226"/>
              <a:gd name="connsiteY24-1354" fmla="*/ 3738048 h 6062148"/>
              <a:gd name="connsiteX25-1355" fmla="*/ 389566 w 4527226"/>
              <a:gd name="connsiteY25-1356" fmla="*/ 3638988 h 6062148"/>
              <a:gd name="connsiteX26-1357" fmla="*/ 381946 w 4527226"/>
              <a:gd name="connsiteY26-1358" fmla="*/ 3326568 h 6062148"/>
              <a:gd name="connsiteX27-1359" fmla="*/ 420046 w 4527226"/>
              <a:gd name="connsiteY27-1360" fmla="*/ 3227508 h 6062148"/>
              <a:gd name="connsiteX28-1361" fmla="*/ 389566 w 4527226"/>
              <a:gd name="connsiteY28-1362" fmla="*/ 3166548 h 6062148"/>
              <a:gd name="connsiteX29-1363" fmla="*/ 351466 w 4527226"/>
              <a:gd name="connsiteY29-1364" fmla="*/ 3105588 h 6062148"/>
              <a:gd name="connsiteX30-1365" fmla="*/ 397186 w 4527226"/>
              <a:gd name="connsiteY30-1366" fmla="*/ 3021768 h 6062148"/>
              <a:gd name="connsiteX31-1367" fmla="*/ 488626 w 4527226"/>
              <a:gd name="connsiteY31-1368" fmla="*/ 2998908 h 6062148"/>
              <a:gd name="connsiteX32-1369" fmla="*/ 471956 w 4527226"/>
              <a:gd name="connsiteY32-1370" fmla="*/ 2942709 h 6062148"/>
              <a:gd name="connsiteX33-1371" fmla="*/ 435286 w 4527226"/>
              <a:gd name="connsiteY33-1372" fmla="*/ 2930328 h 6062148"/>
              <a:gd name="connsiteX34-1373" fmla="*/ 389566 w 4527226"/>
              <a:gd name="connsiteY34-1374" fmla="*/ 2930328 h 6062148"/>
              <a:gd name="connsiteX35-1375" fmla="*/ 314000 w 4527226"/>
              <a:gd name="connsiteY35-1376" fmla="*/ 2893495 h 6062148"/>
              <a:gd name="connsiteX36-1377" fmla="*/ 320986 w 4527226"/>
              <a:gd name="connsiteY36-1378" fmla="*/ 2846508 h 6062148"/>
              <a:gd name="connsiteX37-1379" fmla="*/ 328606 w 4527226"/>
              <a:gd name="connsiteY37-1380" fmla="*/ 2793168 h 6062148"/>
              <a:gd name="connsiteX38-1381" fmla="*/ 313366 w 4527226"/>
              <a:gd name="connsiteY38-1382" fmla="*/ 2732208 h 6062148"/>
              <a:gd name="connsiteX39-1383" fmla="*/ 267646 w 4527226"/>
              <a:gd name="connsiteY39-1384" fmla="*/ 2671248 h 6062148"/>
              <a:gd name="connsiteX40-1385" fmla="*/ 176206 w 4527226"/>
              <a:gd name="connsiteY40-1386" fmla="*/ 2656008 h 6062148"/>
              <a:gd name="connsiteX41-1387" fmla="*/ 54286 w 4527226"/>
              <a:gd name="connsiteY41-1388" fmla="*/ 2610288 h 6062148"/>
              <a:gd name="connsiteX42-1389" fmla="*/ 7931 w 4527226"/>
              <a:gd name="connsiteY42-1390" fmla="*/ 2563298 h 6062148"/>
              <a:gd name="connsiteX43-1391" fmla="*/ 8566 w 4527226"/>
              <a:gd name="connsiteY43-1392" fmla="*/ 2488368 h 6062148"/>
              <a:gd name="connsiteX44-1393" fmla="*/ 92386 w 4527226"/>
              <a:gd name="connsiteY44-1394" fmla="*/ 2335968 h 6062148"/>
              <a:gd name="connsiteX45-1395" fmla="*/ 221926 w 4527226"/>
              <a:gd name="connsiteY45-1396" fmla="*/ 2175948 h 6062148"/>
              <a:gd name="connsiteX46-1397" fmla="*/ 282886 w 4527226"/>
              <a:gd name="connsiteY46-1398" fmla="*/ 2084508 h 6062148"/>
              <a:gd name="connsiteX47-1399" fmla="*/ 328606 w 4527226"/>
              <a:gd name="connsiteY47-1400" fmla="*/ 1977828 h 6062148"/>
              <a:gd name="connsiteX48-1401" fmla="*/ 359086 w 4527226"/>
              <a:gd name="connsiteY48-1402" fmla="*/ 1871148 h 6062148"/>
              <a:gd name="connsiteX49-1403" fmla="*/ 374326 w 4527226"/>
              <a:gd name="connsiteY49-1404" fmla="*/ 1810188 h 6062148"/>
              <a:gd name="connsiteX50-1405" fmla="*/ 343846 w 4527226"/>
              <a:gd name="connsiteY50-1406" fmla="*/ 1756848 h 6062148"/>
              <a:gd name="connsiteX51-1407" fmla="*/ 328606 w 4527226"/>
              <a:gd name="connsiteY51-1408" fmla="*/ 1680648 h 6062148"/>
              <a:gd name="connsiteX52-1409" fmla="*/ 412426 w 4527226"/>
              <a:gd name="connsiteY52-1410" fmla="*/ 1474908 h 6062148"/>
              <a:gd name="connsiteX53-1411" fmla="*/ 442906 w 4527226"/>
              <a:gd name="connsiteY53-1412" fmla="*/ 1307268 h 6062148"/>
              <a:gd name="connsiteX54-1413" fmla="*/ 465766 w 4527226"/>
              <a:gd name="connsiteY54-1414" fmla="*/ 1192968 h 6062148"/>
              <a:gd name="connsiteX55-1415" fmla="*/ 503866 w 4527226"/>
              <a:gd name="connsiteY55-1416" fmla="*/ 1055808 h 6062148"/>
              <a:gd name="connsiteX56-1417" fmla="*/ 557206 w 4527226"/>
              <a:gd name="connsiteY56-1418" fmla="*/ 888168 h 6062148"/>
              <a:gd name="connsiteX57-1419" fmla="*/ 503866 w 4527226"/>
              <a:gd name="connsiteY57-1420" fmla="*/ 888168 h 6062148"/>
              <a:gd name="connsiteX58-1421" fmla="*/ 412426 w 4527226"/>
              <a:gd name="connsiteY58-1422" fmla="*/ 834828 h 6062148"/>
              <a:gd name="connsiteX59-1423" fmla="*/ 328606 w 4527226"/>
              <a:gd name="connsiteY59-1424" fmla="*/ 789108 h 6062148"/>
              <a:gd name="connsiteX60-1425" fmla="*/ 260026 w 4527226"/>
              <a:gd name="connsiteY60-1426" fmla="*/ 773868 h 6062148"/>
              <a:gd name="connsiteX61-1427" fmla="*/ 214306 w 4527226"/>
              <a:gd name="connsiteY61-1428" fmla="*/ 751008 h 6062148"/>
              <a:gd name="connsiteX62-1429" fmla="*/ 260026 w 4527226"/>
              <a:gd name="connsiteY62-1430" fmla="*/ 674808 h 6062148"/>
              <a:gd name="connsiteX63-1431" fmla="*/ 374326 w 4527226"/>
              <a:gd name="connsiteY63-1432" fmla="*/ 606228 h 6062148"/>
              <a:gd name="connsiteX64-1433" fmla="*/ 557206 w 4527226"/>
              <a:gd name="connsiteY64-1434" fmla="*/ 507168 h 6062148"/>
              <a:gd name="connsiteX65-1435" fmla="*/ 656266 w 4527226"/>
              <a:gd name="connsiteY65-1436" fmla="*/ 423348 h 6062148"/>
              <a:gd name="connsiteX66-1437" fmla="*/ 892486 w 4527226"/>
              <a:gd name="connsiteY66-1438" fmla="*/ 232848 h 6062148"/>
              <a:gd name="connsiteX67-1439" fmla="*/ 1174426 w 4527226"/>
              <a:gd name="connsiteY67-1440" fmla="*/ 80448 h 6062148"/>
              <a:gd name="connsiteX68-1441" fmla="*/ 1593526 w 4527226"/>
              <a:gd name="connsiteY68-1442" fmla="*/ 11868 h 6062148"/>
              <a:gd name="connsiteX69-1443" fmla="*/ 1944046 w 4527226"/>
              <a:gd name="connsiteY69-1444" fmla="*/ 4248 h 6062148"/>
              <a:gd name="connsiteX70-1445" fmla="*/ 2172646 w 4527226"/>
              <a:gd name="connsiteY70-1446" fmla="*/ 4248 h 6062148"/>
              <a:gd name="connsiteX71-1447" fmla="*/ 2393626 w 4527226"/>
              <a:gd name="connsiteY71-1448" fmla="*/ 57588 h 6062148"/>
              <a:gd name="connsiteX72-1449" fmla="*/ 2667946 w 4527226"/>
              <a:gd name="connsiteY72-1450" fmla="*/ 133788 h 6062148"/>
              <a:gd name="connsiteX73-1451" fmla="*/ 2820346 w 4527226"/>
              <a:gd name="connsiteY73-1452" fmla="*/ 202368 h 6062148"/>
              <a:gd name="connsiteX74-1453" fmla="*/ 3102286 w 4527226"/>
              <a:gd name="connsiteY74-1454" fmla="*/ 400488 h 6062148"/>
              <a:gd name="connsiteX75-1455" fmla="*/ 3285166 w 4527226"/>
              <a:gd name="connsiteY75-1456" fmla="*/ 651948 h 6062148"/>
              <a:gd name="connsiteX76-1457" fmla="*/ 3407086 w 4527226"/>
              <a:gd name="connsiteY76-1458" fmla="*/ 918648 h 6062148"/>
              <a:gd name="connsiteX77-1459" fmla="*/ 3475666 w 4527226"/>
              <a:gd name="connsiteY77-1460" fmla="*/ 1238688 h 6062148"/>
              <a:gd name="connsiteX78-1461" fmla="*/ 3506146 w 4527226"/>
              <a:gd name="connsiteY78-1462" fmla="*/ 1543488 h 6062148"/>
              <a:gd name="connsiteX79-1463" fmla="*/ 3506146 w 4527226"/>
              <a:gd name="connsiteY79-1464" fmla="*/ 1962588 h 6062148"/>
              <a:gd name="connsiteX80-1465" fmla="*/ 3338506 w 4527226"/>
              <a:gd name="connsiteY80-1466" fmla="*/ 2305488 h 6062148"/>
              <a:gd name="connsiteX81-1467" fmla="*/ 3254686 w 4527226"/>
              <a:gd name="connsiteY81-1468" fmla="*/ 2473128 h 6062148"/>
              <a:gd name="connsiteX82-1469" fmla="*/ 3132766 w 4527226"/>
              <a:gd name="connsiteY82-1470" fmla="*/ 2663628 h 6062148"/>
              <a:gd name="connsiteX83-1471" fmla="*/ 3071806 w 4527226"/>
              <a:gd name="connsiteY83-1472" fmla="*/ 2838888 h 6062148"/>
              <a:gd name="connsiteX84-1473" fmla="*/ 3064186 w 4527226"/>
              <a:gd name="connsiteY84-1474" fmla="*/ 2915088 h 6062148"/>
              <a:gd name="connsiteX85-1475" fmla="*/ 3018466 w 4527226"/>
              <a:gd name="connsiteY85-1476" fmla="*/ 3014148 h 6062148"/>
              <a:gd name="connsiteX86-1477" fmla="*/ 2980366 w 4527226"/>
              <a:gd name="connsiteY86-1478" fmla="*/ 3082728 h 6062148"/>
              <a:gd name="connsiteX87-1479" fmla="*/ 2957506 w 4527226"/>
              <a:gd name="connsiteY87-1480" fmla="*/ 3120828 h 6062148"/>
              <a:gd name="connsiteX88-1481" fmla="*/ 2957506 w 4527226"/>
              <a:gd name="connsiteY88-1482" fmla="*/ 3555168 h 6062148"/>
              <a:gd name="connsiteX89-1483" fmla="*/ 3010846 w 4527226"/>
              <a:gd name="connsiteY89-1484" fmla="*/ 3539928 h 6062148"/>
              <a:gd name="connsiteX90-1485" fmla="*/ 3064186 w 4527226"/>
              <a:gd name="connsiteY90-1486" fmla="*/ 3562788 h 6062148"/>
              <a:gd name="connsiteX91-1487" fmla="*/ 3109906 w 4527226"/>
              <a:gd name="connsiteY91-1488" fmla="*/ 3570408 h 6062148"/>
              <a:gd name="connsiteX92-1489" fmla="*/ 3140386 w 4527226"/>
              <a:gd name="connsiteY92-1490" fmla="*/ 3631368 h 6062148"/>
              <a:gd name="connsiteX93-1491" fmla="*/ 3117526 w 4527226"/>
              <a:gd name="connsiteY93-1492" fmla="*/ 3738048 h 6062148"/>
              <a:gd name="connsiteX94-1493" fmla="*/ 3125146 w 4527226"/>
              <a:gd name="connsiteY94-1494" fmla="*/ 4103808 h 6062148"/>
              <a:gd name="connsiteX95-1495" fmla="*/ 3117526 w 4527226"/>
              <a:gd name="connsiteY95-1496" fmla="*/ 4119048 h 6062148"/>
              <a:gd name="connsiteX96-1497" fmla="*/ 3163246 w 4527226"/>
              <a:gd name="connsiteY96-1498" fmla="*/ 4157148 h 6062148"/>
              <a:gd name="connsiteX97-1499" fmla="*/ 3201346 w 4527226"/>
              <a:gd name="connsiteY97-1500" fmla="*/ 4164768 h 6062148"/>
              <a:gd name="connsiteX98-1501" fmla="*/ 3231826 w 4527226"/>
              <a:gd name="connsiteY98-1502" fmla="*/ 4172388 h 6062148"/>
              <a:gd name="connsiteX99-1503" fmla="*/ 3285166 w 4527226"/>
              <a:gd name="connsiteY99-1504" fmla="*/ 4294308 h 6062148"/>
              <a:gd name="connsiteX100-1505" fmla="*/ 3300406 w 4527226"/>
              <a:gd name="connsiteY100-1506" fmla="*/ 4347648 h 6062148"/>
              <a:gd name="connsiteX101-1507" fmla="*/ 3330886 w 4527226"/>
              <a:gd name="connsiteY101-1508" fmla="*/ 4408608 h 6062148"/>
              <a:gd name="connsiteX102-1509" fmla="*/ 3551866 w 4527226"/>
              <a:gd name="connsiteY102-1510" fmla="*/ 4644828 h 6062148"/>
              <a:gd name="connsiteX103-1511" fmla="*/ 3887146 w 4527226"/>
              <a:gd name="connsiteY103-1512" fmla="*/ 5025828 h 6062148"/>
              <a:gd name="connsiteX104-1513" fmla="*/ 4100506 w 4527226"/>
              <a:gd name="connsiteY104-1514" fmla="*/ 5300148 h 6062148"/>
              <a:gd name="connsiteX105-1515" fmla="*/ 4367206 w 4527226"/>
              <a:gd name="connsiteY105-1516" fmla="*/ 5726868 h 6062148"/>
              <a:gd name="connsiteX106-1517" fmla="*/ 4527226 w 4527226"/>
              <a:gd name="connsiteY106-1518" fmla="*/ 6046908 h 6062148"/>
              <a:gd name="connsiteX0-1519" fmla="*/ 328606 w 4527226"/>
              <a:gd name="connsiteY0-1520" fmla="*/ 6062148 h 6062148"/>
              <a:gd name="connsiteX1-1521" fmla="*/ 381946 w 4527226"/>
              <a:gd name="connsiteY1-1522" fmla="*/ 5924988 h 6062148"/>
              <a:gd name="connsiteX2-1523" fmla="*/ 442906 w 4527226"/>
              <a:gd name="connsiteY2-1524" fmla="*/ 5780208 h 6062148"/>
              <a:gd name="connsiteX3-1525" fmla="*/ 473386 w 4527226"/>
              <a:gd name="connsiteY3-1526" fmla="*/ 5665908 h 6062148"/>
              <a:gd name="connsiteX4-1527" fmla="*/ 511486 w 4527226"/>
              <a:gd name="connsiteY4-1528" fmla="*/ 5612568 h 6062148"/>
              <a:gd name="connsiteX5-1529" fmla="*/ 541966 w 4527226"/>
              <a:gd name="connsiteY5-1530" fmla="*/ 5521128 h 6062148"/>
              <a:gd name="connsiteX6-1531" fmla="*/ 564826 w 4527226"/>
              <a:gd name="connsiteY6-1532" fmla="*/ 5353488 h 6062148"/>
              <a:gd name="connsiteX7-1533" fmla="*/ 602926 w 4527226"/>
              <a:gd name="connsiteY7-1534" fmla="*/ 5223948 h 6062148"/>
              <a:gd name="connsiteX8-1535" fmla="*/ 625786 w 4527226"/>
              <a:gd name="connsiteY8-1536" fmla="*/ 5178228 h 6062148"/>
              <a:gd name="connsiteX9-1537" fmla="*/ 701986 w 4527226"/>
              <a:gd name="connsiteY9-1538" fmla="*/ 5071548 h 6062148"/>
              <a:gd name="connsiteX10-1539" fmla="*/ 717226 w 4527226"/>
              <a:gd name="connsiteY10-1540" fmla="*/ 5063928 h 6062148"/>
              <a:gd name="connsiteX11-1541" fmla="*/ 709606 w 4527226"/>
              <a:gd name="connsiteY11-1542" fmla="*/ 5025828 h 6062148"/>
              <a:gd name="connsiteX12-1543" fmla="*/ 701986 w 4527226"/>
              <a:gd name="connsiteY12-1544" fmla="*/ 5002968 h 6062148"/>
              <a:gd name="connsiteX13-1545" fmla="*/ 968686 w 4527226"/>
              <a:gd name="connsiteY13-1546" fmla="*/ 4682928 h 6062148"/>
              <a:gd name="connsiteX14-1547" fmla="*/ 961066 w 4527226"/>
              <a:gd name="connsiteY14-1548" fmla="*/ 4644828 h 6062148"/>
              <a:gd name="connsiteX15-1549" fmla="*/ 1342066 w 4527226"/>
              <a:gd name="connsiteY15-1550" fmla="*/ 4172388 h 6062148"/>
              <a:gd name="connsiteX16-1551" fmla="*/ 1258246 w 4527226"/>
              <a:gd name="connsiteY16-1552" fmla="*/ 4012368 h 6062148"/>
              <a:gd name="connsiteX17-1553" fmla="*/ 1204906 w 4527226"/>
              <a:gd name="connsiteY17-1554" fmla="*/ 3928548 h 6062148"/>
              <a:gd name="connsiteX18-1555" fmla="*/ 1174426 w 4527226"/>
              <a:gd name="connsiteY18-1556" fmla="*/ 3768528 h 6062148"/>
              <a:gd name="connsiteX19-1557" fmla="*/ 1151566 w 4527226"/>
              <a:gd name="connsiteY19-1558" fmla="*/ 3699948 h 6062148"/>
              <a:gd name="connsiteX20-1559" fmla="*/ 1143946 w 4527226"/>
              <a:gd name="connsiteY20-1560" fmla="*/ 3669468 h 6062148"/>
              <a:gd name="connsiteX21-1561" fmla="*/ 1067746 w 4527226"/>
              <a:gd name="connsiteY21-1562" fmla="*/ 3661848 h 6062148"/>
              <a:gd name="connsiteX22-1563" fmla="*/ 938206 w 4527226"/>
              <a:gd name="connsiteY22-1564" fmla="*/ 3669468 h 6062148"/>
              <a:gd name="connsiteX23-1565" fmla="*/ 831526 w 4527226"/>
              <a:gd name="connsiteY23-1566" fmla="*/ 3692328 h 6062148"/>
              <a:gd name="connsiteX24-1567" fmla="*/ 610546 w 4527226"/>
              <a:gd name="connsiteY24-1568" fmla="*/ 3738048 h 6062148"/>
              <a:gd name="connsiteX25-1569" fmla="*/ 389566 w 4527226"/>
              <a:gd name="connsiteY25-1570" fmla="*/ 3638988 h 6062148"/>
              <a:gd name="connsiteX26-1571" fmla="*/ 381946 w 4527226"/>
              <a:gd name="connsiteY26-1572" fmla="*/ 3326568 h 6062148"/>
              <a:gd name="connsiteX27-1573" fmla="*/ 420046 w 4527226"/>
              <a:gd name="connsiteY27-1574" fmla="*/ 3227508 h 6062148"/>
              <a:gd name="connsiteX28-1575" fmla="*/ 389566 w 4527226"/>
              <a:gd name="connsiteY28-1576" fmla="*/ 3166548 h 6062148"/>
              <a:gd name="connsiteX29-1577" fmla="*/ 351466 w 4527226"/>
              <a:gd name="connsiteY29-1578" fmla="*/ 3105588 h 6062148"/>
              <a:gd name="connsiteX30-1579" fmla="*/ 397186 w 4527226"/>
              <a:gd name="connsiteY30-1580" fmla="*/ 3021768 h 6062148"/>
              <a:gd name="connsiteX31-1581" fmla="*/ 488626 w 4527226"/>
              <a:gd name="connsiteY31-1582" fmla="*/ 2998908 h 6062148"/>
              <a:gd name="connsiteX32-1583" fmla="*/ 471956 w 4527226"/>
              <a:gd name="connsiteY32-1584" fmla="*/ 2942709 h 6062148"/>
              <a:gd name="connsiteX33-1585" fmla="*/ 435286 w 4527226"/>
              <a:gd name="connsiteY33-1586" fmla="*/ 2930328 h 6062148"/>
              <a:gd name="connsiteX34-1587" fmla="*/ 389566 w 4527226"/>
              <a:gd name="connsiteY34-1588" fmla="*/ 2930328 h 6062148"/>
              <a:gd name="connsiteX35-1589" fmla="*/ 314000 w 4527226"/>
              <a:gd name="connsiteY35-1590" fmla="*/ 2893495 h 6062148"/>
              <a:gd name="connsiteX36-1591" fmla="*/ 320986 w 4527226"/>
              <a:gd name="connsiteY36-1592" fmla="*/ 2846508 h 6062148"/>
              <a:gd name="connsiteX37-1593" fmla="*/ 328606 w 4527226"/>
              <a:gd name="connsiteY37-1594" fmla="*/ 2793168 h 6062148"/>
              <a:gd name="connsiteX38-1595" fmla="*/ 313366 w 4527226"/>
              <a:gd name="connsiteY38-1596" fmla="*/ 2732208 h 6062148"/>
              <a:gd name="connsiteX39-1597" fmla="*/ 267646 w 4527226"/>
              <a:gd name="connsiteY39-1598" fmla="*/ 2671248 h 6062148"/>
              <a:gd name="connsiteX40-1599" fmla="*/ 176206 w 4527226"/>
              <a:gd name="connsiteY40-1600" fmla="*/ 2656008 h 6062148"/>
              <a:gd name="connsiteX41-1601" fmla="*/ 54286 w 4527226"/>
              <a:gd name="connsiteY41-1602" fmla="*/ 2610288 h 6062148"/>
              <a:gd name="connsiteX42-1603" fmla="*/ 7931 w 4527226"/>
              <a:gd name="connsiteY42-1604" fmla="*/ 2563298 h 6062148"/>
              <a:gd name="connsiteX43-1605" fmla="*/ 8566 w 4527226"/>
              <a:gd name="connsiteY43-1606" fmla="*/ 2488368 h 6062148"/>
              <a:gd name="connsiteX44-1607" fmla="*/ 92386 w 4527226"/>
              <a:gd name="connsiteY44-1608" fmla="*/ 2335968 h 6062148"/>
              <a:gd name="connsiteX45-1609" fmla="*/ 221926 w 4527226"/>
              <a:gd name="connsiteY45-1610" fmla="*/ 2175948 h 6062148"/>
              <a:gd name="connsiteX46-1611" fmla="*/ 282886 w 4527226"/>
              <a:gd name="connsiteY46-1612" fmla="*/ 2084508 h 6062148"/>
              <a:gd name="connsiteX47-1613" fmla="*/ 328606 w 4527226"/>
              <a:gd name="connsiteY47-1614" fmla="*/ 1977828 h 6062148"/>
              <a:gd name="connsiteX48-1615" fmla="*/ 359086 w 4527226"/>
              <a:gd name="connsiteY48-1616" fmla="*/ 1871148 h 6062148"/>
              <a:gd name="connsiteX49-1617" fmla="*/ 374326 w 4527226"/>
              <a:gd name="connsiteY49-1618" fmla="*/ 1810188 h 6062148"/>
              <a:gd name="connsiteX50-1619" fmla="*/ 343846 w 4527226"/>
              <a:gd name="connsiteY50-1620" fmla="*/ 1756848 h 6062148"/>
              <a:gd name="connsiteX51-1621" fmla="*/ 328606 w 4527226"/>
              <a:gd name="connsiteY51-1622" fmla="*/ 1680648 h 6062148"/>
              <a:gd name="connsiteX52-1623" fmla="*/ 412426 w 4527226"/>
              <a:gd name="connsiteY52-1624" fmla="*/ 1474908 h 6062148"/>
              <a:gd name="connsiteX53-1625" fmla="*/ 442906 w 4527226"/>
              <a:gd name="connsiteY53-1626" fmla="*/ 1307268 h 6062148"/>
              <a:gd name="connsiteX54-1627" fmla="*/ 465766 w 4527226"/>
              <a:gd name="connsiteY54-1628" fmla="*/ 1192968 h 6062148"/>
              <a:gd name="connsiteX55-1629" fmla="*/ 503866 w 4527226"/>
              <a:gd name="connsiteY55-1630" fmla="*/ 1055808 h 6062148"/>
              <a:gd name="connsiteX56-1631" fmla="*/ 557206 w 4527226"/>
              <a:gd name="connsiteY56-1632" fmla="*/ 888168 h 6062148"/>
              <a:gd name="connsiteX57-1633" fmla="*/ 503866 w 4527226"/>
              <a:gd name="connsiteY57-1634" fmla="*/ 888168 h 6062148"/>
              <a:gd name="connsiteX58-1635" fmla="*/ 412426 w 4527226"/>
              <a:gd name="connsiteY58-1636" fmla="*/ 834828 h 6062148"/>
              <a:gd name="connsiteX59-1637" fmla="*/ 328606 w 4527226"/>
              <a:gd name="connsiteY59-1638" fmla="*/ 789108 h 6062148"/>
              <a:gd name="connsiteX60-1639" fmla="*/ 260026 w 4527226"/>
              <a:gd name="connsiteY60-1640" fmla="*/ 773868 h 6062148"/>
              <a:gd name="connsiteX61-1641" fmla="*/ 214306 w 4527226"/>
              <a:gd name="connsiteY61-1642" fmla="*/ 751008 h 6062148"/>
              <a:gd name="connsiteX62-1643" fmla="*/ 260026 w 4527226"/>
              <a:gd name="connsiteY62-1644" fmla="*/ 674808 h 6062148"/>
              <a:gd name="connsiteX63-1645" fmla="*/ 374326 w 4527226"/>
              <a:gd name="connsiteY63-1646" fmla="*/ 606228 h 6062148"/>
              <a:gd name="connsiteX64-1647" fmla="*/ 557206 w 4527226"/>
              <a:gd name="connsiteY64-1648" fmla="*/ 507168 h 6062148"/>
              <a:gd name="connsiteX65-1649" fmla="*/ 656266 w 4527226"/>
              <a:gd name="connsiteY65-1650" fmla="*/ 423348 h 6062148"/>
              <a:gd name="connsiteX66-1651" fmla="*/ 892486 w 4527226"/>
              <a:gd name="connsiteY66-1652" fmla="*/ 232848 h 6062148"/>
              <a:gd name="connsiteX67-1653" fmla="*/ 1174426 w 4527226"/>
              <a:gd name="connsiteY67-1654" fmla="*/ 80448 h 6062148"/>
              <a:gd name="connsiteX68-1655" fmla="*/ 1593526 w 4527226"/>
              <a:gd name="connsiteY68-1656" fmla="*/ 11868 h 6062148"/>
              <a:gd name="connsiteX69-1657" fmla="*/ 1944046 w 4527226"/>
              <a:gd name="connsiteY69-1658" fmla="*/ 4248 h 6062148"/>
              <a:gd name="connsiteX70-1659" fmla="*/ 2172646 w 4527226"/>
              <a:gd name="connsiteY70-1660" fmla="*/ 4248 h 6062148"/>
              <a:gd name="connsiteX71-1661" fmla="*/ 2393626 w 4527226"/>
              <a:gd name="connsiteY71-1662" fmla="*/ 57588 h 6062148"/>
              <a:gd name="connsiteX72-1663" fmla="*/ 2667946 w 4527226"/>
              <a:gd name="connsiteY72-1664" fmla="*/ 133788 h 6062148"/>
              <a:gd name="connsiteX73-1665" fmla="*/ 2820346 w 4527226"/>
              <a:gd name="connsiteY73-1666" fmla="*/ 202368 h 6062148"/>
              <a:gd name="connsiteX74-1667" fmla="*/ 3102286 w 4527226"/>
              <a:gd name="connsiteY74-1668" fmla="*/ 400488 h 6062148"/>
              <a:gd name="connsiteX75-1669" fmla="*/ 3285166 w 4527226"/>
              <a:gd name="connsiteY75-1670" fmla="*/ 651948 h 6062148"/>
              <a:gd name="connsiteX76-1671" fmla="*/ 3407086 w 4527226"/>
              <a:gd name="connsiteY76-1672" fmla="*/ 918648 h 6062148"/>
              <a:gd name="connsiteX77-1673" fmla="*/ 3475666 w 4527226"/>
              <a:gd name="connsiteY77-1674" fmla="*/ 1238688 h 6062148"/>
              <a:gd name="connsiteX78-1675" fmla="*/ 3506146 w 4527226"/>
              <a:gd name="connsiteY78-1676" fmla="*/ 1543488 h 6062148"/>
              <a:gd name="connsiteX79-1677" fmla="*/ 3506146 w 4527226"/>
              <a:gd name="connsiteY79-1678" fmla="*/ 1962588 h 6062148"/>
              <a:gd name="connsiteX80-1679" fmla="*/ 3338506 w 4527226"/>
              <a:gd name="connsiteY80-1680" fmla="*/ 2305488 h 6062148"/>
              <a:gd name="connsiteX81-1681" fmla="*/ 3254686 w 4527226"/>
              <a:gd name="connsiteY81-1682" fmla="*/ 2473128 h 6062148"/>
              <a:gd name="connsiteX82-1683" fmla="*/ 3132766 w 4527226"/>
              <a:gd name="connsiteY82-1684" fmla="*/ 2663628 h 6062148"/>
              <a:gd name="connsiteX83-1685" fmla="*/ 3071806 w 4527226"/>
              <a:gd name="connsiteY83-1686" fmla="*/ 2838888 h 6062148"/>
              <a:gd name="connsiteX84-1687" fmla="*/ 3064186 w 4527226"/>
              <a:gd name="connsiteY84-1688" fmla="*/ 2915088 h 6062148"/>
              <a:gd name="connsiteX85-1689" fmla="*/ 3018466 w 4527226"/>
              <a:gd name="connsiteY85-1690" fmla="*/ 3014148 h 6062148"/>
              <a:gd name="connsiteX86-1691" fmla="*/ 2980366 w 4527226"/>
              <a:gd name="connsiteY86-1692" fmla="*/ 3082728 h 6062148"/>
              <a:gd name="connsiteX87-1693" fmla="*/ 2957506 w 4527226"/>
              <a:gd name="connsiteY87-1694" fmla="*/ 3120828 h 6062148"/>
              <a:gd name="connsiteX88-1695" fmla="*/ 2957506 w 4527226"/>
              <a:gd name="connsiteY88-1696" fmla="*/ 3555168 h 6062148"/>
              <a:gd name="connsiteX89-1697" fmla="*/ 3010846 w 4527226"/>
              <a:gd name="connsiteY89-1698" fmla="*/ 3539928 h 6062148"/>
              <a:gd name="connsiteX90-1699" fmla="*/ 3109906 w 4527226"/>
              <a:gd name="connsiteY90-1700" fmla="*/ 3570408 h 6062148"/>
              <a:gd name="connsiteX91-1701" fmla="*/ 3140386 w 4527226"/>
              <a:gd name="connsiteY91-1702" fmla="*/ 3631368 h 6062148"/>
              <a:gd name="connsiteX92-1703" fmla="*/ 3117526 w 4527226"/>
              <a:gd name="connsiteY92-1704" fmla="*/ 3738048 h 6062148"/>
              <a:gd name="connsiteX93-1705" fmla="*/ 3125146 w 4527226"/>
              <a:gd name="connsiteY93-1706" fmla="*/ 4103808 h 6062148"/>
              <a:gd name="connsiteX94-1707" fmla="*/ 3117526 w 4527226"/>
              <a:gd name="connsiteY94-1708" fmla="*/ 4119048 h 6062148"/>
              <a:gd name="connsiteX95-1709" fmla="*/ 3163246 w 4527226"/>
              <a:gd name="connsiteY95-1710" fmla="*/ 4157148 h 6062148"/>
              <a:gd name="connsiteX96-1711" fmla="*/ 3201346 w 4527226"/>
              <a:gd name="connsiteY96-1712" fmla="*/ 4164768 h 6062148"/>
              <a:gd name="connsiteX97-1713" fmla="*/ 3231826 w 4527226"/>
              <a:gd name="connsiteY97-1714" fmla="*/ 4172388 h 6062148"/>
              <a:gd name="connsiteX98-1715" fmla="*/ 3285166 w 4527226"/>
              <a:gd name="connsiteY98-1716" fmla="*/ 4294308 h 6062148"/>
              <a:gd name="connsiteX99-1717" fmla="*/ 3300406 w 4527226"/>
              <a:gd name="connsiteY99-1718" fmla="*/ 4347648 h 6062148"/>
              <a:gd name="connsiteX100-1719" fmla="*/ 3330886 w 4527226"/>
              <a:gd name="connsiteY100-1720" fmla="*/ 4408608 h 6062148"/>
              <a:gd name="connsiteX101-1721" fmla="*/ 3551866 w 4527226"/>
              <a:gd name="connsiteY101-1722" fmla="*/ 4644828 h 6062148"/>
              <a:gd name="connsiteX102-1723" fmla="*/ 3887146 w 4527226"/>
              <a:gd name="connsiteY102-1724" fmla="*/ 5025828 h 6062148"/>
              <a:gd name="connsiteX103-1725" fmla="*/ 4100506 w 4527226"/>
              <a:gd name="connsiteY103-1726" fmla="*/ 5300148 h 6062148"/>
              <a:gd name="connsiteX104-1727" fmla="*/ 4367206 w 4527226"/>
              <a:gd name="connsiteY104-1728" fmla="*/ 5726868 h 6062148"/>
              <a:gd name="connsiteX105-1729" fmla="*/ 4527226 w 4527226"/>
              <a:gd name="connsiteY105-1730" fmla="*/ 6046908 h 6062148"/>
              <a:gd name="connsiteX0-1731" fmla="*/ 328606 w 4527226"/>
              <a:gd name="connsiteY0-1732" fmla="*/ 6062148 h 6062148"/>
              <a:gd name="connsiteX1-1733" fmla="*/ 381946 w 4527226"/>
              <a:gd name="connsiteY1-1734" fmla="*/ 5924988 h 6062148"/>
              <a:gd name="connsiteX2-1735" fmla="*/ 442906 w 4527226"/>
              <a:gd name="connsiteY2-1736" fmla="*/ 5780208 h 6062148"/>
              <a:gd name="connsiteX3-1737" fmla="*/ 473386 w 4527226"/>
              <a:gd name="connsiteY3-1738" fmla="*/ 5665908 h 6062148"/>
              <a:gd name="connsiteX4-1739" fmla="*/ 511486 w 4527226"/>
              <a:gd name="connsiteY4-1740" fmla="*/ 5612568 h 6062148"/>
              <a:gd name="connsiteX5-1741" fmla="*/ 541966 w 4527226"/>
              <a:gd name="connsiteY5-1742" fmla="*/ 5521128 h 6062148"/>
              <a:gd name="connsiteX6-1743" fmla="*/ 564826 w 4527226"/>
              <a:gd name="connsiteY6-1744" fmla="*/ 5353488 h 6062148"/>
              <a:gd name="connsiteX7-1745" fmla="*/ 602926 w 4527226"/>
              <a:gd name="connsiteY7-1746" fmla="*/ 5223948 h 6062148"/>
              <a:gd name="connsiteX8-1747" fmla="*/ 625786 w 4527226"/>
              <a:gd name="connsiteY8-1748" fmla="*/ 5178228 h 6062148"/>
              <a:gd name="connsiteX9-1749" fmla="*/ 701986 w 4527226"/>
              <a:gd name="connsiteY9-1750" fmla="*/ 5071548 h 6062148"/>
              <a:gd name="connsiteX10-1751" fmla="*/ 717226 w 4527226"/>
              <a:gd name="connsiteY10-1752" fmla="*/ 5063928 h 6062148"/>
              <a:gd name="connsiteX11-1753" fmla="*/ 709606 w 4527226"/>
              <a:gd name="connsiteY11-1754" fmla="*/ 5025828 h 6062148"/>
              <a:gd name="connsiteX12-1755" fmla="*/ 701986 w 4527226"/>
              <a:gd name="connsiteY12-1756" fmla="*/ 5002968 h 6062148"/>
              <a:gd name="connsiteX13-1757" fmla="*/ 968686 w 4527226"/>
              <a:gd name="connsiteY13-1758" fmla="*/ 4682928 h 6062148"/>
              <a:gd name="connsiteX14-1759" fmla="*/ 961066 w 4527226"/>
              <a:gd name="connsiteY14-1760" fmla="*/ 4644828 h 6062148"/>
              <a:gd name="connsiteX15-1761" fmla="*/ 1342066 w 4527226"/>
              <a:gd name="connsiteY15-1762" fmla="*/ 4172388 h 6062148"/>
              <a:gd name="connsiteX16-1763" fmla="*/ 1258246 w 4527226"/>
              <a:gd name="connsiteY16-1764" fmla="*/ 4012368 h 6062148"/>
              <a:gd name="connsiteX17-1765" fmla="*/ 1204906 w 4527226"/>
              <a:gd name="connsiteY17-1766" fmla="*/ 3928548 h 6062148"/>
              <a:gd name="connsiteX18-1767" fmla="*/ 1174426 w 4527226"/>
              <a:gd name="connsiteY18-1768" fmla="*/ 3768528 h 6062148"/>
              <a:gd name="connsiteX19-1769" fmla="*/ 1151566 w 4527226"/>
              <a:gd name="connsiteY19-1770" fmla="*/ 3699948 h 6062148"/>
              <a:gd name="connsiteX20-1771" fmla="*/ 1143946 w 4527226"/>
              <a:gd name="connsiteY20-1772" fmla="*/ 3669468 h 6062148"/>
              <a:gd name="connsiteX21-1773" fmla="*/ 1067746 w 4527226"/>
              <a:gd name="connsiteY21-1774" fmla="*/ 3661848 h 6062148"/>
              <a:gd name="connsiteX22-1775" fmla="*/ 938206 w 4527226"/>
              <a:gd name="connsiteY22-1776" fmla="*/ 3669468 h 6062148"/>
              <a:gd name="connsiteX23-1777" fmla="*/ 831526 w 4527226"/>
              <a:gd name="connsiteY23-1778" fmla="*/ 3692328 h 6062148"/>
              <a:gd name="connsiteX24-1779" fmla="*/ 610546 w 4527226"/>
              <a:gd name="connsiteY24-1780" fmla="*/ 3738048 h 6062148"/>
              <a:gd name="connsiteX25-1781" fmla="*/ 389566 w 4527226"/>
              <a:gd name="connsiteY25-1782" fmla="*/ 3638988 h 6062148"/>
              <a:gd name="connsiteX26-1783" fmla="*/ 381946 w 4527226"/>
              <a:gd name="connsiteY26-1784" fmla="*/ 3326568 h 6062148"/>
              <a:gd name="connsiteX27-1785" fmla="*/ 420046 w 4527226"/>
              <a:gd name="connsiteY27-1786" fmla="*/ 3227508 h 6062148"/>
              <a:gd name="connsiteX28-1787" fmla="*/ 389566 w 4527226"/>
              <a:gd name="connsiteY28-1788" fmla="*/ 3166548 h 6062148"/>
              <a:gd name="connsiteX29-1789" fmla="*/ 351466 w 4527226"/>
              <a:gd name="connsiteY29-1790" fmla="*/ 3105588 h 6062148"/>
              <a:gd name="connsiteX30-1791" fmla="*/ 397186 w 4527226"/>
              <a:gd name="connsiteY30-1792" fmla="*/ 3021768 h 6062148"/>
              <a:gd name="connsiteX31-1793" fmla="*/ 488626 w 4527226"/>
              <a:gd name="connsiteY31-1794" fmla="*/ 2998908 h 6062148"/>
              <a:gd name="connsiteX32-1795" fmla="*/ 471956 w 4527226"/>
              <a:gd name="connsiteY32-1796" fmla="*/ 2942709 h 6062148"/>
              <a:gd name="connsiteX33-1797" fmla="*/ 435286 w 4527226"/>
              <a:gd name="connsiteY33-1798" fmla="*/ 2930328 h 6062148"/>
              <a:gd name="connsiteX34-1799" fmla="*/ 389566 w 4527226"/>
              <a:gd name="connsiteY34-1800" fmla="*/ 2930328 h 6062148"/>
              <a:gd name="connsiteX35-1801" fmla="*/ 314000 w 4527226"/>
              <a:gd name="connsiteY35-1802" fmla="*/ 2893495 h 6062148"/>
              <a:gd name="connsiteX36-1803" fmla="*/ 320986 w 4527226"/>
              <a:gd name="connsiteY36-1804" fmla="*/ 2846508 h 6062148"/>
              <a:gd name="connsiteX37-1805" fmla="*/ 328606 w 4527226"/>
              <a:gd name="connsiteY37-1806" fmla="*/ 2793168 h 6062148"/>
              <a:gd name="connsiteX38-1807" fmla="*/ 313366 w 4527226"/>
              <a:gd name="connsiteY38-1808" fmla="*/ 2732208 h 6062148"/>
              <a:gd name="connsiteX39-1809" fmla="*/ 267646 w 4527226"/>
              <a:gd name="connsiteY39-1810" fmla="*/ 2671248 h 6062148"/>
              <a:gd name="connsiteX40-1811" fmla="*/ 176206 w 4527226"/>
              <a:gd name="connsiteY40-1812" fmla="*/ 2656008 h 6062148"/>
              <a:gd name="connsiteX41-1813" fmla="*/ 54286 w 4527226"/>
              <a:gd name="connsiteY41-1814" fmla="*/ 2610288 h 6062148"/>
              <a:gd name="connsiteX42-1815" fmla="*/ 7931 w 4527226"/>
              <a:gd name="connsiteY42-1816" fmla="*/ 2563298 h 6062148"/>
              <a:gd name="connsiteX43-1817" fmla="*/ 8566 w 4527226"/>
              <a:gd name="connsiteY43-1818" fmla="*/ 2488368 h 6062148"/>
              <a:gd name="connsiteX44-1819" fmla="*/ 92386 w 4527226"/>
              <a:gd name="connsiteY44-1820" fmla="*/ 2335968 h 6062148"/>
              <a:gd name="connsiteX45-1821" fmla="*/ 221926 w 4527226"/>
              <a:gd name="connsiteY45-1822" fmla="*/ 2175948 h 6062148"/>
              <a:gd name="connsiteX46-1823" fmla="*/ 282886 w 4527226"/>
              <a:gd name="connsiteY46-1824" fmla="*/ 2084508 h 6062148"/>
              <a:gd name="connsiteX47-1825" fmla="*/ 328606 w 4527226"/>
              <a:gd name="connsiteY47-1826" fmla="*/ 1977828 h 6062148"/>
              <a:gd name="connsiteX48-1827" fmla="*/ 359086 w 4527226"/>
              <a:gd name="connsiteY48-1828" fmla="*/ 1871148 h 6062148"/>
              <a:gd name="connsiteX49-1829" fmla="*/ 374326 w 4527226"/>
              <a:gd name="connsiteY49-1830" fmla="*/ 1810188 h 6062148"/>
              <a:gd name="connsiteX50-1831" fmla="*/ 343846 w 4527226"/>
              <a:gd name="connsiteY50-1832" fmla="*/ 1756848 h 6062148"/>
              <a:gd name="connsiteX51-1833" fmla="*/ 328606 w 4527226"/>
              <a:gd name="connsiteY51-1834" fmla="*/ 1680648 h 6062148"/>
              <a:gd name="connsiteX52-1835" fmla="*/ 412426 w 4527226"/>
              <a:gd name="connsiteY52-1836" fmla="*/ 1474908 h 6062148"/>
              <a:gd name="connsiteX53-1837" fmla="*/ 442906 w 4527226"/>
              <a:gd name="connsiteY53-1838" fmla="*/ 1307268 h 6062148"/>
              <a:gd name="connsiteX54-1839" fmla="*/ 465766 w 4527226"/>
              <a:gd name="connsiteY54-1840" fmla="*/ 1192968 h 6062148"/>
              <a:gd name="connsiteX55-1841" fmla="*/ 503866 w 4527226"/>
              <a:gd name="connsiteY55-1842" fmla="*/ 1055808 h 6062148"/>
              <a:gd name="connsiteX56-1843" fmla="*/ 557206 w 4527226"/>
              <a:gd name="connsiteY56-1844" fmla="*/ 888168 h 6062148"/>
              <a:gd name="connsiteX57-1845" fmla="*/ 503866 w 4527226"/>
              <a:gd name="connsiteY57-1846" fmla="*/ 888168 h 6062148"/>
              <a:gd name="connsiteX58-1847" fmla="*/ 412426 w 4527226"/>
              <a:gd name="connsiteY58-1848" fmla="*/ 834828 h 6062148"/>
              <a:gd name="connsiteX59-1849" fmla="*/ 328606 w 4527226"/>
              <a:gd name="connsiteY59-1850" fmla="*/ 789108 h 6062148"/>
              <a:gd name="connsiteX60-1851" fmla="*/ 260026 w 4527226"/>
              <a:gd name="connsiteY60-1852" fmla="*/ 773868 h 6062148"/>
              <a:gd name="connsiteX61-1853" fmla="*/ 214306 w 4527226"/>
              <a:gd name="connsiteY61-1854" fmla="*/ 751008 h 6062148"/>
              <a:gd name="connsiteX62-1855" fmla="*/ 260026 w 4527226"/>
              <a:gd name="connsiteY62-1856" fmla="*/ 674808 h 6062148"/>
              <a:gd name="connsiteX63-1857" fmla="*/ 374326 w 4527226"/>
              <a:gd name="connsiteY63-1858" fmla="*/ 606228 h 6062148"/>
              <a:gd name="connsiteX64-1859" fmla="*/ 557206 w 4527226"/>
              <a:gd name="connsiteY64-1860" fmla="*/ 507168 h 6062148"/>
              <a:gd name="connsiteX65-1861" fmla="*/ 656266 w 4527226"/>
              <a:gd name="connsiteY65-1862" fmla="*/ 423348 h 6062148"/>
              <a:gd name="connsiteX66-1863" fmla="*/ 892486 w 4527226"/>
              <a:gd name="connsiteY66-1864" fmla="*/ 232848 h 6062148"/>
              <a:gd name="connsiteX67-1865" fmla="*/ 1174426 w 4527226"/>
              <a:gd name="connsiteY67-1866" fmla="*/ 80448 h 6062148"/>
              <a:gd name="connsiteX68-1867" fmla="*/ 1593526 w 4527226"/>
              <a:gd name="connsiteY68-1868" fmla="*/ 11868 h 6062148"/>
              <a:gd name="connsiteX69-1869" fmla="*/ 1944046 w 4527226"/>
              <a:gd name="connsiteY69-1870" fmla="*/ 4248 h 6062148"/>
              <a:gd name="connsiteX70-1871" fmla="*/ 2172646 w 4527226"/>
              <a:gd name="connsiteY70-1872" fmla="*/ 4248 h 6062148"/>
              <a:gd name="connsiteX71-1873" fmla="*/ 2393626 w 4527226"/>
              <a:gd name="connsiteY71-1874" fmla="*/ 57588 h 6062148"/>
              <a:gd name="connsiteX72-1875" fmla="*/ 2667946 w 4527226"/>
              <a:gd name="connsiteY72-1876" fmla="*/ 133788 h 6062148"/>
              <a:gd name="connsiteX73-1877" fmla="*/ 2820346 w 4527226"/>
              <a:gd name="connsiteY73-1878" fmla="*/ 202368 h 6062148"/>
              <a:gd name="connsiteX74-1879" fmla="*/ 3102286 w 4527226"/>
              <a:gd name="connsiteY74-1880" fmla="*/ 400488 h 6062148"/>
              <a:gd name="connsiteX75-1881" fmla="*/ 3285166 w 4527226"/>
              <a:gd name="connsiteY75-1882" fmla="*/ 651948 h 6062148"/>
              <a:gd name="connsiteX76-1883" fmla="*/ 3407086 w 4527226"/>
              <a:gd name="connsiteY76-1884" fmla="*/ 918648 h 6062148"/>
              <a:gd name="connsiteX77-1885" fmla="*/ 3475666 w 4527226"/>
              <a:gd name="connsiteY77-1886" fmla="*/ 1238688 h 6062148"/>
              <a:gd name="connsiteX78-1887" fmla="*/ 3506146 w 4527226"/>
              <a:gd name="connsiteY78-1888" fmla="*/ 1543488 h 6062148"/>
              <a:gd name="connsiteX79-1889" fmla="*/ 3506146 w 4527226"/>
              <a:gd name="connsiteY79-1890" fmla="*/ 1962588 h 6062148"/>
              <a:gd name="connsiteX80-1891" fmla="*/ 3338506 w 4527226"/>
              <a:gd name="connsiteY80-1892" fmla="*/ 2305488 h 6062148"/>
              <a:gd name="connsiteX81-1893" fmla="*/ 3254686 w 4527226"/>
              <a:gd name="connsiteY81-1894" fmla="*/ 2473128 h 6062148"/>
              <a:gd name="connsiteX82-1895" fmla="*/ 3132766 w 4527226"/>
              <a:gd name="connsiteY82-1896" fmla="*/ 2663628 h 6062148"/>
              <a:gd name="connsiteX83-1897" fmla="*/ 3071806 w 4527226"/>
              <a:gd name="connsiteY83-1898" fmla="*/ 2838888 h 6062148"/>
              <a:gd name="connsiteX84-1899" fmla="*/ 3064186 w 4527226"/>
              <a:gd name="connsiteY84-1900" fmla="*/ 2915088 h 6062148"/>
              <a:gd name="connsiteX85-1901" fmla="*/ 3018466 w 4527226"/>
              <a:gd name="connsiteY85-1902" fmla="*/ 3014148 h 6062148"/>
              <a:gd name="connsiteX86-1903" fmla="*/ 2980366 w 4527226"/>
              <a:gd name="connsiteY86-1904" fmla="*/ 3082728 h 6062148"/>
              <a:gd name="connsiteX87-1905" fmla="*/ 2957506 w 4527226"/>
              <a:gd name="connsiteY87-1906" fmla="*/ 3120828 h 6062148"/>
              <a:gd name="connsiteX88-1907" fmla="*/ 2957506 w 4527226"/>
              <a:gd name="connsiteY88-1908" fmla="*/ 3555168 h 6062148"/>
              <a:gd name="connsiteX89-1909" fmla="*/ 3010846 w 4527226"/>
              <a:gd name="connsiteY89-1910" fmla="*/ 3539928 h 6062148"/>
              <a:gd name="connsiteX90-1911" fmla="*/ 3109906 w 4527226"/>
              <a:gd name="connsiteY90-1912" fmla="*/ 3570408 h 6062148"/>
              <a:gd name="connsiteX91-1913" fmla="*/ 3140386 w 4527226"/>
              <a:gd name="connsiteY91-1914" fmla="*/ 3631368 h 6062148"/>
              <a:gd name="connsiteX92-1915" fmla="*/ 3117526 w 4527226"/>
              <a:gd name="connsiteY92-1916" fmla="*/ 3738048 h 6062148"/>
              <a:gd name="connsiteX93-1917" fmla="*/ 3125146 w 4527226"/>
              <a:gd name="connsiteY93-1918" fmla="*/ 4103808 h 6062148"/>
              <a:gd name="connsiteX94-1919" fmla="*/ 3163246 w 4527226"/>
              <a:gd name="connsiteY94-1920" fmla="*/ 4157148 h 6062148"/>
              <a:gd name="connsiteX95-1921" fmla="*/ 3201346 w 4527226"/>
              <a:gd name="connsiteY95-1922" fmla="*/ 4164768 h 6062148"/>
              <a:gd name="connsiteX96-1923" fmla="*/ 3231826 w 4527226"/>
              <a:gd name="connsiteY96-1924" fmla="*/ 4172388 h 6062148"/>
              <a:gd name="connsiteX97-1925" fmla="*/ 3285166 w 4527226"/>
              <a:gd name="connsiteY97-1926" fmla="*/ 4294308 h 6062148"/>
              <a:gd name="connsiteX98-1927" fmla="*/ 3300406 w 4527226"/>
              <a:gd name="connsiteY98-1928" fmla="*/ 4347648 h 6062148"/>
              <a:gd name="connsiteX99-1929" fmla="*/ 3330886 w 4527226"/>
              <a:gd name="connsiteY99-1930" fmla="*/ 4408608 h 6062148"/>
              <a:gd name="connsiteX100-1931" fmla="*/ 3551866 w 4527226"/>
              <a:gd name="connsiteY100-1932" fmla="*/ 4644828 h 6062148"/>
              <a:gd name="connsiteX101-1933" fmla="*/ 3887146 w 4527226"/>
              <a:gd name="connsiteY101-1934" fmla="*/ 5025828 h 6062148"/>
              <a:gd name="connsiteX102-1935" fmla="*/ 4100506 w 4527226"/>
              <a:gd name="connsiteY102-1936" fmla="*/ 5300148 h 6062148"/>
              <a:gd name="connsiteX103-1937" fmla="*/ 4367206 w 4527226"/>
              <a:gd name="connsiteY103-1938" fmla="*/ 5726868 h 6062148"/>
              <a:gd name="connsiteX104-1939" fmla="*/ 4527226 w 4527226"/>
              <a:gd name="connsiteY104-1940" fmla="*/ 6046908 h 6062148"/>
              <a:gd name="connsiteX0-1941" fmla="*/ 381946 w 4527226"/>
              <a:gd name="connsiteY0-1942" fmla="*/ 5924988 h 6046908"/>
              <a:gd name="connsiteX1-1943" fmla="*/ 442906 w 4527226"/>
              <a:gd name="connsiteY1-1944" fmla="*/ 5780208 h 6046908"/>
              <a:gd name="connsiteX2-1945" fmla="*/ 473386 w 4527226"/>
              <a:gd name="connsiteY2-1946" fmla="*/ 5665908 h 6046908"/>
              <a:gd name="connsiteX3-1947" fmla="*/ 511486 w 4527226"/>
              <a:gd name="connsiteY3-1948" fmla="*/ 5612568 h 6046908"/>
              <a:gd name="connsiteX4-1949" fmla="*/ 541966 w 4527226"/>
              <a:gd name="connsiteY4-1950" fmla="*/ 5521128 h 6046908"/>
              <a:gd name="connsiteX5-1951" fmla="*/ 564826 w 4527226"/>
              <a:gd name="connsiteY5-1952" fmla="*/ 5353488 h 6046908"/>
              <a:gd name="connsiteX6-1953" fmla="*/ 602926 w 4527226"/>
              <a:gd name="connsiteY6-1954" fmla="*/ 5223948 h 6046908"/>
              <a:gd name="connsiteX7-1955" fmla="*/ 625786 w 4527226"/>
              <a:gd name="connsiteY7-1956" fmla="*/ 5178228 h 6046908"/>
              <a:gd name="connsiteX8-1957" fmla="*/ 701986 w 4527226"/>
              <a:gd name="connsiteY8-1958" fmla="*/ 5071548 h 6046908"/>
              <a:gd name="connsiteX9-1959" fmla="*/ 717226 w 4527226"/>
              <a:gd name="connsiteY9-1960" fmla="*/ 5063928 h 6046908"/>
              <a:gd name="connsiteX10-1961" fmla="*/ 709606 w 4527226"/>
              <a:gd name="connsiteY10-1962" fmla="*/ 5025828 h 6046908"/>
              <a:gd name="connsiteX11-1963" fmla="*/ 701986 w 4527226"/>
              <a:gd name="connsiteY11-1964" fmla="*/ 5002968 h 6046908"/>
              <a:gd name="connsiteX12-1965" fmla="*/ 968686 w 4527226"/>
              <a:gd name="connsiteY12-1966" fmla="*/ 4682928 h 6046908"/>
              <a:gd name="connsiteX13-1967" fmla="*/ 961066 w 4527226"/>
              <a:gd name="connsiteY13-1968" fmla="*/ 4644828 h 6046908"/>
              <a:gd name="connsiteX14-1969" fmla="*/ 1342066 w 4527226"/>
              <a:gd name="connsiteY14-1970" fmla="*/ 4172388 h 6046908"/>
              <a:gd name="connsiteX15-1971" fmla="*/ 1258246 w 4527226"/>
              <a:gd name="connsiteY15-1972" fmla="*/ 4012368 h 6046908"/>
              <a:gd name="connsiteX16-1973" fmla="*/ 1204906 w 4527226"/>
              <a:gd name="connsiteY16-1974" fmla="*/ 3928548 h 6046908"/>
              <a:gd name="connsiteX17-1975" fmla="*/ 1174426 w 4527226"/>
              <a:gd name="connsiteY17-1976" fmla="*/ 3768528 h 6046908"/>
              <a:gd name="connsiteX18-1977" fmla="*/ 1151566 w 4527226"/>
              <a:gd name="connsiteY18-1978" fmla="*/ 3699948 h 6046908"/>
              <a:gd name="connsiteX19-1979" fmla="*/ 1143946 w 4527226"/>
              <a:gd name="connsiteY19-1980" fmla="*/ 3669468 h 6046908"/>
              <a:gd name="connsiteX20-1981" fmla="*/ 1067746 w 4527226"/>
              <a:gd name="connsiteY20-1982" fmla="*/ 3661848 h 6046908"/>
              <a:gd name="connsiteX21-1983" fmla="*/ 938206 w 4527226"/>
              <a:gd name="connsiteY21-1984" fmla="*/ 3669468 h 6046908"/>
              <a:gd name="connsiteX22-1985" fmla="*/ 831526 w 4527226"/>
              <a:gd name="connsiteY22-1986" fmla="*/ 3692328 h 6046908"/>
              <a:gd name="connsiteX23-1987" fmla="*/ 610546 w 4527226"/>
              <a:gd name="connsiteY23-1988" fmla="*/ 3738048 h 6046908"/>
              <a:gd name="connsiteX24-1989" fmla="*/ 389566 w 4527226"/>
              <a:gd name="connsiteY24-1990" fmla="*/ 3638988 h 6046908"/>
              <a:gd name="connsiteX25-1991" fmla="*/ 381946 w 4527226"/>
              <a:gd name="connsiteY25-1992" fmla="*/ 3326568 h 6046908"/>
              <a:gd name="connsiteX26-1993" fmla="*/ 420046 w 4527226"/>
              <a:gd name="connsiteY26-1994" fmla="*/ 3227508 h 6046908"/>
              <a:gd name="connsiteX27-1995" fmla="*/ 389566 w 4527226"/>
              <a:gd name="connsiteY27-1996" fmla="*/ 3166548 h 6046908"/>
              <a:gd name="connsiteX28-1997" fmla="*/ 351466 w 4527226"/>
              <a:gd name="connsiteY28-1998" fmla="*/ 3105588 h 6046908"/>
              <a:gd name="connsiteX29-1999" fmla="*/ 397186 w 4527226"/>
              <a:gd name="connsiteY29-2000" fmla="*/ 3021768 h 6046908"/>
              <a:gd name="connsiteX30-2001" fmla="*/ 488626 w 4527226"/>
              <a:gd name="connsiteY30-2002" fmla="*/ 2998908 h 6046908"/>
              <a:gd name="connsiteX31-2003" fmla="*/ 471956 w 4527226"/>
              <a:gd name="connsiteY31-2004" fmla="*/ 2942709 h 6046908"/>
              <a:gd name="connsiteX32-2005" fmla="*/ 435286 w 4527226"/>
              <a:gd name="connsiteY32-2006" fmla="*/ 2930328 h 6046908"/>
              <a:gd name="connsiteX33-2007" fmla="*/ 389566 w 4527226"/>
              <a:gd name="connsiteY33-2008" fmla="*/ 2930328 h 6046908"/>
              <a:gd name="connsiteX34-2009" fmla="*/ 314000 w 4527226"/>
              <a:gd name="connsiteY34-2010" fmla="*/ 2893495 h 6046908"/>
              <a:gd name="connsiteX35-2011" fmla="*/ 320986 w 4527226"/>
              <a:gd name="connsiteY35-2012" fmla="*/ 2846508 h 6046908"/>
              <a:gd name="connsiteX36-2013" fmla="*/ 328606 w 4527226"/>
              <a:gd name="connsiteY36-2014" fmla="*/ 2793168 h 6046908"/>
              <a:gd name="connsiteX37-2015" fmla="*/ 313366 w 4527226"/>
              <a:gd name="connsiteY37-2016" fmla="*/ 2732208 h 6046908"/>
              <a:gd name="connsiteX38-2017" fmla="*/ 267646 w 4527226"/>
              <a:gd name="connsiteY38-2018" fmla="*/ 2671248 h 6046908"/>
              <a:gd name="connsiteX39-2019" fmla="*/ 176206 w 4527226"/>
              <a:gd name="connsiteY39-2020" fmla="*/ 2656008 h 6046908"/>
              <a:gd name="connsiteX40-2021" fmla="*/ 54286 w 4527226"/>
              <a:gd name="connsiteY40-2022" fmla="*/ 2610288 h 6046908"/>
              <a:gd name="connsiteX41-2023" fmla="*/ 7931 w 4527226"/>
              <a:gd name="connsiteY41-2024" fmla="*/ 2563298 h 6046908"/>
              <a:gd name="connsiteX42-2025" fmla="*/ 8566 w 4527226"/>
              <a:gd name="connsiteY42-2026" fmla="*/ 2488368 h 6046908"/>
              <a:gd name="connsiteX43-2027" fmla="*/ 92386 w 4527226"/>
              <a:gd name="connsiteY43-2028" fmla="*/ 2335968 h 6046908"/>
              <a:gd name="connsiteX44-2029" fmla="*/ 221926 w 4527226"/>
              <a:gd name="connsiteY44-2030" fmla="*/ 2175948 h 6046908"/>
              <a:gd name="connsiteX45-2031" fmla="*/ 282886 w 4527226"/>
              <a:gd name="connsiteY45-2032" fmla="*/ 2084508 h 6046908"/>
              <a:gd name="connsiteX46-2033" fmla="*/ 328606 w 4527226"/>
              <a:gd name="connsiteY46-2034" fmla="*/ 1977828 h 6046908"/>
              <a:gd name="connsiteX47-2035" fmla="*/ 359086 w 4527226"/>
              <a:gd name="connsiteY47-2036" fmla="*/ 1871148 h 6046908"/>
              <a:gd name="connsiteX48-2037" fmla="*/ 374326 w 4527226"/>
              <a:gd name="connsiteY48-2038" fmla="*/ 1810188 h 6046908"/>
              <a:gd name="connsiteX49-2039" fmla="*/ 343846 w 4527226"/>
              <a:gd name="connsiteY49-2040" fmla="*/ 1756848 h 6046908"/>
              <a:gd name="connsiteX50-2041" fmla="*/ 328606 w 4527226"/>
              <a:gd name="connsiteY50-2042" fmla="*/ 1680648 h 6046908"/>
              <a:gd name="connsiteX51-2043" fmla="*/ 412426 w 4527226"/>
              <a:gd name="connsiteY51-2044" fmla="*/ 1474908 h 6046908"/>
              <a:gd name="connsiteX52-2045" fmla="*/ 442906 w 4527226"/>
              <a:gd name="connsiteY52-2046" fmla="*/ 1307268 h 6046908"/>
              <a:gd name="connsiteX53-2047" fmla="*/ 465766 w 4527226"/>
              <a:gd name="connsiteY53-2048" fmla="*/ 1192968 h 6046908"/>
              <a:gd name="connsiteX54-2049" fmla="*/ 503866 w 4527226"/>
              <a:gd name="connsiteY54-2050" fmla="*/ 1055808 h 6046908"/>
              <a:gd name="connsiteX55-2051" fmla="*/ 557206 w 4527226"/>
              <a:gd name="connsiteY55-2052" fmla="*/ 888168 h 6046908"/>
              <a:gd name="connsiteX56-2053" fmla="*/ 503866 w 4527226"/>
              <a:gd name="connsiteY56-2054" fmla="*/ 888168 h 6046908"/>
              <a:gd name="connsiteX57-2055" fmla="*/ 412426 w 4527226"/>
              <a:gd name="connsiteY57-2056" fmla="*/ 834828 h 6046908"/>
              <a:gd name="connsiteX58-2057" fmla="*/ 328606 w 4527226"/>
              <a:gd name="connsiteY58-2058" fmla="*/ 789108 h 6046908"/>
              <a:gd name="connsiteX59-2059" fmla="*/ 260026 w 4527226"/>
              <a:gd name="connsiteY59-2060" fmla="*/ 773868 h 6046908"/>
              <a:gd name="connsiteX60-2061" fmla="*/ 214306 w 4527226"/>
              <a:gd name="connsiteY60-2062" fmla="*/ 751008 h 6046908"/>
              <a:gd name="connsiteX61-2063" fmla="*/ 260026 w 4527226"/>
              <a:gd name="connsiteY61-2064" fmla="*/ 674808 h 6046908"/>
              <a:gd name="connsiteX62-2065" fmla="*/ 374326 w 4527226"/>
              <a:gd name="connsiteY62-2066" fmla="*/ 606228 h 6046908"/>
              <a:gd name="connsiteX63-2067" fmla="*/ 557206 w 4527226"/>
              <a:gd name="connsiteY63-2068" fmla="*/ 507168 h 6046908"/>
              <a:gd name="connsiteX64-2069" fmla="*/ 656266 w 4527226"/>
              <a:gd name="connsiteY64-2070" fmla="*/ 423348 h 6046908"/>
              <a:gd name="connsiteX65-2071" fmla="*/ 892486 w 4527226"/>
              <a:gd name="connsiteY65-2072" fmla="*/ 232848 h 6046908"/>
              <a:gd name="connsiteX66-2073" fmla="*/ 1174426 w 4527226"/>
              <a:gd name="connsiteY66-2074" fmla="*/ 80448 h 6046908"/>
              <a:gd name="connsiteX67-2075" fmla="*/ 1593526 w 4527226"/>
              <a:gd name="connsiteY67-2076" fmla="*/ 11868 h 6046908"/>
              <a:gd name="connsiteX68-2077" fmla="*/ 1944046 w 4527226"/>
              <a:gd name="connsiteY68-2078" fmla="*/ 4248 h 6046908"/>
              <a:gd name="connsiteX69-2079" fmla="*/ 2172646 w 4527226"/>
              <a:gd name="connsiteY69-2080" fmla="*/ 4248 h 6046908"/>
              <a:gd name="connsiteX70-2081" fmla="*/ 2393626 w 4527226"/>
              <a:gd name="connsiteY70-2082" fmla="*/ 57588 h 6046908"/>
              <a:gd name="connsiteX71-2083" fmla="*/ 2667946 w 4527226"/>
              <a:gd name="connsiteY71-2084" fmla="*/ 133788 h 6046908"/>
              <a:gd name="connsiteX72-2085" fmla="*/ 2820346 w 4527226"/>
              <a:gd name="connsiteY72-2086" fmla="*/ 202368 h 6046908"/>
              <a:gd name="connsiteX73-2087" fmla="*/ 3102286 w 4527226"/>
              <a:gd name="connsiteY73-2088" fmla="*/ 400488 h 6046908"/>
              <a:gd name="connsiteX74-2089" fmla="*/ 3285166 w 4527226"/>
              <a:gd name="connsiteY74-2090" fmla="*/ 651948 h 6046908"/>
              <a:gd name="connsiteX75-2091" fmla="*/ 3407086 w 4527226"/>
              <a:gd name="connsiteY75-2092" fmla="*/ 918648 h 6046908"/>
              <a:gd name="connsiteX76-2093" fmla="*/ 3475666 w 4527226"/>
              <a:gd name="connsiteY76-2094" fmla="*/ 1238688 h 6046908"/>
              <a:gd name="connsiteX77-2095" fmla="*/ 3506146 w 4527226"/>
              <a:gd name="connsiteY77-2096" fmla="*/ 1543488 h 6046908"/>
              <a:gd name="connsiteX78-2097" fmla="*/ 3506146 w 4527226"/>
              <a:gd name="connsiteY78-2098" fmla="*/ 1962588 h 6046908"/>
              <a:gd name="connsiteX79-2099" fmla="*/ 3338506 w 4527226"/>
              <a:gd name="connsiteY79-2100" fmla="*/ 2305488 h 6046908"/>
              <a:gd name="connsiteX80-2101" fmla="*/ 3254686 w 4527226"/>
              <a:gd name="connsiteY80-2102" fmla="*/ 2473128 h 6046908"/>
              <a:gd name="connsiteX81-2103" fmla="*/ 3132766 w 4527226"/>
              <a:gd name="connsiteY81-2104" fmla="*/ 2663628 h 6046908"/>
              <a:gd name="connsiteX82-2105" fmla="*/ 3071806 w 4527226"/>
              <a:gd name="connsiteY82-2106" fmla="*/ 2838888 h 6046908"/>
              <a:gd name="connsiteX83-2107" fmla="*/ 3064186 w 4527226"/>
              <a:gd name="connsiteY83-2108" fmla="*/ 2915088 h 6046908"/>
              <a:gd name="connsiteX84-2109" fmla="*/ 3018466 w 4527226"/>
              <a:gd name="connsiteY84-2110" fmla="*/ 3014148 h 6046908"/>
              <a:gd name="connsiteX85-2111" fmla="*/ 2980366 w 4527226"/>
              <a:gd name="connsiteY85-2112" fmla="*/ 3082728 h 6046908"/>
              <a:gd name="connsiteX86-2113" fmla="*/ 2957506 w 4527226"/>
              <a:gd name="connsiteY86-2114" fmla="*/ 3120828 h 6046908"/>
              <a:gd name="connsiteX87-2115" fmla="*/ 2957506 w 4527226"/>
              <a:gd name="connsiteY87-2116" fmla="*/ 3555168 h 6046908"/>
              <a:gd name="connsiteX88-2117" fmla="*/ 3010846 w 4527226"/>
              <a:gd name="connsiteY88-2118" fmla="*/ 3539928 h 6046908"/>
              <a:gd name="connsiteX89-2119" fmla="*/ 3109906 w 4527226"/>
              <a:gd name="connsiteY89-2120" fmla="*/ 3570408 h 6046908"/>
              <a:gd name="connsiteX90-2121" fmla="*/ 3140386 w 4527226"/>
              <a:gd name="connsiteY90-2122" fmla="*/ 3631368 h 6046908"/>
              <a:gd name="connsiteX91-2123" fmla="*/ 3117526 w 4527226"/>
              <a:gd name="connsiteY91-2124" fmla="*/ 3738048 h 6046908"/>
              <a:gd name="connsiteX92-2125" fmla="*/ 3125146 w 4527226"/>
              <a:gd name="connsiteY92-2126" fmla="*/ 4103808 h 6046908"/>
              <a:gd name="connsiteX93-2127" fmla="*/ 3163246 w 4527226"/>
              <a:gd name="connsiteY93-2128" fmla="*/ 4157148 h 6046908"/>
              <a:gd name="connsiteX94-2129" fmla="*/ 3201346 w 4527226"/>
              <a:gd name="connsiteY94-2130" fmla="*/ 4164768 h 6046908"/>
              <a:gd name="connsiteX95-2131" fmla="*/ 3231826 w 4527226"/>
              <a:gd name="connsiteY95-2132" fmla="*/ 4172388 h 6046908"/>
              <a:gd name="connsiteX96-2133" fmla="*/ 3285166 w 4527226"/>
              <a:gd name="connsiteY96-2134" fmla="*/ 4294308 h 6046908"/>
              <a:gd name="connsiteX97-2135" fmla="*/ 3300406 w 4527226"/>
              <a:gd name="connsiteY97-2136" fmla="*/ 4347648 h 6046908"/>
              <a:gd name="connsiteX98-2137" fmla="*/ 3330886 w 4527226"/>
              <a:gd name="connsiteY98-2138" fmla="*/ 4408608 h 6046908"/>
              <a:gd name="connsiteX99-2139" fmla="*/ 3551866 w 4527226"/>
              <a:gd name="connsiteY99-2140" fmla="*/ 4644828 h 6046908"/>
              <a:gd name="connsiteX100-2141" fmla="*/ 3887146 w 4527226"/>
              <a:gd name="connsiteY100-2142" fmla="*/ 5025828 h 6046908"/>
              <a:gd name="connsiteX101-2143" fmla="*/ 4100506 w 4527226"/>
              <a:gd name="connsiteY101-2144" fmla="*/ 5300148 h 6046908"/>
              <a:gd name="connsiteX102-2145" fmla="*/ 4367206 w 4527226"/>
              <a:gd name="connsiteY102-2146" fmla="*/ 5726868 h 6046908"/>
              <a:gd name="connsiteX103-2147" fmla="*/ 4527226 w 4527226"/>
              <a:gd name="connsiteY103-2148" fmla="*/ 6046908 h 6046908"/>
              <a:gd name="connsiteX0-2149" fmla="*/ 442906 w 4527226"/>
              <a:gd name="connsiteY0-2150" fmla="*/ 5780208 h 6046908"/>
              <a:gd name="connsiteX1-2151" fmla="*/ 473386 w 4527226"/>
              <a:gd name="connsiteY1-2152" fmla="*/ 5665908 h 6046908"/>
              <a:gd name="connsiteX2-2153" fmla="*/ 511486 w 4527226"/>
              <a:gd name="connsiteY2-2154" fmla="*/ 5612568 h 6046908"/>
              <a:gd name="connsiteX3-2155" fmla="*/ 541966 w 4527226"/>
              <a:gd name="connsiteY3-2156" fmla="*/ 5521128 h 6046908"/>
              <a:gd name="connsiteX4-2157" fmla="*/ 564826 w 4527226"/>
              <a:gd name="connsiteY4-2158" fmla="*/ 5353488 h 6046908"/>
              <a:gd name="connsiteX5-2159" fmla="*/ 602926 w 4527226"/>
              <a:gd name="connsiteY5-2160" fmla="*/ 5223948 h 6046908"/>
              <a:gd name="connsiteX6-2161" fmla="*/ 625786 w 4527226"/>
              <a:gd name="connsiteY6-2162" fmla="*/ 5178228 h 6046908"/>
              <a:gd name="connsiteX7-2163" fmla="*/ 701986 w 4527226"/>
              <a:gd name="connsiteY7-2164" fmla="*/ 5071548 h 6046908"/>
              <a:gd name="connsiteX8-2165" fmla="*/ 717226 w 4527226"/>
              <a:gd name="connsiteY8-2166" fmla="*/ 5063928 h 6046908"/>
              <a:gd name="connsiteX9-2167" fmla="*/ 709606 w 4527226"/>
              <a:gd name="connsiteY9-2168" fmla="*/ 5025828 h 6046908"/>
              <a:gd name="connsiteX10-2169" fmla="*/ 701986 w 4527226"/>
              <a:gd name="connsiteY10-2170" fmla="*/ 5002968 h 6046908"/>
              <a:gd name="connsiteX11-2171" fmla="*/ 968686 w 4527226"/>
              <a:gd name="connsiteY11-2172" fmla="*/ 4682928 h 6046908"/>
              <a:gd name="connsiteX12-2173" fmla="*/ 961066 w 4527226"/>
              <a:gd name="connsiteY12-2174" fmla="*/ 4644828 h 6046908"/>
              <a:gd name="connsiteX13-2175" fmla="*/ 1342066 w 4527226"/>
              <a:gd name="connsiteY13-2176" fmla="*/ 4172388 h 6046908"/>
              <a:gd name="connsiteX14-2177" fmla="*/ 1258246 w 4527226"/>
              <a:gd name="connsiteY14-2178" fmla="*/ 4012368 h 6046908"/>
              <a:gd name="connsiteX15-2179" fmla="*/ 1204906 w 4527226"/>
              <a:gd name="connsiteY15-2180" fmla="*/ 3928548 h 6046908"/>
              <a:gd name="connsiteX16-2181" fmla="*/ 1174426 w 4527226"/>
              <a:gd name="connsiteY16-2182" fmla="*/ 3768528 h 6046908"/>
              <a:gd name="connsiteX17-2183" fmla="*/ 1151566 w 4527226"/>
              <a:gd name="connsiteY17-2184" fmla="*/ 3699948 h 6046908"/>
              <a:gd name="connsiteX18-2185" fmla="*/ 1143946 w 4527226"/>
              <a:gd name="connsiteY18-2186" fmla="*/ 3669468 h 6046908"/>
              <a:gd name="connsiteX19-2187" fmla="*/ 1067746 w 4527226"/>
              <a:gd name="connsiteY19-2188" fmla="*/ 3661848 h 6046908"/>
              <a:gd name="connsiteX20-2189" fmla="*/ 938206 w 4527226"/>
              <a:gd name="connsiteY20-2190" fmla="*/ 3669468 h 6046908"/>
              <a:gd name="connsiteX21-2191" fmla="*/ 831526 w 4527226"/>
              <a:gd name="connsiteY21-2192" fmla="*/ 3692328 h 6046908"/>
              <a:gd name="connsiteX22-2193" fmla="*/ 610546 w 4527226"/>
              <a:gd name="connsiteY22-2194" fmla="*/ 3738048 h 6046908"/>
              <a:gd name="connsiteX23-2195" fmla="*/ 389566 w 4527226"/>
              <a:gd name="connsiteY23-2196" fmla="*/ 3638988 h 6046908"/>
              <a:gd name="connsiteX24-2197" fmla="*/ 381946 w 4527226"/>
              <a:gd name="connsiteY24-2198" fmla="*/ 3326568 h 6046908"/>
              <a:gd name="connsiteX25-2199" fmla="*/ 420046 w 4527226"/>
              <a:gd name="connsiteY25-2200" fmla="*/ 3227508 h 6046908"/>
              <a:gd name="connsiteX26-2201" fmla="*/ 389566 w 4527226"/>
              <a:gd name="connsiteY26-2202" fmla="*/ 3166548 h 6046908"/>
              <a:gd name="connsiteX27-2203" fmla="*/ 351466 w 4527226"/>
              <a:gd name="connsiteY27-2204" fmla="*/ 3105588 h 6046908"/>
              <a:gd name="connsiteX28-2205" fmla="*/ 397186 w 4527226"/>
              <a:gd name="connsiteY28-2206" fmla="*/ 3021768 h 6046908"/>
              <a:gd name="connsiteX29-2207" fmla="*/ 488626 w 4527226"/>
              <a:gd name="connsiteY29-2208" fmla="*/ 2998908 h 6046908"/>
              <a:gd name="connsiteX30-2209" fmla="*/ 471956 w 4527226"/>
              <a:gd name="connsiteY30-2210" fmla="*/ 2942709 h 6046908"/>
              <a:gd name="connsiteX31-2211" fmla="*/ 435286 w 4527226"/>
              <a:gd name="connsiteY31-2212" fmla="*/ 2930328 h 6046908"/>
              <a:gd name="connsiteX32-2213" fmla="*/ 389566 w 4527226"/>
              <a:gd name="connsiteY32-2214" fmla="*/ 2930328 h 6046908"/>
              <a:gd name="connsiteX33-2215" fmla="*/ 314000 w 4527226"/>
              <a:gd name="connsiteY33-2216" fmla="*/ 2893495 h 6046908"/>
              <a:gd name="connsiteX34-2217" fmla="*/ 320986 w 4527226"/>
              <a:gd name="connsiteY34-2218" fmla="*/ 2846508 h 6046908"/>
              <a:gd name="connsiteX35-2219" fmla="*/ 328606 w 4527226"/>
              <a:gd name="connsiteY35-2220" fmla="*/ 2793168 h 6046908"/>
              <a:gd name="connsiteX36-2221" fmla="*/ 313366 w 4527226"/>
              <a:gd name="connsiteY36-2222" fmla="*/ 2732208 h 6046908"/>
              <a:gd name="connsiteX37-2223" fmla="*/ 267646 w 4527226"/>
              <a:gd name="connsiteY37-2224" fmla="*/ 2671248 h 6046908"/>
              <a:gd name="connsiteX38-2225" fmla="*/ 176206 w 4527226"/>
              <a:gd name="connsiteY38-2226" fmla="*/ 2656008 h 6046908"/>
              <a:gd name="connsiteX39-2227" fmla="*/ 54286 w 4527226"/>
              <a:gd name="connsiteY39-2228" fmla="*/ 2610288 h 6046908"/>
              <a:gd name="connsiteX40-2229" fmla="*/ 7931 w 4527226"/>
              <a:gd name="connsiteY40-2230" fmla="*/ 2563298 h 6046908"/>
              <a:gd name="connsiteX41-2231" fmla="*/ 8566 w 4527226"/>
              <a:gd name="connsiteY41-2232" fmla="*/ 2488368 h 6046908"/>
              <a:gd name="connsiteX42-2233" fmla="*/ 92386 w 4527226"/>
              <a:gd name="connsiteY42-2234" fmla="*/ 2335968 h 6046908"/>
              <a:gd name="connsiteX43-2235" fmla="*/ 221926 w 4527226"/>
              <a:gd name="connsiteY43-2236" fmla="*/ 2175948 h 6046908"/>
              <a:gd name="connsiteX44-2237" fmla="*/ 282886 w 4527226"/>
              <a:gd name="connsiteY44-2238" fmla="*/ 2084508 h 6046908"/>
              <a:gd name="connsiteX45-2239" fmla="*/ 328606 w 4527226"/>
              <a:gd name="connsiteY45-2240" fmla="*/ 1977828 h 6046908"/>
              <a:gd name="connsiteX46-2241" fmla="*/ 359086 w 4527226"/>
              <a:gd name="connsiteY46-2242" fmla="*/ 1871148 h 6046908"/>
              <a:gd name="connsiteX47-2243" fmla="*/ 374326 w 4527226"/>
              <a:gd name="connsiteY47-2244" fmla="*/ 1810188 h 6046908"/>
              <a:gd name="connsiteX48-2245" fmla="*/ 343846 w 4527226"/>
              <a:gd name="connsiteY48-2246" fmla="*/ 1756848 h 6046908"/>
              <a:gd name="connsiteX49-2247" fmla="*/ 328606 w 4527226"/>
              <a:gd name="connsiteY49-2248" fmla="*/ 1680648 h 6046908"/>
              <a:gd name="connsiteX50-2249" fmla="*/ 412426 w 4527226"/>
              <a:gd name="connsiteY50-2250" fmla="*/ 1474908 h 6046908"/>
              <a:gd name="connsiteX51-2251" fmla="*/ 442906 w 4527226"/>
              <a:gd name="connsiteY51-2252" fmla="*/ 1307268 h 6046908"/>
              <a:gd name="connsiteX52-2253" fmla="*/ 465766 w 4527226"/>
              <a:gd name="connsiteY52-2254" fmla="*/ 1192968 h 6046908"/>
              <a:gd name="connsiteX53-2255" fmla="*/ 503866 w 4527226"/>
              <a:gd name="connsiteY53-2256" fmla="*/ 1055808 h 6046908"/>
              <a:gd name="connsiteX54-2257" fmla="*/ 557206 w 4527226"/>
              <a:gd name="connsiteY54-2258" fmla="*/ 888168 h 6046908"/>
              <a:gd name="connsiteX55-2259" fmla="*/ 503866 w 4527226"/>
              <a:gd name="connsiteY55-2260" fmla="*/ 888168 h 6046908"/>
              <a:gd name="connsiteX56-2261" fmla="*/ 412426 w 4527226"/>
              <a:gd name="connsiteY56-2262" fmla="*/ 834828 h 6046908"/>
              <a:gd name="connsiteX57-2263" fmla="*/ 328606 w 4527226"/>
              <a:gd name="connsiteY57-2264" fmla="*/ 789108 h 6046908"/>
              <a:gd name="connsiteX58-2265" fmla="*/ 260026 w 4527226"/>
              <a:gd name="connsiteY58-2266" fmla="*/ 773868 h 6046908"/>
              <a:gd name="connsiteX59-2267" fmla="*/ 214306 w 4527226"/>
              <a:gd name="connsiteY59-2268" fmla="*/ 751008 h 6046908"/>
              <a:gd name="connsiteX60-2269" fmla="*/ 260026 w 4527226"/>
              <a:gd name="connsiteY60-2270" fmla="*/ 674808 h 6046908"/>
              <a:gd name="connsiteX61-2271" fmla="*/ 374326 w 4527226"/>
              <a:gd name="connsiteY61-2272" fmla="*/ 606228 h 6046908"/>
              <a:gd name="connsiteX62-2273" fmla="*/ 557206 w 4527226"/>
              <a:gd name="connsiteY62-2274" fmla="*/ 507168 h 6046908"/>
              <a:gd name="connsiteX63-2275" fmla="*/ 656266 w 4527226"/>
              <a:gd name="connsiteY63-2276" fmla="*/ 423348 h 6046908"/>
              <a:gd name="connsiteX64-2277" fmla="*/ 892486 w 4527226"/>
              <a:gd name="connsiteY64-2278" fmla="*/ 232848 h 6046908"/>
              <a:gd name="connsiteX65-2279" fmla="*/ 1174426 w 4527226"/>
              <a:gd name="connsiteY65-2280" fmla="*/ 80448 h 6046908"/>
              <a:gd name="connsiteX66-2281" fmla="*/ 1593526 w 4527226"/>
              <a:gd name="connsiteY66-2282" fmla="*/ 11868 h 6046908"/>
              <a:gd name="connsiteX67-2283" fmla="*/ 1944046 w 4527226"/>
              <a:gd name="connsiteY67-2284" fmla="*/ 4248 h 6046908"/>
              <a:gd name="connsiteX68-2285" fmla="*/ 2172646 w 4527226"/>
              <a:gd name="connsiteY68-2286" fmla="*/ 4248 h 6046908"/>
              <a:gd name="connsiteX69-2287" fmla="*/ 2393626 w 4527226"/>
              <a:gd name="connsiteY69-2288" fmla="*/ 57588 h 6046908"/>
              <a:gd name="connsiteX70-2289" fmla="*/ 2667946 w 4527226"/>
              <a:gd name="connsiteY70-2290" fmla="*/ 133788 h 6046908"/>
              <a:gd name="connsiteX71-2291" fmla="*/ 2820346 w 4527226"/>
              <a:gd name="connsiteY71-2292" fmla="*/ 202368 h 6046908"/>
              <a:gd name="connsiteX72-2293" fmla="*/ 3102286 w 4527226"/>
              <a:gd name="connsiteY72-2294" fmla="*/ 400488 h 6046908"/>
              <a:gd name="connsiteX73-2295" fmla="*/ 3285166 w 4527226"/>
              <a:gd name="connsiteY73-2296" fmla="*/ 651948 h 6046908"/>
              <a:gd name="connsiteX74-2297" fmla="*/ 3407086 w 4527226"/>
              <a:gd name="connsiteY74-2298" fmla="*/ 918648 h 6046908"/>
              <a:gd name="connsiteX75-2299" fmla="*/ 3475666 w 4527226"/>
              <a:gd name="connsiteY75-2300" fmla="*/ 1238688 h 6046908"/>
              <a:gd name="connsiteX76-2301" fmla="*/ 3506146 w 4527226"/>
              <a:gd name="connsiteY76-2302" fmla="*/ 1543488 h 6046908"/>
              <a:gd name="connsiteX77-2303" fmla="*/ 3506146 w 4527226"/>
              <a:gd name="connsiteY77-2304" fmla="*/ 1962588 h 6046908"/>
              <a:gd name="connsiteX78-2305" fmla="*/ 3338506 w 4527226"/>
              <a:gd name="connsiteY78-2306" fmla="*/ 2305488 h 6046908"/>
              <a:gd name="connsiteX79-2307" fmla="*/ 3254686 w 4527226"/>
              <a:gd name="connsiteY79-2308" fmla="*/ 2473128 h 6046908"/>
              <a:gd name="connsiteX80-2309" fmla="*/ 3132766 w 4527226"/>
              <a:gd name="connsiteY80-2310" fmla="*/ 2663628 h 6046908"/>
              <a:gd name="connsiteX81-2311" fmla="*/ 3071806 w 4527226"/>
              <a:gd name="connsiteY81-2312" fmla="*/ 2838888 h 6046908"/>
              <a:gd name="connsiteX82-2313" fmla="*/ 3064186 w 4527226"/>
              <a:gd name="connsiteY82-2314" fmla="*/ 2915088 h 6046908"/>
              <a:gd name="connsiteX83-2315" fmla="*/ 3018466 w 4527226"/>
              <a:gd name="connsiteY83-2316" fmla="*/ 3014148 h 6046908"/>
              <a:gd name="connsiteX84-2317" fmla="*/ 2980366 w 4527226"/>
              <a:gd name="connsiteY84-2318" fmla="*/ 3082728 h 6046908"/>
              <a:gd name="connsiteX85-2319" fmla="*/ 2957506 w 4527226"/>
              <a:gd name="connsiteY85-2320" fmla="*/ 3120828 h 6046908"/>
              <a:gd name="connsiteX86-2321" fmla="*/ 2957506 w 4527226"/>
              <a:gd name="connsiteY86-2322" fmla="*/ 3555168 h 6046908"/>
              <a:gd name="connsiteX87-2323" fmla="*/ 3010846 w 4527226"/>
              <a:gd name="connsiteY87-2324" fmla="*/ 3539928 h 6046908"/>
              <a:gd name="connsiteX88-2325" fmla="*/ 3109906 w 4527226"/>
              <a:gd name="connsiteY88-2326" fmla="*/ 3570408 h 6046908"/>
              <a:gd name="connsiteX89-2327" fmla="*/ 3140386 w 4527226"/>
              <a:gd name="connsiteY89-2328" fmla="*/ 3631368 h 6046908"/>
              <a:gd name="connsiteX90-2329" fmla="*/ 3117526 w 4527226"/>
              <a:gd name="connsiteY90-2330" fmla="*/ 3738048 h 6046908"/>
              <a:gd name="connsiteX91-2331" fmla="*/ 3125146 w 4527226"/>
              <a:gd name="connsiteY91-2332" fmla="*/ 4103808 h 6046908"/>
              <a:gd name="connsiteX92-2333" fmla="*/ 3163246 w 4527226"/>
              <a:gd name="connsiteY92-2334" fmla="*/ 4157148 h 6046908"/>
              <a:gd name="connsiteX93-2335" fmla="*/ 3201346 w 4527226"/>
              <a:gd name="connsiteY93-2336" fmla="*/ 4164768 h 6046908"/>
              <a:gd name="connsiteX94-2337" fmla="*/ 3231826 w 4527226"/>
              <a:gd name="connsiteY94-2338" fmla="*/ 4172388 h 6046908"/>
              <a:gd name="connsiteX95-2339" fmla="*/ 3285166 w 4527226"/>
              <a:gd name="connsiteY95-2340" fmla="*/ 4294308 h 6046908"/>
              <a:gd name="connsiteX96-2341" fmla="*/ 3300406 w 4527226"/>
              <a:gd name="connsiteY96-2342" fmla="*/ 4347648 h 6046908"/>
              <a:gd name="connsiteX97-2343" fmla="*/ 3330886 w 4527226"/>
              <a:gd name="connsiteY97-2344" fmla="*/ 4408608 h 6046908"/>
              <a:gd name="connsiteX98-2345" fmla="*/ 3551866 w 4527226"/>
              <a:gd name="connsiteY98-2346" fmla="*/ 4644828 h 6046908"/>
              <a:gd name="connsiteX99-2347" fmla="*/ 3887146 w 4527226"/>
              <a:gd name="connsiteY99-2348" fmla="*/ 5025828 h 6046908"/>
              <a:gd name="connsiteX100-2349" fmla="*/ 4100506 w 4527226"/>
              <a:gd name="connsiteY100-2350" fmla="*/ 5300148 h 6046908"/>
              <a:gd name="connsiteX101-2351" fmla="*/ 4367206 w 4527226"/>
              <a:gd name="connsiteY101-2352" fmla="*/ 5726868 h 6046908"/>
              <a:gd name="connsiteX102-2353" fmla="*/ 4527226 w 4527226"/>
              <a:gd name="connsiteY102-2354" fmla="*/ 6046908 h 6046908"/>
              <a:gd name="connsiteX0-2355" fmla="*/ 473386 w 4527226"/>
              <a:gd name="connsiteY0-2356" fmla="*/ 5665908 h 6046908"/>
              <a:gd name="connsiteX1-2357" fmla="*/ 511486 w 4527226"/>
              <a:gd name="connsiteY1-2358" fmla="*/ 5612568 h 6046908"/>
              <a:gd name="connsiteX2-2359" fmla="*/ 541966 w 4527226"/>
              <a:gd name="connsiteY2-2360" fmla="*/ 5521128 h 6046908"/>
              <a:gd name="connsiteX3-2361" fmla="*/ 564826 w 4527226"/>
              <a:gd name="connsiteY3-2362" fmla="*/ 5353488 h 6046908"/>
              <a:gd name="connsiteX4-2363" fmla="*/ 602926 w 4527226"/>
              <a:gd name="connsiteY4-2364" fmla="*/ 5223948 h 6046908"/>
              <a:gd name="connsiteX5-2365" fmla="*/ 625786 w 4527226"/>
              <a:gd name="connsiteY5-2366" fmla="*/ 5178228 h 6046908"/>
              <a:gd name="connsiteX6-2367" fmla="*/ 701986 w 4527226"/>
              <a:gd name="connsiteY6-2368" fmla="*/ 5071548 h 6046908"/>
              <a:gd name="connsiteX7-2369" fmla="*/ 717226 w 4527226"/>
              <a:gd name="connsiteY7-2370" fmla="*/ 5063928 h 6046908"/>
              <a:gd name="connsiteX8-2371" fmla="*/ 709606 w 4527226"/>
              <a:gd name="connsiteY8-2372" fmla="*/ 5025828 h 6046908"/>
              <a:gd name="connsiteX9-2373" fmla="*/ 701986 w 4527226"/>
              <a:gd name="connsiteY9-2374" fmla="*/ 5002968 h 6046908"/>
              <a:gd name="connsiteX10-2375" fmla="*/ 968686 w 4527226"/>
              <a:gd name="connsiteY10-2376" fmla="*/ 4682928 h 6046908"/>
              <a:gd name="connsiteX11-2377" fmla="*/ 961066 w 4527226"/>
              <a:gd name="connsiteY11-2378" fmla="*/ 4644828 h 6046908"/>
              <a:gd name="connsiteX12-2379" fmla="*/ 1342066 w 4527226"/>
              <a:gd name="connsiteY12-2380" fmla="*/ 4172388 h 6046908"/>
              <a:gd name="connsiteX13-2381" fmla="*/ 1258246 w 4527226"/>
              <a:gd name="connsiteY13-2382" fmla="*/ 4012368 h 6046908"/>
              <a:gd name="connsiteX14-2383" fmla="*/ 1204906 w 4527226"/>
              <a:gd name="connsiteY14-2384" fmla="*/ 3928548 h 6046908"/>
              <a:gd name="connsiteX15-2385" fmla="*/ 1174426 w 4527226"/>
              <a:gd name="connsiteY15-2386" fmla="*/ 3768528 h 6046908"/>
              <a:gd name="connsiteX16-2387" fmla="*/ 1151566 w 4527226"/>
              <a:gd name="connsiteY16-2388" fmla="*/ 3699948 h 6046908"/>
              <a:gd name="connsiteX17-2389" fmla="*/ 1143946 w 4527226"/>
              <a:gd name="connsiteY17-2390" fmla="*/ 3669468 h 6046908"/>
              <a:gd name="connsiteX18-2391" fmla="*/ 1067746 w 4527226"/>
              <a:gd name="connsiteY18-2392" fmla="*/ 3661848 h 6046908"/>
              <a:gd name="connsiteX19-2393" fmla="*/ 938206 w 4527226"/>
              <a:gd name="connsiteY19-2394" fmla="*/ 3669468 h 6046908"/>
              <a:gd name="connsiteX20-2395" fmla="*/ 831526 w 4527226"/>
              <a:gd name="connsiteY20-2396" fmla="*/ 3692328 h 6046908"/>
              <a:gd name="connsiteX21-2397" fmla="*/ 610546 w 4527226"/>
              <a:gd name="connsiteY21-2398" fmla="*/ 3738048 h 6046908"/>
              <a:gd name="connsiteX22-2399" fmla="*/ 389566 w 4527226"/>
              <a:gd name="connsiteY22-2400" fmla="*/ 3638988 h 6046908"/>
              <a:gd name="connsiteX23-2401" fmla="*/ 381946 w 4527226"/>
              <a:gd name="connsiteY23-2402" fmla="*/ 3326568 h 6046908"/>
              <a:gd name="connsiteX24-2403" fmla="*/ 420046 w 4527226"/>
              <a:gd name="connsiteY24-2404" fmla="*/ 3227508 h 6046908"/>
              <a:gd name="connsiteX25-2405" fmla="*/ 389566 w 4527226"/>
              <a:gd name="connsiteY25-2406" fmla="*/ 3166548 h 6046908"/>
              <a:gd name="connsiteX26-2407" fmla="*/ 351466 w 4527226"/>
              <a:gd name="connsiteY26-2408" fmla="*/ 3105588 h 6046908"/>
              <a:gd name="connsiteX27-2409" fmla="*/ 397186 w 4527226"/>
              <a:gd name="connsiteY27-2410" fmla="*/ 3021768 h 6046908"/>
              <a:gd name="connsiteX28-2411" fmla="*/ 488626 w 4527226"/>
              <a:gd name="connsiteY28-2412" fmla="*/ 2998908 h 6046908"/>
              <a:gd name="connsiteX29-2413" fmla="*/ 471956 w 4527226"/>
              <a:gd name="connsiteY29-2414" fmla="*/ 2942709 h 6046908"/>
              <a:gd name="connsiteX30-2415" fmla="*/ 435286 w 4527226"/>
              <a:gd name="connsiteY30-2416" fmla="*/ 2930328 h 6046908"/>
              <a:gd name="connsiteX31-2417" fmla="*/ 389566 w 4527226"/>
              <a:gd name="connsiteY31-2418" fmla="*/ 2930328 h 6046908"/>
              <a:gd name="connsiteX32-2419" fmla="*/ 314000 w 4527226"/>
              <a:gd name="connsiteY32-2420" fmla="*/ 2893495 h 6046908"/>
              <a:gd name="connsiteX33-2421" fmla="*/ 320986 w 4527226"/>
              <a:gd name="connsiteY33-2422" fmla="*/ 2846508 h 6046908"/>
              <a:gd name="connsiteX34-2423" fmla="*/ 328606 w 4527226"/>
              <a:gd name="connsiteY34-2424" fmla="*/ 2793168 h 6046908"/>
              <a:gd name="connsiteX35-2425" fmla="*/ 313366 w 4527226"/>
              <a:gd name="connsiteY35-2426" fmla="*/ 2732208 h 6046908"/>
              <a:gd name="connsiteX36-2427" fmla="*/ 267646 w 4527226"/>
              <a:gd name="connsiteY36-2428" fmla="*/ 2671248 h 6046908"/>
              <a:gd name="connsiteX37-2429" fmla="*/ 176206 w 4527226"/>
              <a:gd name="connsiteY37-2430" fmla="*/ 2656008 h 6046908"/>
              <a:gd name="connsiteX38-2431" fmla="*/ 54286 w 4527226"/>
              <a:gd name="connsiteY38-2432" fmla="*/ 2610288 h 6046908"/>
              <a:gd name="connsiteX39-2433" fmla="*/ 7931 w 4527226"/>
              <a:gd name="connsiteY39-2434" fmla="*/ 2563298 h 6046908"/>
              <a:gd name="connsiteX40-2435" fmla="*/ 8566 w 4527226"/>
              <a:gd name="connsiteY40-2436" fmla="*/ 2488368 h 6046908"/>
              <a:gd name="connsiteX41-2437" fmla="*/ 92386 w 4527226"/>
              <a:gd name="connsiteY41-2438" fmla="*/ 2335968 h 6046908"/>
              <a:gd name="connsiteX42-2439" fmla="*/ 221926 w 4527226"/>
              <a:gd name="connsiteY42-2440" fmla="*/ 2175948 h 6046908"/>
              <a:gd name="connsiteX43-2441" fmla="*/ 282886 w 4527226"/>
              <a:gd name="connsiteY43-2442" fmla="*/ 2084508 h 6046908"/>
              <a:gd name="connsiteX44-2443" fmla="*/ 328606 w 4527226"/>
              <a:gd name="connsiteY44-2444" fmla="*/ 1977828 h 6046908"/>
              <a:gd name="connsiteX45-2445" fmla="*/ 359086 w 4527226"/>
              <a:gd name="connsiteY45-2446" fmla="*/ 1871148 h 6046908"/>
              <a:gd name="connsiteX46-2447" fmla="*/ 374326 w 4527226"/>
              <a:gd name="connsiteY46-2448" fmla="*/ 1810188 h 6046908"/>
              <a:gd name="connsiteX47-2449" fmla="*/ 343846 w 4527226"/>
              <a:gd name="connsiteY47-2450" fmla="*/ 1756848 h 6046908"/>
              <a:gd name="connsiteX48-2451" fmla="*/ 328606 w 4527226"/>
              <a:gd name="connsiteY48-2452" fmla="*/ 1680648 h 6046908"/>
              <a:gd name="connsiteX49-2453" fmla="*/ 412426 w 4527226"/>
              <a:gd name="connsiteY49-2454" fmla="*/ 1474908 h 6046908"/>
              <a:gd name="connsiteX50-2455" fmla="*/ 442906 w 4527226"/>
              <a:gd name="connsiteY50-2456" fmla="*/ 1307268 h 6046908"/>
              <a:gd name="connsiteX51-2457" fmla="*/ 465766 w 4527226"/>
              <a:gd name="connsiteY51-2458" fmla="*/ 1192968 h 6046908"/>
              <a:gd name="connsiteX52-2459" fmla="*/ 503866 w 4527226"/>
              <a:gd name="connsiteY52-2460" fmla="*/ 1055808 h 6046908"/>
              <a:gd name="connsiteX53-2461" fmla="*/ 557206 w 4527226"/>
              <a:gd name="connsiteY53-2462" fmla="*/ 888168 h 6046908"/>
              <a:gd name="connsiteX54-2463" fmla="*/ 503866 w 4527226"/>
              <a:gd name="connsiteY54-2464" fmla="*/ 888168 h 6046908"/>
              <a:gd name="connsiteX55-2465" fmla="*/ 412426 w 4527226"/>
              <a:gd name="connsiteY55-2466" fmla="*/ 834828 h 6046908"/>
              <a:gd name="connsiteX56-2467" fmla="*/ 328606 w 4527226"/>
              <a:gd name="connsiteY56-2468" fmla="*/ 789108 h 6046908"/>
              <a:gd name="connsiteX57-2469" fmla="*/ 260026 w 4527226"/>
              <a:gd name="connsiteY57-2470" fmla="*/ 773868 h 6046908"/>
              <a:gd name="connsiteX58-2471" fmla="*/ 214306 w 4527226"/>
              <a:gd name="connsiteY58-2472" fmla="*/ 751008 h 6046908"/>
              <a:gd name="connsiteX59-2473" fmla="*/ 260026 w 4527226"/>
              <a:gd name="connsiteY59-2474" fmla="*/ 674808 h 6046908"/>
              <a:gd name="connsiteX60-2475" fmla="*/ 374326 w 4527226"/>
              <a:gd name="connsiteY60-2476" fmla="*/ 606228 h 6046908"/>
              <a:gd name="connsiteX61-2477" fmla="*/ 557206 w 4527226"/>
              <a:gd name="connsiteY61-2478" fmla="*/ 507168 h 6046908"/>
              <a:gd name="connsiteX62-2479" fmla="*/ 656266 w 4527226"/>
              <a:gd name="connsiteY62-2480" fmla="*/ 423348 h 6046908"/>
              <a:gd name="connsiteX63-2481" fmla="*/ 892486 w 4527226"/>
              <a:gd name="connsiteY63-2482" fmla="*/ 232848 h 6046908"/>
              <a:gd name="connsiteX64-2483" fmla="*/ 1174426 w 4527226"/>
              <a:gd name="connsiteY64-2484" fmla="*/ 80448 h 6046908"/>
              <a:gd name="connsiteX65-2485" fmla="*/ 1593526 w 4527226"/>
              <a:gd name="connsiteY65-2486" fmla="*/ 11868 h 6046908"/>
              <a:gd name="connsiteX66-2487" fmla="*/ 1944046 w 4527226"/>
              <a:gd name="connsiteY66-2488" fmla="*/ 4248 h 6046908"/>
              <a:gd name="connsiteX67-2489" fmla="*/ 2172646 w 4527226"/>
              <a:gd name="connsiteY67-2490" fmla="*/ 4248 h 6046908"/>
              <a:gd name="connsiteX68-2491" fmla="*/ 2393626 w 4527226"/>
              <a:gd name="connsiteY68-2492" fmla="*/ 57588 h 6046908"/>
              <a:gd name="connsiteX69-2493" fmla="*/ 2667946 w 4527226"/>
              <a:gd name="connsiteY69-2494" fmla="*/ 133788 h 6046908"/>
              <a:gd name="connsiteX70-2495" fmla="*/ 2820346 w 4527226"/>
              <a:gd name="connsiteY70-2496" fmla="*/ 202368 h 6046908"/>
              <a:gd name="connsiteX71-2497" fmla="*/ 3102286 w 4527226"/>
              <a:gd name="connsiteY71-2498" fmla="*/ 400488 h 6046908"/>
              <a:gd name="connsiteX72-2499" fmla="*/ 3285166 w 4527226"/>
              <a:gd name="connsiteY72-2500" fmla="*/ 651948 h 6046908"/>
              <a:gd name="connsiteX73-2501" fmla="*/ 3407086 w 4527226"/>
              <a:gd name="connsiteY73-2502" fmla="*/ 918648 h 6046908"/>
              <a:gd name="connsiteX74-2503" fmla="*/ 3475666 w 4527226"/>
              <a:gd name="connsiteY74-2504" fmla="*/ 1238688 h 6046908"/>
              <a:gd name="connsiteX75-2505" fmla="*/ 3506146 w 4527226"/>
              <a:gd name="connsiteY75-2506" fmla="*/ 1543488 h 6046908"/>
              <a:gd name="connsiteX76-2507" fmla="*/ 3506146 w 4527226"/>
              <a:gd name="connsiteY76-2508" fmla="*/ 1962588 h 6046908"/>
              <a:gd name="connsiteX77-2509" fmla="*/ 3338506 w 4527226"/>
              <a:gd name="connsiteY77-2510" fmla="*/ 2305488 h 6046908"/>
              <a:gd name="connsiteX78-2511" fmla="*/ 3254686 w 4527226"/>
              <a:gd name="connsiteY78-2512" fmla="*/ 2473128 h 6046908"/>
              <a:gd name="connsiteX79-2513" fmla="*/ 3132766 w 4527226"/>
              <a:gd name="connsiteY79-2514" fmla="*/ 2663628 h 6046908"/>
              <a:gd name="connsiteX80-2515" fmla="*/ 3071806 w 4527226"/>
              <a:gd name="connsiteY80-2516" fmla="*/ 2838888 h 6046908"/>
              <a:gd name="connsiteX81-2517" fmla="*/ 3064186 w 4527226"/>
              <a:gd name="connsiteY81-2518" fmla="*/ 2915088 h 6046908"/>
              <a:gd name="connsiteX82-2519" fmla="*/ 3018466 w 4527226"/>
              <a:gd name="connsiteY82-2520" fmla="*/ 3014148 h 6046908"/>
              <a:gd name="connsiteX83-2521" fmla="*/ 2980366 w 4527226"/>
              <a:gd name="connsiteY83-2522" fmla="*/ 3082728 h 6046908"/>
              <a:gd name="connsiteX84-2523" fmla="*/ 2957506 w 4527226"/>
              <a:gd name="connsiteY84-2524" fmla="*/ 3120828 h 6046908"/>
              <a:gd name="connsiteX85-2525" fmla="*/ 2957506 w 4527226"/>
              <a:gd name="connsiteY85-2526" fmla="*/ 3555168 h 6046908"/>
              <a:gd name="connsiteX86-2527" fmla="*/ 3010846 w 4527226"/>
              <a:gd name="connsiteY86-2528" fmla="*/ 3539928 h 6046908"/>
              <a:gd name="connsiteX87-2529" fmla="*/ 3109906 w 4527226"/>
              <a:gd name="connsiteY87-2530" fmla="*/ 3570408 h 6046908"/>
              <a:gd name="connsiteX88-2531" fmla="*/ 3140386 w 4527226"/>
              <a:gd name="connsiteY88-2532" fmla="*/ 3631368 h 6046908"/>
              <a:gd name="connsiteX89-2533" fmla="*/ 3117526 w 4527226"/>
              <a:gd name="connsiteY89-2534" fmla="*/ 3738048 h 6046908"/>
              <a:gd name="connsiteX90-2535" fmla="*/ 3125146 w 4527226"/>
              <a:gd name="connsiteY90-2536" fmla="*/ 4103808 h 6046908"/>
              <a:gd name="connsiteX91-2537" fmla="*/ 3163246 w 4527226"/>
              <a:gd name="connsiteY91-2538" fmla="*/ 4157148 h 6046908"/>
              <a:gd name="connsiteX92-2539" fmla="*/ 3201346 w 4527226"/>
              <a:gd name="connsiteY92-2540" fmla="*/ 4164768 h 6046908"/>
              <a:gd name="connsiteX93-2541" fmla="*/ 3231826 w 4527226"/>
              <a:gd name="connsiteY93-2542" fmla="*/ 4172388 h 6046908"/>
              <a:gd name="connsiteX94-2543" fmla="*/ 3285166 w 4527226"/>
              <a:gd name="connsiteY94-2544" fmla="*/ 4294308 h 6046908"/>
              <a:gd name="connsiteX95-2545" fmla="*/ 3300406 w 4527226"/>
              <a:gd name="connsiteY95-2546" fmla="*/ 4347648 h 6046908"/>
              <a:gd name="connsiteX96-2547" fmla="*/ 3330886 w 4527226"/>
              <a:gd name="connsiteY96-2548" fmla="*/ 4408608 h 6046908"/>
              <a:gd name="connsiteX97-2549" fmla="*/ 3551866 w 4527226"/>
              <a:gd name="connsiteY97-2550" fmla="*/ 4644828 h 6046908"/>
              <a:gd name="connsiteX98-2551" fmla="*/ 3887146 w 4527226"/>
              <a:gd name="connsiteY98-2552" fmla="*/ 5025828 h 6046908"/>
              <a:gd name="connsiteX99-2553" fmla="*/ 4100506 w 4527226"/>
              <a:gd name="connsiteY99-2554" fmla="*/ 5300148 h 6046908"/>
              <a:gd name="connsiteX100-2555" fmla="*/ 4367206 w 4527226"/>
              <a:gd name="connsiteY100-2556" fmla="*/ 5726868 h 6046908"/>
              <a:gd name="connsiteX101-2557" fmla="*/ 4527226 w 4527226"/>
              <a:gd name="connsiteY101-2558" fmla="*/ 6046908 h 6046908"/>
              <a:gd name="connsiteX0-2559" fmla="*/ 511486 w 4527226"/>
              <a:gd name="connsiteY0-2560" fmla="*/ 5612568 h 6046908"/>
              <a:gd name="connsiteX1-2561" fmla="*/ 541966 w 4527226"/>
              <a:gd name="connsiteY1-2562" fmla="*/ 5521128 h 6046908"/>
              <a:gd name="connsiteX2-2563" fmla="*/ 564826 w 4527226"/>
              <a:gd name="connsiteY2-2564" fmla="*/ 5353488 h 6046908"/>
              <a:gd name="connsiteX3-2565" fmla="*/ 602926 w 4527226"/>
              <a:gd name="connsiteY3-2566" fmla="*/ 5223948 h 6046908"/>
              <a:gd name="connsiteX4-2567" fmla="*/ 625786 w 4527226"/>
              <a:gd name="connsiteY4-2568" fmla="*/ 5178228 h 6046908"/>
              <a:gd name="connsiteX5-2569" fmla="*/ 701986 w 4527226"/>
              <a:gd name="connsiteY5-2570" fmla="*/ 5071548 h 6046908"/>
              <a:gd name="connsiteX6-2571" fmla="*/ 717226 w 4527226"/>
              <a:gd name="connsiteY6-2572" fmla="*/ 5063928 h 6046908"/>
              <a:gd name="connsiteX7-2573" fmla="*/ 709606 w 4527226"/>
              <a:gd name="connsiteY7-2574" fmla="*/ 5025828 h 6046908"/>
              <a:gd name="connsiteX8-2575" fmla="*/ 701986 w 4527226"/>
              <a:gd name="connsiteY8-2576" fmla="*/ 5002968 h 6046908"/>
              <a:gd name="connsiteX9-2577" fmla="*/ 968686 w 4527226"/>
              <a:gd name="connsiteY9-2578" fmla="*/ 4682928 h 6046908"/>
              <a:gd name="connsiteX10-2579" fmla="*/ 961066 w 4527226"/>
              <a:gd name="connsiteY10-2580" fmla="*/ 4644828 h 6046908"/>
              <a:gd name="connsiteX11-2581" fmla="*/ 1342066 w 4527226"/>
              <a:gd name="connsiteY11-2582" fmla="*/ 4172388 h 6046908"/>
              <a:gd name="connsiteX12-2583" fmla="*/ 1258246 w 4527226"/>
              <a:gd name="connsiteY12-2584" fmla="*/ 4012368 h 6046908"/>
              <a:gd name="connsiteX13-2585" fmla="*/ 1204906 w 4527226"/>
              <a:gd name="connsiteY13-2586" fmla="*/ 3928548 h 6046908"/>
              <a:gd name="connsiteX14-2587" fmla="*/ 1174426 w 4527226"/>
              <a:gd name="connsiteY14-2588" fmla="*/ 3768528 h 6046908"/>
              <a:gd name="connsiteX15-2589" fmla="*/ 1151566 w 4527226"/>
              <a:gd name="connsiteY15-2590" fmla="*/ 3699948 h 6046908"/>
              <a:gd name="connsiteX16-2591" fmla="*/ 1143946 w 4527226"/>
              <a:gd name="connsiteY16-2592" fmla="*/ 3669468 h 6046908"/>
              <a:gd name="connsiteX17-2593" fmla="*/ 1067746 w 4527226"/>
              <a:gd name="connsiteY17-2594" fmla="*/ 3661848 h 6046908"/>
              <a:gd name="connsiteX18-2595" fmla="*/ 938206 w 4527226"/>
              <a:gd name="connsiteY18-2596" fmla="*/ 3669468 h 6046908"/>
              <a:gd name="connsiteX19-2597" fmla="*/ 831526 w 4527226"/>
              <a:gd name="connsiteY19-2598" fmla="*/ 3692328 h 6046908"/>
              <a:gd name="connsiteX20-2599" fmla="*/ 610546 w 4527226"/>
              <a:gd name="connsiteY20-2600" fmla="*/ 3738048 h 6046908"/>
              <a:gd name="connsiteX21-2601" fmla="*/ 389566 w 4527226"/>
              <a:gd name="connsiteY21-2602" fmla="*/ 3638988 h 6046908"/>
              <a:gd name="connsiteX22-2603" fmla="*/ 381946 w 4527226"/>
              <a:gd name="connsiteY22-2604" fmla="*/ 3326568 h 6046908"/>
              <a:gd name="connsiteX23-2605" fmla="*/ 420046 w 4527226"/>
              <a:gd name="connsiteY23-2606" fmla="*/ 3227508 h 6046908"/>
              <a:gd name="connsiteX24-2607" fmla="*/ 389566 w 4527226"/>
              <a:gd name="connsiteY24-2608" fmla="*/ 3166548 h 6046908"/>
              <a:gd name="connsiteX25-2609" fmla="*/ 351466 w 4527226"/>
              <a:gd name="connsiteY25-2610" fmla="*/ 3105588 h 6046908"/>
              <a:gd name="connsiteX26-2611" fmla="*/ 397186 w 4527226"/>
              <a:gd name="connsiteY26-2612" fmla="*/ 3021768 h 6046908"/>
              <a:gd name="connsiteX27-2613" fmla="*/ 488626 w 4527226"/>
              <a:gd name="connsiteY27-2614" fmla="*/ 2998908 h 6046908"/>
              <a:gd name="connsiteX28-2615" fmla="*/ 471956 w 4527226"/>
              <a:gd name="connsiteY28-2616" fmla="*/ 2942709 h 6046908"/>
              <a:gd name="connsiteX29-2617" fmla="*/ 435286 w 4527226"/>
              <a:gd name="connsiteY29-2618" fmla="*/ 2930328 h 6046908"/>
              <a:gd name="connsiteX30-2619" fmla="*/ 389566 w 4527226"/>
              <a:gd name="connsiteY30-2620" fmla="*/ 2930328 h 6046908"/>
              <a:gd name="connsiteX31-2621" fmla="*/ 314000 w 4527226"/>
              <a:gd name="connsiteY31-2622" fmla="*/ 2893495 h 6046908"/>
              <a:gd name="connsiteX32-2623" fmla="*/ 320986 w 4527226"/>
              <a:gd name="connsiteY32-2624" fmla="*/ 2846508 h 6046908"/>
              <a:gd name="connsiteX33-2625" fmla="*/ 328606 w 4527226"/>
              <a:gd name="connsiteY33-2626" fmla="*/ 2793168 h 6046908"/>
              <a:gd name="connsiteX34-2627" fmla="*/ 313366 w 4527226"/>
              <a:gd name="connsiteY34-2628" fmla="*/ 2732208 h 6046908"/>
              <a:gd name="connsiteX35-2629" fmla="*/ 267646 w 4527226"/>
              <a:gd name="connsiteY35-2630" fmla="*/ 2671248 h 6046908"/>
              <a:gd name="connsiteX36-2631" fmla="*/ 176206 w 4527226"/>
              <a:gd name="connsiteY36-2632" fmla="*/ 2656008 h 6046908"/>
              <a:gd name="connsiteX37-2633" fmla="*/ 54286 w 4527226"/>
              <a:gd name="connsiteY37-2634" fmla="*/ 2610288 h 6046908"/>
              <a:gd name="connsiteX38-2635" fmla="*/ 7931 w 4527226"/>
              <a:gd name="connsiteY38-2636" fmla="*/ 2563298 h 6046908"/>
              <a:gd name="connsiteX39-2637" fmla="*/ 8566 w 4527226"/>
              <a:gd name="connsiteY39-2638" fmla="*/ 2488368 h 6046908"/>
              <a:gd name="connsiteX40-2639" fmla="*/ 92386 w 4527226"/>
              <a:gd name="connsiteY40-2640" fmla="*/ 2335968 h 6046908"/>
              <a:gd name="connsiteX41-2641" fmla="*/ 221926 w 4527226"/>
              <a:gd name="connsiteY41-2642" fmla="*/ 2175948 h 6046908"/>
              <a:gd name="connsiteX42-2643" fmla="*/ 282886 w 4527226"/>
              <a:gd name="connsiteY42-2644" fmla="*/ 2084508 h 6046908"/>
              <a:gd name="connsiteX43-2645" fmla="*/ 328606 w 4527226"/>
              <a:gd name="connsiteY43-2646" fmla="*/ 1977828 h 6046908"/>
              <a:gd name="connsiteX44-2647" fmla="*/ 359086 w 4527226"/>
              <a:gd name="connsiteY44-2648" fmla="*/ 1871148 h 6046908"/>
              <a:gd name="connsiteX45-2649" fmla="*/ 374326 w 4527226"/>
              <a:gd name="connsiteY45-2650" fmla="*/ 1810188 h 6046908"/>
              <a:gd name="connsiteX46-2651" fmla="*/ 343846 w 4527226"/>
              <a:gd name="connsiteY46-2652" fmla="*/ 1756848 h 6046908"/>
              <a:gd name="connsiteX47-2653" fmla="*/ 328606 w 4527226"/>
              <a:gd name="connsiteY47-2654" fmla="*/ 1680648 h 6046908"/>
              <a:gd name="connsiteX48-2655" fmla="*/ 412426 w 4527226"/>
              <a:gd name="connsiteY48-2656" fmla="*/ 1474908 h 6046908"/>
              <a:gd name="connsiteX49-2657" fmla="*/ 442906 w 4527226"/>
              <a:gd name="connsiteY49-2658" fmla="*/ 1307268 h 6046908"/>
              <a:gd name="connsiteX50-2659" fmla="*/ 465766 w 4527226"/>
              <a:gd name="connsiteY50-2660" fmla="*/ 1192968 h 6046908"/>
              <a:gd name="connsiteX51-2661" fmla="*/ 503866 w 4527226"/>
              <a:gd name="connsiteY51-2662" fmla="*/ 1055808 h 6046908"/>
              <a:gd name="connsiteX52-2663" fmla="*/ 557206 w 4527226"/>
              <a:gd name="connsiteY52-2664" fmla="*/ 888168 h 6046908"/>
              <a:gd name="connsiteX53-2665" fmla="*/ 503866 w 4527226"/>
              <a:gd name="connsiteY53-2666" fmla="*/ 888168 h 6046908"/>
              <a:gd name="connsiteX54-2667" fmla="*/ 412426 w 4527226"/>
              <a:gd name="connsiteY54-2668" fmla="*/ 834828 h 6046908"/>
              <a:gd name="connsiteX55-2669" fmla="*/ 328606 w 4527226"/>
              <a:gd name="connsiteY55-2670" fmla="*/ 789108 h 6046908"/>
              <a:gd name="connsiteX56-2671" fmla="*/ 260026 w 4527226"/>
              <a:gd name="connsiteY56-2672" fmla="*/ 773868 h 6046908"/>
              <a:gd name="connsiteX57-2673" fmla="*/ 214306 w 4527226"/>
              <a:gd name="connsiteY57-2674" fmla="*/ 751008 h 6046908"/>
              <a:gd name="connsiteX58-2675" fmla="*/ 260026 w 4527226"/>
              <a:gd name="connsiteY58-2676" fmla="*/ 674808 h 6046908"/>
              <a:gd name="connsiteX59-2677" fmla="*/ 374326 w 4527226"/>
              <a:gd name="connsiteY59-2678" fmla="*/ 606228 h 6046908"/>
              <a:gd name="connsiteX60-2679" fmla="*/ 557206 w 4527226"/>
              <a:gd name="connsiteY60-2680" fmla="*/ 507168 h 6046908"/>
              <a:gd name="connsiteX61-2681" fmla="*/ 656266 w 4527226"/>
              <a:gd name="connsiteY61-2682" fmla="*/ 423348 h 6046908"/>
              <a:gd name="connsiteX62-2683" fmla="*/ 892486 w 4527226"/>
              <a:gd name="connsiteY62-2684" fmla="*/ 232848 h 6046908"/>
              <a:gd name="connsiteX63-2685" fmla="*/ 1174426 w 4527226"/>
              <a:gd name="connsiteY63-2686" fmla="*/ 80448 h 6046908"/>
              <a:gd name="connsiteX64-2687" fmla="*/ 1593526 w 4527226"/>
              <a:gd name="connsiteY64-2688" fmla="*/ 11868 h 6046908"/>
              <a:gd name="connsiteX65-2689" fmla="*/ 1944046 w 4527226"/>
              <a:gd name="connsiteY65-2690" fmla="*/ 4248 h 6046908"/>
              <a:gd name="connsiteX66-2691" fmla="*/ 2172646 w 4527226"/>
              <a:gd name="connsiteY66-2692" fmla="*/ 4248 h 6046908"/>
              <a:gd name="connsiteX67-2693" fmla="*/ 2393626 w 4527226"/>
              <a:gd name="connsiteY67-2694" fmla="*/ 57588 h 6046908"/>
              <a:gd name="connsiteX68-2695" fmla="*/ 2667946 w 4527226"/>
              <a:gd name="connsiteY68-2696" fmla="*/ 133788 h 6046908"/>
              <a:gd name="connsiteX69-2697" fmla="*/ 2820346 w 4527226"/>
              <a:gd name="connsiteY69-2698" fmla="*/ 202368 h 6046908"/>
              <a:gd name="connsiteX70-2699" fmla="*/ 3102286 w 4527226"/>
              <a:gd name="connsiteY70-2700" fmla="*/ 400488 h 6046908"/>
              <a:gd name="connsiteX71-2701" fmla="*/ 3285166 w 4527226"/>
              <a:gd name="connsiteY71-2702" fmla="*/ 651948 h 6046908"/>
              <a:gd name="connsiteX72-2703" fmla="*/ 3407086 w 4527226"/>
              <a:gd name="connsiteY72-2704" fmla="*/ 918648 h 6046908"/>
              <a:gd name="connsiteX73-2705" fmla="*/ 3475666 w 4527226"/>
              <a:gd name="connsiteY73-2706" fmla="*/ 1238688 h 6046908"/>
              <a:gd name="connsiteX74-2707" fmla="*/ 3506146 w 4527226"/>
              <a:gd name="connsiteY74-2708" fmla="*/ 1543488 h 6046908"/>
              <a:gd name="connsiteX75-2709" fmla="*/ 3506146 w 4527226"/>
              <a:gd name="connsiteY75-2710" fmla="*/ 1962588 h 6046908"/>
              <a:gd name="connsiteX76-2711" fmla="*/ 3338506 w 4527226"/>
              <a:gd name="connsiteY76-2712" fmla="*/ 2305488 h 6046908"/>
              <a:gd name="connsiteX77-2713" fmla="*/ 3254686 w 4527226"/>
              <a:gd name="connsiteY77-2714" fmla="*/ 2473128 h 6046908"/>
              <a:gd name="connsiteX78-2715" fmla="*/ 3132766 w 4527226"/>
              <a:gd name="connsiteY78-2716" fmla="*/ 2663628 h 6046908"/>
              <a:gd name="connsiteX79-2717" fmla="*/ 3071806 w 4527226"/>
              <a:gd name="connsiteY79-2718" fmla="*/ 2838888 h 6046908"/>
              <a:gd name="connsiteX80-2719" fmla="*/ 3064186 w 4527226"/>
              <a:gd name="connsiteY80-2720" fmla="*/ 2915088 h 6046908"/>
              <a:gd name="connsiteX81-2721" fmla="*/ 3018466 w 4527226"/>
              <a:gd name="connsiteY81-2722" fmla="*/ 3014148 h 6046908"/>
              <a:gd name="connsiteX82-2723" fmla="*/ 2980366 w 4527226"/>
              <a:gd name="connsiteY82-2724" fmla="*/ 3082728 h 6046908"/>
              <a:gd name="connsiteX83-2725" fmla="*/ 2957506 w 4527226"/>
              <a:gd name="connsiteY83-2726" fmla="*/ 3120828 h 6046908"/>
              <a:gd name="connsiteX84-2727" fmla="*/ 2957506 w 4527226"/>
              <a:gd name="connsiteY84-2728" fmla="*/ 3555168 h 6046908"/>
              <a:gd name="connsiteX85-2729" fmla="*/ 3010846 w 4527226"/>
              <a:gd name="connsiteY85-2730" fmla="*/ 3539928 h 6046908"/>
              <a:gd name="connsiteX86-2731" fmla="*/ 3109906 w 4527226"/>
              <a:gd name="connsiteY86-2732" fmla="*/ 3570408 h 6046908"/>
              <a:gd name="connsiteX87-2733" fmla="*/ 3140386 w 4527226"/>
              <a:gd name="connsiteY87-2734" fmla="*/ 3631368 h 6046908"/>
              <a:gd name="connsiteX88-2735" fmla="*/ 3117526 w 4527226"/>
              <a:gd name="connsiteY88-2736" fmla="*/ 3738048 h 6046908"/>
              <a:gd name="connsiteX89-2737" fmla="*/ 3125146 w 4527226"/>
              <a:gd name="connsiteY89-2738" fmla="*/ 4103808 h 6046908"/>
              <a:gd name="connsiteX90-2739" fmla="*/ 3163246 w 4527226"/>
              <a:gd name="connsiteY90-2740" fmla="*/ 4157148 h 6046908"/>
              <a:gd name="connsiteX91-2741" fmla="*/ 3201346 w 4527226"/>
              <a:gd name="connsiteY91-2742" fmla="*/ 4164768 h 6046908"/>
              <a:gd name="connsiteX92-2743" fmla="*/ 3231826 w 4527226"/>
              <a:gd name="connsiteY92-2744" fmla="*/ 4172388 h 6046908"/>
              <a:gd name="connsiteX93-2745" fmla="*/ 3285166 w 4527226"/>
              <a:gd name="connsiteY93-2746" fmla="*/ 4294308 h 6046908"/>
              <a:gd name="connsiteX94-2747" fmla="*/ 3300406 w 4527226"/>
              <a:gd name="connsiteY94-2748" fmla="*/ 4347648 h 6046908"/>
              <a:gd name="connsiteX95-2749" fmla="*/ 3330886 w 4527226"/>
              <a:gd name="connsiteY95-2750" fmla="*/ 4408608 h 6046908"/>
              <a:gd name="connsiteX96-2751" fmla="*/ 3551866 w 4527226"/>
              <a:gd name="connsiteY96-2752" fmla="*/ 4644828 h 6046908"/>
              <a:gd name="connsiteX97-2753" fmla="*/ 3887146 w 4527226"/>
              <a:gd name="connsiteY97-2754" fmla="*/ 5025828 h 6046908"/>
              <a:gd name="connsiteX98-2755" fmla="*/ 4100506 w 4527226"/>
              <a:gd name="connsiteY98-2756" fmla="*/ 5300148 h 6046908"/>
              <a:gd name="connsiteX99-2757" fmla="*/ 4367206 w 4527226"/>
              <a:gd name="connsiteY99-2758" fmla="*/ 5726868 h 6046908"/>
              <a:gd name="connsiteX100-2759" fmla="*/ 4527226 w 4527226"/>
              <a:gd name="connsiteY100-2760" fmla="*/ 6046908 h 6046908"/>
              <a:gd name="connsiteX0-2761" fmla="*/ 541966 w 4527226"/>
              <a:gd name="connsiteY0-2762" fmla="*/ 5521128 h 6046908"/>
              <a:gd name="connsiteX1-2763" fmla="*/ 564826 w 4527226"/>
              <a:gd name="connsiteY1-2764" fmla="*/ 5353488 h 6046908"/>
              <a:gd name="connsiteX2-2765" fmla="*/ 602926 w 4527226"/>
              <a:gd name="connsiteY2-2766" fmla="*/ 5223948 h 6046908"/>
              <a:gd name="connsiteX3-2767" fmla="*/ 625786 w 4527226"/>
              <a:gd name="connsiteY3-2768" fmla="*/ 5178228 h 6046908"/>
              <a:gd name="connsiteX4-2769" fmla="*/ 701986 w 4527226"/>
              <a:gd name="connsiteY4-2770" fmla="*/ 5071548 h 6046908"/>
              <a:gd name="connsiteX5-2771" fmla="*/ 717226 w 4527226"/>
              <a:gd name="connsiteY5-2772" fmla="*/ 5063928 h 6046908"/>
              <a:gd name="connsiteX6-2773" fmla="*/ 709606 w 4527226"/>
              <a:gd name="connsiteY6-2774" fmla="*/ 5025828 h 6046908"/>
              <a:gd name="connsiteX7-2775" fmla="*/ 701986 w 4527226"/>
              <a:gd name="connsiteY7-2776" fmla="*/ 5002968 h 6046908"/>
              <a:gd name="connsiteX8-2777" fmla="*/ 968686 w 4527226"/>
              <a:gd name="connsiteY8-2778" fmla="*/ 4682928 h 6046908"/>
              <a:gd name="connsiteX9-2779" fmla="*/ 961066 w 4527226"/>
              <a:gd name="connsiteY9-2780" fmla="*/ 4644828 h 6046908"/>
              <a:gd name="connsiteX10-2781" fmla="*/ 1342066 w 4527226"/>
              <a:gd name="connsiteY10-2782" fmla="*/ 4172388 h 6046908"/>
              <a:gd name="connsiteX11-2783" fmla="*/ 1258246 w 4527226"/>
              <a:gd name="connsiteY11-2784" fmla="*/ 4012368 h 6046908"/>
              <a:gd name="connsiteX12-2785" fmla="*/ 1204906 w 4527226"/>
              <a:gd name="connsiteY12-2786" fmla="*/ 3928548 h 6046908"/>
              <a:gd name="connsiteX13-2787" fmla="*/ 1174426 w 4527226"/>
              <a:gd name="connsiteY13-2788" fmla="*/ 3768528 h 6046908"/>
              <a:gd name="connsiteX14-2789" fmla="*/ 1151566 w 4527226"/>
              <a:gd name="connsiteY14-2790" fmla="*/ 3699948 h 6046908"/>
              <a:gd name="connsiteX15-2791" fmla="*/ 1143946 w 4527226"/>
              <a:gd name="connsiteY15-2792" fmla="*/ 3669468 h 6046908"/>
              <a:gd name="connsiteX16-2793" fmla="*/ 1067746 w 4527226"/>
              <a:gd name="connsiteY16-2794" fmla="*/ 3661848 h 6046908"/>
              <a:gd name="connsiteX17-2795" fmla="*/ 938206 w 4527226"/>
              <a:gd name="connsiteY17-2796" fmla="*/ 3669468 h 6046908"/>
              <a:gd name="connsiteX18-2797" fmla="*/ 831526 w 4527226"/>
              <a:gd name="connsiteY18-2798" fmla="*/ 3692328 h 6046908"/>
              <a:gd name="connsiteX19-2799" fmla="*/ 610546 w 4527226"/>
              <a:gd name="connsiteY19-2800" fmla="*/ 3738048 h 6046908"/>
              <a:gd name="connsiteX20-2801" fmla="*/ 389566 w 4527226"/>
              <a:gd name="connsiteY20-2802" fmla="*/ 3638988 h 6046908"/>
              <a:gd name="connsiteX21-2803" fmla="*/ 381946 w 4527226"/>
              <a:gd name="connsiteY21-2804" fmla="*/ 3326568 h 6046908"/>
              <a:gd name="connsiteX22-2805" fmla="*/ 420046 w 4527226"/>
              <a:gd name="connsiteY22-2806" fmla="*/ 3227508 h 6046908"/>
              <a:gd name="connsiteX23-2807" fmla="*/ 389566 w 4527226"/>
              <a:gd name="connsiteY23-2808" fmla="*/ 3166548 h 6046908"/>
              <a:gd name="connsiteX24-2809" fmla="*/ 351466 w 4527226"/>
              <a:gd name="connsiteY24-2810" fmla="*/ 3105588 h 6046908"/>
              <a:gd name="connsiteX25-2811" fmla="*/ 397186 w 4527226"/>
              <a:gd name="connsiteY25-2812" fmla="*/ 3021768 h 6046908"/>
              <a:gd name="connsiteX26-2813" fmla="*/ 488626 w 4527226"/>
              <a:gd name="connsiteY26-2814" fmla="*/ 2998908 h 6046908"/>
              <a:gd name="connsiteX27-2815" fmla="*/ 471956 w 4527226"/>
              <a:gd name="connsiteY27-2816" fmla="*/ 2942709 h 6046908"/>
              <a:gd name="connsiteX28-2817" fmla="*/ 435286 w 4527226"/>
              <a:gd name="connsiteY28-2818" fmla="*/ 2930328 h 6046908"/>
              <a:gd name="connsiteX29-2819" fmla="*/ 389566 w 4527226"/>
              <a:gd name="connsiteY29-2820" fmla="*/ 2930328 h 6046908"/>
              <a:gd name="connsiteX30-2821" fmla="*/ 314000 w 4527226"/>
              <a:gd name="connsiteY30-2822" fmla="*/ 2893495 h 6046908"/>
              <a:gd name="connsiteX31-2823" fmla="*/ 320986 w 4527226"/>
              <a:gd name="connsiteY31-2824" fmla="*/ 2846508 h 6046908"/>
              <a:gd name="connsiteX32-2825" fmla="*/ 328606 w 4527226"/>
              <a:gd name="connsiteY32-2826" fmla="*/ 2793168 h 6046908"/>
              <a:gd name="connsiteX33-2827" fmla="*/ 313366 w 4527226"/>
              <a:gd name="connsiteY33-2828" fmla="*/ 2732208 h 6046908"/>
              <a:gd name="connsiteX34-2829" fmla="*/ 267646 w 4527226"/>
              <a:gd name="connsiteY34-2830" fmla="*/ 2671248 h 6046908"/>
              <a:gd name="connsiteX35-2831" fmla="*/ 176206 w 4527226"/>
              <a:gd name="connsiteY35-2832" fmla="*/ 2656008 h 6046908"/>
              <a:gd name="connsiteX36-2833" fmla="*/ 54286 w 4527226"/>
              <a:gd name="connsiteY36-2834" fmla="*/ 2610288 h 6046908"/>
              <a:gd name="connsiteX37-2835" fmla="*/ 7931 w 4527226"/>
              <a:gd name="connsiteY37-2836" fmla="*/ 2563298 h 6046908"/>
              <a:gd name="connsiteX38-2837" fmla="*/ 8566 w 4527226"/>
              <a:gd name="connsiteY38-2838" fmla="*/ 2488368 h 6046908"/>
              <a:gd name="connsiteX39-2839" fmla="*/ 92386 w 4527226"/>
              <a:gd name="connsiteY39-2840" fmla="*/ 2335968 h 6046908"/>
              <a:gd name="connsiteX40-2841" fmla="*/ 221926 w 4527226"/>
              <a:gd name="connsiteY40-2842" fmla="*/ 2175948 h 6046908"/>
              <a:gd name="connsiteX41-2843" fmla="*/ 282886 w 4527226"/>
              <a:gd name="connsiteY41-2844" fmla="*/ 2084508 h 6046908"/>
              <a:gd name="connsiteX42-2845" fmla="*/ 328606 w 4527226"/>
              <a:gd name="connsiteY42-2846" fmla="*/ 1977828 h 6046908"/>
              <a:gd name="connsiteX43-2847" fmla="*/ 359086 w 4527226"/>
              <a:gd name="connsiteY43-2848" fmla="*/ 1871148 h 6046908"/>
              <a:gd name="connsiteX44-2849" fmla="*/ 374326 w 4527226"/>
              <a:gd name="connsiteY44-2850" fmla="*/ 1810188 h 6046908"/>
              <a:gd name="connsiteX45-2851" fmla="*/ 343846 w 4527226"/>
              <a:gd name="connsiteY45-2852" fmla="*/ 1756848 h 6046908"/>
              <a:gd name="connsiteX46-2853" fmla="*/ 328606 w 4527226"/>
              <a:gd name="connsiteY46-2854" fmla="*/ 1680648 h 6046908"/>
              <a:gd name="connsiteX47-2855" fmla="*/ 412426 w 4527226"/>
              <a:gd name="connsiteY47-2856" fmla="*/ 1474908 h 6046908"/>
              <a:gd name="connsiteX48-2857" fmla="*/ 442906 w 4527226"/>
              <a:gd name="connsiteY48-2858" fmla="*/ 1307268 h 6046908"/>
              <a:gd name="connsiteX49-2859" fmla="*/ 465766 w 4527226"/>
              <a:gd name="connsiteY49-2860" fmla="*/ 1192968 h 6046908"/>
              <a:gd name="connsiteX50-2861" fmla="*/ 503866 w 4527226"/>
              <a:gd name="connsiteY50-2862" fmla="*/ 1055808 h 6046908"/>
              <a:gd name="connsiteX51-2863" fmla="*/ 557206 w 4527226"/>
              <a:gd name="connsiteY51-2864" fmla="*/ 888168 h 6046908"/>
              <a:gd name="connsiteX52-2865" fmla="*/ 503866 w 4527226"/>
              <a:gd name="connsiteY52-2866" fmla="*/ 888168 h 6046908"/>
              <a:gd name="connsiteX53-2867" fmla="*/ 412426 w 4527226"/>
              <a:gd name="connsiteY53-2868" fmla="*/ 834828 h 6046908"/>
              <a:gd name="connsiteX54-2869" fmla="*/ 328606 w 4527226"/>
              <a:gd name="connsiteY54-2870" fmla="*/ 789108 h 6046908"/>
              <a:gd name="connsiteX55-2871" fmla="*/ 260026 w 4527226"/>
              <a:gd name="connsiteY55-2872" fmla="*/ 773868 h 6046908"/>
              <a:gd name="connsiteX56-2873" fmla="*/ 214306 w 4527226"/>
              <a:gd name="connsiteY56-2874" fmla="*/ 751008 h 6046908"/>
              <a:gd name="connsiteX57-2875" fmla="*/ 260026 w 4527226"/>
              <a:gd name="connsiteY57-2876" fmla="*/ 674808 h 6046908"/>
              <a:gd name="connsiteX58-2877" fmla="*/ 374326 w 4527226"/>
              <a:gd name="connsiteY58-2878" fmla="*/ 606228 h 6046908"/>
              <a:gd name="connsiteX59-2879" fmla="*/ 557206 w 4527226"/>
              <a:gd name="connsiteY59-2880" fmla="*/ 507168 h 6046908"/>
              <a:gd name="connsiteX60-2881" fmla="*/ 656266 w 4527226"/>
              <a:gd name="connsiteY60-2882" fmla="*/ 423348 h 6046908"/>
              <a:gd name="connsiteX61-2883" fmla="*/ 892486 w 4527226"/>
              <a:gd name="connsiteY61-2884" fmla="*/ 232848 h 6046908"/>
              <a:gd name="connsiteX62-2885" fmla="*/ 1174426 w 4527226"/>
              <a:gd name="connsiteY62-2886" fmla="*/ 80448 h 6046908"/>
              <a:gd name="connsiteX63-2887" fmla="*/ 1593526 w 4527226"/>
              <a:gd name="connsiteY63-2888" fmla="*/ 11868 h 6046908"/>
              <a:gd name="connsiteX64-2889" fmla="*/ 1944046 w 4527226"/>
              <a:gd name="connsiteY64-2890" fmla="*/ 4248 h 6046908"/>
              <a:gd name="connsiteX65-2891" fmla="*/ 2172646 w 4527226"/>
              <a:gd name="connsiteY65-2892" fmla="*/ 4248 h 6046908"/>
              <a:gd name="connsiteX66-2893" fmla="*/ 2393626 w 4527226"/>
              <a:gd name="connsiteY66-2894" fmla="*/ 57588 h 6046908"/>
              <a:gd name="connsiteX67-2895" fmla="*/ 2667946 w 4527226"/>
              <a:gd name="connsiteY67-2896" fmla="*/ 133788 h 6046908"/>
              <a:gd name="connsiteX68-2897" fmla="*/ 2820346 w 4527226"/>
              <a:gd name="connsiteY68-2898" fmla="*/ 202368 h 6046908"/>
              <a:gd name="connsiteX69-2899" fmla="*/ 3102286 w 4527226"/>
              <a:gd name="connsiteY69-2900" fmla="*/ 400488 h 6046908"/>
              <a:gd name="connsiteX70-2901" fmla="*/ 3285166 w 4527226"/>
              <a:gd name="connsiteY70-2902" fmla="*/ 651948 h 6046908"/>
              <a:gd name="connsiteX71-2903" fmla="*/ 3407086 w 4527226"/>
              <a:gd name="connsiteY71-2904" fmla="*/ 918648 h 6046908"/>
              <a:gd name="connsiteX72-2905" fmla="*/ 3475666 w 4527226"/>
              <a:gd name="connsiteY72-2906" fmla="*/ 1238688 h 6046908"/>
              <a:gd name="connsiteX73-2907" fmla="*/ 3506146 w 4527226"/>
              <a:gd name="connsiteY73-2908" fmla="*/ 1543488 h 6046908"/>
              <a:gd name="connsiteX74-2909" fmla="*/ 3506146 w 4527226"/>
              <a:gd name="connsiteY74-2910" fmla="*/ 1962588 h 6046908"/>
              <a:gd name="connsiteX75-2911" fmla="*/ 3338506 w 4527226"/>
              <a:gd name="connsiteY75-2912" fmla="*/ 2305488 h 6046908"/>
              <a:gd name="connsiteX76-2913" fmla="*/ 3254686 w 4527226"/>
              <a:gd name="connsiteY76-2914" fmla="*/ 2473128 h 6046908"/>
              <a:gd name="connsiteX77-2915" fmla="*/ 3132766 w 4527226"/>
              <a:gd name="connsiteY77-2916" fmla="*/ 2663628 h 6046908"/>
              <a:gd name="connsiteX78-2917" fmla="*/ 3071806 w 4527226"/>
              <a:gd name="connsiteY78-2918" fmla="*/ 2838888 h 6046908"/>
              <a:gd name="connsiteX79-2919" fmla="*/ 3064186 w 4527226"/>
              <a:gd name="connsiteY79-2920" fmla="*/ 2915088 h 6046908"/>
              <a:gd name="connsiteX80-2921" fmla="*/ 3018466 w 4527226"/>
              <a:gd name="connsiteY80-2922" fmla="*/ 3014148 h 6046908"/>
              <a:gd name="connsiteX81-2923" fmla="*/ 2980366 w 4527226"/>
              <a:gd name="connsiteY81-2924" fmla="*/ 3082728 h 6046908"/>
              <a:gd name="connsiteX82-2925" fmla="*/ 2957506 w 4527226"/>
              <a:gd name="connsiteY82-2926" fmla="*/ 3120828 h 6046908"/>
              <a:gd name="connsiteX83-2927" fmla="*/ 2957506 w 4527226"/>
              <a:gd name="connsiteY83-2928" fmla="*/ 3555168 h 6046908"/>
              <a:gd name="connsiteX84-2929" fmla="*/ 3010846 w 4527226"/>
              <a:gd name="connsiteY84-2930" fmla="*/ 3539928 h 6046908"/>
              <a:gd name="connsiteX85-2931" fmla="*/ 3109906 w 4527226"/>
              <a:gd name="connsiteY85-2932" fmla="*/ 3570408 h 6046908"/>
              <a:gd name="connsiteX86-2933" fmla="*/ 3140386 w 4527226"/>
              <a:gd name="connsiteY86-2934" fmla="*/ 3631368 h 6046908"/>
              <a:gd name="connsiteX87-2935" fmla="*/ 3117526 w 4527226"/>
              <a:gd name="connsiteY87-2936" fmla="*/ 3738048 h 6046908"/>
              <a:gd name="connsiteX88-2937" fmla="*/ 3125146 w 4527226"/>
              <a:gd name="connsiteY88-2938" fmla="*/ 4103808 h 6046908"/>
              <a:gd name="connsiteX89-2939" fmla="*/ 3163246 w 4527226"/>
              <a:gd name="connsiteY89-2940" fmla="*/ 4157148 h 6046908"/>
              <a:gd name="connsiteX90-2941" fmla="*/ 3201346 w 4527226"/>
              <a:gd name="connsiteY90-2942" fmla="*/ 4164768 h 6046908"/>
              <a:gd name="connsiteX91-2943" fmla="*/ 3231826 w 4527226"/>
              <a:gd name="connsiteY91-2944" fmla="*/ 4172388 h 6046908"/>
              <a:gd name="connsiteX92-2945" fmla="*/ 3285166 w 4527226"/>
              <a:gd name="connsiteY92-2946" fmla="*/ 4294308 h 6046908"/>
              <a:gd name="connsiteX93-2947" fmla="*/ 3300406 w 4527226"/>
              <a:gd name="connsiteY93-2948" fmla="*/ 4347648 h 6046908"/>
              <a:gd name="connsiteX94-2949" fmla="*/ 3330886 w 4527226"/>
              <a:gd name="connsiteY94-2950" fmla="*/ 4408608 h 6046908"/>
              <a:gd name="connsiteX95-2951" fmla="*/ 3551866 w 4527226"/>
              <a:gd name="connsiteY95-2952" fmla="*/ 4644828 h 6046908"/>
              <a:gd name="connsiteX96-2953" fmla="*/ 3887146 w 4527226"/>
              <a:gd name="connsiteY96-2954" fmla="*/ 5025828 h 6046908"/>
              <a:gd name="connsiteX97-2955" fmla="*/ 4100506 w 4527226"/>
              <a:gd name="connsiteY97-2956" fmla="*/ 5300148 h 6046908"/>
              <a:gd name="connsiteX98-2957" fmla="*/ 4367206 w 4527226"/>
              <a:gd name="connsiteY98-2958" fmla="*/ 5726868 h 6046908"/>
              <a:gd name="connsiteX99-2959" fmla="*/ 4527226 w 4527226"/>
              <a:gd name="connsiteY99-2960" fmla="*/ 6046908 h 6046908"/>
              <a:gd name="connsiteX0-2961" fmla="*/ 564826 w 4527226"/>
              <a:gd name="connsiteY0-2962" fmla="*/ 5353488 h 6046908"/>
              <a:gd name="connsiteX1-2963" fmla="*/ 602926 w 4527226"/>
              <a:gd name="connsiteY1-2964" fmla="*/ 5223948 h 6046908"/>
              <a:gd name="connsiteX2-2965" fmla="*/ 625786 w 4527226"/>
              <a:gd name="connsiteY2-2966" fmla="*/ 5178228 h 6046908"/>
              <a:gd name="connsiteX3-2967" fmla="*/ 701986 w 4527226"/>
              <a:gd name="connsiteY3-2968" fmla="*/ 5071548 h 6046908"/>
              <a:gd name="connsiteX4-2969" fmla="*/ 717226 w 4527226"/>
              <a:gd name="connsiteY4-2970" fmla="*/ 5063928 h 6046908"/>
              <a:gd name="connsiteX5-2971" fmla="*/ 709606 w 4527226"/>
              <a:gd name="connsiteY5-2972" fmla="*/ 5025828 h 6046908"/>
              <a:gd name="connsiteX6-2973" fmla="*/ 701986 w 4527226"/>
              <a:gd name="connsiteY6-2974" fmla="*/ 5002968 h 6046908"/>
              <a:gd name="connsiteX7-2975" fmla="*/ 968686 w 4527226"/>
              <a:gd name="connsiteY7-2976" fmla="*/ 4682928 h 6046908"/>
              <a:gd name="connsiteX8-2977" fmla="*/ 961066 w 4527226"/>
              <a:gd name="connsiteY8-2978" fmla="*/ 4644828 h 6046908"/>
              <a:gd name="connsiteX9-2979" fmla="*/ 1342066 w 4527226"/>
              <a:gd name="connsiteY9-2980" fmla="*/ 4172388 h 6046908"/>
              <a:gd name="connsiteX10-2981" fmla="*/ 1258246 w 4527226"/>
              <a:gd name="connsiteY10-2982" fmla="*/ 4012368 h 6046908"/>
              <a:gd name="connsiteX11-2983" fmla="*/ 1204906 w 4527226"/>
              <a:gd name="connsiteY11-2984" fmla="*/ 3928548 h 6046908"/>
              <a:gd name="connsiteX12-2985" fmla="*/ 1174426 w 4527226"/>
              <a:gd name="connsiteY12-2986" fmla="*/ 3768528 h 6046908"/>
              <a:gd name="connsiteX13-2987" fmla="*/ 1151566 w 4527226"/>
              <a:gd name="connsiteY13-2988" fmla="*/ 3699948 h 6046908"/>
              <a:gd name="connsiteX14-2989" fmla="*/ 1143946 w 4527226"/>
              <a:gd name="connsiteY14-2990" fmla="*/ 3669468 h 6046908"/>
              <a:gd name="connsiteX15-2991" fmla="*/ 1067746 w 4527226"/>
              <a:gd name="connsiteY15-2992" fmla="*/ 3661848 h 6046908"/>
              <a:gd name="connsiteX16-2993" fmla="*/ 938206 w 4527226"/>
              <a:gd name="connsiteY16-2994" fmla="*/ 3669468 h 6046908"/>
              <a:gd name="connsiteX17-2995" fmla="*/ 831526 w 4527226"/>
              <a:gd name="connsiteY17-2996" fmla="*/ 3692328 h 6046908"/>
              <a:gd name="connsiteX18-2997" fmla="*/ 610546 w 4527226"/>
              <a:gd name="connsiteY18-2998" fmla="*/ 3738048 h 6046908"/>
              <a:gd name="connsiteX19-2999" fmla="*/ 389566 w 4527226"/>
              <a:gd name="connsiteY19-3000" fmla="*/ 3638988 h 6046908"/>
              <a:gd name="connsiteX20-3001" fmla="*/ 381946 w 4527226"/>
              <a:gd name="connsiteY20-3002" fmla="*/ 3326568 h 6046908"/>
              <a:gd name="connsiteX21-3003" fmla="*/ 420046 w 4527226"/>
              <a:gd name="connsiteY21-3004" fmla="*/ 3227508 h 6046908"/>
              <a:gd name="connsiteX22-3005" fmla="*/ 389566 w 4527226"/>
              <a:gd name="connsiteY22-3006" fmla="*/ 3166548 h 6046908"/>
              <a:gd name="connsiteX23-3007" fmla="*/ 351466 w 4527226"/>
              <a:gd name="connsiteY23-3008" fmla="*/ 3105588 h 6046908"/>
              <a:gd name="connsiteX24-3009" fmla="*/ 397186 w 4527226"/>
              <a:gd name="connsiteY24-3010" fmla="*/ 3021768 h 6046908"/>
              <a:gd name="connsiteX25-3011" fmla="*/ 488626 w 4527226"/>
              <a:gd name="connsiteY25-3012" fmla="*/ 2998908 h 6046908"/>
              <a:gd name="connsiteX26-3013" fmla="*/ 471956 w 4527226"/>
              <a:gd name="connsiteY26-3014" fmla="*/ 2942709 h 6046908"/>
              <a:gd name="connsiteX27-3015" fmla="*/ 435286 w 4527226"/>
              <a:gd name="connsiteY27-3016" fmla="*/ 2930328 h 6046908"/>
              <a:gd name="connsiteX28-3017" fmla="*/ 389566 w 4527226"/>
              <a:gd name="connsiteY28-3018" fmla="*/ 2930328 h 6046908"/>
              <a:gd name="connsiteX29-3019" fmla="*/ 314000 w 4527226"/>
              <a:gd name="connsiteY29-3020" fmla="*/ 2893495 h 6046908"/>
              <a:gd name="connsiteX30-3021" fmla="*/ 320986 w 4527226"/>
              <a:gd name="connsiteY30-3022" fmla="*/ 2846508 h 6046908"/>
              <a:gd name="connsiteX31-3023" fmla="*/ 328606 w 4527226"/>
              <a:gd name="connsiteY31-3024" fmla="*/ 2793168 h 6046908"/>
              <a:gd name="connsiteX32-3025" fmla="*/ 313366 w 4527226"/>
              <a:gd name="connsiteY32-3026" fmla="*/ 2732208 h 6046908"/>
              <a:gd name="connsiteX33-3027" fmla="*/ 267646 w 4527226"/>
              <a:gd name="connsiteY33-3028" fmla="*/ 2671248 h 6046908"/>
              <a:gd name="connsiteX34-3029" fmla="*/ 176206 w 4527226"/>
              <a:gd name="connsiteY34-3030" fmla="*/ 2656008 h 6046908"/>
              <a:gd name="connsiteX35-3031" fmla="*/ 54286 w 4527226"/>
              <a:gd name="connsiteY35-3032" fmla="*/ 2610288 h 6046908"/>
              <a:gd name="connsiteX36-3033" fmla="*/ 7931 w 4527226"/>
              <a:gd name="connsiteY36-3034" fmla="*/ 2563298 h 6046908"/>
              <a:gd name="connsiteX37-3035" fmla="*/ 8566 w 4527226"/>
              <a:gd name="connsiteY37-3036" fmla="*/ 2488368 h 6046908"/>
              <a:gd name="connsiteX38-3037" fmla="*/ 92386 w 4527226"/>
              <a:gd name="connsiteY38-3038" fmla="*/ 2335968 h 6046908"/>
              <a:gd name="connsiteX39-3039" fmla="*/ 221926 w 4527226"/>
              <a:gd name="connsiteY39-3040" fmla="*/ 2175948 h 6046908"/>
              <a:gd name="connsiteX40-3041" fmla="*/ 282886 w 4527226"/>
              <a:gd name="connsiteY40-3042" fmla="*/ 2084508 h 6046908"/>
              <a:gd name="connsiteX41-3043" fmla="*/ 328606 w 4527226"/>
              <a:gd name="connsiteY41-3044" fmla="*/ 1977828 h 6046908"/>
              <a:gd name="connsiteX42-3045" fmla="*/ 359086 w 4527226"/>
              <a:gd name="connsiteY42-3046" fmla="*/ 1871148 h 6046908"/>
              <a:gd name="connsiteX43-3047" fmla="*/ 374326 w 4527226"/>
              <a:gd name="connsiteY43-3048" fmla="*/ 1810188 h 6046908"/>
              <a:gd name="connsiteX44-3049" fmla="*/ 343846 w 4527226"/>
              <a:gd name="connsiteY44-3050" fmla="*/ 1756848 h 6046908"/>
              <a:gd name="connsiteX45-3051" fmla="*/ 328606 w 4527226"/>
              <a:gd name="connsiteY45-3052" fmla="*/ 1680648 h 6046908"/>
              <a:gd name="connsiteX46-3053" fmla="*/ 412426 w 4527226"/>
              <a:gd name="connsiteY46-3054" fmla="*/ 1474908 h 6046908"/>
              <a:gd name="connsiteX47-3055" fmla="*/ 442906 w 4527226"/>
              <a:gd name="connsiteY47-3056" fmla="*/ 1307268 h 6046908"/>
              <a:gd name="connsiteX48-3057" fmla="*/ 465766 w 4527226"/>
              <a:gd name="connsiteY48-3058" fmla="*/ 1192968 h 6046908"/>
              <a:gd name="connsiteX49-3059" fmla="*/ 503866 w 4527226"/>
              <a:gd name="connsiteY49-3060" fmla="*/ 1055808 h 6046908"/>
              <a:gd name="connsiteX50-3061" fmla="*/ 557206 w 4527226"/>
              <a:gd name="connsiteY50-3062" fmla="*/ 888168 h 6046908"/>
              <a:gd name="connsiteX51-3063" fmla="*/ 503866 w 4527226"/>
              <a:gd name="connsiteY51-3064" fmla="*/ 888168 h 6046908"/>
              <a:gd name="connsiteX52-3065" fmla="*/ 412426 w 4527226"/>
              <a:gd name="connsiteY52-3066" fmla="*/ 834828 h 6046908"/>
              <a:gd name="connsiteX53-3067" fmla="*/ 328606 w 4527226"/>
              <a:gd name="connsiteY53-3068" fmla="*/ 789108 h 6046908"/>
              <a:gd name="connsiteX54-3069" fmla="*/ 260026 w 4527226"/>
              <a:gd name="connsiteY54-3070" fmla="*/ 773868 h 6046908"/>
              <a:gd name="connsiteX55-3071" fmla="*/ 214306 w 4527226"/>
              <a:gd name="connsiteY55-3072" fmla="*/ 751008 h 6046908"/>
              <a:gd name="connsiteX56-3073" fmla="*/ 260026 w 4527226"/>
              <a:gd name="connsiteY56-3074" fmla="*/ 674808 h 6046908"/>
              <a:gd name="connsiteX57-3075" fmla="*/ 374326 w 4527226"/>
              <a:gd name="connsiteY57-3076" fmla="*/ 606228 h 6046908"/>
              <a:gd name="connsiteX58-3077" fmla="*/ 557206 w 4527226"/>
              <a:gd name="connsiteY58-3078" fmla="*/ 507168 h 6046908"/>
              <a:gd name="connsiteX59-3079" fmla="*/ 656266 w 4527226"/>
              <a:gd name="connsiteY59-3080" fmla="*/ 423348 h 6046908"/>
              <a:gd name="connsiteX60-3081" fmla="*/ 892486 w 4527226"/>
              <a:gd name="connsiteY60-3082" fmla="*/ 232848 h 6046908"/>
              <a:gd name="connsiteX61-3083" fmla="*/ 1174426 w 4527226"/>
              <a:gd name="connsiteY61-3084" fmla="*/ 80448 h 6046908"/>
              <a:gd name="connsiteX62-3085" fmla="*/ 1593526 w 4527226"/>
              <a:gd name="connsiteY62-3086" fmla="*/ 11868 h 6046908"/>
              <a:gd name="connsiteX63-3087" fmla="*/ 1944046 w 4527226"/>
              <a:gd name="connsiteY63-3088" fmla="*/ 4248 h 6046908"/>
              <a:gd name="connsiteX64-3089" fmla="*/ 2172646 w 4527226"/>
              <a:gd name="connsiteY64-3090" fmla="*/ 4248 h 6046908"/>
              <a:gd name="connsiteX65-3091" fmla="*/ 2393626 w 4527226"/>
              <a:gd name="connsiteY65-3092" fmla="*/ 57588 h 6046908"/>
              <a:gd name="connsiteX66-3093" fmla="*/ 2667946 w 4527226"/>
              <a:gd name="connsiteY66-3094" fmla="*/ 133788 h 6046908"/>
              <a:gd name="connsiteX67-3095" fmla="*/ 2820346 w 4527226"/>
              <a:gd name="connsiteY67-3096" fmla="*/ 202368 h 6046908"/>
              <a:gd name="connsiteX68-3097" fmla="*/ 3102286 w 4527226"/>
              <a:gd name="connsiteY68-3098" fmla="*/ 400488 h 6046908"/>
              <a:gd name="connsiteX69-3099" fmla="*/ 3285166 w 4527226"/>
              <a:gd name="connsiteY69-3100" fmla="*/ 651948 h 6046908"/>
              <a:gd name="connsiteX70-3101" fmla="*/ 3407086 w 4527226"/>
              <a:gd name="connsiteY70-3102" fmla="*/ 918648 h 6046908"/>
              <a:gd name="connsiteX71-3103" fmla="*/ 3475666 w 4527226"/>
              <a:gd name="connsiteY71-3104" fmla="*/ 1238688 h 6046908"/>
              <a:gd name="connsiteX72-3105" fmla="*/ 3506146 w 4527226"/>
              <a:gd name="connsiteY72-3106" fmla="*/ 1543488 h 6046908"/>
              <a:gd name="connsiteX73-3107" fmla="*/ 3506146 w 4527226"/>
              <a:gd name="connsiteY73-3108" fmla="*/ 1962588 h 6046908"/>
              <a:gd name="connsiteX74-3109" fmla="*/ 3338506 w 4527226"/>
              <a:gd name="connsiteY74-3110" fmla="*/ 2305488 h 6046908"/>
              <a:gd name="connsiteX75-3111" fmla="*/ 3254686 w 4527226"/>
              <a:gd name="connsiteY75-3112" fmla="*/ 2473128 h 6046908"/>
              <a:gd name="connsiteX76-3113" fmla="*/ 3132766 w 4527226"/>
              <a:gd name="connsiteY76-3114" fmla="*/ 2663628 h 6046908"/>
              <a:gd name="connsiteX77-3115" fmla="*/ 3071806 w 4527226"/>
              <a:gd name="connsiteY77-3116" fmla="*/ 2838888 h 6046908"/>
              <a:gd name="connsiteX78-3117" fmla="*/ 3064186 w 4527226"/>
              <a:gd name="connsiteY78-3118" fmla="*/ 2915088 h 6046908"/>
              <a:gd name="connsiteX79-3119" fmla="*/ 3018466 w 4527226"/>
              <a:gd name="connsiteY79-3120" fmla="*/ 3014148 h 6046908"/>
              <a:gd name="connsiteX80-3121" fmla="*/ 2980366 w 4527226"/>
              <a:gd name="connsiteY80-3122" fmla="*/ 3082728 h 6046908"/>
              <a:gd name="connsiteX81-3123" fmla="*/ 2957506 w 4527226"/>
              <a:gd name="connsiteY81-3124" fmla="*/ 3120828 h 6046908"/>
              <a:gd name="connsiteX82-3125" fmla="*/ 2957506 w 4527226"/>
              <a:gd name="connsiteY82-3126" fmla="*/ 3555168 h 6046908"/>
              <a:gd name="connsiteX83-3127" fmla="*/ 3010846 w 4527226"/>
              <a:gd name="connsiteY83-3128" fmla="*/ 3539928 h 6046908"/>
              <a:gd name="connsiteX84-3129" fmla="*/ 3109906 w 4527226"/>
              <a:gd name="connsiteY84-3130" fmla="*/ 3570408 h 6046908"/>
              <a:gd name="connsiteX85-3131" fmla="*/ 3140386 w 4527226"/>
              <a:gd name="connsiteY85-3132" fmla="*/ 3631368 h 6046908"/>
              <a:gd name="connsiteX86-3133" fmla="*/ 3117526 w 4527226"/>
              <a:gd name="connsiteY86-3134" fmla="*/ 3738048 h 6046908"/>
              <a:gd name="connsiteX87-3135" fmla="*/ 3125146 w 4527226"/>
              <a:gd name="connsiteY87-3136" fmla="*/ 4103808 h 6046908"/>
              <a:gd name="connsiteX88-3137" fmla="*/ 3163246 w 4527226"/>
              <a:gd name="connsiteY88-3138" fmla="*/ 4157148 h 6046908"/>
              <a:gd name="connsiteX89-3139" fmla="*/ 3201346 w 4527226"/>
              <a:gd name="connsiteY89-3140" fmla="*/ 4164768 h 6046908"/>
              <a:gd name="connsiteX90-3141" fmla="*/ 3231826 w 4527226"/>
              <a:gd name="connsiteY90-3142" fmla="*/ 4172388 h 6046908"/>
              <a:gd name="connsiteX91-3143" fmla="*/ 3285166 w 4527226"/>
              <a:gd name="connsiteY91-3144" fmla="*/ 4294308 h 6046908"/>
              <a:gd name="connsiteX92-3145" fmla="*/ 3300406 w 4527226"/>
              <a:gd name="connsiteY92-3146" fmla="*/ 4347648 h 6046908"/>
              <a:gd name="connsiteX93-3147" fmla="*/ 3330886 w 4527226"/>
              <a:gd name="connsiteY93-3148" fmla="*/ 4408608 h 6046908"/>
              <a:gd name="connsiteX94-3149" fmla="*/ 3551866 w 4527226"/>
              <a:gd name="connsiteY94-3150" fmla="*/ 4644828 h 6046908"/>
              <a:gd name="connsiteX95-3151" fmla="*/ 3887146 w 4527226"/>
              <a:gd name="connsiteY95-3152" fmla="*/ 5025828 h 6046908"/>
              <a:gd name="connsiteX96-3153" fmla="*/ 4100506 w 4527226"/>
              <a:gd name="connsiteY96-3154" fmla="*/ 5300148 h 6046908"/>
              <a:gd name="connsiteX97-3155" fmla="*/ 4367206 w 4527226"/>
              <a:gd name="connsiteY97-3156" fmla="*/ 5726868 h 6046908"/>
              <a:gd name="connsiteX98-3157" fmla="*/ 4527226 w 4527226"/>
              <a:gd name="connsiteY98-3158" fmla="*/ 6046908 h 6046908"/>
              <a:gd name="connsiteX0-3159" fmla="*/ 602926 w 4527226"/>
              <a:gd name="connsiteY0-3160" fmla="*/ 5223948 h 6046908"/>
              <a:gd name="connsiteX1-3161" fmla="*/ 625786 w 4527226"/>
              <a:gd name="connsiteY1-3162" fmla="*/ 5178228 h 6046908"/>
              <a:gd name="connsiteX2-3163" fmla="*/ 701986 w 4527226"/>
              <a:gd name="connsiteY2-3164" fmla="*/ 5071548 h 6046908"/>
              <a:gd name="connsiteX3-3165" fmla="*/ 717226 w 4527226"/>
              <a:gd name="connsiteY3-3166" fmla="*/ 5063928 h 6046908"/>
              <a:gd name="connsiteX4-3167" fmla="*/ 709606 w 4527226"/>
              <a:gd name="connsiteY4-3168" fmla="*/ 5025828 h 6046908"/>
              <a:gd name="connsiteX5-3169" fmla="*/ 701986 w 4527226"/>
              <a:gd name="connsiteY5-3170" fmla="*/ 5002968 h 6046908"/>
              <a:gd name="connsiteX6-3171" fmla="*/ 968686 w 4527226"/>
              <a:gd name="connsiteY6-3172" fmla="*/ 4682928 h 6046908"/>
              <a:gd name="connsiteX7-3173" fmla="*/ 961066 w 4527226"/>
              <a:gd name="connsiteY7-3174" fmla="*/ 4644828 h 6046908"/>
              <a:gd name="connsiteX8-3175" fmla="*/ 1342066 w 4527226"/>
              <a:gd name="connsiteY8-3176" fmla="*/ 4172388 h 6046908"/>
              <a:gd name="connsiteX9-3177" fmla="*/ 1258246 w 4527226"/>
              <a:gd name="connsiteY9-3178" fmla="*/ 4012368 h 6046908"/>
              <a:gd name="connsiteX10-3179" fmla="*/ 1204906 w 4527226"/>
              <a:gd name="connsiteY10-3180" fmla="*/ 3928548 h 6046908"/>
              <a:gd name="connsiteX11-3181" fmla="*/ 1174426 w 4527226"/>
              <a:gd name="connsiteY11-3182" fmla="*/ 3768528 h 6046908"/>
              <a:gd name="connsiteX12-3183" fmla="*/ 1151566 w 4527226"/>
              <a:gd name="connsiteY12-3184" fmla="*/ 3699948 h 6046908"/>
              <a:gd name="connsiteX13-3185" fmla="*/ 1143946 w 4527226"/>
              <a:gd name="connsiteY13-3186" fmla="*/ 3669468 h 6046908"/>
              <a:gd name="connsiteX14-3187" fmla="*/ 1067746 w 4527226"/>
              <a:gd name="connsiteY14-3188" fmla="*/ 3661848 h 6046908"/>
              <a:gd name="connsiteX15-3189" fmla="*/ 938206 w 4527226"/>
              <a:gd name="connsiteY15-3190" fmla="*/ 3669468 h 6046908"/>
              <a:gd name="connsiteX16-3191" fmla="*/ 831526 w 4527226"/>
              <a:gd name="connsiteY16-3192" fmla="*/ 3692328 h 6046908"/>
              <a:gd name="connsiteX17-3193" fmla="*/ 610546 w 4527226"/>
              <a:gd name="connsiteY17-3194" fmla="*/ 3738048 h 6046908"/>
              <a:gd name="connsiteX18-3195" fmla="*/ 389566 w 4527226"/>
              <a:gd name="connsiteY18-3196" fmla="*/ 3638988 h 6046908"/>
              <a:gd name="connsiteX19-3197" fmla="*/ 381946 w 4527226"/>
              <a:gd name="connsiteY19-3198" fmla="*/ 3326568 h 6046908"/>
              <a:gd name="connsiteX20-3199" fmla="*/ 420046 w 4527226"/>
              <a:gd name="connsiteY20-3200" fmla="*/ 3227508 h 6046908"/>
              <a:gd name="connsiteX21-3201" fmla="*/ 389566 w 4527226"/>
              <a:gd name="connsiteY21-3202" fmla="*/ 3166548 h 6046908"/>
              <a:gd name="connsiteX22-3203" fmla="*/ 351466 w 4527226"/>
              <a:gd name="connsiteY22-3204" fmla="*/ 3105588 h 6046908"/>
              <a:gd name="connsiteX23-3205" fmla="*/ 397186 w 4527226"/>
              <a:gd name="connsiteY23-3206" fmla="*/ 3021768 h 6046908"/>
              <a:gd name="connsiteX24-3207" fmla="*/ 488626 w 4527226"/>
              <a:gd name="connsiteY24-3208" fmla="*/ 2998908 h 6046908"/>
              <a:gd name="connsiteX25-3209" fmla="*/ 471956 w 4527226"/>
              <a:gd name="connsiteY25-3210" fmla="*/ 2942709 h 6046908"/>
              <a:gd name="connsiteX26-3211" fmla="*/ 435286 w 4527226"/>
              <a:gd name="connsiteY26-3212" fmla="*/ 2930328 h 6046908"/>
              <a:gd name="connsiteX27-3213" fmla="*/ 389566 w 4527226"/>
              <a:gd name="connsiteY27-3214" fmla="*/ 2930328 h 6046908"/>
              <a:gd name="connsiteX28-3215" fmla="*/ 314000 w 4527226"/>
              <a:gd name="connsiteY28-3216" fmla="*/ 2893495 h 6046908"/>
              <a:gd name="connsiteX29-3217" fmla="*/ 320986 w 4527226"/>
              <a:gd name="connsiteY29-3218" fmla="*/ 2846508 h 6046908"/>
              <a:gd name="connsiteX30-3219" fmla="*/ 328606 w 4527226"/>
              <a:gd name="connsiteY30-3220" fmla="*/ 2793168 h 6046908"/>
              <a:gd name="connsiteX31-3221" fmla="*/ 313366 w 4527226"/>
              <a:gd name="connsiteY31-3222" fmla="*/ 2732208 h 6046908"/>
              <a:gd name="connsiteX32-3223" fmla="*/ 267646 w 4527226"/>
              <a:gd name="connsiteY32-3224" fmla="*/ 2671248 h 6046908"/>
              <a:gd name="connsiteX33-3225" fmla="*/ 176206 w 4527226"/>
              <a:gd name="connsiteY33-3226" fmla="*/ 2656008 h 6046908"/>
              <a:gd name="connsiteX34-3227" fmla="*/ 54286 w 4527226"/>
              <a:gd name="connsiteY34-3228" fmla="*/ 2610288 h 6046908"/>
              <a:gd name="connsiteX35-3229" fmla="*/ 7931 w 4527226"/>
              <a:gd name="connsiteY35-3230" fmla="*/ 2563298 h 6046908"/>
              <a:gd name="connsiteX36-3231" fmla="*/ 8566 w 4527226"/>
              <a:gd name="connsiteY36-3232" fmla="*/ 2488368 h 6046908"/>
              <a:gd name="connsiteX37-3233" fmla="*/ 92386 w 4527226"/>
              <a:gd name="connsiteY37-3234" fmla="*/ 2335968 h 6046908"/>
              <a:gd name="connsiteX38-3235" fmla="*/ 221926 w 4527226"/>
              <a:gd name="connsiteY38-3236" fmla="*/ 2175948 h 6046908"/>
              <a:gd name="connsiteX39-3237" fmla="*/ 282886 w 4527226"/>
              <a:gd name="connsiteY39-3238" fmla="*/ 2084508 h 6046908"/>
              <a:gd name="connsiteX40-3239" fmla="*/ 328606 w 4527226"/>
              <a:gd name="connsiteY40-3240" fmla="*/ 1977828 h 6046908"/>
              <a:gd name="connsiteX41-3241" fmla="*/ 359086 w 4527226"/>
              <a:gd name="connsiteY41-3242" fmla="*/ 1871148 h 6046908"/>
              <a:gd name="connsiteX42-3243" fmla="*/ 374326 w 4527226"/>
              <a:gd name="connsiteY42-3244" fmla="*/ 1810188 h 6046908"/>
              <a:gd name="connsiteX43-3245" fmla="*/ 343846 w 4527226"/>
              <a:gd name="connsiteY43-3246" fmla="*/ 1756848 h 6046908"/>
              <a:gd name="connsiteX44-3247" fmla="*/ 328606 w 4527226"/>
              <a:gd name="connsiteY44-3248" fmla="*/ 1680648 h 6046908"/>
              <a:gd name="connsiteX45-3249" fmla="*/ 412426 w 4527226"/>
              <a:gd name="connsiteY45-3250" fmla="*/ 1474908 h 6046908"/>
              <a:gd name="connsiteX46-3251" fmla="*/ 442906 w 4527226"/>
              <a:gd name="connsiteY46-3252" fmla="*/ 1307268 h 6046908"/>
              <a:gd name="connsiteX47-3253" fmla="*/ 465766 w 4527226"/>
              <a:gd name="connsiteY47-3254" fmla="*/ 1192968 h 6046908"/>
              <a:gd name="connsiteX48-3255" fmla="*/ 503866 w 4527226"/>
              <a:gd name="connsiteY48-3256" fmla="*/ 1055808 h 6046908"/>
              <a:gd name="connsiteX49-3257" fmla="*/ 557206 w 4527226"/>
              <a:gd name="connsiteY49-3258" fmla="*/ 888168 h 6046908"/>
              <a:gd name="connsiteX50-3259" fmla="*/ 503866 w 4527226"/>
              <a:gd name="connsiteY50-3260" fmla="*/ 888168 h 6046908"/>
              <a:gd name="connsiteX51-3261" fmla="*/ 412426 w 4527226"/>
              <a:gd name="connsiteY51-3262" fmla="*/ 834828 h 6046908"/>
              <a:gd name="connsiteX52-3263" fmla="*/ 328606 w 4527226"/>
              <a:gd name="connsiteY52-3264" fmla="*/ 789108 h 6046908"/>
              <a:gd name="connsiteX53-3265" fmla="*/ 260026 w 4527226"/>
              <a:gd name="connsiteY53-3266" fmla="*/ 773868 h 6046908"/>
              <a:gd name="connsiteX54-3267" fmla="*/ 214306 w 4527226"/>
              <a:gd name="connsiteY54-3268" fmla="*/ 751008 h 6046908"/>
              <a:gd name="connsiteX55-3269" fmla="*/ 260026 w 4527226"/>
              <a:gd name="connsiteY55-3270" fmla="*/ 674808 h 6046908"/>
              <a:gd name="connsiteX56-3271" fmla="*/ 374326 w 4527226"/>
              <a:gd name="connsiteY56-3272" fmla="*/ 606228 h 6046908"/>
              <a:gd name="connsiteX57-3273" fmla="*/ 557206 w 4527226"/>
              <a:gd name="connsiteY57-3274" fmla="*/ 507168 h 6046908"/>
              <a:gd name="connsiteX58-3275" fmla="*/ 656266 w 4527226"/>
              <a:gd name="connsiteY58-3276" fmla="*/ 423348 h 6046908"/>
              <a:gd name="connsiteX59-3277" fmla="*/ 892486 w 4527226"/>
              <a:gd name="connsiteY59-3278" fmla="*/ 232848 h 6046908"/>
              <a:gd name="connsiteX60-3279" fmla="*/ 1174426 w 4527226"/>
              <a:gd name="connsiteY60-3280" fmla="*/ 80448 h 6046908"/>
              <a:gd name="connsiteX61-3281" fmla="*/ 1593526 w 4527226"/>
              <a:gd name="connsiteY61-3282" fmla="*/ 11868 h 6046908"/>
              <a:gd name="connsiteX62-3283" fmla="*/ 1944046 w 4527226"/>
              <a:gd name="connsiteY62-3284" fmla="*/ 4248 h 6046908"/>
              <a:gd name="connsiteX63-3285" fmla="*/ 2172646 w 4527226"/>
              <a:gd name="connsiteY63-3286" fmla="*/ 4248 h 6046908"/>
              <a:gd name="connsiteX64-3287" fmla="*/ 2393626 w 4527226"/>
              <a:gd name="connsiteY64-3288" fmla="*/ 57588 h 6046908"/>
              <a:gd name="connsiteX65-3289" fmla="*/ 2667946 w 4527226"/>
              <a:gd name="connsiteY65-3290" fmla="*/ 133788 h 6046908"/>
              <a:gd name="connsiteX66-3291" fmla="*/ 2820346 w 4527226"/>
              <a:gd name="connsiteY66-3292" fmla="*/ 202368 h 6046908"/>
              <a:gd name="connsiteX67-3293" fmla="*/ 3102286 w 4527226"/>
              <a:gd name="connsiteY67-3294" fmla="*/ 400488 h 6046908"/>
              <a:gd name="connsiteX68-3295" fmla="*/ 3285166 w 4527226"/>
              <a:gd name="connsiteY68-3296" fmla="*/ 651948 h 6046908"/>
              <a:gd name="connsiteX69-3297" fmla="*/ 3407086 w 4527226"/>
              <a:gd name="connsiteY69-3298" fmla="*/ 918648 h 6046908"/>
              <a:gd name="connsiteX70-3299" fmla="*/ 3475666 w 4527226"/>
              <a:gd name="connsiteY70-3300" fmla="*/ 1238688 h 6046908"/>
              <a:gd name="connsiteX71-3301" fmla="*/ 3506146 w 4527226"/>
              <a:gd name="connsiteY71-3302" fmla="*/ 1543488 h 6046908"/>
              <a:gd name="connsiteX72-3303" fmla="*/ 3506146 w 4527226"/>
              <a:gd name="connsiteY72-3304" fmla="*/ 1962588 h 6046908"/>
              <a:gd name="connsiteX73-3305" fmla="*/ 3338506 w 4527226"/>
              <a:gd name="connsiteY73-3306" fmla="*/ 2305488 h 6046908"/>
              <a:gd name="connsiteX74-3307" fmla="*/ 3254686 w 4527226"/>
              <a:gd name="connsiteY74-3308" fmla="*/ 2473128 h 6046908"/>
              <a:gd name="connsiteX75-3309" fmla="*/ 3132766 w 4527226"/>
              <a:gd name="connsiteY75-3310" fmla="*/ 2663628 h 6046908"/>
              <a:gd name="connsiteX76-3311" fmla="*/ 3071806 w 4527226"/>
              <a:gd name="connsiteY76-3312" fmla="*/ 2838888 h 6046908"/>
              <a:gd name="connsiteX77-3313" fmla="*/ 3064186 w 4527226"/>
              <a:gd name="connsiteY77-3314" fmla="*/ 2915088 h 6046908"/>
              <a:gd name="connsiteX78-3315" fmla="*/ 3018466 w 4527226"/>
              <a:gd name="connsiteY78-3316" fmla="*/ 3014148 h 6046908"/>
              <a:gd name="connsiteX79-3317" fmla="*/ 2980366 w 4527226"/>
              <a:gd name="connsiteY79-3318" fmla="*/ 3082728 h 6046908"/>
              <a:gd name="connsiteX80-3319" fmla="*/ 2957506 w 4527226"/>
              <a:gd name="connsiteY80-3320" fmla="*/ 3120828 h 6046908"/>
              <a:gd name="connsiteX81-3321" fmla="*/ 2957506 w 4527226"/>
              <a:gd name="connsiteY81-3322" fmla="*/ 3555168 h 6046908"/>
              <a:gd name="connsiteX82-3323" fmla="*/ 3010846 w 4527226"/>
              <a:gd name="connsiteY82-3324" fmla="*/ 3539928 h 6046908"/>
              <a:gd name="connsiteX83-3325" fmla="*/ 3109906 w 4527226"/>
              <a:gd name="connsiteY83-3326" fmla="*/ 3570408 h 6046908"/>
              <a:gd name="connsiteX84-3327" fmla="*/ 3140386 w 4527226"/>
              <a:gd name="connsiteY84-3328" fmla="*/ 3631368 h 6046908"/>
              <a:gd name="connsiteX85-3329" fmla="*/ 3117526 w 4527226"/>
              <a:gd name="connsiteY85-3330" fmla="*/ 3738048 h 6046908"/>
              <a:gd name="connsiteX86-3331" fmla="*/ 3125146 w 4527226"/>
              <a:gd name="connsiteY86-3332" fmla="*/ 4103808 h 6046908"/>
              <a:gd name="connsiteX87-3333" fmla="*/ 3163246 w 4527226"/>
              <a:gd name="connsiteY87-3334" fmla="*/ 4157148 h 6046908"/>
              <a:gd name="connsiteX88-3335" fmla="*/ 3201346 w 4527226"/>
              <a:gd name="connsiteY88-3336" fmla="*/ 4164768 h 6046908"/>
              <a:gd name="connsiteX89-3337" fmla="*/ 3231826 w 4527226"/>
              <a:gd name="connsiteY89-3338" fmla="*/ 4172388 h 6046908"/>
              <a:gd name="connsiteX90-3339" fmla="*/ 3285166 w 4527226"/>
              <a:gd name="connsiteY90-3340" fmla="*/ 4294308 h 6046908"/>
              <a:gd name="connsiteX91-3341" fmla="*/ 3300406 w 4527226"/>
              <a:gd name="connsiteY91-3342" fmla="*/ 4347648 h 6046908"/>
              <a:gd name="connsiteX92-3343" fmla="*/ 3330886 w 4527226"/>
              <a:gd name="connsiteY92-3344" fmla="*/ 4408608 h 6046908"/>
              <a:gd name="connsiteX93-3345" fmla="*/ 3551866 w 4527226"/>
              <a:gd name="connsiteY93-3346" fmla="*/ 4644828 h 6046908"/>
              <a:gd name="connsiteX94-3347" fmla="*/ 3887146 w 4527226"/>
              <a:gd name="connsiteY94-3348" fmla="*/ 5025828 h 6046908"/>
              <a:gd name="connsiteX95-3349" fmla="*/ 4100506 w 4527226"/>
              <a:gd name="connsiteY95-3350" fmla="*/ 5300148 h 6046908"/>
              <a:gd name="connsiteX96-3351" fmla="*/ 4367206 w 4527226"/>
              <a:gd name="connsiteY96-3352" fmla="*/ 5726868 h 6046908"/>
              <a:gd name="connsiteX97-3353" fmla="*/ 4527226 w 4527226"/>
              <a:gd name="connsiteY97-3354" fmla="*/ 6046908 h 6046908"/>
              <a:gd name="connsiteX0-3355" fmla="*/ 625786 w 4527226"/>
              <a:gd name="connsiteY0-3356" fmla="*/ 5178228 h 6046908"/>
              <a:gd name="connsiteX1-3357" fmla="*/ 701986 w 4527226"/>
              <a:gd name="connsiteY1-3358" fmla="*/ 5071548 h 6046908"/>
              <a:gd name="connsiteX2-3359" fmla="*/ 717226 w 4527226"/>
              <a:gd name="connsiteY2-3360" fmla="*/ 5063928 h 6046908"/>
              <a:gd name="connsiteX3-3361" fmla="*/ 709606 w 4527226"/>
              <a:gd name="connsiteY3-3362" fmla="*/ 5025828 h 6046908"/>
              <a:gd name="connsiteX4-3363" fmla="*/ 701986 w 4527226"/>
              <a:gd name="connsiteY4-3364" fmla="*/ 5002968 h 6046908"/>
              <a:gd name="connsiteX5-3365" fmla="*/ 968686 w 4527226"/>
              <a:gd name="connsiteY5-3366" fmla="*/ 4682928 h 6046908"/>
              <a:gd name="connsiteX6-3367" fmla="*/ 961066 w 4527226"/>
              <a:gd name="connsiteY6-3368" fmla="*/ 4644828 h 6046908"/>
              <a:gd name="connsiteX7-3369" fmla="*/ 1342066 w 4527226"/>
              <a:gd name="connsiteY7-3370" fmla="*/ 4172388 h 6046908"/>
              <a:gd name="connsiteX8-3371" fmla="*/ 1258246 w 4527226"/>
              <a:gd name="connsiteY8-3372" fmla="*/ 4012368 h 6046908"/>
              <a:gd name="connsiteX9-3373" fmla="*/ 1204906 w 4527226"/>
              <a:gd name="connsiteY9-3374" fmla="*/ 3928548 h 6046908"/>
              <a:gd name="connsiteX10-3375" fmla="*/ 1174426 w 4527226"/>
              <a:gd name="connsiteY10-3376" fmla="*/ 3768528 h 6046908"/>
              <a:gd name="connsiteX11-3377" fmla="*/ 1151566 w 4527226"/>
              <a:gd name="connsiteY11-3378" fmla="*/ 3699948 h 6046908"/>
              <a:gd name="connsiteX12-3379" fmla="*/ 1143946 w 4527226"/>
              <a:gd name="connsiteY12-3380" fmla="*/ 3669468 h 6046908"/>
              <a:gd name="connsiteX13-3381" fmla="*/ 1067746 w 4527226"/>
              <a:gd name="connsiteY13-3382" fmla="*/ 3661848 h 6046908"/>
              <a:gd name="connsiteX14-3383" fmla="*/ 938206 w 4527226"/>
              <a:gd name="connsiteY14-3384" fmla="*/ 3669468 h 6046908"/>
              <a:gd name="connsiteX15-3385" fmla="*/ 831526 w 4527226"/>
              <a:gd name="connsiteY15-3386" fmla="*/ 3692328 h 6046908"/>
              <a:gd name="connsiteX16-3387" fmla="*/ 610546 w 4527226"/>
              <a:gd name="connsiteY16-3388" fmla="*/ 3738048 h 6046908"/>
              <a:gd name="connsiteX17-3389" fmla="*/ 389566 w 4527226"/>
              <a:gd name="connsiteY17-3390" fmla="*/ 3638988 h 6046908"/>
              <a:gd name="connsiteX18-3391" fmla="*/ 381946 w 4527226"/>
              <a:gd name="connsiteY18-3392" fmla="*/ 3326568 h 6046908"/>
              <a:gd name="connsiteX19-3393" fmla="*/ 420046 w 4527226"/>
              <a:gd name="connsiteY19-3394" fmla="*/ 3227508 h 6046908"/>
              <a:gd name="connsiteX20-3395" fmla="*/ 389566 w 4527226"/>
              <a:gd name="connsiteY20-3396" fmla="*/ 3166548 h 6046908"/>
              <a:gd name="connsiteX21-3397" fmla="*/ 351466 w 4527226"/>
              <a:gd name="connsiteY21-3398" fmla="*/ 3105588 h 6046908"/>
              <a:gd name="connsiteX22-3399" fmla="*/ 397186 w 4527226"/>
              <a:gd name="connsiteY22-3400" fmla="*/ 3021768 h 6046908"/>
              <a:gd name="connsiteX23-3401" fmla="*/ 488626 w 4527226"/>
              <a:gd name="connsiteY23-3402" fmla="*/ 2998908 h 6046908"/>
              <a:gd name="connsiteX24-3403" fmla="*/ 471956 w 4527226"/>
              <a:gd name="connsiteY24-3404" fmla="*/ 2942709 h 6046908"/>
              <a:gd name="connsiteX25-3405" fmla="*/ 435286 w 4527226"/>
              <a:gd name="connsiteY25-3406" fmla="*/ 2930328 h 6046908"/>
              <a:gd name="connsiteX26-3407" fmla="*/ 389566 w 4527226"/>
              <a:gd name="connsiteY26-3408" fmla="*/ 2930328 h 6046908"/>
              <a:gd name="connsiteX27-3409" fmla="*/ 314000 w 4527226"/>
              <a:gd name="connsiteY27-3410" fmla="*/ 2893495 h 6046908"/>
              <a:gd name="connsiteX28-3411" fmla="*/ 320986 w 4527226"/>
              <a:gd name="connsiteY28-3412" fmla="*/ 2846508 h 6046908"/>
              <a:gd name="connsiteX29-3413" fmla="*/ 328606 w 4527226"/>
              <a:gd name="connsiteY29-3414" fmla="*/ 2793168 h 6046908"/>
              <a:gd name="connsiteX30-3415" fmla="*/ 313366 w 4527226"/>
              <a:gd name="connsiteY30-3416" fmla="*/ 2732208 h 6046908"/>
              <a:gd name="connsiteX31-3417" fmla="*/ 267646 w 4527226"/>
              <a:gd name="connsiteY31-3418" fmla="*/ 2671248 h 6046908"/>
              <a:gd name="connsiteX32-3419" fmla="*/ 176206 w 4527226"/>
              <a:gd name="connsiteY32-3420" fmla="*/ 2656008 h 6046908"/>
              <a:gd name="connsiteX33-3421" fmla="*/ 54286 w 4527226"/>
              <a:gd name="connsiteY33-3422" fmla="*/ 2610288 h 6046908"/>
              <a:gd name="connsiteX34-3423" fmla="*/ 7931 w 4527226"/>
              <a:gd name="connsiteY34-3424" fmla="*/ 2563298 h 6046908"/>
              <a:gd name="connsiteX35-3425" fmla="*/ 8566 w 4527226"/>
              <a:gd name="connsiteY35-3426" fmla="*/ 2488368 h 6046908"/>
              <a:gd name="connsiteX36-3427" fmla="*/ 92386 w 4527226"/>
              <a:gd name="connsiteY36-3428" fmla="*/ 2335968 h 6046908"/>
              <a:gd name="connsiteX37-3429" fmla="*/ 221926 w 4527226"/>
              <a:gd name="connsiteY37-3430" fmla="*/ 2175948 h 6046908"/>
              <a:gd name="connsiteX38-3431" fmla="*/ 282886 w 4527226"/>
              <a:gd name="connsiteY38-3432" fmla="*/ 2084508 h 6046908"/>
              <a:gd name="connsiteX39-3433" fmla="*/ 328606 w 4527226"/>
              <a:gd name="connsiteY39-3434" fmla="*/ 1977828 h 6046908"/>
              <a:gd name="connsiteX40-3435" fmla="*/ 359086 w 4527226"/>
              <a:gd name="connsiteY40-3436" fmla="*/ 1871148 h 6046908"/>
              <a:gd name="connsiteX41-3437" fmla="*/ 374326 w 4527226"/>
              <a:gd name="connsiteY41-3438" fmla="*/ 1810188 h 6046908"/>
              <a:gd name="connsiteX42-3439" fmla="*/ 343846 w 4527226"/>
              <a:gd name="connsiteY42-3440" fmla="*/ 1756848 h 6046908"/>
              <a:gd name="connsiteX43-3441" fmla="*/ 328606 w 4527226"/>
              <a:gd name="connsiteY43-3442" fmla="*/ 1680648 h 6046908"/>
              <a:gd name="connsiteX44-3443" fmla="*/ 412426 w 4527226"/>
              <a:gd name="connsiteY44-3444" fmla="*/ 1474908 h 6046908"/>
              <a:gd name="connsiteX45-3445" fmla="*/ 442906 w 4527226"/>
              <a:gd name="connsiteY45-3446" fmla="*/ 1307268 h 6046908"/>
              <a:gd name="connsiteX46-3447" fmla="*/ 465766 w 4527226"/>
              <a:gd name="connsiteY46-3448" fmla="*/ 1192968 h 6046908"/>
              <a:gd name="connsiteX47-3449" fmla="*/ 503866 w 4527226"/>
              <a:gd name="connsiteY47-3450" fmla="*/ 1055808 h 6046908"/>
              <a:gd name="connsiteX48-3451" fmla="*/ 557206 w 4527226"/>
              <a:gd name="connsiteY48-3452" fmla="*/ 888168 h 6046908"/>
              <a:gd name="connsiteX49-3453" fmla="*/ 503866 w 4527226"/>
              <a:gd name="connsiteY49-3454" fmla="*/ 888168 h 6046908"/>
              <a:gd name="connsiteX50-3455" fmla="*/ 412426 w 4527226"/>
              <a:gd name="connsiteY50-3456" fmla="*/ 834828 h 6046908"/>
              <a:gd name="connsiteX51-3457" fmla="*/ 328606 w 4527226"/>
              <a:gd name="connsiteY51-3458" fmla="*/ 789108 h 6046908"/>
              <a:gd name="connsiteX52-3459" fmla="*/ 260026 w 4527226"/>
              <a:gd name="connsiteY52-3460" fmla="*/ 773868 h 6046908"/>
              <a:gd name="connsiteX53-3461" fmla="*/ 214306 w 4527226"/>
              <a:gd name="connsiteY53-3462" fmla="*/ 751008 h 6046908"/>
              <a:gd name="connsiteX54-3463" fmla="*/ 260026 w 4527226"/>
              <a:gd name="connsiteY54-3464" fmla="*/ 674808 h 6046908"/>
              <a:gd name="connsiteX55-3465" fmla="*/ 374326 w 4527226"/>
              <a:gd name="connsiteY55-3466" fmla="*/ 606228 h 6046908"/>
              <a:gd name="connsiteX56-3467" fmla="*/ 557206 w 4527226"/>
              <a:gd name="connsiteY56-3468" fmla="*/ 507168 h 6046908"/>
              <a:gd name="connsiteX57-3469" fmla="*/ 656266 w 4527226"/>
              <a:gd name="connsiteY57-3470" fmla="*/ 423348 h 6046908"/>
              <a:gd name="connsiteX58-3471" fmla="*/ 892486 w 4527226"/>
              <a:gd name="connsiteY58-3472" fmla="*/ 232848 h 6046908"/>
              <a:gd name="connsiteX59-3473" fmla="*/ 1174426 w 4527226"/>
              <a:gd name="connsiteY59-3474" fmla="*/ 80448 h 6046908"/>
              <a:gd name="connsiteX60-3475" fmla="*/ 1593526 w 4527226"/>
              <a:gd name="connsiteY60-3476" fmla="*/ 11868 h 6046908"/>
              <a:gd name="connsiteX61-3477" fmla="*/ 1944046 w 4527226"/>
              <a:gd name="connsiteY61-3478" fmla="*/ 4248 h 6046908"/>
              <a:gd name="connsiteX62-3479" fmla="*/ 2172646 w 4527226"/>
              <a:gd name="connsiteY62-3480" fmla="*/ 4248 h 6046908"/>
              <a:gd name="connsiteX63-3481" fmla="*/ 2393626 w 4527226"/>
              <a:gd name="connsiteY63-3482" fmla="*/ 57588 h 6046908"/>
              <a:gd name="connsiteX64-3483" fmla="*/ 2667946 w 4527226"/>
              <a:gd name="connsiteY64-3484" fmla="*/ 133788 h 6046908"/>
              <a:gd name="connsiteX65-3485" fmla="*/ 2820346 w 4527226"/>
              <a:gd name="connsiteY65-3486" fmla="*/ 202368 h 6046908"/>
              <a:gd name="connsiteX66-3487" fmla="*/ 3102286 w 4527226"/>
              <a:gd name="connsiteY66-3488" fmla="*/ 400488 h 6046908"/>
              <a:gd name="connsiteX67-3489" fmla="*/ 3285166 w 4527226"/>
              <a:gd name="connsiteY67-3490" fmla="*/ 651948 h 6046908"/>
              <a:gd name="connsiteX68-3491" fmla="*/ 3407086 w 4527226"/>
              <a:gd name="connsiteY68-3492" fmla="*/ 918648 h 6046908"/>
              <a:gd name="connsiteX69-3493" fmla="*/ 3475666 w 4527226"/>
              <a:gd name="connsiteY69-3494" fmla="*/ 1238688 h 6046908"/>
              <a:gd name="connsiteX70-3495" fmla="*/ 3506146 w 4527226"/>
              <a:gd name="connsiteY70-3496" fmla="*/ 1543488 h 6046908"/>
              <a:gd name="connsiteX71-3497" fmla="*/ 3506146 w 4527226"/>
              <a:gd name="connsiteY71-3498" fmla="*/ 1962588 h 6046908"/>
              <a:gd name="connsiteX72-3499" fmla="*/ 3338506 w 4527226"/>
              <a:gd name="connsiteY72-3500" fmla="*/ 2305488 h 6046908"/>
              <a:gd name="connsiteX73-3501" fmla="*/ 3254686 w 4527226"/>
              <a:gd name="connsiteY73-3502" fmla="*/ 2473128 h 6046908"/>
              <a:gd name="connsiteX74-3503" fmla="*/ 3132766 w 4527226"/>
              <a:gd name="connsiteY74-3504" fmla="*/ 2663628 h 6046908"/>
              <a:gd name="connsiteX75-3505" fmla="*/ 3071806 w 4527226"/>
              <a:gd name="connsiteY75-3506" fmla="*/ 2838888 h 6046908"/>
              <a:gd name="connsiteX76-3507" fmla="*/ 3064186 w 4527226"/>
              <a:gd name="connsiteY76-3508" fmla="*/ 2915088 h 6046908"/>
              <a:gd name="connsiteX77-3509" fmla="*/ 3018466 w 4527226"/>
              <a:gd name="connsiteY77-3510" fmla="*/ 3014148 h 6046908"/>
              <a:gd name="connsiteX78-3511" fmla="*/ 2980366 w 4527226"/>
              <a:gd name="connsiteY78-3512" fmla="*/ 3082728 h 6046908"/>
              <a:gd name="connsiteX79-3513" fmla="*/ 2957506 w 4527226"/>
              <a:gd name="connsiteY79-3514" fmla="*/ 3120828 h 6046908"/>
              <a:gd name="connsiteX80-3515" fmla="*/ 2957506 w 4527226"/>
              <a:gd name="connsiteY80-3516" fmla="*/ 3555168 h 6046908"/>
              <a:gd name="connsiteX81-3517" fmla="*/ 3010846 w 4527226"/>
              <a:gd name="connsiteY81-3518" fmla="*/ 3539928 h 6046908"/>
              <a:gd name="connsiteX82-3519" fmla="*/ 3109906 w 4527226"/>
              <a:gd name="connsiteY82-3520" fmla="*/ 3570408 h 6046908"/>
              <a:gd name="connsiteX83-3521" fmla="*/ 3140386 w 4527226"/>
              <a:gd name="connsiteY83-3522" fmla="*/ 3631368 h 6046908"/>
              <a:gd name="connsiteX84-3523" fmla="*/ 3117526 w 4527226"/>
              <a:gd name="connsiteY84-3524" fmla="*/ 3738048 h 6046908"/>
              <a:gd name="connsiteX85-3525" fmla="*/ 3125146 w 4527226"/>
              <a:gd name="connsiteY85-3526" fmla="*/ 4103808 h 6046908"/>
              <a:gd name="connsiteX86-3527" fmla="*/ 3163246 w 4527226"/>
              <a:gd name="connsiteY86-3528" fmla="*/ 4157148 h 6046908"/>
              <a:gd name="connsiteX87-3529" fmla="*/ 3201346 w 4527226"/>
              <a:gd name="connsiteY87-3530" fmla="*/ 4164768 h 6046908"/>
              <a:gd name="connsiteX88-3531" fmla="*/ 3231826 w 4527226"/>
              <a:gd name="connsiteY88-3532" fmla="*/ 4172388 h 6046908"/>
              <a:gd name="connsiteX89-3533" fmla="*/ 3285166 w 4527226"/>
              <a:gd name="connsiteY89-3534" fmla="*/ 4294308 h 6046908"/>
              <a:gd name="connsiteX90-3535" fmla="*/ 3300406 w 4527226"/>
              <a:gd name="connsiteY90-3536" fmla="*/ 4347648 h 6046908"/>
              <a:gd name="connsiteX91-3537" fmla="*/ 3330886 w 4527226"/>
              <a:gd name="connsiteY91-3538" fmla="*/ 4408608 h 6046908"/>
              <a:gd name="connsiteX92-3539" fmla="*/ 3551866 w 4527226"/>
              <a:gd name="connsiteY92-3540" fmla="*/ 4644828 h 6046908"/>
              <a:gd name="connsiteX93-3541" fmla="*/ 3887146 w 4527226"/>
              <a:gd name="connsiteY93-3542" fmla="*/ 5025828 h 6046908"/>
              <a:gd name="connsiteX94-3543" fmla="*/ 4100506 w 4527226"/>
              <a:gd name="connsiteY94-3544" fmla="*/ 5300148 h 6046908"/>
              <a:gd name="connsiteX95-3545" fmla="*/ 4367206 w 4527226"/>
              <a:gd name="connsiteY95-3546" fmla="*/ 5726868 h 6046908"/>
              <a:gd name="connsiteX96-3547" fmla="*/ 4527226 w 4527226"/>
              <a:gd name="connsiteY96-3548" fmla="*/ 6046908 h 6046908"/>
              <a:gd name="connsiteX0-3549" fmla="*/ 701986 w 4527226"/>
              <a:gd name="connsiteY0-3550" fmla="*/ 5071548 h 6046908"/>
              <a:gd name="connsiteX1-3551" fmla="*/ 717226 w 4527226"/>
              <a:gd name="connsiteY1-3552" fmla="*/ 5063928 h 6046908"/>
              <a:gd name="connsiteX2-3553" fmla="*/ 709606 w 4527226"/>
              <a:gd name="connsiteY2-3554" fmla="*/ 5025828 h 6046908"/>
              <a:gd name="connsiteX3-3555" fmla="*/ 701986 w 4527226"/>
              <a:gd name="connsiteY3-3556" fmla="*/ 5002968 h 6046908"/>
              <a:gd name="connsiteX4-3557" fmla="*/ 968686 w 4527226"/>
              <a:gd name="connsiteY4-3558" fmla="*/ 4682928 h 6046908"/>
              <a:gd name="connsiteX5-3559" fmla="*/ 961066 w 4527226"/>
              <a:gd name="connsiteY5-3560" fmla="*/ 4644828 h 6046908"/>
              <a:gd name="connsiteX6-3561" fmla="*/ 1342066 w 4527226"/>
              <a:gd name="connsiteY6-3562" fmla="*/ 4172388 h 6046908"/>
              <a:gd name="connsiteX7-3563" fmla="*/ 1258246 w 4527226"/>
              <a:gd name="connsiteY7-3564" fmla="*/ 4012368 h 6046908"/>
              <a:gd name="connsiteX8-3565" fmla="*/ 1204906 w 4527226"/>
              <a:gd name="connsiteY8-3566" fmla="*/ 3928548 h 6046908"/>
              <a:gd name="connsiteX9-3567" fmla="*/ 1174426 w 4527226"/>
              <a:gd name="connsiteY9-3568" fmla="*/ 3768528 h 6046908"/>
              <a:gd name="connsiteX10-3569" fmla="*/ 1151566 w 4527226"/>
              <a:gd name="connsiteY10-3570" fmla="*/ 3699948 h 6046908"/>
              <a:gd name="connsiteX11-3571" fmla="*/ 1143946 w 4527226"/>
              <a:gd name="connsiteY11-3572" fmla="*/ 3669468 h 6046908"/>
              <a:gd name="connsiteX12-3573" fmla="*/ 1067746 w 4527226"/>
              <a:gd name="connsiteY12-3574" fmla="*/ 3661848 h 6046908"/>
              <a:gd name="connsiteX13-3575" fmla="*/ 938206 w 4527226"/>
              <a:gd name="connsiteY13-3576" fmla="*/ 3669468 h 6046908"/>
              <a:gd name="connsiteX14-3577" fmla="*/ 831526 w 4527226"/>
              <a:gd name="connsiteY14-3578" fmla="*/ 3692328 h 6046908"/>
              <a:gd name="connsiteX15-3579" fmla="*/ 610546 w 4527226"/>
              <a:gd name="connsiteY15-3580" fmla="*/ 3738048 h 6046908"/>
              <a:gd name="connsiteX16-3581" fmla="*/ 389566 w 4527226"/>
              <a:gd name="connsiteY16-3582" fmla="*/ 3638988 h 6046908"/>
              <a:gd name="connsiteX17-3583" fmla="*/ 381946 w 4527226"/>
              <a:gd name="connsiteY17-3584" fmla="*/ 3326568 h 6046908"/>
              <a:gd name="connsiteX18-3585" fmla="*/ 420046 w 4527226"/>
              <a:gd name="connsiteY18-3586" fmla="*/ 3227508 h 6046908"/>
              <a:gd name="connsiteX19-3587" fmla="*/ 389566 w 4527226"/>
              <a:gd name="connsiteY19-3588" fmla="*/ 3166548 h 6046908"/>
              <a:gd name="connsiteX20-3589" fmla="*/ 351466 w 4527226"/>
              <a:gd name="connsiteY20-3590" fmla="*/ 3105588 h 6046908"/>
              <a:gd name="connsiteX21-3591" fmla="*/ 397186 w 4527226"/>
              <a:gd name="connsiteY21-3592" fmla="*/ 3021768 h 6046908"/>
              <a:gd name="connsiteX22-3593" fmla="*/ 488626 w 4527226"/>
              <a:gd name="connsiteY22-3594" fmla="*/ 2998908 h 6046908"/>
              <a:gd name="connsiteX23-3595" fmla="*/ 471956 w 4527226"/>
              <a:gd name="connsiteY23-3596" fmla="*/ 2942709 h 6046908"/>
              <a:gd name="connsiteX24-3597" fmla="*/ 435286 w 4527226"/>
              <a:gd name="connsiteY24-3598" fmla="*/ 2930328 h 6046908"/>
              <a:gd name="connsiteX25-3599" fmla="*/ 389566 w 4527226"/>
              <a:gd name="connsiteY25-3600" fmla="*/ 2930328 h 6046908"/>
              <a:gd name="connsiteX26-3601" fmla="*/ 314000 w 4527226"/>
              <a:gd name="connsiteY26-3602" fmla="*/ 2893495 h 6046908"/>
              <a:gd name="connsiteX27-3603" fmla="*/ 320986 w 4527226"/>
              <a:gd name="connsiteY27-3604" fmla="*/ 2846508 h 6046908"/>
              <a:gd name="connsiteX28-3605" fmla="*/ 328606 w 4527226"/>
              <a:gd name="connsiteY28-3606" fmla="*/ 2793168 h 6046908"/>
              <a:gd name="connsiteX29-3607" fmla="*/ 313366 w 4527226"/>
              <a:gd name="connsiteY29-3608" fmla="*/ 2732208 h 6046908"/>
              <a:gd name="connsiteX30-3609" fmla="*/ 267646 w 4527226"/>
              <a:gd name="connsiteY30-3610" fmla="*/ 2671248 h 6046908"/>
              <a:gd name="connsiteX31-3611" fmla="*/ 176206 w 4527226"/>
              <a:gd name="connsiteY31-3612" fmla="*/ 2656008 h 6046908"/>
              <a:gd name="connsiteX32-3613" fmla="*/ 54286 w 4527226"/>
              <a:gd name="connsiteY32-3614" fmla="*/ 2610288 h 6046908"/>
              <a:gd name="connsiteX33-3615" fmla="*/ 7931 w 4527226"/>
              <a:gd name="connsiteY33-3616" fmla="*/ 2563298 h 6046908"/>
              <a:gd name="connsiteX34-3617" fmla="*/ 8566 w 4527226"/>
              <a:gd name="connsiteY34-3618" fmla="*/ 2488368 h 6046908"/>
              <a:gd name="connsiteX35-3619" fmla="*/ 92386 w 4527226"/>
              <a:gd name="connsiteY35-3620" fmla="*/ 2335968 h 6046908"/>
              <a:gd name="connsiteX36-3621" fmla="*/ 221926 w 4527226"/>
              <a:gd name="connsiteY36-3622" fmla="*/ 2175948 h 6046908"/>
              <a:gd name="connsiteX37-3623" fmla="*/ 282886 w 4527226"/>
              <a:gd name="connsiteY37-3624" fmla="*/ 2084508 h 6046908"/>
              <a:gd name="connsiteX38-3625" fmla="*/ 328606 w 4527226"/>
              <a:gd name="connsiteY38-3626" fmla="*/ 1977828 h 6046908"/>
              <a:gd name="connsiteX39-3627" fmla="*/ 359086 w 4527226"/>
              <a:gd name="connsiteY39-3628" fmla="*/ 1871148 h 6046908"/>
              <a:gd name="connsiteX40-3629" fmla="*/ 374326 w 4527226"/>
              <a:gd name="connsiteY40-3630" fmla="*/ 1810188 h 6046908"/>
              <a:gd name="connsiteX41-3631" fmla="*/ 343846 w 4527226"/>
              <a:gd name="connsiteY41-3632" fmla="*/ 1756848 h 6046908"/>
              <a:gd name="connsiteX42-3633" fmla="*/ 328606 w 4527226"/>
              <a:gd name="connsiteY42-3634" fmla="*/ 1680648 h 6046908"/>
              <a:gd name="connsiteX43-3635" fmla="*/ 412426 w 4527226"/>
              <a:gd name="connsiteY43-3636" fmla="*/ 1474908 h 6046908"/>
              <a:gd name="connsiteX44-3637" fmla="*/ 442906 w 4527226"/>
              <a:gd name="connsiteY44-3638" fmla="*/ 1307268 h 6046908"/>
              <a:gd name="connsiteX45-3639" fmla="*/ 465766 w 4527226"/>
              <a:gd name="connsiteY45-3640" fmla="*/ 1192968 h 6046908"/>
              <a:gd name="connsiteX46-3641" fmla="*/ 503866 w 4527226"/>
              <a:gd name="connsiteY46-3642" fmla="*/ 1055808 h 6046908"/>
              <a:gd name="connsiteX47-3643" fmla="*/ 557206 w 4527226"/>
              <a:gd name="connsiteY47-3644" fmla="*/ 888168 h 6046908"/>
              <a:gd name="connsiteX48-3645" fmla="*/ 503866 w 4527226"/>
              <a:gd name="connsiteY48-3646" fmla="*/ 888168 h 6046908"/>
              <a:gd name="connsiteX49-3647" fmla="*/ 412426 w 4527226"/>
              <a:gd name="connsiteY49-3648" fmla="*/ 834828 h 6046908"/>
              <a:gd name="connsiteX50-3649" fmla="*/ 328606 w 4527226"/>
              <a:gd name="connsiteY50-3650" fmla="*/ 789108 h 6046908"/>
              <a:gd name="connsiteX51-3651" fmla="*/ 260026 w 4527226"/>
              <a:gd name="connsiteY51-3652" fmla="*/ 773868 h 6046908"/>
              <a:gd name="connsiteX52-3653" fmla="*/ 214306 w 4527226"/>
              <a:gd name="connsiteY52-3654" fmla="*/ 751008 h 6046908"/>
              <a:gd name="connsiteX53-3655" fmla="*/ 260026 w 4527226"/>
              <a:gd name="connsiteY53-3656" fmla="*/ 674808 h 6046908"/>
              <a:gd name="connsiteX54-3657" fmla="*/ 374326 w 4527226"/>
              <a:gd name="connsiteY54-3658" fmla="*/ 606228 h 6046908"/>
              <a:gd name="connsiteX55-3659" fmla="*/ 557206 w 4527226"/>
              <a:gd name="connsiteY55-3660" fmla="*/ 507168 h 6046908"/>
              <a:gd name="connsiteX56-3661" fmla="*/ 656266 w 4527226"/>
              <a:gd name="connsiteY56-3662" fmla="*/ 423348 h 6046908"/>
              <a:gd name="connsiteX57-3663" fmla="*/ 892486 w 4527226"/>
              <a:gd name="connsiteY57-3664" fmla="*/ 232848 h 6046908"/>
              <a:gd name="connsiteX58-3665" fmla="*/ 1174426 w 4527226"/>
              <a:gd name="connsiteY58-3666" fmla="*/ 80448 h 6046908"/>
              <a:gd name="connsiteX59-3667" fmla="*/ 1593526 w 4527226"/>
              <a:gd name="connsiteY59-3668" fmla="*/ 11868 h 6046908"/>
              <a:gd name="connsiteX60-3669" fmla="*/ 1944046 w 4527226"/>
              <a:gd name="connsiteY60-3670" fmla="*/ 4248 h 6046908"/>
              <a:gd name="connsiteX61-3671" fmla="*/ 2172646 w 4527226"/>
              <a:gd name="connsiteY61-3672" fmla="*/ 4248 h 6046908"/>
              <a:gd name="connsiteX62-3673" fmla="*/ 2393626 w 4527226"/>
              <a:gd name="connsiteY62-3674" fmla="*/ 57588 h 6046908"/>
              <a:gd name="connsiteX63-3675" fmla="*/ 2667946 w 4527226"/>
              <a:gd name="connsiteY63-3676" fmla="*/ 133788 h 6046908"/>
              <a:gd name="connsiteX64-3677" fmla="*/ 2820346 w 4527226"/>
              <a:gd name="connsiteY64-3678" fmla="*/ 202368 h 6046908"/>
              <a:gd name="connsiteX65-3679" fmla="*/ 3102286 w 4527226"/>
              <a:gd name="connsiteY65-3680" fmla="*/ 400488 h 6046908"/>
              <a:gd name="connsiteX66-3681" fmla="*/ 3285166 w 4527226"/>
              <a:gd name="connsiteY66-3682" fmla="*/ 651948 h 6046908"/>
              <a:gd name="connsiteX67-3683" fmla="*/ 3407086 w 4527226"/>
              <a:gd name="connsiteY67-3684" fmla="*/ 918648 h 6046908"/>
              <a:gd name="connsiteX68-3685" fmla="*/ 3475666 w 4527226"/>
              <a:gd name="connsiteY68-3686" fmla="*/ 1238688 h 6046908"/>
              <a:gd name="connsiteX69-3687" fmla="*/ 3506146 w 4527226"/>
              <a:gd name="connsiteY69-3688" fmla="*/ 1543488 h 6046908"/>
              <a:gd name="connsiteX70-3689" fmla="*/ 3506146 w 4527226"/>
              <a:gd name="connsiteY70-3690" fmla="*/ 1962588 h 6046908"/>
              <a:gd name="connsiteX71-3691" fmla="*/ 3338506 w 4527226"/>
              <a:gd name="connsiteY71-3692" fmla="*/ 2305488 h 6046908"/>
              <a:gd name="connsiteX72-3693" fmla="*/ 3254686 w 4527226"/>
              <a:gd name="connsiteY72-3694" fmla="*/ 2473128 h 6046908"/>
              <a:gd name="connsiteX73-3695" fmla="*/ 3132766 w 4527226"/>
              <a:gd name="connsiteY73-3696" fmla="*/ 2663628 h 6046908"/>
              <a:gd name="connsiteX74-3697" fmla="*/ 3071806 w 4527226"/>
              <a:gd name="connsiteY74-3698" fmla="*/ 2838888 h 6046908"/>
              <a:gd name="connsiteX75-3699" fmla="*/ 3064186 w 4527226"/>
              <a:gd name="connsiteY75-3700" fmla="*/ 2915088 h 6046908"/>
              <a:gd name="connsiteX76-3701" fmla="*/ 3018466 w 4527226"/>
              <a:gd name="connsiteY76-3702" fmla="*/ 3014148 h 6046908"/>
              <a:gd name="connsiteX77-3703" fmla="*/ 2980366 w 4527226"/>
              <a:gd name="connsiteY77-3704" fmla="*/ 3082728 h 6046908"/>
              <a:gd name="connsiteX78-3705" fmla="*/ 2957506 w 4527226"/>
              <a:gd name="connsiteY78-3706" fmla="*/ 3120828 h 6046908"/>
              <a:gd name="connsiteX79-3707" fmla="*/ 2957506 w 4527226"/>
              <a:gd name="connsiteY79-3708" fmla="*/ 3555168 h 6046908"/>
              <a:gd name="connsiteX80-3709" fmla="*/ 3010846 w 4527226"/>
              <a:gd name="connsiteY80-3710" fmla="*/ 3539928 h 6046908"/>
              <a:gd name="connsiteX81-3711" fmla="*/ 3109906 w 4527226"/>
              <a:gd name="connsiteY81-3712" fmla="*/ 3570408 h 6046908"/>
              <a:gd name="connsiteX82-3713" fmla="*/ 3140386 w 4527226"/>
              <a:gd name="connsiteY82-3714" fmla="*/ 3631368 h 6046908"/>
              <a:gd name="connsiteX83-3715" fmla="*/ 3117526 w 4527226"/>
              <a:gd name="connsiteY83-3716" fmla="*/ 3738048 h 6046908"/>
              <a:gd name="connsiteX84-3717" fmla="*/ 3125146 w 4527226"/>
              <a:gd name="connsiteY84-3718" fmla="*/ 4103808 h 6046908"/>
              <a:gd name="connsiteX85-3719" fmla="*/ 3163246 w 4527226"/>
              <a:gd name="connsiteY85-3720" fmla="*/ 4157148 h 6046908"/>
              <a:gd name="connsiteX86-3721" fmla="*/ 3201346 w 4527226"/>
              <a:gd name="connsiteY86-3722" fmla="*/ 4164768 h 6046908"/>
              <a:gd name="connsiteX87-3723" fmla="*/ 3231826 w 4527226"/>
              <a:gd name="connsiteY87-3724" fmla="*/ 4172388 h 6046908"/>
              <a:gd name="connsiteX88-3725" fmla="*/ 3285166 w 4527226"/>
              <a:gd name="connsiteY88-3726" fmla="*/ 4294308 h 6046908"/>
              <a:gd name="connsiteX89-3727" fmla="*/ 3300406 w 4527226"/>
              <a:gd name="connsiteY89-3728" fmla="*/ 4347648 h 6046908"/>
              <a:gd name="connsiteX90-3729" fmla="*/ 3330886 w 4527226"/>
              <a:gd name="connsiteY90-3730" fmla="*/ 4408608 h 6046908"/>
              <a:gd name="connsiteX91-3731" fmla="*/ 3551866 w 4527226"/>
              <a:gd name="connsiteY91-3732" fmla="*/ 4644828 h 6046908"/>
              <a:gd name="connsiteX92-3733" fmla="*/ 3887146 w 4527226"/>
              <a:gd name="connsiteY92-3734" fmla="*/ 5025828 h 6046908"/>
              <a:gd name="connsiteX93-3735" fmla="*/ 4100506 w 4527226"/>
              <a:gd name="connsiteY93-3736" fmla="*/ 5300148 h 6046908"/>
              <a:gd name="connsiteX94-3737" fmla="*/ 4367206 w 4527226"/>
              <a:gd name="connsiteY94-3738" fmla="*/ 5726868 h 6046908"/>
              <a:gd name="connsiteX95-3739" fmla="*/ 4527226 w 4527226"/>
              <a:gd name="connsiteY95-3740" fmla="*/ 6046908 h 6046908"/>
              <a:gd name="connsiteX0-3741" fmla="*/ 717226 w 4527226"/>
              <a:gd name="connsiteY0-3742" fmla="*/ 5063928 h 6046908"/>
              <a:gd name="connsiteX1-3743" fmla="*/ 709606 w 4527226"/>
              <a:gd name="connsiteY1-3744" fmla="*/ 5025828 h 6046908"/>
              <a:gd name="connsiteX2-3745" fmla="*/ 701986 w 4527226"/>
              <a:gd name="connsiteY2-3746" fmla="*/ 5002968 h 6046908"/>
              <a:gd name="connsiteX3-3747" fmla="*/ 968686 w 4527226"/>
              <a:gd name="connsiteY3-3748" fmla="*/ 4682928 h 6046908"/>
              <a:gd name="connsiteX4-3749" fmla="*/ 961066 w 4527226"/>
              <a:gd name="connsiteY4-3750" fmla="*/ 4644828 h 6046908"/>
              <a:gd name="connsiteX5-3751" fmla="*/ 1342066 w 4527226"/>
              <a:gd name="connsiteY5-3752" fmla="*/ 4172388 h 6046908"/>
              <a:gd name="connsiteX6-3753" fmla="*/ 1258246 w 4527226"/>
              <a:gd name="connsiteY6-3754" fmla="*/ 4012368 h 6046908"/>
              <a:gd name="connsiteX7-3755" fmla="*/ 1204906 w 4527226"/>
              <a:gd name="connsiteY7-3756" fmla="*/ 3928548 h 6046908"/>
              <a:gd name="connsiteX8-3757" fmla="*/ 1174426 w 4527226"/>
              <a:gd name="connsiteY8-3758" fmla="*/ 3768528 h 6046908"/>
              <a:gd name="connsiteX9-3759" fmla="*/ 1151566 w 4527226"/>
              <a:gd name="connsiteY9-3760" fmla="*/ 3699948 h 6046908"/>
              <a:gd name="connsiteX10-3761" fmla="*/ 1143946 w 4527226"/>
              <a:gd name="connsiteY10-3762" fmla="*/ 3669468 h 6046908"/>
              <a:gd name="connsiteX11-3763" fmla="*/ 1067746 w 4527226"/>
              <a:gd name="connsiteY11-3764" fmla="*/ 3661848 h 6046908"/>
              <a:gd name="connsiteX12-3765" fmla="*/ 938206 w 4527226"/>
              <a:gd name="connsiteY12-3766" fmla="*/ 3669468 h 6046908"/>
              <a:gd name="connsiteX13-3767" fmla="*/ 831526 w 4527226"/>
              <a:gd name="connsiteY13-3768" fmla="*/ 3692328 h 6046908"/>
              <a:gd name="connsiteX14-3769" fmla="*/ 610546 w 4527226"/>
              <a:gd name="connsiteY14-3770" fmla="*/ 3738048 h 6046908"/>
              <a:gd name="connsiteX15-3771" fmla="*/ 389566 w 4527226"/>
              <a:gd name="connsiteY15-3772" fmla="*/ 3638988 h 6046908"/>
              <a:gd name="connsiteX16-3773" fmla="*/ 381946 w 4527226"/>
              <a:gd name="connsiteY16-3774" fmla="*/ 3326568 h 6046908"/>
              <a:gd name="connsiteX17-3775" fmla="*/ 420046 w 4527226"/>
              <a:gd name="connsiteY17-3776" fmla="*/ 3227508 h 6046908"/>
              <a:gd name="connsiteX18-3777" fmla="*/ 389566 w 4527226"/>
              <a:gd name="connsiteY18-3778" fmla="*/ 3166548 h 6046908"/>
              <a:gd name="connsiteX19-3779" fmla="*/ 351466 w 4527226"/>
              <a:gd name="connsiteY19-3780" fmla="*/ 3105588 h 6046908"/>
              <a:gd name="connsiteX20-3781" fmla="*/ 397186 w 4527226"/>
              <a:gd name="connsiteY20-3782" fmla="*/ 3021768 h 6046908"/>
              <a:gd name="connsiteX21-3783" fmla="*/ 488626 w 4527226"/>
              <a:gd name="connsiteY21-3784" fmla="*/ 2998908 h 6046908"/>
              <a:gd name="connsiteX22-3785" fmla="*/ 471956 w 4527226"/>
              <a:gd name="connsiteY22-3786" fmla="*/ 2942709 h 6046908"/>
              <a:gd name="connsiteX23-3787" fmla="*/ 435286 w 4527226"/>
              <a:gd name="connsiteY23-3788" fmla="*/ 2930328 h 6046908"/>
              <a:gd name="connsiteX24-3789" fmla="*/ 389566 w 4527226"/>
              <a:gd name="connsiteY24-3790" fmla="*/ 2930328 h 6046908"/>
              <a:gd name="connsiteX25-3791" fmla="*/ 314000 w 4527226"/>
              <a:gd name="connsiteY25-3792" fmla="*/ 2893495 h 6046908"/>
              <a:gd name="connsiteX26-3793" fmla="*/ 320986 w 4527226"/>
              <a:gd name="connsiteY26-3794" fmla="*/ 2846508 h 6046908"/>
              <a:gd name="connsiteX27-3795" fmla="*/ 328606 w 4527226"/>
              <a:gd name="connsiteY27-3796" fmla="*/ 2793168 h 6046908"/>
              <a:gd name="connsiteX28-3797" fmla="*/ 313366 w 4527226"/>
              <a:gd name="connsiteY28-3798" fmla="*/ 2732208 h 6046908"/>
              <a:gd name="connsiteX29-3799" fmla="*/ 267646 w 4527226"/>
              <a:gd name="connsiteY29-3800" fmla="*/ 2671248 h 6046908"/>
              <a:gd name="connsiteX30-3801" fmla="*/ 176206 w 4527226"/>
              <a:gd name="connsiteY30-3802" fmla="*/ 2656008 h 6046908"/>
              <a:gd name="connsiteX31-3803" fmla="*/ 54286 w 4527226"/>
              <a:gd name="connsiteY31-3804" fmla="*/ 2610288 h 6046908"/>
              <a:gd name="connsiteX32-3805" fmla="*/ 7931 w 4527226"/>
              <a:gd name="connsiteY32-3806" fmla="*/ 2563298 h 6046908"/>
              <a:gd name="connsiteX33-3807" fmla="*/ 8566 w 4527226"/>
              <a:gd name="connsiteY33-3808" fmla="*/ 2488368 h 6046908"/>
              <a:gd name="connsiteX34-3809" fmla="*/ 92386 w 4527226"/>
              <a:gd name="connsiteY34-3810" fmla="*/ 2335968 h 6046908"/>
              <a:gd name="connsiteX35-3811" fmla="*/ 221926 w 4527226"/>
              <a:gd name="connsiteY35-3812" fmla="*/ 2175948 h 6046908"/>
              <a:gd name="connsiteX36-3813" fmla="*/ 282886 w 4527226"/>
              <a:gd name="connsiteY36-3814" fmla="*/ 2084508 h 6046908"/>
              <a:gd name="connsiteX37-3815" fmla="*/ 328606 w 4527226"/>
              <a:gd name="connsiteY37-3816" fmla="*/ 1977828 h 6046908"/>
              <a:gd name="connsiteX38-3817" fmla="*/ 359086 w 4527226"/>
              <a:gd name="connsiteY38-3818" fmla="*/ 1871148 h 6046908"/>
              <a:gd name="connsiteX39-3819" fmla="*/ 374326 w 4527226"/>
              <a:gd name="connsiteY39-3820" fmla="*/ 1810188 h 6046908"/>
              <a:gd name="connsiteX40-3821" fmla="*/ 343846 w 4527226"/>
              <a:gd name="connsiteY40-3822" fmla="*/ 1756848 h 6046908"/>
              <a:gd name="connsiteX41-3823" fmla="*/ 328606 w 4527226"/>
              <a:gd name="connsiteY41-3824" fmla="*/ 1680648 h 6046908"/>
              <a:gd name="connsiteX42-3825" fmla="*/ 412426 w 4527226"/>
              <a:gd name="connsiteY42-3826" fmla="*/ 1474908 h 6046908"/>
              <a:gd name="connsiteX43-3827" fmla="*/ 442906 w 4527226"/>
              <a:gd name="connsiteY43-3828" fmla="*/ 1307268 h 6046908"/>
              <a:gd name="connsiteX44-3829" fmla="*/ 465766 w 4527226"/>
              <a:gd name="connsiteY44-3830" fmla="*/ 1192968 h 6046908"/>
              <a:gd name="connsiteX45-3831" fmla="*/ 503866 w 4527226"/>
              <a:gd name="connsiteY45-3832" fmla="*/ 1055808 h 6046908"/>
              <a:gd name="connsiteX46-3833" fmla="*/ 557206 w 4527226"/>
              <a:gd name="connsiteY46-3834" fmla="*/ 888168 h 6046908"/>
              <a:gd name="connsiteX47-3835" fmla="*/ 503866 w 4527226"/>
              <a:gd name="connsiteY47-3836" fmla="*/ 888168 h 6046908"/>
              <a:gd name="connsiteX48-3837" fmla="*/ 412426 w 4527226"/>
              <a:gd name="connsiteY48-3838" fmla="*/ 834828 h 6046908"/>
              <a:gd name="connsiteX49-3839" fmla="*/ 328606 w 4527226"/>
              <a:gd name="connsiteY49-3840" fmla="*/ 789108 h 6046908"/>
              <a:gd name="connsiteX50-3841" fmla="*/ 260026 w 4527226"/>
              <a:gd name="connsiteY50-3842" fmla="*/ 773868 h 6046908"/>
              <a:gd name="connsiteX51-3843" fmla="*/ 214306 w 4527226"/>
              <a:gd name="connsiteY51-3844" fmla="*/ 751008 h 6046908"/>
              <a:gd name="connsiteX52-3845" fmla="*/ 260026 w 4527226"/>
              <a:gd name="connsiteY52-3846" fmla="*/ 674808 h 6046908"/>
              <a:gd name="connsiteX53-3847" fmla="*/ 374326 w 4527226"/>
              <a:gd name="connsiteY53-3848" fmla="*/ 606228 h 6046908"/>
              <a:gd name="connsiteX54-3849" fmla="*/ 557206 w 4527226"/>
              <a:gd name="connsiteY54-3850" fmla="*/ 507168 h 6046908"/>
              <a:gd name="connsiteX55-3851" fmla="*/ 656266 w 4527226"/>
              <a:gd name="connsiteY55-3852" fmla="*/ 423348 h 6046908"/>
              <a:gd name="connsiteX56-3853" fmla="*/ 892486 w 4527226"/>
              <a:gd name="connsiteY56-3854" fmla="*/ 232848 h 6046908"/>
              <a:gd name="connsiteX57-3855" fmla="*/ 1174426 w 4527226"/>
              <a:gd name="connsiteY57-3856" fmla="*/ 80448 h 6046908"/>
              <a:gd name="connsiteX58-3857" fmla="*/ 1593526 w 4527226"/>
              <a:gd name="connsiteY58-3858" fmla="*/ 11868 h 6046908"/>
              <a:gd name="connsiteX59-3859" fmla="*/ 1944046 w 4527226"/>
              <a:gd name="connsiteY59-3860" fmla="*/ 4248 h 6046908"/>
              <a:gd name="connsiteX60-3861" fmla="*/ 2172646 w 4527226"/>
              <a:gd name="connsiteY60-3862" fmla="*/ 4248 h 6046908"/>
              <a:gd name="connsiteX61-3863" fmla="*/ 2393626 w 4527226"/>
              <a:gd name="connsiteY61-3864" fmla="*/ 57588 h 6046908"/>
              <a:gd name="connsiteX62-3865" fmla="*/ 2667946 w 4527226"/>
              <a:gd name="connsiteY62-3866" fmla="*/ 133788 h 6046908"/>
              <a:gd name="connsiteX63-3867" fmla="*/ 2820346 w 4527226"/>
              <a:gd name="connsiteY63-3868" fmla="*/ 202368 h 6046908"/>
              <a:gd name="connsiteX64-3869" fmla="*/ 3102286 w 4527226"/>
              <a:gd name="connsiteY64-3870" fmla="*/ 400488 h 6046908"/>
              <a:gd name="connsiteX65-3871" fmla="*/ 3285166 w 4527226"/>
              <a:gd name="connsiteY65-3872" fmla="*/ 651948 h 6046908"/>
              <a:gd name="connsiteX66-3873" fmla="*/ 3407086 w 4527226"/>
              <a:gd name="connsiteY66-3874" fmla="*/ 918648 h 6046908"/>
              <a:gd name="connsiteX67-3875" fmla="*/ 3475666 w 4527226"/>
              <a:gd name="connsiteY67-3876" fmla="*/ 1238688 h 6046908"/>
              <a:gd name="connsiteX68-3877" fmla="*/ 3506146 w 4527226"/>
              <a:gd name="connsiteY68-3878" fmla="*/ 1543488 h 6046908"/>
              <a:gd name="connsiteX69-3879" fmla="*/ 3506146 w 4527226"/>
              <a:gd name="connsiteY69-3880" fmla="*/ 1962588 h 6046908"/>
              <a:gd name="connsiteX70-3881" fmla="*/ 3338506 w 4527226"/>
              <a:gd name="connsiteY70-3882" fmla="*/ 2305488 h 6046908"/>
              <a:gd name="connsiteX71-3883" fmla="*/ 3254686 w 4527226"/>
              <a:gd name="connsiteY71-3884" fmla="*/ 2473128 h 6046908"/>
              <a:gd name="connsiteX72-3885" fmla="*/ 3132766 w 4527226"/>
              <a:gd name="connsiteY72-3886" fmla="*/ 2663628 h 6046908"/>
              <a:gd name="connsiteX73-3887" fmla="*/ 3071806 w 4527226"/>
              <a:gd name="connsiteY73-3888" fmla="*/ 2838888 h 6046908"/>
              <a:gd name="connsiteX74-3889" fmla="*/ 3064186 w 4527226"/>
              <a:gd name="connsiteY74-3890" fmla="*/ 2915088 h 6046908"/>
              <a:gd name="connsiteX75-3891" fmla="*/ 3018466 w 4527226"/>
              <a:gd name="connsiteY75-3892" fmla="*/ 3014148 h 6046908"/>
              <a:gd name="connsiteX76-3893" fmla="*/ 2980366 w 4527226"/>
              <a:gd name="connsiteY76-3894" fmla="*/ 3082728 h 6046908"/>
              <a:gd name="connsiteX77-3895" fmla="*/ 2957506 w 4527226"/>
              <a:gd name="connsiteY77-3896" fmla="*/ 3120828 h 6046908"/>
              <a:gd name="connsiteX78-3897" fmla="*/ 2957506 w 4527226"/>
              <a:gd name="connsiteY78-3898" fmla="*/ 3555168 h 6046908"/>
              <a:gd name="connsiteX79-3899" fmla="*/ 3010846 w 4527226"/>
              <a:gd name="connsiteY79-3900" fmla="*/ 3539928 h 6046908"/>
              <a:gd name="connsiteX80-3901" fmla="*/ 3109906 w 4527226"/>
              <a:gd name="connsiteY80-3902" fmla="*/ 3570408 h 6046908"/>
              <a:gd name="connsiteX81-3903" fmla="*/ 3140386 w 4527226"/>
              <a:gd name="connsiteY81-3904" fmla="*/ 3631368 h 6046908"/>
              <a:gd name="connsiteX82-3905" fmla="*/ 3117526 w 4527226"/>
              <a:gd name="connsiteY82-3906" fmla="*/ 3738048 h 6046908"/>
              <a:gd name="connsiteX83-3907" fmla="*/ 3125146 w 4527226"/>
              <a:gd name="connsiteY83-3908" fmla="*/ 4103808 h 6046908"/>
              <a:gd name="connsiteX84-3909" fmla="*/ 3163246 w 4527226"/>
              <a:gd name="connsiteY84-3910" fmla="*/ 4157148 h 6046908"/>
              <a:gd name="connsiteX85-3911" fmla="*/ 3201346 w 4527226"/>
              <a:gd name="connsiteY85-3912" fmla="*/ 4164768 h 6046908"/>
              <a:gd name="connsiteX86-3913" fmla="*/ 3231826 w 4527226"/>
              <a:gd name="connsiteY86-3914" fmla="*/ 4172388 h 6046908"/>
              <a:gd name="connsiteX87-3915" fmla="*/ 3285166 w 4527226"/>
              <a:gd name="connsiteY87-3916" fmla="*/ 4294308 h 6046908"/>
              <a:gd name="connsiteX88-3917" fmla="*/ 3300406 w 4527226"/>
              <a:gd name="connsiteY88-3918" fmla="*/ 4347648 h 6046908"/>
              <a:gd name="connsiteX89-3919" fmla="*/ 3330886 w 4527226"/>
              <a:gd name="connsiteY89-3920" fmla="*/ 4408608 h 6046908"/>
              <a:gd name="connsiteX90-3921" fmla="*/ 3551866 w 4527226"/>
              <a:gd name="connsiteY90-3922" fmla="*/ 4644828 h 6046908"/>
              <a:gd name="connsiteX91-3923" fmla="*/ 3887146 w 4527226"/>
              <a:gd name="connsiteY91-3924" fmla="*/ 5025828 h 6046908"/>
              <a:gd name="connsiteX92-3925" fmla="*/ 4100506 w 4527226"/>
              <a:gd name="connsiteY92-3926" fmla="*/ 5300148 h 6046908"/>
              <a:gd name="connsiteX93-3927" fmla="*/ 4367206 w 4527226"/>
              <a:gd name="connsiteY93-3928" fmla="*/ 5726868 h 6046908"/>
              <a:gd name="connsiteX94-3929" fmla="*/ 4527226 w 4527226"/>
              <a:gd name="connsiteY94-3930" fmla="*/ 6046908 h 6046908"/>
              <a:gd name="connsiteX0-3931" fmla="*/ 709606 w 4527226"/>
              <a:gd name="connsiteY0-3932" fmla="*/ 5025828 h 6046908"/>
              <a:gd name="connsiteX1-3933" fmla="*/ 701986 w 4527226"/>
              <a:gd name="connsiteY1-3934" fmla="*/ 5002968 h 6046908"/>
              <a:gd name="connsiteX2-3935" fmla="*/ 968686 w 4527226"/>
              <a:gd name="connsiteY2-3936" fmla="*/ 4682928 h 6046908"/>
              <a:gd name="connsiteX3-3937" fmla="*/ 961066 w 4527226"/>
              <a:gd name="connsiteY3-3938" fmla="*/ 4644828 h 6046908"/>
              <a:gd name="connsiteX4-3939" fmla="*/ 1342066 w 4527226"/>
              <a:gd name="connsiteY4-3940" fmla="*/ 4172388 h 6046908"/>
              <a:gd name="connsiteX5-3941" fmla="*/ 1258246 w 4527226"/>
              <a:gd name="connsiteY5-3942" fmla="*/ 4012368 h 6046908"/>
              <a:gd name="connsiteX6-3943" fmla="*/ 1204906 w 4527226"/>
              <a:gd name="connsiteY6-3944" fmla="*/ 3928548 h 6046908"/>
              <a:gd name="connsiteX7-3945" fmla="*/ 1174426 w 4527226"/>
              <a:gd name="connsiteY7-3946" fmla="*/ 3768528 h 6046908"/>
              <a:gd name="connsiteX8-3947" fmla="*/ 1151566 w 4527226"/>
              <a:gd name="connsiteY8-3948" fmla="*/ 3699948 h 6046908"/>
              <a:gd name="connsiteX9-3949" fmla="*/ 1143946 w 4527226"/>
              <a:gd name="connsiteY9-3950" fmla="*/ 3669468 h 6046908"/>
              <a:gd name="connsiteX10-3951" fmla="*/ 1067746 w 4527226"/>
              <a:gd name="connsiteY10-3952" fmla="*/ 3661848 h 6046908"/>
              <a:gd name="connsiteX11-3953" fmla="*/ 938206 w 4527226"/>
              <a:gd name="connsiteY11-3954" fmla="*/ 3669468 h 6046908"/>
              <a:gd name="connsiteX12-3955" fmla="*/ 831526 w 4527226"/>
              <a:gd name="connsiteY12-3956" fmla="*/ 3692328 h 6046908"/>
              <a:gd name="connsiteX13-3957" fmla="*/ 610546 w 4527226"/>
              <a:gd name="connsiteY13-3958" fmla="*/ 3738048 h 6046908"/>
              <a:gd name="connsiteX14-3959" fmla="*/ 389566 w 4527226"/>
              <a:gd name="connsiteY14-3960" fmla="*/ 3638988 h 6046908"/>
              <a:gd name="connsiteX15-3961" fmla="*/ 381946 w 4527226"/>
              <a:gd name="connsiteY15-3962" fmla="*/ 3326568 h 6046908"/>
              <a:gd name="connsiteX16-3963" fmla="*/ 420046 w 4527226"/>
              <a:gd name="connsiteY16-3964" fmla="*/ 3227508 h 6046908"/>
              <a:gd name="connsiteX17-3965" fmla="*/ 389566 w 4527226"/>
              <a:gd name="connsiteY17-3966" fmla="*/ 3166548 h 6046908"/>
              <a:gd name="connsiteX18-3967" fmla="*/ 351466 w 4527226"/>
              <a:gd name="connsiteY18-3968" fmla="*/ 3105588 h 6046908"/>
              <a:gd name="connsiteX19-3969" fmla="*/ 397186 w 4527226"/>
              <a:gd name="connsiteY19-3970" fmla="*/ 3021768 h 6046908"/>
              <a:gd name="connsiteX20-3971" fmla="*/ 488626 w 4527226"/>
              <a:gd name="connsiteY20-3972" fmla="*/ 2998908 h 6046908"/>
              <a:gd name="connsiteX21-3973" fmla="*/ 471956 w 4527226"/>
              <a:gd name="connsiteY21-3974" fmla="*/ 2942709 h 6046908"/>
              <a:gd name="connsiteX22-3975" fmla="*/ 435286 w 4527226"/>
              <a:gd name="connsiteY22-3976" fmla="*/ 2930328 h 6046908"/>
              <a:gd name="connsiteX23-3977" fmla="*/ 389566 w 4527226"/>
              <a:gd name="connsiteY23-3978" fmla="*/ 2930328 h 6046908"/>
              <a:gd name="connsiteX24-3979" fmla="*/ 314000 w 4527226"/>
              <a:gd name="connsiteY24-3980" fmla="*/ 2893495 h 6046908"/>
              <a:gd name="connsiteX25-3981" fmla="*/ 320986 w 4527226"/>
              <a:gd name="connsiteY25-3982" fmla="*/ 2846508 h 6046908"/>
              <a:gd name="connsiteX26-3983" fmla="*/ 328606 w 4527226"/>
              <a:gd name="connsiteY26-3984" fmla="*/ 2793168 h 6046908"/>
              <a:gd name="connsiteX27-3985" fmla="*/ 313366 w 4527226"/>
              <a:gd name="connsiteY27-3986" fmla="*/ 2732208 h 6046908"/>
              <a:gd name="connsiteX28-3987" fmla="*/ 267646 w 4527226"/>
              <a:gd name="connsiteY28-3988" fmla="*/ 2671248 h 6046908"/>
              <a:gd name="connsiteX29-3989" fmla="*/ 176206 w 4527226"/>
              <a:gd name="connsiteY29-3990" fmla="*/ 2656008 h 6046908"/>
              <a:gd name="connsiteX30-3991" fmla="*/ 54286 w 4527226"/>
              <a:gd name="connsiteY30-3992" fmla="*/ 2610288 h 6046908"/>
              <a:gd name="connsiteX31-3993" fmla="*/ 7931 w 4527226"/>
              <a:gd name="connsiteY31-3994" fmla="*/ 2563298 h 6046908"/>
              <a:gd name="connsiteX32-3995" fmla="*/ 8566 w 4527226"/>
              <a:gd name="connsiteY32-3996" fmla="*/ 2488368 h 6046908"/>
              <a:gd name="connsiteX33-3997" fmla="*/ 92386 w 4527226"/>
              <a:gd name="connsiteY33-3998" fmla="*/ 2335968 h 6046908"/>
              <a:gd name="connsiteX34-3999" fmla="*/ 221926 w 4527226"/>
              <a:gd name="connsiteY34-4000" fmla="*/ 2175948 h 6046908"/>
              <a:gd name="connsiteX35-4001" fmla="*/ 282886 w 4527226"/>
              <a:gd name="connsiteY35-4002" fmla="*/ 2084508 h 6046908"/>
              <a:gd name="connsiteX36-4003" fmla="*/ 328606 w 4527226"/>
              <a:gd name="connsiteY36-4004" fmla="*/ 1977828 h 6046908"/>
              <a:gd name="connsiteX37-4005" fmla="*/ 359086 w 4527226"/>
              <a:gd name="connsiteY37-4006" fmla="*/ 1871148 h 6046908"/>
              <a:gd name="connsiteX38-4007" fmla="*/ 374326 w 4527226"/>
              <a:gd name="connsiteY38-4008" fmla="*/ 1810188 h 6046908"/>
              <a:gd name="connsiteX39-4009" fmla="*/ 343846 w 4527226"/>
              <a:gd name="connsiteY39-4010" fmla="*/ 1756848 h 6046908"/>
              <a:gd name="connsiteX40-4011" fmla="*/ 328606 w 4527226"/>
              <a:gd name="connsiteY40-4012" fmla="*/ 1680648 h 6046908"/>
              <a:gd name="connsiteX41-4013" fmla="*/ 412426 w 4527226"/>
              <a:gd name="connsiteY41-4014" fmla="*/ 1474908 h 6046908"/>
              <a:gd name="connsiteX42-4015" fmla="*/ 442906 w 4527226"/>
              <a:gd name="connsiteY42-4016" fmla="*/ 1307268 h 6046908"/>
              <a:gd name="connsiteX43-4017" fmla="*/ 465766 w 4527226"/>
              <a:gd name="connsiteY43-4018" fmla="*/ 1192968 h 6046908"/>
              <a:gd name="connsiteX44-4019" fmla="*/ 503866 w 4527226"/>
              <a:gd name="connsiteY44-4020" fmla="*/ 1055808 h 6046908"/>
              <a:gd name="connsiteX45-4021" fmla="*/ 557206 w 4527226"/>
              <a:gd name="connsiteY45-4022" fmla="*/ 888168 h 6046908"/>
              <a:gd name="connsiteX46-4023" fmla="*/ 503866 w 4527226"/>
              <a:gd name="connsiteY46-4024" fmla="*/ 888168 h 6046908"/>
              <a:gd name="connsiteX47-4025" fmla="*/ 412426 w 4527226"/>
              <a:gd name="connsiteY47-4026" fmla="*/ 834828 h 6046908"/>
              <a:gd name="connsiteX48-4027" fmla="*/ 328606 w 4527226"/>
              <a:gd name="connsiteY48-4028" fmla="*/ 789108 h 6046908"/>
              <a:gd name="connsiteX49-4029" fmla="*/ 260026 w 4527226"/>
              <a:gd name="connsiteY49-4030" fmla="*/ 773868 h 6046908"/>
              <a:gd name="connsiteX50-4031" fmla="*/ 214306 w 4527226"/>
              <a:gd name="connsiteY50-4032" fmla="*/ 751008 h 6046908"/>
              <a:gd name="connsiteX51-4033" fmla="*/ 260026 w 4527226"/>
              <a:gd name="connsiteY51-4034" fmla="*/ 674808 h 6046908"/>
              <a:gd name="connsiteX52-4035" fmla="*/ 374326 w 4527226"/>
              <a:gd name="connsiteY52-4036" fmla="*/ 606228 h 6046908"/>
              <a:gd name="connsiteX53-4037" fmla="*/ 557206 w 4527226"/>
              <a:gd name="connsiteY53-4038" fmla="*/ 507168 h 6046908"/>
              <a:gd name="connsiteX54-4039" fmla="*/ 656266 w 4527226"/>
              <a:gd name="connsiteY54-4040" fmla="*/ 423348 h 6046908"/>
              <a:gd name="connsiteX55-4041" fmla="*/ 892486 w 4527226"/>
              <a:gd name="connsiteY55-4042" fmla="*/ 232848 h 6046908"/>
              <a:gd name="connsiteX56-4043" fmla="*/ 1174426 w 4527226"/>
              <a:gd name="connsiteY56-4044" fmla="*/ 80448 h 6046908"/>
              <a:gd name="connsiteX57-4045" fmla="*/ 1593526 w 4527226"/>
              <a:gd name="connsiteY57-4046" fmla="*/ 11868 h 6046908"/>
              <a:gd name="connsiteX58-4047" fmla="*/ 1944046 w 4527226"/>
              <a:gd name="connsiteY58-4048" fmla="*/ 4248 h 6046908"/>
              <a:gd name="connsiteX59-4049" fmla="*/ 2172646 w 4527226"/>
              <a:gd name="connsiteY59-4050" fmla="*/ 4248 h 6046908"/>
              <a:gd name="connsiteX60-4051" fmla="*/ 2393626 w 4527226"/>
              <a:gd name="connsiteY60-4052" fmla="*/ 57588 h 6046908"/>
              <a:gd name="connsiteX61-4053" fmla="*/ 2667946 w 4527226"/>
              <a:gd name="connsiteY61-4054" fmla="*/ 133788 h 6046908"/>
              <a:gd name="connsiteX62-4055" fmla="*/ 2820346 w 4527226"/>
              <a:gd name="connsiteY62-4056" fmla="*/ 202368 h 6046908"/>
              <a:gd name="connsiteX63-4057" fmla="*/ 3102286 w 4527226"/>
              <a:gd name="connsiteY63-4058" fmla="*/ 400488 h 6046908"/>
              <a:gd name="connsiteX64-4059" fmla="*/ 3285166 w 4527226"/>
              <a:gd name="connsiteY64-4060" fmla="*/ 651948 h 6046908"/>
              <a:gd name="connsiteX65-4061" fmla="*/ 3407086 w 4527226"/>
              <a:gd name="connsiteY65-4062" fmla="*/ 918648 h 6046908"/>
              <a:gd name="connsiteX66-4063" fmla="*/ 3475666 w 4527226"/>
              <a:gd name="connsiteY66-4064" fmla="*/ 1238688 h 6046908"/>
              <a:gd name="connsiteX67-4065" fmla="*/ 3506146 w 4527226"/>
              <a:gd name="connsiteY67-4066" fmla="*/ 1543488 h 6046908"/>
              <a:gd name="connsiteX68-4067" fmla="*/ 3506146 w 4527226"/>
              <a:gd name="connsiteY68-4068" fmla="*/ 1962588 h 6046908"/>
              <a:gd name="connsiteX69-4069" fmla="*/ 3338506 w 4527226"/>
              <a:gd name="connsiteY69-4070" fmla="*/ 2305488 h 6046908"/>
              <a:gd name="connsiteX70-4071" fmla="*/ 3254686 w 4527226"/>
              <a:gd name="connsiteY70-4072" fmla="*/ 2473128 h 6046908"/>
              <a:gd name="connsiteX71-4073" fmla="*/ 3132766 w 4527226"/>
              <a:gd name="connsiteY71-4074" fmla="*/ 2663628 h 6046908"/>
              <a:gd name="connsiteX72-4075" fmla="*/ 3071806 w 4527226"/>
              <a:gd name="connsiteY72-4076" fmla="*/ 2838888 h 6046908"/>
              <a:gd name="connsiteX73-4077" fmla="*/ 3064186 w 4527226"/>
              <a:gd name="connsiteY73-4078" fmla="*/ 2915088 h 6046908"/>
              <a:gd name="connsiteX74-4079" fmla="*/ 3018466 w 4527226"/>
              <a:gd name="connsiteY74-4080" fmla="*/ 3014148 h 6046908"/>
              <a:gd name="connsiteX75-4081" fmla="*/ 2980366 w 4527226"/>
              <a:gd name="connsiteY75-4082" fmla="*/ 3082728 h 6046908"/>
              <a:gd name="connsiteX76-4083" fmla="*/ 2957506 w 4527226"/>
              <a:gd name="connsiteY76-4084" fmla="*/ 3120828 h 6046908"/>
              <a:gd name="connsiteX77-4085" fmla="*/ 2957506 w 4527226"/>
              <a:gd name="connsiteY77-4086" fmla="*/ 3555168 h 6046908"/>
              <a:gd name="connsiteX78-4087" fmla="*/ 3010846 w 4527226"/>
              <a:gd name="connsiteY78-4088" fmla="*/ 3539928 h 6046908"/>
              <a:gd name="connsiteX79-4089" fmla="*/ 3109906 w 4527226"/>
              <a:gd name="connsiteY79-4090" fmla="*/ 3570408 h 6046908"/>
              <a:gd name="connsiteX80-4091" fmla="*/ 3140386 w 4527226"/>
              <a:gd name="connsiteY80-4092" fmla="*/ 3631368 h 6046908"/>
              <a:gd name="connsiteX81-4093" fmla="*/ 3117526 w 4527226"/>
              <a:gd name="connsiteY81-4094" fmla="*/ 3738048 h 6046908"/>
              <a:gd name="connsiteX82-4095" fmla="*/ 3125146 w 4527226"/>
              <a:gd name="connsiteY82-4096" fmla="*/ 4103808 h 6046908"/>
              <a:gd name="connsiteX83-4097" fmla="*/ 3163246 w 4527226"/>
              <a:gd name="connsiteY83-4098" fmla="*/ 4157148 h 6046908"/>
              <a:gd name="connsiteX84-4099" fmla="*/ 3201346 w 4527226"/>
              <a:gd name="connsiteY84-4100" fmla="*/ 4164768 h 6046908"/>
              <a:gd name="connsiteX85-4101" fmla="*/ 3231826 w 4527226"/>
              <a:gd name="connsiteY85-4102" fmla="*/ 4172388 h 6046908"/>
              <a:gd name="connsiteX86-4103" fmla="*/ 3285166 w 4527226"/>
              <a:gd name="connsiteY86-4104" fmla="*/ 4294308 h 6046908"/>
              <a:gd name="connsiteX87-4105" fmla="*/ 3300406 w 4527226"/>
              <a:gd name="connsiteY87-4106" fmla="*/ 4347648 h 6046908"/>
              <a:gd name="connsiteX88-4107" fmla="*/ 3330886 w 4527226"/>
              <a:gd name="connsiteY88-4108" fmla="*/ 4408608 h 6046908"/>
              <a:gd name="connsiteX89-4109" fmla="*/ 3551866 w 4527226"/>
              <a:gd name="connsiteY89-4110" fmla="*/ 4644828 h 6046908"/>
              <a:gd name="connsiteX90-4111" fmla="*/ 3887146 w 4527226"/>
              <a:gd name="connsiteY90-4112" fmla="*/ 5025828 h 6046908"/>
              <a:gd name="connsiteX91-4113" fmla="*/ 4100506 w 4527226"/>
              <a:gd name="connsiteY91-4114" fmla="*/ 5300148 h 6046908"/>
              <a:gd name="connsiteX92-4115" fmla="*/ 4367206 w 4527226"/>
              <a:gd name="connsiteY92-4116" fmla="*/ 5726868 h 6046908"/>
              <a:gd name="connsiteX93-4117" fmla="*/ 4527226 w 4527226"/>
              <a:gd name="connsiteY93-4118" fmla="*/ 6046908 h 6046908"/>
              <a:gd name="connsiteX0-4119" fmla="*/ 701986 w 4527226"/>
              <a:gd name="connsiteY0-4120" fmla="*/ 5002968 h 6046908"/>
              <a:gd name="connsiteX1-4121" fmla="*/ 968686 w 4527226"/>
              <a:gd name="connsiteY1-4122" fmla="*/ 4682928 h 6046908"/>
              <a:gd name="connsiteX2-4123" fmla="*/ 961066 w 4527226"/>
              <a:gd name="connsiteY2-4124" fmla="*/ 4644828 h 6046908"/>
              <a:gd name="connsiteX3-4125" fmla="*/ 1342066 w 4527226"/>
              <a:gd name="connsiteY3-4126" fmla="*/ 4172388 h 6046908"/>
              <a:gd name="connsiteX4-4127" fmla="*/ 1258246 w 4527226"/>
              <a:gd name="connsiteY4-4128" fmla="*/ 4012368 h 6046908"/>
              <a:gd name="connsiteX5-4129" fmla="*/ 1204906 w 4527226"/>
              <a:gd name="connsiteY5-4130" fmla="*/ 3928548 h 6046908"/>
              <a:gd name="connsiteX6-4131" fmla="*/ 1174426 w 4527226"/>
              <a:gd name="connsiteY6-4132" fmla="*/ 3768528 h 6046908"/>
              <a:gd name="connsiteX7-4133" fmla="*/ 1151566 w 4527226"/>
              <a:gd name="connsiteY7-4134" fmla="*/ 3699948 h 6046908"/>
              <a:gd name="connsiteX8-4135" fmla="*/ 1143946 w 4527226"/>
              <a:gd name="connsiteY8-4136" fmla="*/ 3669468 h 6046908"/>
              <a:gd name="connsiteX9-4137" fmla="*/ 1067746 w 4527226"/>
              <a:gd name="connsiteY9-4138" fmla="*/ 3661848 h 6046908"/>
              <a:gd name="connsiteX10-4139" fmla="*/ 938206 w 4527226"/>
              <a:gd name="connsiteY10-4140" fmla="*/ 3669468 h 6046908"/>
              <a:gd name="connsiteX11-4141" fmla="*/ 831526 w 4527226"/>
              <a:gd name="connsiteY11-4142" fmla="*/ 3692328 h 6046908"/>
              <a:gd name="connsiteX12-4143" fmla="*/ 610546 w 4527226"/>
              <a:gd name="connsiteY12-4144" fmla="*/ 3738048 h 6046908"/>
              <a:gd name="connsiteX13-4145" fmla="*/ 389566 w 4527226"/>
              <a:gd name="connsiteY13-4146" fmla="*/ 3638988 h 6046908"/>
              <a:gd name="connsiteX14-4147" fmla="*/ 381946 w 4527226"/>
              <a:gd name="connsiteY14-4148" fmla="*/ 3326568 h 6046908"/>
              <a:gd name="connsiteX15-4149" fmla="*/ 420046 w 4527226"/>
              <a:gd name="connsiteY15-4150" fmla="*/ 3227508 h 6046908"/>
              <a:gd name="connsiteX16-4151" fmla="*/ 389566 w 4527226"/>
              <a:gd name="connsiteY16-4152" fmla="*/ 3166548 h 6046908"/>
              <a:gd name="connsiteX17-4153" fmla="*/ 351466 w 4527226"/>
              <a:gd name="connsiteY17-4154" fmla="*/ 3105588 h 6046908"/>
              <a:gd name="connsiteX18-4155" fmla="*/ 397186 w 4527226"/>
              <a:gd name="connsiteY18-4156" fmla="*/ 3021768 h 6046908"/>
              <a:gd name="connsiteX19-4157" fmla="*/ 488626 w 4527226"/>
              <a:gd name="connsiteY19-4158" fmla="*/ 2998908 h 6046908"/>
              <a:gd name="connsiteX20-4159" fmla="*/ 471956 w 4527226"/>
              <a:gd name="connsiteY20-4160" fmla="*/ 2942709 h 6046908"/>
              <a:gd name="connsiteX21-4161" fmla="*/ 435286 w 4527226"/>
              <a:gd name="connsiteY21-4162" fmla="*/ 2930328 h 6046908"/>
              <a:gd name="connsiteX22-4163" fmla="*/ 389566 w 4527226"/>
              <a:gd name="connsiteY22-4164" fmla="*/ 2930328 h 6046908"/>
              <a:gd name="connsiteX23-4165" fmla="*/ 314000 w 4527226"/>
              <a:gd name="connsiteY23-4166" fmla="*/ 2893495 h 6046908"/>
              <a:gd name="connsiteX24-4167" fmla="*/ 320986 w 4527226"/>
              <a:gd name="connsiteY24-4168" fmla="*/ 2846508 h 6046908"/>
              <a:gd name="connsiteX25-4169" fmla="*/ 328606 w 4527226"/>
              <a:gd name="connsiteY25-4170" fmla="*/ 2793168 h 6046908"/>
              <a:gd name="connsiteX26-4171" fmla="*/ 313366 w 4527226"/>
              <a:gd name="connsiteY26-4172" fmla="*/ 2732208 h 6046908"/>
              <a:gd name="connsiteX27-4173" fmla="*/ 267646 w 4527226"/>
              <a:gd name="connsiteY27-4174" fmla="*/ 2671248 h 6046908"/>
              <a:gd name="connsiteX28-4175" fmla="*/ 176206 w 4527226"/>
              <a:gd name="connsiteY28-4176" fmla="*/ 2656008 h 6046908"/>
              <a:gd name="connsiteX29-4177" fmla="*/ 54286 w 4527226"/>
              <a:gd name="connsiteY29-4178" fmla="*/ 2610288 h 6046908"/>
              <a:gd name="connsiteX30-4179" fmla="*/ 7931 w 4527226"/>
              <a:gd name="connsiteY30-4180" fmla="*/ 2563298 h 6046908"/>
              <a:gd name="connsiteX31-4181" fmla="*/ 8566 w 4527226"/>
              <a:gd name="connsiteY31-4182" fmla="*/ 2488368 h 6046908"/>
              <a:gd name="connsiteX32-4183" fmla="*/ 92386 w 4527226"/>
              <a:gd name="connsiteY32-4184" fmla="*/ 2335968 h 6046908"/>
              <a:gd name="connsiteX33-4185" fmla="*/ 221926 w 4527226"/>
              <a:gd name="connsiteY33-4186" fmla="*/ 2175948 h 6046908"/>
              <a:gd name="connsiteX34-4187" fmla="*/ 282886 w 4527226"/>
              <a:gd name="connsiteY34-4188" fmla="*/ 2084508 h 6046908"/>
              <a:gd name="connsiteX35-4189" fmla="*/ 328606 w 4527226"/>
              <a:gd name="connsiteY35-4190" fmla="*/ 1977828 h 6046908"/>
              <a:gd name="connsiteX36-4191" fmla="*/ 359086 w 4527226"/>
              <a:gd name="connsiteY36-4192" fmla="*/ 1871148 h 6046908"/>
              <a:gd name="connsiteX37-4193" fmla="*/ 374326 w 4527226"/>
              <a:gd name="connsiteY37-4194" fmla="*/ 1810188 h 6046908"/>
              <a:gd name="connsiteX38-4195" fmla="*/ 343846 w 4527226"/>
              <a:gd name="connsiteY38-4196" fmla="*/ 1756848 h 6046908"/>
              <a:gd name="connsiteX39-4197" fmla="*/ 328606 w 4527226"/>
              <a:gd name="connsiteY39-4198" fmla="*/ 1680648 h 6046908"/>
              <a:gd name="connsiteX40-4199" fmla="*/ 412426 w 4527226"/>
              <a:gd name="connsiteY40-4200" fmla="*/ 1474908 h 6046908"/>
              <a:gd name="connsiteX41-4201" fmla="*/ 442906 w 4527226"/>
              <a:gd name="connsiteY41-4202" fmla="*/ 1307268 h 6046908"/>
              <a:gd name="connsiteX42-4203" fmla="*/ 465766 w 4527226"/>
              <a:gd name="connsiteY42-4204" fmla="*/ 1192968 h 6046908"/>
              <a:gd name="connsiteX43-4205" fmla="*/ 503866 w 4527226"/>
              <a:gd name="connsiteY43-4206" fmla="*/ 1055808 h 6046908"/>
              <a:gd name="connsiteX44-4207" fmla="*/ 557206 w 4527226"/>
              <a:gd name="connsiteY44-4208" fmla="*/ 888168 h 6046908"/>
              <a:gd name="connsiteX45-4209" fmla="*/ 503866 w 4527226"/>
              <a:gd name="connsiteY45-4210" fmla="*/ 888168 h 6046908"/>
              <a:gd name="connsiteX46-4211" fmla="*/ 412426 w 4527226"/>
              <a:gd name="connsiteY46-4212" fmla="*/ 834828 h 6046908"/>
              <a:gd name="connsiteX47-4213" fmla="*/ 328606 w 4527226"/>
              <a:gd name="connsiteY47-4214" fmla="*/ 789108 h 6046908"/>
              <a:gd name="connsiteX48-4215" fmla="*/ 260026 w 4527226"/>
              <a:gd name="connsiteY48-4216" fmla="*/ 773868 h 6046908"/>
              <a:gd name="connsiteX49-4217" fmla="*/ 214306 w 4527226"/>
              <a:gd name="connsiteY49-4218" fmla="*/ 751008 h 6046908"/>
              <a:gd name="connsiteX50-4219" fmla="*/ 260026 w 4527226"/>
              <a:gd name="connsiteY50-4220" fmla="*/ 674808 h 6046908"/>
              <a:gd name="connsiteX51-4221" fmla="*/ 374326 w 4527226"/>
              <a:gd name="connsiteY51-4222" fmla="*/ 606228 h 6046908"/>
              <a:gd name="connsiteX52-4223" fmla="*/ 557206 w 4527226"/>
              <a:gd name="connsiteY52-4224" fmla="*/ 507168 h 6046908"/>
              <a:gd name="connsiteX53-4225" fmla="*/ 656266 w 4527226"/>
              <a:gd name="connsiteY53-4226" fmla="*/ 423348 h 6046908"/>
              <a:gd name="connsiteX54-4227" fmla="*/ 892486 w 4527226"/>
              <a:gd name="connsiteY54-4228" fmla="*/ 232848 h 6046908"/>
              <a:gd name="connsiteX55-4229" fmla="*/ 1174426 w 4527226"/>
              <a:gd name="connsiteY55-4230" fmla="*/ 80448 h 6046908"/>
              <a:gd name="connsiteX56-4231" fmla="*/ 1593526 w 4527226"/>
              <a:gd name="connsiteY56-4232" fmla="*/ 11868 h 6046908"/>
              <a:gd name="connsiteX57-4233" fmla="*/ 1944046 w 4527226"/>
              <a:gd name="connsiteY57-4234" fmla="*/ 4248 h 6046908"/>
              <a:gd name="connsiteX58-4235" fmla="*/ 2172646 w 4527226"/>
              <a:gd name="connsiteY58-4236" fmla="*/ 4248 h 6046908"/>
              <a:gd name="connsiteX59-4237" fmla="*/ 2393626 w 4527226"/>
              <a:gd name="connsiteY59-4238" fmla="*/ 57588 h 6046908"/>
              <a:gd name="connsiteX60-4239" fmla="*/ 2667946 w 4527226"/>
              <a:gd name="connsiteY60-4240" fmla="*/ 133788 h 6046908"/>
              <a:gd name="connsiteX61-4241" fmla="*/ 2820346 w 4527226"/>
              <a:gd name="connsiteY61-4242" fmla="*/ 202368 h 6046908"/>
              <a:gd name="connsiteX62-4243" fmla="*/ 3102286 w 4527226"/>
              <a:gd name="connsiteY62-4244" fmla="*/ 400488 h 6046908"/>
              <a:gd name="connsiteX63-4245" fmla="*/ 3285166 w 4527226"/>
              <a:gd name="connsiteY63-4246" fmla="*/ 651948 h 6046908"/>
              <a:gd name="connsiteX64-4247" fmla="*/ 3407086 w 4527226"/>
              <a:gd name="connsiteY64-4248" fmla="*/ 918648 h 6046908"/>
              <a:gd name="connsiteX65-4249" fmla="*/ 3475666 w 4527226"/>
              <a:gd name="connsiteY65-4250" fmla="*/ 1238688 h 6046908"/>
              <a:gd name="connsiteX66-4251" fmla="*/ 3506146 w 4527226"/>
              <a:gd name="connsiteY66-4252" fmla="*/ 1543488 h 6046908"/>
              <a:gd name="connsiteX67-4253" fmla="*/ 3506146 w 4527226"/>
              <a:gd name="connsiteY67-4254" fmla="*/ 1962588 h 6046908"/>
              <a:gd name="connsiteX68-4255" fmla="*/ 3338506 w 4527226"/>
              <a:gd name="connsiteY68-4256" fmla="*/ 2305488 h 6046908"/>
              <a:gd name="connsiteX69-4257" fmla="*/ 3254686 w 4527226"/>
              <a:gd name="connsiteY69-4258" fmla="*/ 2473128 h 6046908"/>
              <a:gd name="connsiteX70-4259" fmla="*/ 3132766 w 4527226"/>
              <a:gd name="connsiteY70-4260" fmla="*/ 2663628 h 6046908"/>
              <a:gd name="connsiteX71-4261" fmla="*/ 3071806 w 4527226"/>
              <a:gd name="connsiteY71-4262" fmla="*/ 2838888 h 6046908"/>
              <a:gd name="connsiteX72-4263" fmla="*/ 3064186 w 4527226"/>
              <a:gd name="connsiteY72-4264" fmla="*/ 2915088 h 6046908"/>
              <a:gd name="connsiteX73-4265" fmla="*/ 3018466 w 4527226"/>
              <a:gd name="connsiteY73-4266" fmla="*/ 3014148 h 6046908"/>
              <a:gd name="connsiteX74-4267" fmla="*/ 2980366 w 4527226"/>
              <a:gd name="connsiteY74-4268" fmla="*/ 3082728 h 6046908"/>
              <a:gd name="connsiteX75-4269" fmla="*/ 2957506 w 4527226"/>
              <a:gd name="connsiteY75-4270" fmla="*/ 3120828 h 6046908"/>
              <a:gd name="connsiteX76-4271" fmla="*/ 2957506 w 4527226"/>
              <a:gd name="connsiteY76-4272" fmla="*/ 3555168 h 6046908"/>
              <a:gd name="connsiteX77-4273" fmla="*/ 3010846 w 4527226"/>
              <a:gd name="connsiteY77-4274" fmla="*/ 3539928 h 6046908"/>
              <a:gd name="connsiteX78-4275" fmla="*/ 3109906 w 4527226"/>
              <a:gd name="connsiteY78-4276" fmla="*/ 3570408 h 6046908"/>
              <a:gd name="connsiteX79-4277" fmla="*/ 3140386 w 4527226"/>
              <a:gd name="connsiteY79-4278" fmla="*/ 3631368 h 6046908"/>
              <a:gd name="connsiteX80-4279" fmla="*/ 3117526 w 4527226"/>
              <a:gd name="connsiteY80-4280" fmla="*/ 3738048 h 6046908"/>
              <a:gd name="connsiteX81-4281" fmla="*/ 3125146 w 4527226"/>
              <a:gd name="connsiteY81-4282" fmla="*/ 4103808 h 6046908"/>
              <a:gd name="connsiteX82-4283" fmla="*/ 3163246 w 4527226"/>
              <a:gd name="connsiteY82-4284" fmla="*/ 4157148 h 6046908"/>
              <a:gd name="connsiteX83-4285" fmla="*/ 3201346 w 4527226"/>
              <a:gd name="connsiteY83-4286" fmla="*/ 4164768 h 6046908"/>
              <a:gd name="connsiteX84-4287" fmla="*/ 3231826 w 4527226"/>
              <a:gd name="connsiteY84-4288" fmla="*/ 4172388 h 6046908"/>
              <a:gd name="connsiteX85-4289" fmla="*/ 3285166 w 4527226"/>
              <a:gd name="connsiteY85-4290" fmla="*/ 4294308 h 6046908"/>
              <a:gd name="connsiteX86-4291" fmla="*/ 3300406 w 4527226"/>
              <a:gd name="connsiteY86-4292" fmla="*/ 4347648 h 6046908"/>
              <a:gd name="connsiteX87-4293" fmla="*/ 3330886 w 4527226"/>
              <a:gd name="connsiteY87-4294" fmla="*/ 4408608 h 6046908"/>
              <a:gd name="connsiteX88-4295" fmla="*/ 3551866 w 4527226"/>
              <a:gd name="connsiteY88-4296" fmla="*/ 4644828 h 6046908"/>
              <a:gd name="connsiteX89-4297" fmla="*/ 3887146 w 4527226"/>
              <a:gd name="connsiteY89-4298" fmla="*/ 5025828 h 6046908"/>
              <a:gd name="connsiteX90-4299" fmla="*/ 4100506 w 4527226"/>
              <a:gd name="connsiteY90-4300" fmla="*/ 5300148 h 6046908"/>
              <a:gd name="connsiteX91-4301" fmla="*/ 4367206 w 4527226"/>
              <a:gd name="connsiteY91-4302" fmla="*/ 5726868 h 6046908"/>
              <a:gd name="connsiteX92-4303" fmla="*/ 4527226 w 4527226"/>
              <a:gd name="connsiteY92-4304" fmla="*/ 6046908 h 6046908"/>
              <a:gd name="connsiteX0-4305" fmla="*/ 701986 w 4527226"/>
              <a:gd name="connsiteY0-4306" fmla="*/ 5002968 h 6046908"/>
              <a:gd name="connsiteX1-4307" fmla="*/ 961066 w 4527226"/>
              <a:gd name="connsiteY1-4308" fmla="*/ 4644828 h 6046908"/>
              <a:gd name="connsiteX2-4309" fmla="*/ 1342066 w 4527226"/>
              <a:gd name="connsiteY2-4310" fmla="*/ 4172388 h 6046908"/>
              <a:gd name="connsiteX3-4311" fmla="*/ 1258246 w 4527226"/>
              <a:gd name="connsiteY3-4312" fmla="*/ 4012368 h 6046908"/>
              <a:gd name="connsiteX4-4313" fmla="*/ 1204906 w 4527226"/>
              <a:gd name="connsiteY4-4314" fmla="*/ 3928548 h 6046908"/>
              <a:gd name="connsiteX5-4315" fmla="*/ 1174426 w 4527226"/>
              <a:gd name="connsiteY5-4316" fmla="*/ 3768528 h 6046908"/>
              <a:gd name="connsiteX6-4317" fmla="*/ 1151566 w 4527226"/>
              <a:gd name="connsiteY6-4318" fmla="*/ 3699948 h 6046908"/>
              <a:gd name="connsiteX7-4319" fmla="*/ 1143946 w 4527226"/>
              <a:gd name="connsiteY7-4320" fmla="*/ 3669468 h 6046908"/>
              <a:gd name="connsiteX8-4321" fmla="*/ 1067746 w 4527226"/>
              <a:gd name="connsiteY8-4322" fmla="*/ 3661848 h 6046908"/>
              <a:gd name="connsiteX9-4323" fmla="*/ 938206 w 4527226"/>
              <a:gd name="connsiteY9-4324" fmla="*/ 3669468 h 6046908"/>
              <a:gd name="connsiteX10-4325" fmla="*/ 831526 w 4527226"/>
              <a:gd name="connsiteY10-4326" fmla="*/ 3692328 h 6046908"/>
              <a:gd name="connsiteX11-4327" fmla="*/ 610546 w 4527226"/>
              <a:gd name="connsiteY11-4328" fmla="*/ 3738048 h 6046908"/>
              <a:gd name="connsiteX12-4329" fmla="*/ 389566 w 4527226"/>
              <a:gd name="connsiteY12-4330" fmla="*/ 3638988 h 6046908"/>
              <a:gd name="connsiteX13-4331" fmla="*/ 381946 w 4527226"/>
              <a:gd name="connsiteY13-4332" fmla="*/ 3326568 h 6046908"/>
              <a:gd name="connsiteX14-4333" fmla="*/ 420046 w 4527226"/>
              <a:gd name="connsiteY14-4334" fmla="*/ 3227508 h 6046908"/>
              <a:gd name="connsiteX15-4335" fmla="*/ 389566 w 4527226"/>
              <a:gd name="connsiteY15-4336" fmla="*/ 3166548 h 6046908"/>
              <a:gd name="connsiteX16-4337" fmla="*/ 351466 w 4527226"/>
              <a:gd name="connsiteY16-4338" fmla="*/ 3105588 h 6046908"/>
              <a:gd name="connsiteX17-4339" fmla="*/ 397186 w 4527226"/>
              <a:gd name="connsiteY17-4340" fmla="*/ 3021768 h 6046908"/>
              <a:gd name="connsiteX18-4341" fmla="*/ 488626 w 4527226"/>
              <a:gd name="connsiteY18-4342" fmla="*/ 2998908 h 6046908"/>
              <a:gd name="connsiteX19-4343" fmla="*/ 471956 w 4527226"/>
              <a:gd name="connsiteY19-4344" fmla="*/ 2942709 h 6046908"/>
              <a:gd name="connsiteX20-4345" fmla="*/ 435286 w 4527226"/>
              <a:gd name="connsiteY20-4346" fmla="*/ 2930328 h 6046908"/>
              <a:gd name="connsiteX21-4347" fmla="*/ 389566 w 4527226"/>
              <a:gd name="connsiteY21-4348" fmla="*/ 2930328 h 6046908"/>
              <a:gd name="connsiteX22-4349" fmla="*/ 314000 w 4527226"/>
              <a:gd name="connsiteY22-4350" fmla="*/ 2893495 h 6046908"/>
              <a:gd name="connsiteX23-4351" fmla="*/ 320986 w 4527226"/>
              <a:gd name="connsiteY23-4352" fmla="*/ 2846508 h 6046908"/>
              <a:gd name="connsiteX24-4353" fmla="*/ 328606 w 4527226"/>
              <a:gd name="connsiteY24-4354" fmla="*/ 2793168 h 6046908"/>
              <a:gd name="connsiteX25-4355" fmla="*/ 313366 w 4527226"/>
              <a:gd name="connsiteY25-4356" fmla="*/ 2732208 h 6046908"/>
              <a:gd name="connsiteX26-4357" fmla="*/ 267646 w 4527226"/>
              <a:gd name="connsiteY26-4358" fmla="*/ 2671248 h 6046908"/>
              <a:gd name="connsiteX27-4359" fmla="*/ 176206 w 4527226"/>
              <a:gd name="connsiteY27-4360" fmla="*/ 2656008 h 6046908"/>
              <a:gd name="connsiteX28-4361" fmla="*/ 54286 w 4527226"/>
              <a:gd name="connsiteY28-4362" fmla="*/ 2610288 h 6046908"/>
              <a:gd name="connsiteX29-4363" fmla="*/ 7931 w 4527226"/>
              <a:gd name="connsiteY29-4364" fmla="*/ 2563298 h 6046908"/>
              <a:gd name="connsiteX30-4365" fmla="*/ 8566 w 4527226"/>
              <a:gd name="connsiteY30-4366" fmla="*/ 2488368 h 6046908"/>
              <a:gd name="connsiteX31-4367" fmla="*/ 92386 w 4527226"/>
              <a:gd name="connsiteY31-4368" fmla="*/ 2335968 h 6046908"/>
              <a:gd name="connsiteX32-4369" fmla="*/ 221926 w 4527226"/>
              <a:gd name="connsiteY32-4370" fmla="*/ 2175948 h 6046908"/>
              <a:gd name="connsiteX33-4371" fmla="*/ 282886 w 4527226"/>
              <a:gd name="connsiteY33-4372" fmla="*/ 2084508 h 6046908"/>
              <a:gd name="connsiteX34-4373" fmla="*/ 328606 w 4527226"/>
              <a:gd name="connsiteY34-4374" fmla="*/ 1977828 h 6046908"/>
              <a:gd name="connsiteX35-4375" fmla="*/ 359086 w 4527226"/>
              <a:gd name="connsiteY35-4376" fmla="*/ 1871148 h 6046908"/>
              <a:gd name="connsiteX36-4377" fmla="*/ 374326 w 4527226"/>
              <a:gd name="connsiteY36-4378" fmla="*/ 1810188 h 6046908"/>
              <a:gd name="connsiteX37-4379" fmla="*/ 343846 w 4527226"/>
              <a:gd name="connsiteY37-4380" fmla="*/ 1756848 h 6046908"/>
              <a:gd name="connsiteX38-4381" fmla="*/ 328606 w 4527226"/>
              <a:gd name="connsiteY38-4382" fmla="*/ 1680648 h 6046908"/>
              <a:gd name="connsiteX39-4383" fmla="*/ 412426 w 4527226"/>
              <a:gd name="connsiteY39-4384" fmla="*/ 1474908 h 6046908"/>
              <a:gd name="connsiteX40-4385" fmla="*/ 442906 w 4527226"/>
              <a:gd name="connsiteY40-4386" fmla="*/ 1307268 h 6046908"/>
              <a:gd name="connsiteX41-4387" fmla="*/ 465766 w 4527226"/>
              <a:gd name="connsiteY41-4388" fmla="*/ 1192968 h 6046908"/>
              <a:gd name="connsiteX42-4389" fmla="*/ 503866 w 4527226"/>
              <a:gd name="connsiteY42-4390" fmla="*/ 1055808 h 6046908"/>
              <a:gd name="connsiteX43-4391" fmla="*/ 557206 w 4527226"/>
              <a:gd name="connsiteY43-4392" fmla="*/ 888168 h 6046908"/>
              <a:gd name="connsiteX44-4393" fmla="*/ 503866 w 4527226"/>
              <a:gd name="connsiteY44-4394" fmla="*/ 888168 h 6046908"/>
              <a:gd name="connsiteX45-4395" fmla="*/ 412426 w 4527226"/>
              <a:gd name="connsiteY45-4396" fmla="*/ 834828 h 6046908"/>
              <a:gd name="connsiteX46-4397" fmla="*/ 328606 w 4527226"/>
              <a:gd name="connsiteY46-4398" fmla="*/ 789108 h 6046908"/>
              <a:gd name="connsiteX47-4399" fmla="*/ 260026 w 4527226"/>
              <a:gd name="connsiteY47-4400" fmla="*/ 773868 h 6046908"/>
              <a:gd name="connsiteX48-4401" fmla="*/ 214306 w 4527226"/>
              <a:gd name="connsiteY48-4402" fmla="*/ 751008 h 6046908"/>
              <a:gd name="connsiteX49-4403" fmla="*/ 260026 w 4527226"/>
              <a:gd name="connsiteY49-4404" fmla="*/ 674808 h 6046908"/>
              <a:gd name="connsiteX50-4405" fmla="*/ 374326 w 4527226"/>
              <a:gd name="connsiteY50-4406" fmla="*/ 606228 h 6046908"/>
              <a:gd name="connsiteX51-4407" fmla="*/ 557206 w 4527226"/>
              <a:gd name="connsiteY51-4408" fmla="*/ 507168 h 6046908"/>
              <a:gd name="connsiteX52-4409" fmla="*/ 656266 w 4527226"/>
              <a:gd name="connsiteY52-4410" fmla="*/ 423348 h 6046908"/>
              <a:gd name="connsiteX53-4411" fmla="*/ 892486 w 4527226"/>
              <a:gd name="connsiteY53-4412" fmla="*/ 232848 h 6046908"/>
              <a:gd name="connsiteX54-4413" fmla="*/ 1174426 w 4527226"/>
              <a:gd name="connsiteY54-4414" fmla="*/ 80448 h 6046908"/>
              <a:gd name="connsiteX55-4415" fmla="*/ 1593526 w 4527226"/>
              <a:gd name="connsiteY55-4416" fmla="*/ 11868 h 6046908"/>
              <a:gd name="connsiteX56-4417" fmla="*/ 1944046 w 4527226"/>
              <a:gd name="connsiteY56-4418" fmla="*/ 4248 h 6046908"/>
              <a:gd name="connsiteX57-4419" fmla="*/ 2172646 w 4527226"/>
              <a:gd name="connsiteY57-4420" fmla="*/ 4248 h 6046908"/>
              <a:gd name="connsiteX58-4421" fmla="*/ 2393626 w 4527226"/>
              <a:gd name="connsiteY58-4422" fmla="*/ 57588 h 6046908"/>
              <a:gd name="connsiteX59-4423" fmla="*/ 2667946 w 4527226"/>
              <a:gd name="connsiteY59-4424" fmla="*/ 133788 h 6046908"/>
              <a:gd name="connsiteX60-4425" fmla="*/ 2820346 w 4527226"/>
              <a:gd name="connsiteY60-4426" fmla="*/ 202368 h 6046908"/>
              <a:gd name="connsiteX61-4427" fmla="*/ 3102286 w 4527226"/>
              <a:gd name="connsiteY61-4428" fmla="*/ 400488 h 6046908"/>
              <a:gd name="connsiteX62-4429" fmla="*/ 3285166 w 4527226"/>
              <a:gd name="connsiteY62-4430" fmla="*/ 651948 h 6046908"/>
              <a:gd name="connsiteX63-4431" fmla="*/ 3407086 w 4527226"/>
              <a:gd name="connsiteY63-4432" fmla="*/ 918648 h 6046908"/>
              <a:gd name="connsiteX64-4433" fmla="*/ 3475666 w 4527226"/>
              <a:gd name="connsiteY64-4434" fmla="*/ 1238688 h 6046908"/>
              <a:gd name="connsiteX65-4435" fmla="*/ 3506146 w 4527226"/>
              <a:gd name="connsiteY65-4436" fmla="*/ 1543488 h 6046908"/>
              <a:gd name="connsiteX66-4437" fmla="*/ 3506146 w 4527226"/>
              <a:gd name="connsiteY66-4438" fmla="*/ 1962588 h 6046908"/>
              <a:gd name="connsiteX67-4439" fmla="*/ 3338506 w 4527226"/>
              <a:gd name="connsiteY67-4440" fmla="*/ 2305488 h 6046908"/>
              <a:gd name="connsiteX68-4441" fmla="*/ 3254686 w 4527226"/>
              <a:gd name="connsiteY68-4442" fmla="*/ 2473128 h 6046908"/>
              <a:gd name="connsiteX69-4443" fmla="*/ 3132766 w 4527226"/>
              <a:gd name="connsiteY69-4444" fmla="*/ 2663628 h 6046908"/>
              <a:gd name="connsiteX70-4445" fmla="*/ 3071806 w 4527226"/>
              <a:gd name="connsiteY70-4446" fmla="*/ 2838888 h 6046908"/>
              <a:gd name="connsiteX71-4447" fmla="*/ 3064186 w 4527226"/>
              <a:gd name="connsiteY71-4448" fmla="*/ 2915088 h 6046908"/>
              <a:gd name="connsiteX72-4449" fmla="*/ 3018466 w 4527226"/>
              <a:gd name="connsiteY72-4450" fmla="*/ 3014148 h 6046908"/>
              <a:gd name="connsiteX73-4451" fmla="*/ 2980366 w 4527226"/>
              <a:gd name="connsiteY73-4452" fmla="*/ 3082728 h 6046908"/>
              <a:gd name="connsiteX74-4453" fmla="*/ 2957506 w 4527226"/>
              <a:gd name="connsiteY74-4454" fmla="*/ 3120828 h 6046908"/>
              <a:gd name="connsiteX75-4455" fmla="*/ 2957506 w 4527226"/>
              <a:gd name="connsiteY75-4456" fmla="*/ 3555168 h 6046908"/>
              <a:gd name="connsiteX76-4457" fmla="*/ 3010846 w 4527226"/>
              <a:gd name="connsiteY76-4458" fmla="*/ 3539928 h 6046908"/>
              <a:gd name="connsiteX77-4459" fmla="*/ 3109906 w 4527226"/>
              <a:gd name="connsiteY77-4460" fmla="*/ 3570408 h 6046908"/>
              <a:gd name="connsiteX78-4461" fmla="*/ 3140386 w 4527226"/>
              <a:gd name="connsiteY78-4462" fmla="*/ 3631368 h 6046908"/>
              <a:gd name="connsiteX79-4463" fmla="*/ 3117526 w 4527226"/>
              <a:gd name="connsiteY79-4464" fmla="*/ 3738048 h 6046908"/>
              <a:gd name="connsiteX80-4465" fmla="*/ 3125146 w 4527226"/>
              <a:gd name="connsiteY80-4466" fmla="*/ 4103808 h 6046908"/>
              <a:gd name="connsiteX81-4467" fmla="*/ 3163246 w 4527226"/>
              <a:gd name="connsiteY81-4468" fmla="*/ 4157148 h 6046908"/>
              <a:gd name="connsiteX82-4469" fmla="*/ 3201346 w 4527226"/>
              <a:gd name="connsiteY82-4470" fmla="*/ 4164768 h 6046908"/>
              <a:gd name="connsiteX83-4471" fmla="*/ 3231826 w 4527226"/>
              <a:gd name="connsiteY83-4472" fmla="*/ 4172388 h 6046908"/>
              <a:gd name="connsiteX84-4473" fmla="*/ 3285166 w 4527226"/>
              <a:gd name="connsiteY84-4474" fmla="*/ 4294308 h 6046908"/>
              <a:gd name="connsiteX85-4475" fmla="*/ 3300406 w 4527226"/>
              <a:gd name="connsiteY85-4476" fmla="*/ 4347648 h 6046908"/>
              <a:gd name="connsiteX86-4477" fmla="*/ 3330886 w 4527226"/>
              <a:gd name="connsiteY86-4478" fmla="*/ 4408608 h 6046908"/>
              <a:gd name="connsiteX87-4479" fmla="*/ 3551866 w 4527226"/>
              <a:gd name="connsiteY87-4480" fmla="*/ 4644828 h 6046908"/>
              <a:gd name="connsiteX88-4481" fmla="*/ 3887146 w 4527226"/>
              <a:gd name="connsiteY88-4482" fmla="*/ 5025828 h 6046908"/>
              <a:gd name="connsiteX89-4483" fmla="*/ 4100506 w 4527226"/>
              <a:gd name="connsiteY89-4484" fmla="*/ 5300148 h 6046908"/>
              <a:gd name="connsiteX90-4485" fmla="*/ 4367206 w 4527226"/>
              <a:gd name="connsiteY90-4486" fmla="*/ 5726868 h 6046908"/>
              <a:gd name="connsiteX91-4487" fmla="*/ 4527226 w 4527226"/>
              <a:gd name="connsiteY91-4488" fmla="*/ 6046908 h 6046908"/>
              <a:gd name="connsiteX0-4489" fmla="*/ 707488 w 4527226"/>
              <a:gd name="connsiteY0-4490" fmla="*/ 5008470 h 6046908"/>
              <a:gd name="connsiteX1-4491" fmla="*/ 961066 w 4527226"/>
              <a:gd name="connsiteY1-4492" fmla="*/ 4644828 h 6046908"/>
              <a:gd name="connsiteX2-4493" fmla="*/ 1342066 w 4527226"/>
              <a:gd name="connsiteY2-4494" fmla="*/ 4172388 h 6046908"/>
              <a:gd name="connsiteX3-4495" fmla="*/ 1258246 w 4527226"/>
              <a:gd name="connsiteY3-4496" fmla="*/ 4012368 h 6046908"/>
              <a:gd name="connsiteX4-4497" fmla="*/ 1204906 w 4527226"/>
              <a:gd name="connsiteY4-4498" fmla="*/ 3928548 h 6046908"/>
              <a:gd name="connsiteX5-4499" fmla="*/ 1174426 w 4527226"/>
              <a:gd name="connsiteY5-4500" fmla="*/ 3768528 h 6046908"/>
              <a:gd name="connsiteX6-4501" fmla="*/ 1151566 w 4527226"/>
              <a:gd name="connsiteY6-4502" fmla="*/ 3699948 h 6046908"/>
              <a:gd name="connsiteX7-4503" fmla="*/ 1143946 w 4527226"/>
              <a:gd name="connsiteY7-4504" fmla="*/ 3669468 h 6046908"/>
              <a:gd name="connsiteX8-4505" fmla="*/ 1067746 w 4527226"/>
              <a:gd name="connsiteY8-4506" fmla="*/ 3661848 h 6046908"/>
              <a:gd name="connsiteX9-4507" fmla="*/ 938206 w 4527226"/>
              <a:gd name="connsiteY9-4508" fmla="*/ 3669468 h 6046908"/>
              <a:gd name="connsiteX10-4509" fmla="*/ 831526 w 4527226"/>
              <a:gd name="connsiteY10-4510" fmla="*/ 3692328 h 6046908"/>
              <a:gd name="connsiteX11-4511" fmla="*/ 610546 w 4527226"/>
              <a:gd name="connsiteY11-4512" fmla="*/ 3738048 h 6046908"/>
              <a:gd name="connsiteX12-4513" fmla="*/ 389566 w 4527226"/>
              <a:gd name="connsiteY12-4514" fmla="*/ 3638988 h 6046908"/>
              <a:gd name="connsiteX13-4515" fmla="*/ 381946 w 4527226"/>
              <a:gd name="connsiteY13-4516" fmla="*/ 3326568 h 6046908"/>
              <a:gd name="connsiteX14-4517" fmla="*/ 420046 w 4527226"/>
              <a:gd name="connsiteY14-4518" fmla="*/ 3227508 h 6046908"/>
              <a:gd name="connsiteX15-4519" fmla="*/ 389566 w 4527226"/>
              <a:gd name="connsiteY15-4520" fmla="*/ 3166548 h 6046908"/>
              <a:gd name="connsiteX16-4521" fmla="*/ 351466 w 4527226"/>
              <a:gd name="connsiteY16-4522" fmla="*/ 3105588 h 6046908"/>
              <a:gd name="connsiteX17-4523" fmla="*/ 397186 w 4527226"/>
              <a:gd name="connsiteY17-4524" fmla="*/ 3021768 h 6046908"/>
              <a:gd name="connsiteX18-4525" fmla="*/ 488626 w 4527226"/>
              <a:gd name="connsiteY18-4526" fmla="*/ 2998908 h 6046908"/>
              <a:gd name="connsiteX19-4527" fmla="*/ 471956 w 4527226"/>
              <a:gd name="connsiteY19-4528" fmla="*/ 2942709 h 6046908"/>
              <a:gd name="connsiteX20-4529" fmla="*/ 435286 w 4527226"/>
              <a:gd name="connsiteY20-4530" fmla="*/ 2930328 h 6046908"/>
              <a:gd name="connsiteX21-4531" fmla="*/ 389566 w 4527226"/>
              <a:gd name="connsiteY21-4532" fmla="*/ 2930328 h 6046908"/>
              <a:gd name="connsiteX22-4533" fmla="*/ 314000 w 4527226"/>
              <a:gd name="connsiteY22-4534" fmla="*/ 2893495 h 6046908"/>
              <a:gd name="connsiteX23-4535" fmla="*/ 320986 w 4527226"/>
              <a:gd name="connsiteY23-4536" fmla="*/ 2846508 h 6046908"/>
              <a:gd name="connsiteX24-4537" fmla="*/ 328606 w 4527226"/>
              <a:gd name="connsiteY24-4538" fmla="*/ 2793168 h 6046908"/>
              <a:gd name="connsiteX25-4539" fmla="*/ 313366 w 4527226"/>
              <a:gd name="connsiteY25-4540" fmla="*/ 2732208 h 6046908"/>
              <a:gd name="connsiteX26-4541" fmla="*/ 267646 w 4527226"/>
              <a:gd name="connsiteY26-4542" fmla="*/ 2671248 h 6046908"/>
              <a:gd name="connsiteX27-4543" fmla="*/ 176206 w 4527226"/>
              <a:gd name="connsiteY27-4544" fmla="*/ 2656008 h 6046908"/>
              <a:gd name="connsiteX28-4545" fmla="*/ 54286 w 4527226"/>
              <a:gd name="connsiteY28-4546" fmla="*/ 2610288 h 6046908"/>
              <a:gd name="connsiteX29-4547" fmla="*/ 7931 w 4527226"/>
              <a:gd name="connsiteY29-4548" fmla="*/ 2563298 h 6046908"/>
              <a:gd name="connsiteX30-4549" fmla="*/ 8566 w 4527226"/>
              <a:gd name="connsiteY30-4550" fmla="*/ 2488368 h 6046908"/>
              <a:gd name="connsiteX31-4551" fmla="*/ 92386 w 4527226"/>
              <a:gd name="connsiteY31-4552" fmla="*/ 2335968 h 6046908"/>
              <a:gd name="connsiteX32-4553" fmla="*/ 221926 w 4527226"/>
              <a:gd name="connsiteY32-4554" fmla="*/ 2175948 h 6046908"/>
              <a:gd name="connsiteX33-4555" fmla="*/ 282886 w 4527226"/>
              <a:gd name="connsiteY33-4556" fmla="*/ 2084508 h 6046908"/>
              <a:gd name="connsiteX34-4557" fmla="*/ 328606 w 4527226"/>
              <a:gd name="connsiteY34-4558" fmla="*/ 1977828 h 6046908"/>
              <a:gd name="connsiteX35-4559" fmla="*/ 359086 w 4527226"/>
              <a:gd name="connsiteY35-4560" fmla="*/ 1871148 h 6046908"/>
              <a:gd name="connsiteX36-4561" fmla="*/ 374326 w 4527226"/>
              <a:gd name="connsiteY36-4562" fmla="*/ 1810188 h 6046908"/>
              <a:gd name="connsiteX37-4563" fmla="*/ 343846 w 4527226"/>
              <a:gd name="connsiteY37-4564" fmla="*/ 1756848 h 6046908"/>
              <a:gd name="connsiteX38-4565" fmla="*/ 328606 w 4527226"/>
              <a:gd name="connsiteY38-4566" fmla="*/ 1680648 h 6046908"/>
              <a:gd name="connsiteX39-4567" fmla="*/ 412426 w 4527226"/>
              <a:gd name="connsiteY39-4568" fmla="*/ 1474908 h 6046908"/>
              <a:gd name="connsiteX40-4569" fmla="*/ 442906 w 4527226"/>
              <a:gd name="connsiteY40-4570" fmla="*/ 1307268 h 6046908"/>
              <a:gd name="connsiteX41-4571" fmla="*/ 465766 w 4527226"/>
              <a:gd name="connsiteY41-4572" fmla="*/ 1192968 h 6046908"/>
              <a:gd name="connsiteX42-4573" fmla="*/ 503866 w 4527226"/>
              <a:gd name="connsiteY42-4574" fmla="*/ 1055808 h 6046908"/>
              <a:gd name="connsiteX43-4575" fmla="*/ 557206 w 4527226"/>
              <a:gd name="connsiteY43-4576" fmla="*/ 888168 h 6046908"/>
              <a:gd name="connsiteX44-4577" fmla="*/ 503866 w 4527226"/>
              <a:gd name="connsiteY44-4578" fmla="*/ 888168 h 6046908"/>
              <a:gd name="connsiteX45-4579" fmla="*/ 412426 w 4527226"/>
              <a:gd name="connsiteY45-4580" fmla="*/ 834828 h 6046908"/>
              <a:gd name="connsiteX46-4581" fmla="*/ 328606 w 4527226"/>
              <a:gd name="connsiteY46-4582" fmla="*/ 789108 h 6046908"/>
              <a:gd name="connsiteX47-4583" fmla="*/ 260026 w 4527226"/>
              <a:gd name="connsiteY47-4584" fmla="*/ 773868 h 6046908"/>
              <a:gd name="connsiteX48-4585" fmla="*/ 214306 w 4527226"/>
              <a:gd name="connsiteY48-4586" fmla="*/ 751008 h 6046908"/>
              <a:gd name="connsiteX49-4587" fmla="*/ 260026 w 4527226"/>
              <a:gd name="connsiteY49-4588" fmla="*/ 674808 h 6046908"/>
              <a:gd name="connsiteX50-4589" fmla="*/ 374326 w 4527226"/>
              <a:gd name="connsiteY50-4590" fmla="*/ 606228 h 6046908"/>
              <a:gd name="connsiteX51-4591" fmla="*/ 557206 w 4527226"/>
              <a:gd name="connsiteY51-4592" fmla="*/ 507168 h 6046908"/>
              <a:gd name="connsiteX52-4593" fmla="*/ 656266 w 4527226"/>
              <a:gd name="connsiteY52-4594" fmla="*/ 423348 h 6046908"/>
              <a:gd name="connsiteX53-4595" fmla="*/ 892486 w 4527226"/>
              <a:gd name="connsiteY53-4596" fmla="*/ 232848 h 6046908"/>
              <a:gd name="connsiteX54-4597" fmla="*/ 1174426 w 4527226"/>
              <a:gd name="connsiteY54-4598" fmla="*/ 80448 h 6046908"/>
              <a:gd name="connsiteX55-4599" fmla="*/ 1593526 w 4527226"/>
              <a:gd name="connsiteY55-4600" fmla="*/ 11868 h 6046908"/>
              <a:gd name="connsiteX56-4601" fmla="*/ 1944046 w 4527226"/>
              <a:gd name="connsiteY56-4602" fmla="*/ 4248 h 6046908"/>
              <a:gd name="connsiteX57-4603" fmla="*/ 2172646 w 4527226"/>
              <a:gd name="connsiteY57-4604" fmla="*/ 4248 h 6046908"/>
              <a:gd name="connsiteX58-4605" fmla="*/ 2393626 w 4527226"/>
              <a:gd name="connsiteY58-4606" fmla="*/ 57588 h 6046908"/>
              <a:gd name="connsiteX59-4607" fmla="*/ 2667946 w 4527226"/>
              <a:gd name="connsiteY59-4608" fmla="*/ 133788 h 6046908"/>
              <a:gd name="connsiteX60-4609" fmla="*/ 2820346 w 4527226"/>
              <a:gd name="connsiteY60-4610" fmla="*/ 202368 h 6046908"/>
              <a:gd name="connsiteX61-4611" fmla="*/ 3102286 w 4527226"/>
              <a:gd name="connsiteY61-4612" fmla="*/ 400488 h 6046908"/>
              <a:gd name="connsiteX62-4613" fmla="*/ 3285166 w 4527226"/>
              <a:gd name="connsiteY62-4614" fmla="*/ 651948 h 6046908"/>
              <a:gd name="connsiteX63-4615" fmla="*/ 3407086 w 4527226"/>
              <a:gd name="connsiteY63-4616" fmla="*/ 918648 h 6046908"/>
              <a:gd name="connsiteX64-4617" fmla="*/ 3475666 w 4527226"/>
              <a:gd name="connsiteY64-4618" fmla="*/ 1238688 h 6046908"/>
              <a:gd name="connsiteX65-4619" fmla="*/ 3506146 w 4527226"/>
              <a:gd name="connsiteY65-4620" fmla="*/ 1543488 h 6046908"/>
              <a:gd name="connsiteX66-4621" fmla="*/ 3506146 w 4527226"/>
              <a:gd name="connsiteY66-4622" fmla="*/ 1962588 h 6046908"/>
              <a:gd name="connsiteX67-4623" fmla="*/ 3338506 w 4527226"/>
              <a:gd name="connsiteY67-4624" fmla="*/ 2305488 h 6046908"/>
              <a:gd name="connsiteX68-4625" fmla="*/ 3254686 w 4527226"/>
              <a:gd name="connsiteY68-4626" fmla="*/ 2473128 h 6046908"/>
              <a:gd name="connsiteX69-4627" fmla="*/ 3132766 w 4527226"/>
              <a:gd name="connsiteY69-4628" fmla="*/ 2663628 h 6046908"/>
              <a:gd name="connsiteX70-4629" fmla="*/ 3071806 w 4527226"/>
              <a:gd name="connsiteY70-4630" fmla="*/ 2838888 h 6046908"/>
              <a:gd name="connsiteX71-4631" fmla="*/ 3064186 w 4527226"/>
              <a:gd name="connsiteY71-4632" fmla="*/ 2915088 h 6046908"/>
              <a:gd name="connsiteX72-4633" fmla="*/ 3018466 w 4527226"/>
              <a:gd name="connsiteY72-4634" fmla="*/ 3014148 h 6046908"/>
              <a:gd name="connsiteX73-4635" fmla="*/ 2980366 w 4527226"/>
              <a:gd name="connsiteY73-4636" fmla="*/ 3082728 h 6046908"/>
              <a:gd name="connsiteX74-4637" fmla="*/ 2957506 w 4527226"/>
              <a:gd name="connsiteY74-4638" fmla="*/ 3120828 h 6046908"/>
              <a:gd name="connsiteX75-4639" fmla="*/ 2957506 w 4527226"/>
              <a:gd name="connsiteY75-4640" fmla="*/ 3555168 h 6046908"/>
              <a:gd name="connsiteX76-4641" fmla="*/ 3010846 w 4527226"/>
              <a:gd name="connsiteY76-4642" fmla="*/ 3539928 h 6046908"/>
              <a:gd name="connsiteX77-4643" fmla="*/ 3109906 w 4527226"/>
              <a:gd name="connsiteY77-4644" fmla="*/ 3570408 h 6046908"/>
              <a:gd name="connsiteX78-4645" fmla="*/ 3140386 w 4527226"/>
              <a:gd name="connsiteY78-4646" fmla="*/ 3631368 h 6046908"/>
              <a:gd name="connsiteX79-4647" fmla="*/ 3117526 w 4527226"/>
              <a:gd name="connsiteY79-4648" fmla="*/ 3738048 h 6046908"/>
              <a:gd name="connsiteX80-4649" fmla="*/ 3125146 w 4527226"/>
              <a:gd name="connsiteY80-4650" fmla="*/ 4103808 h 6046908"/>
              <a:gd name="connsiteX81-4651" fmla="*/ 3163246 w 4527226"/>
              <a:gd name="connsiteY81-4652" fmla="*/ 4157148 h 6046908"/>
              <a:gd name="connsiteX82-4653" fmla="*/ 3201346 w 4527226"/>
              <a:gd name="connsiteY82-4654" fmla="*/ 4164768 h 6046908"/>
              <a:gd name="connsiteX83-4655" fmla="*/ 3231826 w 4527226"/>
              <a:gd name="connsiteY83-4656" fmla="*/ 4172388 h 6046908"/>
              <a:gd name="connsiteX84-4657" fmla="*/ 3285166 w 4527226"/>
              <a:gd name="connsiteY84-4658" fmla="*/ 4294308 h 6046908"/>
              <a:gd name="connsiteX85-4659" fmla="*/ 3300406 w 4527226"/>
              <a:gd name="connsiteY85-4660" fmla="*/ 4347648 h 6046908"/>
              <a:gd name="connsiteX86-4661" fmla="*/ 3330886 w 4527226"/>
              <a:gd name="connsiteY86-4662" fmla="*/ 4408608 h 6046908"/>
              <a:gd name="connsiteX87-4663" fmla="*/ 3551866 w 4527226"/>
              <a:gd name="connsiteY87-4664" fmla="*/ 4644828 h 6046908"/>
              <a:gd name="connsiteX88-4665" fmla="*/ 3887146 w 4527226"/>
              <a:gd name="connsiteY88-4666" fmla="*/ 5025828 h 6046908"/>
              <a:gd name="connsiteX89-4667" fmla="*/ 4100506 w 4527226"/>
              <a:gd name="connsiteY89-4668" fmla="*/ 5300148 h 6046908"/>
              <a:gd name="connsiteX90-4669" fmla="*/ 4367206 w 4527226"/>
              <a:gd name="connsiteY90-4670" fmla="*/ 5726868 h 6046908"/>
              <a:gd name="connsiteX91-4671" fmla="*/ 4527226 w 4527226"/>
              <a:gd name="connsiteY91-4672" fmla="*/ 6046908 h 6046908"/>
              <a:gd name="connsiteX0-4673" fmla="*/ 707488 w 4367206"/>
              <a:gd name="connsiteY0-4674" fmla="*/ 5008470 h 5726868"/>
              <a:gd name="connsiteX1-4675" fmla="*/ 961066 w 4367206"/>
              <a:gd name="connsiteY1-4676" fmla="*/ 4644828 h 5726868"/>
              <a:gd name="connsiteX2-4677" fmla="*/ 1342066 w 4367206"/>
              <a:gd name="connsiteY2-4678" fmla="*/ 4172388 h 5726868"/>
              <a:gd name="connsiteX3-4679" fmla="*/ 1258246 w 4367206"/>
              <a:gd name="connsiteY3-4680" fmla="*/ 4012368 h 5726868"/>
              <a:gd name="connsiteX4-4681" fmla="*/ 1204906 w 4367206"/>
              <a:gd name="connsiteY4-4682" fmla="*/ 3928548 h 5726868"/>
              <a:gd name="connsiteX5-4683" fmla="*/ 1174426 w 4367206"/>
              <a:gd name="connsiteY5-4684" fmla="*/ 3768528 h 5726868"/>
              <a:gd name="connsiteX6-4685" fmla="*/ 1151566 w 4367206"/>
              <a:gd name="connsiteY6-4686" fmla="*/ 3699948 h 5726868"/>
              <a:gd name="connsiteX7-4687" fmla="*/ 1143946 w 4367206"/>
              <a:gd name="connsiteY7-4688" fmla="*/ 3669468 h 5726868"/>
              <a:gd name="connsiteX8-4689" fmla="*/ 1067746 w 4367206"/>
              <a:gd name="connsiteY8-4690" fmla="*/ 3661848 h 5726868"/>
              <a:gd name="connsiteX9-4691" fmla="*/ 938206 w 4367206"/>
              <a:gd name="connsiteY9-4692" fmla="*/ 3669468 h 5726868"/>
              <a:gd name="connsiteX10-4693" fmla="*/ 831526 w 4367206"/>
              <a:gd name="connsiteY10-4694" fmla="*/ 3692328 h 5726868"/>
              <a:gd name="connsiteX11-4695" fmla="*/ 610546 w 4367206"/>
              <a:gd name="connsiteY11-4696" fmla="*/ 3738048 h 5726868"/>
              <a:gd name="connsiteX12-4697" fmla="*/ 389566 w 4367206"/>
              <a:gd name="connsiteY12-4698" fmla="*/ 3638988 h 5726868"/>
              <a:gd name="connsiteX13-4699" fmla="*/ 381946 w 4367206"/>
              <a:gd name="connsiteY13-4700" fmla="*/ 3326568 h 5726868"/>
              <a:gd name="connsiteX14-4701" fmla="*/ 420046 w 4367206"/>
              <a:gd name="connsiteY14-4702" fmla="*/ 3227508 h 5726868"/>
              <a:gd name="connsiteX15-4703" fmla="*/ 389566 w 4367206"/>
              <a:gd name="connsiteY15-4704" fmla="*/ 3166548 h 5726868"/>
              <a:gd name="connsiteX16-4705" fmla="*/ 351466 w 4367206"/>
              <a:gd name="connsiteY16-4706" fmla="*/ 3105588 h 5726868"/>
              <a:gd name="connsiteX17-4707" fmla="*/ 397186 w 4367206"/>
              <a:gd name="connsiteY17-4708" fmla="*/ 3021768 h 5726868"/>
              <a:gd name="connsiteX18-4709" fmla="*/ 488626 w 4367206"/>
              <a:gd name="connsiteY18-4710" fmla="*/ 2998908 h 5726868"/>
              <a:gd name="connsiteX19-4711" fmla="*/ 471956 w 4367206"/>
              <a:gd name="connsiteY19-4712" fmla="*/ 2942709 h 5726868"/>
              <a:gd name="connsiteX20-4713" fmla="*/ 435286 w 4367206"/>
              <a:gd name="connsiteY20-4714" fmla="*/ 2930328 h 5726868"/>
              <a:gd name="connsiteX21-4715" fmla="*/ 389566 w 4367206"/>
              <a:gd name="connsiteY21-4716" fmla="*/ 2930328 h 5726868"/>
              <a:gd name="connsiteX22-4717" fmla="*/ 314000 w 4367206"/>
              <a:gd name="connsiteY22-4718" fmla="*/ 2893495 h 5726868"/>
              <a:gd name="connsiteX23-4719" fmla="*/ 320986 w 4367206"/>
              <a:gd name="connsiteY23-4720" fmla="*/ 2846508 h 5726868"/>
              <a:gd name="connsiteX24-4721" fmla="*/ 328606 w 4367206"/>
              <a:gd name="connsiteY24-4722" fmla="*/ 2793168 h 5726868"/>
              <a:gd name="connsiteX25-4723" fmla="*/ 313366 w 4367206"/>
              <a:gd name="connsiteY25-4724" fmla="*/ 2732208 h 5726868"/>
              <a:gd name="connsiteX26-4725" fmla="*/ 267646 w 4367206"/>
              <a:gd name="connsiteY26-4726" fmla="*/ 2671248 h 5726868"/>
              <a:gd name="connsiteX27-4727" fmla="*/ 176206 w 4367206"/>
              <a:gd name="connsiteY27-4728" fmla="*/ 2656008 h 5726868"/>
              <a:gd name="connsiteX28-4729" fmla="*/ 54286 w 4367206"/>
              <a:gd name="connsiteY28-4730" fmla="*/ 2610288 h 5726868"/>
              <a:gd name="connsiteX29-4731" fmla="*/ 7931 w 4367206"/>
              <a:gd name="connsiteY29-4732" fmla="*/ 2563298 h 5726868"/>
              <a:gd name="connsiteX30-4733" fmla="*/ 8566 w 4367206"/>
              <a:gd name="connsiteY30-4734" fmla="*/ 2488368 h 5726868"/>
              <a:gd name="connsiteX31-4735" fmla="*/ 92386 w 4367206"/>
              <a:gd name="connsiteY31-4736" fmla="*/ 2335968 h 5726868"/>
              <a:gd name="connsiteX32-4737" fmla="*/ 221926 w 4367206"/>
              <a:gd name="connsiteY32-4738" fmla="*/ 2175948 h 5726868"/>
              <a:gd name="connsiteX33-4739" fmla="*/ 282886 w 4367206"/>
              <a:gd name="connsiteY33-4740" fmla="*/ 2084508 h 5726868"/>
              <a:gd name="connsiteX34-4741" fmla="*/ 328606 w 4367206"/>
              <a:gd name="connsiteY34-4742" fmla="*/ 1977828 h 5726868"/>
              <a:gd name="connsiteX35-4743" fmla="*/ 359086 w 4367206"/>
              <a:gd name="connsiteY35-4744" fmla="*/ 1871148 h 5726868"/>
              <a:gd name="connsiteX36-4745" fmla="*/ 374326 w 4367206"/>
              <a:gd name="connsiteY36-4746" fmla="*/ 1810188 h 5726868"/>
              <a:gd name="connsiteX37-4747" fmla="*/ 343846 w 4367206"/>
              <a:gd name="connsiteY37-4748" fmla="*/ 1756848 h 5726868"/>
              <a:gd name="connsiteX38-4749" fmla="*/ 328606 w 4367206"/>
              <a:gd name="connsiteY38-4750" fmla="*/ 1680648 h 5726868"/>
              <a:gd name="connsiteX39-4751" fmla="*/ 412426 w 4367206"/>
              <a:gd name="connsiteY39-4752" fmla="*/ 1474908 h 5726868"/>
              <a:gd name="connsiteX40-4753" fmla="*/ 442906 w 4367206"/>
              <a:gd name="connsiteY40-4754" fmla="*/ 1307268 h 5726868"/>
              <a:gd name="connsiteX41-4755" fmla="*/ 465766 w 4367206"/>
              <a:gd name="connsiteY41-4756" fmla="*/ 1192968 h 5726868"/>
              <a:gd name="connsiteX42-4757" fmla="*/ 503866 w 4367206"/>
              <a:gd name="connsiteY42-4758" fmla="*/ 1055808 h 5726868"/>
              <a:gd name="connsiteX43-4759" fmla="*/ 557206 w 4367206"/>
              <a:gd name="connsiteY43-4760" fmla="*/ 888168 h 5726868"/>
              <a:gd name="connsiteX44-4761" fmla="*/ 503866 w 4367206"/>
              <a:gd name="connsiteY44-4762" fmla="*/ 888168 h 5726868"/>
              <a:gd name="connsiteX45-4763" fmla="*/ 412426 w 4367206"/>
              <a:gd name="connsiteY45-4764" fmla="*/ 834828 h 5726868"/>
              <a:gd name="connsiteX46-4765" fmla="*/ 328606 w 4367206"/>
              <a:gd name="connsiteY46-4766" fmla="*/ 789108 h 5726868"/>
              <a:gd name="connsiteX47-4767" fmla="*/ 260026 w 4367206"/>
              <a:gd name="connsiteY47-4768" fmla="*/ 773868 h 5726868"/>
              <a:gd name="connsiteX48-4769" fmla="*/ 214306 w 4367206"/>
              <a:gd name="connsiteY48-4770" fmla="*/ 751008 h 5726868"/>
              <a:gd name="connsiteX49-4771" fmla="*/ 260026 w 4367206"/>
              <a:gd name="connsiteY49-4772" fmla="*/ 674808 h 5726868"/>
              <a:gd name="connsiteX50-4773" fmla="*/ 374326 w 4367206"/>
              <a:gd name="connsiteY50-4774" fmla="*/ 606228 h 5726868"/>
              <a:gd name="connsiteX51-4775" fmla="*/ 557206 w 4367206"/>
              <a:gd name="connsiteY51-4776" fmla="*/ 507168 h 5726868"/>
              <a:gd name="connsiteX52-4777" fmla="*/ 656266 w 4367206"/>
              <a:gd name="connsiteY52-4778" fmla="*/ 423348 h 5726868"/>
              <a:gd name="connsiteX53-4779" fmla="*/ 892486 w 4367206"/>
              <a:gd name="connsiteY53-4780" fmla="*/ 232848 h 5726868"/>
              <a:gd name="connsiteX54-4781" fmla="*/ 1174426 w 4367206"/>
              <a:gd name="connsiteY54-4782" fmla="*/ 80448 h 5726868"/>
              <a:gd name="connsiteX55-4783" fmla="*/ 1593526 w 4367206"/>
              <a:gd name="connsiteY55-4784" fmla="*/ 11868 h 5726868"/>
              <a:gd name="connsiteX56-4785" fmla="*/ 1944046 w 4367206"/>
              <a:gd name="connsiteY56-4786" fmla="*/ 4248 h 5726868"/>
              <a:gd name="connsiteX57-4787" fmla="*/ 2172646 w 4367206"/>
              <a:gd name="connsiteY57-4788" fmla="*/ 4248 h 5726868"/>
              <a:gd name="connsiteX58-4789" fmla="*/ 2393626 w 4367206"/>
              <a:gd name="connsiteY58-4790" fmla="*/ 57588 h 5726868"/>
              <a:gd name="connsiteX59-4791" fmla="*/ 2667946 w 4367206"/>
              <a:gd name="connsiteY59-4792" fmla="*/ 133788 h 5726868"/>
              <a:gd name="connsiteX60-4793" fmla="*/ 2820346 w 4367206"/>
              <a:gd name="connsiteY60-4794" fmla="*/ 202368 h 5726868"/>
              <a:gd name="connsiteX61-4795" fmla="*/ 3102286 w 4367206"/>
              <a:gd name="connsiteY61-4796" fmla="*/ 400488 h 5726868"/>
              <a:gd name="connsiteX62-4797" fmla="*/ 3285166 w 4367206"/>
              <a:gd name="connsiteY62-4798" fmla="*/ 651948 h 5726868"/>
              <a:gd name="connsiteX63-4799" fmla="*/ 3407086 w 4367206"/>
              <a:gd name="connsiteY63-4800" fmla="*/ 918648 h 5726868"/>
              <a:gd name="connsiteX64-4801" fmla="*/ 3475666 w 4367206"/>
              <a:gd name="connsiteY64-4802" fmla="*/ 1238688 h 5726868"/>
              <a:gd name="connsiteX65-4803" fmla="*/ 3506146 w 4367206"/>
              <a:gd name="connsiteY65-4804" fmla="*/ 1543488 h 5726868"/>
              <a:gd name="connsiteX66-4805" fmla="*/ 3506146 w 4367206"/>
              <a:gd name="connsiteY66-4806" fmla="*/ 1962588 h 5726868"/>
              <a:gd name="connsiteX67-4807" fmla="*/ 3338506 w 4367206"/>
              <a:gd name="connsiteY67-4808" fmla="*/ 2305488 h 5726868"/>
              <a:gd name="connsiteX68-4809" fmla="*/ 3254686 w 4367206"/>
              <a:gd name="connsiteY68-4810" fmla="*/ 2473128 h 5726868"/>
              <a:gd name="connsiteX69-4811" fmla="*/ 3132766 w 4367206"/>
              <a:gd name="connsiteY69-4812" fmla="*/ 2663628 h 5726868"/>
              <a:gd name="connsiteX70-4813" fmla="*/ 3071806 w 4367206"/>
              <a:gd name="connsiteY70-4814" fmla="*/ 2838888 h 5726868"/>
              <a:gd name="connsiteX71-4815" fmla="*/ 3064186 w 4367206"/>
              <a:gd name="connsiteY71-4816" fmla="*/ 2915088 h 5726868"/>
              <a:gd name="connsiteX72-4817" fmla="*/ 3018466 w 4367206"/>
              <a:gd name="connsiteY72-4818" fmla="*/ 3014148 h 5726868"/>
              <a:gd name="connsiteX73-4819" fmla="*/ 2980366 w 4367206"/>
              <a:gd name="connsiteY73-4820" fmla="*/ 3082728 h 5726868"/>
              <a:gd name="connsiteX74-4821" fmla="*/ 2957506 w 4367206"/>
              <a:gd name="connsiteY74-4822" fmla="*/ 3120828 h 5726868"/>
              <a:gd name="connsiteX75-4823" fmla="*/ 2957506 w 4367206"/>
              <a:gd name="connsiteY75-4824" fmla="*/ 3555168 h 5726868"/>
              <a:gd name="connsiteX76-4825" fmla="*/ 3010846 w 4367206"/>
              <a:gd name="connsiteY76-4826" fmla="*/ 3539928 h 5726868"/>
              <a:gd name="connsiteX77-4827" fmla="*/ 3109906 w 4367206"/>
              <a:gd name="connsiteY77-4828" fmla="*/ 3570408 h 5726868"/>
              <a:gd name="connsiteX78-4829" fmla="*/ 3140386 w 4367206"/>
              <a:gd name="connsiteY78-4830" fmla="*/ 3631368 h 5726868"/>
              <a:gd name="connsiteX79-4831" fmla="*/ 3117526 w 4367206"/>
              <a:gd name="connsiteY79-4832" fmla="*/ 3738048 h 5726868"/>
              <a:gd name="connsiteX80-4833" fmla="*/ 3125146 w 4367206"/>
              <a:gd name="connsiteY80-4834" fmla="*/ 4103808 h 5726868"/>
              <a:gd name="connsiteX81-4835" fmla="*/ 3163246 w 4367206"/>
              <a:gd name="connsiteY81-4836" fmla="*/ 4157148 h 5726868"/>
              <a:gd name="connsiteX82-4837" fmla="*/ 3201346 w 4367206"/>
              <a:gd name="connsiteY82-4838" fmla="*/ 4164768 h 5726868"/>
              <a:gd name="connsiteX83-4839" fmla="*/ 3231826 w 4367206"/>
              <a:gd name="connsiteY83-4840" fmla="*/ 4172388 h 5726868"/>
              <a:gd name="connsiteX84-4841" fmla="*/ 3285166 w 4367206"/>
              <a:gd name="connsiteY84-4842" fmla="*/ 4294308 h 5726868"/>
              <a:gd name="connsiteX85-4843" fmla="*/ 3300406 w 4367206"/>
              <a:gd name="connsiteY85-4844" fmla="*/ 4347648 h 5726868"/>
              <a:gd name="connsiteX86-4845" fmla="*/ 3330886 w 4367206"/>
              <a:gd name="connsiteY86-4846" fmla="*/ 4408608 h 5726868"/>
              <a:gd name="connsiteX87-4847" fmla="*/ 3551866 w 4367206"/>
              <a:gd name="connsiteY87-4848" fmla="*/ 4644828 h 5726868"/>
              <a:gd name="connsiteX88-4849" fmla="*/ 3887146 w 4367206"/>
              <a:gd name="connsiteY88-4850" fmla="*/ 5025828 h 5726868"/>
              <a:gd name="connsiteX89-4851" fmla="*/ 4100506 w 4367206"/>
              <a:gd name="connsiteY89-4852" fmla="*/ 5300148 h 5726868"/>
              <a:gd name="connsiteX90-4853" fmla="*/ 4367206 w 4367206"/>
              <a:gd name="connsiteY90-4854" fmla="*/ 5726868 h 5726868"/>
              <a:gd name="connsiteX0-4855" fmla="*/ 707488 w 4100506"/>
              <a:gd name="connsiteY0-4856" fmla="*/ 5008470 h 5300148"/>
              <a:gd name="connsiteX1-4857" fmla="*/ 961066 w 4100506"/>
              <a:gd name="connsiteY1-4858" fmla="*/ 4644828 h 5300148"/>
              <a:gd name="connsiteX2-4859" fmla="*/ 1342066 w 4100506"/>
              <a:gd name="connsiteY2-4860" fmla="*/ 4172388 h 5300148"/>
              <a:gd name="connsiteX3-4861" fmla="*/ 1258246 w 4100506"/>
              <a:gd name="connsiteY3-4862" fmla="*/ 4012368 h 5300148"/>
              <a:gd name="connsiteX4-4863" fmla="*/ 1204906 w 4100506"/>
              <a:gd name="connsiteY4-4864" fmla="*/ 3928548 h 5300148"/>
              <a:gd name="connsiteX5-4865" fmla="*/ 1174426 w 4100506"/>
              <a:gd name="connsiteY5-4866" fmla="*/ 3768528 h 5300148"/>
              <a:gd name="connsiteX6-4867" fmla="*/ 1151566 w 4100506"/>
              <a:gd name="connsiteY6-4868" fmla="*/ 3699948 h 5300148"/>
              <a:gd name="connsiteX7-4869" fmla="*/ 1143946 w 4100506"/>
              <a:gd name="connsiteY7-4870" fmla="*/ 3669468 h 5300148"/>
              <a:gd name="connsiteX8-4871" fmla="*/ 1067746 w 4100506"/>
              <a:gd name="connsiteY8-4872" fmla="*/ 3661848 h 5300148"/>
              <a:gd name="connsiteX9-4873" fmla="*/ 938206 w 4100506"/>
              <a:gd name="connsiteY9-4874" fmla="*/ 3669468 h 5300148"/>
              <a:gd name="connsiteX10-4875" fmla="*/ 831526 w 4100506"/>
              <a:gd name="connsiteY10-4876" fmla="*/ 3692328 h 5300148"/>
              <a:gd name="connsiteX11-4877" fmla="*/ 610546 w 4100506"/>
              <a:gd name="connsiteY11-4878" fmla="*/ 3738048 h 5300148"/>
              <a:gd name="connsiteX12-4879" fmla="*/ 389566 w 4100506"/>
              <a:gd name="connsiteY12-4880" fmla="*/ 3638988 h 5300148"/>
              <a:gd name="connsiteX13-4881" fmla="*/ 381946 w 4100506"/>
              <a:gd name="connsiteY13-4882" fmla="*/ 3326568 h 5300148"/>
              <a:gd name="connsiteX14-4883" fmla="*/ 420046 w 4100506"/>
              <a:gd name="connsiteY14-4884" fmla="*/ 3227508 h 5300148"/>
              <a:gd name="connsiteX15-4885" fmla="*/ 389566 w 4100506"/>
              <a:gd name="connsiteY15-4886" fmla="*/ 3166548 h 5300148"/>
              <a:gd name="connsiteX16-4887" fmla="*/ 351466 w 4100506"/>
              <a:gd name="connsiteY16-4888" fmla="*/ 3105588 h 5300148"/>
              <a:gd name="connsiteX17-4889" fmla="*/ 397186 w 4100506"/>
              <a:gd name="connsiteY17-4890" fmla="*/ 3021768 h 5300148"/>
              <a:gd name="connsiteX18-4891" fmla="*/ 488626 w 4100506"/>
              <a:gd name="connsiteY18-4892" fmla="*/ 2998908 h 5300148"/>
              <a:gd name="connsiteX19-4893" fmla="*/ 471956 w 4100506"/>
              <a:gd name="connsiteY19-4894" fmla="*/ 2942709 h 5300148"/>
              <a:gd name="connsiteX20-4895" fmla="*/ 435286 w 4100506"/>
              <a:gd name="connsiteY20-4896" fmla="*/ 2930328 h 5300148"/>
              <a:gd name="connsiteX21-4897" fmla="*/ 389566 w 4100506"/>
              <a:gd name="connsiteY21-4898" fmla="*/ 2930328 h 5300148"/>
              <a:gd name="connsiteX22-4899" fmla="*/ 314000 w 4100506"/>
              <a:gd name="connsiteY22-4900" fmla="*/ 2893495 h 5300148"/>
              <a:gd name="connsiteX23-4901" fmla="*/ 320986 w 4100506"/>
              <a:gd name="connsiteY23-4902" fmla="*/ 2846508 h 5300148"/>
              <a:gd name="connsiteX24-4903" fmla="*/ 328606 w 4100506"/>
              <a:gd name="connsiteY24-4904" fmla="*/ 2793168 h 5300148"/>
              <a:gd name="connsiteX25-4905" fmla="*/ 313366 w 4100506"/>
              <a:gd name="connsiteY25-4906" fmla="*/ 2732208 h 5300148"/>
              <a:gd name="connsiteX26-4907" fmla="*/ 267646 w 4100506"/>
              <a:gd name="connsiteY26-4908" fmla="*/ 2671248 h 5300148"/>
              <a:gd name="connsiteX27-4909" fmla="*/ 176206 w 4100506"/>
              <a:gd name="connsiteY27-4910" fmla="*/ 2656008 h 5300148"/>
              <a:gd name="connsiteX28-4911" fmla="*/ 54286 w 4100506"/>
              <a:gd name="connsiteY28-4912" fmla="*/ 2610288 h 5300148"/>
              <a:gd name="connsiteX29-4913" fmla="*/ 7931 w 4100506"/>
              <a:gd name="connsiteY29-4914" fmla="*/ 2563298 h 5300148"/>
              <a:gd name="connsiteX30-4915" fmla="*/ 8566 w 4100506"/>
              <a:gd name="connsiteY30-4916" fmla="*/ 2488368 h 5300148"/>
              <a:gd name="connsiteX31-4917" fmla="*/ 92386 w 4100506"/>
              <a:gd name="connsiteY31-4918" fmla="*/ 2335968 h 5300148"/>
              <a:gd name="connsiteX32-4919" fmla="*/ 221926 w 4100506"/>
              <a:gd name="connsiteY32-4920" fmla="*/ 2175948 h 5300148"/>
              <a:gd name="connsiteX33-4921" fmla="*/ 282886 w 4100506"/>
              <a:gd name="connsiteY33-4922" fmla="*/ 2084508 h 5300148"/>
              <a:gd name="connsiteX34-4923" fmla="*/ 328606 w 4100506"/>
              <a:gd name="connsiteY34-4924" fmla="*/ 1977828 h 5300148"/>
              <a:gd name="connsiteX35-4925" fmla="*/ 359086 w 4100506"/>
              <a:gd name="connsiteY35-4926" fmla="*/ 1871148 h 5300148"/>
              <a:gd name="connsiteX36-4927" fmla="*/ 374326 w 4100506"/>
              <a:gd name="connsiteY36-4928" fmla="*/ 1810188 h 5300148"/>
              <a:gd name="connsiteX37-4929" fmla="*/ 343846 w 4100506"/>
              <a:gd name="connsiteY37-4930" fmla="*/ 1756848 h 5300148"/>
              <a:gd name="connsiteX38-4931" fmla="*/ 328606 w 4100506"/>
              <a:gd name="connsiteY38-4932" fmla="*/ 1680648 h 5300148"/>
              <a:gd name="connsiteX39-4933" fmla="*/ 412426 w 4100506"/>
              <a:gd name="connsiteY39-4934" fmla="*/ 1474908 h 5300148"/>
              <a:gd name="connsiteX40-4935" fmla="*/ 442906 w 4100506"/>
              <a:gd name="connsiteY40-4936" fmla="*/ 1307268 h 5300148"/>
              <a:gd name="connsiteX41-4937" fmla="*/ 465766 w 4100506"/>
              <a:gd name="connsiteY41-4938" fmla="*/ 1192968 h 5300148"/>
              <a:gd name="connsiteX42-4939" fmla="*/ 503866 w 4100506"/>
              <a:gd name="connsiteY42-4940" fmla="*/ 1055808 h 5300148"/>
              <a:gd name="connsiteX43-4941" fmla="*/ 557206 w 4100506"/>
              <a:gd name="connsiteY43-4942" fmla="*/ 888168 h 5300148"/>
              <a:gd name="connsiteX44-4943" fmla="*/ 503866 w 4100506"/>
              <a:gd name="connsiteY44-4944" fmla="*/ 888168 h 5300148"/>
              <a:gd name="connsiteX45-4945" fmla="*/ 412426 w 4100506"/>
              <a:gd name="connsiteY45-4946" fmla="*/ 834828 h 5300148"/>
              <a:gd name="connsiteX46-4947" fmla="*/ 328606 w 4100506"/>
              <a:gd name="connsiteY46-4948" fmla="*/ 789108 h 5300148"/>
              <a:gd name="connsiteX47-4949" fmla="*/ 260026 w 4100506"/>
              <a:gd name="connsiteY47-4950" fmla="*/ 773868 h 5300148"/>
              <a:gd name="connsiteX48-4951" fmla="*/ 214306 w 4100506"/>
              <a:gd name="connsiteY48-4952" fmla="*/ 751008 h 5300148"/>
              <a:gd name="connsiteX49-4953" fmla="*/ 260026 w 4100506"/>
              <a:gd name="connsiteY49-4954" fmla="*/ 674808 h 5300148"/>
              <a:gd name="connsiteX50-4955" fmla="*/ 374326 w 4100506"/>
              <a:gd name="connsiteY50-4956" fmla="*/ 606228 h 5300148"/>
              <a:gd name="connsiteX51-4957" fmla="*/ 557206 w 4100506"/>
              <a:gd name="connsiteY51-4958" fmla="*/ 507168 h 5300148"/>
              <a:gd name="connsiteX52-4959" fmla="*/ 656266 w 4100506"/>
              <a:gd name="connsiteY52-4960" fmla="*/ 423348 h 5300148"/>
              <a:gd name="connsiteX53-4961" fmla="*/ 892486 w 4100506"/>
              <a:gd name="connsiteY53-4962" fmla="*/ 232848 h 5300148"/>
              <a:gd name="connsiteX54-4963" fmla="*/ 1174426 w 4100506"/>
              <a:gd name="connsiteY54-4964" fmla="*/ 80448 h 5300148"/>
              <a:gd name="connsiteX55-4965" fmla="*/ 1593526 w 4100506"/>
              <a:gd name="connsiteY55-4966" fmla="*/ 11868 h 5300148"/>
              <a:gd name="connsiteX56-4967" fmla="*/ 1944046 w 4100506"/>
              <a:gd name="connsiteY56-4968" fmla="*/ 4248 h 5300148"/>
              <a:gd name="connsiteX57-4969" fmla="*/ 2172646 w 4100506"/>
              <a:gd name="connsiteY57-4970" fmla="*/ 4248 h 5300148"/>
              <a:gd name="connsiteX58-4971" fmla="*/ 2393626 w 4100506"/>
              <a:gd name="connsiteY58-4972" fmla="*/ 57588 h 5300148"/>
              <a:gd name="connsiteX59-4973" fmla="*/ 2667946 w 4100506"/>
              <a:gd name="connsiteY59-4974" fmla="*/ 133788 h 5300148"/>
              <a:gd name="connsiteX60-4975" fmla="*/ 2820346 w 4100506"/>
              <a:gd name="connsiteY60-4976" fmla="*/ 202368 h 5300148"/>
              <a:gd name="connsiteX61-4977" fmla="*/ 3102286 w 4100506"/>
              <a:gd name="connsiteY61-4978" fmla="*/ 400488 h 5300148"/>
              <a:gd name="connsiteX62-4979" fmla="*/ 3285166 w 4100506"/>
              <a:gd name="connsiteY62-4980" fmla="*/ 651948 h 5300148"/>
              <a:gd name="connsiteX63-4981" fmla="*/ 3407086 w 4100506"/>
              <a:gd name="connsiteY63-4982" fmla="*/ 918648 h 5300148"/>
              <a:gd name="connsiteX64-4983" fmla="*/ 3475666 w 4100506"/>
              <a:gd name="connsiteY64-4984" fmla="*/ 1238688 h 5300148"/>
              <a:gd name="connsiteX65-4985" fmla="*/ 3506146 w 4100506"/>
              <a:gd name="connsiteY65-4986" fmla="*/ 1543488 h 5300148"/>
              <a:gd name="connsiteX66-4987" fmla="*/ 3506146 w 4100506"/>
              <a:gd name="connsiteY66-4988" fmla="*/ 1962588 h 5300148"/>
              <a:gd name="connsiteX67-4989" fmla="*/ 3338506 w 4100506"/>
              <a:gd name="connsiteY67-4990" fmla="*/ 2305488 h 5300148"/>
              <a:gd name="connsiteX68-4991" fmla="*/ 3254686 w 4100506"/>
              <a:gd name="connsiteY68-4992" fmla="*/ 2473128 h 5300148"/>
              <a:gd name="connsiteX69-4993" fmla="*/ 3132766 w 4100506"/>
              <a:gd name="connsiteY69-4994" fmla="*/ 2663628 h 5300148"/>
              <a:gd name="connsiteX70-4995" fmla="*/ 3071806 w 4100506"/>
              <a:gd name="connsiteY70-4996" fmla="*/ 2838888 h 5300148"/>
              <a:gd name="connsiteX71-4997" fmla="*/ 3064186 w 4100506"/>
              <a:gd name="connsiteY71-4998" fmla="*/ 2915088 h 5300148"/>
              <a:gd name="connsiteX72-4999" fmla="*/ 3018466 w 4100506"/>
              <a:gd name="connsiteY72-5000" fmla="*/ 3014148 h 5300148"/>
              <a:gd name="connsiteX73-5001" fmla="*/ 2980366 w 4100506"/>
              <a:gd name="connsiteY73-5002" fmla="*/ 3082728 h 5300148"/>
              <a:gd name="connsiteX74-5003" fmla="*/ 2957506 w 4100506"/>
              <a:gd name="connsiteY74-5004" fmla="*/ 3120828 h 5300148"/>
              <a:gd name="connsiteX75-5005" fmla="*/ 2957506 w 4100506"/>
              <a:gd name="connsiteY75-5006" fmla="*/ 3555168 h 5300148"/>
              <a:gd name="connsiteX76-5007" fmla="*/ 3010846 w 4100506"/>
              <a:gd name="connsiteY76-5008" fmla="*/ 3539928 h 5300148"/>
              <a:gd name="connsiteX77-5009" fmla="*/ 3109906 w 4100506"/>
              <a:gd name="connsiteY77-5010" fmla="*/ 3570408 h 5300148"/>
              <a:gd name="connsiteX78-5011" fmla="*/ 3140386 w 4100506"/>
              <a:gd name="connsiteY78-5012" fmla="*/ 3631368 h 5300148"/>
              <a:gd name="connsiteX79-5013" fmla="*/ 3117526 w 4100506"/>
              <a:gd name="connsiteY79-5014" fmla="*/ 3738048 h 5300148"/>
              <a:gd name="connsiteX80-5015" fmla="*/ 3125146 w 4100506"/>
              <a:gd name="connsiteY80-5016" fmla="*/ 4103808 h 5300148"/>
              <a:gd name="connsiteX81-5017" fmla="*/ 3163246 w 4100506"/>
              <a:gd name="connsiteY81-5018" fmla="*/ 4157148 h 5300148"/>
              <a:gd name="connsiteX82-5019" fmla="*/ 3201346 w 4100506"/>
              <a:gd name="connsiteY82-5020" fmla="*/ 4164768 h 5300148"/>
              <a:gd name="connsiteX83-5021" fmla="*/ 3231826 w 4100506"/>
              <a:gd name="connsiteY83-5022" fmla="*/ 4172388 h 5300148"/>
              <a:gd name="connsiteX84-5023" fmla="*/ 3285166 w 4100506"/>
              <a:gd name="connsiteY84-5024" fmla="*/ 4294308 h 5300148"/>
              <a:gd name="connsiteX85-5025" fmla="*/ 3300406 w 4100506"/>
              <a:gd name="connsiteY85-5026" fmla="*/ 4347648 h 5300148"/>
              <a:gd name="connsiteX86-5027" fmla="*/ 3330886 w 4100506"/>
              <a:gd name="connsiteY86-5028" fmla="*/ 4408608 h 5300148"/>
              <a:gd name="connsiteX87-5029" fmla="*/ 3551866 w 4100506"/>
              <a:gd name="connsiteY87-5030" fmla="*/ 4644828 h 5300148"/>
              <a:gd name="connsiteX88-5031" fmla="*/ 3887146 w 4100506"/>
              <a:gd name="connsiteY88-5032" fmla="*/ 5025828 h 5300148"/>
              <a:gd name="connsiteX89-5033" fmla="*/ 4100506 w 4100506"/>
              <a:gd name="connsiteY89-5034" fmla="*/ 5300148 h 5300148"/>
              <a:gd name="connsiteX0-5035" fmla="*/ 707488 w 3887146"/>
              <a:gd name="connsiteY0-5036" fmla="*/ 5008470 h 5025828"/>
              <a:gd name="connsiteX1-5037" fmla="*/ 961066 w 3887146"/>
              <a:gd name="connsiteY1-5038" fmla="*/ 4644828 h 5025828"/>
              <a:gd name="connsiteX2-5039" fmla="*/ 1342066 w 3887146"/>
              <a:gd name="connsiteY2-5040" fmla="*/ 4172388 h 5025828"/>
              <a:gd name="connsiteX3-5041" fmla="*/ 1258246 w 3887146"/>
              <a:gd name="connsiteY3-5042" fmla="*/ 4012368 h 5025828"/>
              <a:gd name="connsiteX4-5043" fmla="*/ 1204906 w 3887146"/>
              <a:gd name="connsiteY4-5044" fmla="*/ 3928548 h 5025828"/>
              <a:gd name="connsiteX5-5045" fmla="*/ 1174426 w 3887146"/>
              <a:gd name="connsiteY5-5046" fmla="*/ 3768528 h 5025828"/>
              <a:gd name="connsiteX6-5047" fmla="*/ 1151566 w 3887146"/>
              <a:gd name="connsiteY6-5048" fmla="*/ 3699948 h 5025828"/>
              <a:gd name="connsiteX7-5049" fmla="*/ 1143946 w 3887146"/>
              <a:gd name="connsiteY7-5050" fmla="*/ 3669468 h 5025828"/>
              <a:gd name="connsiteX8-5051" fmla="*/ 1067746 w 3887146"/>
              <a:gd name="connsiteY8-5052" fmla="*/ 3661848 h 5025828"/>
              <a:gd name="connsiteX9-5053" fmla="*/ 938206 w 3887146"/>
              <a:gd name="connsiteY9-5054" fmla="*/ 3669468 h 5025828"/>
              <a:gd name="connsiteX10-5055" fmla="*/ 831526 w 3887146"/>
              <a:gd name="connsiteY10-5056" fmla="*/ 3692328 h 5025828"/>
              <a:gd name="connsiteX11-5057" fmla="*/ 610546 w 3887146"/>
              <a:gd name="connsiteY11-5058" fmla="*/ 3738048 h 5025828"/>
              <a:gd name="connsiteX12-5059" fmla="*/ 389566 w 3887146"/>
              <a:gd name="connsiteY12-5060" fmla="*/ 3638988 h 5025828"/>
              <a:gd name="connsiteX13-5061" fmla="*/ 381946 w 3887146"/>
              <a:gd name="connsiteY13-5062" fmla="*/ 3326568 h 5025828"/>
              <a:gd name="connsiteX14-5063" fmla="*/ 420046 w 3887146"/>
              <a:gd name="connsiteY14-5064" fmla="*/ 3227508 h 5025828"/>
              <a:gd name="connsiteX15-5065" fmla="*/ 389566 w 3887146"/>
              <a:gd name="connsiteY15-5066" fmla="*/ 3166548 h 5025828"/>
              <a:gd name="connsiteX16-5067" fmla="*/ 351466 w 3887146"/>
              <a:gd name="connsiteY16-5068" fmla="*/ 3105588 h 5025828"/>
              <a:gd name="connsiteX17-5069" fmla="*/ 397186 w 3887146"/>
              <a:gd name="connsiteY17-5070" fmla="*/ 3021768 h 5025828"/>
              <a:gd name="connsiteX18-5071" fmla="*/ 488626 w 3887146"/>
              <a:gd name="connsiteY18-5072" fmla="*/ 2998908 h 5025828"/>
              <a:gd name="connsiteX19-5073" fmla="*/ 471956 w 3887146"/>
              <a:gd name="connsiteY19-5074" fmla="*/ 2942709 h 5025828"/>
              <a:gd name="connsiteX20-5075" fmla="*/ 435286 w 3887146"/>
              <a:gd name="connsiteY20-5076" fmla="*/ 2930328 h 5025828"/>
              <a:gd name="connsiteX21-5077" fmla="*/ 389566 w 3887146"/>
              <a:gd name="connsiteY21-5078" fmla="*/ 2930328 h 5025828"/>
              <a:gd name="connsiteX22-5079" fmla="*/ 314000 w 3887146"/>
              <a:gd name="connsiteY22-5080" fmla="*/ 2893495 h 5025828"/>
              <a:gd name="connsiteX23-5081" fmla="*/ 320986 w 3887146"/>
              <a:gd name="connsiteY23-5082" fmla="*/ 2846508 h 5025828"/>
              <a:gd name="connsiteX24-5083" fmla="*/ 328606 w 3887146"/>
              <a:gd name="connsiteY24-5084" fmla="*/ 2793168 h 5025828"/>
              <a:gd name="connsiteX25-5085" fmla="*/ 313366 w 3887146"/>
              <a:gd name="connsiteY25-5086" fmla="*/ 2732208 h 5025828"/>
              <a:gd name="connsiteX26-5087" fmla="*/ 267646 w 3887146"/>
              <a:gd name="connsiteY26-5088" fmla="*/ 2671248 h 5025828"/>
              <a:gd name="connsiteX27-5089" fmla="*/ 176206 w 3887146"/>
              <a:gd name="connsiteY27-5090" fmla="*/ 2656008 h 5025828"/>
              <a:gd name="connsiteX28-5091" fmla="*/ 54286 w 3887146"/>
              <a:gd name="connsiteY28-5092" fmla="*/ 2610288 h 5025828"/>
              <a:gd name="connsiteX29-5093" fmla="*/ 7931 w 3887146"/>
              <a:gd name="connsiteY29-5094" fmla="*/ 2563298 h 5025828"/>
              <a:gd name="connsiteX30-5095" fmla="*/ 8566 w 3887146"/>
              <a:gd name="connsiteY30-5096" fmla="*/ 2488368 h 5025828"/>
              <a:gd name="connsiteX31-5097" fmla="*/ 92386 w 3887146"/>
              <a:gd name="connsiteY31-5098" fmla="*/ 2335968 h 5025828"/>
              <a:gd name="connsiteX32-5099" fmla="*/ 221926 w 3887146"/>
              <a:gd name="connsiteY32-5100" fmla="*/ 2175948 h 5025828"/>
              <a:gd name="connsiteX33-5101" fmla="*/ 282886 w 3887146"/>
              <a:gd name="connsiteY33-5102" fmla="*/ 2084508 h 5025828"/>
              <a:gd name="connsiteX34-5103" fmla="*/ 328606 w 3887146"/>
              <a:gd name="connsiteY34-5104" fmla="*/ 1977828 h 5025828"/>
              <a:gd name="connsiteX35-5105" fmla="*/ 359086 w 3887146"/>
              <a:gd name="connsiteY35-5106" fmla="*/ 1871148 h 5025828"/>
              <a:gd name="connsiteX36-5107" fmla="*/ 374326 w 3887146"/>
              <a:gd name="connsiteY36-5108" fmla="*/ 1810188 h 5025828"/>
              <a:gd name="connsiteX37-5109" fmla="*/ 343846 w 3887146"/>
              <a:gd name="connsiteY37-5110" fmla="*/ 1756848 h 5025828"/>
              <a:gd name="connsiteX38-5111" fmla="*/ 328606 w 3887146"/>
              <a:gd name="connsiteY38-5112" fmla="*/ 1680648 h 5025828"/>
              <a:gd name="connsiteX39-5113" fmla="*/ 412426 w 3887146"/>
              <a:gd name="connsiteY39-5114" fmla="*/ 1474908 h 5025828"/>
              <a:gd name="connsiteX40-5115" fmla="*/ 442906 w 3887146"/>
              <a:gd name="connsiteY40-5116" fmla="*/ 1307268 h 5025828"/>
              <a:gd name="connsiteX41-5117" fmla="*/ 465766 w 3887146"/>
              <a:gd name="connsiteY41-5118" fmla="*/ 1192968 h 5025828"/>
              <a:gd name="connsiteX42-5119" fmla="*/ 503866 w 3887146"/>
              <a:gd name="connsiteY42-5120" fmla="*/ 1055808 h 5025828"/>
              <a:gd name="connsiteX43-5121" fmla="*/ 557206 w 3887146"/>
              <a:gd name="connsiteY43-5122" fmla="*/ 888168 h 5025828"/>
              <a:gd name="connsiteX44-5123" fmla="*/ 503866 w 3887146"/>
              <a:gd name="connsiteY44-5124" fmla="*/ 888168 h 5025828"/>
              <a:gd name="connsiteX45-5125" fmla="*/ 412426 w 3887146"/>
              <a:gd name="connsiteY45-5126" fmla="*/ 834828 h 5025828"/>
              <a:gd name="connsiteX46-5127" fmla="*/ 328606 w 3887146"/>
              <a:gd name="connsiteY46-5128" fmla="*/ 789108 h 5025828"/>
              <a:gd name="connsiteX47-5129" fmla="*/ 260026 w 3887146"/>
              <a:gd name="connsiteY47-5130" fmla="*/ 773868 h 5025828"/>
              <a:gd name="connsiteX48-5131" fmla="*/ 214306 w 3887146"/>
              <a:gd name="connsiteY48-5132" fmla="*/ 751008 h 5025828"/>
              <a:gd name="connsiteX49-5133" fmla="*/ 260026 w 3887146"/>
              <a:gd name="connsiteY49-5134" fmla="*/ 674808 h 5025828"/>
              <a:gd name="connsiteX50-5135" fmla="*/ 374326 w 3887146"/>
              <a:gd name="connsiteY50-5136" fmla="*/ 606228 h 5025828"/>
              <a:gd name="connsiteX51-5137" fmla="*/ 557206 w 3887146"/>
              <a:gd name="connsiteY51-5138" fmla="*/ 507168 h 5025828"/>
              <a:gd name="connsiteX52-5139" fmla="*/ 656266 w 3887146"/>
              <a:gd name="connsiteY52-5140" fmla="*/ 423348 h 5025828"/>
              <a:gd name="connsiteX53-5141" fmla="*/ 892486 w 3887146"/>
              <a:gd name="connsiteY53-5142" fmla="*/ 232848 h 5025828"/>
              <a:gd name="connsiteX54-5143" fmla="*/ 1174426 w 3887146"/>
              <a:gd name="connsiteY54-5144" fmla="*/ 80448 h 5025828"/>
              <a:gd name="connsiteX55-5145" fmla="*/ 1593526 w 3887146"/>
              <a:gd name="connsiteY55-5146" fmla="*/ 11868 h 5025828"/>
              <a:gd name="connsiteX56-5147" fmla="*/ 1944046 w 3887146"/>
              <a:gd name="connsiteY56-5148" fmla="*/ 4248 h 5025828"/>
              <a:gd name="connsiteX57-5149" fmla="*/ 2172646 w 3887146"/>
              <a:gd name="connsiteY57-5150" fmla="*/ 4248 h 5025828"/>
              <a:gd name="connsiteX58-5151" fmla="*/ 2393626 w 3887146"/>
              <a:gd name="connsiteY58-5152" fmla="*/ 57588 h 5025828"/>
              <a:gd name="connsiteX59-5153" fmla="*/ 2667946 w 3887146"/>
              <a:gd name="connsiteY59-5154" fmla="*/ 133788 h 5025828"/>
              <a:gd name="connsiteX60-5155" fmla="*/ 2820346 w 3887146"/>
              <a:gd name="connsiteY60-5156" fmla="*/ 202368 h 5025828"/>
              <a:gd name="connsiteX61-5157" fmla="*/ 3102286 w 3887146"/>
              <a:gd name="connsiteY61-5158" fmla="*/ 400488 h 5025828"/>
              <a:gd name="connsiteX62-5159" fmla="*/ 3285166 w 3887146"/>
              <a:gd name="connsiteY62-5160" fmla="*/ 651948 h 5025828"/>
              <a:gd name="connsiteX63-5161" fmla="*/ 3407086 w 3887146"/>
              <a:gd name="connsiteY63-5162" fmla="*/ 918648 h 5025828"/>
              <a:gd name="connsiteX64-5163" fmla="*/ 3475666 w 3887146"/>
              <a:gd name="connsiteY64-5164" fmla="*/ 1238688 h 5025828"/>
              <a:gd name="connsiteX65-5165" fmla="*/ 3506146 w 3887146"/>
              <a:gd name="connsiteY65-5166" fmla="*/ 1543488 h 5025828"/>
              <a:gd name="connsiteX66-5167" fmla="*/ 3506146 w 3887146"/>
              <a:gd name="connsiteY66-5168" fmla="*/ 1962588 h 5025828"/>
              <a:gd name="connsiteX67-5169" fmla="*/ 3338506 w 3887146"/>
              <a:gd name="connsiteY67-5170" fmla="*/ 2305488 h 5025828"/>
              <a:gd name="connsiteX68-5171" fmla="*/ 3254686 w 3887146"/>
              <a:gd name="connsiteY68-5172" fmla="*/ 2473128 h 5025828"/>
              <a:gd name="connsiteX69-5173" fmla="*/ 3132766 w 3887146"/>
              <a:gd name="connsiteY69-5174" fmla="*/ 2663628 h 5025828"/>
              <a:gd name="connsiteX70-5175" fmla="*/ 3071806 w 3887146"/>
              <a:gd name="connsiteY70-5176" fmla="*/ 2838888 h 5025828"/>
              <a:gd name="connsiteX71-5177" fmla="*/ 3064186 w 3887146"/>
              <a:gd name="connsiteY71-5178" fmla="*/ 2915088 h 5025828"/>
              <a:gd name="connsiteX72-5179" fmla="*/ 3018466 w 3887146"/>
              <a:gd name="connsiteY72-5180" fmla="*/ 3014148 h 5025828"/>
              <a:gd name="connsiteX73-5181" fmla="*/ 2980366 w 3887146"/>
              <a:gd name="connsiteY73-5182" fmla="*/ 3082728 h 5025828"/>
              <a:gd name="connsiteX74-5183" fmla="*/ 2957506 w 3887146"/>
              <a:gd name="connsiteY74-5184" fmla="*/ 3120828 h 5025828"/>
              <a:gd name="connsiteX75-5185" fmla="*/ 2957506 w 3887146"/>
              <a:gd name="connsiteY75-5186" fmla="*/ 3555168 h 5025828"/>
              <a:gd name="connsiteX76-5187" fmla="*/ 3010846 w 3887146"/>
              <a:gd name="connsiteY76-5188" fmla="*/ 3539928 h 5025828"/>
              <a:gd name="connsiteX77-5189" fmla="*/ 3109906 w 3887146"/>
              <a:gd name="connsiteY77-5190" fmla="*/ 3570408 h 5025828"/>
              <a:gd name="connsiteX78-5191" fmla="*/ 3140386 w 3887146"/>
              <a:gd name="connsiteY78-5192" fmla="*/ 3631368 h 5025828"/>
              <a:gd name="connsiteX79-5193" fmla="*/ 3117526 w 3887146"/>
              <a:gd name="connsiteY79-5194" fmla="*/ 3738048 h 5025828"/>
              <a:gd name="connsiteX80-5195" fmla="*/ 3125146 w 3887146"/>
              <a:gd name="connsiteY80-5196" fmla="*/ 4103808 h 5025828"/>
              <a:gd name="connsiteX81-5197" fmla="*/ 3163246 w 3887146"/>
              <a:gd name="connsiteY81-5198" fmla="*/ 4157148 h 5025828"/>
              <a:gd name="connsiteX82-5199" fmla="*/ 3201346 w 3887146"/>
              <a:gd name="connsiteY82-5200" fmla="*/ 4164768 h 5025828"/>
              <a:gd name="connsiteX83-5201" fmla="*/ 3231826 w 3887146"/>
              <a:gd name="connsiteY83-5202" fmla="*/ 4172388 h 5025828"/>
              <a:gd name="connsiteX84-5203" fmla="*/ 3285166 w 3887146"/>
              <a:gd name="connsiteY84-5204" fmla="*/ 4294308 h 5025828"/>
              <a:gd name="connsiteX85-5205" fmla="*/ 3300406 w 3887146"/>
              <a:gd name="connsiteY85-5206" fmla="*/ 4347648 h 5025828"/>
              <a:gd name="connsiteX86-5207" fmla="*/ 3330886 w 3887146"/>
              <a:gd name="connsiteY86-5208" fmla="*/ 4408608 h 5025828"/>
              <a:gd name="connsiteX87-5209" fmla="*/ 3551866 w 3887146"/>
              <a:gd name="connsiteY87-5210" fmla="*/ 4644828 h 5025828"/>
              <a:gd name="connsiteX88-5211" fmla="*/ 3887146 w 3887146"/>
              <a:gd name="connsiteY88-5212" fmla="*/ 5025828 h 5025828"/>
              <a:gd name="connsiteX0-5213" fmla="*/ 707488 w 3884395"/>
              <a:gd name="connsiteY0-5214" fmla="*/ 5008470 h 5017575"/>
              <a:gd name="connsiteX1-5215" fmla="*/ 961066 w 3884395"/>
              <a:gd name="connsiteY1-5216" fmla="*/ 4644828 h 5017575"/>
              <a:gd name="connsiteX2-5217" fmla="*/ 1342066 w 3884395"/>
              <a:gd name="connsiteY2-5218" fmla="*/ 4172388 h 5017575"/>
              <a:gd name="connsiteX3-5219" fmla="*/ 1258246 w 3884395"/>
              <a:gd name="connsiteY3-5220" fmla="*/ 4012368 h 5017575"/>
              <a:gd name="connsiteX4-5221" fmla="*/ 1204906 w 3884395"/>
              <a:gd name="connsiteY4-5222" fmla="*/ 3928548 h 5017575"/>
              <a:gd name="connsiteX5-5223" fmla="*/ 1174426 w 3884395"/>
              <a:gd name="connsiteY5-5224" fmla="*/ 3768528 h 5017575"/>
              <a:gd name="connsiteX6-5225" fmla="*/ 1151566 w 3884395"/>
              <a:gd name="connsiteY6-5226" fmla="*/ 3699948 h 5017575"/>
              <a:gd name="connsiteX7-5227" fmla="*/ 1143946 w 3884395"/>
              <a:gd name="connsiteY7-5228" fmla="*/ 3669468 h 5017575"/>
              <a:gd name="connsiteX8-5229" fmla="*/ 1067746 w 3884395"/>
              <a:gd name="connsiteY8-5230" fmla="*/ 3661848 h 5017575"/>
              <a:gd name="connsiteX9-5231" fmla="*/ 938206 w 3884395"/>
              <a:gd name="connsiteY9-5232" fmla="*/ 3669468 h 5017575"/>
              <a:gd name="connsiteX10-5233" fmla="*/ 831526 w 3884395"/>
              <a:gd name="connsiteY10-5234" fmla="*/ 3692328 h 5017575"/>
              <a:gd name="connsiteX11-5235" fmla="*/ 610546 w 3884395"/>
              <a:gd name="connsiteY11-5236" fmla="*/ 3738048 h 5017575"/>
              <a:gd name="connsiteX12-5237" fmla="*/ 389566 w 3884395"/>
              <a:gd name="connsiteY12-5238" fmla="*/ 3638988 h 5017575"/>
              <a:gd name="connsiteX13-5239" fmla="*/ 381946 w 3884395"/>
              <a:gd name="connsiteY13-5240" fmla="*/ 3326568 h 5017575"/>
              <a:gd name="connsiteX14-5241" fmla="*/ 420046 w 3884395"/>
              <a:gd name="connsiteY14-5242" fmla="*/ 3227508 h 5017575"/>
              <a:gd name="connsiteX15-5243" fmla="*/ 389566 w 3884395"/>
              <a:gd name="connsiteY15-5244" fmla="*/ 3166548 h 5017575"/>
              <a:gd name="connsiteX16-5245" fmla="*/ 351466 w 3884395"/>
              <a:gd name="connsiteY16-5246" fmla="*/ 3105588 h 5017575"/>
              <a:gd name="connsiteX17-5247" fmla="*/ 397186 w 3884395"/>
              <a:gd name="connsiteY17-5248" fmla="*/ 3021768 h 5017575"/>
              <a:gd name="connsiteX18-5249" fmla="*/ 488626 w 3884395"/>
              <a:gd name="connsiteY18-5250" fmla="*/ 2998908 h 5017575"/>
              <a:gd name="connsiteX19-5251" fmla="*/ 471956 w 3884395"/>
              <a:gd name="connsiteY19-5252" fmla="*/ 2942709 h 5017575"/>
              <a:gd name="connsiteX20-5253" fmla="*/ 435286 w 3884395"/>
              <a:gd name="connsiteY20-5254" fmla="*/ 2930328 h 5017575"/>
              <a:gd name="connsiteX21-5255" fmla="*/ 389566 w 3884395"/>
              <a:gd name="connsiteY21-5256" fmla="*/ 2930328 h 5017575"/>
              <a:gd name="connsiteX22-5257" fmla="*/ 314000 w 3884395"/>
              <a:gd name="connsiteY22-5258" fmla="*/ 2893495 h 5017575"/>
              <a:gd name="connsiteX23-5259" fmla="*/ 320986 w 3884395"/>
              <a:gd name="connsiteY23-5260" fmla="*/ 2846508 h 5017575"/>
              <a:gd name="connsiteX24-5261" fmla="*/ 328606 w 3884395"/>
              <a:gd name="connsiteY24-5262" fmla="*/ 2793168 h 5017575"/>
              <a:gd name="connsiteX25-5263" fmla="*/ 313366 w 3884395"/>
              <a:gd name="connsiteY25-5264" fmla="*/ 2732208 h 5017575"/>
              <a:gd name="connsiteX26-5265" fmla="*/ 267646 w 3884395"/>
              <a:gd name="connsiteY26-5266" fmla="*/ 2671248 h 5017575"/>
              <a:gd name="connsiteX27-5267" fmla="*/ 176206 w 3884395"/>
              <a:gd name="connsiteY27-5268" fmla="*/ 2656008 h 5017575"/>
              <a:gd name="connsiteX28-5269" fmla="*/ 54286 w 3884395"/>
              <a:gd name="connsiteY28-5270" fmla="*/ 2610288 h 5017575"/>
              <a:gd name="connsiteX29-5271" fmla="*/ 7931 w 3884395"/>
              <a:gd name="connsiteY29-5272" fmla="*/ 2563298 h 5017575"/>
              <a:gd name="connsiteX30-5273" fmla="*/ 8566 w 3884395"/>
              <a:gd name="connsiteY30-5274" fmla="*/ 2488368 h 5017575"/>
              <a:gd name="connsiteX31-5275" fmla="*/ 92386 w 3884395"/>
              <a:gd name="connsiteY31-5276" fmla="*/ 2335968 h 5017575"/>
              <a:gd name="connsiteX32-5277" fmla="*/ 221926 w 3884395"/>
              <a:gd name="connsiteY32-5278" fmla="*/ 2175948 h 5017575"/>
              <a:gd name="connsiteX33-5279" fmla="*/ 282886 w 3884395"/>
              <a:gd name="connsiteY33-5280" fmla="*/ 2084508 h 5017575"/>
              <a:gd name="connsiteX34-5281" fmla="*/ 328606 w 3884395"/>
              <a:gd name="connsiteY34-5282" fmla="*/ 1977828 h 5017575"/>
              <a:gd name="connsiteX35-5283" fmla="*/ 359086 w 3884395"/>
              <a:gd name="connsiteY35-5284" fmla="*/ 1871148 h 5017575"/>
              <a:gd name="connsiteX36-5285" fmla="*/ 374326 w 3884395"/>
              <a:gd name="connsiteY36-5286" fmla="*/ 1810188 h 5017575"/>
              <a:gd name="connsiteX37-5287" fmla="*/ 343846 w 3884395"/>
              <a:gd name="connsiteY37-5288" fmla="*/ 1756848 h 5017575"/>
              <a:gd name="connsiteX38-5289" fmla="*/ 328606 w 3884395"/>
              <a:gd name="connsiteY38-5290" fmla="*/ 1680648 h 5017575"/>
              <a:gd name="connsiteX39-5291" fmla="*/ 412426 w 3884395"/>
              <a:gd name="connsiteY39-5292" fmla="*/ 1474908 h 5017575"/>
              <a:gd name="connsiteX40-5293" fmla="*/ 442906 w 3884395"/>
              <a:gd name="connsiteY40-5294" fmla="*/ 1307268 h 5017575"/>
              <a:gd name="connsiteX41-5295" fmla="*/ 465766 w 3884395"/>
              <a:gd name="connsiteY41-5296" fmla="*/ 1192968 h 5017575"/>
              <a:gd name="connsiteX42-5297" fmla="*/ 503866 w 3884395"/>
              <a:gd name="connsiteY42-5298" fmla="*/ 1055808 h 5017575"/>
              <a:gd name="connsiteX43-5299" fmla="*/ 557206 w 3884395"/>
              <a:gd name="connsiteY43-5300" fmla="*/ 888168 h 5017575"/>
              <a:gd name="connsiteX44-5301" fmla="*/ 503866 w 3884395"/>
              <a:gd name="connsiteY44-5302" fmla="*/ 888168 h 5017575"/>
              <a:gd name="connsiteX45-5303" fmla="*/ 412426 w 3884395"/>
              <a:gd name="connsiteY45-5304" fmla="*/ 834828 h 5017575"/>
              <a:gd name="connsiteX46-5305" fmla="*/ 328606 w 3884395"/>
              <a:gd name="connsiteY46-5306" fmla="*/ 789108 h 5017575"/>
              <a:gd name="connsiteX47-5307" fmla="*/ 260026 w 3884395"/>
              <a:gd name="connsiteY47-5308" fmla="*/ 773868 h 5017575"/>
              <a:gd name="connsiteX48-5309" fmla="*/ 214306 w 3884395"/>
              <a:gd name="connsiteY48-5310" fmla="*/ 751008 h 5017575"/>
              <a:gd name="connsiteX49-5311" fmla="*/ 260026 w 3884395"/>
              <a:gd name="connsiteY49-5312" fmla="*/ 674808 h 5017575"/>
              <a:gd name="connsiteX50-5313" fmla="*/ 374326 w 3884395"/>
              <a:gd name="connsiteY50-5314" fmla="*/ 606228 h 5017575"/>
              <a:gd name="connsiteX51-5315" fmla="*/ 557206 w 3884395"/>
              <a:gd name="connsiteY51-5316" fmla="*/ 507168 h 5017575"/>
              <a:gd name="connsiteX52-5317" fmla="*/ 656266 w 3884395"/>
              <a:gd name="connsiteY52-5318" fmla="*/ 423348 h 5017575"/>
              <a:gd name="connsiteX53-5319" fmla="*/ 892486 w 3884395"/>
              <a:gd name="connsiteY53-5320" fmla="*/ 232848 h 5017575"/>
              <a:gd name="connsiteX54-5321" fmla="*/ 1174426 w 3884395"/>
              <a:gd name="connsiteY54-5322" fmla="*/ 80448 h 5017575"/>
              <a:gd name="connsiteX55-5323" fmla="*/ 1593526 w 3884395"/>
              <a:gd name="connsiteY55-5324" fmla="*/ 11868 h 5017575"/>
              <a:gd name="connsiteX56-5325" fmla="*/ 1944046 w 3884395"/>
              <a:gd name="connsiteY56-5326" fmla="*/ 4248 h 5017575"/>
              <a:gd name="connsiteX57-5327" fmla="*/ 2172646 w 3884395"/>
              <a:gd name="connsiteY57-5328" fmla="*/ 4248 h 5017575"/>
              <a:gd name="connsiteX58-5329" fmla="*/ 2393626 w 3884395"/>
              <a:gd name="connsiteY58-5330" fmla="*/ 57588 h 5017575"/>
              <a:gd name="connsiteX59-5331" fmla="*/ 2667946 w 3884395"/>
              <a:gd name="connsiteY59-5332" fmla="*/ 133788 h 5017575"/>
              <a:gd name="connsiteX60-5333" fmla="*/ 2820346 w 3884395"/>
              <a:gd name="connsiteY60-5334" fmla="*/ 202368 h 5017575"/>
              <a:gd name="connsiteX61-5335" fmla="*/ 3102286 w 3884395"/>
              <a:gd name="connsiteY61-5336" fmla="*/ 400488 h 5017575"/>
              <a:gd name="connsiteX62-5337" fmla="*/ 3285166 w 3884395"/>
              <a:gd name="connsiteY62-5338" fmla="*/ 651948 h 5017575"/>
              <a:gd name="connsiteX63-5339" fmla="*/ 3407086 w 3884395"/>
              <a:gd name="connsiteY63-5340" fmla="*/ 918648 h 5017575"/>
              <a:gd name="connsiteX64-5341" fmla="*/ 3475666 w 3884395"/>
              <a:gd name="connsiteY64-5342" fmla="*/ 1238688 h 5017575"/>
              <a:gd name="connsiteX65-5343" fmla="*/ 3506146 w 3884395"/>
              <a:gd name="connsiteY65-5344" fmla="*/ 1543488 h 5017575"/>
              <a:gd name="connsiteX66-5345" fmla="*/ 3506146 w 3884395"/>
              <a:gd name="connsiteY66-5346" fmla="*/ 1962588 h 5017575"/>
              <a:gd name="connsiteX67-5347" fmla="*/ 3338506 w 3884395"/>
              <a:gd name="connsiteY67-5348" fmla="*/ 2305488 h 5017575"/>
              <a:gd name="connsiteX68-5349" fmla="*/ 3254686 w 3884395"/>
              <a:gd name="connsiteY68-5350" fmla="*/ 2473128 h 5017575"/>
              <a:gd name="connsiteX69-5351" fmla="*/ 3132766 w 3884395"/>
              <a:gd name="connsiteY69-5352" fmla="*/ 2663628 h 5017575"/>
              <a:gd name="connsiteX70-5353" fmla="*/ 3071806 w 3884395"/>
              <a:gd name="connsiteY70-5354" fmla="*/ 2838888 h 5017575"/>
              <a:gd name="connsiteX71-5355" fmla="*/ 3064186 w 3884395"/>
              <a:gd name="connsiteY71-5356" fmla="*/ 2915088 h 5017575"/>
              <a:gd name="connsiteX72-5357" fmla="*/ 3018466 w 3884395"/>
              <a:gd name="connsiteY72-5358" fmla="*/ 3014148 h 5017575"/>
              <a:gd name="connsiteX73-5359" fmla="*/ 2980366 w 3884395"/>
              <a:gd name="connsiteY73-5360" fmla="*/ 3082728 h 5017575"/>
              <a:gd name="connsiteX74-5361" fmla="*/ 2957506 w 3884395"/>
              <a:gd name="connsiteY74-5362" fmla="*/ 3120828 h 5017575"/>
              <a:gd name="connsiteX75-5363" fmla="*/ 2957506 w 3884395"/>
              <a:gd name="connsiteY75-5364" fmla="*/ 3555168 h 5017575"/>
              <a:gd name="connsiteX76-5365" fmla="*/ 3010846 w 3884395"/>
              <a:gd name="connsiteY76-5366" fmla="*/ 3539928 h 5017575"/>
              <a:gd name="connsiteX77-5367" fmla="*/ 3109906 w 3884395"/>
              <a:gd name="connsiteY77-5368" fmla="*/ 3570408 h 5017575"/>
              <a:gd name="connsiteX78-5369" fmla="*/ 3140386 w 3884395"/>
              <a:gd name="connsiteY78-5370" fmla="*/ 3631368 h 5017575"/>
              <a:gd name="connsiteX79-5371" fmla="*/ 3117526 w 3884395"/>
              <a:gd name="connsiteY79-5372" fmla="*/ 3738048 h 5017575"/>
              <a:gd name="connsiteX80-5373" fmla="*/ 3125146 w 3884395"/>
              <a:gd name="connsiteY80-5374" fmla="*/ 4103808 h 5017575"/>
              <a:gd name="connsiteX81-5375" fmla="*/ 3163246 w 3884395"/>
              <a:gd name="connsiteY81-5376" fmla="*/ 4157148 h 5017575"/>
              <a:gd name="connsiteX82-5377" fmla="*/ 3201346 w 3884395"/>
              <a:gd name="connsiteY82-5378" fmla="*/ 4164768 h 5017575"/>
              <a:gd name="connsiteX83-5379" fmla="*/ 3231826 w 3884395"/>
              <a:gd name="connsiteY83-5380" fmla="*/ 4172388 h 5017575"/>
              <a:gd name="connsiteX84-5381" fmla="*/ 3285166 w 3884395"/>
              <a:gd name="connsiteY84-5382" fmla="*/ 4294308 h 5017575"/>
              <a:gd name="connsiteX85-5383" fmla="*/ 3300406 w 3884395"/>
              <a:gd name="connsiteY85-5384" fmla="*/ 4347648 h 5017575"/>
              <a:gd name="connsiteX86-5385" fmla="*/ 3330886 w 3884395"/>
              <a:gd name="connsiteY86-5386" fmla="*/ 4408608 h 5017575"/>
              <a:gd name="connsiteX87-5387" fmla="*/ 3551866 w 3884395"/>
              <a:gd name="connsiteY87-5388" fmla="*/ 4644828 h 5017575"/>
              <a:gd name="connsiteX88-5389" fmla="*/ 3884395 w 3884395"/>
              <a:gd name="connsiteY88-5390" fmla="*/ 5017575 h 5017575"/>
              <a:gd name="connsiteX0-5391" fmla="*/ 707488 w 3889897"/>
              <a:gd name="connsiteY0-5392" fmla="*/ 5008470 h 5020326"/>
              <a:gd name="connsiteX1-5393" fmla="*/ 961066 w 3889897"/>
              <a:gd name="connsiteY1-5394" fmla="*/ 4644828 h 5020326"/>
              <a:gd name="connsiteX2-5395" fmla="*/ 1342066 w 3889897"/>
              <a:gd name="connsiteY2-5396" fmla="*/ 4172388 h 5020326"/>
              <a:gd name="connsiteX3-5397" fmla="*/ 1258246 w 3889897"/>
              <a:gd name="connsiteY3-5398" fmla="*/ 4012368 h 5020326"/>
              <a:gd name="connsiteX4-5399" fmla="*/ 1204906 w 3889897"/>
              <a:gd name="connsiteY4-5400" fmla="*/ 3928548 h 5020326"/>
              <a:gd name="connsiteX5-5401" fmla="*/ 1174426 w 3889897"/>
              <a:gd name="connsiteY5-5402" fmla="*/ 3768528 h 5020326"/>
              <a:gd name="connsiteX6-5403" fmla="*/ 1151566 w 3889897"/>
              <a:gd name="connsiteY6-5404" fmla="*/ 3699948 h 5020326"/>
              <a:gd name="connsiteX7-5405" fmla="*/ 1143946 w 3889897"/>
              <a:gd name="connsiteY7-5406" fmla="*/ 3669468 h 5020326"/>
              <a:gd name="connsiteX8-5407" fmla="*/ 1067746 w 3889897"/>
              <a:gd name="connsiteY8-5408" fmla="*/ 3661848 h 5020326"/>
              <a:gd name="connsiteX9-5409" fmla="*/ 938206 w 3889897"/>
              <a:gd name="connsiteY9-5410" fmla="*/ 3669468 h 5020326"/>
              <a:gd name="connsiteX10-5411" fmla="*/ 831526 w 3889897"/>
              <a:gd name="connsiteY10-5412" fmla="*/ 3692328 h 5020326"/>
              <a:gd name="connsiteX11-5413" fmla="*/ 610546 w 3889897"/>
              <a:gd name="connsiteY11-5414" fmla="*/ 3738048 h 5020326"/>
              <a:gd name="connsiteX12-5415" fmla="*/ 389566 w 3889897"/>
              <a:gd name="connsiteY12-5416" fmla="*/ 3638988 h 5020326"/>
              <a:gd name="connsiteX13-5417" fmla="*/ 381946 w 3889897"/>
              <a:gd name="connsiteY13-5418" fmla="*/ 3326568 h 5020326"/>
              <a:gd name="connsiteX14-5419" fmla="*/ 420046 w 3889897"/>
              <a:gd name="connsiteY14-5420" fmla="*/ 3227508 h 5020326"/>
              <a:gd name="connsiteX15-5421" fmla="*/ 389566 w 3889897"/>
              <a:gd name="connsiteY15-5422" fmla="*/ 3166548 h 5020326"/>
              <a:gd name="connsiteX16-5423" fmla="*/ 351466 w 3889897"/>
              <a:gd name="connsiteY16-5424" fmla="*/ 3105588 h 5020326"/>
              <a:gd name="connsiteX17-5425" fmla="*/ 397186 w 3889897"/>
              <a:gd name="connsiteY17-5426" fmla="*/ 3021768 h 5020326"/>
              <a:gd name="connsiteX18-5427" fmla="*/ 488626 w 3889897"/>
              <a:gd name="connsiteY18-5428" fmla="*/ 2998908 h 5020326"/>
              <a:gd name="connsiteX19-5429" fmla="*/ 471956 w 3889897"/>
              <a:gd name="connsiteY19-5430" fmla="*/ 2942709 h 5020326"/>
              <a:gd name="connsiteX20-5431" fmla="*/ 435286 w 3889897"/>
              <a:gd name="connsiteY20-5432" fmla="*/ 2930328 h 5020326"/>
              <a:gd name="connsiteX21-5433" fmla="*/ 389566 w 3889897"/>
              <a:gd name="connsiteY21-5434" fmla="*/ 2930328 h 5020326"/>
              <a:gd name="connsiteX22-5435" fmla="*/ 314000 w 3889897"/>
              <a:gd name="connsiteY22-5436" fmla="*/ 2893495 h 5020326"/>
              <a:gd name="connsiteX23-5437" fmla="*/ 320986 w 3889897"/>
              <a:gd name="connsiteY23-5438" fmla="*/ 2846508 h 5020326"/>
              <a:gd name="connsiteX24-5439" fmla="*/ 328606 w 3889897"/>
              <a:gd name="connsiteY24-5440" fmla="*/ 2793168 h 5020326"/>
              <a:gd name="connsiteX25-5441" fmla="*/ 313366 w 3889897"/>
              <a:gd name="connsiteY25-5442" fmla="*/ 2732208 h 5020326"/>
              <a:gd name="connsiteX26-5443" fmla="*/ 267646 w 3889897"/>
              <a:gd name="connsiteY26-5444" fmla="*/ 2671248 h 5020326"/>
              <a:gd name="connsiteX27-5445" fmla="*/ 176206 w 3889897"/>
              <a:gd name="connsiteY27-5446" fmla="*/ 2656008 h 5020326"/>
              <a:gd name="connsiteX28-5447" fmla="*/ 54286 w 3889897"/>
              <a:gd name="connsiteY28-5448" fmla="*/ 2610288 h 5020326"/>
              <a:gd name="connsiteX29-5449" fmla="*/ 7931 w 3889897"/>
              <a:gd name="connsiteY29-5450" fmla="*/ 2563298 h 5020326"/>
              <a:gd name="connsiteX30-5451" fmla="*/ 8566 w 3889897"/>
              <a:gd name="connsiteY30-5452" fmla="*/ 2488368 h 5020326"/>
              <a:gd name="connsiteX31-5453" fmla="*/ 92386 w 3889897"/>
              <a:gd name="connsiteY31-5454" fmla="*/ 2335968 h 5020326"/>
              <a:gd name="connsiteX32-5455" fmla="*/ 221926 w 3889897"/>
              <a:gd name="connsiteY32-5456" fmla="*/ 2175948 h 5020326"/>
              <a:gd name="connsiteX33-5457" fmla="*/ 282886 w 3889897"/>
              <a:gd name="connsiteY33-5458" fmla="*/ 2084508 h 5020326"/>
              <a:gd name="connsiteX34-5459" fmla="*/ 328606 w 3889897"/>
              <a:gd name="connsiteY34-5460" fmla="*/ 1977828 h 5020326"/>
              <a:gd name="connsiteX35-5461" fmla="*/ 359086 w 3889897"/>
              <a:gd name="connsiteY35-5462" fmla="*/ 1871148 h 5020326"/>
              <a:gd name="connsiteX36-5463" fmla="*/ 374326 w 3889897"/>
              <a:gd name="connsiteY36-5464" fmla="*/ 1810188 h 5020326"/>
              <a:gd name="connsiteX37-5465" fmla="*/ 343846 w 3889897"/>
              <a:gd name="connsiteY37-5466" fmla="*/ 1756848 h 5020326"/>
              <a:gd name="connsiteX38-5467" fmla="*/ 328606 w 3889897"/>
              <a:gd name="connsiteY38-5468" fmla="*/ 1680648 h 5020326"/>
              <a:gd name="connsiteX39-5469" fmla="*/ 412426 w 3889897"/>
              <a:gd name="connsiteY39-5470" fmla="*/ 1474908 h 5020326"/>
              <a:gd name="connsiteX40-5471" fmla="*/ 442906 w 3889897"/>
              <a:gd name="connsiteY40-5472" fmla="*/ 1307268 h 5020326"/>
              <a:gd name="connsiteX41-5473" fmla="*/ 465766 w 3889897"/>
              <a:gd name="connsiteY41-5474" fmla="*/ 1192968 h 5020326"/>
              <a:gd name="connsiteX42-5475" fmla="*/ 503866 w 3889897"/>
              <a:gd name="connsiteY42-5476" fmla="*/ 1055808 h 5020326"/>
              <a:gd name="connsiteX43-5477" fmla="*/ 557206 w 3889897"/>
              <a:gd name="connsiteY43-5478" fmla="*/ 888168 h 5020326"/>
              <a:gd name="connsiteX44-5479" fmla="*/ 503866 w 3889897"/>
              <a:gd name="connsiteY44-5480" fmla="*/ 888168 h 5020326"/>
              <a:gd name="connsiteX45-5481" fmla="*/ 412426 w 3889897"/>
              <a:gd name="connsiteY45-5482" fmla="*/ 834828 h 5020326"/>
              <a:gd name="connsiteX46-5483" fmla="*/ 328606 w 3889897"/>
              <a:gd name="connsiteY46-5484" fmla="*/ 789108 h 5020326"/>
              <a:gd name="connsiteX47-5485" fmla="*/ 260026 w 3889897"/>
              <a:gd name="connsiteY47-5486" fmla="*/ 773868 h 5020326"/>
              <a:gd name="connsiteX48-5487" fmla="*/ 214306 w 3889897"/>
              <a:gd name="connsiteY48-5488" fmla="*/ 751008 h 5020326"/>
              <a:gd name="connsiteX49-5489" fmla="*/ 260026 w 3889897"/>
              <a:gd name="connsiteY49-5490" fmla="*/ 674808 h 5020326"/>
              <a:gd name="connsiteX50-5491" fmla="*/ 374326 w 3889897"/>
              <a:gd name="connsiteY50-5492" fmla="*/ 606228 h 5020326"/>
              <a:gd name="connsiteX51-5493" fmla="*/ 557206 w 3889897"/>
              <a:gd name="connsiteY51-5494" fmla="*/ 507168 h 5020326"/>
              <a:gd name="connsiteX52-5495" fmla="*/ 656266 w 3889897"/>
              <a:gd name="connsiteY52-5496" fmla="*/ 423348 h 5020326"/>
              <a:gd name="connsiteX53-5497" fmla="*/ 892486 w 3889897"/>
              <a:gd name="connsiteY53-5498" fmla="*/ 232848 h 5020326"/>
              <a:gd name="connsiteX54-5499" fmla="*/ 1174426 w 3889897"/>
              <a:gd name="connsiteY54-5500" fmla="*/ 80448 h 5020326"/>
              <a:gd name="connsiteX55-5501" fmla="*/ 1593526 w 3889897"/>
              <a:gd name="connsiteY55-5502" fmla="*/ 11868 h 5020326"/>
              <a:gd name="connsiteX56-5503" fmla="*/ 1944046 w 3889897"/>
              <a:gd name="connsiteY56-5504" fmla="*/ 4248 h 5020326"/>
              <a:gd name="connsiteX57-5505" fmla="*/ 2172646 w 3889897"/>
              <a:gd name="connsiteY57-5506" fmla="*/ 4248 h 5020326"/>
              <a:gd name="connsiteX58-5507" fmla="*/ 2393626 w 3889897"/>
              <a:gd name="connsiteY58-5508" fmla="*/ 57588 h 5020326"/>
              <a:gd name="connsiteX59-5509" fmla="*/ 2667946 w 3889897"/>
              <a:gd name="connsiteY59-5510" fmla="*/ 133788 h 5020326"/>
              <a:gd name="connsiteX60-5511" fmla="*/ 2820346 w 3889897"/>
              <a:gd name="connsiteY60-5512" fmla="*/ 202368 h 5020326"/>
              <a:gd name="connsiteX61-5513" fmla="*/ 3102286 w 3889897"/>
              <a:gd name="connsiteY61-5514" fmla="*/ 400488 h 5020326"/>
              <a:gd name="connsiteX62-5515" fmla="*/ 3285166 w 3889897"/>
              <a:gd name="connsiteY62-5516" fmla="*/ 651948 h 5020326"/>
              <a:gd name="connsiteX63-5517" fmla="*/ 3407086 w 3889897"/>
              <a:gd name="connsiteY63-5518" fmla="*/ 918648 h 5020326"/>
              <a:gd name="connsiteX64-5519" fmla="*/ 3475666 w 3889897"/>
              <a:gd name="connsiteY64-5520" fmla="*/ 1238688 h 5020326"/>
              <a:gd name="connsiteX65-5521" fmla="*/ 3506146 w 3889897"/>
              <a:gd name="connsiteY65-5522" fmla="*/ 1543488 h 5020326"/>
              <a:gd name="connsiteX66-5523" fmla="*/ 3506146 w 3889897"/>
              <a:gd name="connsiteY66-5524" fmla="*/ 1962588 h 5020326"/>
              <a:gd name="connsiteX67-5525" fmla="*/ 3338506 w 3889897"/>
              <a:gd name="connsiteY67-5526" fmla="*/ 2305488 h 5020326"/>
              <a:gd name="connsiteX68-5527" fmla="*/ 3254686 w 3889897"/>
              <a:gd name="connsiteY68-5528" fmla="*/ 2473128 h 5020326"/>
              <a:gd name="connsiteX69-5529" fmla="*/ 3132766 w 3889897"/>
              <a:gd name="connsiteY69-5530" fmla="*/ 2663628 h 5020326"/>
              <a:gd name="connsiteX70-5531" fmla="*/ 3071806 w 3889897"/>
              <a:gd name="connsiteY70-5532" fmla="*/ 2838888 h 5020326"/>
              <a:gd name="connsiteX71-5533" fmla="*/ 3064186 w 3889897"/>
              <a:gd name="connsiteY71-5534" fmla="*/ 2915088 h 5020326"/>
              <a:gd name="connsiteX72-5535" fmla="*/ 3018466 w 3889897"/>
              <a:gd name="connsiteY72-5536" fmla="*/ 3014148 h 5020326"/>
              <a:gd name="connsiteX73-5537" fmla="*/ 2980366 w 3889897"/>
              <a:gd name="connsiteY73-5538" fmla="*/ 3082728 h 5020326"/>
              <a:gd name="connsiteX74-5539" fmla="*/ 2957506 w 3889897"/>
              <a:gd name="connsiteY74-5540" fmla="*/ 3120828 h 5020326"/>
              <a:gd name="connsiteX75-5541" fmla="*/ 2957506 w 3889897"/>
              <a:gd name="connsiteY75-5542" fmla="*/ 3555168 h 5020326"/>
              <a:gd name="connsiteX76-5543" fmla="*/ 3010846 w 3889897"/>
              <a:gd name="connsiteY76-5544" fmla="*/ 3539928 h 5020326"/>
              <a:gd name="connsiteX77-5545" fmla="*/ 3109906 w 3889897"/>
              <a:gd name="connsiteY77-5546" fmla="*/ 3570408 h 5020326"/>
              <a:gd name="connsiteX78-5547" fmla="*/ 3140386 w 3889897"/>
              <a:gd name="connsiteY78-5548" fmla="*/ 3631368 h 5020326"/>
              <a:gd name="connsiteX79-5549" fmla="*/ 3117526 w 3889897"/>
              <a:gd name="connsiteY79-5550" fmla="*/ 3738048 h 5020326"/>
              <a:gd name="connsiteX80-5551" fmla="*/ 3125146 w 3889897"/>
              <a:gd name="connsiteY80-5552" fmla="*/ 4103808 h 5020326"/>
              <a:gd name="connsiteX81-5553" fmla="*/ 3163246 w 3889897"/>
              <a:gd name="connsiteY81-5554" fmla="*/ 4157148 h 5020326"/>
              <a:gd name="connsiteX82-5555" fmla="*/ 3201346 w 3889897"/>
              <a:gd name="connsiteY82-5556" fmla="*/ 4164768 h 5020326"/>
              <a:gd name="connsiteX83-5557" fmla="*/ 3231826 w 3889897"/>
              <a:gd name="connsiteY83-5558" fmla="*/ 4172388 h 5020326"/>
              <a:gd name="connsiteX84-5559" fmla="*/ 3285166 w 3889897"/>
              <a:gd name="connsiteY84-5560" fmla="*/ 4294308 h 5020326"/>
              <a:gd name="connsiteX85-5561" fmla="*/ 3300406 w 3889897"/>
              <a:gd name="connsiteY85-5562" fmla="*/ 4347648 h 5020326"/>
              <a:gd name="connsiteX86-5563" fmla="*/ 3330886 w 3889897"/>
              <a:gd name="connsiteY86-5564" fmla="*/ 4408608 h 5020326"/>
              <a:gd name="connsiteX87-5565" fmla="*/ 3551866 w 3889897"/>
              <a:gd name="connsiteY87-5566" fmla="*/ 4644828 h 5020326"/>
              <a:gd name="connsiteX88-5567" fmla="*/ 3889897 w 3889897"/>
              <a:gd name="connsiteY88-5568" fmla="*/ 5020326 h 5020326"/>
              <a:gd name="connsiteX0-5569" fmla="*/ 704737 w 3889897"/>
              <a:gd name="connsiteY0-5570" fmla="*/ 5016723 h 5020326"/>
              <a:gd name="connsiteX1-5571" fmla="*/ 961066 w 3889897"/>
              <a:gd name="connsiteY1-5572" fmla="*/ 4644828 h 5020326"/>
              <a:gd name="connsiteX2-5573" fmla="*/ 1342066 w 3889897"/>
              <a:gd name="connsiteY2-5574" fmla="*/ 4172388 h 5020326"/>
              <a:gd name="connsiteX3-5575" fmla="*/ 1258246 w 3889897"/>
              <a:gd name="connsiteY3-5576" fmla="*/ 4012368 h 5020326"/>
              <a:gd name="connsiteX4-5577" fmla="*/ 1204906 w 3889897"/>
              <a:gd name="connsiteY4-5578" fmla="*/ 3928548 h 5020326"/>
              <a:gd name="connsiteX5-5579" fmla="*/ 1174426 w 3889897"/>
              <a:gd name="connsiteY5-5580" fmla="*/ 3768528 h 5020326"/>
              <a:gd name="connsiteX6-5581" fmla="*/ 1151566 w 3889897"/>
              <a:gd name="connsiteY6-5582" fmla="*/ 3699948 h 5020326"/>
              <a:gd name="connsiteX7-5583" fmla="*/ 1143946 w 3889897"/>
              <a:gd name="connsiteY7-5584" fmla="*/ 3669468 h 5020326"/>
              <a:gd name="connsiteX8-5585" fmla="*/ 1067746 w 3889897"/>
              <a:gd name="connsiteY8-5586" fmla="*/ 3661848 h 5020326"/>
              <a:gd name="connsiteX9-5587" fmla="*/ 938206 w 3889897"/>
              <a:gd name="connsiteY9-5588" fmla="*/ 3669468 h 5020326"/>
              <a:gd name="connsiteX10-5589" fmla="*/ 831526 w 3889897"/>
              <a:gd name="connsiteY10-5590" fmla="*/ 3692328 h 5020326"/>
              <a:gd name="connsiteX11-5591" fmla="*/ 610546 w 3889897"/>
              <a:gd name="connsiteY11-5592" fmla="*/ 3738048 h 5020326"/>
              <a:gd name="connsiteX12-5593" fmla="*/ 389566 w 3889897"/>
              <a:gd name="connsiteY12-5594" fmla="*/ 3638988 h 5020326"/>
              <a:gd name="connsiteX13-5595" fmla="*/ 381946 w 3889897"/>
              <a:gd name="connsiteY13-5596" fmla="*/ 3326568 h 5020326"/>
              <a:gd name="connsiteX14-5597" fmla="*/ 420046 w 3889897"/>
              <a:gd name="connsiteY14-5598" fmla="*/ 3227508 h 5020326"/>
              <a:gd name="connsiteX15-5599" fmla="*/ 389566 w 3889897"/>
              <a:gd name="connsiteY15-5600" fmla="*/ 3166548 h 5020326"/>
              <a:gd name="connsiteX16-5601" fmla="*/ 351466 w 3889897"/>
              <a:gd name="connsiteY16-5602" fmla="*/ 3105588 h 5020326"/>
              <a:gd name="connsiteX17-5603" fmla="*/ 397186 w 3889897"/>
              <a:gd name="connsiteY17-5604" fmla="*/ 3021768 h 5020326"/>
              <a:gd name="connsiteX18-5605" fmla="*/ 488626 w 3889897"/>
              <a:gd name="connsiteY18-5606" fmla="*/ 2998908 h 5020326"/>
              <a:gd name="connsiteX19-5607" fmla="*/ 471956 w 3889897"/>
              <a:gd name="connsiteY19-5608" fmla="*/ 2942709 h 5020326"/>
              <a:gd name="connsiteX20-5609" fmla="*/ 435286 w 3889897"/>
              <a:gd name="connsiteY20-5610" fmla="*/ 2930328 h 5020326"/>
              <a:gd name="connsiteX21-5611" fmla="*/ 389566 w 3889897"/>
              <a:gd name="connsiteY21-5612" fmla="*/ 2930328 h 5020326"/>
              <a:gd name="connsiteX22-5613" fmla="*/ 314000 w 3889897"/>
              <a:gd name="connsiteY22-5614" fmla="*/ 2893495 h 5020326"/>
              <a:gd name="connsiteX23-5615" fmla="*/ 320986 w 3889897"/>
              <a:gd name="connsiteY23-5616" fmla="*/ 2846508 h 5020326"/>
              <a:gd name="connsiteX24-5617" fmla="*/ 328606 w 3889897"/>
              <a:gd name="connsiteY24-5618" fmla="*/ 2793168 h 5020326"/>
              <a:gd name="connsiteX25-5619" fmla="*/ 313366 w 3889897"/>
              <a:gd name="connsiteY25-5620" fmla="*/ 2732208 h 5020326"/>
              <a:gd name="connsiteX26-5621" fmla="*/ 267646 w 3889897"/>
              <a:gd name="connsiteY26-5622" fmla="*/ 2671248 h 5020326"/>
              <a:gd name="connsiteX27-5623" fmla="*/ 176206 w 3889897"/>
              <a:gd name="connsiteY27-5624" fmla="*/ 2656008 h 5020326"/>
              <a:gd name="connsiteX28-5625" fmla="*/ 54286 w 3889897"/>
              <a:gd name="connsiteY28-5626" fmla="*/ 2610288 h 5020326"/>
              <a:gd name="connsiteX29-5627" fmla="*/ 7931 w 3889897"/>
              <a:gd name="connsiteY29-5628" fmla="*/ 2563298 h 5020326"/>
              <a:gd name="connsiteX30-5629" fmla="*/ 8566 w 3889897"/>
              <a:gd name="connsiteY30-5630" fmla="*/ 2488368 h 5020326"/>
              <a:gd name="connsiteX31-5631" fmla="*/ 92386 w 3889897"/>
              <a:gd name="connsiteY31-5632" fmla="*/ 2335968 h 5020326"/>
              <a:gd name="connsiteX32-5633" fmla="*/ 221926 w 3889897"/>
              <a:gd name="connsiteY32-5634" fmla="*/ 2175948 h 5020326"/>
              <a:gd name="connsiteX33-5635" fmla="*/ 282886 w 3889897"/>
              <a:gd name="connsiteY33-5636" fmla="*/ 2084508 h 5020326"/>
              <a:gd name="connsiteX34-5637" fmla="*/ 328606 w 3889897"/>
              <a:gd name="connsiteY34-5638" fmla="*/ 1977828 h 5020326"/>
              <a:gd name="connsiteX35-5639" fmla="*/ 359086 w 3889897"/>
              <a:gd name="connsiteY35-5640" fmla="*/ 1871148 h 5020326"/>
              <a:gd name="connsiteX36-5641" fmla="*/ 374326 w 3889897"/>
              <a:gd name="connsiteY36-5642" fmla="*/ 1810188 h 5020326"/>
              <a:gd name="connsiteX37-5643" fmla="*/ 343846 w 3889897"/>
              <a:gd name="connsiteY37-5644" fmla="*/ 1756848 h 5020326"/>
              <a:gd name="connsiteX38-5645" fmla="*/ 328606 w 3889897"/>
              <a:gd name="connsiteY38-5646" fmla="*/ 1680648 h 5020326"/>
              <a:gd name="connsiteX39-5647" fmla="*/ 412426 w 3889897"/>
              <a:gd name="connsiteY39-5648" fmla="*/ 1474908 h 5020326"/>
              <a:gd name="connsiteX40-5649" fmla="*/ 442906 w 3889897"/>
              <a:gd name="connsiteY40-5650" fmla="*/ 1307268 h 5020326"/>
              <a:gd name="connsiteX41-5651" fmla="*/ 465766 w 3889897"/>
              <a:gd name="connsiteY41-5652" fmla="*/ 1192968 h 5020326"/>
              <a:gd name="connsiteX42-5653" fmla="*/ 503866 w 3889897"/>
              <a:gd name="connsiteY42-5654" fmla="*/ 1055808 h 5020326"/>
              <a:gd name="connsiteX43-5655" fmla="*/ 557206 w 3889897"/>
              <a:gd name="connsiteY43-5656" fmla="*/ 888168 h 5020326"/>
              <a:gd name="connsiteX44-5657" fmla="*/ 503866 w 3889897"/>
              <a:gd name="connsiteY44-5658" fmla="*/ 888168 h 5020326"/>
              <a:gd name="connsiteX45-5659" fmla="*/ 412426 w 3889897"/>
              <a:gd name="connsiteY45-5660" fmla="*/ 834828 h 5020326"/>
              <a:gd name="connsiteX46-5661" fmla="*/ 328606 w 3889897"/>
              <a:gd name="connsiteY46-5662" fmla="*/ 789108 h 5020326"/>
              <a:gd name="connsiteX47-5663" fmla="*/ 260026 w 3889897"/>
              <a:gd name="connsiteY47-5664" fmla="*/ 773868 h 5020326"/>
              <a:gd name="connsiteX48-5665" fmla="*/ 214306 w 3889897"/>
              <a:gd name="connsiteY48-5666" fmla="*/ 751008 h 5020326"/>
              <a:gd name="connsiteX49-5667" fmla="*/ 260026 w 3889897"/>
              <a:gd name="connsiteY49-5668" fmla="*/ 674808 h 5020326"/>
              <a:gd name="connsiteX50-5669" fmla="*/ 374326 w 3889897"/>
              <a:gd name="connsiteY50-5670" fmla="*/ 606228 h 5020326"/>
              <a:gd name="connsiteX51-5671" fmla="*/ 557206 w 3889897"/>
              <a:gd name="connsiteY51-5672" fmla="*/ 507168 h 5020326"/>
              <a:gd name="connsiteX52-5673" fmla="*/ 656266 w 3889897"/>
              <a:gd name="connsiteY52-5674" fmla="*/ 423348 h 5020326"/>
              <a:gd name="connsiteX53-5675" fmla="*/ 892486 w 3889897"/>
              <a:gd name="connsiteY53-5676" fmla="*/ 232848 h 5020326"/>
              <a:gd name="connsiteX54-5677" fmla="*/ 1174426 w 3889897"/>
              <a:gd name="connsiteY54-5678" fmla="*/ 80448 h 5020326"/>
              <a:gd name="connsiteX55-5679" fmla="*/ 1593526 w 3889897"/>
              <a:gd name="connsiteY55-5680" fmla="*/ 11868 h 5020326"/>
              <a:gd name="connsiteX56-5681" fmla="*/ 1944046 w 3889897"/>
              <a:gd name="connsiteY56-5682" fmla="*/ 4248 h 5020326"/>
              <a:gd name="connsiteX57-5683" fmla="*/ 2172646 w 3889897"/>
              <a:gd name="connsiteY57-5684" fmla="*/ 4248 h 5020326"/>
              <a:gd name="connsiteX58-5685" fmla="*/ 2393626 w 3889897"/>
              <a:gd name="connsiteY58-5686" fmla="*/ 57588 h 5020326"/>
              <a:gd name="connsiteX59-5687" fmla="*/ 2667946 w 3889897"/>
              <a:gd name="connsiteY59-5688" fmla="*/ 133788 h 5020326"/>
              <a:gd name="connsiteX60-5689" fmla="*/ 2820346 w 3889897"/>
              <a:gd name="connsiteY60-5690" fmla="*/ 202368 h 5020326"/>
              <a:gd name="connsiteX61-5691" fmla="*/ 3102286 w 3889897"/>
              <a:gd name="connsiteY61-5692" fmla="*/ 400488 h 5020326"/>
              <a:gd name="connsiteX62-5693" fmla="*/ 3285166 w 3889897"/>
              <a:gd name="connsiteY62-5694" fmla="*/ 651948 h 5020326"/>
              <a:gd name="connsiteX63-5695" fmla="*/ 3407086 w 3889897"/>
              <a:gd name="connsiteY63-5696" fmla="*/ 918648 h 5020326"/>
              <a:gd name="connsiteX64-5697" fmla="*/ 3475666 w 3889897"/>
              <a:gd name="connsiteY64-5698" fmla="*/ 1238688 h 5020326"/>
              <a:gd name="connsiteX65-5699" fmla="*/ 3506146 w 3889897"/>
              <a:gd name="connsiteY65-5700" fmla="*/ 1543488 h 5020326"/>
              <a:gd name="connsiteX66-5701" fmla="*/ 3506146 w 3889897"/>
              <a:gd name="connsiteY66-5702" fmla="*/ 1962588 h 5020326"/>
              <a:gd name="connsiteX67-5703" fmla="*/ 3338506 w 3889897"/>
              <a:gd name="connsiteY67-5704" fmla="*/ 2305488 h 5020326"/>
              <a:gd name="connsiteX68-5705" fmla="*/ 3254686 w 3889897"/>
              <a:gd name="connsiteY68-5706" fmla="*/ 2473128 h 5020326"/>
              <a:gd name="connsiteX69-5707" fmla="*/ 3132766 w 3889897"/>
              <a:gd name="connsiteY69-5708" fmla="*/ 2663628 h 5020326"/>
              <a:gd name="connsiteX70-5709" fmla="*/ 3071806 w 3889897"/>
              <a:gd name="connsiteY70-5710" fmla="*/ 2838888 h 5020326"/>
              <a:gd name="connsiteX71-5711" fmla="*/ 3064186 w 3889897"/>
              <a:gd name="connsiteY71-5712" fmla="*/ 2915088 h 5020326"/>
              <a:gd name="connsiteX72-5713" fmla="*/ 3018466 w 3889897"/>
              <a:gd name="connsiteY72-5714" fmla="*/ 3014148 h 5020326"/>
              <a:gd name="connsiteX73-5715" fmla="*/ 2980366 w 3889897"/>
              <a:gd name="connsiteY73-5716" fmla="*/ 3082728 h 5020326"/>
              <a:gd name="connsiteX74-5717" fmla="*/ 2957506 w 3889897"/>
              <a:gd name="connsiteY74-5718" fmla="*/ 3120828 h 5020326"/>
              <a:gd name="connsiteX75-5719" fmla="*/ 2957506 w 3889897"/>
              <a:gd name="connsiteY75-5720" fmla="*/ 3555168 h 5020326"/>
              <a:gd name="connsiteX76-5721" fmla="*/ 3010846 w 3889897"/>
              <a:gd name="connsiteY76-5722" fmla="*/ 3539928 h 5020326"/>
              <a:gd name="connsiteX77-5723" fmla="*/ 3109906 w 3889897"/>
              <a:gd name="connsiteY77-5724" fmla="*/ 3570408 h 5020326"/>
              <a:gd name="connsiteX78-5725" fmla="*/ 3140386 w 3889897"/>
              <a:gd name="connsiteY78-5726" fmla="*/ 3631368 h 5020326"/>
              <a:gd name="connsiteX79-5727" fmla="*/ 3117526 w 3889897"/>
              <a:gd name="connsiteY79-5728" fmla="*/ 3738048 h 5020326"/>
              <a:gd name="connsiteX80-5729" fmla="*/ 3125146 w 3889897"/>
              <a:gd name="connsiteY80-5730" fmla="*/ 4103808 h 5020326"/>
              <a:gd name="connsiteX81-5731" fmla="*/ 3163246 w 3889897"/>
              <a:gd name="connsiteY81-5732" fmla="*/ 4157148 h 5020326"/>
              <a:gd name="connsiteX82-5733" fmla="*/ 3201346 w 3889897"/>
              <a:gd name="connsiteY82-5734" fmla="*/ 4164768 h 5020326"/>
              <a:gd name="connsiteX83-5735" fmla="*/ 3231826 w 3889897"/>
              <a:gd name="connsiteY83-5736" fmla="*/ 4172388 h 5020326"/>
              <a:gd name="connsiteX84-5737" fmla="*/ 3285166 w 3889897"/>
              <a:gd name="connsiteY84-5738" fmla="*/ 4294308 h 5020326"/>
              <a:gd name="connsiteX85-5739" fmla="*/ 3300406 w 3889897"/>
              <a:gd name="connsiteY85-5740" fmla="*/ 4347648 h 5020326"/>
              <a:gd name="connsiteX86-5741" fmla="*/ 3330886 w 3889897"/>
              <a:gd name="connsiteY86-5742" fmla="*/ 4408608 h 5020326"/>
              <a:gd name="connsiteX87-5743" fmla="*/ 3551866 w 3889897"/>
              <a:gd name="connsiteY87-5744" fmla="*/ 4644828 h 5020326"/>
              <a:gd name="connsiteX88-5745" fmla="*/ 3889897 w 3889897"/>
              <a:gd name="connsiteY88-5746" fmla="*/ 5020326 h 5020326"/>
              <a:gd name="connsiteX0-5747" fmla="*/ 710239 w 3889897"/>
              <a:gd name="connsiteY0-5748" fmla="*/ 5024991 h 5024991"/>
              <a:gd name="connsiteX1-5749" fmla="*/ 961066 w 3889897"/>
              <a:gd name="connsiteY1-5750" fmla="*/ 4644828 h 5024991"/>
              <a:gd name="connsiteX2-5751" fmla="*/ 1342066 w 3889897"/>
              <a:gd name="connsiteY2-5752" fmla="*/ 4172388 h 5024991"/>
              <a:gd name="connsiteX3-5753" fmla="*/ 1258246 w 3889897"/>
              <a:gd name="connsiteY3-5754" fmla="*/ 4012368 h 5024991"/>
              <a:gd name="connsiteX4-5755" fmla="*/ 1204906 w 3889897"/>
              <a:gd name="connsiteY4-5756" fmla="*/ 3928548 h 5024991"/>
              <a:gd name="connsiteX5-5757" fmla="*/ 1174426 w 3889897"/>
              <a:gd name="connsiteY5-5758" fmla="*/ 3768528 h 5024991"/>
              <a:gd name="connsiteX6-5759" fmla="*/ 1151566 w 3889897"/>
              <a:gd name="connsiteY6-5760" fmla="*/ 3699948 h 5024991"/>
              <a:gd name="connsiteX7-5761" fmla="*/ 1143946 w 3889897"/>
              <a:gd name="connsiteY7-5762" fmla="*/ 3669468 h 5024991"/>
              <a:gd name="connsiteX8-5763" fmla="*/ 1067746 w 3889897"/>
              <a:gd name="connsiteY8-5764" fmla="*/ 3661848 h 5024991"/>
              <a:gd name="connsiteX9-5765" fmla="*/ 938206 w 3889897"/>
              <a:gd name="connsiteY9-5766" fmla="*/ 3669468 h 5024991"/>
              <a:gd name="connsiteX10-5767" fmla="*/ 831526 w 3889897"/>
              <a:gd name="connsiteY10-5768" fmla="*/ 3692328 h 5024991"/>
              <a:gd name="connsiteX11-5769" fmla="*/ 610546 w 3889897"/>
              <a:gd name="connsiteY11-5770" fmla="*/ 3738048 h 5024991"/>
              <a:gd name="connsiteX12-5771" fmla="*/ 389566 w 3889897"/>
              <a:gd name="connsiteY12-5772" fmla="*/ 3638988 h 5024991"/>
              <a:gd name="connsiteX13-5773" fmla="*/ 381946 w 3889897"/>
              <a:gd name="connsiteY13-5774" fmla="*/ 3326568 h 5024991"/>
              <a:gd name="connsiteX14-5775" fmla="*/ 420046 w 3889897"/>
              <a:gd name="connsiteY14-5776" fmla="*/ 3227508 h 5024991"/>
              <a:gd name="connsiteX15-5777" fmla="*/ 389566 w 3889897"/>
              <a:gd name="connsiteY15-5778" fmla="*/ 3166548 h 5024991"/>
              <a:gd name="connsiteX16-5779" fmla="*/ 351466 w 3889897"/>
              <a:gd name="connsiteY16-5780" fmla="*/ 3105588 h 5024991"/>
              <a:gd name="connsiteX17-5781" fmla="*/ 397186 w 3889897"/>
              <a:gd name="connsiteY17-5782" fmla="*/ 3021768 h 5024991"/>
              <a:gd name="connsiteX18-5783" fmla="*/ 488626 w 3889897"/>
              <a:gd name="connsiteY18-5784" fmla="*/ 2998908 h 5024991"/>
              <a:gd name="connsiteX19-5785" fmla="*/ 471956 w 3889897"/>
              <a:gd name="connsiteY19-5786" fmla="*/ 2942709 h 5024991"/>
              <a:gd name="connsiteX20-5787" fmla="*/ 435286 w 3889897"/>
              <a:gd name="connsiteY20-5788" fmla="*/ 2930328 h 5024991"/>
              <a:gd name="connsiteX21-5789" fmla="*/ 389566 w 3889897"/>
              <a:gd name="connsiteY21-5790" fmla="*/ 2930328 h 5024991"/>
              <a:gd name="connsiteX22-5791" fmla="*/ 314000 w 3889897"/>
              <a:gd name="connsiteY22-5792" fmla="*/ 2893495 h 5024991"/>
              <a:gd name="connsiteX23-5793" fmla="*/ 320986 w 3889897"/>
              <a:gd name="connsiteY23-5794" fmla="*/ 2846508 h 5024991"/>
              <a:gd name="connsiteX24-5795" fmla="*/ 328606 w 3889897"/>
              <a:gd name="connsiteY24-5796" fmla="*/ 2793168 h 5024991"/>
              <a:gd name="connsiteX25-5797" fmla="*/ 313366 w 3889897"/>
              <a:gd name="connsiteY25-5798" fmla="*/ 2732208 h 5024991"/>
              <a:gd name="connsiteX26-5799" fmla="*/ 267646 w 3889897"/>
              <a:gd name="connsiteY26-5800" fmla="*/ 2671248 h 5024991"/>
              <a:gd name="connsiteX27-5801" fmla="*/ 176206 w 3889897"/>
              <a:gd name="connsiteY27-5802" fmla="*/ 2656008 h 5024991"/>
              <a:gd name="connsiteX28-5803" fmla="*/ 54286 w 3889897"/>
              <a:gd name="connsiteY28-5804" fmla="*/ 2610288 h 5024991"/>
              <a:gd name="connsiteX29-5805" fmla="*/ 7931 w 3889897"/>
              <a:gd name="connsiteY29-5806" fmla="*/ 2563298 h 5024991"/>
              <a:gd name="connsiteX30-5807" fmla="*/ 8566 w 3889897"/>
              <a:gd name="connsiteY30-5808" fmla="*/ 2488368 h 5024991"/>
              <a:gd name="connsiteX31-5809" fmla="*/ 92386 w 3889897"/>
              <a:gd name="connsiteY31-5810" fmla="*/ 2335968 h 5024991"/>
              <a:gd name="connsiteX32-5811" fmla="*/ 221926 w 3889897"/>
              <a:gd name="connsiteY32-5812" fmla="*/ 2175948 h 5024991"/>
              <a:gd name="connsiteX33-5813" fmla="*/ 282886 w 3889897"/>
              <a:gd name="connsiteY33-5814" fmla="*/ 2084508 h 5024991"/>
              <a:gd name="connsiteX34-5815" fmla="*/ 328606 w 3889897"/>
              <a:gd name="connsiteY34-5816" fmla="*/ 1977828 h 5024991"/>
              <a:gd name="connsiteX35-5817" fmla="*/ 359086 w 3889897"/>
              <a:gd name="connsiteY35-5818" fmla="*/ 1871148 h 5024991"/>
              <a:gd name="connsiteX36-5819" fmla="*/ 374326 w 3889897"/>
              <a:gd name="connsiteY36-5820" fmla="*/ 1810188 h 5024991"/>
              <a:gd name="connsiteX37-5821" fmla="*/ 343846 w 3889897"/>
              <a:gd name="connsiteY37-5822" fmla="*/ 1756848 h 5024991"/>
              <a:gd name="connsiteX38-5823" fmla="*/ 328606 w 3889897"/>
              <a:gd name="connsiteY38-5824" fmla="*/ 1680648 h 5024991"/>
              <a:gd name="connsiteX39-5825" fmla="*/ 412426 w 3889897"/>
              <a:gd name="connsiteY39-5826" fmla="*/ 1474908 h 5024991"/>
              <a:gd name="connsiteX40-5827" fmla="*/ 442906 w 3889897"/>
              <a:gd name="connsiteY40-5828" fmla="*/ 1307268 h 5024991"/>
              <a:gd name="connsiteX41-5829" fmla="*/ 465766 w 3889897"/>
              <a:gd name="connsiteY41-5830" fmla="*/ 1192968 h 5024991"/>
              <a:gd name="connsiteX42-5831" fmla="*/ 503866 w 3889897"/>
              <a:gd name="connsiteY42-5832" fmla="*/ 1055808 h 5024991"/>
              <a:gd name="connsiteX43-5833" fmla="*/ 557206 w 3889897"/>
              <a:gd name="connsiteY43-5834" fmla="*/ 888168 h 5024991"/>
              <a:gd name="connsiteX44-5835" fmla="*/ 503866 w 3889897"/>
              <a:gd name="connsiteY44-5836" fmla="*/ 888168 h 5024991"/>
              <a:gd name="connsiteX45-5837" fmla="*/ 412426 w 3889897"/>
              <a:gd name="connsiteY45-5838" fmla="*/ 834828 h 5024991"/>
              <a:gd name="connsiteX46-5839" fmla="*/ 328606 w 3889897"/>
              <a:gd name="connsiteY46-5840" fmla="*/ 789108 h 5024991"/>
              <a:gd name="connsiteX47-5841" fmla="*/ 260026 w 3889897"/>
              <a:gd name="connsiteY47-5842" fmla="*/ 773868 h 5024991"/>
              <a:gd name="connsiteX48-5843" fmla="*/ 214306 w 3889897"/>
              <a:gd name="connsiteY48-5844" fmla="*/ 751008 h 5024991"/>
              <a:gd name="connsiteX49-5845" fmla="*/ 260026 w 3889897"/>
              <a:gd name="connsiteY49-5846" fmla="*/ 674808 h 5024991"/>
              <a:gd name="connsiteX50-5847" fmla="*/ 374326 w 3889897"/>
              <a:gd name="connsiteY50-5848" fmla="*/ 606228 h 5024991"/>
              <a:gd name="connsiteX51-5849" fmla="*/ 557206 w 3889897"/>
              <a:gd name="connsiteY51-5850" fmla="*/ 507168 h 5024991"/>
              <a:gd name="connsiteX52-5851" fmla="*/ 656266 w 3889897"/>
              <a:gd name="connsiteY52-5852" fmla="*/ 423348 h 5024991"/>
              <a:gd name="connsiteX53-5853" fmla="*/ 892486 w 3889897"/>
              <a:gd name="connsiteY53-5854" fmla="*/ 232848 h 5024991"/>
              <a:gd name="connsiteX54-5855" fmla="*/ 1174426 w 3889897"/>
              <a:gd name="connsiteY54-5856" fmla="*/ 80448 h 5024991"/>
              <a:gd name="connsiteX55-5857" fmla="*/ 1593526 w 3889897"/>
              <a:gd name="connsiteY55-5858" fmla="*/ 11868 h 5024991"/>
              <a:gd name="connsiteX56-5859" fmla="*/ 1944046 w 3889897"/>
              <a:gd name="connsiteY56-5860" fmla="*/ 4248 h 5024991"/>
              <a:gd name="connsiteX57-5861" fmla="*/ 2172646 w 3889897"/>
              <a:gd name="connsiteY57-5862" fmla="*/ 4248 h 5024991"/>
              <a:gd name="connsiteX58-5863" fmla="*/ 2393626 w 3889897"/>
              <a:gd name="connsiteY58-5864" fmla="*/ 57588 h 5024991"/>
              <a:gd name="connsiteX59-5865" fmla="*/ 2667946 w 3889897"/>
              <a:gd name="connsiteY59-5866" fmla="*/ 133788 h 5024991"/>
              <a:gd name="connsiteX60-5867" fmla="*/ 2820346 w 3889897"/>
              <a:gd name="connsiteY60-5868" fmla="*/ 202368 h 5024991"/>
              <a:gd name="connsiteX61-5869" fmla="*/ 3102286 w 3889897"/>
              <a:gd name="connsiteY61-5870" fmla="*/ 400488 h 5024991"/>
              <a:gd name="connsiteX62-5871" fmla="*/ 3285166 w 3889897"/>
              <a:gd name="connsiteY62-5872" fmla="*/ 651948 h 5024991"/>
              <a:gd name="connsiteX63-5873" fmla="*/ 3407086 w 3889897"/>
              <a:gd name="connsiteY63-5874" fmla="*/ 918648 h 5024991"/>
              <a:gd name="connsiteX64-5875" fmla="*/ 3475666 w 3889897"/>
              <a:gd name="connsiteY64-5876" fmla="*/ 1238688 h 5024991"/>
              <a:gd name="connsiteX65-5877" fmla="*/ 3506146 w 3889897"/>
              <a:gd name="connsiteY65-5878" fmla="*/ 1543488 h 5024991"/>
              <a:gd name="connsiteX66-5879" fmla="*/ 3506146 w 3889897"/>
              <a:gd name="connsiteY66-5880" fmla="*/ 1962588 h 5024991"/>
              <a:gd name="connsiteX67-5881" fmla="*/ 3338506 w 3889897"/>
              <a:gd name="connsiteY67-5882" fmla="*/ 2305488 h 5024991"/>
              <a:gd name="connsiteX68-5883" fmla="*/ 3254686 w 3889897"/>
              <a:gd name="connsiteY68-5884" fmla="*/ 2473128 h 5024991"/>
              <a:gd name="connsiteX69-5885" fmla="*/ 3132766 w 3889897"/>
              <a:gd name="connsiteY69-5886" fmla="*/ 2663628 h 5024991"/>
              <a:gd name="connsiteX70-5887" fmla="*/ 3071806 w 3889897"/>
              <a:gd name="connsiteY70-5888" fmla="*/ 2838888 h 5024991"/>
              <a:gd name="connsiteX71-5889" fmla="*/ 3064186 w 3889897"/>
              <a:gd name="connsiteY71-5890" fmla="*/ 2915088 h 5024991"/>
              <a:gd name="connsiteX72-5891" fmla="*/ 3018466 w 3889897"/>
              <a:gd name="connsiteY72-5892" fmla="*/ 3014148 h 5024991"/>
              <a:gd name="connsiteX73-5893" fmla="*/ 2980366 w 3889897"/>
              <a:gd name="connsiteY73-5894" fmla="*/ 3082728 h 5024991"/>
              <a:gd name="connsiteX74-5895" fmla="*/ 2957506 w 3889897"/>
              <a:gd name="connsiteY74-5896" fmla="*/ 3120828 h 5024991"/>
              <a:gd name="connsiteX75-5897" fmla="*/ 2957506 w 3889897"/>
              <a:gd name="connsiteY75-5898" fmla="*/ 3555168 h 5024991"/>
              <a:gd name="connsiteX76-5899" fmla="*/ 3010846 w 3889897"/>
              <a:gd name="connsiteY76-5900" fmla="*/ 3539928 h 5024991"/>
              <a:gd name="connsiteX77-5901" fmla="*/ 3109906 w 3889897"/>
              <a:gd name="connsiteY77-5902" fmla="*/ 3570408 h 5024991"/>
              <a:gd name="connsiteX78-5903" fmla="*/ 3140386 w 3889897"/>
              <a:gd name="connsiteY78-5904" fmla="*/ 3631368 h 5024991"/>
              <a:gd name="connsiteX79-5905" fmla="*/ 3117526 w 3889897"/>
              <a:gd name="connsiteY79-5906" fmla="*/ 3738048 h 5024991"/>
              <a:gd name="connsiteX80-5907" fmla="*/ 3125146 w 3889897"/>
              <a:gd name="connsiteY80-5908" fmla="*/ 4103808 h 5024991"/>
              <a:gd name="connsiteX81-5909" fmla="*/ 3163246 w 3889897"/>
              <a:gd name="connsiteY81-5910" fmla="*/ 4157148 h 5024991"/>
              <a:gd name="connsiteX82-5911" fmla="*/ 3201346 w 3889897"/>
              <a:gd name="connsiteY82-5912" fmla="*/ 4164768 h 5024991"/>
              <a:gd name="connsiteX83-5913" fmla="*/ 3231826 w 3889897"/>
              <a:gd name="connsiteY83-5914" fmla="*/ 4172388 h 5024991"/>
              <a:gd name="connsiteX84-5915" fmla="*/ 3285166 w 3889897"/>
              <a:gd name="connsiteY84-5916" fmla="*/ 4294308 h 5024991"/>
              <a:gd name="connsiteX85-5917" fmla="*/ 3300406 w 3889897"/>
              <a:gd name="connsiteY85-5918" fmla="*/ 4347648 h 5024991"/>
              <a:gd name="connsiteX86-5919" fmla="*/ 3330886 w 3889897"/>
              <a:gd name="connsiteY86-5920" fmla="*/ 4408608 h 5024991"/>
              <a:gd name="connsiteX87-5921" fmla="*/ 3551866 w 3889897"/>
              <a:gd name="connsiteY87-5922" fmla="*/ 4644828 h 5024991"/>
              <a:gd name="connsiteX88-5923" fmla="*/ 3889897 w 3889897"/>
              <a:gd name="connsiteY88-5924" fmla="*/ 5020326 h 5024991"/>
              <a:gd name="connsiteX0-5925" fmla="*/ 712990 w 3889897"/>
              <a:gd name="connsiteY0-5926" fmla="*/ 5019479 h 5020326"/>
              <a:gd name="connsiteX1-5927" fmla="*/ 961066 w 3889897"/>
              <a:gd name="connsiteY1-5928" fmla="*/ 4644828 h 5020326"/>
              <a:gd name="connsiteX2-5929" fmla="*/ 1342066 w 3889897"/>
              <a:gd name="connsiteY2-5930" fmla="*/ 4172388 h 5020326"/>
              <a:gd name="connsiteX3-5931" fmla="*/ 1258246 w 3889897"/>
              <a:gd name="connsiteY3-5932" fmla="*/ 4012368 h 5020326"/>
              <a:gd name="connsiteX4-5933" fmla="*/ 1204906 w 3889897"/>
              <a:gd name="connsiteY4-5934" fmla="*/ 3928548 h 5020326"/>
              <a:gd name="connsiteX5-5935" fmla="*/ 1174426 w 3889897"/>
              <a:gd name="connsiteY5-5936" fmla="*/ 3768528 h 5020326"/>
              <a:gd name="connsiteX6-5937" fmla="*/ 1151566 w 3889897"/>
              <a:gd name="connsiteY6-5938" fmla="*/ 3699948 h 5020326"/>
              <a:gd name="connsiteX7-5939" fmla="*/ 1143946 w 3889897"/>
              <a:gd name="connsiteY7-5940" fmla="*/ 3669468 h 5020326"/>
              <a:gd name="connsiteX8-5941" fmla="*/ 1067746 w 3889897"/>
              <a:gd name="connsiteY8-5942" fmla="*/ 3661848 h 5020326"/>
              <a:gd name="connsiteX9-5943" fmla="*/ 938206 w 3889897"/>
              <a:gd name="connsiteY9-5944" fmla="*/ 3669468 h 5020326"/>
              <a:gd name="connsiteX10-5945" fmla="*/ 831526 w 3889897"/>
              <a:gd name="connsiteY10-5946" fmla="*/ 3692328 h 5020326"/>
              <a:gd name="connsiteX11-5947" fmla="*/ 610546 w 3889897"/>
              <a:gd name="connsiteY11-5948" fmla="*/ 3738048 h 5020326"/>
              <a:gd name="connsiteX12-5949" fmla="*/ 389566 w 3889897"/>
              <a:gd name="connsiteY12-5950" fmla="*/ 3638988 h 5020326"/>
              <a:gd name="connsiteX13-5951" fmla="*/ 381946 w 3889897"/>
              <a:gd name="connsiteY13-5952" fmla="*/ 3326568 h 5020326"/>
              <a:gd name="connsiteX14-5953" fmla="*/ 420046 w 3889897"/>
              <a:gd name="connsiteY14-5954" fmla="*/ 3227508 h 5020326"/>
              <a:gd name="connsiteX15-5955" fmla="*/ 389566 w 3889897"/>
              <a:gd name="connsiteY15-5956" fmla="*/ 3166548 h 5020326"/>
              <a:gd name="connsiteX16-5957" fmla="*/ 351466 w 3889897"/>
              <a:gd name="connsiteY16-5958" fmla="*/ 3105588 h 5020326"/>
              <a:gd name="connsiteX17-5959" fmla="*/ 397186 w 3889897"/>
              <a:gd name="connsiteY17-5960" fmla="*/ 3021768 h 5020326"/>
              <a:gd name="connsiteX18-5961" fmla="*/ 488626 w 3889897"/>
              <a:gd name="connsiteY18-5962" fmla="*/ 2998908 h 5020326"/>
              <a:gd name="connsiteX19-5963" fmla="*/ 471956 w 3889897"/>
              <a:gd name="connsiteY19-5964" fmla="*/ 2942709 h 5020326"/>
              <a:gd name="connsiteX20-5965" fmla="*/ 435286 w 3889897"/>
              <a:gd name="connsiteY20-5966" fmla="*/ 2930328 h 5020326"/>
              <a:gd name="connsiteX21-5967" fmla="*/ 389566 w 3889897"/>
              <a:gd name="connsiteY21-5968" fmla="*/ 2930328 h 5020326"/>
              <a:gd name="connsiteX22-5969" fmla="*/ 314000 w 3889897"/>
              <a:gd name="connsiteY22-5970" fmla="*/ 2893495 h 5020326"/>
              <a:gd name="connsiteX23-5971" fmla="*/ 320986 w 3889897"/>
              <a:gd name="connsiteY23-5972" fmla="*/ 2846508 h 5020326"/>
              <a:gd name="connsiteX24-5973" fmla="*/ 328606 w 3889897"/>
              <a:gd name="connsiteY24-5974" fmla="*/ 2793168 h 5020326"/>
              <a:gd name="connsiteX25-5975" fmla="*/ 313366 w 3889897"/>
              <a:gd name="connsiteY25-5976" fmla="*/ 2732208 h 5020326"/>
              <a:gd name="connsiteX26-5977" fmla="*/ 267646 w 3889897"/>
              <a:gd name="connsiteY26-5978" fmla="*/ 2671248 h 5020326"/>
              <a:gd name="connsiteX27-5979" fmla="*/ 176206 w 3889897"/>
              <a:gd name="connsiteY27-5980" fmla="*/ 2656008 h 5020326"/>
              <a:gd name="connsiteX28-5981" fmla="*/ 54286 w 3889897"/>
              <a:gd name="connsiteY28-5982" fmla="*/ 2610288 h 5020326"/>
              <a:gd name="connsiteX29-5983" fmla="*/ 7931 w 3889897"/>
              <a:gd name="connsiteY29-5984" fmla="*/ 2563298 h 5020326"/>
              <a:gd name="connsiteX30-5985" fmla="*/ 8566 w 3889897"/>
              <a:gd name="connsiteY30-5986" fmla="*/ 2488368 h 5020326"/>
              <a:gd name="connsiteX31-5987" fmla="*/ 92386 w 3889897"/>
              <a:gd name="connsiteY31-5988" fmla="*/ 2335968 h 5020326"/>
              <a:gd name="connsiteX32-5989" fmla="*/ 221926 w 3889897"/>
              <a:gd name="connsiteY32-5990" fmla="*/ 2175948 h 5020326"/>
              <a:gd name="connsiteX33-5991" fmla="*/ 282886 w 3889897"/>
              <a:gd name="connsiteY33-5992" fmla="*/ 2084508 h 5020326"/>
              <a:gd name="connsiteX34-5993" fmla="*/ 328606 w 3889897"/>
              <a:gd name="connsiteY34-5994" fmla="*/ 1977828 h 5020326"/>
              <a:gd name="connsiteX35-5995" fmla="*/ 359086 w 3889897"/>
              <a:gd name="connsiteY35-5996" fmla="*/ 1871148 h 5020326"/>
              <a:gd name="connsiteX36-5997" fmla="*/ 374326 w 3889897"/>
              <a:gd name="connsiteY36-5998" fmla="*/ 1810188 h 5020326"/>
              <a:gd name="connsiteX37-5999" fmla="*/ 343846 w 3889897"/>
              <a:gd name="connsiteY37-6000" fmla="*/ 1756848 h 5020326"/>
              <a:gd name="connsiteX38-6001" fmla="*/ 328606 w 3889897"/>
              <a:gd name="connsiteY38-6002" fmla="*/ 1680648 h 5020326"/>
              <a:gd name="connsiteX39-6003" fmla="*/ 412426 w 3889897"/>
              <a:gd name="connsiteY39-6004" fmla="*/ 1474908 h 5020326"/>
              <a:gd name="connsiteX40-6005" fmla="*/ 442906 w 3889897"/>
              <a:gd name="connsiteY40-6006" fmla="*/ 1307268 h 5020326"/>
              <a:gd name="connsiteX41-6007" fmla="*/ 465766 w 3889897"/>
              <a:gd name="connsiteY41-6008" fmla="*/ 1192968 h 5020326"/>
              <a:gd name="connsiteX42-6009" fmla="*/ 503866 w 3889897"/>
              <a:gd name="connsiteY42-6010" fmla="*/ 1055808 h 5020326"/>
              <a:gd name="connsiteX43-6011" fmla="*/ 557206 w 3889897"/>
              <a:gd name="connsiteY43-6012" fmla="*/ 888168 h 5020326"/>
              <a:gd name="connsiteX44-6013" fmla="*/ 503866 w 3889897"/>
              <a:gd name="connsiteY44-6014" fmla="*/ 888168 h 5020326"/>
              <a:gd name="connsiteX45-6015" fmla="*/ 412426 w 3889897"/>
              <a:gd name="connsiteY45-6016" fmla="*/ 834828 h 5020326"/>
              <a:gd name="connsiteX46-6017" fmla="*/ 328606 w 3889897"/>
              <a:gd name="connsiteY46-6018" fmla="*/ 789108 h 5020326"/>
              <a:gd name="connsiteX47-6019" fmla="*/ 260026 w 3889897"/>
              <a:gd name="connsiteY47-6020" fmla="*/ 773868 h 5020326"/>
              <a:gd name="connsiteX48-6021" fmla="*/ 214306 w 3889897"/>
              <a:gd name="connsiteY48-6022" fmla="*/ 751008 h 5020326"/>
              <a:gd name="connsiteX49-6023" fmla="*/ 260026 w 3889897"/>
              <a:gd name="connsiteY49-6024" fmla="*/ 674808 h 5020326"/>
              <a:gd name="connsiteX50-6025" fmla="*/ 374326 w 3889897"/>
              <a:gd name="connsiteY50-6026" fmla="*/ 606228 h 5020326"/>
              <a:gd name="connsiteX51-6027" fmla="*/ 557206 w 3889897"/>
              <a:gd name="connsiteY51-6028" fmla="*/ 507168 h 5020326"/>
              <a:gd name="connsiteX52-6029" fmla="*/ 656266 w 3889897"/>
              <a:gd name="connsiteY52-6030" fmla="*/ 423348 h 5020326"/>
              <a:gd name="connsiteX53-6031" fmla="*/ 892486 w 3889897"/>
              <a:gd name="connsiteY53-6032" fmla="*/ 232848 h 5020326"/>
              <a:gd name="connsiteX54-6033" fmla="*/ 1174426 w 3889897"/>
              <a:gd name="connsiteY54-6034" fmla="*/ 80448 h 5020326"/>
              <a:gd name="connsiteX55-6035" fmla="*/ 1593526 w 3889897"/>
              <a:gd name="connsiteY55-6036" fmla="*/ 11868 h 5020326"/>
              <a:gd name="connsiteX56-6037" fmla="*/ 1944046 w 3889897"/>
              <a:gd name="connsiteY56-6038" fmla="*/ 4248 h 5020326"/>
              <a:gd name="connsiteX57-6039" fmla="*/ 2172646 w 3889897"/>
              <a:gd name="connsiteY57-6040" fmla="*/ 4248 h 5020326"/>
              <a:gd name="connsiteX58-6041" fmla="*/ 2393626 w 3889897"/>
              <a:gd name="connsiteY58-6042" fmla="*/ 57588 h 5020326"/>
              <a:gd name="connsiteX59-6043" fmla="*/ 2667946 w 3889897"/>
              <a:gd name="connsiteY59-6044" fmla="*/ 133788 h 5020326"/>
              <a:gd name="connsiteX60-6045" fmla="*/ 2820346 w 3889897"/>
              <a:gd name="connsiteY60-6046" fmla="*/ 202368 h 5020326"/>
              <a:gd name="connsiteX61-6047" fmla="*/ 3102286 w 3889897"/>
              <a:gd name="connsiteY61-6048" fmla="*/ 400488 h 5020326"/>
              <a:gd name="connsiteX62-6049" fmla="*/ 3285166 w 3889897"/>
              <a:gd name="connsiteY62-6050" fmla="*/ 651948 h 5020326"/>
              <a:gd name="connsiteX63-6051" fmla="*/ 3407086 w 3889897"/>
              <a:gd name="connsiteY63-6052" fmla="*/ 918648 h 5020326"/>
              <a:gd name="connsiteX64-6053" fmla="*/ 3475666 w 3889897"/>
              <a:gd name="connsiteY64-6054" fmla="*/ 1238688 h 5020326"/>
              <a:gd name="connsiteX65-6055" fmla="*/ 3506146 w 3889897"/>
              <a:gd name="connsiteY65-6056" fmla="*/ 1543488 h 5020326"/>
              <a:gd name="connsiteX66-6057" fmla="*/ 3506146 w 3889897"/>
              <a:gd name="connsiteY66-6058" fmla="*/ 1962588 h 5020326"/>
              <a:gd name="connsiteX67-6059" fmla="*/ 3338506 w 3889897"/>
              <a:gd name="connsiteY67-6060" fmla="*/ 2305488 h 5020326"/>
              <a:gd name="connsiteX68-6061" fmla="*/ 3254686 w 3889897"/>
              <a:gd name="connsiteY68-6062" fmla="*/ 2473128 h 5020326"/>
              <a:gd name="connsiteX69-6063" fmla="*/ 3132766 w 3889897"/>
              <a:gd name="connsiteY69-6064" fmla="*/ 2663628 h 5020326"/>
              <a:gd name="connsiteX70-6065" fmla="*/ 3071806 w 3889897"/>
              <a:gd name="connsiteY70-6066" fmla="*/ 2838888 h 5020326"/>
              <a:gd name="connsiteX71-6067" fmla="*/ 3064186 w 3889897"/>
              <a:gd name="connsiteY71-6068" fmla="*/ 2915088 h 5020326"/>
              <a:gd name="connsiteX72-6069" fmla="*/ 3018466 w 3889897"/>
              <a:gd name="connsiteY72-6070" fmla="*/ 3014148 h 5020326"/>
              <a:gd name="connsiteX73-6071" fmla="*/ 2980366 w 3889897"/>
              <a:gd name="connsiteY73-6072" fmla="*/ 3082728 h 5020326"/>
              <a:gd name="connsiteX74-6073" fmla="*/ 2957506 w 3889897"/>
              <a:gd name="connsiteY74-6074" fmla="*/ 3120828 h 5020326"/>
              <a:gd name="connsiteX75-6075" fmla="*/ 2957506 w 3889897"/>
              <a:gd name="connsiteY75-6076" fmla="*/ 3555168 h 5020326"/>
              <a:gd name="connsiteX76-6077" fmla="*/ 3010846 w 3889897"/>
              <a:gd name="connsiteY76-6078" fmla="*/ 3539928 h 5020326"/>
              <a:gd name="connsiteX77-6079" fmla="*/ 3109906 w 3889897"/>
              <a:gd name="connsiteY77-6080" fmla="*/ 3570408 h 5020326"/>
              <a:gd name="connsiteX78-6081" fmla="*/ 3140386 w 3889897"/>
              <a:gd name="connsiteY78-6082" fmla="*/ 3631368 h 5020326"/>
              <a:gd name="connsiteX79-6083" fmla="*/ 3117526 w 3889897"/>
              <a:gd name="connsiteY79-6084" fmla="*/ 3738048 h 5020326"/>
              <a:gd name="connsiteX80-6085" fmla="*/ 3125146 w 3889897"/>
              <a:gd name="connsiteY80-6086" fmla="*/ 4103808 h 5020326"/>
              <a:gd name="connsiteX81-6087" fmla="*/ 3163246 w 3889897"/>
              <a:gd name="connsiteY81-6088" fmla="*/ 4157148 h 5020326"/>
              <a:gd name="connsiteX82-6089" fmla="*/ 3201346 w 3889897"/>
              <a:gd name="connsiteY82-6090" fmla="*/ 4164768 h 5020326"/>
              <a:gd name="connsiteX83-6091" fmla="*/ 3231826 w 3889897"/>
              <a:gd name="connsiteY83-6092" fmla="*/ 4172388 h 5020326"/>
              <a:gd name="connsiteX84-6093" fmla="*/ 3285166 w 3889897"/>
              <a:gd name="connsiteY84-6094" fmla="*/ 4294308 h 5020326"/>
              <a:gd name="connsiteX85-6095" fmla="*/ 3300406 w 3889897"/>
              <a:gd name="connsiteY85-6096" fmla="*/ 4347648 h 5020326"/>
              <a:gd name="connsiteX86-6097" fmla="*/ 3330886 w 3889897"/>
              <a:gd name="connsiteY86-6098" fmla="*/ 4408608 h 5020326"/>
              <a:gd name="connsiteX87-6099" fmla="*/ 3551866 w 3889897"/>
              <a:gd name="connsiteY87-6100" fmla="*/ 4644828 h 5020326"/>
              <a:gd name="connsiteX88-6101" fmla="*/ 3889897 w 3889897"/>
              <a:gd name="connsiteY88-6102" fmla="*/ 5020326 h 5020326"/>
              <a:gd name="connsiteX0-6103" fmla="*/ 712990 w 3889897"/>
              <a:gd name="connsiteY0-6104" fmla="*/ 5019479 h 5020326"/>
              <a:gd name="connsiteX1-6105" fmla="*/ 961066 w 3889897"/>
              <a:gd name="connsiteY1-6106" fmla="*/ 4644828 h 5020326"/>
              <a:gd name="connsiteX2-6107" fmla="*/ 1342066 w 3889897"/>
              <a:gd name="connsiteY2-6108" fmla="*/ 4172388 h 5020326"/>
              <a:gd name="connsiteX3-6109" fmla="*/ 1258246 w 3889897"/>
              <a:gd name="connsiteY3-6110" fmla="*/ 4012368 h 5020326"/>
              <a:gd name="connsiteX4-6111" fmla="*/ 1204906 w 3889897"/>
              <a:gd name="connsiteY4-6112" fmla="*/ 3928548 h 5020326"/>
              <a:gd name="connsiteX5-6113" fmla="*/ 1174426 w 3889897"/>
              <a:gd name="connsiteY5-6114" fmla="*/ 3768528 h 5020326"/>
              <a:gd name="connsiteX6-6115" fmla="*/ 1151566 w 3889897"/>
              <a:gd name="connsiteY6-6116" fmla="*/ 3699948 h 5020326"/>
              <a:gd name="connsiteX7-6117" fmla="*/ 1143946 w 3889897"/>
              <a:gd name="connsiteY7-6118" fmla="*/ 3669468 h 5020326"/>
              <a:gd name="connsiteX8-6119" fmla="*/ 1067746 w 3889897"/>
              <a:gd name="connsiteY8-6120" fmla="*/ 3661848 h 5020326"/>
              <a:gd name="connsiteX9-6121" fmla="*/ 938206 w 3889897"/>
              <a:gd name="connsiteY9-6122" fmla="*/ 3669468 h 5020326"/>
              <a:gd name="connsiteX10-6123" fmla="*/ 831526 w 3889897"/>
              <a:gd name="connsiteY10-6124" fmla="*/ 3692328 h 5020326"/>
              <a:gd name="connsiteX11-6125" fmla="*/ 610546 w 3889897"/>
              <a:gd name="connsiteY11-6126" fmla="*/ 3738048 h 5020326"/>
              <a:gd name="connsiteX12-6127" fmla="*/ 389566 w 3889897"/>
              <a:gd name="connsiteY12-6128" fmla="*/ 3638988 h 5020326"/>
              <a:gd name="connsiteX13-6129" fmla="*/ 381946 w 3889897"/>
              <a:gd name="connsiteY13-6130" fmla="*/ 3326568 h 5020326"/>
              <a:gd name="connsiteX14-6131" fmla="*/ 420046 w 3889897"/>
              <a:gd name="connsiteY14-6132" fmla="*/ 3227508 h 5020326"/>
              <a:gd name="connsiteX15-6133" fmla="*/ 389566 w 3889897"/>
              <a:gd name="connsiteY15-6134" fmla="*/ 3166548 h 5020326"/>
              <a:gd name="connsiteX16-6135" fmla="*/ 351466 w 3889897"/>
              <a:gd name="connsiteY16-6136" fmla="*/ 3105588 h 5020326"/>
              <a:gd name="connsiteX17-6137" fmla="*/ 397186 w 3889897"/>
              <a:gd name="connsiteY17-6138" fmla="*/ 3021768 h 5020326"/>
              <a:gd name="connsiteX18-6139" fmla="*/ 488626 w 3889897"/>
              <a:gd name="connsiteY18-6140" fmla="*/ 2998908 h 5020326"/>
              <a:gd name="connsiteX19-6141" fmla="*/ 471956 w 3889897"/>
              <a:gd name="connsiteY19-6142" fmla="*/ 2942709 h 5020326"/>
              <a:gd name="connsiteX20-6143" fmla="*/ 435286 w 3889897"/>
              <a:gd name="connsiteY20-6144" fmla="*/ 2930328 h 5020326"/>
              <a:gd name="connsiteX21-6145" fmla="*/ 389566 w 3889897"/>
              <a:gd name="connsiteY21-6146" fmla="*/ 2930328 h 5020326"/>
              <a:gd name="connsiteX22-6147" fmla="*/ 314000 w 3889897"/>
              <a:gd name="connsiteY22-6148" fmla="*/ 2893495 h 5020326"/>
              <a:gd name="connsiteX23-6149" fmla="*/ 320986 w 3889897"/>
              <a:gd name="connsiteY23-6150" fmla="*/ 2846508 h 5020326"/>
              <a:gd name="connsiteX24-6151" fmla="*/ 328606 w 3889897"/>
              <a:gd name="connsiteY24-6152" fmla="*/ 2793168 h 5020326"/>
              <a:gd name="connsiteX25-6153" fmla="*/ 313366 w 3889897"/>
              <a:gd name="connsiteY25-6154" fmla="*/ 2732208 h 5020326"/>
              <a:gd name="connsiteX26-6155" fmla="*/ 267646 w 3889897"/>
              <a:gd name="connsiteY26-6156" fmla="*/ 2671248 h 5020326"/>
              <a:gd name="connsiteX27-6157" fmla="*/ 176206 w 3889897"/>
              <a:gd name="connsiteY27-6158" fmla="*/ 2656008 h 5020326"/>
              <a:gd name="connsiteX28-6159" fmla="*/ 54286 w 3889897"/>
              <a:gd name="connsiteY28-6160" fmla="*/ 2610288 h 5020326"/>
              <a:gd name="connsiteX29-6161" fmla="*/ 7931 w 3889897"/>
              <a:gd name="connsiteY29-6162" fmla="*/ 2563298 h 5020326"/>
              <a:gd name="connsiteX30-6163" fmla="*/ 8566 w 3889897"/>
              <a:gd name="connsiteY30-6164" fmla="*/ 2488368 h 5020326"/>
              <a:gd name="connsiteX31-6165" fmla="*/ 92386 w 3889897"/>
              <a:gd name="connsiteY31-6166" fmla="*/ 2335968 h 5020326"/>
              <a:gd name="connsiteX32-6167" fmla="*/ 221926 w 3889897"/>
              <a:gd name="connsiteY32-6168" fmla="*/ 2175948 h 5020326"/>
              <a:gd name="connsiteX33-6169" fmla="*/ 282886 w 3889897"/>
              <a:gd name="connsiteY33-6170" fmla="*/ 2084508 h 5020326"/>
              <a:gd name="connsiteX34-6171" fmla="*/ 328606 w 3889897"/>
              <a:gd name="connsiteY34-6172" fmla="*/ 1977828 h 5020326"/>
              <a:gd name="connsiteX35-6173" fmla="*/ 359086 w 3889897"/>
              <a:gd name="connsiteY35-6174" fmla="*/ 1871148 h 5020326"/>
              <a:gd name="connsiteX36-6175" fmla="*/ 374326 w 3889897"/>
              <a:gd name="connsiteY36-6176" fmla="*/ 1810188 h 5020326"/>
              <a:gd name="connsiteX37-6177" fmla="*/ 343846 w 3889897"/>
              <a:gd name="connsiteY37-6178" fmla="*/ 1756848 h 5020326"/>
              <a:gd name="connsiteX38-6179" fmla="*/ 328606 w 3889897"/>
              <a:gd name="connsiteY38-6180" fmla="*/ 1680648 h 5020326"/>
              <a:gd name="connsiteX39-6181" fmla="*/ 412426 w 3889897"/>
              <a:gd name="connsiteY39-6182" fmla="*/ 1474908 h 5020326"/>
              <a:gd name="connsiteX40-6183" fmla="*/ 442906 w 3889897"/>
              <a:gd name="connsiteY40-6184" fmla="*/ 1307268 h 5020326"/>
              <a:gd name="connsiteX41-6185" fmla="*/ 465766 w 3889897"/>
              <a:gd name="connsiteY41-6186" fmla="*/ 1192968 h 5020326"/>
              <a:gd name="connsiteX42-6187" fmla="*/ 503866 w 3889897"/>
              <a:gd name="connsiteY42-6188" fmla="*/ 1055808 h 5020326"/>
              <a:gd name="connsiteX43-6189" fmla="*/ 557206 w 3889897"/>
              <a:gd name="connsiteY43-6190" fmla="*/ 888168 h 5020326"/>
              <a:gd name="connsiteX44-6191" fmla="*/ 503866 w 3889897"/>
              <a:gd name="connsiteY44-6192" fmla="*/ 888168 h 5020326"/>
              <a:gd name="connsiteX45-6193" fmla="*/ 412426 w 3889897"/>
              <a:gd name="connsiteY45-6194" fmla="*/ 834828 h 5020326"/>
              <a:gd name="connsiteX46-6195" fmla="*/ 328606 w 3889897"/>
              <a:gd name="connsiteY46-6196" fmla="*/ 789108 h 5020326"/>
              <a:gd name="connsiteX47-6197" fmla="*/ 260026 w 3889897"/>
              <a:gd name="connsiteY47-6198" fmla="*/ 773868 h 5020326"/>
              <a:gd name="connsiteX48-6199" fmla="*/ 214306 w 3889897"/>
              <a:gd name="connsiteY48-6200" fmla="*/ 751008 h 5020326"/>
              <a:gd name="connsiteX49-6201" fmla="*/ 260026 w 3889897"/>
              <a:gd name="connsiteY49-6202" fmla="*/ 674808 h 5020326"/>
              <a:gd name="connsiteX50-6203" fmla="*/ 374326 w 3889897"/>
              <a:gd name="connsiteY50-6204" fmla="*/ 606228 h 5020326"/>
              <a:gd name="connsiteX51-6205" fmla="*/ 557206 w 3889897"/>
              <a:gd name="connsiteY51-6206" fmla="*/ 507168 h 5020326"/>
              <a:gd name="connsiteX52-6207" fmla="*/ 656266 w 3889897"/>
              <a:gd name="connsiteY52-6208" fmla="*/ 423348 h 5020326"/>
              <a:gd name="connsiteX53-6209" fmla="*/ 892486 w 3889897"/>
              <a:gd name="connsiteY53-6210" fmla="*/ 232848 h 5020326"/>
              <a:gd name="connsiteX54-6211" fmla="*/ 1174426 w 3889897"/>
              <a:gd name="connsiteY54-6212" fmla="*/ 80448 h 5020326"/>
              <a:gd name="connsiteX55-6213" fmla="*/ 1593526 w 3889897"/>
              <a:gd name="connsiteY55-6214" fmla="*/ 11868 h 5020326"/>
              <a:gd name="connsiteX56-6215" fmla="*/ 1944046 w 3889897"/>
              <a:gd name="connsiteY56-6216" fmla="*/ 4248 h 5020326"/>
              <a:gd name="connsiteX57-6217" fmla="*/ 2172646 w 3889897"/>
              <a:gd name="connsiteY57-6218" fmla="*/ 4248 h 5020326"/>
              <a:gd name="connsiteX58-6219" fmla="*/ 2393626 w 3889897"/>
              <a:gd name="connsiteY58-6220" fmla="*/ 57588 h 5020326"/>
              <a:gd name="connsiteX59-6221" fmla="*/ 2667946 w 3889897"/>
              <a:gd name="connsiteY59-6222" fmla="*/ 133788 h 5020326"/>
              <a:gd name="connsiteX60-6223" fmla="*/ 2820346 w 3889897"/>
              <a:gd name="connsiteY60-6224" fmla="*/ 202368 h 5020326"/>
              <a:gd name="connsiteX61-6225" fmla="*/ 3102286 w 3889897"/>
              <a:gd name="connsiteY61-6226" fmla="*/ 400488 h 5020326"/>
              <a:gd name="connsiteX62-6227" fmla="*/ 3285166 w 3889897"/>
              <a:gd name="connsiteY62-6228" fmla="*/ 651948 h 5020326"/>
              <a:gd name="connsiteX63-6229" fmla="*/ 3407086 w 3889897"/>
              <a:gd name="connsiteY63-6230" fmla="*/ 918648 h 5020326"/>
              <a:gd name="connsiteX64-6231" fmla="*/ 3475666 w 3889897"/>
              <a:gd name="connsiteY64-6232" fmla="*/ 1238688 h 5020326"/>
              <a:gd name="connsiteX65-6233" fmla="*/ 3506146 w 3889897"/>
              <a:gd name="connsiteY65-6234" fmla="*/ 1543488 h 5020326"/>
              <a:gd name="connsiteX66-6235" fmla="*/ 3506146 w 3889897"/>
              <a:gd name="connsiteY66-6236" fmla="*/ 1962588 h 5020326"/>
              <a:gd name="connsiteX67-6237" fmla="*/ 3338506 w 3889897"/>
              <a:gd name="connsiteY67-6238" fmla="*/ 2305488 h 5020326"/>
              <a:gd name="connsiteX68-6239" fmla="*/ 3254686 w 3889897"/>
              <a:gd name="connsiteY68-6240" fmla="*/ 2473128 h 5020326"/>
              <a:gd name="connsiteX69-6241" fmla="*/ 3132766 w 3889897"/>
              <a:gd name="connsiteY69-6242" fmla="*/ 2663628 h 5020326"/>
              <a:gd name="connsiteX70-6243" fmla="*/ 3071806 w 3889897"/>
              <a:gd name="connsiteY70-6244" fmla="*/ 2838888 h 5020326"/>
              <a:gd name="connsiteX71-6245" fmla="*/ 3064186 w 3889897"/>
              <a:gd name="connsiteY71-6246" fmla="*/ 2915088 h 5020326"/>
              <a:gd name="connsiteX72-6247" fmla="*/ 3018466 w 3889897"/>
              <a:gd name="connsiteY72-6248" fmla="*/ 3014148 h 5020326"/>
              <a:gd name="connsiteX73-6249" fmla="*/ 2980366 w 3889897"/>
              <a:gd name="connsiteY73-6250" fmla="*/ 3082728 h 5020326"/>
              <a:gd name="connsiteX74-6251" fmla="*/ 2957506 w 3889897"/>
              <a:gd name="connsiteY74-6252" fmla="*/ 3120828 h 5020326"/>
              <a:gd name="connsiteX75-6253" fmla="*/ 2957506 w 3889897"/>
              <a:gd name="connsiteY75-6254" fmla="*/ 3555168 h 5020326"/>
              <a:gd name="connsiteX76-6255" fmla="*/ 3010846 w 3889897"/>
              <a:gd name="connsiteY76-6256" fmla="*/ 3539928 h 5020326"/>
              <a:gd name="connsiteX77-6257" fmla="*/ 3109906 w 3889897"/>
              <a:gd name="connsiteY77-6258" fmla="*/ 3570408 h 5020326"/>
              <a:gd name="connsiteX78-6259" fmla="*/ 3140386 w 3889897"/>
              <a:gd name="connsiteY78-6260" fmla="*/ 3631368 h 5020326"/>
              <a:gd name="connsiteX79-6261" fmla="*/ 3117526 w 3889897"/>
              <a:gd name="connsiteY79-6262" fmla="*/ 3738048 h 5020326"/>
              <a:gd name="connsiteX80-6263" fmla="*/ 3125146 w 3889897"/>
              <a:gd name="connsiteY80-6264" fmla="*/ 4103808 h 5020326"/>
              <a:gd name="connsiteX81-6265" fmla="*/ 3201346 w 3889897"/>
              <a:gd name="connsiteY81-6266" fmla="*/ 4164768 h 5020326"/>
              <a:gd name="connsiteX82-6267" fmla="*/ 3231826 w 3889897"/>
              <a:gd name="connsiteY82-6268" fmla="*/ 4172388 h 5020326"/>
              <a:gd name="connsiteX83-6269" fmla="*/ 3285166 w 3889897"/>
              <a:gd name="connsiteY83-6270" fmla="*/ 4294308 h 5020326"/>
              <a:gd name="connsiteX84-6271" fmla="*/ 3300406 w 3889897"/>
              <a:gd name="connsiteY84-6272" fmla="*/ 4347648 h 5020326"/>
              <a:gd name="connsiteX85-6273" fmla="*/ 3330886 w 3889897"/>
              <a:gd name="connsiteY85-6274" fmla="*/ 4408608 h 5020326"/>
              <a:gd name="connsiteX86-6275" fmla="*/ 3551866 w 3889897"/>
              <a:gd name="connsiteY86-6276" fmla="*/ 4644828 h 5020326"/>
              <a:gd name="connsiteX87-6277" fmla="*/ 3889897 w 3889897"/>
              <a:gd name="connsiteY87-6278" fmla="*/ 5020326 h 5020326"/>
              <a:gd name="connsiteX0-6279" fmla="*/ 712990 w 3889897"/>
              <a:gd name="connsiteY0-6280" fmla="*/ 5019479 h 5020326"/>
              <a:gd name="connsiteX1-6281" fmla="*/ 961066 w 3889897"/>
              <a:gd name="connsiteY1-6282" fmla="*/ 4644828 h 5020326"/>
              <a:gd name="connsiteX2-6283" fmla="*/ 1342066 w 3889897"/>
              <a:gd name="connsiteY2-6284" fmla="*/ 4172388 h 5020326"/>
              <a:gd name="connsiteX3-6285" fmla="*/ 1258246 w 3889897"/>
              <a:gd name="connsiteY3-6286" fmla="*/ 4012368 h 5020326"/>
              <a:gd name="connsiteX4-6287" fmla="*/ 1204906 w 3889897"/>
              <a:gd name="connsiteY4-6288" fmla="*/ 3928548 h 5020326"/>
              <a:gd name="connsiteX5-6289" fmla="*/ 1174426 w 3889897"/>
              <a:gd name="connsiteY5-6290" fmla="*/ 3768528 h 5020326"/>
              <a:gd name="connsiteX6-6291" fmla="*/ 1151566 w 3889897"/>
              <a:gd name="connsiteY6-6292" fmla="*/ 3699948 h 5020326"/>
              <a:gd name="connsiteX7-6293" fmla="*/ 1143946 w 3889897"/>
              <a:gd name="connsiteY7-6294" fmla="*/ 3669468 h 5020326"/>
              <a:gd name="connsiteX8-6295" fmla="*/ 1067746 w 3889897"/>
              <a:gd name="connsiteY8-6296" fmla="*/ 3661848 h 5020326"/>
              <a:gd name="connsiteX9-6297" fmla="*/ 938206 w 3889897"/>
              <a:gd name="connsiteY9-6298" fmla="*/ 3669468 h 5020326"/>
              <a:gd name="connsiteX10-6299" fmla="*/ 831526 w 3889897"/>
              <a:gd name="connsiteY10-6300" fmla="*/ 3692328 h 5020326"/>
              <a:gd name="connsiteX11-6301" fmla="*/ 610546 w 3889897"/>
              <a:gd name="connsiteY11-6302" fmla="*/ 3738048 h 5020326"/>
              <a:gd name="connsiteX12-6303" fmla="*/ 389566 w 3889897"/>
              <a:gd name="connsiteY12-6304" fmla="*/ 3638988 h 5020326"/>
              <a:gd name="connsiteX13-6305" fmla="*/ 381946 w 3889897"/>
              <a:gd name="connsiteY13-6306" fmla="*/ 3326568 h 5020326"/>
              <a:gd name="connsiteX14-6307" fmla="*/ 420046 w 3889897"/>
              <a:gd name="connsiteY14-6308" fmla="*/ 3227508 h 5020326"/>
              <a:gd name="connsiteX15-6309" fmla="*/ 389566 w 3889897"/>
              <a:gd name="connsiteY15-6310" fmla="*/ 3166548 h 5020326"/>
              <a:gd name="connsiteX16-6311" fmla="*/ 351466 w 3889897"/>
              <a:gd name="connsiteY16-6312" fmla="*/ 3105588 h 5020326"/>
              <a:gd name="connsiteX17-6313" fmla="*/ 397186 w 3889897"/>
              <a:gd name="connsiteY17-6314" fmla="*/ 3021768 h 5020326"/>
              <a:gd name="connsiteX18-6315" fmla="*/ 488626 w 3889897"/>
              <a:gd name="connsiteY18-6316" fmla="*/ 2998908 h 5020326"/>
              <a:gd name="connsiteX19-6317" fmla="*/ 471956 w 3889897"/>
              <a:gd name="connsiteY19-6318" fmla="*/ 2942709 h 5020326"/>
              <a:gd name="connsiteX20-6319" fmla="*/ 435286 w 3889897"/>
              <a:gd name="connsiteY20-6320" fmla="*/ 2930328 h 5020326"/>
              <a:gd name="connsiteX21-6321" fmla="*/ 389566 w 3889897"/>
              <a:gd name="connsiteY21-6322" fmla="*/ 2930328 h 5020326"/>
              <a:gd name="connsiteX22-6323" fmla="*/ 314000 w 3889897"/>
              <a:gd name="connsiteY22-6324" fmla="*/ 2893495 h 5020326"/>
              <a:gd name="connsiteX23-6325" fmla="*/ 320986 w 3889897"/>
              <a:gd name="connsiteY23-6326" fmla="*/ 2846508 h 5020326"/>
              <a:gd name="connsiteX24-6327" fmla="*/ 328606 w 3889897"/>
              <a:gd name="connsiteY24-6328" fmla="*/ 2793168 h 5020326"/>
              <a:gd name="connsiteX25-6329" fmla="*/ 313366 w 3889897"/>
              <a:gd name="connsiteY25-6330" fmla="*/ 2732208 h 5020326"/>
              <a:gd name="connsiteX26-6331" fmla="*/ 267646 w 3889897"/>
              <a:gd name="connsiteY26-6332" fmla="*/ 2671248 h 5020326"/>
              <a:gd name="connsiteX27-6333" fmla="*/ 176206 w 3889897"/>
              <a:gd name="connsiteY27-6334" fmla="*/ 2656008 h 5020326"/>
              <a:gd name="connsiteX28-6335" fmla="*/ 54286 w 3889897"/>
              <a:gd name="connsiteY28-6336" fmla="*/ 2610288 h 5020326"/>
              <a:gd name="connsiteX29-6337" fmla="*/ 7931 w 3889897"/>
              <a:gd name="connsiteY29-6338" fmla="*/ 2563298 h 5020326"/>
              <a:gd name="connsiteX30-6339" fmla="*/ 8566 w 3889897"/>
              <a:gd name="connsiteY30-6340" fmla="*/ 2488368 h 5020326"/>
              <a:gd name="connsiteX31-6341" fmla="*/ 92386 w 3889897"/>
              <a:gd name="connsiteY31-6342" fmla="*/ 2335968 h 5020326"/>
              <a:gd name="connsiteX32-6343" fmla="*/ 221926 w 3889897"/>
              <a:gd name="connsiteY32-6344" fmla="*/ 2175948 h 5020326"/>
              <a:gd name="connsiteX33-6345" fmla="*/ 282886 w 3889897"/>
              <a:gd name="connsiteY33-6346" fmla="*/ 2084508 h 5020326"/>
              <a:gd name="connsiteX34-6347" fmla="*/ 328606 w 3889897"/>
              <a:gd name="connsiteY34-6348" fmla="*/ 1977828 h 5020326"/>
              <a:gd name="connsiteX35-6349" fmla="*/ 359086 w 3889897"/>
              <a:gd name="connsiteY35-6350" fmla="*/ 1871148 h 5020326"/>
              <a:gd name="connsiteX36-6351" fmla="*/ 374326 w 3889897"/>
              <a:gd name="connsiteY36-6352" fmla="*/ 1810188 h 5020326"/>
              <a:gd name="connsiteX37-6353" fmla="*/ 343846 w 3889897"/>
              <a:gd name="connsiteY37-6354" fmla="*/ 1756848 h 5020326"/>
              <a:gd name="connsiteX38-6355" fmla="*/ 328606 w 3889897"/>
              <a:gd name="connsiteY38-6356" fmla="*/ 1680648 h 5020326"/>
              <a:gd name="connsiteX39-6357" fmla="*/ 412426 w 3889897"/>
              <a:gd name="connsiteY39-6358" fmla="*/ 1474908 h 5020326"/>
              <a:gd name="connsiteX40-6359" fmla="*/ 442906 w 3889897"/>
              <a:gd name="connsiteY40-6360" fmla="*/ 1307268 h 5020326"/>
              <a:gd name="connsiteX41-6361" fmla="*/ 465766 w 3889897"/>
              <a:gd name="connsiteY41-6362" fmla="*/ 1192968 h 5020326"/>
              <a:gd name="connsiteX42-6363" fmla="*/ 503866 w 3889897"/>
              <a:gd name="connsiteY42-6364" fmla="*/ 1055808 h 5020326"/>
              <a:gd name="connsiteX43-6365" fmla="*/ 557206 w 3889897"/>
              <a:gd name="connsiteY43-6366" fmla="*/ 888168 h 5020326"/>
              <a:gd name="connsiteX44-6367" fmla="*/ 503866 w 3889897"/>
              <a:gd name="connsiteY44-6368" fmla="*/ 888168 h 5020326"/>
              <a:gd name="connsiteX45-6369" fmla="*/ 412426 w 3889897"/>
              <a:gd name="connsiteY45-6370" fmla="*/ 834828 h 5020326"/>
              <a:gd name="connsiteX46-6371" fmla="*/ 328606 w 3889897"/>
              <a:gd name="connsiteY46-6372" fmla="*/ 789108 h 5020326"/>
              <a:gd name="connsiteX47-6373" fmla="*/ 260026 w 3889897"/>
              <a:gd name="connsiteY47-6374" fmla="*/ 773868 h 5020326"/>
              <a:gd name="connsiteX48-6375" fmla="*/ 214306 w 3889897"/>
              <a:gd name="connsiteY48-6376" fmla="*/ 751008 h 5020326"/>
              <a:gd name="connsiteX49-6377" fmla="*/ 260026 w 3889897"/>
              <a:gd name="connsiteY49-6378" fmla="*/ 674808 h 5020326"/>
              <a:gd name="connsiteX50-6379" fmla="*/ 374326 w 3889897"/>
              <a:gd name="connsiteY50-6380" fmla="*/ 606228 h 5020326"/>
              <a:gd name="connsiteX51-6381" fmla="*/ 557206 w 3889897"/>
              <a:gd name="connsiteY51-6382" fmla="*/ 507168 h 5020326"/>
              <a:gd name="connsiteX52-6383" fmla="*/ 656266 w 3889897"/>
              <a:gd name="connsiteY52-6384" fmla="*/ 423348 h 5020326"/>
              <a:gd name="connsiteX53-6385" fmla="*/ 892486 w 3889897"/>
              <a:gd name="connsiteY53-6386" fmla="*/ 232848 h 5020326"/>
              <a:gd name="connsiteX54-6387" fmla="*/ 1174426 w 3889897"/>
              <a:gd name="connsiteY54-6388" fmla="*/ 80448 h 5020326"/>
              <a:gd name="connsiteX55-6389" fmla="*/ 1593526 w 3889897"/>
              <a:gd name="connsiteY55-6390" fmla="*/ 11868 h 5020326"/>
              <a:gd name="connsiteX56-6391" fmla="*/ 1944046 w 3889897"/>
              <a:gd name="connsiteY56-6392" fmla="*/ 4248 h 5020326"/>
              <a:gd name="connsiteX57-6393" fmla="*/ 2172646 w 3889897"/>
              <a:gd name="connsiteY57-6394" fmla="*/ 4248 h 5020326"/>
              <a:gd name="connsiteX58-6395" fmla="*/ 2393626 w 3889897"/>
              <a:gd name="connsiteY58-6396" fmla="*/ 57588 h 5020326"/>
              <a:gd name="connsiteX59-6397" fmla="*/ 2667946 w 3889897"/>
              <a:gd name="connsiteY59-6398" fmla="*/ 133788 h 5020326"/>
              <a:gd name="connsiteX60-6399" fmla="*/ 2820346 w 3889897"/>
              <a:gd name="connsiteY60-6400" fmla="*/ 202368 h 5020326"/>
              <a:gd name="connsiteX61-6401" fmla="*/ 3102286 w 3889897"/>
              <a:gd name="connsiteY61-6402" fmla="*/ 400488 h 5020326"/>
              <a:gd name="connsiteX62-6403" fmla="*/ 3285166 w 3889897"/>
              <a:gd name="connsiteY62-6404" fmla="*/ 651948 h 5020326"/>
              <a:gd name="connsiteX63-6405" fmla="*/ 3407086 w 3889897"/>
              <a:gd name="connsiteY63-6406" fmla="*/ 918648 h 5020326"/>
              <a:gd name="connsiteX64-6407" fmla="*/ 3475666 w 3889897"/>
              <a:gd name="connsiteY64-6408" fmla="*/ 1238688 h 5020326"/>
              <a:gd name="connsiteX65-6409" fmla="*/ 3506146 w 3889897"/>
              <a:gd name="connsiteY65-6410" fmla="*/ 1543488 h 5020326"/>
              <a:gd name="connsiteX66-6411" fmla="*/ 3506146 w 3889897"/>
              <a:gd name="connsiteY66-6412" fmla="*/ 1962588 h 5020326"/>
              <a:gd name="connsiteX67-6413" fmla="*/ 3338506 w 3889897"/>
              <a:gd name="connsiteY67-6414" fmla="*/ 2305488 h 5020326"/>
              <a:gd name="connsiteX68-6415" fmla="*/ 3254686 w 3889897"/>
              <a:gd name="connsiteY68-6416" fmla="*/ 2473128 h 5020326"/>
              <a:gd name="connsiteX69-6417" fmla="*/ 3132766 w 3889897"/>
              <a:gd name="connsiteY69-6418" fmla="*/ 2663628 h 5020326"/>
              <a:gd name="connsiteX70-6419" fmla="*/ 3071806 w 3889897"/>
              <a:gd name="connsiteY70-6420" fmla="*/ 2838888 h 5020326"/>
              <a:gd name="connsiteX71-6421" fmla="*/ 3064186 w 3889897"/>
              <a:gd name="connsiteY71-6422" fmla="*/ 2915088 h 5020326"/>
              <a:gd name="connsiteX72-6423" fmla="*/ 3018466 w 3889897"/>
              <a:gd name="connsiteY72-6424" fmla="*/ 3014148 h 5020326"/>
              <a:gd name="connsiteX73-6425" fmla="*/ 2980366 w 3889897"/>
              <a:gd name="connsiteY73-6426" fmla="*/ 3082728 h 5020326"/>
              <a:gd name="connsiteX74-6427" fmla="*/ 2957506 w 3889897"/>
              <a:gd name="connsiteY74-6428" fmla="*/ 3120828 h 5020326"/>
              <a:gd name="connsiteX75-6429" fmla="*/ 2957506 w 3889897"/>
              <a:gd name="connsiteY75-6430" fmla="*/ 3555168 h 5020326"/>
              <a:gd name="connsiteX76-6431" fmla="*/ 3010846 w 3889897"/>
              <a:gd name="connsiteY76-6432" fmla="*/ 3539928 h 5020326"/>
              <a:gd name="connsiteX77-6433" fmla="*/ 3109906 w 3889897"/>
              <a:gd name="connsiteY77-6434" fmla="*/ 3570408 h 5020326"/>
              <a:gd name="connsiteX78-6435" fmla="*/ 3140386 w 3889897"/>
              <a:gd name="connsiteY78-6436" fmla="*/ 3631368 h 5020326"/>
              <a:gd name="connsiteX79-6437" fmla="*/ 3117526 w 3889897"/>
              <a:gd name="connsiteY79-6438" fmla="*/ 3738048 h 5020326"/>
              <a:gd name="connsiteX80-6439" fmla="*/ 3125146 w 3889897"/>
              <a:gd name="connsiteY80-6440" fmla="*/ 4103808 h 5020326"/>
              <a:gd name="connsiteX81-6441" fmla="*/ 3231826 w 3889897"/>
              <a:gd name="connsiteY81-6442" fmla="*/ 4172388 h 5020326"/>
              <a:gd name="connsiteX82-6443" fmla="*/ 3285166 w 3889897"/>
              <a:gd name="connsiteY82-6444" fmla="*/ 4294308 h 5020326"/>
              <a:gd name="connsiteX83-6445" fmla="*/ 3300406 w 3889897"/>
              <a:gd name="connsiteY83-6446" fmla="*/ 4347648 h 5020326"/>
              <a:gd name="connsiteX84-6447" fmla="*/ 3330886 w 3889897"/>
              <a:gd name="connsiteY84-6448" fmla="*/ 4408608 h 5020326"/>
              <a:gd name="connsiteX85-6449" fmla="*/ 3551866 w 3889897"/>
              <a:gd name="connsiteY85-6450" fmla="*/ 4644828 h 5020326"/>
              <a:gd name="connsiteX86-6451" fmla="*/ 3889897 w 3889897"/>
              <a:gd name="connsiteY86-6452" fmla="*/ 5020326 h 5020326"/>
              <a:gd name="connsiteX0-6453" fmla="*/ 712990 w 3889897"/>
              <a:gd name="connsiteY0-6454" fmla="*/ 5019479 h 5020326"/>
              <a:gd name="connsiteX1-6455" fmla="*/ 961066 w 3889897"/>
              <a:gd name="connsiteY1-6456" fmla="*/ 4644828 h 5020326"/>
              <a:gd name="connsiteX2-6457" fmla="*/ 1342066 w 3889897"/>
              <a:gd name="connsiteY2-6458" fmla="*/ 4172388 h 5020326"/>
              <a:gd name="connsiteX3-6459" fmla="*/ 1258246 w 3889897"/>
              <a:gd name="connsiteY3-6460" fmla="*/ 4012368 h 5020326"/>
              <a:gd name="connsiteX4-6461" fmla="*/ 1204906 w 3889897"/>
              <a:gd name="connsiteY4-6462" fmla="*/ 3928548 h 5020326"/>
              <a:gd name="connsiteX5-6463" fmla="*/ 1174426 w 3889897"/>
              <a:gd name="connsiteY5-6464" fmla="*/ 3768528 h 5020326"/>
              <a:gd name="connsiteX6-6465" fmla="*/ 1143946 w 3889897"/>
              <a:gd name="connsiteY6-6466" fmla="*/ 3669468 h 5020326"/>
              <a:gd name="connsiteX7-6467" fmla="*/ 1067746 w 3889897"/>
              <a:gd name="connsiteY7-6468" fmla="*/ 3661848 h 5020326"/>
              <a:gd name="connsiteX8-6469" fmla="*/ 938206 w 3889897"/>
              <a:gd name="connsiteY8-6470" fmla="*/ 3669468 h 5020326"/>
              <a:gd name="connsiteX9-6471" fmla="*/ 831526 w 3889897"/>
              <a:gd name="connsiteY9-6472" fmla="*/ 3692328 h 5020326"/>
              <a:gd name="connsiteX10-6473" fmla="*/ 610546 w 3889897"/>
              <a:gd name="connsiteY10-6474" fmla="*/ 3738048 h 5020326"/>
              <a:gd name="connsiteX11-6475" fmla="*/ 389566 w 3889897"/>
              <a:gd name="connsiteY11-6476" fmla="*/ 3638988 h 5020326"/>
              <a:gd name="connsiteX12-6477" fmla="*/ 381946 w 3889897"/>
              <a:gd name="connsiteY12-6478" fmla="*/ 3326568 h 5020326"/>
              <a:gd name="connsiteX13-6479" fmla="*/ 420046 w 3889897"/>
              <a:gd name="connsiteY13-6480" fmla="*/ 3227508 h 5020326"/>
              <a:gd name="connsiteX14-6481" fmla="*/ 389566 w 3889897"/>
              <a:gd name="connsiteY14-6482" fmla="*/ 3166548 h 5020326"/>
              <a:gd name="connsiteX15-6483" fmla="*/ 351466 w 3889897"/>
              <a:gd name="connsiteY15-6484" fmla="*/ 3105588 h 5020326"/>
              <a:gd name="connsiteX16-6485" fmla="*/ 397186 w 3889897"/>
              <a:gd name="connsiteY16-6486" fmla="*/ 3021768 h 5020326"/>
              <a:gd name="connsiteX17-6487" fmla="*/ 488626 w 3889897"/>
              <a:gd name="connsiteY17-6488" fmla="*/ 2998908 h 5020326"/>
              <a:gd name="connsiteX18-6489" fmla="*/ 471956 w 3889897"/>
              <a:gd name="connsiteY18-6490" fmla="*/ 2942709 h 5020326"/>
              <a:gd name="connsiteX19-6491" fmla="*/ 435286 w 3889897"/>
              <a:gd name="connsiteY19-6492" fmla="*/ 2930328 h 5020326"/>
              <a:gd name="connsiteX20-6493" fmla="*/ 389566 w 3889897"/>
              <a:gd name="connsiteY20-6494" fmla="*/ 2930328 h 5020326"/>
              <a:gd name="connsiteX21-6495" fmla="*/ 314000 w 3889897"/>
              <a:gd name="connsiteY21-6496" fmla="*/ 2893495 h 5020326"/>
              <a:gd name="connsiteX22-6497" fmla="*/ 320986 w 3889897"/>
              <a:gd name="connsiteY22-6498" fmla="*/ 2846508 h 5020326"/>
              <a:gd name="connsiteX23-6499" fmla="*/ 328606 w 3889897"/>
              <a:gd name="connsiteY23-6500" fmla="*/ 2793168 h 5020326"/>
              <a:gd name="connsiteX24-6501" fmla="*/ 313366 w 3889897"/>
              <a:gd name="connsiteY24-6502" fmla="*/ 2732208 h 5020326"/>
              <a:gd name="connsiteX25-6503" fmla="*/ 267646 w 3889897"/>
              <a:gd name="connsiteY25-6504" fmla="*/ 2671248 h 5020326"/>
              <a:gd name="connsiteX26-6505" fmla="*/ 176206 w 3889897"/>
              <a:gd name="connsiteY26-6506" fmla="*/ 2656008 h 5020326"/>
              <a:gd name="connsiteX27-6507" fmla="*/ 54286 w 3889897"/>
              <a:gd name="connsiteY27-6508" fmla="*/ 2610288 h 5020326"/>
              <a:gd name="connsiteX28-6509" fmla="*/ 7931 w 3889897"/>
              <a:gd name="connsiteY28-6510" fmla="*/ 2563298 h 5020326"/>
              <a:gd name="connsiteX29-6511" fmla="*/ 8566 w 3889897"/>
              <a:gd name="connsiteY29-6512" fmla="*/ 2488368 h 5020326"/>
              <a:gd name="connsiteX30-6513" fmla="*/ 92386 w 3889897"/>
              <a:gd name="connsiteY30-6514" fmla="*/ 2335968 h 5020326"/>
              <a:gd name="connsiteX31-6515" fmla="*/ 221926 w 3889897"/>
              <a:gd name="connsiteY31-6516" fmla="*/ 2175948 h 5020326"/>
              <a:gd name="connsiteX32-6517" fmla="*/ 282886 w 3889897"/>
              <a:gd name="connsiteY32-6518" fmla="*/ 2084508 h 5020326"/>
              <a:gd name="connsiteX33-6519" fmla="*/ 328606 w 3889897"/>
              <a:gd name="connsiteY33-6520" fmla="*/ 1977828 h 5020326"/>
              <a:gd name="connsiteX34-6521" fmla="*/ 359086 w 3889897"/>
              <a:gd name="connsiteY34-6522" fmla="*/ 1871148 h 5020326"/>
              <a:gd name="connsiteX35-6523" fmla="*/ 374326 w 3889897"/>
              <a:gd name="connsiteY35-6524" fmla="*/ 1810188 h 5020326"/>
              <a:gd name="connsiteX36-6525" fmla="*/ 343846 w 3889897"/>
              <a:gd name="connsiteY36-6526" fmla="*/ 1756848 h 5020326"/>
              <a:gd name="connsiteX37-6527" fmla="*/ 328606 w 3889897"/>
              <a:gd name="connsiteY37-6528" fmla="*/ 1680648 h 5020326"/>
              <a:gd name="connsiteX38-6529" fmla="*/ 412426 w 3889897"/>
              <a:gd name="connsiteY38-6530" fmla="*/ 1474908 h 5020326"/>
              <a:gd name="connsiteX39-6531" fmla="*/ 442906 w 3889897"/>
              <a:gd name="connsiteY39-6532" fmla="*/ 1307268 h 5020326"/>
              <a:gd name="connsiteX40-6533" fmla="*/ 465766 w 3889897"/>
              <a:gd name="connsiteY40-6534" fmla="*/ 1192968 h 5020326"/>
              <a:gd name="connsiteX41-6535" fmla="*/ 503866 w 3889897"/>
              <a:gd name="connsiteY41-6536" fmla="*/ 1055808 h 5020326"/>
              <a:gd name="connsiteX42-6537" fmla="*/ 557206 w 3889897"/>
              <a:gd name="connsiteY42-6538" fmla="*/ 888168 h 5020326"/>
              <a:gd name="connsiteX43-6539" fmla="*/ 503866 w 3889897"/>
              <a:gd name="connsiteY43-6540" fmla="*/ 888168 h 5020326"/>
              <a:gd name="connsiteX44-6541" fmla="*/ 412426 w 3889897"/>
              <a:gd name="connsiteY44-6542" fmla="*/ 834828 h 5020326"/>
              <a:gd name="connsiteX45-6543" fmla="*/ 328606 w 3889897"/>
              <a:gd name="connsiteY45-6544" fmla="*/ 789108 h 5020326"/>
              <a:gd name="connsiteX46-6545" fmla="*/ 260026 w 3889897"/>
              <a:gd name="connsiteY46-6546" fmla="*/ 773868 h 5020326"/>
              <a:gd name="connsiteX47-6547" fmla="*/ 214306 w 3889897"/>
              <a:gd name="connsiteY47-6548" fmla="*/ 751008 h 5020326"/>
              <a:gd name="connsiteX48-6549" fmla="*/ 260026 w 3889897"/>
              <a:gd name="connsiteY48-6550" fmla="*/ 674808 h 5020326"/>
              <a:gd name="connsiteX49-6551" fmla="*/ 374326 w 3889897"/>
              <a:gd name="connsiteY49-6552" fmla="*/ 606228 h 5020326"/>
              <a:gd name="connsiteX50-6553" fmla="*/ 557206 w 3889897"/>
              <a:gd name="connsiteY50-6554" fmla="*/ 507168 h 5020326"/>
              <a:gd name="connsiteX51-6555" fmla="*/ 656266 w 3889897"/>
              <a:gd name="connsiteY51-6556" fmla="*/ 423348 h 5020326"/>
              <a:gd name="connsiteX52-6557" fmla="*/ 892486 w 3889897"/>
              <a:gd name="connsiteY52-6558" fmla="*/ 232848 h 5020326"/>
              <a:gd name="connsiteX53-6559" fmla="*/ 1174426 w 3889897"/>
              <a:gd name="connsiteY53-6560" fmla="*/ 80448 h 5020326"/>
              <a:gd name="connsiteX54-6561" fmla="*/ 1593526 w 3889897"/>
              <a:gd name="connsiteY54-6562" fmla="*/ 11868 h 5020326"/>
              <a:gd name="connsiteX55-6563" fmla="*/ 1944046 w 3889897"/>
              <a:gd name="connsiteY55-6564" fmla="*/ 4248 h 5020326"/>
              <a:gd name="connsiteX56-6565" fmla="*/ 2172646 w 3889897"/>
              <a:gd name="connsiteY56-6566" fmla="*/ 4248 h 5020326"/>
              <a:gd name="connsiteX57-6567" fmla="*/ 2393626 w 3889897"/>
              <a:gd name="connsiteY57-6568" fmla="*/ 57588 h 5020326"/>
              <a:gd name="connsiteX58-6569" fmla="*/ 2667946 w 3889897"/>
              <a:gd name="connsiteY58-6570" fmla="*/ 133788 h 5020326"/>
              <a:gd name="connsiteX59-6571" fmla="*/ 2820346 w 3889897"/>
              <a:gd name="connsiteY59-6572" fmla="*/ 202368 h 5020326"/>
              <a:gd name="connsiteX60-6573" fmla="*/ 3102286 w 3889897"/>
              <a:gd name="connsiteY60-6574" fmla="*/ 400488 h 5020326"/>
              <a:gd name="connsiteX61-6575" fmla="*/ 3285166 w 3889897"/>
              <a:gd name="connsiteY61-6576" fmla="*/ 651948 h 5020326"/>
              <a:gd name="connsiteX62-6577" fmla="*/ 3407086 w 3889897"/>
              <a:gd name="connsiteY62-6578" fmla="*/ 918648 h 5020326"/>
              <a:gd name="connsiteX63-6579" fmla="*/ 3475666 w 3889897"/>
              <a:gd name="connsiteY63-6580" fmla="*/ 1238688 h 5020326"/>
              <a:gd name="connsiteX64-6581" fmla="*/ 3506146 w 3889897"/>
              <a:gd name="connsiteY64-6582" fmla="*/ 1543488 h 5020326"/>
              <a:gd name="connsiteX65-6583" fmla="*/ 3506146 w 3889897"/>
              <a:gd name="connsiteY65-6584" fmla="*/ 1962588 h 5020326"/>
              <a:gd name="connsiteX66-6585" fmla="*/ 3338506 w 3889897"/>
              <a:gd name="connsiteY66-6586" fmla="*/ 2305488 h 5020326"/>
              <a:gd name="connsiteX67-6587" fmla="*/ 3254686 w 3889897"/>
              <a:gd name="connsiteY67-6588" fmla="*/ 2473128 h 5020326"/>
              <a:gd name="connsiteX68-6589" fmla="*/ 3132766 w 3889897"/>
              <a:gd name="connsiteY68-6590" fmla="*/ 2663628 h 5020326"/>
              <a:gd name="connsiteX69-6591" fmla="*/ 3071806 w 3889897"/>
              <a:gd name="connsiteY69-6592" fmla="*/ 2838888 h 5020326"/>
              <a:gd name="connsiteX70-6593" fmla="*/ 3064186 w 3889897"/>
              <a:gd name="connsiteY70-6594" fmla="*/ 2915088 h 5020326"/>
              <a:gd name="connsiteX71-6595" fmla="*/ 3018466 w 3889897"/>
              <a:gd name="connsiteY71-6596" fmla="*/ 3014148 h 5020326"/>
              <a:gd name="connsiteX72-6597" fmla="*/ 2980366 w 3889897"/>
              <a:gd name="connsiteY72-6598" fmla="*/ 3082728 h 5020326"/>
              <a:gd name="connsiteX73-6599" fmla="*/ 2957506 w 3889897"/>
              <a:gd name="connsiteY73-6600" fmla="*/ 3120828 h 5020326"/>
              <a:gd name="connsiteX74-6601" fmla="*/ 2957506 w 3889897"/>
              <a:gd name="connsiteY74-6602" fmla="*/ 3555168 h 5020326"/>
              <a:gd name="connsiteX75-6603" fmla="*/ 3010846 w 3889897"/>
              <a:gd name="connsiteY75-6604" fmla="*/ 3539928 h 5020326"/>
              <a:gd name="connsiteX76-6605" fmla="*/ 3109906 w 3889897"/>
              <a:gd name="connsiteY76-6606" fmla="*/ 3570408 h 5020326"/>
              <a:gd name="connsiteX77-6607" fmla="*/ 3140386 w 3889897"/>
              <a:gd name="connsiteY77-6608" fmla="*/ 3631368 h 5020326"/>
              <a:gd name="connsiteX78-6609" fmla="*/ 3117526 w 3889897"/>
              <a:gd name="connsiteY78-6610" fmla="*/ 3738048 h 5020326"/>
              <a:gd name="connsiteX79-6611" fmla="*/ 3125146 w 3889897"/>
              <a:gd name="connsiteY79-6612" fmla="*/ 4103808 h 5020326"/>
              <a:gd name="connsiteX80-6613" fmla="*/ 3231826 w 3889897"/>
              <a:gd name="connsiteY80-6614" fmla="*/ 4172388 h 5020326"/>
              <a:gd name="connsiteX81-6615" fmla="*/ 3285166 w 3889897"/>
              <a:gd name="connsiteY81-6616" fmla="*/ 4294308 h 5020326"/>
              <a:gd name="connsiteX82-6617" fmla="*/ 3300406 w 3889897"/>
              <a:gd name="connsiteY82-6618" fmla="*/ 4347648 h 5020326"/>
              <a:gd name="connsiteX83-6619" fmla="*/ 3330886 w 3889897"/>
              <a:gd name="connsiteY83-6620" fmla="*/ 4408608 h 5020326"/>
              <a:gd name="connsiteX84-6621" fmla="*/ 3551866 w 3889897"/>
              <a:gd name="connsiteY84-6622" fmla="*/ 4644828 h 5020326"/>
              <a:gd name="connsiteX85-6623" fmla="*/ 3889897 w 3889897"/>
              <a:gd name="connsiteY85-6624" fmla="*/ 5020326 h 5020326"/>
              <a:gd name="connsiteX0-6625" fmla="*/ 712990 w 3889897"/>
              <a:gd name="connsiteY0-6626" fmla="*/ 5019479 h 5020326"/>
              <a:gd name="connsiteX1-6627" fmla="*/ 961066 w 3889897"/>
              <a:gd name="connsiteY1-6628" fmla="*/ 4644828 h 5020326"/>
              <a:gd name="connsiteX2-6629" fmla="*/ 1342066 w 3889897"/>
              <a:gd name="connsiteY2-6630" fmla="*/ 4172388 h 5020326"/>
              <a:gd name="connsiteX3-6631" fmla="*/ 1258246 w 3889897"/>
              <a:gd name="connsiteY3-6632" fmla="*/ 4012368 h 5020326"/>
              <a:gd name="connsiteX4-6633" fmla="*/ 1204906 w 3889897"/>
              <a:gd name="connsiteY4-6634" fmla="*/ 3928548 h 5020326"/>
              <a:gd name="connsiteX5-6635" fmla="*/ 1174426 w 3889897"/>
              <a:gd name="connsiteY5-6636" fmla="*/ 3768528 h 5020326"/>
              <a:gd name="connsiteX6-6637" fmla="*/ 1143946 w 3889897"/>
              <a:gd name="connsiteY6-6638" fmla="*/ 3669468 h 5020326"/>
              <a:gd name="connsiteX7-6639" fmla="*/ 1067746 w 3889897"/>
              <a:gd name="connsiteY7-6640" fmla="*/ 3661848 h 5020326"/>
              <a:gd name="connsiteX8-6641" fmla="*/ 938206 w 3889897"/>
              <a:gd name="connsiteY8-6642" fmla="*/ 3669468 h 5020326"/>
              <a:gd name="connsiteX9-6643" fmla="*/ 831526 w 3889897"/>
              <a:gd name="connsiteY9-6644" fmla="*/ 3692328 h 5020326"/>
              <a:gd name="connsiteX10-6645" fmla="*/ 610546 w 3889897"/>
              <a:gd name="connsiteY10-6646" fmla="*/ 3738048 h 5020326"/>
              <a:gd name="connsiteX11-6647" fmla="*/ 389566 w 3889897"/>
              <a:gd name="connsiteY11-6648" fmla="*/ 3638988 h 5020326"/>
              <a:gd name="connsiteX12-6649" fmla="*/ 381946 w 3889897"/>
              <a:gd name="connsiteY12-6650" fmla="*/ 3326568 h 5020326"/>
              <a:gd name="connsiteX13-6651" fmla="*/ 420046 w 3889897"/>
              <a:gd name="connsiteY13-6652" fmla="*/ 3227508 h 5020326"/>
              <a:gd name="connsiteX14-6653" fmla="*/ 389566 w 3889897"/>
              <a:gd name="connsiteY14-6654" fmla="*/ 3166548 h 5020326"/>
              <a:gd name="connsiteX15-6655" fmla="*/ 351466 w 3889897"/>
              <a:gd name="connsiteY15-6656" fmla="*/ 3105588 h 5020326"/>
              <a:gd name="connsiteX16-6657" fmla="*/ 397186 w 3889897"/>
              <a:gd name="connsiteY16-6658" fmla="*/ 3021768 h 5020326"/>
              <a:gd name="connsiteX17-6659" fmla="*/ 488626 w 3889897"/>
              <a:gd name="connsiteY17-6660" fmla="*/ 2998908 h 5020326"/>
              <a:gd name="connsiteX18-6661" fmla="*/ 471956 w 3889897"/>
              <a:gd name="connsiteY18-6662" fmla="*/ 2942709 h 5020326"/>
              <a:gd name="connsiteX19-6663" fmla="*/ 435286 w 3889897"/>
              <a:gd name="connsiteY19-6664" fmla="*/ 2930328 h 5020326"/>
              <a:gd name="connsiteX20-6665" fmla="*/ 389566 w 3889897"/>
              <a:gd name="connsiteY20-6666" fmla="*/ 2930328 h 5020326"/>
              <a:gd name="connsiteX21-6667" fmla="*/ 314000 w 3889897"/>
              <a:gd name="connsiteY21-6668" fmla="*/ 2893495 h 5020326"/>
              <a:gd name="connsiteX22-6669" fmla="*/ 320986 w 3889897"/>
              <a:gd name="connsiteY22-6670" fmla="*/ 2846508 h 5020326"/>
              <a:gd name="connsiteX23-6671" fmla="*/ 328606 w 3889897"/>
              <a:gd name="connsiteY23-6672" fmla="*/ 2793168 h 5020326"/>
              <a:gd name="connsiteX24-6673" fmla="*/ 313366 w 3889897"/>
              <a:gd name="connsiteY24-6674" fmla="*/ 2732208 h 5020326"/>
              <a:gd name="connsiteX25-6675" fmla="*/ 267646 w 3889897"/>
              <a:gd name="connsiteY25-6676" fmla="*/ 2671248 h 5020326"/>
              <a:gd name="connsiteX26-6677" fmla="*/ 176206 w 3889897"/>
              <a:gd name="connsiteY26-6678" fmla="*/ 2656008 h 5020326"/>
              <a:gd name="connsiteX27-6679" fmla="*/ 54286 w 3889897"/>
              <a:gd name="connsiteY27-6680" fmla="*/ 2610288 h 5020326"/>
              <a:gd name="connsiteX28-6681" fmla="*/ 7931 w 3889897"/>
              <a:gd name="connsiteY28-6682" fmla="*/ 2563298 h 5020326"/>
              <a:gd name="connsiteX29-6683" fmla="*/ 8566 w 3889897"/>
              <a:gd name="connsiteY29-6684" fmla="*/ 2488368 h 5020326"/>
              <a:gd name="connsiteX30-6685" fmla="*/ 92386 w 3889897"/>
              <a:gd name="connsiteY30-6686" fmla="*/ 2335968 h 5020326"/>
              <a:gd name="connsiteX31-6687" fmla="*/ 221926 w 3889897"/>
              <a:gd name="connsiteY31-6688" fmla="*/ 2175948 h 5020326"/>
              <a:gd name="connsiteX32-6689" fmla="*/ 282886 w 3889897"/>
              <a:gd name="connsiteY32-6690" fmla="*/ 2084508 h 5020326"/>
              <a:gd name="connsiteX33-6691" fmla="*/ 328606 w 3889897"/>
              <a:gd name="connsiteY33-6692" fmla="*/ 1977828 h 5020326"/>
              <a:gd name="connsiteX34-6693" fmla="*/ 359086 w 3889897"/>
              <a:gd name="connsiteY34-6694" fmla="*/ 1871148 h 5020326"/>
              <a:gd name="connsiteX35-6695" fmla="*/ 374326 w 3889897"/>
              <a:gd name="connsiteY35-6696" fmla="*/ 1810188 h 5020326"/>
              <a:gd name="connsiteX36-6697" fmla="*/ 343846 w 3889897"/>
              <a:gd name="connsiteY36-6698" fmla="*/ 1756848 h 5020326"/>
              <a:gd name="connsiteX37-6699" fmla="*/ 328606 w 3889897"/>
              <a:gd name="connsiteY37-6700" fmla="*/ 1680648 h 5020326"/>
              <a:gd name="connsiteX38-6701" fmla="*/ 412426 w 3889897"/>
              <a:gd name="connsiteY38-6702" fmla="*/ 1474908 h 5020326"/>
              <a:gd name="connsiteX39-6703" fmla="*/ 442906 w 3889897"/>
              <a:gd name="connsiteY39-6704" fmla="*/ 1307268 h 5020326"/>
              <a:gd name="connsiteX40-6705" fmla="*/ 465766 w 3889897"/>
              <a:gd name="connsiteY40-6706" fmla="*/ 1192968 h 5020326"/>
              <a:gd name="connsiteX41-6707" fmla="*/ 503866 w 3889897"/>
              <a:gd name="connsiteY41-6708" fmla="*/ 1055808 h 5020326"/>
              <a:gd name="connsiteX42-6709" fmla="*/ 557206 w 3889897"/>
              <a:gd name="connsiteY42-6710" fmla="*/ 888168 h 5020326"/>
              <a:gd name="connsiteX43-6711" fmla="*/ 503866 w 3889897"/>
              <a:gd name="connsiteY43-6712" fmla="*/ 888168 h 5020326"/>
              <a:gd name="connsiteX44-6713" fmla="*/ 412426 w 3889897"/>
              <a:gd name="connsiteY44-6714" fmla="*/ 834828 h 5020326"/>
              <a:gd name="connsiteX45-6715" fmla="*/ 328606 w 3889897"/>
              <a:gd name="connsiteY45-6716" fmla="*/ 789108 h 5020326"/>
              <a:gd name="connsiteX46-6717" fmla="*/ 260026 w 3889897"/>
              <a:gd name="connsiteY46-6718" fmla="*/ 773868 h 5020326"/>
              <a:gd name="connsiteX47-6719" fmla="*/ 214306 w 3889897"/>
              <a:gd name="connsiteY47-6720" fmla="*/ 751008 h 5020326"/>
              <a:gd name="connsiteX48-6721" fmla="*/ 260026 w 3889897"/>
              <a:gd name="connsiteY48-6722" fmla="*/ 674808 h 5020326"/>
              <a:gd name="connsiteX49-6723" fmla="*/ 374326 w 3889897"/>
              <a:gd name="connsiteY49-6724" fmla="*/ 606228 h 5020326"/>
              <a:gd name="connsiteX50-6725" fmla="*/ 557206 w 3889897"/>
              <a:gd name="connsiteY50-6726" fmla="*/ 507168 h 5020326"/>
              <a:gd name="connsiteX51-6727" fmla="*/ 656266 w 3889897"/>
              <a:gd name="connsiteY51-6728" fmla="*/ 423348 h 5020326"/>
              <a:gd name="connsiteX52-6729" fmla="*/ 892486 w 3889897"/>
              <a:gd name="connsiteY52-6730" fmla="*/ 232848 h 5020326"/>
              <a:gd name="connsiteX53-6731" fmla="*/ 1174426 w 3889897"/>
              <a:gd name="connsiteY53-6732" fmla="*/ 80448 h 5020326"/>
              <a:gd name="connsiteX54-6733" fmla="*/ 1593526 w 3889897"/>
              <a:gd name="connsiteY54-6734" fmla="*/ 11868 h 5020326"/>
              <a:gd name="connsiteX55-6735" fmla="*/ 1944046 w 3889897"/>
              <a:gd name="connsiteY55-6736" fmla="*/ 4248 h 5020326"/>
              <a:gd name="connsiteX56-6737" fmla="*/ 2172646 w 3889897"/>
              <a:gd name="connsiteY56-6738" fmla="*/ 4248 h 5020326"/>
              <a:gd name="connsiteX57-6739" fmla="*/ 2393626 w 3889897"/>
              <a:gd name="connsiteY57-6740" fmla="*/ 57588 h 5020326"/>
              <a:gd name="connsiteX58-6741" fmla="*/ 2667946 w 3889897"/>
              <a:gd name="connsiteY58-6742" fmla="*/ 133788 h 5020326"/>
              <a:gd name="connsiteX59-6743" fmla="*/ 2820346 w 3889897"/>
              <a:gd name="connsiteY59-6744" fmla="*/ 202368 h 5020326"/>
              <a:gd name="connsiteX60-6745" fmla="*/ 3102286 w 3889897"/>
              <a:gd name="connsiteY60-6746" fmla="*/ 400488 h 5020326"/>
              <a:gd name="connsiteX61-6747" fmla="*/ 3285166 w 3889897"/>
              <a:gd name="connsiteY61-6748" fmla="*/ 651948 h 5020326"/>
              <a:gd name="connsiteX62-6749" fmla="*/ 3407086 w 3889897"/>
              <a:gd name="connsiteY62-6750" fmla="*/ 918648 h 5020326"/>
              <a:gd name="connsiteX63-6751" fmla="*/ 3475666 w 3889897"/>
              <a:gd name="connsiteY63-6752" fmla="*/ 1238688 h 5020326"/>
              <a:gd name="connsiteX64-6753" fmla="*/ 3506146 w 3889897"/>
              <a:gd name="connsiteY64-6754" fmla="*/ 1543488 h 5020326"/>
              <a:gd name="connsiteX65-6755" fmla="*/ 3506146 w 3889897"/>
              <a:gd name="connsiteY65-6756" fmla="*/ 1962588 h 5020326"/>
              <a:gd name="connsiteX66-6757" fmla="*/ 3338506 w 3889897"/>
              <a:gd name="connsiteY66-6758" fmla="*/ 2305488 h 5020326"/>
              <a:gd name="connsiteX67-6759" fmla="*/ 3254686 w 3889897"/>
              <a:gd name="connsiteY67-6760" fmla="*/ 2473128 h 5020326"/>
              <a:gd name="connsiteX68-6761" fmla="*/ 3132766 w 3889897"/>
              <a:gd name="connsiteY68-6762" fmla="*/ 2663628 h 5020326"/>
              <a:gd name="connsiteX69-6763" fmla="*/ 3071806 w 3889897"/>
              <a:gd name="connsiteY69-6764" fmla="*/ 2838888 h 5020326"/>
              <a:gd name="connsiteX70-6765" fmla="*/ 3064186 w 3889897"/>
              <a:gd name="connsiteY70-6766" fmla="*/ 2915088 h 5020326"/>
              <a:gd name="connsiteX71-6767" fmla="*/ 3018466 w 3889897"/>
              <a:gd name="connsiteY71-6768" fmla="*/ 3014148 h 5020326"/>
              <a:gd name="connsiteX72-6769" fmla="*/ 2980366 w 3889897"/>
              <a:gd name="connsiteY72-6770" fmla="*/ 3082728 h 5020326"/>
              <a:gd name="connsiteX73-6771" fmla="*/ 2957506 w 3889897"/>
              <a:gd name="connsiteY73-6772" fmla="*/ 3120828 h 5020326"/>
              <a:gd name="connsiteX74-6773" fmla="*/ 2957506 w 3889897"/>
              <a:gd name="connsiteY74-6774" fmla="*/ 3555168 h 5020326"/>
              <a:gd name="connsiteX75-6775" fmla="*/ 3010846 w 3889897"/>
              <a:gd name="connsiteY75-6776" fmla="*/ 3539928 h 5020326"/>
              <a:gd name="connsiteX76-6777" fmla="*/ 3109906 w 3889897"/>
              <a:gd name="connsiteY76-6778" fmla="*/ 3570408 h 5020326"/>
              <a:gd name="connsiteX77-6779" fmla="*/ 3140386 w 3889897"/>
              <a:gd name="connsiteY77-6780" fmla="*/ 3631368 h 5020326"/>
              <a:gd name="connsiteX78-6781" fmla="*/ 3117526 w 3889897"/>
              <a:gd name="connsiteY78-6782" fmla="*/ 3738048 h 5020326"/>
              <a:gd name="connsiteX79-6783" fmla="*/ 3125146 w 3889897"/>
              <a:gd name="connsiteY79-6784" fmla="*/ 4103808 h 5020326"/>
              <a:gd name="connsiteX80-6785" fmla="*/ 3231826 w 3889897"/>
              <a:gd name="connsiteY80-6786" fmla="*/ 4172388 h 5020326"/>
              <a:gd name="connsiteX81-6787" fmla="*/ 3285166 w 3889897"/>
              <a:gd name="connsiteY81-6788" fmla="*/ 4294308 h 5020326"/>
              <a:gd name="connsiteX82-6789" fmla="*/ 3330886 w 3889897"/>
              <a:gd name="connsiteY82-6790" fmla="*/ 4408608 h 5020326"/>
              <a:gd name="connsiteX83-6791" fmla="*/ 3551866 w 3889897"/>
              <a:gd name="connsiteY83-6792" fmla="*/ 4644828 h 5020326"/>
              <a:gd name="connsiteX84-6793" fmla="*/ 3889897 w 3889897"/>
              <a:gd name="connsiteY84-6794" fmla="*/ 5020326 h 50203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153" y="connsiteY76-154"/>
              </a:cxn>
              <a:cxn ang="0">
                <a:pos x="connsiteX77-155" y="connsiteY77-156"/>
              </a:cxn>
              <a:cxn ang="0">
                <a:pos x="connsiteX78-157" y="connsiteY78-158"/>
              </a:cxn>
              <a:cxn ang="0">
                <a:pos x="connsiteX79-159" y="connsiteY79-160"/>
              </a:cxn>
              <a:cxn ang="0">
                <a:pos x="connsiteX80-161" y="connsiteY80-162"/>
              </a:cxn>
              <a:cxn ang="0">
                <a:pos x="connsiteX81-163" y="connsiteY81-164"/>
              </a:cxn>
              <a:cxn ang="0">
                <a:pos x="connsiteX82-165" y="connsiteY82-166"/>
              </a:cxn>
              <a:cxn ang="0">
                <a:pos x="connsiteX83-167" y="connsiteY83-168"/>
              </a:cxn>
              <a:cxn ang="0">
                <a:pos x="connsiteX84-169" y="connsiteY84-170"/>
              </a:cxn>
            </a:cxnLst>
            <a:rect l="l" t="t" r="r" b="b"/>
            <a:pathLst>
              <a:path w="3889897" h="5020326">
                <a:moveTo>
                  <a:pt x="712990" y="5019479"/>
                </a:moveTo>
                <a:cubicBezTo>
                  <a:pt x="766965" y="4944867"/>
                  <a:pt x="856220" y="4786010"/>
                  <a:pt x="961066" y="4644828"/>
                </a:cubicBezTo>
                <a:cubicBezTo>
                  <a:pt x="1065912" y="4503646"/>
                  <a:pt x="1292536" y="4277798"/>
                  <a:pt x="1342066" y="4172388"/>
                </a:cubicBezTo>
                <a:cubicBezTo>
                  <a:pt x="1391596" y="4066978"/>
                  <a:pt x="1281106" y="4053008"/>
                  <a:pt x="1258246" y="4012368"/>
                </a:cubicBezTo>
                <a:cubicBezTo>
                  <a:pt x="1235386" y="3971728"/>
                  <a:pt x="1218876" y="3969188"/>
                  <a:pt x="1204906" y="3928548"/>
                </a:cubicBezTo>
                <a:cubicBezTo>
                  <a:pt x="1190936" y="3887908"/>
                  <a:pt x="1184586" y="3811708"/>
                  <a:pt x="1174426" y="3768528"/>
                </a:cubicBezTo>
                <a:cubicBezTo>
                  <a:pt x="1164266" y="3725348"/>
                  <a:pt x="1161726" y="3687248"/>
                  <a:pt x="1143946" y="3669468"/>
                </a:cubicBezTo>
                <a:cubicBezTo>
                  <a:pt x="1126166" y="3651688"/>
                  <a:pt x="1102036" y="3661848"/>
                  <a:pt x="1067746" y="3661848"/>
                </a:cubicBezTo>
                <a:cubicBezTo>
                  <a:pt x="1033456" y="3661848"/>
                  <a:pt x="977576" y="3664388"/>
                  <a:pt x="938206" y="3669468"/>
                </a:cubicBezTo>
                <a:cubicBezTo>
                  <a:pt x="898836" y="3674548"/>
                  <a:pt x="831526" y="3692328"/>
                  <a:pt x="831526" y="3692328"/>
                </a:cubicBezTo>
                <a:cubicBezTo>
                  <a:pt x="776916" y="3703758"/>
                  <a:pt x="684206" y="3746938"/>
                  <a:pt x="610546" y="3738048"/>
                </a:cubicBezTo>
                <a:cubicBezTo>
                  <a:pt x="536886" y="3729158"/>
                  <a:pt x="427666" y="3707568"/>
                  <a:pt x="389566" y="3638988"/>
                </a:cubicBezTo>
                <a:cubicBezTo>
                  <a:pt x="351466" y="3570408"/>
                  <a:pt x="376866" y="3395148"/>
                  <a:pt x="381946" y="3326568"/>
                </a:cubicBezTo>
                <a:cubicBezTo>
                  <a:pt x="387026" y="3257988"/>
                  <a:pt x="418776" y="3254178"/>
                  <a:pt x="420046" y="3227508"/>
                </a:cubicBezTo>
                <a:cubicBezTo>
                  <a:pt x="421316" y="3200838"/>
                  <a:pt x="400996" y="3186868"/>
                  <a:pt x="389566" y="3166548"/>
                </a:cubicBezTo>
                <a:cubicBezTo>
                  <a:pt x="378136" y="3146228"/>
                  <a:pt x="350196" y="3129718"/>
                  <a:pt x="351466" y="3105588"/>
                </a:cubicBezTo>
                <a:cubicBezTo>
                  <a:pt x="352736" y="3081458"/>
                  <a:pt x="374326" y="3039548"/>
                  <a:pt x="397186" y="3021768"/>
                </a:cubicBezTo>
                <a:cubicBezTo>
                  <a:pt x="420046" y="3003988"/>
                  <a:pt x="476164" y="3012084"/>
                  <a:pt x="488626" y="2998908"/>
                </a:cubicBezTo>
                <a:cubicBezTo>
                  <a:pt x="501088" y="2985732"/>
                  <a:pt x="480846" y="2954139"/>
                  <a:pt x="471956" y="2942709"/>
                </a:cubicBezTo>
                <a:cubicBezTo>
                  <a:pt x="463066" y="2931279"/>
                  <a:pt x="449018" y="2932392"/>
                  <a:pt x="435286" y="2930328"/>
                </a:cubicBezTo>
                <a:cubicBezTo>
                  <a:pt x="421554" y="2928265"/>
                  <a:pt x="409780" y="2936467"/>
                  <a:pt x="389566" y="2930328"/>
                </a:cubicBezTo>
                <a:cubicBezTo>
                  <a:pt x="369352" y="2924189"/>
                  <a:pt x="325430" y="2907465"/>
                  <a:pt x="314000" y="2893495"/>
                </a:cubicBezTo>
                <a:cubicBezTo>
                  <a:pt x="302570" y="2879525"/>
                  <a:pt x="318552" y="2863229"/>
                  <a:pt x="320986" y="2846508"/>
                </a:cubicBezTo>
                <a:cubicBezTo>
                  <a:pt x="323420" y="2829787"/>
                  <a:pt x="329876" y="2812218"/>
                  <a:pt x="328606" y="2793168"/>
                </a:cubicBezTo>
                <a:cubicBezTo>
                  <a:pt x="327336" y="2774118"/>
                  <a:pt x="323526" y="2752528"/>
                  <a:pt x="313366" y="2732208"/>
                </a:cubicBezTo>
                <a:cubicBezTo>
                  <a:pt x="303206" y="2711888"/>
                  <a:pt x="290506" y="2683948"/>
                  <a:pt x="267646" y="2671248"/>
                </a:cubicBezTo>
                <a:cubicBezTo>
                  <a:pt x="244786" y="2658548"/>
                  <a:pt x="211766" y="2666168"/>
                  <a:pt x="176206" y="2656008"/>
                </a:cubicBezTo>
                <a:cubicBezTo>
                  <a:pt x="140646" y="2645848"/>
                  <a:pt x="82332" y="2625740"/>
                  <a:pt x="54286" y="2610288"/>
                </a:cubicBezTo>
                <a:cubicBezTo>
                  <a:pt x="26240" y="2594836"/>
                  <a:pt x="15551" y="2583618"/>
                  <a:pt x="7931" y="2563298"/>
                </a:cubicBezTo>
                <a:cubicBezTo>
                  <a:pt x="311" y="2542978"/>
                  <a:pt x="-5510" y="2526256"/>
                  <a:pt x="8566" y="2488368"/>
                </a:cubicBezTo>
                <a:cubicBezTo>
                  <a:pt x="22642" y="2450480"/>
                  <a:pt x="56826" y="2388038"/>
                  <a:pt x="92386" y="2335968"/>
                </a:cubicBezTo>
                <a:cubicBezTo>
                  <a:pt x="127946" y="2283898"/>
                  <a:pt x="190176" y="2217858"/>
                  <a:pt x="221926" y="2175948"/>
                </a:cubicBezTo>
                <a:cubicBezTo>
                  <a:pt x="253676" y="2134038"/>
                  <a:pt x="265106" y="2117528"/>
                  <a:pt x="282886" y="2084508"/>
                </a:cubicBezTo>
                <a:cubicBezTo>
                  <a:pt x="300666" y="2051488"/>
                  <a:pt x="315906" y="2013388"/>
                  <a:pt x="328606" y="1977828"/>
                </a:cubicBezTo>
                <a:cubicBezTo>
                  <a:pt x="341306" y="1942268"/>
                  <a:pt x="351466" y="1899088"/>
                  <a:pt x="359086" y="1871148"/>
                </a:cubicBezTo>
                <a:cubicBezTo>
                  <a:pt x="366706" y="1843208"/>
                  <a:pt x="376866" y="1829238"/>
                  <a:pt x="374326" y="1810188"/>
                </a:cubicBezTo>
                <a:cubicBezTo>
                  <a:pt x="371786" y="1791138"/>
                  <a:pt x="351466" y="1778438"/>
                  <a:pt x="343846" y="1756848"/>
                </a:cubicBezTo>
                <a:cubicBezTo>
                  <a:pt x="336226" y="1735258"/>
                  <a:pt x="317176" y="1727638"/>
                  <a:pt x="328606" y="1680648"/>
                </a:cubicBezTo>
                <a:cubicBezTo>
                  <a:pt x="340036" y="1633658"/>
                  <a:pt x="393376" y="1537138"/>
                  <a:pt x="412426" y="1474908"/>
                </a:cubicBezTo>
                <a:cubicBezTo>
                  <a:pt x="431476" y="1412678"/>
                  <a:pt x="434016" y="1354258"/>
                  <a:pt x="442906" y="1307268"/>
                </a:cubicBezTo>
                <a:cubicBezTo>
                  <a:pt x="451796" y="1260278"/>
                  <a:pt x="455606" y="1234878"/>
                  <a:pt x="465766" y="1192968"/>
                </a:cubicBezTo>
                <a:cubicBezTo>
                  <a:pt x="475926" y="1151058"/>
                  <a:pt x="488626" y="1106608"/>
                  <a:pt x="503866" y="1055808"/>
                </a:cubicBezTo>
                <a:cubicBezTo>
                  <a:pt x="519106" y="1005008"/>
                  <a:pt x="557206" y="916108"/>
                  <a:pt x="557206" y="888168"/>
                </a:cubicBezTo>
                <a:cubicBezTo>
                  <a:pt x="557206" y="860228"/>
                  <a:pt x="527996" y="897058"/>
                  <a:pt x="503866" y="888168"/>
                </a:cubicBezTo>
                <a:cubicBezTo>
                  <a:pt x="479736" y="879278"/>
                  <a:pt x="441636" y="851338"/>
                  <a:pt x="412426" y="834828"/>
                </a:cubicBezTo>
                <a:cubicBezTo>
                  <a:pt x="383216" y="818318"/>
                  <a:pt x="354006" y="799268"/>
                  <a:pt x="328606" y="789108"/>
                </a:cubicBezTo>
                <a:cubicBezTo>
                  <a:pt x="303206" y="778948"/>
                  <a:pt x="279076" y="780218"/>
                  <a:pt x="260026" y="773868"/>
                </a:cubicBezTo>
                <a:cubicBezTo>
                  <a:pt x="240976" y="767518"/>
                  <a:pt x="214306" y="767518"/>
                  <a:pt x="214306" y="751008"/>
                </a:cubicBezTo>
                <a:cubicBezTo>
                  <a:pt x="214306" y="734498"/>
                  <a:pt x="233356" y="698938"/>
                  <a:pt x="260026" y="674808"/>
                </a:cubicBezTo>
                <a:cubicBezTo>
                  <a:pt x="286696" y="650678"/>
                  <a:pt x="324796" y="634168"/>
                  <a:pt x="374326" y="606228"/>
                </a:cubicBezTo>
                <a:cubicBezTo>
                  <a:pt x="423856" y="578288"/>
                  <a:pt x="510216" y="537648"/>
                  <a:pt x="557206" y="507168"/>
                </a:cubicBezTo>
                <a:cubicBezTo>
                  <a:pt x="604196" y="476688"/>
                  <a:pt x="600386" y="469068"/>
                  <a:pt x="656266" y="423348"/>
                </a:cubicBezTo>
                <a:cubicBezTo>
                  <a:pt x="712146" y="377628"/>
                  <a:pt x="806126" y="289998"/>
                  <a:pt x="892486" y="232848"/>
                </a:cubicBezTo>
                <a:cubicBezTo>
                  <a:pt x="978846" y="175698"/>
                  <a:pt x="1057586" y="117278"/>
                  <a:pt x="1174426" y="80448"/>
                </a:cubicBezTo>
                <a:cubicBezTo>
                  <a:pt x="1291266" y="43618"/>
                  <a:pt x="1465256" y="24568"/>
                  <a:pt x="1593526" y="11868"/>
                </a:cubicBezTo>
                <a:cubicBezTo>
                  <a:pt x="1721796" y="-832"/>
                  <a:pt x="1847526" y="5518"/>
                  <a:pt x="1944046" y="4248"/>
                </a:cubicBezTo>
                <a:cubicBezTo>
                  <a:pt x="2040566" y="2978"/>
                  <a:pt x="2097716" y="-4642"/>
                  <a:pt x="2172646" y="4248"/>
                </a:cubicBezTo>
                <a:cubicBezTo>
                  <a:pt x="2247576" y="13138"/>
                  <a:pt x="2311076" y="35998"/>
                  <a:pt x="2393626" y="57588"/>
                </a:cubicBezTo>
                <a:cubicBezTo>
                  <a:pt x="2476176" y="79178"/>
                  <a:pt x="2596826" y="109658"/>
                  <a:pt x="2667946" y="133788"/>
                </a:cubicBezTo>
                <a:cubicBezTo>
                  <a:pt x="2739066" y="157918"/>
                  <a:pt x="2747956" y="157918"/>
                  <a:pt x="2820346" y="202368"/>
                </a:cubicBezTo>
                <a:cubicBezTo>
                  <a:pt x="2892736" y="246818"/>
                  <a:pt x="3024816" y="325558"/>
                  <a:pt x="3102286" y="400488"/>
                </a:cubicBezTo>
                <a:cubicBezTo>
                  <a:pt x="3179756" y="475418"/>
                  <a:pt x="3234366" y="565588"/>
                  <a:pt x="3285166" y="651948"/>
                </a:cubicBezTo>
                <a:cubicBezTo>
                  <a:pt x="3335966" y="738308"/>
                  <a:pt x="3375336" y="820858"/>
                  <a:pt x="3407086" y="918648"/>
                </a:cubicBezTo>
                <a:cubicBezTo>
                  <a:pt x="3438836" y="1016438"/>
                  <a:pt x="3459156" y="1134548"/>
                  <a:pt x="3475666" y="1238688"/>
                </a:cubicBezTo>
                <a:cubicBezTo>
                  <a:pt x="3492176" y="1342828"/>
                  <a:pt x="3501066" y="1422838"/>
                  <a:pt x="3506146" y="1543488"/>
                </a:cubicBezTo>
                <a:cubicBezTo>
                  <a:pt x="3511226" y="1664138"/>
                  <a:pt x="3534086" y="1835588"/>
                  <a:pt x="3506146" y="1962588"/>
                </a:cubicBezTo>
                <a:cubicBezTo>
                  <a:pt x="3478206" y="2089588"/>
                  <a:pt x="3380416" y="2220398"/>
                  <a:pt x="3338506" y="2305488"/>
                </a:cubicBezTo>
                <a:cubicBezTo>
                  <a:pt x="3296596" y="2390578"/>
                  <a:pt x="3288976" y="2413438"/>
                  <a:pt x="3254686" y="2473128"/>
                </a:cubicBezTo>
                <a:cubicBezTo>
                  <a:pt x="3220396" y="2532818"/>
                  <a:pt x="3163246" y="2602668"/>
                  <a:pt x="3132766" y="2663628"/>
                </a:cubicBezTo>
                <a:cubicBezTo>
                  <a:pt x="3102286" y="2724588"/>
                  <a:pt x="3083236" y="2796978"/>
                  <a:pt x="3071806" y="2838888"/>
                </a:cubicBezTo>
                <a:cubicBezTo>
                  <a:pt x="3060376" y="2880798"/>
                  <a:pt x="3073076" y="2885878"/>
                  <a:pt x="3064186" y="2915088"/>
                </a:cubicBezTo>
                <a:cubicBezTo>
                  <a:pt x="3055296" y="2944298"/>
                  <a:pt x="3032436" y="2986208"/>
                  <a:pt x="3018466" y="3014148"/>
                </a:cubicBezTo>
                <a:cubicBezTo>
                  <a:pt x="3004496" y="3042088"/>
                  <a:pt x="2990526" y="3064948"/>
                  <a:pt x="2980366" y="3082728"/>
                </a:cubicBezTo>
                <a:cubicBezTo>
                  <a:pt x="2970206" y="3100508"/>
                  <a:pt x="2961316" y="3042088"/>
                  <a:pt x="2957506" y="3120828"/>
                </a:cubicBezTo>
                <a:cubicBezTo>
                  <a:pt x="2953696" y="3199568"/>
                  <a:pt x="2948616" y="3485318"/>
                  <a:pt x="2957506" y="3555168"/>
                </a:cubicBezTo>
                <a:cubicBezTo>
                  <a:pt x="2966396" y="3625018"/>
                  <a:pt x="2985446" y="3537388"/>
                  <a:pt x="3010846" y="3539928"/>
                </a:cubicBezTo>
                <a:cubicBezTo>
                  <a:pt x="3036246" y="3542468"/>
                  <a:pt x="3088316" y="3555168"/>
                  <a:pt x="3109906" y="3570408"/>
                </a:cubicBezTo>
                <a:cubicBezTo>
                  <a:pt x="3131496" y="3585648"/>
                  <a:pt x="3139116" y="3603428"/>
                  <a:pt x="3140386" y="3631368"/>
                </a:cubicBezTo>
                <a:cubicBezTo>
                  <a:pt x="3141656" y="3659308"/>
                  <a:pt x="3120066" y="3659308"/>
                  <a:pt x="3117526" y="3738048"/>
                </a:cubicBezTo>
                <a:cubicBezTo>
                  <a:pt x="3114986" y="3816788"/>
                  <a:pt x="3106096" y="4031418"/>
                  <a:pt x="3125146" y="4103808"/>
                </a:cubicBezTo>
                <a:cubicBezTo>
                  <a:pt x="3144196" y="4176198"/>
                  <a:pt x="3205156" y="4140638"/>
                  <a:pt x="3231826" y="4172388"/>
                </a:cubicBezTo>
                <a:cubicBezTo>
                  <a:pt x="3258496" y="4204138"/>
                  <a:pt x="3268656" y="4254938"/>
                  <a:pt x="3285166" y="4294308"/>
                </a:cubicBezTo>
                <a:cubicBezTo>
                  <a:pt x="3301676" y="4333678"/>
                  <a:pt x="3286436" y="4350188"/>
                  <a:pt x="3330886" y="4408608"/>
                </a:cubicBezTo>
                <a:cubicBezTo>
                  <a:pt x="3372796" y="4458138"/>
                  <a:pt x="3458698" y="4542875"/>
                  <a:pt x="3551866" y="4644828"/>
                </a:cubicBezTo>
                <a:cubicBezTo>
                  <a:pt x="3645035" y="4746781"/>
                  <a:pt x="3798457" y="4911106"/>
                  <a:pt x="3889897" y="5020326"/>
                </a:cubicBezTo>
              </a:path>
            </a:pathLst>
          </a:custGeom>
          <a:solidFill>
            <a:srgbClr val="1A88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5"/>
          <p:cNvSpPr/>
          <p:nvPr/>
        </p:nvSpPr>
        <p:spPr>
          <a:xfrm>
            <a:off x="5832656" y="1773503"/>
            <a:ext cx="1134114" cy="1116885"/>
          </a:xfrm>
          <a:custGeom>
            <a:avLst/>
            <a:gdLst>
              <a:gd name="connsiteX0" fmla="*/ 1106997 w 2213994"/>
              <a:gd name="connsiteY0" fmla="*/ 432449 h 2180359"/>
              <a:gd name="connsiteX1" fmla="*/ 431357 w 2213994"/>
              <a:gd name="connsiteY1" fmla="*/ 1108089 h 2180359"/>
              <a:gd name="connsiteX2" fmla="*/ 1106997 w 2213994"/>
              <a:gd name="connsiteY2" fmla="*/ 1783729 h 2180359"/>
              <a:gd name="connsiteX3" fmla="*/ 1782637 w 2213994"/>
              <a:gd name="connsiteY3" fmla="*/ 1108089 h 2180359"/>
              <a:gd name="connsiteX4" fmla="*/ 1106997 w 2213994"/>
              <a:gd name="connsiteY4" fmla="*/ 43244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432449"/>
                </a:moveTo>
                <a:cubicBezTo>
                  <a:pt x="733851" y="432449"/>
                  <a:pt x="431357" y="734943"/>
                  <a:pt x="431357" y="1108089"/>
                </a:cubicBezTo>
                <a:cubicBezTo>
                  <a:pt x="431357" y="1481235"/>
                  <a:pt x="733851" y="1783729"/>
                  <a:pt x="1106997" y="1783729"/>
                </a:cubicBezTo>
                <a:cubicBezTo>
                  <a:pt x="1480143" y="1783729"/>
                  <a:pt x="1782637" y="1481235"/>
                  <a:pt x="1782637" y="1108089"/>
                </a:cubicBezTo>
                <a:cubicBezTo>
                  <a:pt x="1782637" y="734943"/>
                  <a:pt x="1480143" y="432449"/>
                  <a:pt x="1106997" y="43244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>
          <a:xfrm>
            <a:off x="6475634" y="2590839"/>
            <a:ext cx="1272660" cy="1253327"/>
          </a:xfrm>
          <a:custGeom>
            <a:avLst/>
            <a:gdLst>
              <a:gd name="connsiteX0" fmla="*/ 1106997 w 2213994"/>
              <a:gd name="connsiteY0" fmla="*/ 561989 h 2180359"/>
              <a:gd name="connsiteX1" fmla="*/ 560897 w 2213994"/>
              <a:gd name="connsiteY1" fmla="*/ 1108089 h 2180359"/>
              <a:gd name="connsiteX2" fmla="*/ 1106997 w 2213994"/>
              <a:gd name="connsiteY2" fmla="*/ 1654189 h 2180359"/>
              <a:gd name="connsiteX3" fmla="*/ 1653097 w 2213994"/>
              <a:gd name="connsiteY3" fmla="*/ 1108089 h 2180359"/>
              <a:gd name="connsiteX4" fmla="*/ 1106997 w 2213994"/>
              <a:gd name="connsiteY4" fmla="*/ 56198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561989"/>
                </a:moveTo>
                <a:cubicBezTo>
                  <a:pt x="805394" y="561989"/>
                  <a:pt x="560897" y="806486"/>
                  <a:pt x="560897" y="1108089"/>
                </a:cubicBezTo>
                <a:cubicBezTo>
                  <a:pt x="560897" y="1409692"/>
                  <a:pt x="805394" y="1654189"/>
                  <a:pt x="1106997" y="1654189"/>
                </a:cubicBezTo>
                <a:cubicBezTo>
                  <a:pt x="1408600" y="1654189"/>
                  <a:pt x="1653097" y="1409692"/>
                  <a:pt x="1653097" y="1108089"/>
                </a:cubicBezTo>
                <a:cubicBezTo>
                  <a:pt x="1653097" y="806486"/>
                  <a:pt x="1408600" y="561989"/>
                  <a:pt x="1106997" y="56198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>
          <a:xfrm>
            <a:off x="6943766" y="1899097"/>
            <a:ext cx="721539" cy="782914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>
          <a:xfrm rot="20700000">
            <a:off x="5742869" y="2789000"/>
            <a:ext cx="799546" cy="867556"/>
          </a:xfrm>
          <a:custGeom>
            <a:avLst/>
            <a:gdLst>
              <a:gd name="connsiteX0" fmla="*/ 823018 w 1433696"/>
              <a:gd name="connsiteY0" fmla="*/ 381592 h 1555648"/>
              <a:gd name="connsiteX1" fmla="*/ 320616 w 1433696"/>
              <a:gd name="connsiteY1" fmla="*/ 671654 h 1555648"/>
              <a:gd name="connsiteX2" fmla="*/ 610678 w 1433696"/>
              <a:gd name="connsiteY2" fmla="*/ 1174056 h 1555648"/>
              <a:gd name="connsiteX3" fmla="*/ 1113080 w 1433696"/>
              <a:gd name="connsiteY3" fmla="*/ 883994 h 1555648"/>
              <a:gd name="connsiteX4" fmla="*/ 823018 w 1433696"/>
              <a:gd name="connsiteY4" fmla="*/ 381592 h 1555648"/>
              <a:gd name="connsiteX5" fmla="*/ 803314 w 1433696"/>
              <a:gd name="connsiteY5" fmla="*/ 0 h 1555648"/>
              <a:gd name="connsiteX6" fmla="*/ 859474 w 1433696"/>
              <a:gd name="connsiteY6" fmla="*/ 238914 h 1555648"/>
              <a:gd name="connsiteX7" fmla="*/ 1112245 w 1433696"/>
              <a:gd name="connsiteY7" fmla="*/ 384851 h 1555648"/>
              <a:gd name="connsiteX8" fmla="*/ 1347230 w 1433696"/>
              <a:gd name="connsiteY8" fmla="*/ 314030 h 1555648"/>
              <a:gd name="connsiteX9" fmla="*/ 1433696 w 1433696"/>
              <a:gd name="connsiteY9" fmla="*/ 463794 h 1555648"/>
              <a:gd name="connsiteX10" fmla="*/ 1254871 w 1433696"/>
              <a:gd name="connsiteY10" fmla="*/ 631887 h 1555648"/>
              <a:gd name="connsiteX11" fmla="*/ 1254871 w 1433696"/>
              <a:gd name="connsiteY11" fmla="*/ 923761 h 1555648"/>
              <a:gd name="connsiteX12" fmla="*/ 1433696 w 1433696"/>
              <a:gd name="connsiteY12" fmla="*/ 1091854 h 1555648"/>
              <a:gd name="connsiteX13" fmla="*/ 1347230 w 1433696"/>
              <a:gd name="connsiteY13" fmla="*/ 1241618 h 1555648"/>
              <a:gd name="connsiteX14" fmla="*/ 1112245 w 1433696"/>
              <a:gd name="connsiteY14" fmla="*/ 1170797 h 1555648"/>
              <a:gd name="connsiteX15" fmla="*/ 859474 w 1433696"/>
              <a:gd name="connsiteY15" fmla="*/ 1316734 h 1555648"/>
              <a:gd name="connsiteX16" fmla="*/ 803314 w 1433696"/>
              <a:gd name="connsiteY16" fmla="*/ 1555648 h 1555648"/>
              <a:gd name="connsiteX17" fmla="*/ 630382 w 1433696"/>
              <a:gd name="connsiteY17" fmla="*/ 1555648 h 1555648"/>
              <a:gd name="connsiteX18" fmla="*/ 574222 w 1433696"/>
              <a:gd name="connsiteY18" fmla="*/ 1316734 h 1555648"/>
              <a:gd name="connsiteX19" fmla="*/ 321451 w 1433696"/>
              <a:gd name="connsiteY19" fmla="*/ 1170797 h 1555648"/>
              <a:gd name="connsiteX20" fmla="*/ 86466 w 1433696"/>
              <a:gd name="connsiteY20" fmla="*/ 1241618 h 1555648"/>
              <a:gd name="connsiteX21" fmla="*/ 0 w 1433696"/>
              <a:gd name="connsiteY21" fmla="*/ 1091854 h 1555648"/>
              <a:gd name="connsiteX22" fmla="*/ 178825 w 1433696"/>
              <a:gd name="connsiteY22" fmla="*/ 923761 h 1555648"/>
              <a:gd name="connsiteX23" fmla="*/ 178825 w 1433696"/>
              <a:gd name="connsiteY23" fmla="*/ 631887 h 1555648"/>
              <a:gd name="connsiteX24" fmla="*/ 0 w 1433696"/>
              <a:gd name="connsiteY24" fmla="*/ 463794 h 1555648"/>
              <a:gd name="connsiteX25" fmla="*/ 86466 w 1433696"/>
              <a:gd name="connsiteY25" fmla="*/ 314030 h 1555648"/>
              <a:gd name="connsiteX26" fmla="*/ 321451 w 1433696"/>
              <a:gd name="connsiteY26" fmla="*/ 384851 h 1555648"/>
              <a:gd name="connsiteX27" fmla="*/ 574222 w 1433696"/>
              <a:gd name="connsiteY27" fmla="*/ 238914 h 1555648"/>
              <a:gd name="connsiteX28" fmla="*/ 630382 w 1433696"/>
              <a:gd name="connsiteY28" fmla="*/ 0 h 1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33696" h="1555648">
                <a:moveTo>
                  <a:pt x="823018" y="381592"/>
                </a:moveTo>
                <a:cubicBezTo>
                  <a:pt x="604185" y="322955"/>
                  <a:pt x="379252" y="452820"/>
                  <a:pt x="320616" y="671654"/>
                </a:cubicBezTo>
                <a:cubicBezTo>
                  <a:pt x="261979" y="890487"/>
                  <a:pt x="391844" y="1115420"/>
                  <a:pt x="610678" y="1174056"/>
                </a:cubicBezTo>
                <a:cubicBezTo>
                  <a:pt x="829511" y="1232693"/>
                  <a:pt x="1054444" y="1102828"/>
                  <a:pt x="1113080" y="883994"/>
                </a:cubicBezTo>
                <a:cubicBezTo>
                  <a:pt x="1171717" y="665161"/>
                  <a:pt x="1041852" y="440228"/>
                  <a:pt x="823018" y="381592"/>
                </a:cubicBezTo>
                <a:close/>
                <a:moveTo>
                  <a:pt x="803314" y="0"/>
                </a:moveTo>
                <a:lnTo>
                  <a:pt x="859474" y="238914"/>
                </a:lnTo>
                <a:cubicBezTo>
                  <a:pt x="955196" y="264248"/>
                  <a:pt x="1042444" y="314620"/>
                  <a:pt x="1112245" y="384851"/>
                </a:cubicBezTo>
                <a:lnTo>
                  <a:pt x="1347230" y="314030"/>
                </a:lnTo>
                <a:lnTo>
                  <a:pt x="1433696" y="463794"/>
                </a:lnTo>
                <a:lnTo>
                  <a:pt x="1254871" y="631887"/>
                </a:lnTo>
                <a:cubicBezTo>
                  <a:pt x="1280793" y="727452"/>
                  <a:pt x="1280793" y="828197"/>
                  <a:pt x="1254871" y="923761"/>
                </a:cubicBezTo>
                <a:lnTo>
                  <a:pt x="1433696" y="1091854"/>
                </a:lnTo>
                <a:lnTo>
                  <a:pt x="1347230" y="1241618"/>
                </a:lnTo>
                <a:lnTo>
                  <a:pt x="1112245" y="1170797"/>
                </a:lnTo>
                <a:cubicBezTo>
                  <a:pt x="1042444" y="1241028"/>
                  <a:pt x="955197" y="1291401"/>
                  <a:pt x="859474" y="1316734"/>
                </a:cubicBezTo>
                <a:lnTo>
                  <a:pt x="803314" y="1555648"/>
                </a:lnTo>
                <a:lnTo>
                  <a:pt x="630382" y="1555648"/>
                </a:lnTo>
                <a:lnTo>
                  <a:pt x="574222" y="1316734"/>
                </a:lnTo>
                <a:cubicBezTo>
                  <a:pt x="478500" y="1291400"/>
                  <a:pt x="391252" y="1241028"/>
                  <a:pt x="321451" y="1170797"/>
                </a:cubicBezTo>
                <a:lnTo>
                  <a:pt x="86466" y="1241618"/>
                </a:lnTo>
                <a:lnTo>
                  <a:pt x="0" y="1091854"/>
                </a:lnTo>
                <a:lnTo>
                  <a:pt x="178825" y="923761"/>
                </a:lnTo>
                <a:cubicBezTo>
                  <a:pt x="152903" y="828196"/>
                  <a:pt x="152903" y="727451"/>
                  <a:pt x="178825" y="631887"/>
                </a:cubicBezTo>
                <a:lnTo>
                  <a:pt x="0" y="463794"/>
                </a:lnTo>
                <a:lnTo>
                  <a:pt x="86466" y="314030"/>
                </a:lnTo>
                <a:lnTo>
                  <a:pt x="321451" y="384851"/>
                </a:lnTo>
                <a:cubicBezTo>
                  <a:pt x="391252" y="314620"/>
                  <a:pt x="478499" y="264247"/>
                  <a:pt x="574222" y="238914"/>
                </a:cubicBezTo>
                <a:lnTo>
                  <a:pt x="63038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Freeform 9"/>
          <p:cNvSpPr/>
          <p:nvPr/>
        </p:nvSpPr>
        <p:spPr>
          <a:xfrm>
            <a:off x="5441301" y="2406822"/>
            <a:ext cx="445658" cy="483566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>
          <a:xfrm>
            <a:off x="7556322" y="2544416"/>
            <a:ext cx="445658" cy="483566"/>
          </a:xfrm>
          <a:custGeom>
            <a:avLst/>
            <a:gdLst>
              <a:gd name="connsiteX0" fmla="*/ 731630 w 1463260"/>
              <a:gd name="connsiteY0" fmla="*/ 406741 h 1587726"/>
              <a:gd name="connsiteX1" fmla="*/ 344508 w 1463260"/>
              <a:gd name="connsiteY1" fmla="*/ 793863 h 1587726"/>
              <a:gd name="connsiteX2" fmla="*/ 731630 w 1463260"/>
              <a:gd name="connsiteY2" fmla="*/ 1180985 h 1587726"/>
              <a:gd name="connsiteX3" fmla="*/ 1118752 w 1463260"/>
              <a:gd name="connsiteY3" fmla="*/ 793863 h 1587726"/>
              <a:gd name="connsiteX4" fmla="*/ 731630 w 1463260"/>
              <a:gd name="connsiteY4" fmla="*/ 406741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406741"/>
                </a:moveTo>
                <a:cubicBezTo>
                  <a:pt x="517828" y="406741"/>
                  <a:pt x="344508" y="580061"/>
                  <a:pt x="344508" y="793863"/>
                </a:cubicBezTo>
                <a:cubicBezTo>
                  <a:pt x="344508" y="1007665"/>
                  <a:pt x="517828" y="1180985"/>
                  <a:pt x="731630" y="1180985"/>
                </a:cubicBezTo>
                <a:cubicBezTo>
                  <a:pt x="945432" y="1180985"/>
                  <a:pt x="1118752" y="1007665"/>
                  <a:pt x="1118752" y="793863"/>
                </a:cubicBezTo>
                <a:cubicBezTo>
                  <a:pt x="1118752" y="580061"/>
                  <a:pt x="945432" y="406741"/>
                  <a:pt x="731630" y="406741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6" name="Freeform 11"/>
          <p:cNvSpPr/>
          <p:nvPr/>
        </p:nvSpPr>
        <p:spPr>
          <a:xfrm rot="20700000">
            <a:off x="6864916" y="2949441"/>
            <a:ext cx="494095" cy="536123"/>
          </a:xfrm>
          <a:custGeom>
            <a:avLst/>
            <a:gdLst>
              <a:gd name="connsiteX0" fmla="*/ 840547 w 1433696"/>
              <a:gd name="connsiteY0" fmla="*/ 316176 h 1555648"/>
              <a:gd name="connsiteX1" fmla="*/ 255200 w 1433696"/>
              <a:gd name="connsiteY1" fmla="*/ 654127 h 1555648"/>
              <a:gd name="connsiteX2" fmla="*/ 593150 w 1433696"/>
              <a:gd name="connsiteY2" fmla="*/ 1239474 h 1555648"/>
              <a:gd name="connsiteX3" fmla="*/ 1178498 w 1433696"/>
              <a:gd name="connsiteY3" fmla="*/ 901524 h 1555648"/>
              <a:gd name="connsiteX4" fmla="*/ 840547 w 1433696"/>
              <a:gd name="connsiteY4" fmla="*/ 316176 h 1555648"/>
              <a:gd name="connsiteX5" fmla="*/ 803314 w 1433696"/>
              <a:gd name="connsiteY5" fmla="*/ 0 h 1555648"/>
              <a:gd name="connsiteX6" fmla="*/ 859474 w 1433696"/>
              <a:gd name="connsiteY6" fmla="*/ 238914 h 1555648"/>
              <a:gd name="connsiteX7" fmla="*/ 1112245 w 1433696"/>
              <a:gd name="connsiteY7" fmla="*/ 384851 h 1555648"/>
              <a:gd name="connsiteX8" fmla="*/ 1347230 w 1433696"/>
              <a:gd name="connsiteY8" fmla="*/ 314030 h 1555648"/>
              <a:gd name="connsiteX9" fmla="*/ 1433696 w 1433696"/>
              <a:gd name="connsiteY9" fmla="*/ 463794 h 1555648"/>
              <a:gd name="connsiteX10" fmla="*/ 1254871 w 1433696"/>
              <a:gd name="connsiteY10" fmla="*/ 631887 h 1555648"/>
              <a:gd name="connsiteX11" fmla="*/ 1254871 w 1433696"/>
              <a:gd name="connsiteY11" fmla="*/ 923761 h 1555648"/>
              <a:gd name="connsiteX12" fmla="*/ 1433696 w 1433696"/>
              <a:gd name="connsiteY12" fmla="*/ 1091854 h 1555648"/>
              <a:gd name="connsiteX13" fmla="*/ 1347230 w 1433696"/>
              <a:gd name="connsiteY13" fmla="*/ 1241618 h 1555648"/>
              <a:gd name="connsiteX14" fmla="*/ 1112245 w 1433696"/>
              <a:gd name="connsiteY14" fmla="*/ 1170797 h 1555648"/>
              <a:gd name="connsiteX15" fmla="*/ 859474 w 1433696"/>
              <a:gd name="connsiteY15" fmla="*/ 1316734 h 1555648"/>
              <a:gd name="connsiteX16" fmla="*/ 803314 w 1433696"/>
              <a:gd name="connsiteY16" fmla="*/ 1555648 h 1555648"/>
              <a:gd name="connsiteX17" fmla="*/ 630382 w 1433696"/>
              <a:gd name="connsiteY17" fmla="*/ 1555648 h 1555648"/>
              <a:gd name="connsiteX18" fmla="*/ 574222 w 1433696"/>
              <a:gd name="connsiteY18" fmla="*/ 1316734 h 1555648"/>
              <a:gd name="connsiteX19" fmla="*/ 321451 w 1433696"/>
              <a:gd name="connsiteY19" fmla="*/ 1170797 h 1555648"/>
              <a:gd name="connsiteX20" fmla="*/ 86466 w 1433696"/>
              <a:gd name="connsiteY20" fmla="*/ 1241618 h 1555648"/>
              <a:gd name="connsiteX21" fmla="*/ 0 w 1433696"/>
              <a:gd name="connsiteY21" fmla="*/ 1091854 h 1555648"/>
              <a:gd name="connsiteX22" fmla="*/ 178825 w 1433696"/>
              <a:gd name="connsiteY22" fmla="*/ 923761 h 1555648"/>
              <a:gd name="connsiteX23" fmla="*/ 178825 w 1433696"/>
              <a:gd name="connsiteY23" fmla="*/ 631887 h 1555648"/>
              <a:gd name="connsiteX24" fmla="*/ 0 w 1433696"/>
              <a:gd name="connsiteY24" fmla="*/ 463794 h 1555648"/>
              <a:gd name="connsiteX25" fmla="*/ 86466 w 1433696"/>
              <a:gd name="connsiteY25" fmla="*/ 314030 h 1555648"/>
              <a:gd name="connsiteX26" fmla="*/ 321451 w 1433696"/>
              <a:gd name="connsiteY26" fmla="*/ 384851 h 1555648"/>
              <a:gd name="connsiteX27" fmla="*/ 574222 w 1433696"/>
              <a:gd name="connsiteY27" fmla="*/ 238914 h 1555648"/>
              <a:gd name="connsiteX28" fmla="*/ 630382 w 1433696"/>
              <a:gd name="connsiteY28" fmla="*/ 0 h 1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33696" h="1555648">
                <a:moveTo>
                  <a:pt x="840547" y="316176"/>
                </a:moveTo>
                <a:cubicBezTo>
                  <a:pt x="585585" y="247860"/>
                  <a:pt x="323517" y="399165"/>
                  <a:pt x="255200" y="654127"/>
                </a:cubicBezTo>
                <a:cubicBezTo>
                  <a:pt x="186883" y="909089"/>
                  <a:pt x="338188" y="1171157"/>
                  <a:pt x="593150" y="1239474"/>
                </a:cubicBezTo>
                <a:cubicBezTo>
                  <a:pt x="848112" y="1307791"/>
                  <a:pt x="1110181" y="1156486"/>
                  <a:pt x="1178498" y="901524"/>
                </a:cubicBezTo>
                <a:cubicBezTo>
                  <a:pt x="1246814" y="646562"/>
                  <a:pt x="1095509" y="384493"/>
                  <a:pt x="840547" y="316176"/>
                </a:cubicBezTo>
                <a:close/>
                <a:moveTo>
                  <a:pt x="803314" y="0"/>
                </a:moveTo>
                <a:lnTo>
                  <a:pt x="859474" y="238914"/>
                </a:lnTo>
                <a:cubicBezTo>
                  <a:pt x="955196" y="264248"/>
                  <a:pt x="1042444" y="314620"/>
                  <a:pt x="1112245" y="384851"/>
                </a:cubicBezTo>
                <a:lnTo>
                  <a:pt x="1347230" y="314030"/>
                </a:lnTo>
                <a:lnTo>
                  <a:pt x="1433696" y="463794"/>
                </a:lnTo>
                <a:lnTo>
                  <a:pt x="1254871" y="631887"/>
                </a:lnTo>
                <a:cubicBezTo>
                  <a:pt x="1280793" y="727452"/>
                  <a:pt x="1280793" y="828197"/>
                  <a:pt x="1254871" y="923761"/>
                </a:cubicBezTo>
                <a:lnTo>
                  <a:pt x="1433696" y="1091854"/>
                </a:lnTo>
                <a:lnTo>
                  <a:pt x="1347230" y="1241618"/>
                </a:lnTo>
                <a:lnTo>
                  <a:pt x="1112245" y="1170797"/>
                </a:lnTo>
                <a:cubicBezTo>
                  <a:pt x="1042444" y="1241028"/>
                  <a:pt x="955197" y="1291401"/>
                  <a:pt x="859474" y="1316734"/>
                </a:cubicBezTo>
                <a:lnTo>
                  <a:pt x="803314" y="1555648"/>
                </a:lnTo>
                <a:lnTo>
                  <a:pt x="630382" y="1555648"/>
                </a:lnTo>
                <a:lnTo>
                  <a:pt x="574222" y="1316734"/>
                </a:lnTo>
                <a:cubicBezTo>
                  <a:pt x="478500" y="1291400"/>
                  <a:pt x="391252" y="1241028"/>
                  <a:pt x="321451" y="1170797"/>
                </a:cubicBezTo>
                <a:lnTo>
                  <a:pt x="86466" y="1241618"/>
                </a:lnTo>
                <a:lnTo>
                  <a:pt x="0" y="1091854"/>
                </a:lnTo>
                <a:lnTo>
                  <a:pt x="178825" y="923761"/>
                </a:lnTo>
                <a:cubicBezTo>
                  <a:pt x="152903" y="828196"/>
                  <a:pt x="152903" y="727451"/>
                  <a:pt x="178825" y="631887"/>
                </a:cubicBezTo>
                <a:lnTo>
                  <a:pt x="0" y="463794"/>
                </a:lnTo>
                <a:lnTo>
                  <a:pt x="86466" y="314030"/>
                </a:lnTo>
                <a:lnTo>
                  <a:pt x="321451" y="384851"/>
                </a:lnTo>
                <a:cubicBezTo>
                  <a:pt x="391252" y="314620"/>
                  <a:pt x="478499" y="264247"/>
                  <a:pt x="574222" y="238914"/>
                </a:cubicBezTo>
                <a:lnTo>
                  <a:pt x="63038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>
          <a:xfrm>
            <a:off x="6146780" y="2052762"/>
            <a:ext cx="514593" cy="558365"/>
          </a:xfrm>
          <a:custGeom>
            <a:avLst/>
            <a:gdLst>
              <a:gd name="connsiteX0" fmla="*/ 731630 w 1463260"/>
              <a:gd name="connsiteY0" fmla="*/ 383653 h 1587726"/>
              <a:gd name="connsiteX1" fmla="*/ 321420 w 1463260"/>
              <a:gd name="connsiteY1" fmla="*/ 793863 h 1587726"/>
              <a:gd name="connsiteX2" fmla="*/ 731630 w 1463260"/>
              <a:gd name="connsiteY2" fmla="*/ 1204073 h 1587726"/>
              <a:gd name="connsiteX3" fmla="*/ 1141840 w 1463260"/>
              <a:gd name="connsiteY3" fmla="*/ 793863 h 1587726"/>
              <a:gd name="connsiteX4" fmla="*/ 731630 w 1463260"/>
              <a:gd name="connsiteY4" fmla="*/ 383653 h 1587726"/>
              <a:gd name="connsiteX5" fmla="*/ 643381 w 1463260"/>
              <a:gd name="connsiteY5" fmla="*/ 0 h 1587726"/>
              <a:gd name="connsiteX6" fmla="*/ 819879 w 1463260"/>
              <a:gd name="connsiteY6" fmla="*/ 0 h 1587726"/>
              <a:gd name="connsiteX7" fmla="*/ 877198 w 1463260"/>
              <a:gd name="connsiteY7" fmla="*/ 243840 h 1587726"/>
              <a:gd name="connsiteX8" fmla="*/ 1078555 w 1463260"/>
              <a:gd name="connsiteY8" fmla="*/ 342910 h 1587726"/>
              <a:gd name="connsiteX9" fmla="*/ 1135181 w 1463260"/>
              <a:gd name="connsiteY9" fmla="*/ 392786 h 1587726"/>
              <a:gd name="connsiteX10" fmla="*/ 1135180 w 1463260"/>
              <a:gd name="connsiteY10" fmla="*/ 392786 h 1587726"/>
              <a:gd name="connsiteX11" fmla="*/ 1135181 w 1463260"/>
              <a:gd name="connsiteY11" fmla="*/ 392786 h 1587726"/>
              <a:gd name="connsiteX12" fmla="*/ 1135181 w 1463260"/>
              <a:gd name="connsiteY12" fmla="*/ 392786 h 1587726"/>
              <a:gd name="connsiteX13" fmla="*/ 1375011 w 1463260"/>
              <a:gd name="connsiteY13" fmla="*/ 320506 h 1587726"/>
              <a:gd name="connsiteX14" fmla="*/ 1463260 w 1463260"/>
              <a:gd name="connsiteY14" fmla="*/ 473357 h 1587726"/>
              <a:gd name="connsiteX15" fmla="*/ 1280748 w 1463260"/>
              <a:gd name="connsiteY15" fmla="*/ 644917 h 1587726"/>
              <a:gd name="connsiteX16" fmla="*/ 1280748 w 1463260"/>
              <a:gd name="connsiteY16" fmla="*/ 942810 h 1587726"/>
              <a:gd name="connsiteX17" fmla="*/ 1463260 w 1463260"/>
              <a:gd name="connsiteY17" fmla="*/ 1114369 h 1587726"/>
              <a:gd name="connsiteX18" fmla="*/ 1375011 w 1463260"/>
              <a:gd name="connsiteY18" fmla="*/ 1267220 h 1587726"/>
              <a:gd name="connsiteX19" fmla="*/ 1135180 w 1463260"/>
              <a:gd name="connsiteY19" fmla="*/ 1194940 h 1587726"/>
              <a:gd name="connsiteX20" fmla="*/ 877197 w 1463260"/>
              <a:gd name="connsiteY20" fmla="*/ 1343886 h 1587726"/>
              <a:gd name="connsiteX21" fmla="*/ 819879 w 1463260"/>
              <a:gd name="connsiteY21" fmla="*/ 1587726 h 1587726"/>
              <a:gd name="connsiteX22" fmla="*/ 643381 w 1463260"/>
              <a:gd name="connsiteY22" fmla="*/ 1587726 h 1587726"/>
              <a:gd name="connsiteX23" fmla="*/ 586062 w 1463260"/>
              <a:gd name="connsiteY23" fmla="*/ 1343886 h 1587726"/>
              <a:gd name="connsiteX24" fmla="*/ 328079 w 1463260"/>
              <a:gd name="connsiteY24" fmla="*/ 1194940 h 1587726"/>
              <a:gd name="connsiteX25" fmla="*/ 88249 w 1463260"/>
              <a:gd name="connsiteY25" fmla="*/ 1267220 h 1587726"/>
              <a:gd name="connsiteX26" fmla="*/ 0 w 1463260"/>
              <a:gd name="connsiteY26" fmla="*/ 1114369 h 1587726"/>
              <a:gd name="connsiteX27" fmla="*/ 182512 w 1463260"/>
              <a:gd name="connsiteY27" fmla="*/ 942809 h 1587726"/>
              <a:gd name="connsiteX28" fmla="*/ 182512 w 1463260"/>
              <a:gd name="connsiteY28" fmla="*/ 644916 h 1587726"/>
              <a:gd name="connsiteX29" fmla="*/ 0 w 1463260"/>
              <a:gd name="connsiteY29" fmla="*/ 473357 h 1587726"/>
              <a:gd name="connsiteX30" fmla="*/ 88249 w 1463260"/>
              <a:gd name="connsiteY30" fmla="*/ 320506 h 1587726"/>
              <a:gd name="connsiteX31" fmla="*/ 328080 w 1463260"/>
              <a:gd name="connsiteY31" fmla="*/ 392786 h 1587726"/>
              <a:gd name="connsiteX32" fmla="*/ 586063 w 1463260"/>
              <a:gd name="connsiteY32" fmla="*/ 243840 h 158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63260" h="1587726">
                <a:moveTo>
                  <a:pt x="731630" y="383653"/>
                </a:moveTo>
                <a:cubicBezTo>
                  <a:pt x="505077" y="383653"/>
                  <a:pt x="321420" y="567310"/>
                  <a:pt x="321420" y="793863"/>
                </a:cubicBezTo>
                <a:cubicBezTo>
                  <a:pt x="321420" y="1020416"/>
                  <a:pt x="505077" y="1204073"/>
                  <a:pt x="731630" y="1204073"/>
                </a:cubicBezTo>
                <a:cubicBezTo>
                  <a:pt x="958183" y="1204073"/>
                  <a:pt x="1141840" y="1020416"/>
                  <a:pt x="1141840" y="793863"/>
                </a:cubicBezTo>
                <a:cubicBezTo>
                  <a:pt x="1141840" y="567310"/>
                  <a:pt x="958183" y="383653"/>
                  <a:pt x="731630" y="383653"/>
                </a:cubicBezTo>
                <a:close/>
                <a:moveTo>
                  <a:pt x="643381" y="0"/>
                </a:moveTo>
                <a:lnTo>
                  <a:pt x="819879" y="0"/>
                </a:lnTo>
                <a:lnTo>
                  <a:pt x="877198" y="243840"/>
                </a:lnTo>
                <a:cubicBezTo>
                  <a:pt x="950470" y="263232"/>
                  <a:pt x="1018877" y="296999"/>
                  <a:pt x="1078555" y="342910"/>
                </a:cubicBezTo>
                <a:lnTo>
                  <a:pt x="1135181" y="392786"/>
                </a:lnTo>
                <a:lnTo>
                  <a:pt x="1135180" y="392786"/>
                </a:lnTo>
                <a:lnTo>
                  <a:pt x="1135181" y="392786"/>
                </a:lnTo>
                <a:lnTo>
                  <a:pt x="1135181" y="392786"/>
                </a:lnTo>
                <a:lnTo>
                  <a:pt x="1375011" y="320506"/>
                </a:lnTo>
                <a:lnTo>
                  <a:pt x="1463260" y="473357"/>
                </a:lnTo>
                <a:lnTo>
                  <a:pt x="1280748" y="644917"/>
                </a:lnTo>
                <a:cubicBezTo>
                  <a:pt x="1307204" y="742452"/>
                  <a:pt x="1307204" y="845274"/>
                  <a:pt x="1280748" y="942810"/>
                </a:cubicBezTo>
                <a:lnTo>
                  <a:pt x="1463260" y="1114369"/>
                </a:lnTo>
                <a:lnTo>
                  <a:pt x="1375011" y="1267220"/>
                </a:lnTo>
                <a:lnTo>
                  <a:pt x="1135180" y="1194940"/>
                </a:lnTo>
                <a:cubicBezTo>
                  <a:pt x="1063940" y="1266619"/>
                  <a:pt x="974893" y="1318030"/>
                  <a:pt x="877197" y="1343886"/>
                </a:cubicBezTo>
                <a:lnTo>
                  <a:pt x="819879" y="1587726"/>
                </a:lnTo>
                <a:lnTo>
                  <a:pt x="643381" y="1587726"/>
                </a:lnTo>
                <a:lnTo>
                  <a:pt x="586062" y="1343886"/>
                </a:lnTo>
                <a:cubicBezTo>
                  <a:pt x="488366" y="1318030"/>
                  <a:pt x="399319" y="1266619"/>
                  <a:pt x="328079" y="1194940"/>
                </a:cubicBezTo>
                <a:lnTo>
                  <a:pt x="88249" y="1267220"/>
                </a:lnTo>
                <a:lnTo>
                  <a:pt x="0" y="1114369"/>
                </a:lnTo>
                <a:lnTo>
                  <a:pt x="182512" y="942809"/>
                </a:lnTo>
                <a:cubicBezTo>
                  <a:pt x="156056" y="845274"/>
                  <a:pt x="156056" y="742452"/>
                  <a:pt x="182512" y="644916"/>
                </a:cubicBezTo>
                <a:lnTo>
                  <a:pt x="0" y="473357"/>
                </a:lnTo>
                <a:lnTo>
                  <a:pt x="88249" y="320506"/>
                </a:lnTo>
                <a:lnTo>
                  <a:pt x="328080" y="392786"/>
                </a:lnTo>
                <a:cubicBezTo>
                  <a:pt x="399320" y="321107"/>
                  <a:pt x="488367" y="269696"/>
                  <a:pt x="586063" y="2438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Freeform 13"/>
          <p:cNvSpPr/>
          <p:nvPr/>
        </p:nvSpPr>
        <p:spPr>
          <a:xfrm>
            <a:off x="5443387" y="1773503"/>
            <a:ext cx="500380" cy="492779"/>
          </a:xfrm>
          <a:custGeom>
            <a:avLst/>
            <a:gdLst>
              <a:gd name="connsiteX0" fmla="*/ 1106997 w 2213994"/>
              <a:gd name="connsiteY0" fmla="*/ 561989 h 2180359"/>
              <a:gd name="connsiteX1" fmla="*/ 560897 w 2213994"/>
              <a:gd name="connsiteY1" fmla="*/ 1108089 h 2180359"/>
              <a:gd name="connsiteX2" fmla="*/ 1106997 w 2213994"/>
              <a:gd name="connsiteY2" fmla="*/ 1654189 h 2180359"/>
              <a:gd name="connsiteX3" fmla="*/ 1653097 w 2213994"/>
              <a:gd name="connsiteY3" fmla="*/ 1108089 h 2180359"/>
              <a:gd name="connsiteX4" fmla="*/ 1106997 w 2213994"/>
              <a:gd name="connsiteY4" fmla="*/ 561989 h 2180359"/>
              <a:gd name="connsiteX5" fmla="*/ 1016339 w 2213994"/>
              <a:gd name="connsiteY5" fmla="*/ 0 h 2180359"/>
              <a:gd name="connsiteX6" fmla="*/ 1197655 w 2213994"/>
              <a:gd name="connsiteY6" fmla="*/ 0 h 2180359"/>
              <a:gd name="connsiteX7" fmla="*/ 1237062 w 2213994"/>
              <a:gd name="connsiteY7" fmla="*/ 223520 h 2180359"/>
              <a:gd name="connsiteX8" fmla="*/ 1575952 w 2213994"/>
              <a:gd name="connsiteY8" fmla="*/ 346866 h 2180359"/>
              <a:gd name="connsiteX9" fmla="*/ 1749815 w 2213994"/>
              <a:gd name="connsiteY9" fmla="*/ 200970 h 2180359"/>
              <a:gd name="connsiteX10" fmla="*/ 1888711 w 2213994"/>
              <a:gd name="connsiteY10" fmla="*/ 317518 h 2180359"/>
              <a:gd name="connsiteX11" fmla="*/ 1775222 w 2213994"/>
              <a:gd name="connsiteY11" fmla="*/ 514074 h 2180359"/>
              <a:gd name="connsiteX12" fmla="*/ 1955541 w 2213994"/>
              <a:gd name="connsiteY12" fmla="*/ 826396 h 2180359"/>
              <a:gd name="connsiteX13" fmla="*/ 2182509 w 2213994"/>
              <a:gd name="connsiteY13" fmla="*/ 826390 h 2180359"/>
              <a:gd name="connsiteX14" fmla="*/ 2213994 w 2213994"/>
              <a:gd name="connsiteY14" fmla="*/ 1004952 h 2180359"/>
              <a:gd name="connsiteX15" fmla="*/ 2000713 w 2213994"/>
              <a:gd name="connsiteY15" fmla="*/ 1082574 h 2180359"/>
              <a:gd name="connsiteX16" fmla="*/ 1938089 w 2213994"/>
              <a:gd name="connsiteY16" fmla="*/ 1437734 h 2180359"/>
              <a:gd name="connsiteX17" fmla="*/ 2111959 w 2213994"/>
              <a:gd name="connsiteY17" fmla="*/ 1583621 h 2180359"/>
              <a:gd name="connsiteX18" fmla="*/ 2021301 w 2213994"/>
              <a:gd name="connsiteY18" fmla="*/ 1740646 h 2180359"/>
              <a:gd name="connsiteX19" fmla="*/ 1808024 w 2213994"/>
              <a:gd name="connsiteY19" fmla="*/ 1663013 h 2180359"/>
              <a:gd name="connsiteX20" fmla="*/ 1531759 w 2213994"/>
              <a:gd name="connsiteY20" fmla="*/ 1894827 h 2180359"/>
              <a:gd name="connsiteX21" fmla="*/ 1571177 w 2213994"/>
              <a:gd name="connsiteY21" fmla="*/ 2118345 h 2180359"/>
              <a:gd name="connsiteX22" fmla="*/ 1400795 w 2213994"/>
              <a:gd name="connsiteY22" fmla="*/ 2180359 h 2180359"/>
              <a:gd name="connsiteX23" fmla="*/ 1287316 w 2213994"/>
              <a:gd name="connsiteY23" fmla="*/ 1983797 h 2180359"/>
              <a:gd name="connsiteX24" fmla="*/ 926677 w 2213994"/>
              <a:gd name="connsiteY24" fmla="*/ 1983797 h 2180359"/>
              <a:gd name="connsiteX25" fmla="*/ 813199 w 2213994"/>
              <a:gd name="connsiteY25" fmla="*/ 2180359 h 2180359"/>
              <a:gd name="connsiteX26" fmla="*/ 642817 w 2213994"/>
              <a:gd name="connsiteY26" fmla="*/ 2118345 h 2180359"/>
              <a:gd name="connsiteX27" fmla="*/ 682236 w 2213994"/>
              <a:gd name="connsiteY27" fmla="*/ 1894827 h 2180359"/>
              <a:gd name="connsiteX28" fmla="*/ 405971 w 2213994"/>
              <a:gd name="connsiteY28" fmla="*/ 1663013 h 2180359"/>
              <a:gd name="connsiteX29" fmla="*/ 192693 w 2213994"/>
              <a:gd name="connsiteY29" fmla="*/ 1740646 h 2180359"/>
              <a:gd name="connsiteX30" fmla="*/ 102035 w 2213994"/>
              <a:gd name="connsiteY30" fmla="*/ 1583621 h 2180359"/>
              <a:gd name="connsiteX31" fmla="*/ 275905 w 2213994"/>
              <a:gd name="connsiteY31" fmla="*/ 1437734 h 2180359"/>
              <a:gd name="connsiteX32" fmla="*/ 213281 w 2213994"/>
              <a:gd name="connsiteY32" fmla="*/ 1082574 h 2180359"/>
              <a:gd name="connsiteX33" fmla="*/ 0 w 2213994"/>
              <a:gd name="connsiteY33" fmla="*/ 1004952 h 2180359"/>
              <a:gd name="connsiteX34" fmla="*/ 31485 w 2213994"/>
              <a:gd name="connsiteY34" fmla="*/ 826390 h 2180359"/>
              <a:gd name="connsiteX35" fmla="*/ 258452 w 2213994"/>
              <a:gd name="connsiteY35" fmla="*/ 826396 h 2180359"/>
              <a:gd name="connsiteX36" fmla="*/ 438771 w 2213994"/>
              <a:gd name="connsiteY36" fmla="*/ 514074 h 2180359"/>
              <a:gd name="connsiteX37" fmla="*/ 325283 w 2213994"/>
              <a:gd name="connsiteY37" fmla="*/ 317518 h 2180359"/>
              <a:gd name="connsiteX38" fmla="*/ 464179 w 2213994"/>
              <a:gd name="connsiteY38" fmla="*/ 200970 h 2180359"/>
              <a:gd name="connsiteX39" fmla="*/ 638042 w 2213994"/>
              <a:gd name="connsiteY39" fmla="*/ 346866 h 2180359"/>
              <a:gd name="connsiteX40" fmla="*/ 976932 w 2213994"/>
              <a:gd name="connsiteY40" fmla="*/ 223520 h 218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13994" h="2180359">
                <a:moveTo>
                  <a:pt x="1106997" y="561989"/>
                </a:moveTo>
                <a:cubicBezTo>
                  <a:pt x="805394" y="561989"/>
                  <a:pt x="560897" y="806486"/>
                  <a:pt x="560897" y="1108089"/>
                </a:cubicBezTo>
                <a:cubicBezTo>
                  <a:pt x="560897" y="1409692"/>
                  <a:pt x="805394" y="1654189"/>
                  <a:pt x="1106997" y="1654189"/>
                </a:cubicBezTo>
                <a:cubicBezTo>
                  <a:pt x="1408600" y="1654189"/>
                  <a:pt x="1653097" y="1409692"/>
                  <a:pt x="1653097" y="1108089"/>
                </a:cubicBezTo>
                <a:cubicBezTo>
                  <a:pt x="1653097" y="806486"/>
                  <a:pt x="1408600" y="561989"/>
                  <a:pt x="1106997" y="561989"/>
                </a:cubicBezTo>
                <a:close/>
                <a:moveTo>
                  <a:pt x="1016339" y="0"/>
                </a:moveTo>
                <a:lnTo>
                  <a:pt x="1197655" y="0"/>
                </a:lnTo>
                <a:lnTo>
                  <a:pt x="1237062" y="223520"/>
                </a:lnTo>
                <a:cubicBezTo>
                  <a:pt x="1357231" y="241189"/>
                  <a:pt x="1472539" y="283158"/>
                  <a:pt x="1575952" y="346866"/>
                </a:cubicBezTo>
                <a:lnTo>
                  <a:pt x="1749815" y="200970"/>
                </a:lnTo>
                <a:lnTo>
                  <a:pt x="1888711" y="317518"/>
                </a:lnTo>
                <a:lnTo>
                  <a:pt x="1775222" y="514074"/>
                </a:lnTo>
                <a:cubicBezTo>
                  <a:pt x="1855919" y="604853"/>
                  <a:pt x="1917273" y="711121"/>
                  <a:pt x="1955541" y="826396"/>
                </a:cubicBezTo>
                <a:lnTo>
                  <a:pt x="2182509" y="826390"/>
                </a:lnTo>
                <a:lnTo>
                  <a:pt x="2213994" y="1004952"/>
                </a:lnTo>
                <a:lnTo>
                  <a:pt x="2000713" y="1082574"/>
                </a:lnTo>
                <a:cubicBezTo>
                  <a:pt x="2004179" y="1203985"/>
                  <a:pt x="1982871" y="1324830"/>
                  <a:pt x="1938089" y="1437734"/>
                </a:cubicBezTo>
                <a:lnTo>
                  <a:pt x="2111959" y="1583621"/>
                </a:lnTo>
                <a:lnTo>
                  <a:pt x="2021301" y="1740646"/>
                </a:lnTo>
                <a:lnTo>
                  <a:pt x="1808024" y="1663013"/>
                </a:lnTo>
                <a:cubicBezTo>
                  <a:pt x="1732638" y="1758248"/>
                  <a:pt x="1638637" y="1837123"/>
                  <a:pt x="1531759" y="1894827"/>
                </a:cubicBezTo>
                <a:lnTo>
                  <a:pt x="1571177" y="2118345"/>
                </a:lnTo>
                <a:lnTo>
                  <a:pt x="1400795" y="2180359"/>
                </a:lnTo>
                <a:lnTo>
                  <a:pt x="1287316" y="1983797"/>
                </a:lnTo>
                <a:cubicBezTo>
                  <a:pt x="1168351" y="2008293"/>
                  <a:pt x="1045642" y="2008293"/>
                  <a:pt x="926677" y="1983797"/>
                </a:cubicBezTo>
                <a:lnTo>
                  <a:pt x="813199" y="2180359"/>
                </a:lnTo>
                <a:lnTo>
                  <a:pt x="642817" y="2118345"/>
                </a:lnTo>
                <a:lnTo>
                  <a:pt x="682236" y="1894827"/>
                </a:lnTo>
                <a:cubicBezTo>
                  <a:pt x="575358" y="1837123"/>
                  <a:pt x="481357" y="1758247"/>
                  <a:pt x="405971" y="1663013"/>
                </a:cubicBezTo>
                <a:lnTo>
                  <a:pt x="192693" y="1740646"/>
                </a:lnTo>
                <a:lnTo>
                  <a:pt x="102035" y="1583621"/>
                </a:lnTo>
                <a:lnTo>
                  <a:pt x="275905" y="1437734"/>
                </a:lnTo>
                <a:cubicBezTo>
                  <a:pt x="231123" y="1324830"/>
                  <a:pt x="209814" y="1203985"/>
                  <a:pt x="213281" y="1082574"/>
                </a:cubicBezTo>
                <a:lnTo>
                  <a:pt x="0" y="1004952"/>
                </a:lnTo>
                <a:lnTo>
                  <a:pt x="31485" y="826390"/>
                </a:lnTo>
                <a:lnTo>
                  <a:pt x="258452" y="826396"/>
                </a:lnTo>
                <a:cubicBezTo>
                  <a:pt x="296720" y="711121"/>
                  <a:pt x="358074" y="604852"/>
                  <a:pt x="438771" y="514074"/>
                </a:cubicBezTo>
                <a:lnTo>
                  <a:pt x="325283" y="317518"/>
                </a:lnTo>
                <a:lnTo>
                  <a:pt x="464179" y="200970"/>
                </a:lnTo>
                <a:lnTo>
                  <a:pt x="638042" y="346866"/>
                </a:lnTo>
                <a:cubicBezTo>
                  <a:pt x="741454" y="283158"/>
                  <a:pt x="856763" y="241190"/>
                  <a:pt x="976932" y="2235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>
          <a:xfrm>
            <a:off x="5963908" y="3044043"/>
            <a:ext cx="357471" cy="357471"/>
          </a:xfrm>
          <a:custGeom>
            <a:avLst/>
            <a:gdLst>
              <a:gd name="connsiteX0" fmla="*/ 675641 w 1351280"/>
              <a:gd name="connsiteY0" fmla="*/ 436140 h 1351280"/>
              <a:gd name="connsiteX1" fmla="*/ 436140 w 1351280"/>
              <a:gd name="connsiteY1" fmla="*/ 675641 h 1351280"/>
              <a:gd name="connsiteX2" fmla="*/ 675641 w 1351280"/>
              <a:gd name="connsiteY2" fmla="*/ 915142 h 1351280"/>
              <a:gd name="connsiteX3" fmla="*/ 915142 w 1351280"/>
              <a:gd name="connsiteY3" fmla="*/ 675641 h 1351280"/>
              <a:gd name="connsiteX4" fmla="*/ 675641 w 1351280"/>
              <a:gd name="connsiteY4" fmla="*/ 436140 h 1351280"/>
              <a:gd name="connsiteX5" fmla="*/ 675640 w 1351280"/>
              <a:gd name="connsiteY5" fmla="*/ 0 h 1351280"/>
              <a:gd name="connsiteX6" fmla="*/ 1351280 w 1351280"/>
              <a:gd name="connsiteY6" fmla="*/ 675640 h 1351280"/>
              <a:gd name="connsiteX7" fmla="*/ 675640 w 1351280"/>
              <a:gd name="connsiteY7" fmla="*/ 1351280 h 1351280"/>
              <a:gd name="connsiteX8" fmla="*/ 0 w 1351280"/>
              <a:gd name="connsiteY8" fmla="*/ 675640 h 1351280"/>
              <a:gd name="connsiteX9" fmla="*/ 675640 w 1351280"/>
              <a:gd name="connsiteY9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280" h="1351280">
                <a:moveTo>
                  <a:pt x="675641" y="436140"/>
                </a:moveTo>
                <a:cubicBezTo>
                  <a:pt x="543368" y="436140"/>
                  <a:pt x="436140" y="543368"/>
                  <a:pt x="436140" y="675641"/>
                </a:cubicBezTo>
                <a:cubicBezTo>
                  <a:pt x="436140" y="807914"/>
                  <a:pt x="543368" y="915142"/>
                  <a:pt x="675641" y="915142"/>
                </a:cubicBezTo>
                <a:cubicBezTo>
                  <a:pt x="807914" y="915142"/>
                  <a:pt x="915142" y="807914"/>
                  <a:pt x="915142" y="675641"/>
                </a:cubicBezTo>
                <a:cubicBezTo>
                  <a:pt x="915142" y="543368"/>
                  <a:pt x="807914" y="436140"/>
                  <a:pt x="675641" y="436140"/>
                </a:cubicBezTo>
                <a:close/>
                <a:moveTo>
                  <a:pt x="675640" y="0"/>
                </a:moveTo>
                <a:cubicBezTo>
                  <a:pt x="1048786" y="0"/>
                  <a:pt x="1351280" y="302494"/>
                  <a:pt x="1351280" y="675640"/>
                </a:cubicBezTo>
                <a:cubicBezTo>
                  <a:pt x="1351280" y="1048786"/>
                  <a:pt x="1048786" y="1351280"/>
                  <a:pt x="675640" y="1351280"/>
                </a:cubicBezTo>
                <a:cubicBezTo>
                  <a:pt x="302494" y="1351280"/>
                  <a:pt x="0" y="1048786"/>
                  <a:pt x="0" y="675640"/>
                </a:cubicBezTo>
                <a:cubicBezTo>
                  <a:pt x="0" y="302494"/>
                  <a:pt x="302494" y="0"/>
                  <a:pt x="67564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15"/>
          <p:cNvSpPr/>
          <p:nvPr/>
        </p:nvSpPr>
        <p:spPr>
          <a:xfrm>
            <a:off x="7162263" y="2145003"/>
            <a:ext cx="294174" cy="294174"/>
          </a:xfrm>
          <a:custGeom>
            <a:avLst/>
            <a:gdLst>
              <a:gd name="connsiteX0" fmla="*/ 675641 w 1351280"/>
              <a:gd name="connsiteY0" fmla="*/ 436140 h 1351280"/>
              <a:gd name="connsiteX1" fmla="*/ 436140 w 1351280"/>
              <a:gd name="connsiteY1" fmla="*/ 675641 h 1351280"/>
              <a:gd name="connsiteX2" fmla="*/ 675641 w 1351280"/>
              <a:gd name="connsiteY2" fmla="*/ 915142 h 1351280"/>
              <a:gd name="connsiteX3" fmla="*/ 915142 w 1351280"/>
              <a:gd name="connsiteY3" fmla="*/ 675641 h 1351280"/>
              <a:gd name="connsiteX4" fmla="*/ 675641 w 1351280"/>
              <a:gd name="connsiteY4" fmla="*/ 436140 h 1351280"/>
              <a:gd name="connsiteX5" fmla="*/ 675640 w 1351280"/>
              <a:gd name="connsiteY5" fmla="*/ 0 h 1351280"/>
              <a:gd name="connsiteX6" fmla="*/ 1351280 w 1351280"/>
              <a:gd name="connsiteY6" fmla="*/ 675640 h 1351280"/>
              <a:gd name="connsiteX7" fmla="*/ 675640 w 1351280"/>
              <a:gd name="connsiteY7" fmla="*/ 1351280 h 1351280"/>
              <a:gd name="connsiteX8" fmla="*/ 0 w 1351280"/>
              <a:gd name="connsiteY8" fmla="*/ 675640 h 1351280"/>
              <a:gd name="connsiteX9" fmla="*/ 675640 w 1351280"/>
              <a:gd name="connsiteY9" fmla="*/ 0 h 13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280" h="1351280">
                <a:moveTo>
                  <a:pt x="675641" y="436140"/>
                </a:moveTo>
                <a:cubicBezTo>
                  <a:pt x="543368" y="436140"/>
                  <a:pt x="436140" y="543368"/>
                  <a:pt x="436140" y="675641"/>
                </a:cubicBezTo>
                <a:cubicBezTo>
                  <a:pt x="436140" y="807914"/>
                  <a:pt x="543368" y="915142"/>
                  <a:pt x="675641" y="915142"/>
                </a:cubicBezTo>
                <a:cubicBezTo>
                  <a:pt x="807914" y="915142"/>
                  <a:pt x="915142" y="807914"/>
                  <a:pt x="915142" y="675641"/>
                </a:cubicBezTo>
                <a:cubicBezTo>
                  <a:pt x="915142" y="543368"/>
                  <a:pt x="807914" y="436140"/>
                  <a:pt x="675641" y="436140"/>
                </a:cubicBezTo>
                <a:close/>
                <a:moveTo>
                  <a:pt x="675640" y="0"/>
                </a:moveTo>
                <a:cubicBezTo>
                  <a:pt x="1048786" y="0"/>
                  <a:pt x="1351280" y="302494"/>
                  <a:pt x="1351280" y="675640"/>
                </a:cubicBezTo>
                <a:cubicBezTo>
                  <a:pt x="1351280" y="1048786"/>
                  <a:pt x="1048786" y="1351280"/>
                  <a:pt x="675640" y="1351280"/>
                </a:cubicBezTo>
                <a:cubicBezTo>
                  <a:pt x="302494" y="1351280"/>
                  <a:pt x="0" y="1048786"/>
                  <a:pt x="0" y="675640"/>
                </a:cubicBezTo>
                <a:cubicBezTo>
                  <a:pt x="0" y="302494"/>
                  <a:pt x="302494" y="0"/>
                  <a:pt x="67564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Line Callout 2 3"/>
          <p:cNvSpPr/>
          <p:nvPr/>
        </p:nvSpPr>
        <p:spPr>
          <a:xfrm>
            <a:off x="8513379" y="1731150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575"/>
              <a:gd name="adj6" fmla="val -51809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Line Callout 2 17"/>
          <p:cNvSpPr/>
          <p:nvPr/>
        </p:nvSpPr>
        <p:spPr>
          <a:xfrm>
            <a:off x="8513379" y="2566333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886"/>
              <a:gd name="adj6" fmla="val -29442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Line Callout 2 18"/>
          <p:cNvSpPr/>
          <p:nvPr/>
        </p:nvSpPr>
        <p:spPr>
          <a:xfrm>
            <a:off x="8513379" y="3401514"/>
            <a:ext cx="1689474" cy="7421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029"/>
              <a:gd name="adj6" fmla="val -50967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Line Callout 2 20"/>
          <p:cNvSpPr/>
          <p:nvPr/>
        </p:nvSpPr>
        <p:spPr>
          <a:xfrm>
            <a:off x="2530256" y="1727685"/>
            <a:ext cx="1689081" cy="745605"/>
          </a:xfrm>
          <a:prstGeom prst="borderCallout2">
            <a:avLst>
              <a:gd name="adj1" fmla="val 27179"/>
              <a:gd name="adj2" fmla="val 173780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Line Callout 2 22"/>
          <p:cNvSpPr/>
          <p:nvPr/>
        </p:nvSpPr>
        <p:spPr>
          <a:xfrm>
            <a:off x="2525486" y="2562867"/>
            <a:ext cx="1689081" cy="745605"/>
          </a:xfrm>
          <a:prstGeom prst="borderCallout2">
            <a:avLst>
              <a:gd name="adj1" fmla="val 12630"/>
              <a:gd name="adj2" fmla="val 171671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22B3C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Line Callout 2 23"/>
          <p:cNvSpPr/>
          <p:nvPr/>
        </p:nvSpPr>
        <p:spPr>
          <a:xfrm>
            <a:off x="2525487" y="3398049"/>
            <a:ext cx="1689081" cy="745605"/>
          </a:xfrm>
          <a:prstGeom prst="borderCallout2">
            <a:avLst>
              <a:gd name="adj1" fmla="val -12147"/>
              <a:gd name="adj2" fmla="val 188755"/>
              <a:gd name="adj3" fmla="val 9313"/>
              <a:gd name="adj4" fmla="val 137009"/>
              <a:gd name="adj5" fmla="val 18130"/>
              <a:gd name="adj6" fmla="val 108610"/>
            </a:avLst>
          </a:prstGeom>
          <a:solidFill>
            <a:srgbClr val="1A889E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椭圆 8"/>
          <p:cNvSpPr/>
          <p:nvPr/>
        </p:nvSpPr>
        <p:spPr>
          <a:xfrm>
            <a:off x="5001591" y="1300548"/>
            <a:ext cx="1944216" cy="1944216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01591" y="3604804"/>
            <a:ext cx="1944216" cy="1944216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180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 rot="5400000">
            <a:off x="6513759" y="2445619"/>
            <a:ext cx="1944216" cy="1944216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 rot="16200000">
            <a:off x="3489423" y="2445619"/>
            <a:ext cx="1944216" cy="1944216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000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4806799" y="2310798"/>
            <a:ext cx="2327185" cy="2397856"/>
          </a:xfrm>
          <a:custGeom>
            <a:avLst/>
            <a:gdLst>
              <a:gd name="connsiteX0" fmla="*/ 1222158 w 2452851"/>
              <a:gd name="connsiteY0" fmla="*/ 0 h 2527338"/>
              <a:gd name="connsiteX1" fmla="*/ 2028245 w 2452851"/>
              <a:gd name="connsiteY1" fmla="*/ 428594 h 2527338"/>
              <a:gd name="connsiteX2" fmla="*/ 2071861 w 2452851"/>
              <a:gd name="connsiteY2" fmla="*/ 500388 h 2527338"/>
              <a:gd name="connsiteX3" fmla="*/ 2168127 w 2452851"/>
              <a:gd name="connsiteY3" fmla="*/ 579814 h 2527338"/>
              <a:gd name="connsiteX4" fmla="*/ 2452851 w 2452851"/>
              <a:gd name="connsiteY4" fmla="*/ 1267198 h 2527338"/>
              <a:gd name="connsiteX5" fmla="*/ 2168127 w 2452851"/>
              <a:gd name="connsiteY5" fmla="*/ 1954582 h 2527338"/>
              <a:gd name="connsiteX6" fmla="*/ 2121928 w 2452851"/>
              <a:gd name="connsiteY6" fmla="*/ 1992700 h 2527338"/>
              <a:gd name="connsiteX7" fmla="*/ 2109454 w 2452851"/>
              <a:gd name="connsiteY7" fmla="*/ 2018594 h 2527338"/>
              <a:gd name="connsiteX8" fmla="*/ 1254674 w 2452851"/>
              <a:gd name="connsiteY8" fmla="*/ 2527338 h 2527338"/>
              <a:gd name="connsiteX9" fmla="*/ 448587 w 2452851"/>
              <a:gd name="connsiteY9" fmla="*/ 2098745 h 2527338"/>
              <a:gd name="connsiteX10" fmla="*/ 435346 w 2452851"/>
              <a:gd name="connsiteY10" fmla="*/ 2076949 h 2527338"/>
              <a:gd name="connsiteX11" fmla="*/ 428594 w 2452851"/>
              <a:gd name="connsiteY11" fmla="*/ 2073284 h 2527338"/>
              <a:gd name="connsiteX12" fmla="*/ 0 w 2452851"/>
              <a:gd name="connsiteY12" fmla="*/ 1267197 h 2527338"/>
              <a:gd name="connsiteX13" fmla="*/ 284724 w 2452851"/>
              <a:gd name="connsiteY13" fmla="*/ 579813 h 2527338"/>
              <a:gd name="connsiteX14" fmla="*/ 365081 w 2452851"/>
              <a:gd name="connsiteY14" fmla="*/ 513513 h 2527338"/>
              <a:gd name="connsiteX15" fmla="*/ 367379 w 2452851"/>
              <a:gd name="connsiteY15" fmla="*/ 508744 h 2527338"/>
              <a:gd name="connsiteX16" fmla="*/ 1222158 w 2452851"/>
              <a:gd name="connsiteY16" fmla="*/ 0 h 252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52851" h="2527338">
                <a:moveTo>
                  <a:pt x="1222158" y="0"/>
                </a:moveTo>
                <a:cubicBezTo>
                  <a:pt x="1557708" y="0"/>
                  <a:pt x="1853550" y="170011"/>
                  <a:pt x="2028245" y="428594"/>
                </a:cubicBezTo>
                <a:lnTo>
                  <a:pt x="2071861" y="500388"/>
                </a:lnTo>
                <a:lnTo>
                  <a:pt x="2168127" y="579814"/>
                </a:lnTo>
                <a:cubicBezTo>
                  <a:pt x="2344044" y="755731"/>
                  <a:pt x="2452851" y="998758"/>
                  <a:pt x="2452851" y="1267198"/>
                </a:cubicBezTo>
                <a:cubicBezTo>
                  <a:pt x="2452851" y="1535638"/>
                  <a:pt x="2344044" y="1778665"/>
                  <a:pt x="2168127" y="1954582"/>
                </a:cubicBezTo>
                <a:lnTo>
                  <a:pt x="2121928" y="1992700"/>
                </a:lnTo>
                <a:lnTo>
                  <a:pt x="2109454" y="2018594"/>
                </a:lnTo>
                <a:cubicBezTo>
                  <a:pt x="1944838" y="2321625"/>
                  <a:pt x="1623779" y="2527338"/>
                  <a:pt x="1254674" y="2527338"/>
                </a:cubicBezTo>
                <a:cubicBezTo>
                  <a:pt x="919124" y="2527338"/>
                  <a:pt x="623282" y="2357327"/>
                  <a:pt x="448587" y="2098745"/>
                </a:cubicBezTo>
                <a:lnTo>
                  <a:pt x="435346" y="2076949"/>
                </a:lnTo>
                <a:lnTo>
                  <a:pt x="428594" y="2073284"/>
                </a:lnTo>
                <a:cubicBezTo>
                  <a:pt x="170011" y="1898589"/>
                  <a:pt x="0" y="1602747"/>
                  <a:pt x="0" y="1267197"/>
                </a:cubicBezTo>
                <a:cubicBezTo>
                  <a:pt x="0" y="998757"/>
                  <a:pt x="108807" y="755730"/>
                  <a:pt x="284724" y="579813"/>
                </a:cubicBezTo>
                <a:lnTo>
                  <a:pt x="365081" y="513513"/>
                </a:lnTo>
                <a:lnTo>
                  <a:pt x="367379" y="508744"/>
                </a:lnTo>
                <a:cubicBezTo>
                  <a:pt x="531995" y="205713"/>
                  <a:pt x="853053" y="0"/>
                  <a:pt x="12221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828409" y="5113426"/>
            <a:ext cx="290578" cy="291578"/>
            <a:chOff x="6072673" y="5471834"/>
            <a:chExt cx="290578" cy="291578"/>
          </a:xfrm>
        </p:grpSpPr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6072673" y="5471834"/>
              <a:ext cx="290578" cy="291578"/>
            </a:xfrm>
            <a:custGeom>
              <a:avLst/>
              <a:gdLst>
                <a:gd name="T0" fmla="*/ 243 w 243"/>
                <a:gd name="T1" fmla="*/ 64 h 244"/>
                <a:gd name="T2" fmla="*/ 243 w 243"/>
                <a:gd name="T3" fmla="*/ 70 h 244"/>
                <a:gd name="T4" fmla="*/ 235 w 243"/>
                <a:gd name="T5" fmla="*/ 91 h 244"/>
                <a:gd name="T6" fmla="*/ 212 w 243"/>
                <a:gd name="T7" fmla="*/ 114 h 244"/>
                <a:gd name="T8" fmla="*/ 199 w 243"/>
                <a:gd name="T9" fmla="*/ 119 h 244"/>
                <a:gd name="T10" fmla="*/ 197 w 243"/>
                <a:gd name="T11" fmla="*/ 120 h 244"/>
                <a:gd name="T12" fmla="*/ 198 w 243"/>
                <a:gd name="T13" fmla="*/ 128 h 244"/>
                <a:gd name="T14" fmla="*/ 192 w 243"/>
                <a:gd name="T15" fmla="*/ 162 h 244"/>
                <a:gd name="T16" fmla="*/ 149 w 243"/>
                <a:gd name="T17" fmla="*/ 207 h 244"/>
                <a:gd name="T18" fmla="*/ 106 w 243"/>
                <a:gd name="T19" fmla="*/ 214 h 244"/>
                <a:gd name="T20" fmla="*/ 68 w 243"/>
                <a:gd name="T21" fmla="*/ 201 h 244"/>
                <a:gd name="T22" fmla="*/ 65 w 243"/>
                <a:gd name="T23" fmla="*/ 201 h 244"/>
                <a:gd name="T24" fmla="*/ 1 w 243"/>
                <a:gd name="T25" fmla="*/ 243 h 244"/>
                <a:gd name="T26" fmla="*/ 0 w 243"/>
                <a:gd name="T27" fmla="*/ 244 h 244"/>
                <a:gd name="T28" fmla="*/ 0 w 243"/>
                <a:gd name="T29" fmla="*/ 243 h 244"/>
                <a:gd name="T30" fmla="*/ 43 w 243"/>
                <a:gd name="T31" fmla="*/ 178 h 244"/>
                <a:gd name="T32" fmla="*/ 43 w 243"/>
                <a:gd name="T33" fmla="*/ 176 h 244"/>
                <a:gd name="T34" fmla="*/ 32 w 243"/>
                <a:gd name="T35" fmla="*/ 150 h 244"/>
                <a:gd name="T36" fmla="*/ 30 w 243"/>
                <a:gd name="T37" fmla="*/ 125 h 244"/>
                <a:gd name="T38" fmla="*/ 44 w 243"/>
                <a:gd name="T39" fmla="*/ 84 h 244"/>
                <a:gd name="T40" fmla="*/ 75 w 243"/>
                <a:gd name="T41" fmla="*/ 56 h 244"/>
                <a:gd name="T42" fmla="*/ 101 w 243"/>
                <a:gd name="T43" fmla="*/ 47 h 244"/>
                <a:gd name="T44" fmla="*/ 121 w 243"/>
                <a:gd name="T45" fmla="*/ 47 h 244"/>
                <a:gd name="T46" fmla="*/ 123 w 243"/>
                <a:gd name="T47" fmla="*/ 47 h 244"/>
                <a:gd name="T48" fmla="*/ 126 w 243"/>
                <a:gd name="T49" fmla="*/ 38 h 244"/>
                <a:gd name="T50" fmla="*/ 146 w 243"/>
                <a:gd name="T51" fmla="*/ 13 h 244"/>
                <a:gd name="T52" fmla="*/ 167 w 243"/>
                <a:gd name="T53" fmla="*/ 2 h 244"/>
                <a:gd name="T54" fmla="*/ 178 w 243"/>
                <a:gd name="T55" fmla="*/ 0 h 244"/>
                <a:gd name="T56" fmla="*/ 180 w 243"/>
                <a:gd name="T57" fmla="*/ 0 h 244"/>
                <a:gd name="T58" fmla="*/ 186 w 243"/>
                <a:gd name="T59" fmla="*/ 0 h 244"/>
                <a:gd name="T60" fmla="*/ 187 w 243"/>
                <a:gd name="T61" fmla="*/ 0 h 244"/>
                <a:gd name="T62" fmla="*/ 214 w 243"/>
                <a:gd name="T63" fmla="*/ 9 h 244"/>
                <a:gd name="T64" fmla="*/ 242 w 243"/>
                <a:gd name="T65" fmla="*/ 50 h 244"/>
                <a:gd name="T66" fmla="*/ 243 w 243"/>
                <a:gd name="T67" fmla="*/ 57 h 244"/>
                <a:gd name="T68" fmla="*/ 243 w 243"/>
                <a:gd name="T69" fmla="*/ 64 h 244"/>
                <a:gd name="T70" fmla="*/ 167 w 243"/>
                <a:gd name="T71" fmla="*/ 129 h 244"/>
                <a:gd name="T72" fmla="*/ 166 w 243"/>
                <a:gd name="T73" fmla="*/ 120 h 244"/>
                <a:gd name="T74" fmla="*/ 165 w 243"/>
                <a:gd name="T75" fmla="*/ 119 h 244"/>
                <a:gd name="T76" fmla="*/ 160 w 243"/>
                <a:gd name="T77" fmla="*/ 117 h 244"/>
                <a:gd name="T78" fmla="*/ 158 w 243"/>
                <a:gd name="T79" fmla="*/ 118 h 244"/>
                <a:gd name="T80" fmla="*/ 137 w 243"/>
                <a:gd name="T81" fmla="*/ 139 h 244"/>
                <a:gd name="T82" fmla="*/ 105 w 243"/>
                <a:gd name="T83" fmla="*/ 138 h 244"/>
                <a:gd name="T84" fmla="*/ 99 w 243"/>
                <a:gd name="T85" fmla="*/ 120 h 244"/>
                <a:gd name="T86" fmla="*/ 106 w 243"/>
                <a:gd name="T87" fmla="*/ 105 h 244"/>
                <a:gd name="T88" fmla="*/ 126 w 243"/>
                <a:gd name="T89" fmla="*/ 85 h 244"/>
                <a:gd name="T90" fmla="*/ 126 w 243"/>
                <a:gd name="T91" fmla="*/ 83 h 244"/>
                <a:gd name="T92" fmla="*/ 125 w 243"/>
                <a:gd name="T93" fmla="*/ 79 h 244"/>
                <a:gd name="T94" fmla="*/ 123 w 243"/>
                <a:gd name="T95" fmla="*/ 77 h 244"/>
                <a:gd name="T96" fmla="*/ 89 w 243"/>
                <a:gd name="T97" fmla="*/ 83 h 244"/>
                <a:gd name="T98" fmla="*/ 61 w 243"/>
                <a:gd name="T99" fmla="*/ 138 h 244"/>
                <a:gd name="T100" fmla="*/ 74 w 243"/>
                <a:gd name="T101" fmla="*/ 165 h 244"/>
                <a:gd name="T102" fmla="*/ 127 w 243"/>
                <a:gd name="T103" fmla="*/ 182 h 244"/>
                <a:gd name="T104" fmla="*/ 167 w 243"/>
                <a:gd name="T105" fmla="*/ 129 h 244"/>
                <a:gd name="T106" fmla="*/ 183 w 243"/>
                <a:gd name="T107" fmla="*/ 92 h 244"/>
                <a:gd name="T108" fmla="*/ 214 w 243"/>
                <a:gd name="T109" fmla="*/ 61 h 244"/>
                <a:gd name="T110" fmla="*/ 183 w 243"/>
                <a:gd name="T111" fmla="*/ 31 h 244"/>
                <a:gd name="T112" fmla="*/ 152 w 243"/>
                <a:gd name="T113" fmla="*/ 61 h 244"/>
                <a:gd name="T114" fmla="*/ 183 w 243"/>
                <a:gd name="T115" fmla="*/ 9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3" h="244">
                  <a:moveTo>
                    <a:pt x="243" y="64"/>
                  </a:moveTo>
                  <a:cubicBezTo>
                    <a:pt x="243" y="66"/>
                    <a:pt x="243" y="68"/>
                    <a:pt x="243" y="70"/>
                  </a:cubicBezTo>
                  <a:cubicBezTo>
                    <a:pt x="242" y="77"/>
                    <a:pt x="239" y="84"/>
                    <a:pt x="235" y="91"/>
                  </a:cubicBezTo>
                  <a:cubicBezTo>
                    <a:pt x="230" y="101"/>
                    <a:pt x="222" y="109"/>
                    <a:pt x="212" y="114"/>
                  </a:cubicBezTo>
                  <a:cubicBezTo>
                    <a:pt x="208" y="116"/>
                    <a:pt x="203" y="118"/>
                    <a:pt x="199" y="119"/>
                  </a:cubicBezTo>
                  <a:cubicBezTo>
                    <a:pt x="198" y="119"/>
                    <a:pt x="198" y="120"/>
                    <a:pt x="197" y="120"/>
                  </a:cubicBezTo>
                  <a:cubicBezTo>
                    <a:pt x="198" y="122"/>
                    <a:pt x="198" y="125"/>
                    <a:pt x="198" y="128"/>
                  </a:cubicBezTo>
                  <a:cubicBezTo>
                    <a:pt x="198" y="139"/>
                    <a:pt x="197" y="151"/>
                    <a:pt x="192" y="162"/>
                  </a:cubicBezTo>
                  <a:cubicBezTo>
                    <a:pt x="184" y="182"/>
                    <a:pt x="169" y="197"/>
                    <a:pt x="149" y="207"/>
                  </a:cubicBezTo>
                  <a:cubicBezTo>
                    <a:pt x="136" y="213"/>
                    <a:pt x="121" y="215"/>
                    <a:pt x="106" y="214"/>
                  </a:cubicBezTo>
                  <a:cubicBezTo>
                    <a:pt x="92" y="213"/>
                    <a:pt x="80" y="208"/>
                    <a:pt x="68" y="201"/>
                  </a:cubicBezTo>
                  <a:cubicBezTo>
                    <a:pt x="67" y="200"/>
                    <a:pt x="66" y="200"/>
                    <a:pt x="65" y="201"/>
                  </a:cubicBezTo>
                  <a:cubicBezTo>
                    <a:pt x="44" y="215"/>
                    <a:pt x="22" y="229"/>
                    <a:pt x="1" y="243"/>
                  </a:cubicBezTo>
                  <a:cubicBezTo>
                    <a:pt x="1" y="243"/>
                    <a:pt x="0" y="244"/>
                    <a:pt x="0" y="244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15" y="221"/>
                    <a:pt x="29" y="199"/>
                    <a:pt x="43" y="178"/>
                  </a:cubicBezTo>
                  <a:cubicBezTo>
                    <a:pt x="44" y="177"/>
                    <a:pt x="44" y="177"/>
                    <a:pt x="43" y="176"/>
                  </a:cubicBezTo>
                  <a:cubicBezTo>
                    <a:pt x="38" y="168"/>
                    <a:pt x="35" y="159"/>
                    <a:pt x="32" y="150"/>
                  </a:cubicBezTo>
                  <a:cubicBezTo>
                    <a:pt x="31" y="142"/>
                    <a:pt x="30" y="133"/>
                    <a:pt x="30" y="125"/>
                  </a:cubicBezTo>
                  <a:cubicBezTo>
                    <a:pt x="31" y="110"/>
                    <a:pt x="36" y="97"/>
                    <a:pt x="44" y="84"/>
                  </a:cubicBezTo>
                  <a:cubicBezTo>
                    <a:pt x="52" y="72"/>
                    <a:pt x="62" y="63"/>
                    <a:pt x="75" y="56"/>
                  </a:cubicBezTo>
                  <a:cubicBezTo>
                    <a:pt x="83" y="52"/>
                    <a:pt x="92" y="49"/>
                    <a:pt x="101" y="47"/>
                  </a:cubicBezTo>
                  <a:cubicBezTo>
                    <a:pt x="108" y="46"/>
                    <a:pt x="114" y="46"/>
                    <a:pt x="121" y="47"/>
                  </a:cubicBezTo>
                  <a:cubicBezTo>
                    <a:pt x="122" y="47"/>
                    <a:pt x="123" y="47"/>
                    <a:pt x="123" y="47"/>
                  </a:cubicBezTo>
                  <a:cubicBezTo>
                    <a:pt x="124" y="44"/>
                    <a:pt x="125" y="41"/>
                    <a:pt x="126" y="38"/>
                  </a:cubicBezTo>
                  <a:cubicBezTo>
                    <a:pt x="130" y="28"/>
                    <a:pt x="137" y="19"/>
                    <a:pt x="146" y="13"/>
                  </a:cubicBezTo>
                  <a:cubicBezTo>
                    <a:pt x="152" y="8"/>
                    <a:pt x="159" y="4"/>
                    <a:pt x="167" y="2"/>
                  </a:cubicBezTo>
                  <a:cubicBezTo>
                    <a:pt x="170" y="1"/>
                    <a:pt x="174" y="1"/>
                    <a:pt x="178" y="0"/>
                  </a:cubicBezTo>
                  <a:cubicBezTo>
                    <a:pt x="179" y="0"/>
                    <a:pt x="179" y="0"/>
                    <a:pt x="180" y="0"/>
                  </a:cubicBezTo>
                  <a:cubicBezTo>
                    <a:pt x="182" y="0"/>
                    <a:pt x="184" y="0"/>
                    <a:pt x="186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7" y="1"/>
                    <a:pt x="206" y="4"/>
                    <a:pt x="214" y="9"/>
                  </a:cubicBezTo>
                  <a:cubicBezTo>
                    <a:pt x="229" y="18"/>
                    <a:pt x="239" y="32"/>
                    <a:pt x="242" y="50"/>
                  </a:cubicBezTo>
                  <a:cubicBezTo>
                    <a:pt x="243" y="52"/>
                    <a:pt x="243" y="55"/>
                    <a:pt x="243" y="57"/>
                  </a:cubicBezTo>
                  <a:cubicBezTo>
                    <a:pt x="243" y="59"/>
                    <a:pt x="243" y="61"/>
                    <a:pt x="243" y="64"/>
                  </a:cubicBezTo>
                  <a:close/>
                  <a:moveTo>
                    <a:pt x="167" y="129"/>
                  </a:moveTo>
                  <a:cubicBezTo>
                    <a:pt x="167" y="126"/>
                    <a:pt x="167" y="123"/>
                    <a:pt x="166" y="120"/>
                  </a:cubicBezTo>
                  <a:cubicBezTo>
                    <a:pt x="166" y="120"/>
                    <a:pt x="166" y="119"/>
                    <a:pt x="165" y="119"/>
                  </a:cubicBezTo>
                  <a:cubicBezTo>
                    <a:pt x="164" y="118"/>
                    <a:pt x="162" y="118"/>
                    <a:pt x="160" y="117"/>
                  </a:cubicBezTo>
                  <a:cubicBezTo>
                    <a:pt x="159" y="117"/>
                    <a:pt x="159" y="117"/>
                    <a:pt x="158" y="118"/>
                  </a:cubicBezTo>
                  <a:cubicBezTo>
                    <a:pt x="151" y="125"/>
                    <a:pt x="144" y="132"/>
                    <a:pt x="137" y="139"/>
                  </a:cubicBezTo>
                  <a:cubicBezTo>
                    <a:pt x="128" y="147"/>
                    <a:pt x="113" y="146"/>
                    <a:pt x="105" y="138"/>
                  </a:cubicBezTo>
                  <a:cubicBezTo>
                    <a:pt x="101" y="133"/>
                    <a:pt x="99" y="127"/>
                    <a:pt x="99" y="120"/>
                  </a:cubicBezTo>
                  <a:cubicBezTo>
                    <a:pt x="99" y="114"/>
                    <a:pt x="102" y="109"/>
                    <a:pt x="106" y="105"/>
                  </a:cubicBezTo>
                  <a:cubicBezTo>
                    <a:pt x="113" y="98"/>
                    <a:pt x="119" y="92"/>
                    <a:pt x="126" y="85"/>
                  </a:cubicBezTo>
                  <a:cubicBezTo>
                    <a:pt x="126" y="85"/>
                    <a:pt x="127" y="84"/>
                    <a:pt x="126" y="83"/>
                  </a:cubicBezTo>
                  <a:cubicBezTo>
                    <a:pt x="126" y="82"/>
                    <a:pt x="125" y="80"/>
                    <a:pt x="125" y="79"/>
                  </a:cubicBezTo>
                  <a:cubicBezTo>
                    <a:pt x="124" y="78"/>
                    <a:pt x="124" y="77"/>
                    <a:pt x="123" y="77"/>
                  </a:cubicBezTo>
                  <a:cubicBezTo>
                    <a:pt x="111" y="75"/>
                    <a:pt x="99" y="77"/>
                    <a:pt x="89" y="83"/>
                  </a:cubicBezTo>
                  <a:cubicBezTo>
                    <a:pt x="69" y="93"/>
                    <a:pt x="57" y="115"/>
                    <a:pt x="61" y="138"/>
                  </a:cubicBezTo>
                  <a:cubicBezTo>
                    <a:pt x="62" y="148"/>
                    <a:pt x="67" y="158"/>
                    <a:pt x="74" y="165"/>
                  </a:cubicBezTo>
                  <a:cubicBezTo>
                    <a:pt x="88" y="181"/>
                    <a:pt x="106" y="187"/>
                    <a:pt x="127" y="182"/>
                  </a:cubicBezTo>
                  <a:cubicBezTo>
                    <a:pt x="151" y="176"/>
                    <a:pt x="168" y="154"/>
                    <a:pt x="167" y="129"/>
                  </a:cubicBezTo>
                  <a:close/>
                  <a:moveTo>
                    <a:pt x="183" y="92"/>
                  </a:moveTo>
                  <a:cubicBezTo>
                    <a:pt x="200" y="92"/>
                    <a:pt x="214" y="78"/>
                    <a:pt x="214" y="61"/>
                  </a:cubicBezTo>
                  <a:cubicBezTo>
                    <a:pt x="214" y="44"/>
                    <a:pt x="200" y="31"/>
                    <a:pt x="183" y="31"/>
                  </a:cubicBezTo>
                  <a:cubicBezTo>
                    <a:pt x="166" y="31"/>
                    <a:pt x="152" y="45"/>
                    <a:pt x="152" y="61"/>
                  </a:cubicBezTo>
                  <a:cubicBezTo>
                    <a:pt x="152" y="79"/>
                    <a:pt x="166" y="92"/>
                    <a:pt x="183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6295233" y="5471834"/>
              <a:ext cx="68018" cy="68018"/>
            </a:xfrm>
            <a:custGeom>
              <a:avLst/>
              <a:gdLst>
                <a:gd name="T0" fmla="*/ 57 w 57"/>
                <a:gd name="T1" fmla="*/ 57 h 57"/>
                <a:gd name="T2" fmla="*/ 56 w 57"/>
                <a:gd name="T3" fmla="*/ 50 h 57"/>
                <a:gd name="T4" fmla="*/ 28 w 57"/>
                <a:gd name="T5" fmla="*/ 9 h 57"/>
                <a:gd name="T6" fmla="*/ 1 w 57"/>
                <a:gd name="T7" fmla="*/ 0 h 57"/>
                <a:gd name="T8" fmla="*/ 0 w 57"/>
                <a:gd name="T9" fmla="*/ 0 h 57"/>
                <a:gd name="T10" fmla="*/ 57 w 57"/>
                <a:gd name="T11" fmla="*/ 0 h 57"/>
                <a:gd name="T12" fmla="*/ 57 w 57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cubicBezTo>
                    <a:pt x="57" y="55"/>
                    <a:pt x="57" y="52"/>
                    <a:pt x="56" y="50"/>
                  </a:cubicBezTo>
                  <a:cubicBezTo>
                    <a:pt x="53" y="32"/>
                    <a:pt x="43" y="18"/>
                    <a:pt x="28" y="9"/>
                  </a:cubicBezTo>
                  <a:cubicBezTo>
                    <a:pt x="20" y="4"/>
                    <a:pt x="1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9" y="0"/>
                    <a:pt x="38" y="0"/>
                    <a:pt x="57" y="0"/>
                  </a:cubicBezTo>
                  <a:cubicBezTo>
                    <a:pt x="57" y="19"/>
                    <a:pt x="57" y="38"/>
                    <a:pt x="57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117108" y="2874450"/>
            <a:ext cx="260796" cy="262324"/>
            <a:chOff x="3867998" y="3603172"/>
            <a:chExt cx="260796" cy="262324"/>
          </a:xfrm>
        </p:grpSpPr>
        <p:sp>
          <p:nvSpPr>
            <p:cNvPr id="18" name="Freeform 14"/>
            <p:cNvSpPr/>
            <p:nvPr/>
          </p:nvSpPr>
          <p:spPr bwMode="auto">
            <a:xfrm>
              <a:off x="3867998" y="3695877"/>
              <a:ext cx="73349" cy="169619"/>
            </a:xfrm>
            <a:custGeom>
              <a:avLst/>
              <a:gdLst>
                <a:gd name="T0" fmla="*/ 60 w 60"/>
                <a:gd name="T1" fmla="*/ 69 h 139"/>
                <a:gd name="T2" fmla="*/ 60 w 60"/>
                <a:gd name="T3" fmla="*/ 123 h 139"/>
                <a:gd name="T4" fmla="*/ 59 w 60"/>
                <a:gd name="T5" fmla="*/ 132 h 139"/>
                <a:gd name="T6" fmla="*/ 50 w 60"/>
                <a:gd name="T7" fmla="*/ 139 h 139"/>
                <a:gd name="T8" fmla="*/ 47 w 60"/>
                <a:gd name="T9" fmla="*/ 139 h 139"/>
                <a:gd name="T10" fmla="*/ 14 w 60"/>
                <a:gd name="T11" fmla="*/ 139 h 139"/>
                <a:gd name="T12" fmla="*/ 9 w 60"/>
                <a:gd name="T13" fmla="*/ 138 h 139"/>
                <a:gd name="T14" fmla="*/ 0 w 60"/>
                <a:gd name="T15" fmla="*/ 127 h 139"/>
                <a:gd name="T16" fmla="*/ 0 w 60"/>
                <a:gd name="T17" fmla="*/ 123 h 139"/>
                <a:gd name="T18" fmla="*/ 0 w 60"/>
                <a:gd name="T19" fmla="*/ 16 h 139"/>
                <a:gd name="T20" fmla="*/ 0 w 60"/>
                <a:gd name="T21" fmla="*/ 10 h 139"/>
                <a:gd name="T22" fmla="*/ 12 w 60"/>
                <a:gd name="T23" fmla="*/ 1 h 139"/>
                <a:gd name="T24" fmla="*/ 47 w 60"/>
                <a:gd name="T25" fmla="*/ 1 h 139"/>
                <a:gd name="T26" fmla="*/ 52 w 60"/>
                <a:gd name="T27" fmla="*/ 1 h 139"/>
                <a:gd name="T28" fmla="*/ 60 w 60"/>
                <a:gd name="T29" fmla="*/ 12 h 139"/>
                <a:gd name="T30" fmla="*/ 60 w 60"/>
                <a:gd name="T31" fmla="*/ 17 h 139"/>
                <a:gd name="T32" fmla="*/ 60 w 60"/>
                <a:gd name="T33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139">
                  <a:moveTo>
                    <a:pt x="60" y="69"/>
                  </a:moveTo>
                  <a:cubicBezTo>
                    <a:pt x="60" y="87"/>
                    <a:pt x="60" y="105"/>
                    <a:pt x="60" y="123"/>
                  </a:cubicBezTo>
                  <a:cubicBezTo>
                    <a:pt x="60" y="126"/>
                    <a:pt x="60" y="129"/>
                    <a:pt x="59" y="132"/>
                  </a:cubicBezTo>
                  <a:cubicBezTo>
                    <a:pt x="58" y="136"/>
                    <a:pt x="55" y="138"/>
                    <a:pt x="50" y="139"/>
                  </a:cubicBezTo>
                  <a:cubicBezTo>
                    <a:pt x="49" y="139"/>
                    <a:pt x="48" y="139"/>
                    <a:pt x="47" y="139"/>
                  </a:cubicBezTo>
                  <a:cubicBezTo>
                    <a:pt x="36" y="139"/>
                    <a:pt x="25" y="139"/>
                    <a:pt x="14" y="139"/>
                  </a:cubicBezTo>
                  <a:cubicBezTo>
                    <a:pt x="13" y="139"/>
                    <a:pt x="11" y="139"/>
                    <a:pt x="9" y="138"/>
                  </a:cubicBezTo>
                  <a:cubicBezTo>
                    <a:pt x="3" y="137"/>
                    <a:pt x="0" y="133"/>
                    <a:pt x="0" y="127"/>
                  </a:cubicBezTo>
                  <a:cubicBezTo>
                    <a:pt x="0" y="126"/>
                    <a:pt x="0" y="124"/>
                    <a:pt x="0" y="123"/>
                  </a:cubicBezTo>
                  <a:cubicBezTo>
                    <a:pt x="0" y="87"/>
                    <a:pt x="0" y="52"/>
                    <a:pt x="0" y="16"/>
                  </a:cubicBezTo>
                  <a:cubicBezTo>
                    <a:pt x="0" y="14"/>
                    <a:pt x="0" y="12"/>
                    <a:pt x="0" y="10"/>
                  </a:cubicBezTo>
                  <a:cubicBezTo>
                    <a:pt x="2" y="4"/>
                    <a:pt x="6" y="1"/>
                    <a:pt x="12" y="1"/>
                  </a:cubicBezTo>
                  <a:cubicBezTo>
                    <a:pt x="24" y="0"/>
                    <a:pt x="35" y="0"/>
                    <a:pt x="47" y="1"/>
                  </a:cubicBezTo>
                  <a:cubicBezTo>
                    <a:pt x="49" y="1"/>
                    <a:pt x="50" y="1"/>
                    <a:pt x="52" y="1"/>
                  </a:cubicBezTo>
                  <a:cubicBezTo>
                    <a:pt x="57" y="2"/>
                    <a:pt x="60" y="6"/>
                    <a:pt x="60" y="12"/>
                  </a:cubicBezTo>
                  <a:cubicBezTo>
                    <a:pt x="60" y="13"/>
                    <a:pt x="60" y="15"/>
                    <a:pt x="60" y="17"/>
                  </a:cubicBezTo>
                  <a:cubicBezTo>
                    <a:pt x="60" y="34"/>
                    <a:pt x="60" y="52"/>
                    <a:pt x="60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5"/>
            <p:cNvSpPr/>
            <p:nvPr/>
          </p:nvSpPr>
          <p:spPr bwMode="auto">
            <a:xfrm>
              <a:off x="3960703" y="3603172"/>
              <a:ext cx="74368" cy="149754"/>
            </a:xfrm>
            <a:custGeom>
              <a:avLst/>
              <a:gdLst>
                <a:gd name="T0" fmla="*/ 61 w 61"/>
                <a:gd name="T1" fmla="*/ 61 h 123"/>
                <a:gd name="T2" fmla="*/ 61 w 61"/>
                <a:gd name="T3" fmla="*/ 108 h 123"/>
                <a:gd name="T4" fmla="*/ 57 w 61"/>
                <a:gd name="T5" fmla="*/ 118 h 123"/>
                <a:gd name="T6" fmla="*/ 46 w 61"/>
                <a:gd name="T7" fmla="*/ 123 h 123"/>
                <a:gd name="T8" fmla="*/ 14 w 61"/>
                <a:gd name="T9" fmla="*/ 123 h 123"/>
                <a:gd name="T10" fmla="*/ 0 w 61"/>
                <a:gd name="T11" fmla="*/ 109 h 123"/>
                <a:gd name="T12" fmla="*/ 0 w 61"/>
                <a:gd name="T13" fmla="*/ 93 h 123"/>
                <a:gd name="T14" fmla="*/ 0 w 61"/>
                <a:gd name="T15" fmla="*/ 15 h 123"/>
                <a:gd name="T16" fmla="*/ 1 w 61"/>
                <a:gd name="T17" fmla="*/ 9 h 123"/>
                <a:gd name="T18" fmla="*/ 11 w 61"/>
                <a:gd name="T19" fmla="*/ 0 h 123"/>
                <a:gd name="T20" fmla="*/ 15 w 61"/>
                <a:gd name="T21" fmla="*/ 0 h 123"/>
                <a:gd name="T22" fmla="*/ 46 w 61"/>
                <a:gd name="T23" fmla="*/ 0 h 123"/>
                <a:gd name="T24" fmla="*/ 53 w 61"/>
                <a:gd name="T25" fmla="*/ 1 h 123"/>
                <a:gd name="T26" fmla="*/ 60 w 61"/>
                <a:gd name="T27" fmla="*/ 8 h 123"/>
                <a:gd name="T28" fmla="*/ 61 w 61"/>
                <a:gd name="T29" fmla="*/ 15 h 123"/>
                <a:gd name="T30" fmla="*/ 61 w 61"/>
                <a:gd name="T31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23">
                  <a:moveTo>
                    <a:pt x="61" y="61"/>
                  </a:moveTo>
                  <a:cubicBezTo>
                    <a:pt x="61" y="77"/>
                    <a:pt x="61" y="92"/>
                    <a:pt x="61" y="108"/>
                  </a:cubicBezTo>
                  <a:cubicBezTo>
                    <a:pt x="61" y="112"/>
                    <a:pt x="60" y="115"/>
                    <a:pt x="57" y="118"/>
                  </a:cubicBezTo>
                  <a:cubicBezTo>
                    <a:pt x="54" y="122"/>
                    <a:pt x="50" y="123"/>
                    <a:pt x="46" y="123"/>
                  </a:cubicBezTo>
                  <a:cubicBezTo>
                    <a:pt x="35" y="123"/>
                    <a:pt x="25" y="123"/>
                    <a:pt x="14" y="123"/>
                  </a:cubicBezTo>
                  <a:cubicBezTo>
                    <a:pt x="6" y="123"/>
                    <a:pt x="0" y="117"/>
                    <a:pt x="0" y="109"/>
                  </a:cubicBezTo>
                  <a:cubicBezTo>
                    <a:pt x="0" y="103"/>
                    <a:pt x="0" y="98"/>
                    <a:pt x="0" y="93"/>
                  </a:cubicBezTo>
                  <a:cubicBezTo>
                    <a:pt x="0" y="67"/>
                    <a:pt x="0" y="41"/>
                    <a:pt x="0" y="15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2" y="4"/>
                    <a:pt x="6" y="0"/>
                    <a:pt x="11" y="0"/>
                  </a:cubicBezTo>
                  <a:cubicBezTo>
                    <a:pt x="12" y="0"/>
                    <a:pt x="14" y="0"/>
                    <a:pt x="15" y="0"/>
                  </a:cubicBezTo>
                  <a:cubicBezTo>
                    <a:pt x="25" y="0"/>
                    <a:pt x="36" y="0"/>
                    <a:pt x="46" y="0"/>
                  </a:cubicBezTo>
                  <a:cubicBezTo>
                    <a:pt x="48" y="0"/>
                    <a:pt x="51" y="0"/>
                    <a:pt x="53" y="1"/>
                  </a:cubicBezTo>
                  <a:cubicBezTo>
                    <a:pt x="57" y="2"/>
                    <a:pt x="59" y="4"/>
                    <a:pt x="60" y="8"/>
                  </a:cubicBezTo>
                  <a:cubicBezTo>
                    <a:pt x="61" y="10"/>
                    <a:pt x="61" y="13"/>
                    <a:pt x="61" y="15"/>
                  </a:cubicBezTo>
                  <a:cubicBezTo>
                    <a:pt x="61" y="30"/>
                    <a:pt x="61" y="46"/>
                    <a:pt x="61" y="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4054426" y="3733570"/>
              <a:ext cx="74368" cy="131926"/>
            </a:xfrm>
            <a:custGeom>
              <a:avLst/>
              <a:gdLst>
                <a:gd name="T0" fmla="*/ 61 w 61"/>
                <a:gd name="T1" fmla="*/ 54 h 108"/>
                <a:gd name="T2" fmla="*/ 61 w 61"/>
                <a:gd name="T3" fmla="*/ 95 h 108"/>
                <a:gd name="T4" fmla="*/ 59 w 61"/>
                <a:gd name="T5" fmla="*/ 102 h 108"/>
                <a:gd name="T6" fmla="*/ 51 w 61"/>
                <a:gd name="T7" fmla="*/ 108 h 108"/>
                <a:gd name="T8" fmla="*/ 25 w 61"/>
                <a:gd name="T9" fmla="*/ 108 h 108"/>
                <a:gd name="T10" fmla="*/ 12 w 61"/>
                <a:gd name="T11" fmla="*/ 108 h 108"/>
                <a:gd name="T12" fmla="*/ 0 w 61"/>
                <a:gd name="T13" fmla="*/ 95 h 108"/>
                <a:gd name="T14" fmla="*/ 0 w 61"/>
                <a:gd name="T15" fmla="*/ 93 h 108"/>
                <a:gd name="T16" fmla="*/ 0 w 61"/>
                <a:gd name="T17" fmla="*/ 14 h 108"/>
                <a:gd name="T18" fmla="*/ 2 w 61"/>
                <a:gd name="T19" fmla="*/ 5 h 108"/>
                <a:gd name="T20" fmla="*/ 12 w 61"/>
                <a:gd name="T21" fmla="*/ 1 h 108"/>
                <a:gd name="T22" fmla="*/ 49 w 61"/>
                <a:gd name="T23" fmla="*/ 1 h 108"/>
                <a:gd name="T24" fmla="*/ 53 w 61"/>
                <a:gd name="T25" fmla="*/ 1 h 108"/>
                <a:gd name="T26" fmla="*/ 60 w 61"/>
                <a:gd name="T27" fmla="*/ 9 h 108"/>
                <a:gd name="T28" fmla="*/ 61 w 61"/>
                <a:gd name="T29" fmla="*/ 15 h 108"/>
                <a:gd name="T30" fmla="*/ 61 w 61"/>
                <a:gd name="T31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08">
                  <a:moveTo>
                    <a:pt x="61" y="54"/>
                  </a:moveTo>
                  <a:cubicBezTo>
                    <a:pt x="61" y="68"/>
                    <a:pt x="61" y="81"/>
                    <a:pt x="61" y="95"/>
                  </a:cubicBezTo>
                  <a:cubicBezTo>
                    <a:pt x="61" y="97"/>
                    <a:pt x="60" y="100"/>
                    <a:pt x="59" y="102"/>
                  </a:cubicBezTo>
                  <a:cubicBezTo>
                    <a:pt x="58" y="105"/>
                    <a:pt x="55" y="107"/>
                    <a:pt x="51" y="108"/>
                  </a:cubicBezTo>
                  <a:cubicBezTo>
                    <a:pt x="42" y="108"/>
                    <a:pt x="34" y="108"/>
                    <a:pt x="25" y="108"/>
                  </a:cubicBezTo>
                  <a:cubicBezTo>
                    <a:pt x="21" y="108"/>
                    <a:pt x="16" y="108"/>
                    <a:pt x="12" y="108"/>
                  </a:cubicBezTo>
                  <a:cubicBezTo>
                    <a:pt x="5" y="107"/>
                    <a:pt x="0" y="102"/>
                    <a:pt x="0" y="95"/>
                  </a:cubicBezTo>
                  <a:cubicBezTo>
                    <a:pt x="0" y="95"/>
                    <a:pt x="0" y="94"/>
                    <a:pt x="0" y="93"/>
                  </a:cubicBezTo>
                  <a:cubicBezTo>
                    <a:pt x="0" y="67"/>
                    <a:pt x="0" y="40"/>
                    <a:pt x="0" y="14"/>
                  </a:cubicBezTo>
                  <a:cubicBezTo>
                    <a:pt x="0" y="11"/>
                    <a:pt x="0" y="8"/>
                    <a:pt x="2" y="5"/>
                  </a:cubicBezTo>
                  <a:cubicBezTo>
                    <a:pt x="5" y="2"/>
                    <a:pt x="8" y="1"/>
                    <a:pt x="12" y="1"/>
                  </a:cubicBezTo>
                  <a:cubicBezTo>
                    <a:pt x="25" y="0"/>
                    <a:pt x="37" y="1"/>
                    <a:pt x="49" y="1"/>
                  </a:cubicBezTo>
                  <a:cubicBezTo>
                    <a:pt x="50" y="1"/>
                    <a:pt x="52" y="1"/>
                    <a:pt x="53" y="1"/>
                  </a:cubicBezTo>
                  <a:cubicBezTo>
                    <a:pt x="57" y="2"/>
                    <a:pt x="59" y="5"/>
                    <a:pt x="60" y="9"/>
                  </a:cubicBezTo>
                  <a:cubicBezTo>
                    <a:pt x="60" y="11"/>
                    <a:pt x="61" y="13"/>
                    <a:pt x="61" y="15"/>
                  </a:cubicBezTo>
                  <a:cubicBezTo>
                    <a:pt x="61" y="28"/>
                    <a:pt x="61" y="41"/>
                    <a:pt x="61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4054426" y="3603172"/>
              <a:ext cx="74368" cy="111042"/>
            </a:xfrm>
            <a:custGeom>
              <a:avLst/>
              <a:gdLst>
                <a:gd name="T0" fmla="*/ 61 w 61"/>
                <a:gd name="T1" fmla="*/ 46 h 91"/>
                <a:gd name="T2" fmla="*/ 61 w 61"/>
                <a:gd name="T3" fmla="*/ 79 h 91"/>
                <a:gd name="T4" fmla="*/ 59 w 61"/>
                <a:gd name="T5" fmla="*/ 87 h 91"/>
                <a:gd name="T6" fmla="*/ 52 w 61"/>
                <a:gd name="T7" fmla="*/ 91 h 91"/>
                <a:gd name="T8" fmla="*/ 50 w 61"/>
                <a:gd name="T9" fmla="*/ 91 h 91"/>
                <a:gd name="T10" fmla="*/ 13 w 61"/>
                <a:gd name="T11" fmla="*/ 91 h 91"/>
                <a:gd name="T12" fmla="*/ 3 w 61"/>
                <a:gd name="T13" fmla="*/ 88 h 91"/>
                <a:gd name="T14" fmla="*/ 0 w 61"/>
                <a:gd name="T15" fmla="*/ 78 h 91"/>
                <a:gd name="T16" fmla="*/ 0 w 61"/>
                <a:gd name="T17" fmla="*/ 14 h 91"/>
                <a:gd name="T18" fmla="*/ 0 w 61"/>
                <a:gd name="T19" fmla="*/ 12 h 91"/>
                <a:gd name="T20" fmla="*/ 9 w 61"/>
                <a:gd name="T21" fmla="*/ 0 h 91"/>
                <a:gd name="T22" fmla="*/ 13 w 61"/>
                <a:gd name="T23" fmla="*/ 0 h 91"/>
                <a:gd name="T24" fmla="*/ 48 w 61"/>
                <a:gd name="T25" fmla="*/ 0 h 91"/>
                <a:gd name="T26" fmla="*/ 54 w 61"/>
                <a:gd name="T27" fmla="*/ 1 h 91"/>
                <a:gd name="T28" fmla="*/ 60 w 61"/>
                <a:gd name="T29" fmla="*/ 10 h 91"/>
                <a:gd name="T30" fmla="*/ 61 w 61"/>
                <a:gd name="T31" fmla="*/ 17 h 91"/>
                <a:gd name="T32" fmla="*/ 61 w 61"/>
                <a:gd name="T33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91">
                  <a:moveTo>
                    <a:pt x="61" y="46"/>
                  </a:moveTo>
                  <a:cubicBezTo>
                    <a:pt x="61" y="57"/>
                    <a:pt x="61" y="68"/>
                    <a:pt x="61" y="79"/>
                  </a:cubicBezTo>
                  <a:cubicBezTo>
                    <a:pt x="61" y="82"/>
                    <a:pt x="60" y="84"/>
                    <a:pt x="59" y="87"/>
                  </a:cubicBezTo>
                  <a:cubicBezTo>
                    <a:pt x="57" y="90"/>
                    <a:pt x="55" y="91"/>
                    <a:pt x="52" y="91"/>
                  </a:cubicBezTo>
                  <a:cubicBezTo>
                    <a:pt x="51" y="91"/>
                    <a:pt x="51" y="91"/>
                    <a:pt x="50" y="91"/>
                  </a:cubicBezTo>
                  <a:cubicBezTo>
                    <a:pt x="37" y="91"/>
                    <a:pt x="25" y="91"/>
                    <a:pt x="13" y="91"/>
                  </a:cubicBezTo>
                  <a:cubicBezTo>
                    <a:pt x="9" y="91"/>
                    <a:pt x="6" y="91"/>
                    <a:pt x="3" y="88"/>
                  </a:cubicBezTo>
                  <a:cubicBezTo>
                    <a:pt x="0" y="85"/>
                    <a:pt x="0" y="82"/>
                    <a:pt x="0" y="78"/>
                  </a:cubicBezTo>
                  <a:cubicBezTo>
                    <a:pt x="0" y="57"/>
                    <a:pt x="0" y="35"/>
                    <a:pt x="0" y="14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6"/>
                    <a:pt x="3" y="2"/>
                    <a:pt x="9" y="0"/>
                  </a:cubicBezTo>
                  <a:cubicBezTo>
                    <a:pt x="10" y="0"/>
                    <a:pt x="11" y="0"/>
                    <a:pt x="13" y="0"/>
                  </a:cubicBezTo>
                  <a:cubicBezTo>
                    <a:pt x="24" y="0"/>
                    <a:pt x="36" y="0"/>
                    <a:pt x="48" y="0"/>
                  </a:cubicBezTo>
                  <a:cubicBezTo>
                    <a:pt x="50" y="0"/>
                    <a:pt x="52" y="0"/>
                    <a:pt x="54" y="1"/>
                  </a:cubicBezTo>
                  <a:cubicBezTo>
                    <a:pt x="58" y="2"/>
                    <a:pt x="60" y="6"/>
                    <a:pt x="60" y="10"/>
                  </a:cubicBezTo>
                  <a:cubicBezTo>
                    <a:pt x="61" y="12"/>
                    <a:pt x="61" y="15"/>
                    <a:pt x="61" y="17"/>
                  </a:cubicBezTo>
                  <a:cubicBezTo>
                    <a:pt x="61" y="26"/>
                    <a:pt x="61" y="36"/>
                    <a:pt x="61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3960703" y="3771263"/>
              <a:ext cx="74368" cy="94233"/>
            </a:xfrm>
            <a:custGeom>
              <a:avLst/>
              <a:gdLst>
                <a:gd name="T0" fmla="*/ 0 w 61"/>
                <a:gd name="T1" fmla="*/ 37 h 77"/>
                <a:gd name="T2" fmla="*/ 0 w 61"/>
                <a:gd name="T3" fmla="*/ 12 h 77"/>
                <a:gd name="T4" fmla="*/ 1 w 61"/>
                <a:gd name="T5" fmla="*/ 7 h 77"/>
                <a:gd name="T6" fmla="*/ 10 w 61"/>
                <a:gd name="T7" fmla="*/ 0 h 77"/>
                <a:gd name="T8" fmla="*/ 12 w 61"/>
                <a:gd name="T9" fmla="*/ 0 h 77"/>
                <a:gd name="T10" fmla="*/ 48 w 61"/>
                <a:gd name="T11" fmla="*/ 0 h 77"/>
                <a:gd name="T12" fmla="*/ 53 w 61"/>
                <a:gd name="T13" fmla="*/ 0 h 77"/>
                <a:gd name="T14" fmla="*/ 61 w 61"/>
                <a:gd name="T15" fmla="*/ 9 h 77"/>
                <a:gd name="T16" fmla="*/ 61 w 61"/>
                <a:gd name="T17" fmla="*/ 12 h 77"/>
                <a:gd name="T18" fmla="*/ 61 w 61"/>
                <a:gd name="T19" fmla="*/ 62 h 77"/>
                <a:gd name="T20" fmla="*/ 60 w 61"/>
                <a:gd name="T21" fmla="*/ 67 h 77"/>
                <a:gd name="T22" fmla="*/ 50 w 61"/>
                <a:gd name="T23" fmla="*/ 77 h 77"/>
                <a:gd name="T24" fmla="*/ 16 w 61"/>
                <a:gd name="T25" fmla="*/ 77 h 77"/>
                <a:gd name="T26" fmla="*/ 11 w 61"/>
                <a:gd name="T27" fmla="*/ 77 h 77"/>
                <a:gd name="T28" fmla="*/ 0 w 61"/>
                <a:gd name="T29" fmla="*/ 66 h 77"/>
                <a:gd name="T30" fmla="*/ 0 w 61"/>
                <a:gd name="T31" fmla="*/ 59 h 77"/>
                <a:gd name="T32" fmla="*/ 0 w 61"/>
                <a:gd name="T33" fmla="*/ 37 h 77"/>
                <a:gd name="T34" fmla="*/ 0 w 61"/>
                <a:gd name="T35" fmla="*/ 3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77">
                  <a:moveTo>
                    <a:pt x="0" y="37"/>
                  </a:moveTo>
                  <a:cubicBezTo>
                    <a:pt x="0" y="29"/>
                    <a:pt x="0" y="20"/>
                    <a:pt x="0" y="12"/>
                  </a:cubicBezTo>
                  <a:cubicBezTo>
                    <a:pt x="0" y="11"/>
                    <a:pt x="0" y="9"/>
                    <a:pt x="1" y="7"/>
                  </a:cubicBezTo>
                  <a:cubicBezTo>
                    <a:pt x="2" y="3"/>
                    <a:pt x="6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24" y="0"/>
                    <a:pt x="36" y="0"/>
                    <a:pt x="48" y="0"/>
                  </a:cubicBezTo>
                  <a:cubicBezTo>
                    <a:pt x="50" y="0"/>
                    <a:pt x="51" y="0"/>
                    <a:pt x="53" y="0"/>
                  </a:cubicBezTo>
                  <a:cubicBezTo>
                    <a:pt x="57" y="1"/>
                    <a:pt x="60" y="4"/>
                    <a:pt x="61" y="9"/>
                  </a:cubicBezTo>
                  <a:cubicBezTo>
                    <a:pt x="61" y="10"/>
                    <a:pt x="61" y="11"/>
                    <a:pt x="61" y="12"/>
                  </a:cubicBezTo>
                  <a:cubicBezTo>
                    <a:pt x="61" y="29"/>
                    <a:pt x="61" y="46"/>
                    <a:pt x="61" y="62"/>
                  </a:cubicBezTo>
                  <a:cubicBezTo>
                    <a:pt x="61" y="64"/>
                    <a:pt x="61" y="66"/>
                    <a:pt x="60" y="67"/>
                  </a:cubicBezTo>
                  <a:cubicBezTo>
                    <a:pt x="59" y="73"/>
                    <a:pt x="55" y="76"/>
                    <a:pt x="50" y="77"/>
                  </a:cubicBezTo>
                  <a:cubicBezTo>
                    <a:pt x="38" y="77"/>
                    <a:pt x="27" y="77"/>
                    <a:pt x="16" y="77"/>
                  </a:cubicBezTo>
                  <a:cubicBezTo>
                    <a:pt x="14" y="77"/>
                    <a:pt x="13" y="77"/>
                    <a:pt x="11" y="77"/>
                  </a:cubicBezTo>
                  <a:cubicBezTo>
                    <a:pt x="5" y="76"/>
                    <a:pt x="1" y="72"/>
                    <a:pt x="0" y="66"/>
                  </a:cubicBezTo>
                  <a:cubicBezTo>
                    <a:pt x="0" y="63"/>
                    <a:pt x="0" y="61"/>
                    <a:pt x="0" y="59"/>
                  </a:cubicBezTo>
                  <a:cubicBezTo>
                    <a:pt x="0" y="52"/>
                    <a:pt x="0" y="44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9"/>
            <p:cNvSpPr/>
            <p:nvPr/>
          </p:nvSpPr>
          <p:spPr bwMode="auto">
            <a:xfrm>
              <a:off x="3867998" y="3603172"/>
              <a:ext cx="73349" cy="72839"/>
            </a:xfrm>
            <a:custGeom>
              <a:avLst/>
              <a:gdLst>
                <a:gd name="T0" fmla="*/ 30 w 60"/>
                <a:gd name="T1" fmla="*/ 60 h 60"/>
                <a:gd name="T2" fmla="*/ 11 w 60"/>
                <a:gd name="T3" fmla="*/ 60 h 60"/>
                <a:gd name="T4" fmla="*/ 0 w 60"/>
                <a:gd name="T5" fmla="*/ 49 h 60"/>
                <a:gd name="T6" fmla="*/ 0 w 60"/>
                <a:gd name="T7" fmla="*/ 14 h 60"/>
                <a:gd name="T8" fmla="*/ 0 w 60"/>
                <a:gd name="T9" fmla="*/ 9 h 60"/>
                <a:gd name="T10" fmla="*/ 11 w 60"/>
                <a:gd name="T11" fmla="*/ 0 h 60"/>
                <a:gd name="T12" fmla="*/ 16 w 60"/>
                <a:gd name="T13" fmla="*/ 0 h 60"/>
                <a:gd name="T14" fmla="*/ 47 w 60"/>
                <a:gd name="T15" fmla="*/ 0 h 60"/>
                <a:gd name="T16" fmla="*/ 54 w 60"/>
                <a:gd name="T17" fmla="*/ 1 h 60"/>
                <a:gd name="T18" fmla="*/ 60 w 60"/>
                <a:gd name="T19" fmla="*/ 12 h 60"/>
                <a:gd name="T20" fmla="*/ 60 w 60"/>
                <a:gd name="T21" fmla="*/ 35 h 60"/>
                <a:gd name="T22" fmla="*/ 60 w 60"/>
                <a:gd name="T23" fmla="*/ 48 h 60"/>
                <a:gd name="T24" fmla="*/ 48 w 60"/>
                <a:gd name="T25" fmla="*/ 60 h 60"/>
                <a:gd name="T26" fmla="*/ 30 w 60"/>
                <a:gd name="T27" fmla="*/ 60 h 60"/>
                <a:gd name="T28" fmla="*/ 30 w 60"/>
                <a:gd name="T2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23" y="60"/>
                    <a:pt x="17" y="60"/>
                    <a:pt x="11" y="60"/>
                  </a:cubicBezTo>
                  <a:cubicBezTo>
                    <a:pt x="5" y="60"/>
                    <a:pt x="0" y="56"/>
                    <a:pt x="0" y="49"/>
                  </a:cubicBezTo>
                  <a:cubicBezTo>
                    <a:pt x="0" y="37"/>
                    <a:pt x="0" y="26"/>
                    <a:pt x="0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2" y="4"/>
                    <a:pt x="5" y="0"/>
                    <a:pt x="11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27" y="0"/>
                    <a:pt x="37" y="0"/>
                    <a:pt x="47" y="0"/>
                  </a:cubicBezTo>
                  <a:cubicBezTo>
                    <a:pt x="49" y="0"/>
                    <a:pt x="52" y="0"/>
                    <a:pt x="54" y="1"/>
                  </a:cubicBezTo>
                  <a:cubicBezTo>
                    <a:pt x="58" y="3"/>
                    <a:pt x="60" y="7"/>
                    <a:pt x="60" y="12"/>
                  </a:cubicBezTo>
                  <a:cubicBezTo>
                    <a:pt x="60" y="19"/>
                    <a:pt x="60" y="27"/>
                    <a:pt x="60" y="35"/>
                  </a:cubicBezTo>
                  <a:cubicBezTo>
                    <a:pt x="60" y="39"/>
                    <a:pt x="60" y="43"/>
                    <a:pt x="60" y="48"/>
                  </a:cubicBezTo>
                  <a:cubicBezTo>
                    <a:pt x="60" y="55"/>
                    <a:pt x="55" y="60"/>
                    <a:pt x="48" y="60"/>
                  </a:cubicBezTo>
                  <a:cubicBezTo>
                    <a:pt x="42" y="60"/>
                    <a:pt x="36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Freeform 24"/>
          <p:cNvSpPr>
            <a:spLocks noEditPoints="1"/>
          </p:cNvSpPr>
          <p:nvPr/>
        </p:nvSpPr>
        <p:spPr bwMode="auto">
          <a:xfrm>
            <a:off x="7448500" y="2839574"/>
            <a:ext cx="328639" cy="291836"/>
          </a:xfrm>
          <a:custGeom>
            <a:avLst/>
            <a:gdLst>
              <a:gd name="T0" fmla="*/ 106 w 213"/>
              <a:gd name="T1" fmla="*/ 189 h 189"/>
              <a:gd name="T2" fmla="*/ 36 w 213"/>
              <a:gd name="T3" fmla="*/ 189 h 189"/>
              <a:gd name="T4" fmla="*/ 14 w 213"/>
              <a:gd name="T5" fmla="*/ 182 h 189"/>
              <a:gd name="T6" fmla="*/ 0 w 213"/>
              <a:gd name="T7" fmla="*/ 158 h 189"/>
              <a:gd name="T8" fmla="*/ 0 w 213"/>
              <a:gd name="T9" fmla="*/ 153 h 189"/>
              <a:gd name="T10" fmla="*/ 0 w 213"/>
              <a:gd name="T11" fmla="*/ 36 h 189"/>
              <a:gd name="T12" fmla="*/ 10 w 213"/>
              <a:gd name="T13" fmla="*/ 10 h 189"/>
              <a:gd name="T14" fmla="*/ 30 w 213"/>
              <a:gd name="T15" fmla="*/ 0 h 189"/>
              <a:gd name="T16" fmla="*/ 37 w 213"/>
              <a:gd name="T17" fmla="*/ 0 h 189"/>
              <a:gd name="T18" fmla="*/ 94 w 213"/>
              <a:gd name="T19" fmla="*/ 0 h 189"/>
              <a:gd name="T20" fmla="*/ 125 w 213"/>
              <a:gd name="T21" fmla="*/ 18 h 189"/>
              <a:gd name="T22" fmla="*/ 127 w 213"/>
              <a:gd name="T23" fmla="*/ 22 h 189"/>
              <a:gd name="T24" fmla="*/ 129 w 213"/>
              <a:gd name="T25" fmla="*/ 23 h 189"/>
              <a:gd name="T26" fmla="*/ 176 w 213"/>
              <a:gd name="T27" fmla="*/ 23 h 189"/>
              <a:gd name="T28" fmla="*/ 199 w 213"/>
              <a:gd name="T29" fmla="*/ 31 h 189"/>
              <a:gd name="T30" fmla="*/ 212 w 213"/>
              <a:gd name="T31" fmla="*/ 53 h 189"/>
              <a:gd name="T32" fmla="*/ 213 w 213"/>
              <a:gd name="T33" fmla="*/ 61 h 189"/>
              <a:gd name="T34" fmla="*/ 213 w 213"/>
              <a:gd name="T35" fmla="*/ 153 h 189"/>
              <a:gd name="T36" fmla="*/ 203 w 213"/>
              <a:gd name="T37" fmla="*/ 178 h 189"/>
              <a:gd name="T38" fmla="*/ 177 w 213"/>
              <a:gd name="T39" fmla="*/ 189 h 189"/>
              <a:gd name="T40" fmla="*/ 106 w 213"/>
              <a:gd name="T41" fmla="*/ 189 h 189"/>
              <a:gd name="T42" fmla="*/ 106 w 213"/>
              <a:gd name="T43" fmla="*/ 47 h 189"/>
              <a:gd name="T44" fmla="*/ 106 w 213"/>
              <a:gd name="T45" fmla="*/ 46 h 189"/>
              <a:gd name="T46" fmla="*/ 106 w 213"/>
              <a:gd name="T47" fmla="*/ 35 h 189"/>
              <a:gd name="T48" fmla="*/ 94 w 213"/>
              <a:gd name="T49" fmla="*/ 23 h 189"/>
              <a:gd name="T50" fmla="*/ 35 w 213"/>
              <a:gd name="T51" fmla="*/ 23 h 189"/>
              <a:gd name="T52" fmla="*/ 28 w 213"/>
              <a:gd name="T53" fmla="*/ 26 h 189"/>
              <a:gd name="T54" fmla="*/ 23 w 213"/>
              <a:gd name="T55" fmla="*/ 36 h 189"/>
              <a:gd name="T56" fmla="*/ 23 w 213"/>
              <a:gd name="T57" fmla="*/ 153 h 189"/>
              <a:gd name="T58" fmla="*/ 23 w 213"/>
              <a:gd name="T59" fmla="*/ 154 h 189"/>
              <a:gd name="T60" fmla="*/ 34 w 213"/>
              <a:gd name="T61" fmla="*/ 165 h 189"/>
              <a:gd name="T62" fmla="*/ 47 w 213"/>
              <a:gd name="T63" fmla="*/ 165 h 189"/>
              <a:gd name="T64" fmla="*/ 47 w 213"/>
              <a:gd name="T65" fmla="*/ 165 h 189"/>
              <a:gd name="T66" fmla="*/ 47 w 213"/>
              <a:gd name="T67" fmla="*/ 164 h 189"/>
              <a:gd name="T68" fmla="*/ 47 w 213"/>
              <a:gd name="T69" fmla="*/ 113 h 189"/>
              <a:gd name="T70" fmla="*/ 47 w 213"/>
              <a:gd name="T71" fmla="*/ 83 h 189"/>
              <a:gd name="T72" fmla="*/ 50 w 213"/>
              <a:gd name="T73" fmla="*/ 75 h 189"/>
              <a:gd name="T74" fmla="*/ 60 w 213"/>
              <a:gd name="T75" fmla="*/ 71 h 189"/>
              <a:gd name="T76" fmla="*/ 188 w 213"/>
              <a:gd name="T77" fmla="*/ 71 h 189"/>
              <a:gd name="T78" fmla="*/ 189 w 213"/>
              <a:gd name="T79" fmla="*/ 71 h 189"/>
              <a:gd name="T80" fmla="*/ 189 w 213"/>
              <a:gd name="T81" fmla="*/ 58 h 189"/>
              <a:gd name="T82" fmla="*/ 187 w 213"/>
              <a:gd name="T83" fmla="*/ 52 h 189"/>
              <a:gd name="T84" fmla="*/ 176 w 213"/>
              <a:gd name="T85" fmla="*/ 47 h 189"/>
              <a:gd name="T86" fmla="*/ 108 w 213"/>
              <a:gd name="T87" fmla="*/ 47 h 189"/>
              <a:gd name="T88" fmla="*/ 106 w 213"/>
              <a:gd name="T89" fmla="*/ 4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3" h="189">
                <a:moveTo>
                  <a:pt x="106" y="189"/>
                </a:moveTo>
                <a:cubicBezTo>
                  <a:pt x="83" y="189"/>
                  <a:pt x="59" y="189"/>
                  <a:pt x="36" y="189"/>
                </a:cubicBezTo>
                <a:cubicBezTo>
                  <a:pt x="28" y="189"/>
                  <a:pt x="20" y="187"/>
                  <a:pt x="14" y="182"/>
                </a:cubicBezTo>
                <a:cubicBezTo>
                  <a:pt x="6" y="176"/>
                  <a:pt x="1" y="168"/>
                  <a:pt x="0" y="158"/>
                </a:cubicBezTo>
                <a:cubicBezTo>
                  <a:pt x="0" y="156"/>
                  <a:pt x="0" y="154"/>
                  <a:pt x="0" y="153"/>
                </a:cubicBezTo>
                <a:cubicBezTo>
                  <a:pt x="0" y="114"/>
                  <a:pt x="0" y="75"/>
                  <a:pt x="0" y="36"/>
                </a:cubicBezTo>
                <a:cubicBezTo>
                  <a:pt x="0" y="26"/>
                  <a:pt x="3" y="17"/>
                  <a:pt x="10" y="10"/>
                </a:cubicBezTo>
                <a:cubicBezTo>
                  <a:pt x="15" y="5"/>
                  <a:pt x="22" y="1"/>
                  <a:pt x="30" y="0"/>
                </a:cubicBezTo>
                <a:cubicBezTo>
                  <a:pt x="32" y="0"/>
                  <a:pt x="35" y="0"/>
                  <a:pt x="37" y="0"/>
                </a:cubicBezTo>
                <a:cubicBezTo>
                  <a:pt x="56" y="0"/>
                  <a:pt x="75" y="0"/>
                  <a:pt x="94" y="0"/>
                </a:cubicBezTo>
                <a:cubicBezTo>
                  <a:pt x="108" y="0"/>
                  <a:pt x="118" y="6"/>
                  <a:pt x="125" y="18"/>
                </a:cubicBezTo>
                <a:cubicBezTo>
                  <a:pt x="126" y="19"/>
                  <a:pt x="127" y="21"/>
                  <a:pt x="127" y="22"/>
                </a:cubicBezTo>
                <a:cubicBezTo>
                  <a:pt x="128" y="23"/>
                  <a:pt x="128" y="23"/>
                  <a:pt x="129" y="23"/>
                </a:cubicBezTo>
                <a:cubicBezTo>
                  <a:pt x="145" y="23"/>
                  <a:pt x="160" y="23"/>
                  <a:pt x="176" y="23"/>
                </a:cubicBezTo>
                <a:cubicBezTo>
                  <a:pt x="185" y="23"/>
                  <a:pt x="193" y="26"/>
                  <a:pt x="199" y="31"/>
                </a:cubicBezTo>
                <a:cubicBezTo>
                  <a:pt x="207" y="37"/>
                  <a:pt x="211" y="44"/>
                  <a:pt x="212" y="53"/>
                </a:cubicBezTo>
                <a:cubicBezTo>
                  <a:pt x="213" y="56"/>
                  <a:pt x="213" y="58"/>
                  <a:pt x="213" y="61"/>
                </a:cubicBezTo>
                <a:cubicBezTo>
                  <a:pt x="213" y="91"/>
                  <a:pt x="213" y="122"/>
                  <a:pt x="213" y="153"/>
                </a:cubicBezTo>
                <a:cubicBezTo>
                  <a:pt x="213" y="162"/>
                  <a:pt x="210" y="171"/>
                  <a:pt x="203" y="178"/>
                </a:cubicBezTo>
                <a:cubicBezTo>
                  <a:pt x="196" y="185"/>
                  <a:pt x="187" y="189"/>
                  <a:pt x="177" y="189"/>
                </a:cubicBezTo>
                <a:cubicBezTo>
                  <a:pt x="153" y="189"/>
                  <a:pt x="130" y="189"/>
                  <a:pt x="106" y="189"/>
                </a:cubicBezTo>
                <a:close/>
                <a:moveTo>
                  <a:pt x="106" y="47"/>
                </a:moveTo>
                <a:cubicBezTo>
                  <a:pt x="106" y="46"/>
                  <a:pt x="106" y="46"/>
                  <a:pt x="106" y="46"/>
                </a:cubicBezTo>
                <a:cubicBezTo>
                  <a:pt x="106" y="42"/>
                  <a:pt x="106" y="39"/>
                  <a:pt x="106" y="35"/>
                </a:cubicBezTo>
                <a:cubicBezTo>
                  <a:pt x="106" y="28"/>
                  <a:pt x="101" y="23"/>
                  <a:pt x="94" y="23"/>
                </a:cubicBezTo>
                <a:cubicBezTo>
                  <a:pt x="75" y="23"/>
                  <a:pt x="55" y="23"/>
                  <a:pt x="35" y="23"/>
                </a:cubicBezTo>
                <a:cubicBezTo>
                  <a:pt x="33" y="23"/>
                  <a:pt x="30" y="24"/>
                  <a:pt x="28" y="26"/>
                </a:cubicBezTo>
                <a:cubicBezTo>
                  <a:pt x="25" y="28"/>
                  <a:pt x="23" y="32"/>
                  <a:pt x="23" y="36"/>
                </a:cubicBezTo>
                <a:cubicBezTo>
                  <a:pt x="23" y="75"/>
                  <a:pt x="23" y="114"/>
                  <a:pt x="23" y="153"/>
                </a:cubicBezTo>
                <a:cubicBezTo>
                  <a:pt x="23" y="153"/>
                  <a:pt x="23" y="154"/>
                  <a:pt x="23" y="154"/>
                </a:cubicBezTo>
                <a:cubicBezTo>
                  <a:pt x="24" y="160"/>
                  <a:pt x="28" y="165"/>
                  <a:pt x="34" y="165"/>
                </a:cubicBezTo>
                <a:cubicBezTo>
                  <a:pt x="38" y="166"/>
                  <a:pt x="42" y="165"/>
                  <a:pt x="47" y="165"/>
                </a:cubicBezTo>
                <a:cubicBezTo>
                  <a:pt x="47" y="165"/>
                  <a:pt x="47" y="165"/>
                  <a:pt x="47" y="165"/>
                </a:cubicBezTo>
                <a:cubicBezTo>
                  <a:pt x="47" y="165"/>
                  <a:pt x="47" y="164"/>
                  <a:pt x="47" y="164"/>
                </a:cubicBezTo>
                <a:cubicBezTo>
                  <a:pt x="47" y="147"/>
                  <a:pt x="47" y="130"/>
                  <a:pt x="47" y="113"/>
                </a:cubicBezTo>
                <a:cubicBezTo>
                  <a:pt x="47" y="103"/>
                  <a:pt x="47" y="93"/>
                  <a:pt x="47" y="83"/>
                </a:cubicBezTo>
                <a:cubicBezTo>
                  <a:pt x="47" y="80"/>
                  <a:pt x="48" y="78"/>
                  <a:pt x="50" y="75"/>
                </a:cubicBezTo>
                <a:cubicBezTo>
                  <a:pt x="52" y="72"/>
                  <a:pt x="56" y="71"/>
                  <a:pt x="60" y="71"/>
                </a:cubicBezTo>
                <a:cubicBezTo>
                  <a:pt x="102" y="71"/>
                  <a:pt x="145" y="71"/>
                  <a:pt x="188" y="71"/>
                </a:cubicBezTo>
                <a:cubicBezTo>
                  <a:pt x="188" y="71"/>
                  <a:pt x="189" y="71"/>
                  <a:pt x="189" y="71"/>
                </a:cubicBezTo>
                <a:cubicBezTo>
                  <a:pt x="189" y="66"/>
                  <a:pt x="189" y="62"/>
                  <a:pt x="189" y="58"/>
                </a:cubicBezTo>
                <a:cubicBezTo>
                  <a:pt x="189" y="56"/>
                  <a:pt x="188" y="54"/>
                  <a:pt x="187" y="52"/>
                </a:cubicBezTo>
                <a:cubicBezTo>
                  <a:pt x="184" y="48"/>
                  <a:pt x="181" y="47"/>
                  <a:pt x="176" y="47"/>
                </a:cubicBezTo>
                <a:cubicBezTo>
                  <a:pt x="154" y="47"/>
                  <a:pt x="131" y="47"/>
                  <a:pt x="108" y="47"/>
                </a:cubicBezTo>
                <a:cubicBezTo>
                  <a:pt x="107" y="47"/>
                  <a:pt x="107" y="47"/>
                  <a:pt x="106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792597" y="1395513"/>
            <a:ext cx="371579" cy="357477"/>
            <a:chOff x="6036861" y="1753921"/>
            <a:chExt cx="371579" cy="357477"/>
          </a:xfrm>
        </p:grpSpPr>
        <p:sp>
          <p:nvSpPr>
            <p:cNvPr id="26" name="Freeform 30"/>
            <p:cNvSpPr/>
            <p:nvPr/>
          </p:nvSpPr>
          <p:spPr bwMode="auto">
            <a:xfrm>
              <a:off x="6036861" y="1753921"/>
              <a:ext cx="283444" cy="357477"/>
            </a:xfrm>
            <a:custGeom>
              <a:avLst/>
              <a:gdLst>
                <a:gd name="T0" fmla="*/ 107 w 168"/>
                <a:gd name="T1" fmla="*/ 0 h 212"/>
                <a:gd name="T2" fmla="*/ 107 w 168"/>
                <a:gd name="T3" fmla="*/ 2 h 212"/>
                <a:gd name="T4" fmla="*/ 107 w 168"/>
                <a:gd name="T5" fmla="*/ 102 h 212"/>
                <a:gd name="T6" fmla="*/ 108 w 168"/>
                <a:gd name="T7" fmla="*/ 104 h 212"/>
                <a:gd name="T8" fmla="*/ 168 w 168"/>
                <a:gd name="T9" fmla="*/ 185 h 212"/>
                <a:gd name="T10" fmla="*/ 168 w 168"/>
                <a:gd name="T11" fmla="*/ 186 h 212"/>
                <a:gd name="T12" fmla="*/ 58 w 168"/>
                <a:gd name="T13" fmla="*/ 188 h 212"/>
                <a:gd name="T14" fmla="*/ 14 w 168"/>
                <a:gd name="T15" fmla="*/ 72 h 212"/>
                <a:gd name="T16" fmla="*/ 107 w 168"/>
                <a:gd name="T1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212">
                  <a:moveTo>
                    <a:pt x="107" y="0"/>
                  </a:moveTo>
                  <a:cubicBezTo>
                    <a:pt x="107" y="1"/>
                    <a:pt x="107" y="1"/>
                    <a:pt x="107" y="2"/>
                  </a:cubicBezTo>
                  <a:cubicBezTo>
                    <a:pt x="107" y="35"/>
                    <a:pt x="107" y="68"/>
                    <a:pt x="107" y="102"/>
                  </a:cubicBezTo>
                  <a:cubicBezTo>
                    <a:pt x="107" y="103"/>
                    <a:pt x="107" y="103"/>
                    <a:pt x="108" y="104"/>
                  </a:cubicBezTo>
                  <a:cubicBezTo>
                    <a:pt x="128" y="131"/>
                    <a:pt x="148" y="158"/>
                    <a:pt x="168" y="185"/>
                  </a:cubicBezTo>
                  <a:cubicBezTo>
                    <a:pt x="168" y="185"/>
                    <a:pt x="168" y="185"/>
                    <a:pt x="168" y="186"/>
                  </a:cubicBezTo>
                  <a:cubicBezTo>
                    <a:pt x="140" y="206"/>
                    <a:pt x="95" y="212"/>
                    <a:pt x="58" y="188"/>
                  </a:cubicBezTo>
                  <a:cubicBezTo>
                    <a:pt x="17" y="164"/>
                    <a:pt x="0" y="116"/>
                    <a:pt x="14" y="72"/>
                  </a:cubicBezTo>
                  <a:cubicBezTo>
                    <a:pt x="27" y="27"/>
                    <a:pt x="68" y="1"/>
                    <a:pt x="1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1"/>
            <p:cNvSpPr/>
            <p:nvPr/>
          </p:nvSpPr>
          <p:spPr bwMode="auto">
            <a:xfrm>
              <a:off x="6234284" y="1863914"/>
              <a:ext cx="174156" cy="195308"/>
            </a:xfrm>
            <a:custGeom>
              <a:avLst/>
              <a:gdLst>
                <a:gd name="T0" fmla="*/ 58 w 103"/>
                <a:gd name="T1" fmla="*/ 116 h 116"/>
                <a:gd name="T2" fmla="*/ 0 w 103"/>
                <a:gd name="T3" fmla="*/ 39 h 116"/>
                <a:gd name="T4" fmla="*/ 89 w 103"/>
                <a:gd name="T5" fmla="*/ 0 h 116"/>
                <a:gd name="T6" fmla="*/ 58 w 103"/>
                <a:gd name="T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16">
                  <a:moveTo>
                    <a:pt x="58" y="116"/>
                  </a:moveTo>
                  <a:cubicBezTo>
                    <a:pt x="39" y="90"/>
                    <a:pt x="20" y="64"/>
                    <a:pt x="0" y="39"/>
                  </a:cubicBezTo>
                  <a:cubicBezTo>
                    <a:pt x="30" y="26"/>
                    <a:pt x="59" y="13"/>
                    <a:pt x="89" y="0"/>
                  </a:cubicBezTo>
                  <a:cubicBezTo>
                    <a:pt x="103" y="34"/>
                    <a:pt x="97" y="84"/>
                    <a:pt x="58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6230759" y="1753921"/>
              <a:ext cx="148773" cy="162169"/>
            </a:xfrm>
            <a:custGeom>
              <a:avLst/>
              <a:gdLst>
                <a:gd name="T0" fmla="*/ 0 w 88"/>
                <a:gd name="T1" fmla="*/ 0 h 96"/>
                <a:gd name="T2" fmla="*/ 88 w 88"/>
                <a:gd name="T3" fmla="*/ 58 h 96"/>
                <a:gd name="T4" fmla="*/ 0 w 88"/>
                <a:gd name="T5" fmla="*/ 96 h 96"/>
                <a:gd name="T6" fmla="*/ 0 w 88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96">
                  <a:moveTo>
                    <a:pt x="0" y="0"/>
                  </a:moveTo>
                  <a:cubicBezTo>
                    <a:pt x="36" y="1"/>
                    <a:pt x="71" y="23"/>
                    <a:pt x="88" y="58"/>
                  </a:cubicBezTo>
                  <a:cubicBezTo>
                    <a:pt x="59" y="70"/>
                    <a:pt x="29" y="83"/>
                    <a:pt x="0" y="96"/>
                  </a:cubicBezTo>
                  <a:cubicBezTo>
                    <a:pt x="0" y="64"/>
                    <a:pt x="0" y="3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29092" y="3143735"/>
            <a:ext cx="592138" cy="590551"/>
            <a:chOff x="5973356" y="3502143"/>
            <a:chExt cx="592138" cy="590551"/>
          </a:xfrm>
          <a:solidFill>
            <a:srgbClr val="F7941E"/>
          </a:solidFill>
        </p:grpSpPr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6149569" y="3502143"/>
              <a:ext cx="130175" cy="590550"/>
            </a:xfrm>
            <a:custGeom>
              <a:avLst/>
              <a:gdLst>
                <a:gd name="T0" fmla="*/ 0 w 45"/>
                <a:gd name="T1" fmla="*/ 102 h 204"/>
                <a:gd name="T2" fmla="*/ 0 w 45"/>
                <a:gd name="T3" fmla="*/ 8 h 204"/>
                <a:gd name="T4" fmla="*/ 4 w 45"/>
                <a:gd name="T5" fmla="*/ 1 h 204"/>
                <a:gd name="T6" fmla="*/ 7 w 45"/>
                <a:gd name="T7" fmla="*/ 0 h 204"/>
                <a:gd name="T8" fmla="*/ 38 w 45"/>
                <a:gd name="T9" fmla="*/ 0 h 204"/>
                <a:gd name="T10" fmla="*/ 45 w 45"/>
                <a:gd name="T11" fmla="*/ 7 h 204"/>
                <a:gd name="T12" fmla="*/ 45 w 45"/>
                <a:gd name="T13" fmla="*/ 8 h 204"/>
                <a:gd name="T14" fmla="*/ 45 w 45"/>
                <a:gd name="T15" fmla="*/ 196 h 204"/>
                <a:gd name="T16" fmla="*/ 40 w 45"/>
                <a:gd name="T17" fmla="*/ 204 h 204"/>
                <a:gd name="T18" fmla="*/ 37 w 45"/>
                <a:gd name="T19" fmla="*/ 204 h 204"/>
                <a:gd name="T20" fmla="*/ 8 w 45"/>
                <a:gd name="T21" fmla="*/ 204 h 204"/>
                <a:gd name="T22" fmla="*/ 0 w 45"/>
                <a:gd name="T23" fmla="*/ 196 h 204"/>
                <a:gd name="T24" fmla="*/ 0 w 45"/>
                <a:gd name="T25" fmla="*/ 102 h 204"/>
                <a:gd name="T26" fmla="*/ 23 w 45"/>
                <a:gd name="T27" fmla="*/ 24 h 204"/>
                <a:gd name="T28" fmla="*/ 23 w 45"/>
                <a:gd name="T29" fmla="*/ 24 h 204"/>
                <a:gd name="T30" fmla="*/ 31 w 45"/>
                <a:gd name="T31" fmla="*/ 24 h 204"/>
                <a:gd name="T32" fmla="*/ 38 w 45"/>
                <a:gd name="T33" fmla="*/ 19 h 204"/>
                <a:gd name="T34" fmla="*/ 38 w 45"/>
                <a:gd name="T35" fmla="*/ 14 h 204"/>
                <a:gd name="T36" fmla="*/ 32 w 45"/>
                <a:gd name="T37" fmla="*/ 8 h 204"/>
                <a:gd name="T38" fmla="*/ 14 w 45"/>
                <a:gd name="T39" fmla="*/ 8 h 204"/>
                <a:gd name="T40" fmla="*/ 11 w 45"/>
                <a:gd name="T41" fmla="*/ 9 h 204"/>
                <a:gd name="T42" fmla="*/ 7 w 45"/>
                <a:gd name="T43" fmla="*/ 17 h 204"/>
                <a:gd name="T44" fmla="*/ 14 w 45"/>
                <a:gd name="T45" fmla="*/ 23 h 204"/>
                <a:gd name="T46" fmla="*/ 23 w 45"/>
                <a:gd name="T47" fmla="*/ 2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204">
                  <a:moveTo>
                    <a:pt x="0" y="102"/>
                  </a:moveTo>
                  <a:cubicBezTo>
                    <a:pt x="0" y="70"/>
                    <a:pt x="0" y="39"/>
                    <a:pt x="0" y="8"/>
                  </a:cubicBezTo>
                  <a:cubicBezTo>
                    <a:pt x="0" y="5"/>
                    <a:pt x="1" y="2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7" y="0"/>
                    <a:pt x="28" y="0"/>
                    <a:pt x="38" y="0"/>
                  </a:cubicBezTo>
                  <a:cubicBezTo>
                    <a:pt x="42" y="0"/>
                    <a:pt x="45" y="3"/>
                    <a:pt x="45" y="7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71"/>
                    <a:pt x="45" y="133"/>
                    <a:pt x="45" y="196"/>
                  </a:cubicBezTo>
                  <a:cubicBezTo>
                    <a:pt x="45" y="200"/>
                    <a:pt x="43" y="203"/>
                    <a:pt x="40" y="204"/>
                  </a:cubicBezTo>
                  <a:cubicBezTo>
                    <a:pt x="39" y="204"/>
                    <a:pt x="38" y="204"/>
                    <a:pt x="37" y="204"/>
                  </a:cubicBezTo>
                  <a:cubicBezTo>
                    <a:pt x="27" y="204"/>
                    <a:pt x="18" y="204"/>
                    <a:pt x="8" y="204"/>
                  </a:cubicBezTo>
                  <a:cubicBezTo>
                    <a:pt x="3" y="204"/>
                    <a:pt x="0" y="201"/>
                    <a:pt x="0" y="196"/>
                  </a:cubicBezTo>
                  <a:cubicBezTo>
                    <a:pt x="0" y="164"/>
                    <a:pt x="0" y="133"/>
                    <a:pt x="0" y="102"/>
                  </a:cubicBezTo>
                  <a:close/>
                  <a:moveTo>
                    <a:pt x="23" y="24"/>
                  </a:moveTo>
                  <a:cubicBezTo>
                    <a:pt x="23" y="24"/>
                    <a:pt x="23" y="24"/>
                    <a:pt x="23" y="24"/>
                  </a:cubicBezTo>
                  <a:cubicBezTo>
                    <a:pt x="26" y="24"/>
                    <a:pt x="28" y="24"/>
                    <a:pt x="31" y="24"/>
                  </a:cubicBezTo>
                  <a:cubicBezTo>
                    <a:pt x="34" y="24"/>
                    <a:pt x="36" y="22"/>
                    <a:pt x="38" y="19"/>
                  </a:cubicBezTo>
                  <a:cubicBezTo>
                    <a:pt x="39" y="18"/>
                    <a:pt x="39" y="16"/>
                    <a:pt x="38" y="14"/>
                  </a:cubicBezTo>
                  <a:cubicBezTo>
                    <a:pt x="38" y="11"/>
                    <a:pt x="35" y="8"/>
                    <a:pt x="32" y="8"/>
                  </a:cubicBezTo>
                  <a:cubicBezTo>
                    <a:pt x="26" y="8"/>
                    <a:pt x="20" y="8"/>
                    <a:pt x="14" y="8"/>
                  </a:cubicBezTo>
                  <a:cubicBezTo>
                    <a:pt x="13" y="8"/>
                    <a:pt x="12" y="8"/>
                    <a:pt x="11" y="9"/>
                  </a:cubicBezTo>
                  <a:cubicBezTo>
                    <a:pt x="8" y="10"/>
                    <a:pt x="7" y="13"/>
                    <a:pt x="7" y="17"/>
                  </a:cubicBezTo>
                  <a:cubicBezTo>
                    <a:pt x="8" y="20"/>
                    <a:pt x="11" y="23"/>
                    <a:pt x="14" y="23"/>
                  </a:cubicBezTo>
                  <a:cubicBezTo>
                    <a:pt x="17" y="24"/>
                    <a:pt x="20" y="24"/>
                    <a:pt x="23" y="2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8"/>
            <p:cNvSpPr>
              <a:spLocks noEditPoints="1"/>
            </p:cNvSpPr>
            <p:nvPr/>
          </p:nvSpPr>
          <p:spPr bwMode="auto">
            <a:xfrm>
              <a:off x="5973356" y="3605331"/>
              <a:ext cx="133350" cy="487363"/>
            </a:xfrm>
            <a:custGeom>
              <a:avLst/>
              <a:gdLst>
                <a:gd name="T0" fmla="*/ 46 w 46"/>
                <a:gd name="T1" fmla="*/ 84 h 168"/>
                <a:gd name="T2" fmla="*/ 46 w 46"/>
                <a:gd name="T3" fmla="*/ 160 h 168"/>
                <a:gd name="T4" fmla="*/ 41 w 46"/>
                <a:gd name="T5" fmla="*/ 168 h 168"/>
                <a:gd name="T6" fmla="*/ 38 w 46"/>
                <a:gd name="T7" fmla="*/ 168 h 168"/>
                <a:gd name="T8" fmla="*/ 8 w 46"/>
                <a:gd name="T9" fmla="*/ 168 h 168"/>
                <a:gd name="T10" fmla="*/ 1 w 46"/>
                <a:gd name="T11" fmla="*/ 162 h 168"/>
                <a:gd name="T12" fmla="*/ 0 w 46"/>
                <a:gd name="T13" fmla="*/ 160 h 168"/>
                <a:gd name="T14" fmla="*/ 0 w 46"/>
                <a:gd name="T15" fmla="*/ 9 h 168"/>
                <a:gd name="T16" fmla="*/ 9 w 46"/>
                <a:gd name="T17" fmla="*/ 0 h 168"/>
                <a:gd name="T18" fmla="*/ 38 w 46"/>
                <a:gd name="T19" fmla="*/ 0 h 168"/>
                <a:gd name="T20" fmla="*/ 46 w 46"/>
                <a:gd name="T21" fmla="*/ 9 h 168"/>
                <a:gd name="T22" fmla="*/ 46 w 46"/>
                <a:gd name="T23" fmla="*/ 84 h 168"/>
                <a:gd name="T24" fmla="*/ 23 w 46"/>
                <a:gd name="T25" fmla="*/ 24 h 168"/>
                <a:gd name="T26" fmla="*/ 31 w 46"/>
                <a:gd name="T27" fmla="*/ 24 h 168"/>
                <a:gd name="T28" fmla="*/ 39 w 46"/>
                <a:gd name="T29" fmla="*/ 17 h 168"/>
                <a:gd name="T30" fmla="*/ 32 w 46"/>
                <a:gd name="T31" fmla="*/ 9 h 168"/>
                <a:gd name="T32" fmla="*/ 15 w 46"/>
                <a:gd name="T33" fmla="*/ 9 h 168"/>
                <a:gd name="T34" fmla="*/ 14 w 46"/>
                <a:gd name="T35" fmla="*/ 9 h 168"/>
                <a:gd name="T36" fmla="*/ 8 w 46"/>
                <a:gd name="T37" fmla="*/ 18 h 168"/>
                <a:gd name="T38" fmla="*/ 16 w 46"/>
                <a:gd name="T39" fmla="*/ 24 h 168"/>
                <a:gd name="T40" fmla="*/ 23 w 46"/>
                <a:gd name="T41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68">
                  <a:moveTo>
                    <a:pt x="46" y="84"/>
                  </a:moveTo>
                  <a:cubicBezTo>
                    <a:pt x="46" y="110"/>
                    <a:pt x="46" y="135"/>
                    <a:pt x="46" y="160"/>
                  </a:cubicBezTo>
                  <a:cubicBezTo>
                    <a:pt x="46" y="164"/>
                    <a:pt x="44" y="167"/>
                    <a:pt x="41" y="168"/>
                  </a:cubicBezTo>
                  <a:cubicBezTo>
                    <a:pt x="40" y="168"/>
                    <a:pt x="39" y="168"/>
                    <a:pt x="38" y="168"/>
                  </a:cubicBezTo>
                  <a:cubicBezTo>
                    <a:pt x="28" y="168"/>
                    <a:pt x="18" y="168"/>
                    <a:pt x="8" y="168"/>
                  </a:cubicBezTo>
                  <a:cubicBezTo>
                    <a:pt x="4" y="168"/>
                    <a:pt x="2" y="166"/>
                    <a:pt x="1" y="162"/>
                  </a:cubicBezTo>
                  <a:cubicBezTo>
                    <a:pt x="1" y="161"/>
                    <a:pt x="0" y="161"/>
                    <a:pt x="0" y="160"/>
                  </a:cubicBezTo>
                  <a:cubicBezTo>
                    <a:pt x="0" y="109"/>
                    <a:pt x="0" y="59"/>
                    <a:pt x="0" y="9"/>
                  </a:cubicBezTo>
                  <a:cubicBezTo>
                    <a:pt x="0" y="3"/>
                    <a:pt x="3" y="0"/>
                    <a:pt x="9" y="0"/>
                  </a:cubicBezTo>
                  <a:cubicBezTo>
                    <a:pt x="19" y="0"/>
                    <a:pt x="28" y="0"/>
                    <a:pt x="38" y="0"/>
                  </a:cubicBezTo>
                  <a:cubicBezTo>
                    <a:pt x="43" y="0"/>
                    <a:pt x="46" y="3"/>
                    <a:pt x="46" y="9"/>
                  </a:cubicBezTo>
                  <a:cubicBezTo>
                    <a:pt x="46" y="34"/>
                    <a:pt x="46" y="59"/>
                    <a:pt x="46" y="84"/>
                  </a:cubicBezTo>
                  <a:close/>
                  <a:moveTo>
                    <a:pt x="23" y="24"/>
                  </a:moveTo>
                  <a:cubicBezTo>
                    <a:pt x="26" y="24"/>
                    <a:pt x="28" y="24"/>
                    <a:pt x="31" y="24"/>
                  </a:cubicBezTo>
                  <a:cubicBezTo>
                    <a:pt x="35" y="24"/>
                    <a:pt x="38" y="22"/>
                    <a:pt x="39" y="17"/>
                  </a:cubicBezTo>
                  <a:cubicBezTo>
                    <a:pt x="39" y="13"/>
                    <a:pt x="36" y="9"/>
                    <a:pt x="32" y="9"/>
                  </a:cubicBezTo>
                  <a:cubicBezTo>
                    <a:pt x="26" y="9"/>
                    <a:pt x="21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0" y="10"/>
                    <a:pt x="8" y="14"/>
                    <a:pt x="8" y="18"/>
                  </a:cubicBezTo>
                  <a:cubicBezTo>
                    <a:pt x="9" y="22"/>
                    <a:pt x="12" y="24"/>
                    <a:pt x="16" y="24"/>
                  </a:cubicBezTo>
                  <a:cubicBezTo>
                    <a:pt x="18" y="24"/>
                    <a:pt x="21" y="24"/>
                    <a:pt x="23" y="2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9"/>
            <p:cNvSpPr>
              <a:spLocks noEditPoints="1"/>
            </p:cNvSpPr>
            <p:nvPr/>
          </p:nvSpPr>
          <p:spPr bwMode="auto">
            <a:xfrm>
              <a:off x="6295619" y="3594218"/>
              <a:ext cx="269875" cy="493713"/>
            </a:xfrm>
            <a:custGeom>
              <a:avLst/>
              <a:gdLst>
                <a:gd name="T0" fmla="*/ 55 w 93"/>
                <a:gd name="T1" fmla="*/ 170 h 170"/>
                <a:gd name="T2" fmla="*/ 48 w 93"/>
                <a:gd name="T3" fmla="*/ 165 h 170"/>
                <a:gd name="T4" fmla="*/ 40 w 93"/>
                <a:gd name="T5" fmla="*/ 142 h 170"/>
                <a:gd name="T6" fmla="*/ 1 w 93"/>
                <a:gd name="T7" fmla="*/ 21 h 170"/>
                <a:gd name="T8" fmla="*/ 4 w 93"/>
                <a:gd name="T9" fmla="*/ 12 h 170"/>
                <a:gd name="T10" fmla="*/ 6 w 93"/>
                <a:gd name="T11" fmla="*/ 11 h 170"/>
                <a:gd name="T12" fmla="*/ 35 w 93"/>
                <a:gd name="T13" fmla="*/ 1 h 170"/>
                <a:gd name="T14" fmla="*/ 44 w 93"/>
                <a:gd name="T15" fmla="*/ 4 h 170"/>
                <a:gd name="T16" fmla="*/ 45 w 93"/>
                <a:gd name="T17" fmla="*/ 7 h 170"/>
                <a:gd name="T18" fmla="*/ 92 w 93"/>
                <a:gd name="T19" fmla="*/ 150 h 170"/>
                <a:gd name="T20" fmla="*/ 89 w 93"/>
                <a:gd name="T21" fmla="*/ 159 h 170"/>
                <a:gd name="T22" fmla="*/ 87 w 93"/>
                <a:gd name="T23" fmla="*/ 160 h 170"/>
                <a:gd name="T24" fmla="*/ 58 w 93"/>
                <a:gd name="T25" fmla="*/ 170 h 170"/>
                <a:gd name="T26" fmla="*/ 55 w 93"/>
                <a:gd name="T27" fmla="*/ 170 h 170"/>
                <a:gd name="T28" fmla="*/ 40 w 93"/>
                <a:gd name="T29" fmla="*/ 20 h 170"/>
                <a:gd name="T30" fmla="*/ 31 w 93"/>
                <a:gd name="T31" fmla="*/ 12 h 170"/>
                <a:gd name="T32" fmla="*/ 15 w 93"/>
                <a:gd name="T33" fmla="*/ 17 h 170"/>
                <a:gd name="T34" fmla="*/ 11 w 93"/>
                <a:gd name="T35" fmla="*/ 26 h 170"/>
                <a:gd name="T36" fmla="*/ 20 w 93"/>
                <a:gd name="T37" fmla="*/ 31 h 170"/>
                <a:gd name="T38" fmla="*/ 24 w 93"/>
                <a:gd name="T39" fmla="*/ 30 h 170"/>
                <a:gd name="T40" fmla="*/ 36 w 93"/>
                <a:gd name="T41" fmla="*/ 26 h 170"/>
                <a:gd name="T42" fmla="*/ 40 w 93"/>
                <a:gd name="T43" fmla="*/ 2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170">
                  <a:moveTo>
                    <a:pt x="55" y="170"/>
                  </a:moveTo>
                  <a:cubicBezTo>
                    <a:pt x="52" y="170"/>
                    <a:pt x="49" y="168"/>
                    <a:pt x="48" y="165"/>
                  </a:cubicBezTo>
                  <a:cubicBezTo>
                    <a:pt x="45" y="157"/>
                    <a:pt x="43" y="149"/>
                    <a:pt x="40" y="142"/>
                  </a:cubicBezTo>
                  <a:cubicBezTo>
                    <a:pt x="27" y="101"/>
                    <a:pt x="14" y="61"/>
                    <a:pt x="1" y="21"/>
                  </a:cubicBezTo>
                  <a:cubicBezTo>
                    <a:pt x="0" y="17"/>
                    <a:pt x="1" y="14"/>
                    <a:pt x="4" y="12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16" y="8"/>
                    <a:pt x="25" y="4"/>
                    <a:pt x="35" y="1"/>
                  </a:cubicBezTo>
                  <a:cubicBezTo>
                    <a:pt x="38" y="0"/>
                    <a:pt x="42" y="1"/>
                    <a:pt x="44" y="4"/>
                  </a:cubicBezTo>
                  <a:cubicBezTo>
                    <a:pt x="44" y="5"/>
                    <a:pt x="44" y="6"/>
                    <a:pt x="45" y="7"/>
                  </a:cubicBezTo>
                  <a:cubicBezTo>
                    <a:pt x="60" y="55"/>
                    <a:pt x="76" y="102"/>
                    <a:pt x="92" y="150"/>
                  </a:cubicBezTo>
                  <a:cubicBezTo>
                    <a:pt x="93" y="154"/>
                    <a:pt x="92" y="158"/>
                    <a:pt x="89" y="159"/>
                  </a:cubicBezTo>
                  <a:cubicBezTo>
                    <a:pt x="88" y="160"/>
                    <a:pt x="87" y="160"/>
                    <a:pt x="87" y="160"/>
                  </a:cubicBezTo>
                  <a:cubicBezTo>
                    <a:pt x="77" y="164"/>
                    <a:pt x="68" y="167"/>
                    <a:pt x="58" y="170"/>
                  </a:cubicBezTo>
                  <a:cubicBezTo>
                    <a:pt x="57" y="170"/>
                    <a:pt x="56" y="170"/>
                    <a:pt x="55" y="170"/>
                  </a:cubicBezTo>
                  <a:close/>
                  <a:moveTo>
                    <a:pt x="40" y="20"/>
                  </a:moveTo>
                  <a:cubicBezTo>
                    <a:pt x="40" y="14"/>
                    <a:pt x="36" y="10"/>
                    <a:pt x="31" y="12"/>
                  </a:cubicBezTo>
                  <a:cubicBezTo>
                    <a:pt x="26" y="13"/>
                    <a:pt x="20" y="15"/>
                    <a:pt x="15" y="17"/>
                  </a:cubicBezTo>
                  <a:cubicBezTo>
                    <a:pt x="11" y="18"/>
                    <a:pt x="10" y="22"/>
                    <a:pt x="11" y="26"/>
                  </a:cubicBezTo>
                  <a:cubicBezTo>
                    <a:pt x="12" y="30"/>
                    <a:pt x="16" y="32"/>
                    <a:pt x="20" y="31"/>
                  </a:cubicBezTo>
                  <a:cubicBezTo>
                    <a:pt x="21" y="31"/>
                    <a:pt x="22" y="31"/>
                    <a:pt x="24" y="30"/>
                  </a:cubicBezTo>
                  <a:cubicBezTo>
                    <a:pt x="28" y="29"/>
                    <a:pt x="32" y="28"/>
                    <a:pt x="36" y="26"/>
                  </a:cubicBezTo>
                  <a:cubicBezTo>
                    <a:pt x="39" y="25"/>
                    <a:pt x="40" y="23"/>
                    <a:pt x="40" y="2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621958" y="3005612"/>
            <a:ext cx="27975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34" name="矩形 33"/>
          <p:cNvSpPr/>
          <p:nvPr/>
        </p:nvSpPr>
        <p:spPr>
          <a:xfrm>
            <a:off x="3650504" y="336960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7196328" y="336960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5380321" y="181778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5380321" y="47251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8772491" y="3005612"/>
            <a:ext cx="27975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39" name="矩形 38"/>
          <p:cNvSpPr/>
          <p:nvPr/>
        </p:nvSpPr>
        <p:spPr>
          <a:xfrm>
            <a:off x="7196328" y="1172693"/>
            <a:ext cx="27975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40" name="矩形 39"/>
          <p:cNvSpPr/>
          <p:nvPr/>
        </p:nvSpPr>
        <p:spPr>
          <a:xfrm>
            <a:off x="2336072" y="4992455"/>
            <a:ext cx="27975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Teardrop 7"/>
          <p:cNvSpPr/>
          <p:nvPr/>
        </p:nvSpPr>
        <p:spPr>
          <a:xfrm rot="16200000">
            <a:off x="2921132" y="3621083"/>
            <a:ext cx="2256061" cy="2256060"/>
          </a:xfrm>
          <a:prstGeom prst="teardrop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ardrop 10"/>
          <p:cNvSpPr/>
          <p:nvPr/>
        </p:nvSpPr>
        <p:spPr>
          <a:xfrm rot="10800000">
            <a:off x="2921132" y="1938061"/>
            <a:ext cx="1606315" cy="1604058"/>
          </a:xfrm>
          <a:prstGeom prst="teardrop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anchor="ctr"/>
          <a:lstStyle/>
          <a:p>
            <a:pPr algn="ctr">
              <a:defRPr/>
            </a:pPr>
            <a:endParaRPr lang="th-TH" sz="4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ardrop 6"/>
          <p:cNvSpPr/>
          <p:nvPr/>
        </p:nvSpPr>
        <p:spPr>
          <a:xfrm>
            <a:off x="1238112" y="3621082"/>
            <a:ext cx="1604060" cy="1606315"/>
          </a:xfrm>
          <a:prstGeom prst="teardrop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ardrop 8"/>
          <p:cNvSpPr/>
          <p:nvPr/>
        </p:nvSpPr>
        <p:spPr>
          <a:xfrm rot="5400000">
            <a:off x="1229088" y="1953854"/>
            <a:ext cx="1604060" cy="1604060"/>
          </a:xfrm>
          <a:prstGeom prst="teardrop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anchor="ctr"/>
          <a:lstStyle/>
          <a:p>
            <a:pPr algn="ctr">
              <a:defRPr/>
            </a:pPr>
            <a:endParaRPr lang="th-TH" sz="3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52"/>
          <p:cNvSpPr>
            <a:spLocks noEditPoints="1"/>
          </p:cNvSpPr>
          <p:nvPr/>
        </p:nvSpPr>
        <p:spPr bwMode="auto">
          <a:xfrm>
            <a:off x="1709630" y="4027173"/>
            <a:ext cx="661025" cy="710658"/>
          </a:xfrm>
          <a:custGeom>
            <a:avLst/>
            <a:gdLst>
              <a:gd name="T0" fmla="*/ 67 w 67"/>
              <a:gd name="T1" fmla="*/ 67 h 72"/>
              <a:gd name="T2" fmla="*/ 61 w 67"/>
              <a:gd name="T3" fmla="*/ 72 h 72"/>
              <a:gd name="T4" fmla="*/ 5 w 67"/>
              <a:gd name="T5" fmla="*/ 72 h 72"/>
              <a:gd name="T6" fmla="*/ 0 w 67"/>
              <a:gd name="T7" fmla="*/ 67 h 72"/>
              <a:gd name="T8" fmla="*/ 0 w 67"/>
              <a:gd name="T9" fmla="*/ 16 h 72"/>
              <a:gd name="T10" fmla="*/ 5 w 67"/>
              <a:gd name="T11" fmla="*/ 11 h 72"/>
              <a:gd name="T12" fmla="*/ 10 w 67"/>
              <a:gd name="T13" fmla="*/ 11 h 72"/>
              <a:gd name="T14" fmla="*/ 10 w 67"/>
              <a:gd name="T15" fmla="*/ 7 h 72"/>
              <a:gd name="T16" fmla="*/ 16 w 67"/>
              <a:gd name="T17" fmla="*/ 0 h 72"/>
              <a:gd name="T18" fmla="*/ 19 w 67"/>
              <a:gd name="T19" fmla="*/ 0 h 72"/>
              <a:gd name="T20" fmla="*/ 25 w 67"/>
              <a:gd name="T21" fmla="*/ 7 h 72"/>
              <a:gd name="T22" fmla="*/ 25 w 67"/>
              <a:gd name="T23" fmla="*/ 11 h 72"/>
              <a:gd name="T24" fmla="*/ 41 w 67"/>
              <a:gd name="T25" fmla="*/ 11 h 72"/>
              <a:gd name="T26" fmla="*/ 41 w 67"/>
              <a:gd name="T27" fmla="*/ 7 h 72"/>
              <a:gd name="T28" fmla="*/ 47 w 67"/>
              <a:gd name="T29" fmla="*/ 0 h 72"/>
              <a:gd name="T30" fmla="*/ 50 w 67"/>
              <a:gd name="T31" fmla="*/ 0 h 72"/>
              <a:gd name="T32" fmla="*/ 56 w 67"/>
              <a:gd name="T33" fmla="*/ 7 h 72"/>
              <a:gd name="T34" fmla="*/ 56 w 67"/>
              <a:gd name="T35" fmla="*/ 11 h 72"/>
              <a:gd name="T36" fmla="*/ 61 w 67"/>
              <a:gd name="T37" fmla="*/ 11 h 72"/>
              <a:gd name="T38" fmla="*/ 67 w 67"/>
              <a:gd name="T39" fmla="*/ 16 h 72"/>
              <a:gd name="T40" fmla="*/ 67 w 67"/>
              <a:gd name="T41" fmla="*/ 67 h 72"/>
              <a:gd name="T42" fmla="*/ 61 w 67"/>
              <a:gd name="T43" fmla="*/ 67 h 72"/>
              <a:gd name="T44" fmla="*/ 61 w 67"/>
              <a:gd name="T45" fmla="*/ 26 h 72"/>
              <a:gd name="T46" fmla="*/ 5 w 67"/>
              <a:gd name="T47" fmla="*/ 26 h 72"/>
              <a:gd name="T48" fmla="*/ 5 w 67"/>
              <a:gd name="T49" fmla="*/ 67 h 72"/>
              <a:gd name="T50" fmla="*/ 61 w 67"/>
              <a:gd name="T51" fmla="*/ 67 h 72"/>
              <a:gd name="T52" fmla="*/ 20 w 67"/>
              <a:gd name="T53" fmla="*/ 7 h 72"/>
              <a:gd name="T54" fmla="*/ 19 w 67"/>
              <a:gd name="T55" fmla="*/ 5 h 72"/>
              <a:gd name="T56" fmla="*/ 16 w 67"/>
              <a:gd name="T57" fmla="*/ 5 h 72"/>
              <a:gd name="T58" fmla="*/ 15 w 67"/>
              <a:gd name="T59" fmla="*/ 7 h 72"/>
              <a:gd name="T60" fmla="*/ 15 w 67"/>
              <a:gd name="T61" fmla="*/ 18 h 72"/>
              <a:gd name="T62" fmla="*/ 16 w 67"/>
              <a:gd name="T63" fmla="*/ 20 h 72"/>
              <a:gd name="T64" fmla="*/ 19 w 67"/>
              <a:gd name="T65" fmla="*/ 20 h 72"/>
              <a:gd name="T66" fmla="*/ 20 w 67"/>
              <a:gd name="T67" fmla="*/ 18 h 72"/>
              <a:gd name="T68" fmla="*/ 20 w 67"/>
              <a:gd name="T69" fmla="*/ 7 h 72"/>
              <a:gd name="T70" fmla="*/ 51 w 67"/>
              <a:gd name="T71" fmla="*/ 7 h 72"/>
              <a:gd name="T72" fmla="*/ 50 w 67"/>
              <a:gd name="T73" fmla="*/ 5 h 72"/>
              <a:gd name="T74" fmla="*/ 47 w 67"/>
              <a:gd name="T75" fmla="*/ 5 h 72"/>
              <a:gd name="T76" fmla="*/ 46 w 67"/>
              <a:gd name="T77" fmla="*/ 7 h 72"/>
              <a:gd name="T78" fmla="*/ 46 w 67"/>
              <a:gd name="T79" fmla="*/ 18 h 72"/>
              <a:gd name="T80" fmla="*/ 47 w 67"/>
              <a:gd name="T81" fmla="*/ 20 h 72"/>
              <a:gd name="T82" fmla="*/ 50 w 67"/>
              <a:gd name="T83" fmla="*/ 20 h 72"/>
              <a:gd name="T84" fmla="*/ 51 w 67"/>
              <a:gd name="T85" fmla="*/ 18 h 72"/>
              <a:gd name="T86" fmla="*/ 51 w 67"/>
              <a:gd name="T87" fmla="*/ 7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Freeform 42"/>
          <p:cNvSpPr>
            <a:spLocks noEditPoints="1"/>
          </p:cNvSpPr>
          <p:nvPr/>
        </p:nvSpPr>
        <p:spPr bwMode="auto">
          <a:xfrm>
            <a:off x="3690450" y="4383632"/>
            <a:ext cx="717427" cy="618161"/>
          </a:xfrm>
          <a:custGeom>
            <a:avLst/>
            <a:gdLst>
              <a:gd name="T0" fmla="*/ 73 w 73"/>
              <a:gd name="T1" fmla="*/ 47 h 63"/>
              <a:gd name="T2" fmla="*/ 67 w 73"/>
              <a:gd name="T3" fmla="*/ 53 h 63"/>
              <a:gd name="T4" fmla="*/ 46 w 73"/>
              <a:gd name="T5" fmla="*/ 53 h 63"/>
              <a:gd name="T6" fmla="*/ 48 w 73"/>
              <a:gd name="T7" fmla="*/ 60 h 63"/>
              <a:gd name="T8" fmla="*/ 46 w 73"/>
              <a:gd name="T9" fmla="*/ 63 h 63"/>
              <a:gd name="T10" fmla="*/ 26 w 73"/>
              <a:gd name="T11" fmla="*/ 63 h 63"/>
              <a:gd name="T12" fmla="*/ 24 w 73"/>
              <a:gd name="T13" fmla="*/ 60 h 63"/>
              <a:gd name="T14" fmla="*/ 26 w 73"/>
              <a:gd name="T15" fmla="*/ 53 h 63"/>
              <a:gd name="T16" fmla="*/ 6 w 73"/>
              <a:gd name="T17" fmla="*/ 53 h 63"/>
              <a:gd name="T18" fmla="*/ 0 w 73"/>
              <a:gd name="T19" fmla="*/ 47 h 63"/>
              <a:gd name="T20" fmla="*/ 0 w 73"/>
              <a:gd name="T21" fmla="*/ 6 h 63"/>
              <a:gd name="T22" fmla="*/ 6 w 73"/>
              <a:gd name="T23" fmla="*/ 0 h 63"/>
              <a:gd name="T24" fmla="*/ 67 w 73"/>
              <a:gd name="T25" fmla="*/ 0 h 63"/>
              <a:gd name="T26" fmla="*/ 73 w 73"/>
              <a:gd name="T27" fmla="*/ 6 h 63"/>
              <a:gd name="T28" fmla="*/ 73 w 73"/>
              <a:gd name="T29" fmla="*/ 47 h 63"/>
              <a:gd name="T30" fmla="*/ 68 w 73"/>
              <a:gd name="T31" fmla="*/ 6 h 63"/>
              <a:gd name="T32" fmla="*/ 67 w 73"/>
              <a:gd name="T33" fmla="*/ 5 h 63"/>
              <a:gd name="T34" fmla="*/ 6 w 73"/>
              <a:gd name="T35" fmla="*/ 5 h 63"/>
              <a:gd name="T36" fmla="*/ 5 w 73"/>
              <a:gd name="T37" fmla="*/ 6 h 63"/>
              <a:gd name="T38" fmla="*/ 5 w 73"/>
              <a:gd name="T39" fmla="*/ 37 h 63"/>
              <a:gd name="T40" fmla="*/ 6 w 73"/>
              <a:gd name="T41" fmla="*/ 39 h 63"/>
              <a:gd name="T42" fmla="*/ 67 w 73"/>
              <a:gd name="T43" fmla="*/ 39 h 63"/>
              <a:gd name="T44" fmla="*/ 68 w 73"/>
              <a:gd name="T45" fmla="*/ 37 h 63"/>
              <a:gd name="T46" fmla="*/ 68 w 73"/>
              <a:gd name="T47" fmla="*/ 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Freeform 178"/>
          <p:cNvSpPr>
            <a:spLocks noEditPoints="1"/>
          </p:cNvSpPr>
          <p:nvPr/>
        </p:nvSpPr>
        <p:spPr bwMode="auto">
          <a:xfrm>
            <a:off x="3365578" y="2486283"/>
            <a:ext cx="717427" cy="541455"/>
          </a:xfrm>
          <a:custGeom>
            <a:avLst/>
            <a:gdLst>
              <a:gd name="T0" fmla="*/ 158 w 158"/>
              <a:gd name="T1" fmla="*/ 119 h 119"/>
              <a:gd name="T2" fmla="*/ 0 w 158"/>
              <a:gd name="T3" fmla="*/ 119 h 119"/>
              <a:gd name="T4" fmla="*/ 0 w 158"/>
              <a:gd name="T5" fmla="*/ 0 h 119"/>
              <a:gd name="T6" fmla="*/ 9 w 158"/>
              <a:gd name="T7" fmla="*/ 0 h 119"/>
              <a:gd name="T8" fmla="*/ 9 w 158"/>
              <a:gd name="T9" fmla="*/ 108 h 119"/>
              <a:gd name="T10" fmla="*/ 158 w 158"/>
              <a:gd name="T11" fmla="*/ 108 h 119"/>
              <a:gd name="T12" fmla="*/ 158 w 158"/>
              <a:gd name="T13" fmla="*/ 119 h 119"/>
              <a:gd name="T14" fmla="*/ 50 w 158"/>
              <a:gd name="T15" fmla="*/ 99 h 119"/>
              <a:gd name="T16" fmla="*/ 29 w 158"/>
              <a:gd name="T17" fmla="*/ 99 h 119"/>
              <a:gd name="T18" fmla="*/ 29 w 158"/>
              <a:gd name="T19" fmla="*/ 60 h 119"/>
              <a:gd name="T20" fmla="*/ 50 w 158"/>
              <a:gd name="T21" fmla="*/ 60 h 119"/>
              <a:gd name="T22" fmla="*/ 50 w 158"/>
              <a:gd name="T23" fmla="*/ 99 h 119"/>
              <a:gd name="T24" fmla="*/ 78 w 158"/>
              <a:gd name="T25" fmla="*/ 99 h 119"/>
              <a:gd name="T26" fmla="*/ 59 w 158"/>
              <a:gd name="T27" fmla="*/ 99 h 119"/>
              <a:gd name="T28" fmla="*/ 59 w 158"/>
              <a:gd name="T29" fmla="*/ 19 h 119"/>
              <a:gd name="T30" fmla="*/ 78 w 158"/>
              <a:gd name="T31" fmla="*/ 19 h 119"/>
              <a:gd name="T32" fmla="*/ 78 w 158"/>
              <a:gd name="T33" fmla="*/ 99 h 119"/>
              <a:gd name="T34" fmla="*/ 109 w 158"/>
              <a:gd name="T35" fmla="*/ 99 h 119"/>
              <a:gd name="T36" fmla="*/ 89 w 158"/>
              <a:gd name="T37" fmla="*/ 99 h 119"/>
              <a:gd name="T38" fmla="*/ 89 w 158"/>
              <a:gd name="T39" fmla="*/ 39 h 119"/>
              <a:gd name="T40" fmla="*/ 109 w 158"/>
              <a:gd name="T41" fmla="*/ 39 h 119"/>
              <a:gd name="T42" fmla="*/ 109 w 158"/>
              <a:gd name="T43" fmla="*/ 99 h 119"/>
              <a:gd name="T44" fmla="*/ 139 w 158"/>
              <a:gd name="T45" fmla="*/ 99 h 119"/>
              <a:gd name="T46" fmla="*/ 119 w 158"/>
              <a:gd name="T47" fmla="*/ 99 h 119"/>
              <a:gd name="T48" fmla="*/ 119 w 158"/>
              <a:gd name="T49" fmla="*/ 11 h 119"/>
              <a:gd name="T50" fmla="*/ 139 w 158"/>
              <a:gd name="T51" fmla="*/ 11 h 119"/>
              <a:gd name="T52" fmla="*/ 139 w 158"/>
              <a:gd name="T53" fmla="*/ 99 h 11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Freeform 86"/>
          <p:cNvSpPr>
            <a:spLocks noChangeAspect="1" noEditPoints="1"/>
          </p:cNvSpPr>
          <p:nvPr/>
        </p:nvSpPr>
        <p:spPr bwMode="auto">
          <a:xfrm>
            <a:off x="1795360" y="2375737"/>
            <a:ext cx="491821" cy="827974"/>
          </a:xfrm>
          <a:custGeom>
            <a:avLst/>
            <a:gdLst>
              <a:gd name="T0" fmla="*/ 29 w 29"/>
              <a:gd name="T1" fmla="*/ 44 h 49"/>
              <a:gd name="T2" fmla="*/ 24 w 29"/>
              <a:gd name="T3" fmla="*/ 49 h 49"/>
              <a:gd name="T4" fmla="*/ 5 w 29"/>
              <a:gd name="T5" fmla="*/ 49 h 49"/>
              <a:gd name="T6" fmla="*/ 0 w 29"/>
              <a:gd name="T7" fmla="*/ 44 h 49"/>
              <a:gd name="T8" fmla="*/ 0 w 29"/>
              <a:gd name="T9" fmla="*/ 5 h 49"/>
              <a:gd name="T10" fmla="*/ 5 w 29"/>
              <a:gd name="T11" fmla="*/ 0 h 49"/>
              <a:gd name="T12" fmla="*/ 24 w 29"/>
              <a:gd name="T13" fmla="*/ 0 h 49"/>
              <a:gd name="T14" fmla="*/ 29 w 29"/>
              <a:gd name="T15" fmla="*/ 5 h 49"/>
              <a:gd name="T16" fmla="*/ 29 w 29"/>
              <a:gd name="T17" fmla="*/ 44 h 49"/>
              <a:gd name="T18" fmla="*/ 25 w 29"/>
              <a:gd name="T19" fmla="*/ 11 h 49"/>
              <a:gd name="T20" fmla="*/ 24 w 29"/>
              <a:gd name="T21" fmla="*/ 10 h 49"/>
              <a:gd name="T22" fmla="*/ 5 w 29"/>
              <a:gd name="T23" fmla="*/ 10 h 49"/>
              <a:gd name="T24" fmla="*/ 3 w 29"/>
              <a:gd name="T25" fmla="*/ 11 h 49"/>
              <a:gd name="T26" fmla="*/ 3 w 29"/>
              <a:gd name="T27" fmla="*/ 38 h 49"/>
              <a:gd name="T28" fmla="*/ 5 w 29"/>
              <a:gd name="T29" fmla="*/ 39 h 49"/>
              <a:gd name="T30" fmla="*/ 24 w 29"/>
              <a:gd name="T31" fmla="*/ 39 h 49"/>
              <a:gd name="T32" fmla="*/ 25 w 29"/>
              <a:gd name="T33" fmla="*/ 38 h 49"/>
              <a:gd name="T34" fmla="*/ 25 w 29"/>
              <a:gd name="T35" fmla="*/ 11 h 49"/>
              <a:gd name="T36" fmla="*/ 17 w 29"/>
              <a:gd name="T37" fmla="*/ 5 h 49"/>
              <a:gd name="T38" fmla="*/ 11 w 29"/>
              <a:gd name="T39" fmla="*/ 5 h 49"/>
              <a:gd name="T40" fmla="*/ 11 w 29"/>
              <a:gd name="T41" fmla="*/ 6 h 49"/>
              <a:gd name="T42" fmla="*/ 11 w 29"/>
              <a:gd name="T43" fmla="*/ 6 h 49"/>
              <a:gd name="T44" fmla="*/ 17 w 29"/>
              <a:gd name="T45" fmla="*/ 6 h 49"/>
              <a:gd name="T46" fmla="*/ 18 w 29"/>
              <a:gd name="T47" fmla="*/ 6 h 49"/>
              <a:gd name="T48" fmla="*/ 17 w 29"/>
              <a:gd name="T49" fmla="*/ 5 h 49"/>
              <a:gd name="T50" fmla="*/ 14 w 29"/>
              <a:gd name="T51" fmla="*/ 41 h 49"/>
              <a:gd name="T52" fmla="*/ 11 w 29"/>
              <a:gd name="T53" fmla="*/ 44 h 49"/>
              <a:gd name="T54" fmla="*/ 14 w 29"/>
              <a:gd name="T55" fmla="*/ 47 h 49"/>
              <a:gd name="T56" fmla="*/ 17 w 29"/>
              <a:gd name="T57" fmla="*/ 44 h 49"/>
              <a:gd name="T58" fmla="*/ 14 w 29"/>
              <a:gd name="T59" fmla="*/ 41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 rot="16200000">
            <a:off x="5891127" y="2689022"/>
            <a:ext cx="1703799" cy="350782"/>
          </a:xfrm>
          <a:prstGeom prst="roundRect">
            <a:avLst>
              <a:gd name="adj" fmla="val 50000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 rot="16200000">
            <a:off x="7254182" y="2931558"/>
            <a:ext cx="1217887" cy="351623"/>
          </a:xfrm>
          <a:prstGeom prst="roundRect">
            <a:avLst>
              <a:gd name="adj" fmla="val 50000"/>
            </a:avLst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 rot="16200000">
            <a:off x="8267155" y="2824011"/>
            <a:ext cx="1432980" cy="351623"/>
          </a:xfrm>
          <a:prstGeom prst="roundRect">
            <a:avLst>
              <a:gd name="adj" fmla="val 50000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rot="16200000">
            <a:off x="9711709" y="3133181"/>
            <a:ext cx="784908" cy="351623"/>
          </a:xfrm>
          <a:prstGeom prst="roundRect">
            <a:avLst>
              <a:gd name="adj" fmla="val 50000"/>
            </a:avLst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62057" y="1735599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65622" y="2237237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31876" y="1960564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885706" y="2601249"/>
            <a:ext cx="56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496678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650987" y="381624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774355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839119" y="3804705"/>
            <a:ext cx="70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399852" y="465706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600" b="1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386698" y="4982299"/>
            <a:ext cx="46633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请在此处添加文本内容。模板内页图表的文字、色块、图片均可自由编辑、改色、替换。请在此处添加文本内容。模板内页图表的文字、色块、图片均可自由编辑、改色、替换。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Freeform 6"/>
          <p:cNvSpPr>
            <a:spLocks noEditPoints="1"/>
          </p:cNvSpPr>
          <p:nvPr/>
        </p:nvSpPr>
        <p:spPr bwMode="auto">
          <a:xfrm>
            <a:off x="3550434" y="2702814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60725" y="2544599"/>
            <a:ext cx="2567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3550434" y="3598758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0725" y="3440543"/>
            <a:ext cx="2567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3550434" y="4494702"/>
            <a:ext cx="397421" cy="396305"/>
          </a:xfrm>
          <a:custGeom>
            <a:avLst/>
            <a:gdLst>
              <a:gd name="T0" fmla="*/ 74 w 148"/>
              <a:gd name="T1" fmla="*/ 0 h 148"/>
              <a:gd name="T2" fmla="*/ 148 w 148"/>
              <a:gd name="T3" fmla="*/ 74 h 148"/>
              <a:gd name="T4" fmla="*/ 74 w 148"/>
              <a:gd name="T5" fmla="*/ 148 h 148"/>
              <a:gd name="T6" fmla="*/ 0 w 148"/>
              <a:gd name="T7" fmla="*/ 74 h 148"/>
              <a:gd name="T8" fmla="*/ 74 w 148"/>
              <a:gd name="T9" fmla="*/ 0 h 148"/>
              <a:gd name="T10" fmla="*/ 67 w 148"/>
              <a:gd name="T11" fmla="*/ 81 h 148"/>
              <a:gd name="T12" fmla="*/ 67 w 148"/>
              <a:gd name="T13" fmla="*/ 82 h 148"/>
              <a:gd name="T14" fmla="*/ 67 w 148"/>
              <a:gd name="T15" fmla="*/ 102 h 148"/>
              <a:gd name="T16" fmla="*/ 67 w 148"/>
              <a:gd name="T17" fmla="*/ 108 h 148"/>
              <a:gd name="T18" fmla="*/ 72 w 148"/>
              <a:gd name="T19" fmla="*/ 115 h 148"/>
              <a:gd name="T20" fmla="*/ 79 w 148"/>
              <a:gd name="T21" fmla="*/ 113 h 148"/>
              <a:gd name="T22" fmla="*/ 81 w 148"/>
              <a:gd name="T23" fmla="*/ 107 h 148"/>
              <a:gd name="T24" fmla="*/ 81 w 148"/>
              <a:gd name="T25" fmla="*/ 82 h 148"/>
              <a:gd name="T26" fmla="*/ 81 w 148"/>
              <a:gd name="T27" fmla="*/ 81 h 148"/>
              <a:gd name="T28" fmla="*/ 82 w 148"/>
              <a:gd name="T29" fmla="*/ 81 h 148"/>
              <a:gd name="T30" fmla="*/ 106 w 148"/>
              <a:gd name="T31" fmla="*/ 81 h 148"/>
              <a:gd name="T32" fmla="*/ 108 w 148"/>
              <a:gd name="T33" fmla="*/ 81 h 148"/>
              <a:gd name="T34" fmla="*/ 115 w 148"/>
              <a:gd name="T35" fmla="*/ 75 h 148"/>
              <a:gd name="T36" fmla="*/ 111 w 148"/>
              <a:gd name="T37" fmla="*/ 68 h 148"/>
              <a:gd name="T38" fmla="*/ 107 w 148"/>
              <a:gd name="T39" fmla="*/ 67 h 148"/>
              <a:gd name="T40" fmla="*/ 82 w 148"/>
              <a:gd name="T41" fmla="*/ 67 h 148"/>
              <a:gd name="T42" fmla="*/ 81 w 148"/>
              <a:gd name="T43" fmla="*/ 67 h 148"/>
              <a:gd name="T44" fmla="*/ 81 w 148"/>
              <a:gd name="T45" fmla="*/ 65 h 148"/>
              <a:gd name="T46" fmla="*/ 81 w 148"/>
              <a:gd name="T47" fmla="*/ 41 h 148"/>
              <a:gd name="T48" fmla="*/ 81 w 148"/>
              <a:gd name="T49" fmla="*/ 38 h 148"/>
              <a:gd name="T50" fmla="*/ 75 w 148"/>
              <a:gd name="T51" fmla="*/ 33 h 148"/>
              <a:gd name="T52" fmla="*/ 68 w 148"/>
              <a:gd name="T53" fmla="*/ 37 h 148"/>
              <a:gd name="T54" fmla="*/ 67 w 148"/>
              <a:gd name="T55" fmla="*/ 41 h 148"/>
              <a:gd name="T56" fmla="*/ 67 w 148"/>
              <a:gd name="T57" fmla="*/ 66 h 148"/>
              <a:gd name="T58" fmla="*/ 67 w 148"/>
              <a:gd name="T59" fmla="*/ 67 h 148"/>
              <a:gd name="T60" fmla="*/ 66 w 148"/>
              <a:gd name="T61" fmla="*/ 67 h 148"/>
              <a:gd name="T62" fmla="*/ 42 w 148"/>
              <a:gd name="T63" fmla="*/ 67 h 148"/>
              <a:gd name="T64" fmla="*/ 40 w 148"/>
              <a:gd name="T65" fmla="*/ 67 h 148"/>
              <a:gd name="T66" fmla="*/ 33 w 148"/>
              <a:gd name="T67" fmla="*/ 72 h 148"/>
              <a:gd name="T68" fmla="*/ 36 w 148"/>
              <a:gd name="T69" fmla="*/ 80 h 148"/>
              <a:gd name="T70" fmla="*/ 41 w 148"/>
              <a:gd name="T71" fmla="*/ 81 h 148"/>
              <a:gd name="T72" fmla="*/ 66 w 148"/>
              <a:gd name="T73" fmla="*/ 81 h 148"/>
              <a:gd name="T74" fmla="*/ 67 w 148"/>
              <a:gd name="T75" fmla="*/ 8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114" y="0"/>
                  <a:pt x="148" y="33"/>
                  <a:pt x="148" y="74"/>
                </a:cubicBezTo>
                <a:cubicBezTo>
                  <a:pt x="148" y="115"/>
                  <a:pt x="115" y="148"/>
                  <a:pt x="74" y="148"/>
                </a:cubicBezTo>
                <a:cubicBezTo>
                  <a:pt x="34" y="148"/>
                  <a:pt x="0" y="115"/>
                  <a:pt x="0" y="74"/>
                </a:cubicBezTo>
                <a:cubicBezTo>
                  <a:pt x="0" y="34"/>
                  <a:pt x="33" y="0"/>
                  <a:pt x="74" y="0"/>
                </a:cubicBezTo>
                <a:close/>
                <a:moveTo>
                  <a:pt x="67" y="81"/>
                </a:moveTo>
                <a:cubicBezTo>
                  <a:pt x="67" y="82"/>
                  <a:pt x="67" y="82"/>
                  <a:pt x="67" y="82"/>
                </a:cubicBezTo>
                <a:cubicBezTo>
                  <a:pt x="67" y="89"/>
                  <a:pt x="67" y="96"/>
                  <a:pt x="67" y="102"/>
                </a:cubicBezTo>
                <a:cubicBezTo>
                  <a:pt x="67" y="104"/>
                  <a:pt x="67" y="106"/>
                  <a:pt x="67" y="108"/>
                </a:cubicBezTo>
                <a:cubicBezTo>
                  <a:pt x="67" y="111"/>
                  <a:pt x="69" y="114"/>
                  <a:pt x="72" y="115"/>
                </a:cubicBezTo>
                <a:cubicBezTo>
                  <a:pt x="74" y="116"/>
                  <a:pt x="78" y="115"/>
                  <a:pt x="79" y="113"/>
                </a:cubicBezTo>
                <a:cubicBezTo>
                  <a:pt x="81" y="111"/>
                  <a:pt x="81" y="109"/>
                  <a:pt x="81" y="107"/>
                </a:cubicBezTo>
                <a:cubicBezTo>
                  <a:pt x="81" y="99"/>
                  <a:pt x="81" y="91"/>
                  <a:pt x="81" y="82"/>
                </a:cubicBezTo>
                <a:cubicBezTo>
                  <a:pt x="81" y="82"/>
                  <a:pt x="81" y="82"/>
                  <a:pt x="81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90" y="81"/>
                  <a:pt x="98" y="81"/>
                  <a:pt x="106" y="81"/>
                </a:cubicBezTo>
                <a:cubicBezTo>
                  <a:pt x="107" y="81"/>
                  <a:pt x="107" y="81"/>
                  <a:pt x="108" y="81"/>
                </a:cubicBezTo>
                <a:cubicBezTo>
                  <a:pt x="112" y="81"/>
                  <a:pt x="114" y="79"/>
                  <a:pt x="115" y="75"/>
                </a:cubicBezTo>
                <a:cubicBezTo>
                  <a:pt x="115" y="73"/>
                  <a:pt x="114" y="69"/>
                  <a:pt x="111" y="68"/>
                </a:cubicBezTo>
                <a:cubicBezTo>
                  <a:pt x="110" y="67"/>
                  <a:pt x="109" y="67"/>
                  <a:pt x="107" y="67"/>
                </a:cubicBezTo>
                <a:cubicBezTo>
                  <a:pt x="99" y="67"/>
                  <a:pt x="91" y="67"/>
                  <a:pt x="82" y="67"/>
                </a:cubicBezTo>
                <a:cubicBezTo>
                  <a:pt x="82" y="67"/>
                  <a:pt x="82" y="67"/>
                  <a:pt x="81" y="67"/>
                </a:cubicBezTo>
                <a:cubicBezTo>
                  <a:pt x="81" y="66"/>
                  <a:pt x="81" y="66"/>
                  <a:pt x="81" y="65"/>
                </a:cubicBezTo>
                <a:cubicBezTo>
                  <a:pt x="81" y="57"/>
                  <a:pt x="81" y="49"/>
                  <a:pt x="81" y="41"/>
                </a:cubicBezTo>
                <a:cubicBezTo>
                  <a:pt x="81" y="40"/>
                  <a:pt x="81" y="39"/>
                  <a:pt x="81" y="38"/>
                </a:cubicBezTo>
                <a:cubicBezTo>
                  <a:pt x="80" y="35"/>
                  <a:pt x="78" y="33"/>
                  <a:pt x="75" y="33"/>
                </a:cubicBezTo>
                <a:cubicBezTo>
                  <a:pt x="72" y="33"/>
                  <a:pt x="69" y="34"/>
                  <a:pt x="68" y="37"/>
                </a:cubicBezTo>
                <a:cubicBezTo>
                  <a:pt x="67" y="38"/>
                  <a:pt x="67" y="40"/>
                  <a:pt x="67" y="41"/>
                </a:cubicBezTo>
                <a:cubicBezTo>
                  <a:pt x="67" y="49"/>
                  <a:pt x="67" y="57"/>
                  <a:pt x="67" y="66"/>
                </a:cubicBezTo>
                <a:cubicBezTo>
                  <a:pt x="67" y="66"/>
                  <a:pt x="67" y="66"/>
                  <a:pt x="67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58" y="67"/>
                  <a:pt x="50" y="67"/>
                  <a:pt x="42" y="67"/>
                </a:cubicBezTo>
                <a:cubicBezTo>
                  <a:pt x="41" y="67"/>
                  <a:pt x="40" y="67"/>
                  <a:pt x="40" y="67"/>
                </a:cubicBezTo>
                <a:cubicBezTo>
                  <a:pt x="37" y="67"/>
                  <a:pt x="34" y="69"/>
                  <a:pt x="33" y="72"/>
                </a:cubicBezTo>
                <a:cubicBezTo>
                  <a:pt x="32" y="75"/>
                  <a:pt x="33" y="78"/>
                  <a:pt x="36" y="80"/>
                </a:cubicBezTo>
                <a:cubicBezTo>
                  <a:pt x="37" y="81"/>
                  <a:pt x="39" y="81"/>
                  <a:pt x="41" y="81"/>
                </a:cubicBezTo>
                <a:cubicBezTo>
                  <a:pt x="49" y="81"/>
                  <a:pt x="57" y="81"/>
                  <a:pt x="66" y="81"/>
                </a:cubicBezTo>
                <a:cubicBezTo>
                  <a:pt x="66" y="81"/>
                  <a:pt x="66" y="81"/>
                  <a:pt x="67" y="81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0725" y="4336487"/>
            <a:ext cx="2567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253468" y="1764019"/>
            <a:ext cx="3503909" cy="580385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1044000" tIns="45720" rIns="91440" bIns="45720" numCol="1" anchor="ctr" anchorCtr="0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253468" y="2589231"/>
            <a:ext cx="4056930" cy="593346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253468" y="3421643"/>
            <a:ext cx="4595550" cy="573184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253468" y="4246854"/>
            <a:ext cx="4056930" cy="580385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253468" y="5066306"/>
            <a:ext cx="3585997" cy="586145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0" tIns="45720" rIns="91440" bIns="45720" numCol="1" anchor="ctr" anchorCtr="1" compatLnSpc="1"/>
          <a:lstStyle/>
          <a:p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</a:p>
        </p:txBody>
      </p:sp>
      <p:sp>
        <p:nvSpPr>
          <p:cNvPr id="20" name="任意多边形 19"/>
          <p:cNvSpPr/>
          <p:nvPr/>
        </p:nvSpPr>
        <p:spPr bwMode="auto">
          <a:xfrm>
            <a:off x="5446896" y="1764020"/>
            <a:ext cx="806574" cy="1348168"/>
          </a:xfrm>
          <a:custGeom>
            <a:avLst/>
            <a:gdLst>
              <a:gd name="connsiteX0" fmla="*/ 889093 w 889093"/>
              <a:gd name="connsiteY0" fmla="*/ 0 h 1486097"/>
              <a:gd name="connsiteX1" fmla="*/ 889093 w 889093"/>
              <a:gd name="connsiteY1" fmla="*/ 639763 h 1486097"/>
              <a:gd name="connsiteX2" fmla="*/ 120112 w 889093"/>
              <a:gd name="connsiteY2" fmla="*/ 1486097 h 1486097"/>
              <a:gd name="connsiteX3" fmla="*/ 62725 w 889093"/>
              <a:gd name="connsiteY3" fmla="*/ 1409355 h 1486097"/>
              <a:gd name="connsiteX4" fmla="*/ 0 w 889093"/>
              <a:gd name="connsiteY4" fmla="*/ 1340341 h 148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93" h="1486097">
                <a:moveTo>
                  <a:pt x="889093" y="0"/>
                </a:moveTo>
                <a:lnTo>
                  <a:pt x="889093" y="639763"/>
                </a:lnTo>
                <a:lnTo>
                  <a:pt x="120112" y="1486097"/>
                </a:lnTo>
                <a:lnTo>
                  <a:pt x="62725" y="1409355"/>
                </a:lnTo>
                <a:lnTo>
                  <a:pt x="0" y="134034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任意多边形 20"/>
          <p:cNvSpPr/>
          <p:nvPr/>
        </p:nvSpPr>
        <p:spPr bwMode="auto">
          <a:xfrm>
            <a:off x="5616280" y="2589231"/>
            <a:ext cx="637188" cy="866976"/>
          </a:xfrm>
          <a:custGeom>
            <a:avLst/>
            <a:gdLst>
              <a:gd name="connsiteX0" fmla="*/ 702378 w 702378"/>
              <a:gd name="connsiteY0" fmla="*/ 0 h 955675"/>
              <a:gd name="connsiteX1" fmla="*/ 702378 w 702378"/>
              <a:gd name="connsiteY1" fmla="*/ 654050 h 955675"/>
              <a:gd name="connsiteX2" fmla="*/ 106066 w 702378"/>
              <a:gd name="connsiteY2" fmla="*/ 955675 h 955675"/>
              <a:gd name="connsiteX3" fmla="*/ 96224 w 702378"/>
              <a:gd name="connsiteY3" fmla="*/ 938153 h 955675"/>
              <a:gd name="connsiteX4" fmla="*/ 80699 w 702378"/>
              <a:gd name="connsiteY4" fmla="*/ 877774 h 955675"/>
              <a:gd name="connsiteX5" fmla="*/ 43168 w 702378"/>
              <a:gd name="connsiteY5" fmla="*/ 775229 h 955675"/>
              <a:gd name="connsiteX6" fmla="*/ 0 w 702378"/>
              <a:gd name="connsiteY6" fmla="*/ 685619 h 95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378" h="955675">
                <a:moveTo>
                  <a:pt x="702378" y="0"/>
                </a:moveTo>
                <a:lnTo>
                  <a:pt x="702378" y="654050"/>
                </a:lnTo>
                <a:lnTo>
                  <a:pt x="106066" y="955675"/>
                </a:lnTo>
                <a:lnTo>
                  <a:pt x="96224" y="938153"/>
                </a:lnTo>
                <a:lnTo>
                  <a:pt x="80699" y="877774"/>
                </a:lnTo>
                <a:cubicBezTo>
                  <a:pt x="69829" y="842825"/>
                  <a:pt x="57287" y="808612"/>
                  <a:pt x="43168" y="775229"/>
                </a:cubicBezTo>
                <a:lnTo>
                  <a:pt x="0" y="6856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任意多边形 21"/>
          <p:cNvSpPr/>
          <p:nvPr/>
        </p:nvSpPr>
        <p:spPr bwMode="auto">
          <a:xfrm>
            <a:off x="5715329" y="3421643"/>
            <a:ext cx="538140" cy="573184"/>
          </a:xfrm>
          <a:custGeom>
            <a:avLst/>
            <a:gdLst>
              <a:gd name="connsiteX0" fmla="*/ 593196 w 593196"/>
              <a:gd name="connsiteY0" fmla="*/ 0 h 631825"/>
              <a:gd name="connsiteX1" fmla="*/ 593196 w 593196"/>
              <a:gd name="connsiteY1" fmla="*/ 631825 h 631825"/>
              <a:gd name="connsiteX2" fmla="*/ 0 w 593196"/>
              <a:gd name="connsiteY2" fmla="*/ 510619 h 631825"/>
              <a:gd name="connsiteX3" fmla="*/ 15934 w 593196"/>
              <a:gd name="connsiteY3" fmla="*/ 406217 h 631825"/>
              <a:gd name="connsiteX4" fmla="*/ 21696 w 593196"/>
              <a:gd name="connsiteY4" fmla="*/ 292100 h 631825"/>
              <a:gd name="connsiteX5" fmla="*/ 15934 w 593196"/>
              <a:gd name="connsiteY5" fmla="*/ 177983 h 631825"/>
              <a:gd name="connsiteX6" fmla="*/ 6631 w 593196"/>
              <a:gd name="connsiteY6" fmla="*/ 117031 h 63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96" h="631825">
                <a:moveTo>
                  <a:pt x="593196" y="0"/>
                </a:moveTo>
                <a:lnTo>
                  <a:pt x="593196" y="631825"/>
                </a:lnTo>
                <a:lnTo>
                  <a:pt x="0" y="510619"/>
                </a:lnTo>
                <a:lnTo>
                  <a:pt x="15934" y="406217"/>
                </a:lnTo>
                <a:cubicBezTo>
                  <a:pt x="19744" y="368696"/>
                  <a:pt x="21696" y="330626"/>
                  <a:pt x="21696" y="292100"/>
                </a:cubicBezTo>
                <a:cubicBezTo>
                  <a:pt x="21696" y="253574"/>
                  <a:pt x="19744" y="215504"/>
                  <a:pt x="15934" y="177983"/>
                </a:cubicBezTo>
                <a:lnTo>
                  <a:pt x="6631" y="11703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5573239" y="4007586"/>
            <a:ext cx="680229" cy="819653"/>
          </a:xfrm>
          <a:custGeom>
            <a:avLst/>
            <a:gdLst>
              <a:gd name="connsiteX0" fmla="*/ 120132 w 749822"/>
              <a:gd name="connsiteY0" fmla="*/ 0 h 903510"/>
              <a:gd name="connsiteX1" fmla="*/ 749822 w 749822"/>
              <a:gd name="connsiteY1" fmla="*/ 263748 h 903510"/>
              <a:gd name="connsiteX2" fmla="*/ 749822 w 749822"/>
              <a:gd name="connsiteY2" fmla="*/ 903510 h 903510"/>
              <a:gd name="connsiteX3" fmla="*/ 0 w 749822"/>
              <a:gd name="connsiteY3" fmla="*/ 250009 h 903510"/>
              <a:gd name="connsiteX4" fmla="*/ 43612 w 749822"/>
              <a:gd name="connsiteY4" fmla="*/ 178221 h 903510"/>
              <a:gd name="connsiteX5" fmla="*/ 90612 w 749822"/>
              <a:gd name="connsiteY5" fmla="*/ 80656 h 90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822" h="903510">
                <a:moveTo>
                  <a:pt x="120132" y="0"/>
                </a:moveTo>
                <a:lnTo>
                  <a:pt x="749822" y="263748"/>
                </a:lnTo>
                <a:lnTo>
                  <a:pt x="749822" y="903510"/>
                </a:lnTo>
                <a:lnTo>
                  <a:pt x="0" y="250009"/>
                </a:lnTo>
                <a:lnTo>
                  <a:pt x="43612" y="178221"/>
                </a:lnTo>
                <a:cubicBezTo>
                  <a:pt x="60794" y="146592"/>
                  <a:pt x="76492" y="114039"/>
                  <a:pt x="90612" y="8065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任意多边形 23"/>
          <p:cNvSpPr/>
          <p:nvPr/>
        </p:nvSpPr>
        <p:spPr bwMode="auto">
          <a:xfrm>
            <a:off x="5424009" y="4264610"/>
            <a:ext cx="829459" cy="1387840"/>
          </a:xfrm>
          <a:custGeom>
            <a:avLst/>
            <a:gdLst>
              <a:gd name="connsiteX0" fmla="*/ 142427 w 914320"/>
              <a:gd name="connsiteY0" fmla="*/ 0 h 1529828"/>
              <a:gd name="connsiteX1" fmla="*/ 914320 w 914320"/>
              <a:gd name="connsiteY1" fmla="*/ 883716 h 1529828"/>
              <a:gd name="connsiteX2" fmla="*/ 914320 w 914320"/>
              <a:gd name="connsiteY2" fmla="*/ 1529828 h 1529828"/>
              <a:gd name="connsiteX3" fmla="*/ 0 w 914320"/>
              <a:gd name="connsiteY3" fmla="*/ 165241 h 1529828"/>
              <a:gd name="connsiteX4" fmla="*/ 15915 w 914320"/>
              <a:gd name="connsiteY4" fmla="*/ 152110 h 1529828"/>
              <a:gd name="connsiteX5" fmla="*/ 87952 w 914320"/>
              <a:gd name="connsiteY5" fmla="*/ 72850 h 152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320" h="1529828">
                <a:moveTo>
                  <a:pt x="142427" y="0"/>
                </a:moveTo>
                <a:lnTo>
                  <a:pt x="914320" y="883716"/>
                </a:lnTo>
                <a:lnTo>
                  <a:pt x="914320" y="1529828"/>
                </a:lnTo>
                <a:lnTo>
                  <a:pt x="0" y="165241"/>
                </a:lnTo>
                <a:lnTo>
                  <a:pt x="15915" y="152110"/>
                </a:lnTo>
                <a:cubicBezTo>
                  <a:pt x="41162" y="126863"/>
                  <a:pt x="65206" y="100411"/>
                  <a:pt x="87952" y="7285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4101085" y="2950638"/>
            <a:ext cx="1515193" cy="1515193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9362345" y="1647270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9915629" y="2460062"/>
            <a:ext cx="864000" cy="86400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0467274" y="3276234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9915629" y="4096480"/>
            <a:ext cx="864000" cy="864000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9362345" y="4927301"/>
            <a:ext cx="864000" cy="86400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txBody>
          <a:bodyPr vert="horz" wrap="square" lIns="91440" tIns="792000" rIns="72000" bIns="45720" numCol="1" rtlCol="0" anchor="ctr" anchorCtr="0" compatLnSpc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Freeform 85"/>
          <p:cNvSpPr>
            <a:spLocks noEditPoints="1"/>
          </p:cNvSpPr>
          <p:nvPr/>
        </p:nvSpPr>
        <p:spPr bwMode="auto">
          <a:xfrm>
            <a:off x="4510401" y="3216826"/>
            <a:ext cx="696560" cy="885010"/>
          </a:xfrm>
          <a:custGeom>
            <a:avLst/>
            <a:gdLst>
              <a:gd name="T0" fmla="*/ 60 w 122"/>
              <a:gd name="T1" fmla="*/ 155 h 155"/>
              <a:gd name="T2" fmla="*/ 42 w 122"/>
              <a:gd name="T3" fmla="*/ 155 h 155"/>
              <a:gd name="T4" fmla="*/ 28 w 122"/>
              <a:gd name="T5" fmla="*/ 144 h 155"/>
              <a:gd name="T6" fmla="*/ 28 w 122"/>
              <a:gd name="T7" fmla="*/ 140 h 155"/>
              <a:gd name="T8" fmla="*/ 28 w 122"/>
              <a:gd name="T9" fmla="*/ 113 h 155"/>
              <a:gd name="T10" fmla="*/ 27 w 122"/>
              <a:gd name="T11" fmla="*/ 111 h 155"/>
              <a:gd name="T12" fmla="*/ 6 w 122"/>
              <a:gd name="T13" fmla="*/ 86 h 155"/>
              <a:gd name="T14" fmla="*/ 1 w 122"/>
              <a:gd name="T15" fmla="*/ 58 h 155"/>
              <a:gd name="T16" fmla="*/ 12 w 122"/>
              <a:gd name="T17" fmla="*/ 28 h 155"/>
              <a:gd name="T18" fmla="*/ 48 w 122"/>
              <a:gd name="T19" fmla="*/ 4 h 155"/>
              <a:gd name="T20" fmla="*/ 98 w 122"/>
              <a:gd name="T21" fmla="*/ 16 h 155"/>
              <a:gd name="T22" fmla="*/ 119 w 122"/>
              <a:gd name="T23" fmla="*/ 54 h 155"/>
              <a:gd name="T24" fmla="*/ 99 w 122"/>
              <a:gd name="T25" fmla="*/ 107 h 155"/>
              <a:gd name="T26" fmla="*/ 93 w 122"/>
              <a:gd name="T27" fmla="*/ 112 h 155"/>
              <a:gd name="T28" fmla="*/ 93 w 122"/>
              <a:gd name="T29" fmla="*/ 113 h 155"/>
              <a:gd name="T30" fmla="*/ 93 w 122"/>
              <a:gd name="T31" fmla="*/ 141 h 155"/>
              <a:gd name="T32" fmla="*/ 83 w 122"/>
              <a:gd name="T33" fmla="*/ 154 h 155"/>
              <a:gd name="T34" fmla="*/ 78 w 122"/>
              <a:gd name="T35" fmla="*/ 155 h 155"/>
              <a:gd name="T36" fmla="*/ 60 w 122"/>
              <a:gd name="T37" fmla="*/ 155 h 155"/>
              <a:gd name="T38" fmla="*/ 82 w 122"/>
              <a:gd name="T39" fmla="*/ 118 h 155"/>
              <a:gd name="T40" fmla="*/ 82 w 122"/>
              <a:gd name="T41" fmla="*/ 117 h 155"/>
              <a:gd name="T42" fmla="*/ 82 w 122"/>
              <a:gd name="T43" fmla="*/ 107 h 155"/>
              <a:gd name="T44" fmla="*/ 83 w 122"/>
              <a:gd name="T45" fmla="*/ 106 h 155"/>
              <a:gd name="T46" fmla="*/ 88 w 122"/>
              <a:gd name="T47" fmla="*/ 103 h 155"/>
              <a:gd name="T48" fmla="*/ 109 w 122"/>
              <a:gd name="T49" fmla="*/ 68 h 155"/>
              <a:gd name="T50" fmla="*/ 103 w 122"/>
              <a:gd name="T51" fmla="*/ 39 h 155"/>
              <a:gd name="T52" fmla="*/ 52 w 122"/>
              <a:gd name="T53" fmla="*/ 14 h 155"/>
              <a:gd name="T54" fmla="*/ 19 w 122"/>
              <a:gd name="T55" fmla="*/ 35 h 155"/>
              <a:gd name="T56" fmla="*/ 12 w 122"/>
              <a:gd name="T57" fmla="*/ 70 h 155"/>
              <a:gd name="T58" fmla="*/ 24 w 122"/>
              <a:gd name="T59" fmla="*/ 95 h 155"/>
              <a:gd name="T60" fmla="*/ 36 w 122"/>
              <a:gd name="T61" fmla="*/ 105 h 155"/>
              <a:gd name="T62" fmla="*/ 38 w 122"/>
              <a:gd name="T63" fmla="*/ 108 h 155"/>
              <a:gd name="T64" fmla="*/ 38 w 122"/>
              <a:gd name="T65" fmla="*/ 117 h 155"/>
              <a:gd name="T66" fmla="*/ 38 w 122"/>
              <a:gd name="T67" fmla="*/ 118 h 155"/>
              <a:gd name="T68" fmla="*/ 82 w 122"/>
              <a:gd name="T69" fmla="*/ 118 h 155"/>
              <a:gd name="T70" fmla="*/ 38 w 122"/>
              <a:gd name="T71" fmla="*/ 129 h 155"/>
              <a:gd name="T72" fmla="*/ 38 w 122"/>
              <a:gd name="T73" fmla="*/ 141 h 155"/>
              <a:gd name="T74" fmla="*/ 42 w 122"/>
              <a:gd name="T75" fmla="*/ 144 h 155"/>
              <a:gd name="T76" fmla="*/ 79 w 122"/>
              <a:gd name="T77" fmla="*/ 144 h 155"/>
              <a:gd name="T78" fmla="*/ 82 w 122"/>
              <a:gd name="T79" fmla="*/ 141 h 155"/>
              <a:gd name="T80" fmla="*/ 82 w 122"/>
              <a:gd name="T81" fmla="*/ 129 h 155"/>
              <a:gd name="T82" fmla="*/ 82 w 122"/>
              <a:gd name="T83" fmla="*/ 129 h 155"/>
              <a:gd name="T84" fmla="*/ 38 w 122"/>
              <a:gd name="T85" fmla="*/ 129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2" h="155">
                <a:moveTo>
                  <a:pt x="60" y="155"/>
                </a:moveTo>
                <a:cubicBezTo>
                  <a:pt x="54" y="155"/>
                  <a:pt x="48" y="155"/>
                  <a:pt x="42" y="155"/>
                </a:cubicBezTo>
                <a:cubicBezTo>
                  <a:pt x="35" y="155"/>
                  <a:pt x="30" y="150"/>
                  <a:pt x="28" y="144"/>
                </a:cubicBezTo>
                <a:cubicBezTo>
                  <a:pt x="28" y="143"/>
                  <a:pt x="28" y="142"/>
                  <a:pt x="28" y="140"/>
                </a:cubicBezTo>
                <a:cubicBezTo>
                  <a:pt x="28" y="131"/>
                  <a:pt x="28" y="122"/>
                  <a:pt x="28" y="113"/>
                </a:cubicBezTo>
                <a:cubicBezTo>
                  <a:pt x="28" y="112"/>
                  <a:pt x="28" y="112"/>
                  <a:pt x="27" y="111"/>
                </a:cubicBezTo>
                <a:cubicBezTo>
                  <a:pt x="17" y="105"/>
                  <a:pt x="10" y="96"/>
                  <a:pt x="6" y="86"/>
                </a:cubicBezTo>
                <a:cubicBezTo>
                  <a:pt x="2" y="77"/>
                  <a:pt x="0" y="68"/>
                  <a:pt x="1" y="58"/>
                </a:cubicBezTo>
                <a:cubicBezTo>
                  <a:pt x="2" y="47"/>
                  <a:pt x="5" y="37"/>
                  <a:pt x="12" y="28"/>
                </a:cubicBezTo>
                <a:cubicBezTo>
                  <a:pt x="21" y="15"/>
                  <a:pt x="33" y="7"/>
                  <a:pt x="48" y="4"/>
                </a:cubicBezTo>
                <a:cubicBezTo>
                  <a:pt x="66" y="0"/>
                  <a:pt x="83" y="4"/>
                  <a:pt x="98" y="16"/>
                </a:cubicBezTo>
                <a:cubicBezTo>
                  <a:pt x="110" y="26"/>
                  <a:pt x="117" y="39"/>
                  <a:pt x="119" y="54"/>
                </a:cubicBezTo>
                <a:cubicBezTo>
                  <a:pt x="122" y="75"/>
                  <a:pt x="115" y="93"/>
                  <a:pt x="99" y="107"/>
                </a:cubicBezTo>
                <a:cubicBezTo>
                  <a:pt x="97" y="109"/>
                  <a:pt x="95" y="110"/>
                  <a:pt x="93" y="112"/>
                </a:cubicBezTo>
                <a:cubicBezTo>
                  <a:pt x="93" y="112"/>
                  <a:pt x="93" y="112"/>
                  <a:pt x="93" y="113"/>
                </a:cubicBezTo>
                <a:cubicBezTo>
                  <a:pt x="93" y="122"/>
                  <a:pt x="93" y="131"/>
                  <a:pt x="93" y="141"/>
                </a:cubicBezTo>
                <a:cubicBezTo>
                  <a:pt x="93" y="147"/>
                  <a:pt x="89" y="152"/>
                  <a:pt x="83" y="154"/>
                </a:cubicBezTo>
                <a:cubicBezTo>
                  <a:pt x="82" y="154"/>
                  <a:pt x="80" y="155"/>
                  <a:pt x="78" y="155"/>
                </a:cubicBezTo>
                <a:cubicBezTo>
                  <a:pt x="72" y="155"/>
                  <a:pt x="66" y="155"/>
                  <a:pt x="60" y="155"/>
                </a:cubicBezTo>
                <a:close/>
                <a:moveTo>
                  <a:pt x="82" y="118"/>
                </a:moveTo>
                <a:cubicBezTo>
                  <a:pt x="82" y="118"/>
                  <a:pt x="82" y="117"/>
                  <a:pt x="82" y="117"/>
                </a:cubicBezTo>
                <a:cubicBezTo>
                  <a:pt x="82" y="114"/>
                  <a:pt x="82" y="110"/>
                  <a:pt x="82" y="107"/>
                </a:cubicBezTo>
                <a:cubicBezTo>
                  <a:pt x="82" y="106"/>
                  <a:pt x="82" y="106"/>
                  <a:pt x="83" y="106"/>
                </a:cubicBezTo>
                <a:cubicBezTo>
                  <a:pt x="84" y="105"/>
                  <a:pt x="86" y="104"/>
                  <a:pt x="88" y="103"/>
                </a:cubicBezTo>
                <a:cubicBezTo>
                  <a:pt x="100" y="94"/>
                  <a:pt x="107" y="83"/>
                  <a:pt x="109" y="68"/>
                </a:cubicBezTo>
                <a:cubicBezTo>
                  <a:pt x="110" y="58"/>
                  <a:pt x="108" y="48"/>
                  <a:pt x="103" y="39"/>
                </a:cubicBezTo>
                <a:cubicBezTo>
                  <a:pt x="93" y="20"/>
                  <a:pt x="73" y="10"/>
                  <a:pt x="52" y="14"/>
                </a:cubicBezTo>
                <a:cubicBezTo>
                  <a:pt x="38" y="16"/>
                  <a:pt x="27" y="24"/>
                  <a:pt x="19" y="35"/>
                </a:cubicBezTo>
                <a:cubicBezTo>
                  <a:pt x="12" y="46"/>
                  <a:pt x="10" y="58"/>
                  <a:pt x="12" y="70"/>
                </a:cubicBezTo>
                <a:cubicBezTo>
                  <a:pt x="14" y="80"/>
                  <a:pt x="18" y="88"/>
                  <a:pt x="24" y="95"/>
                </a:cubicBezTo>
                <a:cubicBezTo>
                  <a:pt x="28" y="99"/>
                  <a:pt x="32" y="103"/>
                  <a:pt x="36" y="105"/>
                </a:cubicBezTo>
                <a:cubicBezTo>
                  <a:pt x="38" y="106"/>
                  <a:pt x="38" y="107"/>
                  <a:pt x="38" y="108"/>
                </a:cubicBezTo>
                <a:cubicBezTo>
                  <a:pt x="38" y="111"/>
                  <a:pt x="38" y="114"/>
                  <a:pt x="38" y="117"/>
                </a:cubicBezTo>
                <a:cubicBezTo>
                  <a:pt x="38" y="117"/>
                  <a:pt x="38" y="118"/>
                  <a:pt x="38" y="118"/>
                </a:cubicBezTo>
                <a:cubicBezTo>
                  <a:pt x="53" y="118"/>
                  <a:pt x="67" y="118"/>
                  <a:pt x="82" y="118"/>
                </a:cubicBezTo>
                <a:close/>
                <a:moveTo>
                  <a:pt x="38" y="129"/>
                </a:moveTo>
                <a:cubicBezTo>
                  <a:pt x="38" y="133"/>
                  <a:pt x="38" y="137"/>
                  <a:pt x="38" y="141"/>
                </a:cubicBezTo>
                <a:cubicBezTo>
                  <a:pt x="38" y="143"/>
                  <a:pt x="40" y="144"/>
                  <a:pt x="42" y="144"/>
                </a:cubicBezTo>
                <a:cubicBezTo>
                  <a:pt x="54" y="144"/>
                  <a:pt x="66" y="144"/>
                  <a:pt x="79" y="144"/>
                </a:cubicBezTo>
                <a:cubicBezTo>
                  <a:pt x="81" y="144"/>
                  <a:pt x="82" y="143"/>
                  <a:pt x="82" y="141"/>
                </a:cubicBezTo>
                <a:cubicBezTo>
                  <a:pt x="82" y="137"/>
                  <a:pt x="82" y="133"/>
                  <a:pt x="82" y="129"/>
                </a:cubicBezTo>
                <a:cubicBezTo>
                  <a:pt x="82" y="129"/>
                  <a:pt x="82" y="129"/>
                  <a:pt x="82" y="129"/>
                </a:cubicBezTo>
                <a:cubicBezTo>
                  <a:pt x="67" y="129"/>
                  <a:pt x="53" y="129"/>
                  <a:pt x="38" y="1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" name="Freeform 86"/>
          <p:cNvSpPr/>
          <p:nvPr/>
        </p:nvSpPr>
        <p:spPr bwMode="auto">
          <a:xfrm>
            <a:off x="4720324" y="4137619"/>
            <a:ext cx="269559" cy="62022"/>
          </a:xfrm>
          <a:custGeom>
            <a:avLst/>
            <a:gdLst>
              <a:gd name="T0" fmla="*/ 23 w 47"/>
              <a:gd name="T1" fmla="*/ 11 h 11"/>
              <a:gd name="T2" fmla="*/ 5 w 47"/>
              <a:gd name="T3" fmla="*/ 11 h 11"/>
              <a:gd name="T4" fmla="*/ 0 w 47"/>
              <a:gd name="T5" fmla="*/ 5 h 11"/>
              <a:gd name="T6" fmla="*/ 5 w 47"/>
              <a:gd name="T7" fmla="*/ 0 h 11"/>
              <a:gd name="T8" fmla="*/ 6 w 47"/>
              <a:gd name="T9" fmla="*/ 0 h 11"/>
              <a:gd name="T10" fmla="*/ 41 w 47"/>
              <a:gd name="T11" fmla="*/ 0 h 11"/>
              <a:gd name="T12" fmla="*/ 46 w 47"/>
              <a:gd name="T13" fmla="*/ 4 h 11"/>
              <a:gd name="T14" fmla="*/ 41 w 47"/>
              <a:gd name="T15" fmla="*/ 11 h 11"/>
              <a:gd name="T16" fmla="*/ 27 w 47"/>
              <a:gd name="T17" fmla="*/ 11 h 11"/>
              <a:gd name="T18" fmla="*/ 23 w 47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11">
                <a:moveTo>
                  <a:pt x="23" y="11"/>
                </a:moveTo>
                <a:cubicBezTo>
                  <a:pt x="17" y="11"/>
                  <a:pt x="11" y="11"/>
                  <a:pt x="5" y="11"/>
                </a:cubicBezTo>
                <a:cubicBezTo>
                  <a:pt x="2" y="11"/>
                  <a:pt x="0" y="8"/>
                  <a:pt x="0" y="5"/>
                </a:cubicBezTo>
                <a:cubicBezTo>
                  <a:pt x="0" y="2"/>
                  <a:pt x="2" y="1"/>
                  <a:pt x="5" y="0"/>
                </a:cubicBezTo>
                <a:cubicBezTo>
                  <a:pt x="5" y="0"/>
                  <a:pt x="5" y="0"/>
                  <a:pt x="6" y="0"/>
                </a:cubicBezTo>
                <a:cubicBezTo>
                  <a:pt x="17" y="0"/>
                  <a:pt x="29" y="0"/>
                  <a:pt x="41" y="0"/>
                </a:cubicBezTo>
                <a:cubicBezTo>
                  <a:pt x="44" y="0"/>
                  <a:pt x="46" y="2"/>
                  <a:pt x="46" y="4"/>
                </a:cubicBezTo>
                <a:cubicBezTo>
                  <a:pt x="47" y="7"/>
                  <a:pt x="45" y="11"/>
                  <a:pt x="41" y="11"/>
                </a:cubicBezTo>
                <a:cubicBezTo>
                  <a:pt x="37" y="11"/>
                  <a:pt x="32" y="11"/>
                  <a:pt x="27" y="11"/>
                </a:cubicBezTo>
                <a:cubicBezTo>
                  <a:pt x="26" y="11"/>
                  <a:pt x="25" y="11"/>
                  <a:pt x="23" y="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0580625" y="3494699"/>
            <a:ext cx="536786" cy="500128"/>
            <a:chOff x="10911074" y="3460368"/>
            <a:chExt cx="536786" cy="500128"/>
          </a:xfrm>
        </p:grpSpPr>
        <p:sp>
          <p:nvSpPr>
            <p:cNvPr id="34" name="Freeform 95"/>
            <p:cNvSpPr/>
            <p:nvPr/>
          </p:nvSpPr>
          <p:spPr bwMode="auto">
            <a:xfrm>
              <a:off x="10911074" y="3460368"/>
              <a:ext cx="536786" cy="418955"/>
            </a:xfrm>
            <a:custGeom>
              <a:avLst/>
              <a:gdLst>
                <a:gd name="T0" fmla="*/ 67 w 85"/>
                <a:gd name="T1" fmla="*/ 19 h 66"/>
                <a:gd name="T2" fmla="*/ 63 w 85"/>
                <a:gd name="T3" fmla="*/ 23 h 66"/>
                <a:gd name="T4" fmla="*/ 30 w 85"/>
                <a:gd name="T5" fmla="*/ 53 h 66"/>
                <a:gd name="T6" fmla="*/ 28 w 85"/>
                <a:gd name="T7" fmla="*/ 54 h 66"/>
                <a:gd name="T8" fmla="*/ 1 w 85"/>
                <a:gd name="T9" fmla="*/ 45 h 66"/>
                <a:gd name="T10" fmla="*/ 0 w 85"/>
                <a:gd name="T11" fmla="*/ 44 h 66"/>
                <a:gd name="T12" fmla="*/ 1 w 85"/>
                <a:gd name="T13" fmla="*/ 43 h 66"/>
                <a:gd name="T14" fmla="*/ 14 w 85"/>
                <a:gd name="T15" fmla="*/ 36 h 66"/>
                <a:gd name="T16" fmla="*/ 84 w 85"/>
                <a:gd name="T17" fmla="*/ 1 h 66"/>
                <a:gd name="T18" fmla="*/ 84 w 85"/>
                <a:gd name="T19" fmla="*/ 1 h 66"/>
                <a:gd name="T20" fmla="*/ 85 w 85"/>
                <a:gd name="T21" fmla="*/ 2 h 66"/>
                <a:gd name="T22" fmla="*/ 85 w 85"/>
                <a:gd name="T23" fmla="*/ 3 h 66"/>
                <a:gd name="T24" fmla="*/ 71 w 85"/>
                <a:gd name="T25" fmla="*/ 62 h 66"/>
                <a:gd name="T26" fmla="*/ 70 w 85"/>
                <a:gd name="T27" fmla="*/ 65 h 66"/>
                <a:gd name="T28" fmla="*/ 68 w 85"/>
                <a:gd name="T29" fmla="*/ 66 h 66"/>
                <a:gd name="T30" fmla="*/ 38 w 85"/>
                <a:gd name="T31" fmla="*/ 57 h 66"/>
                <a:gd name="T32" fmla="*/ 37 w 85"/>
                <a:gd name="T33" fmla="*/ 56 h 66"/>
                <a:gd name="T34" fmla="*/ 37 w 85"/>
                <a:gd name="T35" fmla="*/ 55 h 66"/>
                <a:gd name="T36" fmla="*/ 45 w 85"/>
                <a:gd name="T37" fmla="*/ 46 h 66"/>
                <a:gd name="T38" fmla="*/ 67 w 85"/>
                <a:gd name="T39" fmla="*/ 20 h 66"/>
                <a:gd name="T40" fmla="*/ 67 w 85"/>
                <a:gd name="T41" fmla="*/ 20 h 66"/>
                <a:gd name="T42" fmla="*/ 67 w 85"/>
                <a:gd name="T43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5" h="66">
                  <a:moveTo>
                    <a:pt x="67" y="19"/>
                  </a:moveTo>
                  <a:cubicBezTo>
                    <a:pt x="66" y="21"/>
                    <a:pt x="65" y="22"/>
                    <a:pt x="63" y="23"/>
                  </a:cubicBezTo>
                  <a:cubicBezTo>
                    <a:pt x="52" y="33"/>
                    <a:pt x="41" y="43"/>
                    <a:pt x="30" y="53"/>
                  </a:cubicBezTo>
                  <a:cubicBezTo>
                    <a:pt x="29" y="54"/>
                    <a:pt x="29" y="54"/>
                    <a:pt x="28" y="54"/>
                  </a:cubicBezTo>
                  <a:cubicBezTo>
                    <a:pt x="19" y="51"/>
                    <a:pt x="10" y="48"/>
                    <a:pt x="1" y="45"/>
                  </a:cubicBezTo>
                  <a:cubicBezTo>
                    <a:pt x="0" y="45"/>
                    <a:pt x="0" y="44"/>
                    <a:pt x="0" y="44"/>
                  </a:cubicBezTo>
                  <a:cubicBezTo>
                    <a:pt x="0" y="44"/>
                    <a:pt x="0" y="43"/>
                    <a:pt x="1" y="43"/>
                  </a:cubicBezTo>
                  <a:cubicBezTo>
                    <a:pt x="5" y="41"/>
                    <a:pt x="10" y="39"/>
                    <a:pt x="14" y="36"/>
                  </a:cubicBezTo>
                  <a:cubicBezTo>
                    <a:pt x="37" y="24"/>
                    <a:pt x="61" y="13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5" y="0"/>
                    <a:pt x="85" y="1"/>
                    <a:pt x="85" y="2"/>
                  </a:cubicBezTo>
                  <a:cubicBezTo>
                    <a:pt x="85" y="2"/>
                    <a:pt x="85" y="2"/>
                    <a:pt x="85" y="3"/>
                  </a:cubicBezTo>
                  <a:cubicBezTo>
                    <a:pt x="80" y="22"/>
                    <a:pt x="75" y="42"/>
                    <a:pt x="71" y="62"/>
                  </a:cubicBezTo>
                  <a:cubicBezTo>
                    <a:pt x="70" y="63"/>
                    <a:pt x="70" y="64"/>
                    <a:pt x="70" y="65"/>
                  </a:cubicBezTo>
                  <a:cubicBezTo>
                    <a:pt x="70" y="66"/>
                    <a:pt x="69" y="66"/>
                    <a:pt x="68" y="66"/>
                  </a:cubicBezTo>
                  <a:cubicBezTo>
                    <a:pt x="58" y="63"/>
                    <a:pt x="48" y="60"/>
                    <a:pt x="38" y="57"/>
                  </a:cubicBezTo>
                  <a:cubicBezTo>
                    <a:pt x="38" y="57"/>
                    <a:pt x="37" y="57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40" y="52"/>
                    <a:pt x="42" y="49"/>
                    <a:pt x="45" y="46"/>
                  </a:cubicBezTo>
                  <a:cubicBezTo>
                    <a:pt x="52" y="38"/>
                    <a:pt x="60" y="29"/>
                    <a:pt x="67" y="20"/>
                  </a:cubicBezTo>
                  <a:cubicBezTo>
                    <a:pt x="67" y="20"/>
                    <a:pt x="67" y="20"/>
                    <a:pt x="67" y="20"/>
                  </a:cubicBezTo>
                  <a:cubicBezTo>
                    <a:pt x="67" y="19"/>
                    <a:pt x="67" y="19"/>
                    <a:pt x="67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96"/>
            <p:cNvSpPr/>
            <p:nvPr/>
          </p:nvSpPr>
          <p:spPr bwMode="auto">
            <a:xfrm>
              <a:off x="11144118" y="3847902"/>
              <a:ext cx="62843" cy="112594"/>
            </a:xfrm>
            <a:custGeom>
              <a:avLst/>
              <a:gdLst>
                <a:gd name="T0" fmla="*/ 0 w 10"/>
                <a:gd name="T1" fmla="*/ 9 h 18"/>
                <a:gd name="T2" fmla="*/ 0 w 10"/>
                <a:gd name="T3" fmla="*/ 1 h 18"/>
                <a:gd name="T4" fmla="*/ 1 w 10"/>
                <a:gd name="T5" fmla="*/ 0 h 18"/>
                <a:gd name="T6" fmla="*/ 9 w 10"/>
                <a:gd name="T7" fmla="*/ 3 h 18"/>
                <a:gd name="T8" fmla="*/ 10 w 10"/>
                <a:gd name="T9" fmla="*/ 4 h 18"/>
                <a:gd name="T10" fmla="*/ 2 w 10"/>
                <a:gd name="T11" fmla="*/ 17 h 18"/>
                <a:gd name="T12" fmla="*/ 1 w 10"/>
                <a:gd name="T13" fmla="*/ 17 h 18"/>
                <a:gd name="T14" fmla="*/ 0 w 10"/>
                <a:gd name="T15" fmla="*/ 18 h 18"/>
                <a:gd name="T16" fmla="*/ 0 w 10"/>
                <a:gd name="T17" fmla="*/ 17 h 18"/>
                <a:gd name="T18" fmla="*/ 0 w 10"/>
                <a:gd name="T19" fmla="*/ 13 h 18"/>
                <a:gd name="T20" fmla="*/ 0 w 10"/>
                <a:gd name="T2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8">
                  <a:moveTo>
                    <a:pt x="0" y="9"/>
                  </a:moveTo>
                  <a:cubicBezTo>
                    <a:pt x="0" y="6"/>
                    <a:pt x="0" y="4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1"/>
                    <a:pt x="7" y="2"/>
                    <a:pt x="9" y="3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7" y="9"/>
                    <a:pt x="4" y="13"/>
                    <a:pt x="2" y="17"/>
                  </a:cubicBezTo>
                  <a:cubicBezTo>
                    <a:pt x="2" y="17"/>
                    <a:pt x="2" y="17"/>
                    <a:pt x="1" y="17"/>
                  </a:cubicBezTo>
                  <a:cubicBezTo>
                    <a:pt x="1" y="18"/>
                    <a:pt x="1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cubicBezTo>
                    <a:pt x="0" y="16"/>
                    <a:pt x="0" y="14"/>
                    <a:pt x="0" y="13"/>
                  </a:cubicBezTo>
                  <a:cubicBezTo>
                    <a:pt x="0" y="12"/>
                    <a:pt x="0" y="10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6" name="Freeform 47"/>
          <p:cNvSpPr>
            <a:spLocks noEditPoints="1"/>
          </p:cNvSpPr>
          <p:nvPr/>
        </p:nvSpPr>
        <p:spPr bwMode="auto">
          <a:xfrm>
            <a:off x="10105550" y="4330273"/>
            <a:ext cx="518141" cy="412594"/>
          </a:xfrm>
          <a:custGeom>
            <a:avLst/>
            <a:gdLst>
              <a:gd name="T0" fmla="*/ 50 w 112"/>
              <a:gd name="T1" fmla="*/ 83 h 89"/>
              <a:gd name="T2" fmla="*/ 32 w 112"/>
              <a:gd name="T3" fmla="*/ 80 h 89"/>
              <a:gd name="T4" fmla="*/ 27 w 112"/>
              <a:gd name="T5" fmla="*/ 78 h 89"/>
              <a:gd name="T6" fmla="*/ 22 w 112"/>
              <a:gd name="T7" fmla="*/ 75 h 89"/>
              <a:gd name="T8" fmla="*/ 19 w 112"/>
              <a:gd name="T9" fmla="*/ 76 h 89"/>
              <a:gd name="T10" fmla="*/ 15 w 112"/>
              <a:gd name="T11" fmla="*/ 81 h 89"/>
              <a:gd name="T12" fmla="*/ 11 w 112"/>
              <a:gd name="T13" fmla="*/ 86 h 89"/>
              <a:gd name="T14" fmla="*/ 3 w 112"/>
              <a:gd name="T15" fmla="*/ 85 h 89"/>
              <a:gd name="T16" fmla="*/ 1 w 112"/>
              <a:gd name="T17" fmla="*/ 82 h 89"/>
              <a:gd name="T18" fmla="*/ 1 w 112"/>
              <a:gd name="T19" fmla="*/ 78 h 89"/>
              <a:gd name="T20" fmla="*/ 6 w 112"/>
              <a:gd name="T21" fmla="*/ 72 h 89"/>
              <a:gd name="T22" fmla="*/ 11 w 112"/>
              <a:gd name="T23" fmla="*/ 68 h 89"/>
              <a:gd name="T24" fmla="*/ 12 w 112"/>
              <a:gd name="T25" fmla="*/ 67 h 89"/>
              <a:gd name="T26" fmla="*/ 12 w 112"/>
              <a:gd name="T27" fmla="*/ 64 h 89"/>
              <a:gd name="T28" fmla="*/ 11 w 112"/>
              <a:gd name="T29" fmla="*/ 59 h 89"/>
              <a:gd name="T30" fmla="*/ 14 w 112"/>
              <a:gd name="T31" fmla="*/ 39 h 89"/>
              <a:gd name="T32" fmla="*/ 24 w 112"/>
              <a:gd name="T33" fmla="*/ 25 h 89"/>
              <a:gd name="T34" fmla="*/ 44 w 112"/>
              <a:gd name="T35" fmla="*/ 14 h 89"/>
              <a:gd name="T36" fmla="*/ 51 w 112"/>
              <a:gd name="T37" fmla="*/ 12 h 89"/>
              <a:gd name="T38" fmla="*/ 69 w 112"/>
              <a:gd name="T39" fmla="*/ 12 h 89"/>
              <a:gd name="T40" fmla="*/ 83 w 112"/>
              <a:gd name="T41" fmla="*/ 10 h 89"/>
              <a:gd name="T42" fmla="*/ 90 w 112"/>
              <a:gd name="T43" fmla="*/ 8 h 89"/>
              <a:gd name="T44" fmla="*/ 92 w 112"/>
              <a:gd name="T45" fmla="*/ 6 h 89"/>
              <a:gd name="T46" fmla="*/ 97 w 112"/>
              <a:gd name="T47" fmla="*/ 2 h 89"/>
              <a:gd name="T48" fmla="*/ 98 w 112"/>
              <a:gd name="T49" fmla="*/ 2 h 89"/>
              <a:gd name="T50" fmla="*/ 98 w 112"/>
              <a:gd name="T51" fmla="*/ 1 h 89"/>
              <a:gd name="T52" fmla="*/ 101 w 112"/>
              <a:gd name="T53" fmla="*/ 0 h 89"/>
              <a:gd name="T54" fmla="*/ 102 w 112"/>
              <a:gd name="T55" fmla="*/ 0 h 89"/>
              <a:gd name="T56" fmla="*/ 103 w 112"/>
              <a:gd name="T57" fmla="*/ 0 h 89"/>
              <a:gd name="T58" fmla="*/ 107 w 112"/>
              <a:gd name="T59" fmla="*/ 3 h 89"/>
              <a:gd name="T60" fmla="*/ 110 w 112"/>
              <a:gd name="T61" fmla="*/ 12 h 89"/>
              <a:gd name="T62" fmla="*/ 112 w 112"/>
              <a:gd name="T63" fmla="*/ 26 h 89"/>
              <a:gd name="T64" fmla="*/ 108 w 112"/>
              <a:gd name="T65" fmla="*/ 45 h 89"/>
              <a:gd name="T66" fmla="*/ 99 w 112"/>
              <a:gd name="T67" fmla="*/ 60 h 89"/>
              <a:gd name="T68" fmla="*/ 75 w 112"/>
              <a:gd name="T69" fmla="*/ 77 h 89"/>
              <a:gd name="T70" fmla="*/ 60 w 112"/>
              <a:gd name="T71" fmla="*/ 82 h 89"/>
              <a:gd name="T72" fmla="*/ 50 w 112"/>
              <a:gd name="T73" fmla="*/ 83 h 89"/>
              <a:gd name="T74" fmla="*/ 50 w 112"/>
              <a:gd name="T75" fmla="*/ 83 h 89"/>
              <a:gd name="T76" fmla="*/ 28 w 112"/>
              <a:gd name="T77" fmla="*/ 64 h 89"/>
              <a:gd name="T78" fmla="*/ 31 w 112"/>
              <a:gd name="T79" fmla="*/ 63 h 89"/>
              <a:gd name="T80" fmla="*/ 38 w 112"/>
              <a:gd name="T81" fmla="*/ 56 h 89"/>
              <a:gd name="T82" fmla="*/ 50 w 112"/>
              <a:gd name="T83" fmla="*/ 47 h 89"/>
              <a:gd name="T84" fmla="*/ 69 w 112"/>
              <a:gd name="T85" fmla="*/ 40 h 89"/>
              <a:gd name="T86" fmla="*/ 76 w 112"/>
              <a:gd name="T87" fmla="*/ 40 h 89"/>
              <a:gd name="T88" fmla="*/ 80 w 112"/>
              <a:gd name="T89" fmla="*/ 36 h 89"/>
              <a:gd name="T90" fmla="*/ 76 w 112"/>
              <a:gd name="T91" fmla="*/ 32 h 89"/>
              <a:gd name="T92" fmla="*/ 64 w 112"/>
              <a:gd name="T93" fmla="*/ 33 h 89"/>
              <a:gd name="T94" fmla="*/ 42 w 112"/>
              <a:gd name="T95" fmla="*/ 43 h 89"/>
              <a:gd name="T96" fmla="*/ 29 w 112"/>
              <a:gd name="T97" fmla="*/ 54 h 89"/>
              <a:gd name="T98" fmla="*/ 25 w 112"/>
              <a:gd name="T99" fmla="*/ 58 h 89"/>
              <a:gd name="T100" fmla="*/ 25 w 112"/>
              <a:gd name="T101" fmla="*/ 62 h 89"/>
              <a:gd name="T102" fmla="*/ 28 w 112"/>
              <a:gd name="T103" fmla="*/ 6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" h="89">
                <a:moveTo>
                  <a:pt x="50" y="83"/>
                </a:moveTo>
                <a:cubicBezTo>
                  <a:pt x="44" y="83"/>
                  <a:pt x="38" y="82"/>
                  <a:pt x="32" y="80"/>
                </a:cubicBezTo>
                <a:cubicBezTo>
                  <a:pt x="31" y="80"/>
                  <a:pt x="29" y="79"/>
                  <a:pt x="27" y="78"/>
                </a:cubicBezTo>
                <a:cubicBezTo>
                  <a:pt x="26" y="77"/>
                  <a:pt x="24" y="76"/>
                  <a:pt x="22" y="75"/>
                </a:cubicBezTo>
                <a:cubicBezTo>
                  <a:pt x="20" y="75"/>
                  <a:pt x="20" y="75"/>
                  <a:pt x="19" y="76"/>
                </a:cubicBezTo>
                <a:cubicBezTo>
                  <a:pt x="17" y="78"/>
                  <a:pt x="16" y="80"/>
                  <a:pt x="15" y="81"/>
                </a:cubicBezTo>
                <a:cubicBezTo>
                  <a:pt x="14" y="83"/>
                  <a:pt x="13" y="85"/>
                  <a:pt x="11" y="86"/>
                </a:cubicBezTo>
                <a:cubicBezTo>
                  <a:pt x="9" y="89"/>
                  <a:pt x="4" y="88"/>
                  <a:pt x="3" y="85"/>
                </a:cubicBezTo>
                <a:cubicBezTo>
                  <a:pt x="2" y="84"/>
                  <a:pt x="1" y="83"/>
                  <a:pt x="1" y="82"/>
                </a:cubicBezTo>
                <a:cubicBezTo>
                  <a:pt x="0" y="80"/>
                  <a:pt x="0" y="79"/>
                  <a:pt x="1" y="78"/>
                </a:cubicBezTo>
                <a:cubicBezTo>
                  <a:pt x="2" y="75"/>
                  <a:pt x="4" y="74"/>
                  <a:pt x="6" y="72"/>
                </a:cubicBezTo>
                <a:cubicBezTo>
                  <a:pt x="8" y="71"/>
                  <a:pt x="9" y="69"/>
                  <a:pt x="11" y="68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6"/>
                  <a:pt x="13" y="65"/>
                  <a:pt x="12" y="64"/>
                </a:cubicBezTo>
                <a:cubicBezTo>
                  <a:pt x="12" y="62"/>
                  <a:pt x="11" y="61"/>
                  <a:pt x="11" y="59"/>
                </a:cubicBezTo>
                <a:cubicBezTo>
                  <a:pt x="10" y="52"/>
                  <a:pt x="11" y="45"/>
                  <a:pt x="14" y="39"/>
                </a:cubicBezTo>
                <a:cubicBezTo>
                  <a:pt x="16" y="33"/>
                  <a:pt x="19" y="29"/>
                  <a:pt x="24" y="25"/>
                </a:cubicBezTo>
                <a:cubicBezTo>
                  <a:pt x="29" y="20"/>
                  <a:pt x="36" y="16"/>
                  <a:pt x="44" y="14"/>
                </a:cubicBezTo>
                <a:cubicBezTo>
                  <a:pt x="46" y="13"/>
                  <a:pt x="49" y="13"/>
                  <a:pt x="51" y="12"/>
                </a:cubicBezTo>
                <a:cubicBezTo>
                  <a:pt x="57" y="12"/>
                  <a:pt x="63" y="12"/>
                  <a:pt x="69" y="12"/>
                </a:cubicBezTo>
                <a:cubicBezTo>
                  <a:pt x="74" y="11"/>
                  <a:pt x="78" y="11"/>
                  <a:pt x="83" y="10"/>
                </a:cubicBezTo>
                <a:cubicBezTo>
                  <a:pt x="85" y="10"/>
                  <a:pt x="88" y="9"/>
                  <a:pt x="90" y="8"/>
                </a:cubicBezTo>
                <a:cubicBezTo>
                  <a:pt x="91" y="7"/>
                  <a:pt x="92" y="7"/>
                  <a:pt x="92" y="6"/>
                </a:cubicBezTo>
                <a:cubicBezTo>
                  <a:pt x="94" y="5"/>
                  <a:pt x="95" y="3"/>
                  <a:pt x="97" y="2"/>
                </a:cubicBezTo>
                <a:cubicBezTo>
                  <a:pt x="97" y="2"/>
                  <a:pt x="97" y="1"/>
                  <a:pt x="98" y="2"/>
                </a:cubicBezTo>
                <a:cubicBezTo>
                  <a:pt x="98" y="2"/>
                  <a:pt x="98" y="1"/>
                  <a:pt x="98" y="1"/>
                </a:cubicBezTo>
                <a:cubicBezTo>
                  <a:pt x="99" y="1"/>
                  <a:pt x="100" y="0"/>
                  <a:pt x="101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5" y="0"/>
                  <a:pt x="106" y="2"/>
                  <a:pt x="107" y="3"/>
                </a:cubicBezTo>
                <a:cubicBezTo>
                  <a:pt x="109" y="6"/>
                  <a:pt x="110" y="9"/>
                  <a:pt x="110" y="12"/>
                </a:cubicBezTo>
                <a:cubicBezTo>
                  <a:pt x="111" y="16"/>
                  <a:pt x="112" y="21"/>
                  <a:pt x="112" y="26"/>
                </a:cubicBezTo>
                <a:cubicBezTo>
                  <a:pt x="112" y="32"/>
                  <a:pt x="110" y="39"/>
                  <a:pt x="108" y="45"/>
                </a:cubicBezTo>
                <a:cubicBezTo>
                  <a:pt x="106" y="51"/>
                  <a:pt x="103" y="56"/>
                  <a:pt x="99" y="60"/>
                </a:cubicBezTo>
                <a:cubicBezTo>
                  <a:pt x="92" y="67"/>
                  <a:pt x="84" y="73"/>
                  <a:pt x="75" y="77"/>
                </a:cubicBezTo>
                <a:cubicBezTo>
                  <a:pt x="70" y="79"/>
                  <a:pt x="65" y="81"/>
                  <a:pt x="60" y="82"/>
                </a:cubicBezTo>
                <a:cubicBezTo>
                  <a:pt x="57" y="83"/>
                  <a:pt x="54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lose/>
                <a:moveTo>
                  <a:pt x="28" y="64"/>
                </a:moveTo>
                <a:cubicBezTo>
                  <a:pt x="29" y="64"/>
                  <a:pt x="30" y="63"/>
                  <a:pt x="31" y="63"/>
                </a:cubicBezTo>
                <a:cubicBezTo>
                  <a:pt x="34" y="60"/>
                  <a:pt x="36" y="58"/>
                  <a:pt x="38" y="56"/>
                </a:cubicBezTo>
                <a:cubicBezTo>
                  <a:pt x="42" y="52"/>
                  <a:pt x="46" y="49"/>
                  <a:pt x="50" y="47"/>
                </a:cubicBezTo>
                <a:cubicBezTo>
                  <a:pt x="56" y="43"/>
                  <a:pt x="62" y="41"/>
                  <a:pt x="69" y="40"/>
                </a:cubicBezTo>
                <a:cubicBezTo>
                  <a:pt x="71" y="40"/>
                  <a:pt x="74" y="40"/>
                  <a:pt x="76" y="40"/>
                </a:cubicBezTo>
                <a:cubicBezTo>
                  <a:pt x="79" y="40"/>
                  <a:pt x="80" y="38"/>
                  <a:pt x="80" y="36"/>
                </a:cubicBezTo>
                <a:cubicBezTo>
                  <a:pt x="80" y="33"/>
                  <a:pt x="78" y="32"/>
                  <a:pt x="76" y="32"/>
                </a:cubicBezTo>
                <a:cubicBezTo>
                  <a:pt x="72" y="32"/>
                  <a:pt x="68" y="32"/>
                  <a:pt x="64" y="33"/>
                </a:cubicBezTo>
                <a:cubicBezTo>
                  <a:pt x="56" y="35"/>
                  <a:pt x="48" y="38"/>
                  <a:pt x="42" y="43"/>
                </a:cubicBezTo>
                <a:cubicBezTo>
                  <a:pt x="37" y="46"/>
                  <a:pt x="33" y="50"/>
                  <a:pt x="29" y="54"/>
                </a:cubicBezTo>
                <a:cubicBezTo>
                  <a:pt x="28" y="55"/>
                  <a:pt x="26" y="56"/>
                  <a:pt x="25" y="58"/>
                </a:cubicBezTo>
                <a:cubicBezTo>
                  <a:pt x="24" y="59"/>
                  <a:pt x="24" y="60"/>
                  <a:pt x="25" y="62"/>
                </a:cubicBezTo>
                <a:cubicBezTo>
                  <a:pt x="25" y="63"/>
                  <a:pt x="27" y="64"/>
                  <a:pt x="28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509669" y="5090300"/>
            <a:ext cx="569351" cy="538002"/>
            <a:chOff x="9840118" y="5055969"/>
            <a:chExt cx="569351" cy="538002"/>
          </a:xfrm>
        </p:grpSpPr>
        <p:sp>
          <p:nvSpPr>
            <p:cNvPr id="38" name="Freeform 17"/>
            <p:cNvSpPr/>
            <p:nvPr/>
          </p:nvSpPr>
          <p:spPr bwMode="auto">
            <a:xfrm>
              <a:off x="9888659" y="5055969"/>
              <a:ext cx="520810" cy="538002"/>
            </a:xfrm>
            <a:custGeom>
              <a:avLst/>
              <a:gdLst>
                <a:gd name="T0" fmla="*/ 66 w 216"/>
                <a:gd name="T1" fmla="*/ 37 h 223"/>
                <a:gd name="T2" fmla="*/ 65 w 216"/>
                <a:gd name="T3" fmla="*/ 36 h 223"/>
                <a:gd name="T4" fmla="*/ 62 w 216"/>
                <a:gd name="T5" fmla="*/ 32 h 223"/>
                <a:gd name="T6" fmla="*/ 50 w 216"/>
                <a:gd name="T7" fmla="*/ 24 h 223"/>
                <a:gd name="T8" fmla="*/ 49 w 216"/>
                <a:gd name="T9" fmla="*/ 23 h 223"/>
                <a:gd name="T10" fmla="*/ 172 w 216"/>
                <a:gd name="T11" fmla="*/ 34 h 223"/>
                <a:gd name="T12" fmla="*/ 185 w 216"/>
                <a:gd name="T13" fmla="*/ 170 h 223"/>
                <a:gd name="T14" fmla="*/ 52 w 216"/>
                <a:gd name="T15" fmla="*/ 197 h 223"/>
                <a:gd name="T16" fmla="*/ 6 w 216"/>
                <a:gd name="T17" fmla="*/ 140 h 223"/>
                <a:gd name="T18" fmla="*/ 3 w 216"/>
                <a:gd name="T19" fmla="*/ 92 h 223"/>
                <a:gd name="T20" fmla="*/ 15 w 216"/>
                <a:gd name="T21" fmla="*/ 99 h 223"/>
                <a:gd name="T22" fmla="*/ 18 w 216"/>
                <a:gd name="T23" fmla="*/ 102 h 223"/>
                <a:gd name="T24" fmla="*/ 22 w 216"/>
                <a:gd name="T25" fmla="*/ 102 h 223"/>
                <a:gd name="T26" fmla="*/ 55 w 216"/>
                <a:gd name="T27" fmla="*/ 175 h 223"/>
                <a:gd name="T28" fmla="*/ 116 w 216"/>
                <a:gd name="T29" fmla="*/ 190 h 223"/>
                <a:gd name="T30" fmla="*/ 183 w 216"/>
                <a:gd name="T31" fmla="*/ 88 h 223"/>
                <a:gd name="T32" fmla="*/ 166 w 216"/>
                <a:gd name="T33" fmla="*/ 56 h 223"/>
                <a:gd name="T34" fmla="*/ 136 w 216"/>
                <a:gd name="T35" fmla="*/ 34 h 223"/>
                <a:gd name="T36" fmla="*/ 101 w 216"/>
                <a:gd name="T37" fmla="*/ 27 h 223"/>
                <a:gd name="T38" fmla="*/ 66 w 216"/>
                <a:gd name="T39" fmla="*/ 3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23">
                  <a:moveTo>
                    <a:pt x="66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6" y="34"/>
                    <a:pt x="64" y="33"/>
                    <a:pt x="62" y="32"/>
                  </a:cubicBezTo>
                  <a:cubicBezTo>
                    <a:pt x="58" y="30"/>
                    <a:pt x="54" y="27"/>
                    <a:pt x="50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83" y="1"/>
                    <a:pt x="135" y="0"/>
                    <a:pt x="172" y="34"/>
                  </a:cubicBezTo>
                  <a:cubicBezTo>
                    <a:pt x="211" y="70"/>
                    <a:pt x="216" y="129"/>
                    <a:pt x="185" y="170"/>
                  </a:cubicBezTo>
                  <a:cubicBezTo>
                    <a:pt x="154" y="212"/>
                    <a:pt x="97" y="223"/>
                    <a:pt x="52" y="197"/>
                  </a:cubicBezTo>
                  <a:cubicBezTo>
                    <a:pt x="29" y="183"/>
                    <a:pt x="14" y="164"/>
                    <a:pt x="6" y="140"/>
                  </a:cubicBezTo>
                  <a:cubicBezTo>
                    <a:pt x="2" y="126"/>
                    <a:pt x="0" y="100"/>
                    <a:pt x="3" y="92"/>
                  </a:cubicBezTo>
                  <a:cubicBezTo>
                    <a:pt x="7" y="94"/>
                    <a:pt x="11" y="97"/>
                    <a:pt x="15" y="99"/>
                  </a:cubicBezTo>
                  <a:cubicBezTo>
                    <a:pt x="16" y="100"/>
                    <a:pt x="17" y="101"/>
                    <a:pt x="18" y="102"/>
                  </a:cubicBezTo>
                  <a:cubicBezTo>
                    <a:pt x="19" y="102"/>
                    <a:pt x="21" y="102"/>
                    <a:pt x="22" y="102"/>
                  </a:cubicBezTo>
                  <a:cubicBezTo>
                    <a:pt x="20" y="132"/>
                    <a:pt x="31" y="156"/>
                    <a:pt x="55" y="175"/>
                  </a:cubicBezTo>
                  <a:cubicBezTo>
                    <a:pt x="73" y="188"/>
                    <a:pt x="94" y="193"/>
                    <a:pt x="116" y="190"/>
                  </a:cubicBezTo>
                  <a:cubicBezTo>
                    <a:pt x="164" y="182"/>
                    <a:pt x="195" y="135"/>
                    <a:pt x="183" y="88"/>
                  </a:cubicBezTo>
                  <a:cubicBezTo>
                    <a:pt x="179" y="76"/>
                    <a:pt x="174" y="65"/>
                    <a:pt x="166" y="56"/>
                  </a:cubicBezTo>
                  <a:cubicBezTo>
                    <a:pt x="158" y="47"/>
                    <a:pt x="148" y="39"/>
                    <a:pt x="136" y="34"/>
                  </a:cubicBezTo>
                  <a:cubicBezTo>
                    <a:pt x="125" y="29"/>
                    <a:pt x="113" y="27"/>
                    <a:pt x="101" y="27"/>
                  </a:cubicBezTo>
                  <a:cubicBezTo>
                    <a:pt x="88" y="28"/>
                    <a:pt x="77" y="31"/>
                    <a:pt x="66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8"/>
            <p:cNvSpPr/>
            <p:nvPr/>
          </p:nvSpPr>
          <p:spPr bwMode="auto">
            <a:xfrm>
              <a:off x="9840118" y="5087319"/>
              <a:ext cx="342824" cy="275069"/>
            </a:xfrm>
            <a:custGeom>
              <a:avLst/>
              <a:gdLst>
                <a:gd name="T0" fmla="*/ 123 w 142"/>
                <a:gd name="T1" fmla="*/ 114 h 114"/>
                <a:gd name="T2" fmla="*/ 114 w 142"/>
                <a:gd name="T3" fmla="*/ 111 h 114"/>
                <a:gd name="T4" fmla="*/ 86 w 142"/>
                <a:gd name="T5" fmla="*/ 92 h 114"/>
                <a:gd name="T6" fmla="*/ 60 w 142"/>
                <a:gd name="T7" fmla="*/ 75 h 114"/>
                <a:gd name="T8" fmla="*/ 57 w 142"/>
                <a:gd name="T9" fmla="*/ 74 h 114"/>
                <a:gd name="T10" fmla="*/ 42 w 142"/>
                <a:gd name="T11" fmla="*/ 78 h 114"/>
                <a:gd name="T12" fmla="*/ 40 w 142"/>
                <a:gd name="T13" fmla="*/ 78 h 114"/>
                <a:gd name="T14" fmla="*/ 4 w 142"/>
                <a:gd name="T15" fmla="*/ 53 h 114"/>
                <a:gd name="T16" fmla="*/ 0 w 142"/>
                <a:gd name="T17" fmla="*/ 46 h 114"/>
                <a:gd name="T18" fmla="*/ 7 w 142"/>
                <a:gd name="T19" fmla="*/ 40 h 114"/>
                <a:gd name="T20" fmla="*/ 26 w 142"/>
                <a:gd name="T21" fmla="*/ 37 h 114"/>
                <a:gd name="T22" fmla="*/ 31 w 142"/>
                <a:gd name="T23" fmla="*/ 28 h 114"/>
                <a:gd name="T24" fmla="*/ 28 w 142"/>
                <a:gd name="T25" fmla="*/ 8 h 114"/>
                <a:gd name="T26" fmla="*/ 31 w 142"/>
                <a:gd name="T27" fmla="*/ 1 h 114"/>
                <a:gd name="T28" fmla="*/ 39 w 142"/>
                <a:gd name="T29" fmla="*/ 1 h 114"/>
                <a:gd name="T30" fmla="*/ 52 w 142"/>
                <a:gd name="T31" fmla="*/ 11 h 114"/>
                <a:gd name="T32" fmla="*/ 75 w 142"/>
                <a:gd name="T33" fmla="*/ 26 h 114"/>
                <a:gd name="T34" fmla="*/ 76 w 142"/>
                <a:gd name="T35" fmla="*/ 28 h 114"/>
                <a:gd name="T36" fmla="*/ 78 w 142"/>
                <a:gd name="T37" fmla="*/ 45 h 114"/>
                <a:gd name="T38" fmla="*/ 79 w 142"/>
                <a:gd name="T39" fmla="*/ 46 h 114"/>
                <a:gd name="T40" fmla="*/ 122 w 142"/>
                <a:gd name="T41" fmla="*/ 75 h 114"/>
                <a:gd name="T42" fmla="*/ 134 w 142"/>
                <a:gd name="T43" fmla="*/ 83 h 114"/>
                <a:gd name="T44" fmla="*/ 140 w 142"/>
                <a:gd name="T45" fmla="*/ 101 h 114"/>
                <a:gd name="T46" fmla="*/ 126 w 142"/>
                <a:gd name="T47" fmla="*/ 114 h 114"/>
                <a:gd name="T48" fmla="*/ 123 w 142"/>
                <a:gd name="T4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14">
                  <a:moveTo>
                    <a:pt x="123" y="114"/>
                  </a:moveTo>
                  <a:cubicBezTo>
                    <a:pt x="120" y="114"/>
                    <a:pt x="117" y="113"/>
                    <a:pt x="114" y="111"/>
                  </a:cubicBezTo>
                  <a:cubicBezTo>
                    <a:pt x="105" y="105"/>
                    <a:pt x="95" y="98"/>
                    <a:pt x="86" y="92"/>
                  </a:cubicBezTo>
                  <a:cubicBezTo>
                    <a:pt x="77" y="86"/>
                    <a:pt x="69" y="81"/>
                    <a:pt x="60" y="75"/>
                  </a:cubicBezTo>
                  <a:cubicBezTo>
                    <a:pt x="59" y="74"/>
                    <a:pt x="58" y="74"/>
                    <a:pt x="57" y="74"/>
                  </a:cubicBezTo>
                  <a:cubicBezTo>
                    <a:pt x="52" y="76"/>
                    <a:pt x="47" y="77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28" y="70"/>
                    <a:pt x="16" y="62"/>
                    <a:pt x="4" y="53"/>
                  </a:cubicBezTo>
                  <a:cubicBezTo>
                    <a:pt x="1" y="51"/>
                    <a:pt x="0" y="49"/>
                    <a:pt x="0" y="46"/>
                  </a:cubicBezTo>
                  <a:cubicBezTo>
                    <a:pt x="1" y="43"/>
                    <a:pt x="3" y="41"/>
                    <a:pt x="7" y="40"/>
                  </a:cubicBezTo>
                  <a:cubicBezTo>
                    <a:pt x="13" y="39"/>
                    <a:pt x="19" y="38"/>
                    <a:pt x="26" y="37"/>
                  </a:cubicBezTo>
                  <a:cubicBezTo>
                    <a:pt x="30" y="36"/>
                    <a:pt x="32" y="32"/>
                    <a:pt x="31" y="28"/>
                  </a:cubicBezTo>
                  <a:cubicBezTo>
                    <a:pt x="30" y="21"/>
                    <a:pt x="29" y="15"/>
                    <a:pt x="28" y="8"/>
                  </a:cubicBezTo>
                  <a:cubicBezTo>
                    <a:pt x="27" y="5"/>
                    <a:pt x="28" y="3"/>
                    <a:pt x="31" y="1"/>
                  </a:cubicBezTo>
                  <a:cubicBezTo>
                    <a:pt x="33" y="0"/>
                    <a:pt x="36" y="0"/>
                    <a:pt x="39" y="1"/>
                  </a:cubicBezTo>
                  <a:cubicBezTo>
                    <a:pt x="43" y="4"/>
                    <a:pt x="48" y="7"/>
                    <a:pt x="52" y="11"/>
                  </a:cubicBezTo>
                  <a:cubicBezTo>
                    <a:pt x="60" y="16"/>
                    <a:pt x="67" y="21"/>
                    <a:pt x="75" y="26"/>
                  </a:cubicBezTo>
                  <a:cubicBezTo>
                    <a:pt x="75" y="26"/>
                    <a:pt x="76" y="27"/>
                    <a:pt x="76" y="28"/>
                  </a:cubicBezTo>
                  <a:cubicBezTo>
                    <a:pt x="77" y="34"/>
                    <a:pt x="77" y="39"/>
                    <a:pt x="78" y="45"/>
                  </a:cubicBezTo>
                  <a:cubicBezTo>
                    <a:pt x="78" y="45"/>
                    <a:pt x="79" y="46"/>
                    <a:pt x="79" y="46"/>
                  </a:cubicBezTo>
                  <a:cubicBezTo>
                    <a:pt x="94" y="56"/>
                    <a:pt x="108" y="65"/>
                    <a:pt x="122" y="75"/>
                  </a:cubicBezTo>
                  <a:cubicBezTo>
                    <a:pt x="126" y="78"/>
                    <a:pt x="130" y="80"/>
                    <a:pt x="134" y="83"/>
                  </a:cubicBezTo>
                  <a:cubicBezTo>
                    <a:pt x="139" y="87"/>
                    <a:pt x="142" y="94"/>
                    <a:pt x="140" y="101"/>
                  </a:cubicBezTo>
                  <a:cubicBezTo>
                    <a:pt x="138" y="107"/>
                    <a:pt x="132" y="113"/>
                    <a:pt x="126" y="114"/>
                  </a:cubicBezTo>
                  <a:cubicBezTo>
                    <a:pt x="125" y="114"/>
                    <a:pt x="124" y="114"/>
                    <a:pt x="123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9"/>
            <p:cNvSpPr/>
            <p:nvPr/>
          </p:nvSpPr>
          <p:spPr bwMode="auto">
            <a:xfrm>
              <a:off x="9994844" y="5169233"/>
              <a:ext cx="294283" cy="304396"/>
            </a:xfrm>
            <a:custGeom>
              <a:avLst/>
              <a:gdLst>
                <a:gd name="T0" fmla="*/ 2 w 122"/>
                <a:gd name="T1" fmla="*/ 57 h 126"/>
                <a:gd name="T2" fmla="*/ 3 w 122"/>
                <a:gd name="T3" fmla="*/ 58 h 126"/>
                <a:gd name="T4" fmla="*/ 22 w 122"/>
                <a:gd name="T5" fmla="*/ 70 h 126"/>
                <a:gd name="T6" fmla="*/ 23 w 122"/>
                <a:gd name="T7" fmla="*/ 72 h 126"/>
                <a:gd name="T8" fmla="*/ 50 w 122"/>
                <a:gd name="T9" fmla="*/ 98 h 126"/>
                <a:gd name="T10" fmla="*/ 87 w 122"/>
                <a:gd name="T11" fmla="*/ 88 h 126"/>
                <a:gd name="T12" fmla="*/ 97 w 122"/>
                <a:gd name="T13" fmla="*/ 58 h 126"/>
                <a:gd name="T14" fmla="*/ 76 w 122"/>
                <a:gd name="T15" fmla="*/ 29 h 126"/>
                <a:gd name="T16" fmla="*/ 57 w 122"/>
                <a:gd name="T17" fmla="*/ 25 h 126"/>
                <a:gd name="T18" fmla="*/ 56 w 122"/>
                <a:gd name="T19" fmla="*/ 25 h 126"/>
                <a:gd name="T20" fmla="*/ 49 w 122"/>
                <a:gd name="T21" fmla="*/ 23 h 126"/>
                <a:gd name="T22" fmla="*/ 33 w 122"/>
                <a:gd name="T23" fmla="*/ 12 h 126"/>
                <a:gd name="T24" fmla="*/ 32 w 122"/>
                <a:gd name="T25" fmla="*/ 11 h 126"/>
                <a:gd name="T26" fmla="*/ 102 w 122"/>
                <a:gd name="T27" fmla="*/ 23 h 126"/>
                <a:gd name="T28" fmla="*/ 106 w 122"/>
                <a:gd name="T29" fmla="*/ 96 h 126"/>
                <a:gd name="T30" fmla="*/ 35 w 122"/>
                <a:gd name="T31" fmla="*/ 114 h 126"/>
                <a:gd name="T32" fmla="*/ 2 w 122"/>
                <a:gd name="T33" fmla="*/ 5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26">
                  <a:moveTo>
                    <a:pt x="2" y="57"/>
                  </a:moveTo>
                  <a:cubicBezTo>
                    <a:pt x="3" y="57"/>
                    <a:pt x="3" y="57"/>
                    <a:pt x="3" y="58"/>
                  </a:cubicBezTo>
                  <a:cubicBezTo>
                    <a:pt x="9" y="62"/>
                    <a:pt x="16" y="66"/>
                    <a:pt x="22" y="70"/>
                  </a:cubicBezTo>
                  <a:cubicBezTo>
                    <a:pt x="23" y="71"/>
                    <a:pt x="23" y="71"/>
                    <a:pt x="23" y="72"/>
                  </a:cubicBezTo>
                  <a:cubicBezTo>
                    <a:pt x="27" y="85"/>
                    <a:pt x="36" y="95"/>
                    <a:pt x="50" y="98"/>
                  </a:cubicBezTo>
                  <a:cubicBezTo>
                    <a:pt x="64" y="102"/>
                    <a:pt x="77" y="98"/>
                    <a:pt x="87" y="88"/>
                  </a:cubicBezTo>
                  <a:cubicBezTo>
                    <a:pt x="95" y="79"/>
                    <a:pt x="98" y="69"/>
                    <a:pt x="97" y="58"/>
                  </a:cubicBezTo>
                  <a:cubicBezTo>
                    <a:pt x="95" y="45"/>
                    <a:pt x="88" y="35"/>
                    <a:pt x="76" y="29"/>
                  </a:cubicBezTo>
                  <a:cubicBezTo>
                    <a:pt x="70" y="25"/>
                    <a:pt x="64" y="24"/>
                    <a:pt x="57" y="25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4" y="26"/>
                    <a:pt x="51" y="25"/>
                    <a:pt x="49" y="23"/>
                  </a:cubicBezTo>
                  <a:cubicBezTo>
                    <a:pt x="44" y="19"/>
                    <a:pt x="39" y="16"/>
                    <a:pt x="33" y="12"/>
                  </a:cubicBezTo>
                  <a:cubicBezTo>
                    <a:pt x="33" y="12"/>
                    <a:pt x="33" y="12"/>
                    <a:pt x="32" y="11"/>
                  </a:cubicBezTo>
                  <a:cubicBezTo>
                    <a:pt x="53" y="0"/>
                    <a:pt x="82" y="2"/>
                    <a:pt x="102" y="23"/>
                  </a:cubicBezTo>
                  <a:cubicBezTo>
                    <a:pt x="120" y="43"/>
                    <a:pt x="122" y="73"/>
                    <a:pt x="106" y="96"/>
                  </a:cubicBezTo>
                  <a:cubicBezTo>
                    <a:pt x="90" y="118"/>
                    <a:pt x="61" y="126"/>
                    <a:pt x="35" y="114"/>
                  </a:cubicBezTo>
                  <a:cubicBezTo>
                    <a:pt x="10" y="102"/>
                    <a:pt x="0" y="77"/>
                    <a:pt x="2" y="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528110" y="1865823"/>
            <a:ext cx="566852" cy="462825"/>
            <a:chOff x="9858559" y="1831492"/>
            <a:chExt cx="566852" cy="462825"/>
          </a:xfrm>
        </p:grpSpPr>
        <p:sp>
          <p:nvSpPr>
            <p:cNvPr id="42" name="Freeform 64"/>
            <p:cNvSpPr>
              <a:spLocks noEditPoints="1"/>
            </p:cNvSpPr>
            <p:nvPr/>
          </p:nvSpPr>
          <p:spPr bwMode="auto">
            <a:xfrm>
              <a:off x="9858559" y="1831492"/>
              <a:ext cx="399132" cy="367287"/>
            </a:xfrm>
            <a:custGeom>
              <a:avLst/>
              <a:gdLst>
                <a:gd name="T0" fmla="*/ 0 w 79"/>
                <a:gd name="T1" fmla="*/ 32 h 73"/>
                <a:gd name="T2" fmla="*/ 0 w 79"/>
                <a:gd name="T3" fmla="*/ 29 h 73"/>
                <a:gd name="T4" fmla="*/ 5 w 79"/>
                <a:gd name="T5" fmla="*/ 18 h 73"/>
                <a:gd name="T6" fmla="*/ 23 w 79"/>
                <a:gd name="T7" fmla="*/ 3 h 73"/>
                <a:gd name="T8" fmla="*/ 36 w 79"/>
                <a:gd name="T9" fmla="*/ 1 h 73"/>
                <a:gd name="T10" fmla="*/ 59 w 79"/>
                <a:gd name="T11" fmla="*/ 5 h 73"/>
                <a:gd name="T12" fmla="*/ 75 w 79"/>
                <a:gd name="T13" fmla="*/ 18 h 73"/>
                <a:gd name="T14" fmla="*/ 79 w 79"/>
                <a:gd name="T15" fmla="*/ 28 h 73"/>
                <a:gd name="T16" fmla="*/ 77 w 79"/>
                <a:gd name="T17" fmla="*/ 28 h 73"/>
                <a:gd name="T18" fmla="*/ 61 w 79"/>
                <a:gd name="T19" fmla="*/ 31 h 73"/>
                <a:gd name="T20" fmla="*/ 46 w 79"/>
                <a:gd name="T21" fmla="*/ 44 h 73"/>
                <a:gd name="T22" fmla="*/ 42 w 79"/>
                <a:gd name="T23" fmla="*/ 57 h 73"/>
                <a:gd name="T24" fmla="*/ 43 w 79"/>
                <a:gd name="T25" fmla="*/ 67 h 73"/>
                <a:gd name="T26" fmla="*/ 43 w 79"/>
                <a:gd name="T27" fmla="*/ 68 h 73"/>
                <a:gd name="T28" fmla="*/ 39 w 79"/>
                <a:gd name="T29" fmla="*/ 68 h 73"/>
                <a:gd name="T30" fmla="*/ 28 w 79"/>
                <a:gd name="T31" fmla="*/ 66 h 73"/>
                <a:gd name="T32" fmla="*/ 23 w 79"/>
                <a:gd name="T33" fmla="*/ 67 h 73"/>
                <a:gd name="T34" fmla="*/ 12 w 79"/>
                <a:gd name="T35" fmla="*/ 73 h 73"/>
                <a:gd name="T36" fmla="*/ 12 w 79"/>
                <a:gd name="T37" fmla="*/ 73 h 73"/>
                <a:gd name="T38" fmla="*/ 12 w 79"/>
                <a:gd name="T39" fmla="*/ 72 h 73"/>
                <a:gd name="T40" fmla="*/ 15 w 79"/>
                <a:gd name="T41" fmla="*/ 61 h 73"/>
                <a:gd name="T42" fmla="*/ 15 w 79"/>
                <a:gd name="T43" fmla="*/ 61 h 73"/>
                <a:gd name="T44" fmla="*/ 6 w 79"/>
                <a:gd name="T45" fmla="*/ 53 h 73"/>
                <a:gd name="T46" fmla="*/ 0 w 79"/>
                <a:gd name="T47" fmla="*/ 38 h 73"/>
                <a:gd name="T48" fmla="*/ 0 w 79"/>
                <a:gd name="T49" fmla="*/ 36 h 73"/>
                <a:gd name="T50" fmla="*/ 0 w 79"/>
                <a:gd name="T51" fmla="*/ 32 h 73"/>
                <a:gd name="T52" fmla="*/ 26 w 79"/>
                <a:gd name="T53" fmla="*/ 27 h 73"/>
                <a:gd name="T54" fmla="*/ 30 w 79"/>
                <a:gd name="T55" fmla="*/ 26 h 73"/>
                <a:gd name="T56" fmla="*/ 31 w 79"/>
                <a:gd name="T57" fmla="*/ 21 h 73"/>
                <a:gd name="T58" fmla="*/ 28 w 79"/>
                <a:gd name="T59" fmla="*/ 18 h 73"/>
                <a:gd name="T60" fmla="*/ 22 w 79"/>
                <a:gd name="T61" fmla="*/ 19 h 73"/>
                <a:gd name="T62" fmla="*/ 22 w 79"/>
                <a:gd name="T63" fmla="*/ 25 h 73"/>
                <a:gd name="T64" fmla="*/ 26 w 79"/>
                <a:gd name="T65" fmla="*/ 27 h 73"/>
                <a:gd name="T66" fmla="*/ 54 w 79"/>
                <a:gd name="T67" fmla="*/ 27 h 73"/>
                <a:gd name="T68" fmla="*/ 58 w 79"/>
                <a:gd name="T69" fmla="*/ 26 h 73"/>
                <a:gd name="T70" fmla="*/ 59 w 79"/>
                <a:gd name="T71" fmla="*/ 21 h 73"/>
                <a:gd name="T72" fmla="*/ 57 w 79"/>
                <a:gd name="T73" fmla="*/ 18 h 73"/>
                <a:gd name="T74" fmla="*/ 50 w 79"/>
                <a:gd name="T75" fmla="*/ 19 h 73"/>
                <a:gd name="T76" fmla="*/ 49 w 79"/>
                <a:gd name="T77" fmla="*/ 25 h 73"/>
                <a:gd name="T78" fmla="*/ 54 w 79"/>
                <a:gd name="T79" fmla="*/ 2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73">
                  <a:moveTo>
                    <a:pt x="0" y="32"/>
                  </a:moveTo>
                  <a:cubicBezTo>
                    <a:pt x="0" y="31"/>
                    <a:pt x="0" y="30"/>
                    <a:pt x="0" y="29"/>
                  </a:cubicBezTo>
                  <a:cubicBezTo>
                    <a:pt x="1" y="25"/>
                    <a:pt x="2" y="21"/>
                    <a:pt x="5" y="18"/>
                  </a:cubicBezTo>
                  <a:cubicBezTo>
                    <a:pt x="9" y="11"/>
                    <a:pt x="16" y="6"/>
                    <a:pt x="23" y="3"/>
                  </a:cubicBezTo>
                  <a:cubicBezTo>
                    <a:pt x="28" y="2"/>
                    <a:pt x="32" y="1"/>
                    <a:pt x="36" y="1"/>
                  </a:cubicBezTo>
                  <a:cubicBezTo>
                    <a:pt x="44" y="0"/>
                    <a:pt x="52" y="2"/>
                    <a:pt x="59" y="5"/>
                  </a:cubicBezTo>
                  <a:cubicBezTo>
                    <a:pt x="66" y="8"/>
                    <a:pt x="71" y="12"/>
                    <a:pt x="75" y="18"/>
                  </a:cubicBezTo>
                  <a:cubicBezTo>
                    <a:pt x="77" y="21"/>
                    <a:pt x="79" y="25"/>
                    <a:pt x="79" y="28"/>
                  </a:cubicBezTo>
                  <a:cubicBezTo>
                    <a:pt x="78" y="28"/>
                    <a:pt x="78" y="28"/>
                    <a:pt x="77" y="28"/>
                  </a:cubicBezTo>
                  <a:cubicBezTo>
                    <a:pt x="71" y="28"/>
                    <a:pt x="66" y="29"/>
                    <a:pt x="61" y="31"/>
                  </a:cubicBezTo>
                  <a:cubicBezTo>
                    <a:pt x="55" y="34"/>
                    <a:pt x="50" y="38"/>
                    <a:pt x="46" y="44"/>
                  </a:cubicBezTo>
                  <a:cubicBezTo>
                    <a:pt x="44" y="48"/>
                    <a:pt x="42" y="53"/>
                    <a:pt x="42" y="57"/>
                  </a:cubicBezTo>
                  <a:cubicBezTo>
                    <a:pt x="42" y="61"/>
                    <a:pt x="42" y="64"/>
                    <a:pt x="43" y="67"/>
                  </a:cubicBezTo>
                  <a:cubicBezTo>
                    <a:pt x="43" y="67"/>
                    <a:pt x="43" y="68"/>
                    <a:pt x="43" y="68"/>
                  </a:cubicBezTo>
                  <a:cubicBezTo>
                    <a:pt x="42" y="68"/>
                    <a:pt x="40" y="68"/>
                    <a:pt x="39" y="68"/>
                  </a:cubicBezTo>
                  <a:cubicBezTo>
                    <a:pt x="35" y="68"/>
                    <a:pt x="31" y="67"/>
                    <a:pt x="28" y="66"/>
                  </a:cubicBezTo>
                  <a:cubicBezTo>
                    <a:pt x="26" y="66"/>
                    <a:pt x="25" y="66"/>
                    <a:pt x="23" y="67"/>
                  </a:cubicBezTo>
                  <a:cubicBezTo>
                    <a:pt x="20" y="69"/>
                    <a:pt x="16" y="71"/>
                    <a:pt x="12" y="73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ubicBezTo>
                    <a:pt x="13" y="69"/>
                    <a:pt x="14" y="65"/>
                    <a:pt x="15" y="61"/>
                  </a:cubicBezTo>
                  <a:cubicBezTo>
                    <a:pt x="16" y="61"/>
                    <a:pt x="15" y="61"/>
                    <a:pt x="15" y="61"/>
                  </a:cubicBezTo>
                  <a:cubicBezTo>
                    <a:pt x="12" y="58"/>
                    <a:pt x="9" y="56"/>
                    <a:pt x="6" y="53"/>
                  </a:cubicBezTo>
                  <a:cubicBezTo>
                    <a:pt x="3" y="48"/>
                    <a:pt x="1" y="43"/>
                    <a:pt x="0" y="38"/>
                  </a:cubicBezTo>
                  <a:cubicBezTo>
                    <a:pt x="0" y="37"/>
                    <a:pt x="0" y="37"/>
                    <a:pt x="0" y="36"/>
                  </a:cubicBezTo>
                  <a:cubicBezTo>
                    <a:pt x="0" y="35"/>
                    <a:pt x="0" y="34"/>
                    <a:pt x="0" y="32"/>
                  </a:cubicBezTo>
                  <a:close/>
                  <a:moveTo>
                    <a:pt x="26" y="27"/>
                  </a:moveTo>
                  <a:cubicBezTo>
                    <a:pt x="28" y="27"/>
                    <a:pt x="29" y="27"/>
                    <a:pt x="30" y="26"/>
                  </a:cubicBezTo>
                  <a:cubicBezTo>
                    <a:pt x="31" y="24"/>
                    <a:pt x="32" y="23"/>
                    <a:pt x="31" y="21"/>
                  </a:cubicBezTo>
                  <a:cubicBezTo>
                    <a:pt x="31" y="19"/>
                    <a:pt x="30" y="18"/>
                    <a:pt x="28" y="18"/>
                  </a:cubicBezTo>
                  <a:cubicBezTo>
                    <a:pt x="26" y="17"/>
                    <a:pt x="24" y="17"/>
                    <a:pt x="22" y="19"/>
                  </a:cubicBezTo>
                  <a:cubicBezTo>
                    <a:pt x="20" y="20"/>
                    <a:pt x="20" y="23"/>
                    <a:pt x="22" y="25"/>
                  </a:cubicBezTo>
                  <a:cubicBezTo>
                    <a:pt x="23" y="27"/>
                    <a:pt x="25" y="27"/>
                    <a:pt x="26" y="27"/>
                  </a:cubicBezTo>
                  <a:close/>
                  <a:moveTo>
                    <a:pt x="54" y="27"/>
                  </a:moveTo>
                  <a:cubicBezTo>
                    <a:pt x="56" y="27"/>
                    <a:pt x="57" y="27"/>
                    <a:pt x="58" y="26"/>
                  </a:cubicBezTo>
                  <a:cubicBezTo>
                    <a:pt x="59" y="24"/>
                    <a:pt x="59" y="23"/>
                    <a:pt x="59" y="21"/>
                  </a:cubicBezTo>
                  <a:cubicBezTo>
                    <a:pt x="59" y="20"/>
                    <a:pt x="58" y="19"/>
                    <a:pt x="57" y="18"/>
                  </a:cubicBezTo>
                  <a:cubicBezTo>
                    <a:pt x="55" y="17"/>
                    <a:pt x="52" y="17"/>
                    <a:pt x="50" y="19"/>
                  </a:cubicBezTo>
                  <a:cubicBezTo>
                    <a:pt x="48" y="21"/>
                    <a:pt x="48" y="23"/>
                    <a:pt x="49" y="25"/>
                  </a:cubicBezTo>
                  <a:cubicBezTo>
                    <a:pt x="50" y="27"/>
                    <a:pt x="52" y="27"/>
                    <a:pt x="54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65"/>
            <p:cNvSpPr>
              <a:spLocks noEditPoints="1"/>
            </p:cNvSpPr>
            <p:nvPr/>
          </p:nvSpPr>
          <p:spPr bwMode="auto">
            <a:xfrm>
              <a:off x="10077232" y="1982229"/>
              <a:ext cx="348179" cy="312088"/>
            </a:xfrm>
            <a:custGeom>
              <a:avLst/>
              <a:gdLst>
                <a:gd name="T0" fmla="*/ 69 w 69"/>
                <a:gd name="T1" fmla="*/ 30 h 62"/>
                <a:gd name="T2" fmla="*/ 68 w 69"/>
                <a:gd name="T3" fmla="*/ 33 h 62"/>
                <a:gd name="T4" fmla="*/ 64 w 69"/>
                <a:gd name="T5" fmla="*/ 43 h 62"/>
                <a:gd name="T6" fmla="*/ 56 w 69"/>
                <a:gd name="T7" fmla="*/ 51 h 62"/>
                <a:gd name="T8" fmla="*/ 55 w 69"/>
                <a:gd name="T9" fmla="*/ 52 h 62"/>
                <a:gd name="T10" fmla="*/ 58 w 69"/>
                <a:gd name="T11" fmla="*/ 62 h 62"/>
                <a:gd name="T12" fmla="*/ 57 w 69"/>
                <a:gd name="T13" fmla="*/ 61 h 62"/>
                <a:gd name="T14" fmla="*/ 47 w 69"/>
                <a:gd name="T15" fmla="*/ 56 h 62"/>
                <a:gd name="T16" fmla="*/ 46 w 69"/>
                <a:gd name="T17" fmla="*/ 56 h 62"/>
                <a:gd name="T18" fmla="*/ 38 w 69"/>
                <a:gd name="T19" fmla="*/ 58 h 62"/>
                <a:gd name="T20" fmla="*/ 29 w 69"/>
                <a:gd name="T21" fmla="*/ 57 h 62"/>
                <a:gd name="T22" fmla="*/ 15 w 69"/>
                <a:gd name="T23" fmla="*/ 52 h 62"/>
                <a:gd name="T24" fmla="*/ 3 w 69"/>
                <a:gd name="T25" fmla="*/ 38 h 62"/>
                <a:gd name="T26" fmla="*/ 4 w 69"/>
                <a:gd name="T27" fmla="*/ 18 h 62"/>
                <a:gd name="T28" fmla="*/ 19 w 69"/>
                <a:gd name="T29" fmla="*/ 4 h 62"/>
                <a:gd name="T30" fmla="*/ 37 w 69"/>
                <a:gd name="T31" fmla="*/ 0 h 62"/>
                <a:gd name="T32" fmla="*/ 61 w 69"/>
                <a:gd name="T33" fmla="*/ 12 h 62"/>
                <a:gd name="T34" fmla="*/ 68 w 69"/>
                <a:gd name="T35" fmla="*/ 25 h 62"/>
                <a:gd name="T36" fmla="*/ 69 w 69"/>
                <a:gd name="T37" fmla="*/ 27 h 62"/>
                <a:gd name="T38" fmla="*/ 69 w 69"/>
                <a:gd name="T39" fmla="*/ 30 h 62"/>
                <a:gd name="T40" fmla="*/ 24 w 69"/>
                <a:gd name="T41" fmla="*/ 24 h 62"/>
                <a:gd name="T42" fmla="*/ 28 w 69"/>
                <a:gd name="T43" fmla="*/ 23 h 62"/>
                <a:gd name="T44" fmla="*/ 28 w 69"/>
                <a:gd name="T45" fmla="*/ 18 h 62"/>
                <a:gd name="T46" fmla="*/ 24 w 69"/>
                <a:gd name="T47" fmla="*/ 16 h 62"/>
                <a:gd name="T48" fmla="*/ 20 w 69"/>
                <a:gd name="T49" fmla="*/ 20 h 62"/>
                <a:gd name="T50" fmla="*/ 24 w 69"/>
                <a:gd name="T51" fmla="*/ 24 h 62"/>
                <a:gd name="T52" fmla="*/ 46 w 69"/>
                <a:gd name="T53" fmla="*/ 24 h 62"/>
                <a:gd name="T54" fmla="*/ 49 w 69"/>
                <a:gd name="T55" fmla="*/ 23 h 62"/>
                <a:gd name="T56" fmla="*/ 51 w 69"/>
                <a:gd name="T57" fmla="*/ 19 h 62"/>
                <a:gd name="T58" fmla="*/ 44 w 69"/>
                <a:gd name="T59" fmla="*/ 17 h 62"/>
                <a:gd name="T60" fmla="*/ 42 w 69"/>
                <a:gd name="T61" fmla="*/ 21 h 62"/>
                <a:gd name="T62" fmla="*/ 46 w 69"/>
                <a:gd name="T63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9" h="62">
                  <a:moveTo>
                    <a:pt x="69" y="30"/>
                  </a:moveTo>
                  <a:cubicBezTo>
                    <a:pt x="69" y="31"/>
                    <a:pt x="68" y="32"/>
                    <a:pt x="68" y="33"/>
                  </a:cubicBezTo>
                  <a:cubicBezTo>
                    <a:pt x="67" y="37"/>
                    <a:pt x="66" y="40"/>
                    <a:pt x="64" y="43"/>
                  </a:cubicBezTo>
                  <a:cubicBezTo>
                    <a:pt x="61" y="46"/>
                    <a:pt x="59" y="49"/>
                    <a:pt x="56" y="51"/>
                  </a:cubicBezTo>
                  <a:cubicBezTo>
                    <a:pt x="55" y="51"/>
                    <a:pt x="55" y="52"/>
                    <a:pt x="55" y="52"/>
                  </a:cubicBezTo>
                  <a:cubicBezTo>
                    <a:pt x="56" y="55"/>
                    <a:pt x="57" y="58"/>
                    <a:pt x="58" y="62"/>
                  </a:cubicBezTo>
                  <a:cubicBezTo>
                    <a:pt x="57" y="62"/>
                    <a:pt x="57" y="62"/>
                    <a:pt x="57" y="61"/>
                  </a:cubicBezTo>
                  <a:cubicBezTo>
                    <a:pt x="54" y="60"/>
                    <a:pt x="51" y="58"/>
                    <a:pt x="47" y="56"/>
                  </a:cubicBezTo>
                  <a:cubicBezTo>
                    <a:pt x="47" y="56"/>
                    <a:pt x="47" y="56"/>
                    <a:pt x="46" y="56"/>
                  </a:cubicBezTo>
                  <a:cubicBezTo>
                    <a:pt x="44" y="57"/>
                    <a:pt x="41" y="57"/>
                    <a:pt x="38" y="58"/>
                  </a:cubicBezTo>
                  <a:cubicBezTo>
                    <a:pt x="35" y="58"/>
                    <a:pt x="32" y="58"/>
                    <a:pt x="29" y="57"/>
                  </a:cubicBezTo>
                  <a:cubicBezTo>
                    <a:pt x="24" y="57"/>
                    <a:pt x="19" y="55"/>
                    <a:pt x="15" y="52"/>
                  </a:cubicBezTo>
                  <a:cubicBezTo>
                    <a:pt x="10" y="49"/>
                    <a:pt x="5" y="44"/>
                    <a:pt x="3" y="38"/>
                  </a:cubicBezTo>
                  <a:cubicBezTo>
                    <a:pt x="0" y="31"/>
                    <a:pt x="1" y="24"/>
                    <a:pt x="4" y="18"/>
                  </a:cubicBezTo>
                  <a:cubicBezTo>
                    <a:pt x="7" y="11"/>
                    <a:pt x="13" y="7"/>
                    <a:pt x="19" y="4"/>
                  </a:cubicBezTo>
                  <a:cubicBezTo>
                    <a:pt x="25" y="1"/>
                    <a:pt x="31" y="0"/>
                    <a:pt x="37" y="0"/>
                  </a:cubicBezTo>
                  <a:cubicBezTo>
                    <a:pt x="46" y="1"/>
                    <a:pt x="55" y="4"/>
                    <a:pt x="61" y="12"/>
                  </a:cubicBezTo>
                  <a:cubicBezTo>
                    <a:pt x="65" y="15"/>
                    <a:pt x="67" y="20"/>
                    <a:pt x="68" y="25"/>
                  </a:cubicBezTo>
                  <a:cubicBezTo>
                    <a:pt x="68" y="26"/>
                    <a:pt x="69" y="26"/>
                    <a:pt x="69" y="27"/>
                  </a:cubicBezTo>
                  <a:cubicBezTo>
                    <a:pt x="69" y="28"/>
                    <a:pt x="69" y="29"/>
                    <a:pt x="69" y="30"/>
                  </a:cubicBezTo>
                  <a:close/>
                  <a:moveTo>
                    <a:pt x="24" y="24"/>
                  </a:moveTo>
                  <a:cubicBezTo>
                    <a:pt x="25" y="24"/>
                    <a:pt x="27" y="24"/>
                    <a:pt x="28" y="23"/>
                  </a:cubicBezTo>
                  <a:cubicBezTo>
                    <a:pt x="29" y="22"/>
                    <a:pt x="29" y="19"/>
                    <a:pt x="28" y="18"/>
                  </a:cubicBezTo>
                  <a:cubicBezTo>
                    <a:pt x="27" y="17"/>
                    <a:pt x="26" y="16"/>
                    <a:pt x="24" y="16"/>
                  </a:cubicBezTo>
                  <a:cubicBezTo>
                    <a:pt x="22" y="16"/>
                    <a:pt x="20" y="18"/>
                    <a:pt x="20" y="20"/>
                  </a:cubicBezTo>
                  <a:cubicBezTo>
                    <a:pt x="20" y="22"/>
                    <a:pt x="22" y="24"/>
                    <a:pt x="24" y="24"/>
                  </a:cubicBezTo>
                  <a:close/>
                  <a:moveTo>
                    <a:pt x="46" y="24"/>
                  </a:moveTo>
                  <a:cubicBezTo>
                    <a:pt x="47" y="24"/>
                    <a:pt x="48" y="24"/>
                    <a:pt x="49" y="23"/>
                  </a:cubicBezTo>
                  <a:cubicBezTo>
                    <a:pt x="51" y="22"/>
                    <a:pt x="51" y="20"/>
                    <a:pt x="51" y="19"/>
                  </a:cubicBezTo>
                  <a:cubicBezTo>
                    <a:pt x="49" y="16"/>
                    <a:pt x="46" y="15"/>
                    <a:pt x="44" y="17"/>
                  </a:cubicBezTo>
                  <a:cubicBezTo>
                    <a:pt x="42" y="18"/>
                    <a:pt x="42" y="20"/>
                    <a:pt x="42" y="21"/>
                  </a:cubicBezTo>
                  <a:cubicBezTo>
                    <a:pt x="43" y="23"/>
                    <a:pt x="44" y="24"/>
                    <a:pt x="46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0127732" y="2696069"/>
            <a:ext cx="439794" cy="387685"/>
            <a:chOff x="10458181" y="2661738"/>
            <a:chExt cx="439794" cy="387685"/>
          </a:xfrm>
        </p:grpSpPr>
        <p:sp>
          <p:nvSpPr>
            <p:cNvPr id="45" name="Freeform 87"/>
            <p:cNvSpPr/>
            <p:nvPr/>
          </p:nvSpPr>
          <p:spPr bwMode="auto">
            <a:xfrm>
              <a:off x="10479024" y="2880592"/>
              <a:ext cx="398107" cy="168831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88"/>
            <p:cNvSpPr>
              <a:spLocks noEditPoints="1"/>
            </p:cNvSpPr>
            <p:nvPr/>
          </p:nvSpPr>
          <p:spPr bwMode="auto">
            <a:xfrm>
              <a:off x="10458181" y="2661738"/>
              <a:ext cx="439794" cy="200095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10639518" y="2851412"/>
              <a:ext cx="81289" cy="29181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" name="椭圆 8"/>
          <p:cNvSpPr/>
          <p:nvPr/>
        </p:nvSpPr>
        <p:spPr>
          <a:xfrm>
            <a:off x="8150059" y="2319032"/>
            <a:ext cx="2742451" cy="274245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88000" rtlCol="0" anchor="t" anchorCtr="1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920163" y="2628391"/>
            <a:ext cx="1096980" cy="2123731"/>
          </a:xfrm>
          <a:prstGeom prst="chevron">
            <a:avLst>
              <a:gd name="adj" fmla="val 61518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6019431" y="2628391"/>
            <a:ext cx="1096980" cy="2123731"/>
          </a:xfrm>
          <a:prstGeom prst="chevron">
            <a:avLst>
              <a:gd name="adj" fmla="val 61518"/>
            </a:avLst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195024" y="1710037"/>
            <a:ext cx="1652422" cy="1652421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514610" y="4018056"/>
            <a:ext cx="1652422" cy="1652421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299489" y="3100457"/>
            <a:ext cx="1449739" cy="1449739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64349" y="3084069"/>
            <a:ext cx="1343527" cy="1343527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64496" y="1938822"/>
            <a:ext cx="1050902" cy="10509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76840" y="4343849"/>
            <a:ext cx="835635" cy="835635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1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156906" y="2840158"/>
            <a:ext cx="487820" cy="487820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315801" y="3825326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304624" y="4489088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644763" y="3255986"/>
            <a:ext cx="355179" cy="355179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194091" y="3615498"/>
            <a:ext cx="313388" cy="313388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963970" y="2989265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831719" y="284902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388824" y="3406189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641489" y="361379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629541" y="4890089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234692" y="4889820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602975" y="3750816"/>
            <a:ext cx="235041" cy="235041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KSO_Shape"/>
          <p:cNvSpPr/>
          <p:nvPr/>
        </p:nvSpPr>
        <p:spPr bwMode="auto">
          <a:xfrm>
            <a:off x="9110163" y="2769094"/>
            <a:ext cx="887663" cy="910424"/>
          </a:xfrm>
          <a:custGeom>
            <a:avLst/>
            <a:gdLst>
              <a:gd name="T0" fmla="*/ 514214 w 1631950"/>
              <a:gd name="T1" fmla="*/ 1712851 h 1673226"/>
              <a:gd name="T2" fmla="*/ 480703 w 1631950"/>
              <a:gd name="T3" fmla="*/ 1754985 h 1673226"/>
              <a:gd name="T4" fmla="*/ 462883 w 1631950"/>
              <a:gd name="T5" fmla="*/ 1794737 h 1673226"/>
              <a:gd name="T6" fmla="*/ 426401 w 1631950"/>
              <a:gd name="T7" fmla="*/ 1817123 h 1673226"/>
              <a:gd name="T8" fmla="*/ 388750 w 1631950"/>
              <a:gd name="T9" fmla="*/ 1856200 h 1673226"/>
              <a:gd name="T10" fmla="*/ 368919 w 1631950"/>
              <a:gd name="T11" fmla="*/ 1897402 h 1673226"/>
              <a:gd name="T12" fmla="*/ 161129 w 1631950"/>
              <a:gd name="T13" fmla="*/ 1859802 h 1673226"/>
              <a:gd name="T14" fmla="*/ 53111 w 1631950"/>
              <a:gd name="T15" fmla="*/ 1768739 h 1673226"/>
              <a:gd name="T16" fmla="*/ 8689 w 1631950"/>
              <a:gd name="T17" fmla="*/ 1533049 h 1673226"/>
              <a:gd name="T18" fmla="*/ 43363 w 1631950"/>
              <a:gd name="T19" fmla="*/ 1506681 h 1673226"/>
              <a:gd name="T20" fmla="*/ 84636 w 1631950"/>
              <a:gd name="T21" fmla="*/ 1471223 h 1673226"/>
              <a:gd name="T22" fmla="*/ 102653 w 1631950"/>
              <a:gd name="T23" fmla="*/ 1430022 h 1673226"/>
              <a:gd name="T24" fmla="*/ 133702 w 1631950"/>
              <a:gd name="T25" fmla="*/ 1403507 h 1673226"/>
              <a:gd name="T26" fmla="*/ 1080459 w 1631950"/>
              <a:gd name="T27" fmla="*/ 1272703 h 1673226"/>
              <a:gd name="T28" fmla="*/ 968266 w 1631950"/>
              <a:gd name="T29" fmla="*/ 1473509 h 1673226"/>
              <a:gd name="T30" fmla="*/ 784053 w 1631950"/>
              <a:gd name="T31" fmla="*/ 1547186 h 1673226"/>
              <a:gd name="T32" fmla="*/ 594410 w 1631950"/>
              <a:gd name="T33" fmla="*/ 1560911 h 1673226"/>
              <a:gd name="T34" fmla="*/ 404406 w 1631950"/>
              <a:gd name="T35" fmla="*/ 1422225 h 1673226"/>
              <a:gd name="T36" fmla="*/ 589705 w 1631950"/>
              <a:gd name="T37" fmla="*/ 1373107 h 1673226"/>
              <a:gd name="T38" fmla="*/ 815539 w 1631950"/>
              <a:gd name="T39" fmla="*/ 1336268 h 1673226"/>
              <a:gd name="T40" fmla="*/ 543843 w 1631950"/>
              <a:gd name="T41" fmla="*/ 1031559 h 1673226"/>
              <a:gd name="T42" fmla="*/ 461869 w 1631950"/>
              <a:gd name="T43" fmla="*/ 1166829 h 1673226"/>
              <a:gd name="T44" fmla="*/ 398590 w 1631950"/>
              <a:gd name="T45" fmla="*/ 1337639 h 1673226"/>
              <a:gd name="T46" fmla="*/ 304392 w 1631950"/>
              <a:gd name="T47" fmla="*/ 1318419 h 1673226"/>
              <a:gd name="T48" fmla="*/ 262685 w 1631950"/>
              <a:gd name="T49" fmla="*/ 1076528 h 1673226"/>
              <a:gd name="T50" fmla="*/ 298639 w 1631950"/>
              <a:gd name="T51" fmla="*/ 959390 h 1673226"/>
              <a:gd name="T52" fmla="*/ 767523 w 1631950"/>
              <a:gd name="T53" fmla="*/ 813384 h 1673226"/>
              <a:gd name="T54" fmla="*/ 1228253 w 1631950"/>
              <a:gd name="T55" fmla="*/ 956317 h 1673226"/>
              <a:gd name="T56" fmla="*/ 1407125 w 1631950"/>
              <a:gd name="T57" fmla="*/ 920132 h 1673226"/>
              <a:gd name="T58" fmla="*/ 1331240 w 1631950"/>
              <a:gd name="T59" fmla="*/ 1054018 h 1673226"/>
              <a:gd name="T60" fmla="*/ 1199344 w 1631950"/>
              <a:gd name="T61" fmla="*/ 1108297 h 1673226"/>
              <a:gd name="T62" fmla="*/ 843046 w 1631950"/>
              <a:gd name="T63" fmla="*/ 1035202 h 1673226"/>
              <a:gd name="T64" fmla="*/ 366417 w 1631950"/>
              <a:gd name="T65" fmla="*/ 902040 h 1673226"/>
              <a:gd name="T66" fmla="*/ 279330 w 1631950"/>
              <a:gd name="T67" fmla="*/ 887927 h 1673226"/>
              <a:gd name="T68" fmla="*/ 402914 w 1631950"/>
              <a:gd name="T69" fmla="*/ 782988 h 1673226"/>
              <a:gd name="T70" fmla="*/ 829395 w 1631950"/>
              <a:gd name="T71" fmla="*/ 515832 h 1673226"/>
              <a:gd name="T72" fmla="*/ 1295041 w 1631950"/>
              <a:gd name="T73" fmla="*/ 671631 h 1673226"/>
              <a:gd name="T74" fmla="*/ 1564949 w 1631950"/>
              <a:gd name="T75" fmla="*/ 694042 h 1673226"/>
              <a:gd name="T76" fmla="*/ 1600406 w 1631950"/>
              <a:gd name="T77" fmla="*/ 743204 h 1673226"/>
              <a:gd name="T78" fmla="*/ 1487884 w 1631950"/>
              <a:gd name="T79" fmla="*/ 839718 h 1673226"/>
              <a:gd name="T80" fmla="*/ 1257413 w 1631950"/>
              <a:gd name="T81" fmla="*/ 840803 h 1673226"/>
              <a:gd name="T82" fmla="*/ 740390 w 1631950"/>
              <a:gd name="T83" fmla="*/ 670908 h 1673226"/>
              <a:gd name="T84" fmla="*/ 504854 w 1631950"/>
              <a:gd name="T85" fmla="*/ 662232 h 1673226"/>
              <a:gd name="T86" fmla="*/ 561657 w 1631950"/>
              <a:gd name="T87" fmla="*/ 567162 h 1673226"/>
              <a:gd name="T88" fmla="*/ 699506 w 1631950"/>
              <a:gd name="T89" fmla="*/ 510410 h 1673226"/>
              <a:gd name="T90" fmla="*/ 1251018 w 1631950"/>
              <a:gd name="T91" fmla="*/ 319909 h 1673226"/>
              <a:gd name="T92" fmla="*/ 1689345 w 1631950"/>
              <a:gd name="T93" fmla="*/ 449681 h 1673226"/>
              <a:gd name="T94" fmla="*/ 1857375 w 1631950"/>
              <a:gd name="T95" fmla="*/ 407749 h 1673226"/>
              <a:gd name="T96" fmla="*/ 1767398 w 1631950"/>
              <a:gd name="T97" fmla="*/ 551618 h 1673226"/>
              <a:gd name="T98" fmla="*/ 1633334 w 1631950"/>
              <a:gd name="T99" fmla="*/ 600780 h 1673226"/>
              <a:gd name="T100" fmla="*/ 1242345 w 1631950"/>
              <a:gd name="T101" fmla="*/ 511133 h 1673226"/>
              <a:gd name="T102" fmla="*/ 791734 w 1631950"/>
              <a:gd name="T103" fmla="*/ 394736 h 1673226"/>
              <a:gd name="T104" fmla="*/ 728496 w 1631950"/>
              <a:gd name="T105" fmla="*/ 370878 h 1673226"/>
              <a:gd name="T106" fmla="*/ 853525 w 1631950"/>
              <a:gd name="T107" fmla="*/ 271833 h 1673226"/>
              <a:gd name="T108" fmla="*/ 1289078 w 1631950"/>
              <a:gd name="T109" fmla="*/ 6910 h 1673226"/>
              <a:gd name="T110" fmla="*/ 1490355 w 1631950"/>
              <a:gd name="T111" fmla="*/ 79646 h 1673226"/>
              <a:gd name="T112" fmla="*/ 1548429 w 1631950"/>
              <a:gd name="T113" fmla="*/ 183660 h 1673226"/>
              <a:gd name="T114" fmla="*/ 1455366 w 1631950"/>
              <a:gd name="T115" fmla="*/ 238212 h 1673226"/>
              <a:gd name="T116" fmla="*/ 1151649 w 1631950"/>
              <a:gd name="T117" fmla="*/ 154202 h 1673226"/>
              <a:gd name="T118" fmla="*/ 971295 w 1631950"/>
              <a:gd name="T119" fmla="*/ 154565 h 1673226"/>
              <a:gd name="T120" fmla="*/ 1034418 w 1631950"/>
              <a:gd name="T121" fmla="*/ 48370 h 16732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31950" h="1673226">
                <a:moveTo>
                  <a:pt x="147236" y="1204913"/>
                </a:moveTo>
                <a:lnTo>
                  <a:pt x="150402" y="1204913"/>
                </a:lnTo>
                <a:lnTo>
                  <a:pt x="153568" y="1205229"/>
                </a:lnTo>
                <a:lnTo>
                  <a:pt x="156734" y="1205862"/>
                </a:lnTo>
                <a:lnTo>
                  <a:pt x="159583" y="1206494"/>
                </a:lnTo>
                <a:lnTo>
                  <a:pt x="162432" y="1207443"/>
                </a:lnTo>
                <a:lnTo>
                  <a:pt x="165598" y="1209025"/>
                </a:lnTo>
                <a:lnTo>
                  <a:pt x="168131" y="1210606"/>
                </a:lnTo>
                <a:lnTo>
                  <a:pt x="170981" y="1212504"/>
                </a:lnTo>
                <a:lnTo>
                  <a:pt x="173197" y="1214402"/>
                </a:lnTo>
                <a:lnTo>
                  <a:pt x="443257" y="1488007"/>
                </a:lnTo>
                <a:lnTo>
                  <a:pt x="445156" y="1490538"/>
                </a:lnTo>
                <a:lnTo>
                  <a:pt x="447373" y="1492752"/>
                </a:lnTo>
                <a:lnTo>
                  <a:pt x="448639" y="1495599"/>
                </a:lnTo>
                <a:lnTo>
                  <a:pt x="450222" y="1498445"/>
                </a:lnTo>
                <a:lnTo>
                  <a:pt x="451172" y="1501292"/>
                </a:lnTo>
                <a:lnTo>
                  <a:pt x="451805" y="1504455"/>
                </a:lnTo>
                <a:lnTo>
                  <a:pt x="452438" y="1507302"/>
                </a:lnTo>
                <a:lnTo>
                  <a:pt x="452438" y="1510465"/>
                </a:lnTo>
                <a:lnTo>
                  <a:pt x="451805" y="1513312"/>
                </a:lnTo>
                <a:lnTo>
                  <a:pt x="451488" y="1516475"/>
                </a:lnTo>
                <a:lnTo>
                  <a:pt x="450855" y="1519322"/>
                </a:lnTo>
                <a:lnTo>
                  <a:pt x="449905" y="1522168"/>
                </a:lnTo>
                <a:lnTo>
                  <a:pt x="448322" y="1525015"/>
                </a:lnTo>
                <a:lnTo>
                  <a:pt x="446739" y="1527862"/>
                </a:lnTo>
                <a:lnTo>
                  <a:pt x="444840" y="1530392"/>
                </a:lnTo>
                <a:lnTo>
                  <a:pt x="442307" y="1532607"/>
                </a:lnTo>
                <a:lnTo>
                  <a:pt x="440091" y="1534821"/>
                </a:lnTo>
                <a:lnTo>
                  <a:pt x="437241" y="1536719"/>
                </a:lnTo>
                <a:lnTo>
                  <a:pt x="434392" y="1538300"/>
                </a:lnTo>
                <a:lnTo>
                  <a:pt x="431543" y="1539565"/>
                </a:lnTo>
                <a:lnTo>
                  <a:pt x="428693" y="1540514"/>
                </a:lnTo>
                <a:lnTo>
                  <a:pt x="425527" y="1541147"/>
                </a:lnTo>
                <a:lnTo>
                  <a:pt x="422361" y="1541463"/>
                </a:lnTo>
                <a:lnTo>
                  <a:pt x="419512" y="1541463"/>
                </a:lnTo>
                <a:lnTo>
                  <a:pt x="416346" y="1541463"/>
                </a:lnTo>
                <a:lnTo>
                  <a:pt x="413180" y="1540831"/>
                </a:lnTo>
                <a:lnTo>
                  <a:pt x="410392" y="1540273"/>
                </a:lnTo>
                <a:lnTo>
                  <a:pt x="411157" y="1541420"/>
                </a:lnTo>
                <a:lnTo>
                  <a:pt x="412112" y="1544280"/>
                </a:lnTo>
                <a:lnTo>
                  <a:pt x="413066" y="1547141"/>
                </a:lnTo>
                <a:lnTo>
                  <a:pt x="414020" y="1550319"/>
                </a:lnTo>
                <a:lnTo>
                  <a:pt x="414338" y="1553179"/>
                </a:lnTo>
                <a:lnTo>
                  <a:pt x="414338" y="1556357"/>
                </a:lnTo>
                <a:lnTo>
                  <a:pt x="414338" y="1559535"/>
                </a:lnTo>
                <a:lnTo>
                  <a:pt x="413384" y="1562395"/>
                </a:lnTo>
                <a:lnTo>
                  <a:pt x="412748" y="1565573"/>
                </a:lnTo>
                <a:lnTo>
                  <a:pt x="411793" y="1568433"/>
                </a:lnTo>
                <a:lnTo>
                  <a:pt x="410203" y="1571293"/>
                </a:lnTo>
                <a:lnTo>
                  <a:pt x="408931" y="1573518"/>
                </a:lnTo>
                <a:lnTo>
                  <a:pt x="406704" y="1576378"/>
                </a:lnTo>
                <a:lnTo>
                  <a:pt x="404795" y="1578603"/>
                </a:lnTo>
                <a:lnTo>
                  <a:pt x="401932" y="1580827"/>
                </a:lnTo>
                <a:lnTo>
                  <a:pt x="399388" y="1582734"/>
                </a:lnTo>
                <a:lnTo>
                  <a:pt x="396525" y="1584323"/>
                </a:lnTo>
                <a:lnTo>
                  <a:pt x="393662" y="1585277"/>
                </a:lnTo>
                <a:lnTo>
                  <a:pt x="390481" y="1586548"/>
                </a:lnTo>
                <a:lnTo>
                  <a:pt x="387618" y="1587183"/>
                </a:lnTo>
                <a:lnTo>
                  <a:pt x="384437" y="1587501"/>
                </a:lnTo>
                <a:lnTo>
                  <a:pt x="381256" y="1587501"/>
                </a:lnTo>
                <a:lnTo>
                  <a:pt x="378075" y="1587501"/>
                </a:lnTo>
                <a:lnTo>
                  <a:pt x="375212" y="1586866"/>
                </a:lnTo>
                <a:lnTo>
                  <a:pt x="372031" y="1585912"/>
                </a:lnTo>
                <a:lnTo>
                  <a:pt x="371850" y="1585852"/>
                </a:lnTo>
                <a:lnTo>
                  <a:pt x="372424" y="1587142"/>
                </a:lnTo>
                <a:lnTo>
                  <a:pt x="373696" y="1590003"/>
                </a:lnTo>
                <a:lnTo>
                  <a:pt x="374332" y="1592863"/>
                </a:lnTo>
                <a:lnTo>
                  <a:pt x="374650" y="1596041"/>
                </a:lnTo>
                <a:lnTo>
                  <a:pt x="374650" y="1599219"/>
                </a:lnTo>
                <a:lnTo>
                  <a:pt x="374650" y="1602079"/>
                </a:lnTo>
                <a:lnTo>
                  <a:pt x="374014" y="1605257"/>
                </a:lnTo>
                <a:lnTo>
                  <a:pt x="373060" y="1608117"/>
                </a:lnTo>
                <a:lnTo>
                  <a:pt x="372105" y="1610977"/>
                </a:lnTo>
                <a:lnTo>
                  <a:pt x="370833" y="1613520"/>
                </a:lnTo>
                <a:lnTo>
                  <a:pt x="368924" y="1616380"/>
                </a:lnTo>
                <a:lnTo>
                  <a:pt x="367016" y="1618922"/>
                </a:lnTo>
                <a:lnTo>
                  <a:pt x="364789" y="1621465"/>
                </a:lnTo>
                <a:lnTo>
                  <a:pt x="362244" y="1623689"/>
                </a:lnTo>
                <a:lnTo>
                  <a:pt x="359700" y="1625278"/>
                </a:lnTo>
                <a:lnTo>
                  <a:pt x="356837" y="1626867"/>
                </a:lnTo>
                <a:lnTo>
                  <a:pt x="353974" y="1628139"/>
                </a:lnTo>
                <a:lnTo>
                  <a:pt x="350793" y="1628774"/>
                </a:lnTo>
                <a:lnTo>
                  <a:pt x="347612" y="1629728"/>
                </a:lnTo>
                <a:lnTo>
                  <a:pt x="344749" y="1630045"/>
                </a:lnTo>
                <a:lnTo>
                  <a:pt x="341568" y="1630363"/>
                </a:lnTo>
                <a:lnTo>
                  <a:pt x="338387" y="1630045"/>
                </a:lnTo>
                <a:lnTo>
                  <a:pt x="335206" y="1629728"/>
                </a:lnTo>
                <a:lnTo>
                  <a:pt x="334252" y="1629304"/>
                </a:lnTo>
                <a:lnTo>
                  <a:pt x="334642" y="1630005"/>
                </a:lnTo>
                <a:lnTo>
                  <a:pt x="335278" y="1632866"/>
                </a:lnTo>
                <a:lnTo>
                  <a:pt x="335914" y="1635726"/>
                </a:lnTo>
                <a:lnTo>
                  <a:pt x="336232" y="1638904"/>
                </a:lnTo>
                <a:lnTo>
                  <a:pt x="336550" y="1642082"/>
                </a:lnTo>
                <a:lnTo>
                  <a:pt x="336232" y="1644942"/>
                </a:lnTo>
                <a:lnTo>
                  <a:pt x="335914" y="1648120"/>
                </a:lnTo>
                <a:lnTo>
                  <a:pt x="334960" y="1650980"/>
                </a:lnTo>
                <a:lnTo>
                  <a:pt x="334005" y="1653840"/>
                </a:lnTo>
                <a:lnTo>
                  <a:pt x="332415" y="1656701"/>
                </a:lnTo>
                <a:lnTo>
                  <a:pt x="331143" y="1659561"/>
                </a:lnTo>
                <a:lnTo>
                  <a:pt x="328916" y="1661785"/>
                </a:lnTo>
                <a:lnTo>
                  <a:pt x="326689" y="1664328"/>
                </a:lnTo>
                <a:lnTo>
                  <a:pt x="324144" y="1666552"/>
                </a:lnTo>
                <a:lnTo>
                  <a:pt x="321281" y="1668459"/>
                </a:lnTo>
                <a:lnTo>
                  <a:pt x="318737" y="1669730"/>
                </a:lnTo>
                <a:lnTo>
                  <a:pt x="315874" y="1671002"/>
                </a:lnTo>
                <a:lnTo>
                  <a:pt x="312693" y="1672273"/>
                </a:lnTo>
                <a:lnTo>
                  <a:pt x="309830" y="1672591"/>
                </a:lnTo>
                <a:lnTo>
                  <a:pt x="306649" y="1672908"/>
                </a:lnTo>
                <a:lnTo>
                  <a:pt x="303468" y="1673226"/>
                </a:lnTo>
                <a:lnTo>
                  <a:pt x="300605" y="1672908"/>
                </a:lnTo>
                <a:lnTo>
                  <a:pt x="297424" y="1672591"/>
                </a:lnTo>
                <a:lnTo>
                  <a:pt x="294243" y="1671955"/>
                </a:lnTo>
                <a:lnTo>
                  <a:pt x="291380" y="1670684"/>
                </a:lnTo>
                <a:lnTo>
                  <a:pt x="288517" y="1669413"/>
                </a:lnTo>
                <a:lnTo>
                  <a:pt x="285654" y="1667506"/>
                </a:lnTo>
                <a:lnTo>
                  <a:pt x="283109" y="1665917"/>
                </a:lnTo>
                <a:lnTo>
                  <a:pt x="280565" y="1663374"/>
                </a:lnTo>
                <a:lnTo>
                  <a:pt x="192609" y="1574472"/>
                </a:lnTo>
                <a:lnTo>
                  <a:pt x="141573" y="1633527"/>
                </a:lnTo>
                <a:lnTo>
                  <a:pt x="139991" y="1634483"/>
                </a:lnTo>
                <a:lnTo>
                  <a:pt x="138409" y="1635757"/>
                </a:lnTo>
                <a:lnTo>
                  <a:pt x="136828" y="1636394"/>
                </a:lnTo>
                <a:lnTo>
                  <a:pt x="135246" y="1636713"/>
                </a:lnTo>
                <a:lnTo>
                  <a:pt x="133348" y="1636713"/>
                </a:lnTo>
                <a:lnTo>
                  <a:pt x="131766" y="1636394"/>
                </a:lnTo>
                <a:lnTo>
                  <a:pt x="129868" y="1635757"/>
                </a:lnTo>
                <a:lnTo>
                  <a:pt x="128286" y="1634483"/>
                </a:lnTo>
                <a:lnTo>
                  <a:pt x="47614" y="1566608"/>
                </a:lnTo>
                <a:lnTo>
                  <a:pt x="46348" y="1565334"/>
                </a:lnTo>
                <a:lnTo>
                  <a:pt x="45083" y="1563740"/>
                </a:lnTo>
                <a:lnTo>
                  <a:pt x="44450" y="1562147"/>
                </a:lnTo>
                <a:lnTo>
                  <a:pt x="44450" y="1560235"/>
                </a:lnTo>
                <a:lnTo>
                  <a:pt x="44450" y="1558642"/>
                </a:lnTo>
                <a:lnTo>
                  <a:pt x="44767" y="1556730"/>
                </a:lnTo>
                <a:lnTo>
                  <a:pt x="45716" y="1554818"/>
                </a:lnTo>
                <a:lnTo>
                  <a:pt x="46665" y="1553543"/>
                </a:lnTo>
                <a:lnTo>
                  <a:pt x="105169" y="1486091"/>
                </a:lnTo>
                <a:lnTo>
                  <a:pt x="9225" y="1389114"/>
                </a:lnTo>
                <a:lnTo>
                  <a:pt x="6998" y="1386571"/>
                </a:lnTo>
                <a:lnTo>
                  <a:pt x="5407" y="1383711"/>
                </a:lnTo>
                <a:lnTo>
                  <a:pt x="3499" y="1381169"/>
                </a:lnTo>
                <a:lnTo>
                  <a:pt x="2226" y="1378309"/>
                </a:lnTo>
                <a:lnTo>
                  <a:pt x="1272" y="1375131"/>
                </a:lnTo>
                <a:lnTo>
                  <a:pt x="636" y="1372270"/>
                </a:lnTo>
                <a:lnTo>
                  <a:pt x="318" y="1369092"/>
                </a:lnTo>
                <a:lnTo>
                  <a:pt x="0" y="1366232"/>
                </a:lnTo>
                <a:lnTo>
                  <a:pt x="318" y="1363054"/>
                </a:lnTo>
                <a:lnTo>
                  <a:pt x="636" y="1360194"/>
                </a:lnTo>
                <a:lnTo>
                  <a:pt x="1590" y="1357016"/>
                </a:lnTo>
                <a:lnTo>
                  <a:pt x="2863" y="1354156"/>
                </a:lnTo>
                <a:lnTo>
                  <a:pt x="4135" y="1351296"/>
                </a:lnTo>
                <a:lnTo>
                  <a:pt x="5726" y="1349071"/>
                </a:lnTo>
                <a:lnTo>
                  <a:pt x="7634" y="1346529"/>
                </a:lnTo>
                <a:lnTo>
                  <a:pt x="9861" y="1343986"/>
                </a:lnTo>
                <a:lnTo>
                  <a:pt x="12724" y="1341762"/>
                </a:lnTo>
                <a:lnTo>
                  <a:pt x="15269" y="1340173"/>
                </a:lnTo>
                <a:lnTo>
                  <a:pt x="18131" y="1338266"/>
                </a:lnTo>
                <a:lnTo>
                  <a:pt x="20994" y="1337312"/>
                </a:lnTo>
                <a:lnTo>
                  <a:pt x="24175" y="1336041"/>
                </a:lnTo>
                <a:lnTo>
                  <a:pt x="27038" y="1335406"/>
                </a:lnTo>
                <a:lnTo>
                  <a:pt x="30219" y="1335088"/>
                </a:lnTo>
                <a:lnTo>
                  <a:pt x="33400" y="1335088"/>
                </a:lnTo>
                <a:lnTo>
                  <a:pt x="36581" y="1335406"/>
                </a:lnTo>
                <a:lnTo>
                  <a:pt x="39762" y="1335723"/>
                </a:lnTo>
                <a:lnTo>
                  <a:pt x="40501" y="1335969"/>
                </a:lnTo>
                <a:lnTo>
                  <a:pt x="40326" y="1335446"/>
                </a:lnTo>
                <a:lnTo>
                  <a:pt x="39372" y="1332585"/>
                </a:lnTo>
                <a:lnTo>
                  <a:pt x="38736" y="1329407"/>
                </a:lnTo>
                <a:lnTo>
                  <a:pt x="38100" y="1326547"/>
                </a:lnTo>
                <a:lnTo>
                  <a:pt x="38100" y="1323369"/>
                </a:lnTo>
                <a:lnTo>
                  <a:pt x="38100" y="1320191"/>
                </a:lnTo>
                <a:lnTo>
                  <a:pt x="39054" y="1317331"/>
                </a:lnTo>
                <a:lnTo>
                  <a:pt x="39690" y="1314471"/>
                </a:lnTo>
                <a:lnTo>
                  <a:pt x="40645" y="1311293"/>
                </a:lnTo>
                <a:lnTo>
                  <a:pt x="42235" y="1308433"/>
                </a:lnTo>
                <a:lnTo>
                  <a:pt x="43826" y="1305890"/>
                </a:lnTo>
                <a:lnTo>
                  <a:pt x="46053" y="1303666"/>
                </a:lnTo>
                <a:lnTo>
                  <a:pt x="48279" y="1301123"/>
                </a:lnTo>
                <a:lnTo>
                  <a:pt x="50506" y="1298899"/>
                </a:lnTo>
                <a:lnTo>
                  <a:pt x="53369" y="1296992"/>
                </a:lnTo>
                <a:lnTo>
                  <a:pt x="56232" y="1295403"/>
                </a:lnTo>
                <a:lnTo>
                  <a:pt x="59095" y="1294449"/>
                </a:lnTo>
                <a:lnTo>
                  <a:pt x="61958" y="1293178"/>
                </a:lnTo>
                <a:lnTo>
                  <a:pt x="65139" y="1292543"/>
                </a:lnTo>
                <a:lnTo>
                  <a:pt x="68320" y="1292225"/>
                </a:lnTo>
                <a:lnTo>
                  <a:pt x="71183" y="1292225"/>
                </a:lnTo>
                <a:lnTo>
                  <a:pt x="74364" y="1292225"/>
                </a:lnTo>
                <a:lnTo>
                  <a:pt x="77545" y="1292860"/>
                </a:lnTo>
                <a:lnTo>
                  <a:pt x="80408" y="1293496"/>
                </a:lnTo>
                <a:lnTo>
                  <a:pt x="80424" y="1293502"/>
                </a:lnTo>
                <a:lnTo>
                  <a:pt x="80015" y="1292584"/>
                </a:lnTo>
                <a:lnTo>
                  <a:pt x="79379" y="1289723"/>
                </a:lnTo>
                <a:lnTo>
                  <a:pt x="78424" y="1286863"/>
                </a:lnTo>
                <a:lnTo>
                  <a:pt x="78106" y="1283685"/>
                </a:lnTo>
                <a:lnTo>
                  <a:pt x="77788" y="1280507"/>
                </a:lnTo>
                <a:lnTo>
                  <a:pt x="78106" y="1277647"/>
                </a:lnTo>
                <a:lnTo>
                  <a:pt x="78424" y="1274469"/>
                </a:lnTo>
                <a:lnTo>
                  <a:pt x="79379" y="1271609"/>
                </a:lnTo>
                <a:lnTo>
                  <a:pt x="80651" y="1268749"/>
                </a:lnTo>
                <a:lnTo>
                  <a:pt x="82242" y="1265888"/>
                </a:lnTo>
                <a:lnTo>
                  <a:pt x="83514" y="1263028"/>
                </a:lnTo>
                <a:lnTo>
                  <a:pt x="85741" y="1260804"/>
                </a:lnTo>
                <a:lnTo>
                  <a:pt x="87649" y="1258261"/>
                </a:lnTo>
                <a:lnTo>
                  <a:pt x="90194" y="1256037"/>
                </a:lnTo>
                <a:lnTo>
                  <a:pt x="93057" y="1254130"/>
                </a:lnTo>
                <a:lnTo>
                  <a:pt x="95920" y="1252859"/>
                </a:lnTo>
                <a:lnTo>
                  <a:pt x="98783" y="1251587"/>
                </a:lnTo>
                <a:lnTo>
                  <a:pt x="101964" y="1250316"/>
                </a:lnTo>
                <a:lnTo>
                  <a:pt x="104827" y="1249681"/>
                </a:lnTo>
                <a:lnTo>
                  <a:pt x="108008" y="1249363"/>
                </a:lnTo>
                <a:lnTo>
                  <a:pt x="111189" y="1249363"/>
                </a:lnTo>
                <a:lnTo>
                  <a:pt x="114370" y="1249681"/>
                </a:lnTo>
                <a:lnTo>
                  <a:pt x="117233" y="1249998"/>
                </a:lnTo>
                <a:lnTo>
                  <a:pt x="120414" y="1250634"/>
                </a:lnTo>
                <a:lnTo>
                  <a:pt x="120625" y="1250728"/>
                </a:lnTo>
                <a:lnTo>
                  <a:pt x="119691" y="1247931"/>
                </a:lnTo>
                <a:lnTo>
                  <a:pt x="118425" y="1245084"/>
                </a:lnTo>
                <a:lnTo>
                  <a:pt x="117792" y="1241921"/>
                </a:lnTo>
                <a:lnTo>
                  <a:pt x="117475" y="1239390"/>
                </a:lnTo>
                <a:lnTo>
                  <a:pt x="117475" y="1235911"/>
                </a:lnTo>
                <a:lnTo>
                  <a:pt x="117475" y="1232748"/>
                </a:lnTo>
                <a:lnTo>
                  <a:pt x="118108" y="1230217"/>
                </a:lnTo>
                <a:lnTo>
                  <a:pt x="119058" y="1227371"/>
                </a:lnTo>
                <a:lnTo>
                  <a:pt x="120008" y="1224208"/>
                </a:lnTo>
                <a:lnTo>
                  <a:pt x="121274" y="1221677"/>
                </a:lnTo>
                <a:lnTo>
                  <a:pt x="123174" y="1218830"/>
                </a:lnTo>
                <a:lnTo>
                  <a:pt x="124757" y="1216300"/>
                </a:lnTo>
                <a:lnTo>
                  <a:pt x="127290" y="1213769"/>
                </a:lnTo>
                <a:lnTo>
                  <a:pt x="129823" y="1211872"/>
                </a:lnTo>
                <a:lnTo>
                  <a:pt x="132355" y="1209974"/>
                </a:lnTo>
                <a:lnTo>
                  <a:pt x="135205" y="1208392"/>
                </a:lnTo>
                <a:lnTo>
                  <a:pt x="138054" y="1207127"/>
                </a:lnTo>
                <a:lnTo>
                  <a:pt x="141220" y="1206178"/>
                </a:lnTo>
                <a:lnTo>
                  <a:pt x="144070" y="1205229"/>
                </a:lnTo>
                <a:lnTo>
                  <a:pt x="147236" y="1204913"/>
                </a:lnTo>
                <a:close/>
                <a:moveTo>
                  <a:pt x="784926" y="1050925"/>
                </a:moveTo>
                <a:lnTo>
                  <a:pt x="949326" y="1108342"/>
                </a:lnTo>
                <a:lnTo>
                  <a:pt x="949326" y="1117858"/>
                </a:lnTo>
                <a:lnTo>
                  <a:pt x="948690" y="1127375"/>
                </a:lnTo>
                <a:lnTo>
                  <a:pt x="947418" y="1137209"/>
                </a:lnTo>
                <a:lnTo>
                  <a:pt x="945192" y="1147677"/>
                </a:lnTo>
                <a:lnTo>
                  <a:pt x="942648" y="1158146"/>
                </a:lnTo>
                <a:lnTo>
                  <a:pt x="939151" y="1168931"/>
                </a:lnTo>
                <a:lnTo>
                  <a:pt x="935335" y="1179717"/>
                </a:lnTo>
                <a:lnTo>
                  <a:pt x="930565" y="1190502"/>
                </a:lnTo>
                <a:lnTo>
                  <a:pt x="925159" y="1201288"/>
                </a:lnTo>
                <a:lnTo>
                  <a:pt x="919753" y="1212390"/>
                </a:lnTo>
                <a:lnTo>
                  <a:pt x="912758" y="1223176"/>
                </a:lnTo>
                <a:lnTo>
                  <a:pt x="905762" y="1233961"/>
                </a:lnTo>
                <a:lnTo>
                  <a:pt x="898448" y="1244430"/>
                </a:lnTo>
                <a:lnTo>
                  <a:pt x="889862" y="1255215"/>
                </a:lnTo>
                <a:lnTo>
                  <a:pt x="880959" y="1265366"/>
                </a:lnTo>
                <a:lnTo>
                  <a:pt x="871737" y="1275200"/>
                </a:lnTo>
                <a:lnTo>
                  <a:pt x="861561" y="1285034"/>
                </a:lnTo>
                <a:lnTo>
                  <a:pt x="850750" y="1294233"/>
                </a:lnTo>
                <a:lnTo>
                  <a:pt x="839938" y="1302798"/>
                </a:lnTo>
                <a:lnTo>
                  <a:pt x="828173" y="1311363"/>
                </a:lnTo>
                <a:lnTo>
                  <a:pt x="815771" y="1319294"/>
                </a:lnTo>
                <a:lnTo>
                  <a:pt x="803052" y="1326273"/>
                </a:lnTo>
                <a:lnTo>
                  <a:pt x="789378" y="1332934"/>
                </a:lnTo>
                <a:lnTo>
                  <a:pt x="775387" y="1338961"/>
                </a:lnTo>
                <a:lnTo>
                  <a:pt x="768073" y="1341816"/>
                </a:lnTo>
                <a:lnTo>
                  <a:pt x="760759" y="1344671"/>
                </a:lnTo>
                <a:lnTo>
                  <a:pt x="753128" y="1346892"/>
                </a:lnTo>
                <a:lnTo>
                  <a:pt x="745814" y="1349113"/>
                </a:lnTo>
                <a:lnTo>
                  <a:pt x="737864" y="1351016"/>
                </a:lnTo>
                <a:lnTo>
                  <a:pt x="730232" y="1352919"/>
                </a:lnTo>
                <a:lnTo>
                  <a:pt x="722283" y="1354505"/>
                </a:lnTo>
                <a:lnTo>
                  <a:pt x="714333" y="1356091"/>
                </a:lnTo>
                <a:lnTo>
                  <a:pt x="706065" y="1357043"/>
                </a:lnTo>
                <a:lnTo>
                  <a:pt x="697480" y="1357995"/>
                </a:lnTo>
                <a:lnTo>
                  <a:pt x="688894" y="1358946"/>
                </a:lnTo>
                <a:lnTo>
                  <a:pt x="680626" y="1359581"/>
                </a:lnTo>
                <a:lnTo>
                  <a:pt x="671723" y="1359581"/>
                </a:lnTo>
                <a:lnTo>
                  <a:pt x="662819" y="1359581"/>
                </a:lnTo>
                <a:lnTo>
                  <a:pt x="653915" y="1359581"/>
                </a:lnTo>
                <a:lnTo>
                  <a:pt x="644694" y="1358946"/>
                </a:lnTo>
                <a:lnTo>
                  <a:pt x="631338" y="1357995"/>
                </a:lnTo>
                <a:lnTo>
                  <a:pt x="617983" y="1357678"/>
                </a:lnTo>
                <a:lnTo>
                  <a:pt x="605581" y="1357678"/>
                </a:lnTo>
                <a:lnTo>
                  <a:pt x="594451" y="1357995"/>
                </a:lnTo>
                <a:lnTo>
                  <a:pt x="583004" y="1358946"/>
                </a:lnTo>
                <a:lnTo>
                  <a:pt x="572828" y="1359898"/>
                </a:lnTo>
                <a:lnTo>
                  <a:pt x="562653" y="1361167"/>
                </a:lnTo>
                <a:lnTo>
                  <a:pt x="553431" y="1362753"/>
                </a:lnTo>
                <a:lnTo>
                  <a:pt x="545163" y="1364339"/>
                </a:lnTo>
                <a:lnTo>
                  <a:pt x="536896" y="1366560"/>
                </a:lnTo>
                <a:lnTo>
                  <a:pt x="529264" y="1368780"/>
                </a:lnTo>
                <a:lnTo>
                  <a:pt x="522268" y="1371001"/>
                </a:lnTo>
                <a:lnTo>
                  <a:pt x="515908" y="1373221"/>
                </a:lnTo>
                <a:lnTo>
                  <a:pt x="509867" y="1375759"/>
                </a:lnTo>
                <a:lnTo>
                  <a:pt x="504143" y="1378614"/>
                </a:lnTo>
                <a:lnTo>
                  <a:pt x="499373" y="1381152"/>
                </a:lnTo>
                <a:lnTo>
                  <a:pt x="494285" y="1384007"/>
                </a:lnTo>
                <a:lnTo>
                  <a:pt x="490151" y="1386862"/>
                </a:lnTo>
                <a:lnTo>
                  <a:pt x="482838" y="1391937"/>
                </a:lnTo>
                <a:lnTo>
                  <a:pt x="476796" y="1397013"/>
                </a:lnTo>
                <a:lnTo>
                  <a:pt x="472662" y="1401771"/>
                </a:lnTo>
                <a:lnTo>
                  <a:pt x="469482" y="1405578"/>
                </a:lnTo>
                <a:lnTo>
                  <a:pt x="467256" y="1408433"/>
                </a:lnTo>
                <a:lnTo>
                  <a:pt x="465666" y="1411288"/>
                </a:lnTo>
                <a:lnTo>
                  <a:pt x="328613" y="1274248"/>
                </a:lnTo>
                <a:lnTo>
                  <a:pt x="334973" y="1267270"/>
                </a:lnTo>
                <a:lnTo>
                  <a:pt x="341651" y="1260925"/>
                </a:lnTo>
                <a:lnTo>
                  <a:pt x="348647" y="1254581"/>
                </a:lnTo>
                <a:lnTo>
                  <a:pt x="355324" y="1249188"/>
                </a:lnTo>
                <a:lnTo>
                  <a:pt x="362320" y="1243795"/>
                </a:lnTo>
                <a:lnTo>
                  <a:pt x="369952" y="1239354"/>
                </a:lnTo>
                <a:lnTo>
                  <a:pt x="377265" y="1234596"/>
                </a:lnTo>
                <a:lnTo>
                  <a:pt x="384579" y="1230789"/>
                </a:lnTo>
                <a:lnTo>
                  <a:pt x="392529" y="1227300"/>
                </a:lnTo>
                <a:lnTo>
                  <a:pt x="400161" y="1224128"/>
                </a:lnTo>
                <a:lnTo>
                  <a:pt x="408110" y="1221273"/>
                </a:lnTo>
                <a:lnTo>
                  <a:pt x="416378" y="1218735"/>
                </a:lnTo>
                <a:lnTo>
                  <a:pt x="424010" y="1216514"/>
                </a:lnTo>
                <a:lnTo>
                  <a:pt x="432595" y="1214611"/>
                </a:lnTo>
                <a:lnTo>
                  <a:pt x="440863" y="1212708"/>
                </a:lnTo>
                <a:lnTo>
                  <a:pt x="449131" y="1211439"/>
                </a:lnTo>
                <a:lnTo>
                  <a:pt x="457716" y="1210170"/>
                </a:lnTo>
                <a:lnTo>
                  <a:pt x="466302" y="1209218"/>
                </a:lnTo>
                <a:lnTo>
                  <a:pt x="483156" y="1207315"/>
                </a:lnTo>
                <a:lnTo>
                  <a:pt x="500645" y="1206680"/>
                </a:lnTo>
                <a:lnTo>
                  <a:pt x="518134" y="1206046"/>
                </a:lnTo>
                <a:lnTo>
                  <a:pt x="552795" y="1205729"/>
                </a:lnTo>
                <a:lnTo>
                  <a:pt x="570284" y="1205729"/>
                </a:lnTo>
                <a:lnTo>
                  <a:pt x="587138" y="1205411"/>
                </a:lnTo>
                <a:lnTo>
                  <a:pt x="604309" y="1204460"/>
                </a:lnTo>
                <a:lnTo>
                  <a:pt x="620844" y="1203508"/>
                </a:lnTo>
                <a:lnTo>
                  <a:pt x="636744" y="1201605"/>
                </a:lnTo>
                <a:lnTo>
                  <a:pt x="645012" y="1200653"/>
                </a:lnTo>
                <a:lnTo>
                  <a:pt x="652961" y="1199384"/>
                </a:lnTo>
                <a:lnTo>
                  <a:pt x="660593" y="1197481"/>
                </a:lnTo>
                <a:lnTo>
                  <a:pt x="668225" y="1195578"/>
                </a:lnTo>
                <a:lnTo>
                  <a:pt x="675538" y="1193674"/>
                </a:lnTo>
                <a:lnTo>
                  <a:pt x="682534" y="1191137"/>
                </a:lnTo>
                <a:lnTo>
                  <a:pt x="689848" y="1188282"/>
                </a:lnTo>
                <a:lnTo>
                  <a:pt x="696844" y="1185427"/>
                </a:lnTo>
                <a:lnTo>
                  <a:pt x="703521" y="1181937"/>
                </a:lnTo>
                <a:lnTo>
                  <a:pt x="710199" y="1178130"/>
                </a:lnTo>
                <a:lnTo>
                  <a:pt x="716559" y="1173689"/>
                </a:lnTo>
                <a:lnTo>
                  <a:pt x="722601" y="1169248"/>
                </a:lnTo>
                <a:lnTo>
                  <a:pt x="728642" y="1164173"/>
                </a:lnTo>
                <a:lnTo>
                  <a:pt x="734684" y="1158463"/>
                </a:lnTo>
                <a:lnTo>
                  <a:pt x="740090" y="1152436"/>
                </a:lnTo>
                <a:lnTo>
                  <a:pt x="745814" y="1146091"/>
                </a:lnTo>
                <a:lnTo>
                  <a:pt x="750902" y="1139430"/>
                </a:lnTo>
                <a:lnTo>
                  <a:pt x="755671" y="1131816"/>
                </a:lnTo>
                <a:lnTo>
                  <a:pt x="760441" y="1123886"/>
                </a:lnTo>
                <a:lnTo>
                  <a:pt x="764575" y="1115321"/>
                </a:lnTo>
                <a:lnTo>
                  <a:pt x="768709" y="1106121"/>
                </a:lnTo>
                <a:lnTo>
                  <a:pt x="772525" y="1096287"/>
                </a:lnTo>
                <a:lnTo>
                  <a:pt x="776023" y="1086136"/>
                </a:lnTo>
                <a:lnTo>
                  <a:pt x="779203" y="1075034"/>
                </a:lnTo>
                <a:lnTo>
                  <a:pt x="782382" y="1063296"/>
                </a:lnTo>
                <a:lnTo>
                  <a:pt x="784926" y="1050925"/>
                </a:lnTo>
                <a:close/>
                <a:moveTo>
                  <a:pt x="286403" y="836613"/>
                </a:moveTo>
                <a:lnTo>
                  <a:pt x="477838" y="906053"/>
                </a:lnTo>
                <a:lnTo>
                  <a:pt x="468361" y="911786"/>
                </a:lnTo>
                <a:lnTo>
                  <a:pt x="459832" y="917520"/>
                </a:lnTo>
                <a:lnTo>
                  <a:pt x="451619" y="923572"/>
                </a:lnTo>
                <a:lnTo>
                  <a:pt x="444669" y="929624"/>
                </a:lnTo>
                <a:lnTo>
                  <a:pt x="438351" y="935995"/>
                </a:lnTo>
                <a:lnTo>
                  <a:pt x="432664" y="942366"/>
                </a:lnTo>
                <a:lnTo>
                  <a:pt x="427610" y="949055"/>
                </a:lnTo>
                <a:lnTo>
                  <a:pt x="423187" y="956381"/>
                </a:lnTo>
                <a:lnTo>
                  <a:pt x="419397" y="963389"/>
                </a:lnTo>
                <a:lnTo>
                  <a:pt x="416238" y="970396"/>
                </a:lnTo>
                <a:lnTo>
                  <a:pt x="413395" y="978041"/>
                </a:lnTo>
                <a:lnTo>
                  <a:pt x="410867" y="985367"/>
                </a:lnTo>
                <a:lnTo>
                  <a:pt x="408972" y="992694"/>
                </a:lnTo>
                <a:lnTo>
                  <a:pt x="407708" y="1000657"/>
                </a:lnTo>
                <a:lnTo>
                  <a:pt x="406761" y="1008620"/>
                </a:lnTo>
                <a:lnTo>
                  <a:pt x="405813" y="1016583"/>
                </a:lnTo>
                <a:lnTo>
                  <a:pt x="405813" y="1024865"/>
                </a:lnTo>
                <a:lnTo>
                  <a:pt x="405813" y="1032829"/>
                </a:lnTo>
                <a:lnTo>
                  <a:pt x="406129" y="1041110"/>
                </a:lnTo>
                <a:lnTo>
                  <a:pt x="406761" y="1049711"/>
                </a:lnTo>
                <a:lnTo>
                  <a:pt x="408656" y="1066593"/>
                </a:lnTo>
                <a:lnTo>
                  <a:pt x="411183" y="1084112"/>
                </a:lnTo>
                <a:lnTo>
                  <a:pt x="414026" y="1101632"/>
                </a:lnTo>
                <a:lnTo>
                  <a:pt x="417185" y="1119469"/>
                </a:lnTo>
                <a:lnTo>
                  <a:pt x="420028" y="1136989"/>
                </a:lnTo>
                <a:lnTo>
                  <a:pt x="422872" y="1155145"/>
                </a:lnTo>
                <a:lnTo>
                  <a:pt x="413395" y="1156738"/>
                </a:lnTo>
                <a:lnTo>
                  <a:pt x="403918" y="1158012"/>
                </a:lnTo>
                <a:lnTo>
                  <a:pt x="394756" y="1159923"/>
                </a:lnTo>
                <a:lnTo>
                  <a:pt x="385595" y="1162153"/>
                </a:lnTo>
                <a:lnTo>
                  <a:pt x="376750" y="1164701"/>
                </a:lnTo>
                <a:lnTo>
                  <a:pt x="367905" y="1167568"/>
                </a:lnTo>
                <a:lnTo>
                  <a:pt x="359060" y="1171072"/>
                </a:lnTo>
                <a:lnTo>
                  <a:pt x="350214" y="1174894"/>
                </a:lnTo>
                <a:lnTo>
                  <a:pt x="341685" y="1179353"/>
                </a:lnTo>
                <a:lnTo>
                  <a:pt x="333472" y="1184450"/>
                </a:lnTo>
                <a:lnTo>
                  <a:pt x="324942" y="1189865"/>
                </a:lnTo>
                <a:lnTo>
                  <a:pt x="316729" y="1195917"/>
                </a:lnTo>
                <a:lnTo>
                  <a:pt x="308200" y="1203243"/>
                </a:lnTo>
                <a:lnTo>
                  <a:pt x="300302" y="1210888"/>
                </a:lnTo>
                <a:lnTo>
                  <a:pt x="292089" y="1219488"/>
                </a:lnTo>
                <a:lnTo>
                  <a:pt x="284191" y="1228726"/>
                </a:lnTo>
                <a:lnTo>
                  <a:pt x="253549" y="1196873"/>
                </a:lnTo>
                <a:lnTo>
                  <a:pt x="255128" y="1195599"/>
                </a:lnTo>
                <a:lnTo>
                  <a:pt x="256392" y="1194006"/>
                </a:lnTo>
                <a:lnTo>
                  <a:pt x="258287" y="1191139"/>
                </a:lnTo>
                <a:lnTo>
                  <a:pt x="260499" y="1187317"/>
                </a:lnTo>
                <a:lnTo>
                  <a:pt x="262394" y="1182220"/>
                </a:lnTo>
                <a:lnTo>
                  <a:pt x="264290" y="1175850"/>
                </a:lnTo>
                <a:lnTo>
                  <a:pt x="265869" y="1167568"/>
                </a:lnTo>
                <a:lnTo>
                  <a:pt x="267449" y="1158012"/>
                </a:lnTo>
                <a:lnTo>
                  <a:pt x="268080" y="1146226"/>
                </a:lnTo>
                <a:lnTo>
                  <a:pt x="268080" y="1132848"/>
                </a:lnTo>
                <a:lnTo>
                  <a:pt x="267133" y="1117240"/>
                </a:lnTo>
                <a:lnTo>
                  <a:pt x="266501" y="1108639"/>
                </a:lnTo>
                <a:lnTo>
                  <a:pt x="265237" y="1099402"/>
                </a:lnTo>
                <a:lnTo>
                  <a:pt x="263974" y="1089846"/>
                </a:lnTo>
                <a:lnTo>
                  <a:pt x="262394" y="1079016"/>
                </a:lnTo>
                <a:lnTo>
                  <a:pt x="260499" y="1068186"/>
                </a:lnTo>
                <a:lnTo>
                  <a:pt x="258287" y="1056400"/>
                </a:lnTo>
                <a:lnTo>
                  <a:pt x="255444" y="1043977"/>
                </a:lnTo>
                <a:lnTo>
                  <a:pt x="252601" y="1031236"/>
                </a:lnTo>
                <a:lnTo>
                  <a:pt x="249442" y="1018813"/>
                </a:lnTo>
                <a:lnTo>
                  <a:pt x="245651" y="1005116"/>
                </a:lnTo>
                <a:lnTo>
                  <a:pt x="241545" y="991101"/>
                </a:lnTo>
                <a:lnTo>
                  <a:pt x="237754" y="976130"/>
                </a:lnTo>
                <a:lnTo>
                  <a:pt x="233963" y="960840"/>
                </a:lnTo>
                <a:lnTo>
                  <a:pt x="230804" y="945551"/>
                </a:lnTo>
                <a:lnTo>
                  <a:pt x="229225" y="937906"/>
                </a:lnTo>
                <a:lnTo>
                  <a:pt x="228277" y="929943"/>
                </a:lnTo>
                <a:lnTo>
                  <a:pt x="227645" y="922617"/>
                </a:lnTo>
                <a:lnTo>
                  <a:pt x="227013" y="914972"/>
                </a:lnTo>
                <a:lnTo>
                  <a:pt x="227013" y="907964"/>
                </a:lnTo>
                <a:lnTo>
                  <a:pt x="227013" y="900956"/>
                </a:lnTo>
                <a:lnTo>
                  <a:pt x="227645" y="893630"/>
                </a:lnTo>
                <a:lnTo>
                  <a:pt x="228593" y="886941"/>
                </a:lnTo>
                <a:lnTo>
                  <a:pt x="230172" y="880570"/>
                </a:lnTo>
                <a:lnTo>
                  <a:pt x="231752" y="874518"/>
                </a:lnTo>
                <a:lnTo>
                  <a:pt x="234279" y="868785"/>
                </a:lnTo>
                <a:lnTo>
                  <a:pt x="237438" y="863051"/>
                </a:lnTo>
                <a:lnTo>
                  <a:pt x="240913" y="858273"/>
                </a:lnTo>
                <a:lnTo>
                  <a:pt x="245651" y="853495"/>
                </a:lnTo>
                <a:lnTo>
                  <a:pt x="250390" y="849354"/>
                </a:lnTo>
                <a:lnTo>
                  <a:pt x="256076" y="845850"/>
                </a:lnTo>
                <a:lnTo>
                  <a:pt x="262394" y="842665"/>
                </a:lnTo>
                <a:lnTo>
                  <a:pt x="269660" y="840117"/>
                </a:lnTo>
                <a:lnTo>
                  <a:pt x="277557" y="837887"/>
                </a:lnTo>
                <a:lnTo>
                  <a:pt x="286403" y="836613"/>
                </a:lnTo>
                <a:close/>
                <a:moveTo>
                  <a:pt x="452121" y="668338"/>
                </a:moveTo>
                <a:lnTo>
                  <a:pt x="468631" y="668338"/>
                </a:lnTo>
                <a:lnTo>
                  <a:pt x="484823" y="669291"/>
                </a:lnTo>
                <a:lnTo>
                  <a:pt x="501016" y="670563"/>
                </a:lnTo>
                <a:lnTo>
                  <a:pt x="517843" y="672787"/>
                </a:lnTo>
                <a:lnTo>
                  <a:pt x="534671" y="675648"/>
                </a:lnTo>
                <a:lnTo>
                  <a:pt x="551816" y="678826"/>
                </a:lnTo>
                <a:lnTo>
                  <a:pt x="568643" y="682640"/>
                </a:lnTo>
                <a:lnTo>
                  <a:pt x="586106" y="687090"/>
                </a:lnTo>
                <a:lnTo>
                  <a:pt x="603568" y="691539"/>
                </a:lnTo>
                <a:lnTo>
                  <a:pt x="621031" y="696943"/>
                </a:lnTo>
                <a:lnTo>
                  <a:pt x="638493" y="702346"/>
                </a:lnTo>
                <a:lnTo>
                  <a:pt x="656591" y="708384"/>
                </a:lnTo>
                <a:lnTo>
                  <a:pt x="674371" y="714423"/>
                </a:lnTo>
                <a:lnTo>
                  <a:pt x="709931" y="727136"/>
                </a:lnTo>
                <a:lnTo>
                  <a:pt x="746126" y="740485"/>
                </a:lnTo>
                <a:lnTo>
                  <a:pt x="782321" y="754470"/>
                </a:lnTo>
                <a:lnTo>
                  <a:pt x="818516" y="768136"/>
                </a:lnTo>
                <a:lnTo>
                  <a:pt x="854076" y="782121"/>
                </a:lnTo>
                <a:lnTo>
                  <a:pt x="889953" y="794834"/>
                </a:lnTo>
                <a:lnTo>
                  <a:pt x="908051" y="800873"/>
                </a:lnTo>
                <a:lnTo>
                  <a:pt x="925196" y="806912"/>
                </a:lnTo>
                <a:lnTo>
                  <a:pt x="942976" y="811997"/>
                </a:lnTo>
                <a:lnTo>
                  <a:pt x="960756" y="817400"/>
                </a:lnTo>
                <a:lnTo>
                  <a:pt x="978218" y="822168"/>
                </a:lnTo>
                <a:lnTo>
                  <a:pt x="995046" y="826617"/>
                </a:lnTo>
                <a:lnTo>
                  <a:pt x="1012508" y="830113"/>
                </a:lnTo>
                <a:lnTo>
                  <a:pt x="1029018" y="833609"/>
                </a:lnTo>
                <a:lnTo>
                  <a:pt x="1046163" y="836470"/>
                </a:lnTo>
                <a:lnTo>
                  <a:pt x="1062673" y="838695"/>
                </a:lnTo>
                <a:lnTo>
                  <a:pt x="1079183" y="839966"/>
                </a:lnTo>
                <a:lnTo>
                  <a:pt x="1095058" y="841237"/>
                </a:lnTo>
                <a:lnTo>
                  <a:pt x="1110933" y="841237"/>
                </a:lnTo>
                <a:lnTo>
                  <a:pt x="1126808" y="840919"/>
                </a:lnTo>
                <a:lnTo>
                  <a:pt x="1142366" y="839330"/>
                </a:lnTo>
                <a:lnTo>
                  <a:pt x="1149986" y="838377"/>
                </a:lnTo>
                <a:lnTo>
                  <a:pt x="1157606" y="837423"/>
                </a:lnTo>
                <a:lnTo>
                  <a:pt x="1165226" y="835516"/>
                </a:lnTo>
                <a:lnTo>
                  <a:pt x="1172528" y="834245"/>
                </a:lnTo>
                <a:lnTo>
                  <a:pt x="1180148" y="832338"/>
                </a:lnTo>
                <a:lnTo>
                  <a:pt x="1187133" y="830113"/>
                </a:lnTo>
                <a:lnTo>
                  <a:pt x="1194436" y="827571"/>
                </a:lnTo>
                <a:lnTo>
                  <a:pt x="1201738" y="825346"/>
                </a:lnTo>
                <a:lnTo>
                  <a:pt x="1208723" y="822485"/>
                </a:lnTo>
                <a:lnTo>
                  <a:pt x="1215708" y="819307"/>
                </a:lnTo>
                <a:lnTo>
                  <a:pt x="1222376" y="815811"/>
                </a:lnTo>
                <a:lnTo>
                  <a:pt x="1229678" y="811997"/>
                </a:lnTo>
                <a:lnTo>
                  <a:pt x="1236346" y="808183"/>
                </a:lnTo>
                <a:lnTo>
                  <a:pt x="1243013" y="804051"/>
                </a:lnTo>
                <a:lnTo>
                  <a:pt x="1239521" y="814222"/>
                </a:lnTo>
                <a:lnTo>
                  <a:pt x="1236028" y="824075"/>
                </a:lnTo>
                <a:lnTo>
                  <a:pt x="1232536" y="833292"/>
                </a:lnTo>
                <a:lnTo>
                  <a:pt x="1228408" y="842509"/>
                </a:lnTo>
                <a:lnTo>
                  <a:pt x="1224281" y="851408"/>
                </a:lnTo>
                <a:lnTo>
                  <a:pt x="1220153" y="859671"/>
                </a:lnTo>
                <a:lnTo>
                  <a:pt x="1215708" y="867617"/>
                </a:lnTo>
                <a:lnTo>
                  <a:pt x="1211263" y="875563"/>
                </a:lnTo>
                <a:lnTo>
                  <a:pt x="1206501" y="882873"/>
                </a:lnTo>
                <a:lnTo>
                  <a:pt x="1201738" y="890183"/>
                </a:lnTo>
                <a:lnTo>
                  <a:pt x="1196658" y="896858"/>
                </a:lnTo>
                <a:lnTo>
                  <a:pt x="1191578" y="903214"/>
                </a:lnTo>
                <a:lnTo>
                  <a:pt x="1186498" y="909253"/>
                </a:lnTo>
                <a:lnTo>
                  <a:pt x="1180783" y="914974"/>
                </a:lnTo>
                <a:lnTo>
                  <a:pt x="1175386" y="920695"/>
                </a:lnTo>
                <a:lnTo>
                  <a:pt x="1169671" y="925780"/>
                </a:lnTo>
                <a:lnTo>
                  <a:pt x="1163638" y="930548"/>
                </a:lnTo>
                <a:lnTo>
                  <a:pt x="1157606" y="934997"/>
                </a:lnTo>
                <a:lnTo>
                  <a:pt x="1151573" y="939765"/>
                </a:lnTo>
                <a:lnTo>
                  <a:pt x="1145223" y="943579"/>
                </a:lnTo>
                <a:lnTo>
                  <a:pt x="1139191" y="947392"/>
                </a:lnTo>
                <a:lnTo>
                  <a:pt x="1132523" y="951206"/>
                </a:lnTo>
                <a:lnTo>
                  <a:pt x="1126173" y="954385"/>
                </a:lnTo>
                <a:lnTo>
                  <a:pt x="1119506" y="957245"/>
                </a:lnTo>
                <a:lnTo>
                  <a:pt x="1112203" y="959788"/>
                </a:lnTo>
                <a:lnTo>
                  <a:pt x="1105536" y="962330"/>
                </a:lnTo>
                <a:lnTo>
                  <a:pt x="1098551" y="964873"/>
                </a:lnTo>
                <a:lnTo>
                  <a:pt x="1091248" y="966780"/>
                </a:lnTo>
                <a:lnTo>
                  <a:pt x="1083946" y="968369"/>
                </a:lnTo>
                <a:lnTo>
                  <a:pt x="1076643" y="970276"/>
                </a:lnTo>
                <a:lnTo>
                  <a:pt x="1069023" y="971548"/>
                </a:lnTo>
                <a:lnTo>
                  <a:pt x="1061403" y="972819"/>
                </a:lnTo>
                <a:lnTo>
                  <a:pt x="1053783" y="973455"/>
                </a:lnTo>
                <a:lnTo>
                  <a:pt x="1046163" y="974090"/>
                </a:lnTo>
                <a:lnTo>
                  <a:pt x="1030288" y="974726"/>
                </a:lnTo>
                <a:lnTo>
                  <a:pt x="1013778" y="974726"/>
                </a:lnTo>
                <a:lnTo>
                  <a:pt x="997268" y="974090"/>
                </a:lnTo>
                <a:lnTo>
                  <a:pt x="980758" y="972819"/>
                </a:lnTo>
                <a:lnTo>
                  <a:pt x="963296" y="970912"/>
                </a:lnTo>
                <a:lnTo>
                  <a:pt x="945833" y="968051"/>
                </a:lnTo>
                <a:lnTo>
                  <a:pt x="928053" y="964873"/>
                </a:lnTo>
                <a:lnTo>
                  <a:pt x="910273" y="961059"/>
                </a:lnTo>
                <a:lnTo>
                  <a:pt x="892176" y="956610"/>
                </a:lnTo>
                <a:lnTo>
                  <a:pt x="873761" y="952160"/>
                </a:lnTo>
                <a:lnTo>
                  <a:pt x="855346" y="946757"/>
                </a:lnTo>
                <a:lnTo>
                  <a:pt x="836613" y="941036"/>
                </a:lnTo>
                <a:lnTo>
                  <a:pt x="817563" y="935633"/>
                </a:lnTo>
                <a:lnTo>
                  <a:pt x="798513" y="928958"/>
                </a:lnTo>
                <a:lnTo>
                  <a:pt x="779463" y="922602"/>
                </a:lnTo>
                <a:lnTo>
                  <a:pt x="740728" y="909253"/>
                </a:lnTo>
                <a:lnTo>
                  <a:pt x="702311" y="894951"/>
                </a:lnTo>
                <a:lnTo>
                  <a:pt x="625158" y="866346"/>
                </a:lnTo>
                <a:lnTo>
                  <a:pt x="586423" y="852679"/>
                </a:lnTo>
                <a:lnTo>
                  <a:pt x="548641" y="839330"/>
                </a:lnTo>
                <a:lnTo>
                  <a:pt x="529591" y="832974"/>
                </a:lnTo>
                <a:lnTo>
                  <a:pt x="510858" y="826935"/>
                </a:lnTo>
                <a:lnTo>
                  <a:pt x="492443" y="821850"/>
                </a:lnTo>
                <a:lnTo>
                  <a:pt x="474346" y="816447"/>
                </a:lnTo>
                <a:lnTo>
                  <a:pt x="456566" y="811361"/>
                </a:lnTo>
                <a:lnTo>
                  <a:pt x="438468" y="807230"/>
                </a:lnTo>
                <a:lnTo>
                  <a:pt x="421006" y="803416"/>
                </a:lnTo>
                <a:lnTo>
                  <a:pt x="403543" y="799602"/>
                </a:lnTo>
                <a:lnTo>
                  <a:pt x="386716" y="796741"/>
                </a:lnTo>
                <a:lnTo>
                  <a:pt x="369888" y="794834"/>
                </a:lnTo>
                <a:lnTo>
                  <a:pt x="353378" y="793245"/>
                </a:lnTo>
                <a:lnTo>
                  <a:pt x="337503" y="792292"/>
                </a:lnTo>
                <a:lnTo>
                  <a:pt x="321946" y="792292"/>
                </a:lnTo>
                <a:lnTo>
                  <a:pt x="306388" y="792927"/>
                </a:lnTo>
                <a:lnTo>
                  <a:pt x="298768" y="793563"/>
                </a:lnTo>
                <a:lnTo>
                  <a:pt x="291466" y="794516"/>
                </a:lnTo>
                <a:lnTo>
                  <a:pt x="284163" y="795470"/>
                </a:lnTo>
                <a:lnTo>
                  <a:pt x="277178" y="796423"/>
                </a:lnTo>
                <a:lnTo>
                  <a:pt x="270193" y="798330"/>
                </a:lnTo>
                <a:lnTo>
                  <a:pt x="263208" y="799602"/>
                </a:lnTo>
                <a:lnTo>
                  <a:pt x="256223" y="801826"/>
                </a:lnTo>
                <a:lnTo>
                  <a:pt x="249556" y="804051"/>
                </a:lnTo>
                <a:lnTo>
                  <a:pt x="242888" y="806594"/>
                </a:lnTo>
                <a:lnTo>
                  <a:pt x="236538" y="808819"/>
                </a:lnTo>
                <a:lnTo>
                  <a:pt x="230188" y="811679"/>
                </a:lnTo>
                <a:lnTo>
                  <a:pt x="223838" y="814857"/>
                </a:lnTo>
                <a:lnTo>
                  <a:pt x="228918" y="805640"/>
                </a:lnTo>
                <a:lnTo>
                  <a:pt x="234316" y="796741"/>
                </a:lnTo>
                <a:lnTo>
                  <a:pt x="239713" y="788478"/>
                </a:lnTo>
                <a:lnTo>
                  <a:pt x="245428" y="779896"/>
                </a:lnTo>
                <a:lnTo>
                  <a:pt x="251143" y="771950"/>
                </a:lnTo>
                <a:lnTo>
                  <a:pt x="256541" y="764640"/>
                </a:lnTo>
                <a:lnTo>
                  <a:pt x="262573" y="757330"/>
                </a:lnTo>
                <a:lnTo>
                  <a:pt x="268288" y="750338"/>
                </a:lnTo>
                <a:lnTo>
                  <a:pt x="274638" y="743664"/>
                </a:lnTo>
                <a:lnTo>
                  <a:pt x="280671" y="737625"/>
                </a:lnTo>
                <a:lnTo>
                  <a:pt x="286703" y="731586"/>
                </a:lnTo>
                <a:lnTo>
                  <a:pt x="293053" y="725865"/>
                </a:lnTo>
                <a:lnTo>
                  <a:pt x="299403" y="720780"/>
                </a:lnTo>
                <a:lnTo>
                  <a:pt x="306388" y="715377"/>
                </a:lnTo>
                <a:lnTo>
                  <a:pt x="312738" y="710609"/>
                </a:lnTo>
                <a:lnTo>
                  <a:pt x="319406" y="706160"/>
                </a:lnTo>
                <a:lnTo>
                  <a:pt x="326073" y="702028"/>
                </a:lnTo>
                <a:lnTo>
                  <a:pt x="333058" y="697896"/>
                </a:lnTo>
                <a:lnTo>
                  <a:pt x="340043" y="694400"/>
                </a:lnTo>
                <a:lnTo>
                  <a:pt x="347028" y="690904"/>
                </a:lnTo>
                <a:lnTo>
                  <a:pt x="354013" y="687725"/>
                </a:lnTo>
                <a:lnTo>
                  <a:pt x="361316" y="684865"/>
                </a:lnTo>
                <a:lnTo>
                  <a:pt x="368301" y="682322"/>
                </a:lnTo>
                <a:lnTo>
                  <a:pt x="375603" y="679780"/>
                </a:lnTo>
                <a:lnTo>
                  <a:pt x="383223" y="677873"/>
                </a:lnTo>
                <a:lnTo>
                  <a:pt x="390526" y="675648"/>
                </a:lnTo>
                <a:lnTo>
                  <a:pt x="398146" y="674377"/>
                </a:lnTo>
                <a:lnTo>
                  <a:pt x="405448" y="672787"/>
                </a:lnTo>
                <a:lnTo>
                  <a:pt x="413068" y="671516"/>
                </a:lnTo>
                <a:lnTo>
                  <a:pt x="421006" y="670245"/>
                </a:lnTo>
                <a:lnTo>
                  <a:pt x="436563" y="668974"/>
                </a:lnTo>
                <a:lnTo>
                  <a:pt x="452121" y="668338"/>
                </a:lnTo>
                <a:close/>
                <a:moveTo>
                  <a:pt x="646398" y="446088"/>
                </a:moveTo>
                <a:lnTo>
                  <a:pt x="662293" y="446088"/>
                </a:lnTo>
                <a:lnTo>
                  <a:pt x="678506" y="446723"/>
                </a:lnTo>
                <a:lnTo>
                  <a:pt x="695354" y="448310"/>
                </a:lnTo>
                <a:lnTo>
                  <a:pt x="711885" y="450215"/>
                </a:lnTo>
                <a:lnTo>
                  <a:pt x="728733" y="453073"/>
                </a:lnTo>
                <a:lnTo>
                  <a:pt x="745582" y="456248"/>
                </a:lnTo>
                <a:lnTo>
                  <a:pt x="763066" y="460375"/>
                </a:lnTo>
                <a:lnTo>
                  <a:pt x="780232" y="464503"/>
                </a:lnTo>
                <a:lnTo>
                  <a:pt x="797716" y="469583"/>
                </a:lnTo>
                <a:lnTo>
                  <a:pt x="815201" y="474345"/>
                </a:lnTo>
                <a:lnTo>
                  <a:pt x="832685" y="480060"/>
                </a:lnTo>
                <a:lnTo>
                  <a:pt x="850487" y="485775"/>
                </a:lnTo>
                <a:lnTo>
                  <a:pt x="868607" y="491808"/>
                </a:lnTo>
                <a:lnTo>
                  <a:pt x="904529" y="504508"/>
                </a:lnTo>
                <a:lnTo>
                  <a:pt x="940770" y="518478"/>
                </a:lnTo>
                <a:lnTo>
                  <a:pt x="976374" y="532131"/>
                </a:lnTo>
                <a:lnTo>
                  <a:pt x="1012614" y="546101"/>
                </a:lnTo>
                <a:lnTo>
                  <a:pt x="1048854" y="559436"/>
                </a:lnTo>
                <a:lnTo>
                  <a:pt x="1084458" y="572136"/>
                </a:lnTo>
                <a:lnTo>
                  <a:pt x="1102260" y="578168"/>
                </a:lnTo>
                <a:lnTo>
                  <a:pt x="1120063" y="584201"/>
                </a:lnTo>
                <a:lnTo>
                  <a:pt x="1137865" y="589916"/>
                </a:lnTo>
                <a:lnTo>
                  <a:pt x="1155031" y="594996"/>
                </a:lnTo>
                <a:lnTo>
                  <a:pt x="1172515" y="599758"/>
                </a:lnTo>
                <a:lnTo>
                  <a:pt x="1190000" y="604203"/>
                </a:lnTo>
                <a:lnTo>
                  <a:pt x="1206848" y="608013"/>
                </a:lnTo>
                <a:lnTo>
                  <a:pt x="1224015" y="611188"/>
                </a:lnTo>
                <a:lnTo>
                  <a:pt x="1240863" y="614046"/>
                </a:lnTo>
                <a:lnTo>
                  <a:pt x="1257394" y="615951"/>
                </a:lnTo>
                <a:lnTo>
                  <a:pt x="1273924" y="617856"/>
                </a:lnTo>
                <a:lnTo>
                  <a:pt x="1289819" y="618491"/>
                </a:lnTo>
                <a:lnTo>
                  <a:pt x="1306032" y="618491"/>
                </a:lnTo>
                <a:lnTo>
                  <a:pt x="1321926" y="618173"/>
                </a:lnTo>
                <a:lnTo>
                  <a:pt x="1337185" y="616903"/>
                </a:lnTo>
                <a:lnTo>
                  <a:pt x="1344815" y="615633"/>
                </a:lnTo>
                <a:lnTo>
                  <a:pt x="1352444" y="614681"/>
                </a:lnTo>
                <a:lnTo>
                  <a:pt x="1360074" y="613411"/>
                </a:lnTo>
                <a:lnTo>
                  <a:pt x="1367703" y="611506"/>
                </a:lnTo>
                <a:lnTo>
                  <a:pt x="1375015" y="609601"/>
                </a:lnTo>
                <a:lnTo>
                  <a:pt x="1382009" y="607696"/>
                </a:lnTo>
                <a:lnTo>
                  <a:pt x="1389638" y="605156"/>
                </a:lnTo>
                <a:lnTo>
                  <a:pt x="1396632" y="602616"/>
                </a:lnTo>
                <a:lnTo>
                  <a:pt x="1403626" y="599758"/>
                </a:lnTo>
                <a:lnTo>
                  <a:pt x="1410937" y="596583"/>
                </a:lnTo>
                <a:lnTo>
                  <a:pt x="1417613" y="593091"/>
                </a:lnTo>
                <a:lnTo>
                  <a:pt x="1424607" y="589598"/>
                </a:lnTo>
                <a:lnTo>
                  <a:pt x="1431283" y="585788"/>
                </a:lnTo>
                <a:lnTo>
                  <a:pt x="1438276" y="581343"/>
                </a:lnTo>
                <a:lnTo>
                  <a:pt x="1434461" y="591821"/>
                </a:lnTo>
                <a:lnTo>
                  <a:pt x="1430965" y="601663"/>
                </a:lnTo>
                <a:lnTo>
                  <a:pt x="1427150" y="611188"/>
                </a:lnTo>
                <a:lnTo>
                  <a:pt x="1423653" y="620078"/>
                </a:lnTo>
                <a:lnTo>
                  <a:pt x="1419202" y="628968"/>
                </a:lnTo>
                <a:lnTo>
                  <a:pt x="1415070" y="637223"/>
                </a:lnTo>
                <a:lnTo>
                  <a:pt x="1410937" y="645161"/>
                </a:lnTo>
                <a:lnTo>
                  <a:pt x="1406169" y="652781"/>
                </a:lnTo>
                <a:lnTo>
                  <a:pt x="1401718" y="660401"/>
                </a:lnTo>
                <a:lnTo>
                  <a:pt x="1396632" y="667386"/>
                </a:lnTo>
                <a:lnTo>
                  <a:pt x="1391546" y="674053"/>
                </a:lnTo>
                <a:lnTo>
                  <a:pt x="1386777" y="680403"/>
                </a:lnTo>
                <a:lnTo>
                  <a:pt x="1381373" y="686436"/>
                </a:lnTo>
                <a:lnTo>
                  <a:pt x="1375651" y="692468"/>
                </a:lnTo>
                <a:lnTo>
                  <a:pt x="1370564" y="697866"/>
                </a:lnTo>
                <a:lnTo>
                  <a:pt x="1364842" y="703263"/>
                </a:lnTo>
                <a:lnTo>
                  <a:pt x="1358802" y="708026"/>
                </a:lnTo>
                <a:lnTo>
                  <a:pt x="1352762" y="712788"/>
                </a:lnTo>
                <a:lnTo>
                  <a:pt x="1346722" y="716916"/>
                </a:lnTo>
                <a:lnTo>
                  <a:pt x="1340364" y="721361"/>
                </a:lnTo>
                <a:lnTo>
                  <a:pt x="1334324" y="724853"/>
                </a:lnTo>
                <a:lnTo>
                  <a:pt x="1327649" y="728346"/>
                </a:lnTo>
                <a:lnTo>
                  <a:pt x="1320973" y="731521"/>
                </a:lnTo>
                <a:lnTo>
                  <a:pt x="1314297" y="734696"/>
                </a:lnTo>
                <a:lnTo>
                  <a:pt x="1307303" y="737553"/>
                </a:lnTo>
                <a:lnTo>
                  <a:pt x="1300627" y="740093"/>
                </a:lnTo>
                <a:lnTo>
                  <a:pt x="1293316" y="742316"/>
                </a:lnTo>
                <a:lnTo>
                  <a:pt x="1286004" y="744221"/>
                </a:lnTo>
                <a:lnTo>
                  <a:pt x="1279010" y="746126"/>
                </a:lnTo>
                <a:lnTo>
                  <a:pt x="1271381" y="747396"/>
                </a:lnTo>
                <a:lnTo>
                  <a:pt x="1264069" y="748983"/>
                </a:lnTo>
                <a:lnTo>
                  <a:pt x="1256122" y="749936"/>
                </a:lnTo>
                <a:lnTo>
                  <a:pt x="1248810" y="750888"/>
                </a:lnTo>
                <a:lnTo>
                  <a:pt x="1240863" y="751841"/>
                </a:lnTo>
                <a:lnTo>
                  <a:pt x="1224968" y="752476"/>
                </a:lnTo>
                <a:lnTo>
                  <a:pt x="1208756" y="752476"/>
                </a:lnTo>
                <a:lnTo>
                  <a:pt x="1191907" y="751841"/>
                </a:lnTo>
                <a:lnTo>
                  <a:pt x="1175376" y="750253"/>
                </a:lnTo>
                <a:lnTo>
                  <a:pt x="1157892" y="748348"/>
                </a:lnTo>
                <a:lnTo>
                  <a:pt x="1140726" y="745808"/>
                </a:lnTo>
                <a:lnTo>
                  <a:pt x="1122924" y="742316"/>
                </a:lnTo>
                <a:lnTo>
                  <a:pt x="1104804" y="738506"/>
                </a:lnTo>
                <a:lnTo>
                  <a:pt x="1086684" y="734378"/>
                </a:lnTo>
                <a:lnTo>
                  <a:pt x="1068246" y="729298"/>
                </a:lnTo>
                <a:lnTo>
                  <a:pt x="1049808" y="724536"/>
                </a:lnTo>
                <a:lnTo>
                  <a:pt x="1031052" y="718821"/>
                </a:lnTo>
                <a:lnTo>
                  <a:pt x="1012296" y="712788"/>
                </a:lnTo>
                <a:lnTo>
                  <a:pt x="993222" y="706756"/>
                </a:lnTo>
                <a:lnTo>
                  <a:pt x="973831" y="700406"/>
                </a:lnTo>
                <a:lnTo>
                  <a:pt x="935365" y="687071"/>
                </a:lnTo>
                <a:lnTo>
                  <a:pt x="896582" y="672783"/>
                </a:lnTo>
                <a:lnTo>
                  <a:pt x="819333" y="644208"/>
                </a:lnTo>
                <a:lnTo>
                  <a:pt x="780550" y="630238"/>
                </a:lnTo>
                <a:lnTo>
                  <a:pt x="742721" y="617221"/>
                </a:lnTo>
                <a:lnTo>
                  <a:pt x="723965" y="610871"/>
                </a:lnTo>
                <a:lnTo>
                  <a:pt x="705209" y="604838"/>
                </a:lnTo>
                <a:lnTo>
                  <a:pt x="686771" y="599123"/>
                </a:lnTo>
                <a:lnTo>
                  <a:pt x="668651" y="594043"/>
                </a:lnTo>
                <a:lnTo>
                  <a:pt x="650531" y="589281"/>
                </a:lnTo>
                <a:lnTo>
                  <a:pt x="632411" y="584836"/>
                </a:lnTo>
                <a:lnTo>
                  <a:pt x="615244" y="581026"/>
                </a:lnTo>
                <a:lnTo>
                  <a:pt x="597760" y="577533"/>
                </a:lnTo>
                <a:lnTo>
                  <a:pt x="580594" y="574676"/>
                </a:lnTo>
                <a:lnTo>
                  <a:pt x="563745" y="572453"/>
                </a:lnTo>
                <a:lnTo>
                  <a:pt x="547215" y="571183"/>
                </a:lnTo>
                <a:lnTo>
                  <a:pt x="531320" y="569913"/>
                </a:lnTo>
                <a:lnTo>
                  <a:pt x="515743" y="569913"/>
                </a:lnTo>
                <a:lnTo>
                  <a:pt x="500166" y="570866"/>
                </a:lnTo>
                <a:lnTo>
                  <a:pt x="492855" y="571183"/>
                </a:lnTo>
                <a:lnTo>
                  <a:pt x="485225" y="572136"/>
                </a:lnTo>
                <a:lnTo>
                  <a:pt x="478231" y="573406"/>
                </a:lnTo>
                <a:lnTo>
                  <a:pt x="470920" y="574358"/>
                </a:lnTo>
                <a:lnTo>
                  <a:pt x="463926" y="575628"/>
                </a:lnTo>
                <a:lnTo>
                  <a:pt x="456932" y="577533"/>
                </a:lnTo>
                <a:lnTo>
                  <a:pt x="450257" y="579121"/>
                </a:lnTo>
                <a:lnTo>
                  <a:pt x="443581" y="581661"/>
                </a:lnTo>
                <a:lnTo>
                  <a:pt x="436587" y="583883"/>
                </a:lnTo>
                <a:lnTo>
                  <a:pt x="430229" y="586741"/>
                </a:lnTo>
                <a:lnTo>
                  <a:pt x="423871" y="589598"/>
                </a:lnTo>
                <a:lnTo>
                  <a:pt x="417513" y="592773"/>
                </a:lnTo>
                <a:lnTo>
                  <a:pt x="422917" y="583566"/>
                </a:lnTo>
                <a:lnTo>
                  <a:pt x="428322" y="574676"/>
                </a:lnTo>
                <a:lnTo>
                  <a:pt x="433408" y="565786"/>
                </a:lnTo>
                <a:lnTo>
                  <a:pt x="439130" y="557531"/>
                </a:lnTo>
                <a:lnTo>
                  <a:pt x="444852" y="549911"/>
                </a:lnTo>
                <a:lnTo>
                  <a:pt x="450574" y="541973"/>
                </a:lnTo>
                <a:lnTo>
                  <a:pt x="456614" y="534988"/>
                </a:lnTo>
                <a:lnTo>
                  <a:pt x="462337" y="528321"/>
                </a:lnTo>
                <a:lnTo>
                  <a:pt x="468377" y="521653"/>
                </a:lnTo>
                <a:lnTo>
                  <a:pt x="474734" y="515303"/>
                </a:lnTo>
                <a:lnTo>
                  <a:pt x="480774" y="509270"/>
                </a:lnTo>
                <a:lnTo>
                  <a:pt x="487132" y="503873"/>
                </a:lnTo>
                <a:lnTo>
                  <a:pt x="493490" y="498158"/>
                </a:lnTo>
                <a:lnTo>
                  <a:pt x="500166" y="493078"/>
                </a:lnTo>
                <a:lnTo>
                  <a:pt x="506524" y="488633"/>
                </a:lnTo>
                <a:lnTo>
                  <a:pt x="513200" y="483870"/>
                </a:lnTo>
                <a:lnTo>
                  <a:pt x="520194" y="479743"/>
                </a:lnTo>
                <a:lnTo>
                  <a:pt x="526869" y="475933"/>
                </a:lnTo>
                <a:lnTo>
                  <a:pt x="533863" y="472440"/>
                </a:lnTo>
                <a:lnTo>
                  <a:pt x="540857" y="468630"/>
                </a:lnTo>
                <a:lnTo>
                  <a:pt x="548168" y="465455"/>
                </a:lnTo>
                <a:lnTo>
                  <a:pt x="555162" y="462915"/>
                </a:lnTo>
                <a:lnTo>
                  <a:pt x="562156" y="460058"/>
                </a:lnTo>
                <a:lnTo>
                  <a:pt x="569785" y="457835"/>
                </a:lnTo>
                <a:lnTo>
                  <a:pt x="577097" y="455613"/>
                </a:lnTo>
                <a:lnTo>
                  <a:pt x="584726" y="453708"/>
                </a:lnTo>
                <a:lnTo>
                  <a:pt x="592038" y="451803"/>
                </a:lnTo>
                <a:lnTo>
                  <a:pt x="599350" y="450215"/>
                </a:lnTo>
                <a:lnTo>
                  <a:pt x="607297" y="449263"/>
                </a:lnTo>
                <a:lnTo>
                  <a:pt x="614609" y="448310"/>
                </a:lnTo>
                <a:lnTo>
                  <a:pt x="630503" y="446723"/>
                </a:lnTo>
                <a:lnTo>
                  <a:pt x="646398" y="446088"/>
                </a:lnTo>
                <a:close/>
                <a:moveTo>
                  <a:pt x="841375" y="222250"/>
                </a:moveTo>
                <a:lnTo>
                  <a:pt x="857250" y="222250"/>
                </a:lnTo>
                <a:lnTo>
                  <a:pt x="873760" y="223202"/>
                </a:lnTo>
                <a:lnTo>
                  <a:pt x="890270" y="224472"/>
                </a:lnTo>
                <a:lnTo>
                  <a:pt x="907098" y="226695"/>
                </a:lnTo>
                <a:lnTo>
                  <a:pt x="923608" y="229552"/>
                </a:lnTo>
                <a:lnTo>
                  <a:pt x="940753" y="232727"/>
                </a:lnTo>
                <a:lnTo>
                  <a:pt x="957898" y="236537"/>
                </a:lnTo>
                <a:lnTo>
                  <a:pt x="975043" y="240982"/>
                </a:lnTo>
                <a:lnTo>
                  <a:pt x="992823" y="245427"/>
                </a:lnTo>
                <a:lnTo>
                  <a:pt x="1009968" y="250825"/>
                </a:lnTo>
                <a:lnTo>
                  <a:pt x="1027748" y="256222"/>
                </a:lnTo>
                <a:lnTo>
                  <a:pt x="1045528" y="262255"/>
                </a:lnTo>
                <a:lnTo>
                  <a:pt x="1063308" y="268287"/>
                </a:lnTo>
                <a:lnTo>
                  <a:pt x="1099185" y="280987"/>
                </a:lnTo>
                <a:lnTo>
                  <a:pt x="1135063" y="294322"/>
                </a:lnTo>
                <a:lnTo>
                  <a:pt x="1171258" y="308293"/>
                </a:lnTo>
                <a:lnTo>
                  <a:pt x="1207453" y="321945"/>
                </a:lnTo>
                <a:lnTo>
                  <a:pt x="1243330" y="335915"/>
                </a:lnTo>
                <a:lnTo>
                  <a:pt x="1279208" y="348615"/>
                </a:lnTo>
                <a:lnTo>
                  <a:pt x="1296988" y="354648"/>
                </a:lnTo>
                <a:lnTo>
                  <a:pt x="1314768" y="360680"/>
                </a:lnTo>
                <a:lnTo>
                  <a:pt x="1332230" y="365760"/>
                </a:lnTo>
                <a:lnTo>
                  <a:pt x="1349693" y="371158"/>
                </a:lnTo>
                <a:lnTo>
                  <a:pt x="1367155" y="375920"/>
                </a:lnTo>
                <a:lnTo>
                  <a:pt x="1384300" y="380365"/>
                </a:lnTo>
                <a:lnTo>
                  <a:pt x="1401445" y="384175"/>
                </a:lnTo>
                <a:lnTo>
                  <a:pt x="1418273" y="387350"/>
                </a:lnTo>
                <a:lnTo>
                  <a:pt x="1435100" y="390208"/>
                </a:lnTo>
                <a:lnTo>
                  <a:pt x="1451610" y="392430"/>
                </a:lnTo>
                <a:lnTo>
                  <a:pt x="1468120" y="394335"/>
                </a:lnTo>
                <a:lnTo>
                  <a:pt x="1484313" y="394970"/>
                </a:lnTo>
                <a:lnTo>
                  <a:pt x="1500188" y="394970"/>
                </a:lnTo>
                <a:lnTo>
                  <a:pt x="1515745" y="394653"/>
                </a:lnTo>
                <a:lnTo>
                  <a:pt x="1531303" y="393065"/>
                </a:lnTo>
                <a:lnTo>
                  <a:pt x="1539240" y="392113"/>
                </a:lnTo>
                <a:lnTo>
                  <a:pt x="1546543" y="391160"/>
                </a:lnTo>
                <a:lnTo>
                  <a:pt x="1554163" y="389573"/>
                </a:lnTo>
                <a:lnTo>
                  <a:pt x="1561465" y="387985"/>
                </a:lnTo>
                <a:lnTo>
                  <a:pt x="1568767" y="386080"/>
                </a:lnTo>
                <a:lnTo>
                  <a:pt x="1576387" y="383858"/>
                </a:lnTo>
                <a:lnTo>
                  <a:pt x="1583373" y="381318"/>
                </a:lnTo>
                <a:lnTo>
                  <a:pt x="1590357" y="379095"/>
                </a:lnTo>
                <a:lnTo>
                  <a:pt x="1597660" y="376238"/>
                </a:lnTo>
                <a:lnTo>
                  <a:pt x="1604645" y="373063"/>
                </a:lnTo>
                <a:lnTo>
                  <a:pt x="1611630" y="369570"/>
                </a:lnTo>
                <a:lnTo>
                  <a:pt x="1618615" y="365760"/>
                </a:lnTo>
                <a:lnTo>
                  <a:pt x="1625283" y="361950"/>
                </a:lnTo>
                <a:lnTo>
                  <a:pt x="1631950" y="358140"/>
                </a:lnTo>
                <a:lnTo>
                  <a:pt x="1628775" y="367983"/>
                </a:lnTo>
                <a:lnTo>
                  <a:pt x="1625283" y="377825"/>
                </a:lnTo>
                <a:lnTo>
                  <a:pt x="1621473" y="387350"/>
                </a:lnTo>
                <a:lnTo>
                  <a:pt x="1617345" y="396240"/>
                </a:lnTo>
                <a:lnTo>
                  <a:pt x="1613535" y="405130"/>
                </a:lnTo>
                <a:lnTo>
                  <a:pt x="1609407" y="413703"/>
                </a:lnTo>
                <a:lnTo>
                  <a:pt x="1604963" y="421323"/>
                </a:lnTo>
                <a:lnTo>
                  <a:pt x="1600517" y="429260"/>
                </a:lnTo>
                <a:lnTo>
                  <a:pt x="1595755" y="436563"/>
                </a:lnTo>
                <a:lnTo>
                  <a:pt x="1590993" y="443865"/>
                </a:lnTo>
                <a:lnTo>
                  <a:pt x="1585913" y="450533"/>
                </a:lnTo>
                <a:lnTo>
                  <a:pt x="1580515" y="456883"/>
                </a:lnTo>
                <a:lnTo>
                  <a:pt x="1575435" y="462915"/>
                </a:lnTo>
                <a:lnTo>
                  <a:pt x="1570037" y="468948"/>
                </a:lnTo>
                <a:lnTo>
                  <a:pt x="1564323" y="474345"/>
                </a:lnTo>
                <a:lnTo>
                  <a:pt x="1558608" y="479425"/>
                </a:lnTo>
                <a:lnTo>
                  <a:pt x="1552893" y="484505"/>
                </a:lnTo>
                <a:lnTo>
                  <a:pt x="1546860" y="489268"/>
                </a:lnTo>
                <a:lnTo>
                  <a:pt x="1540828" y="493395"/>
                </a:lnTo>
                <a:lnTo>
                  <a:pt x="1534478" y="497205"/>
                </a:lnTo>
                <a:lnTo>
                  <a:pt x="1528128" y="501015"/>
                </a:lnTo>
                <a:lnTo>
                  <a:pt x="1521778" y="504825"/>
                </a:lnTo>
                <a:lnTo>
                  <a:pt x="1515110" y="508000"/>
                </a:lnTo>
                <a:lnTo>
                  <a:pt x="1508443" y="511175"/>
                </a:lnTo>
                <a:lnTo>
                  <a:pt x="1501775" y="513398"/>
                </a:lnTo>
                <a:lnTo>
                  <a:pt x="1494473" y="515938"/>
                </a:lnTo>
                <a:lnTo>
                  <a:pt x="1487488" y="518478"/>
                </a:lnTo>
                <a:lnTo>
                  <a:pt x="1480503" y="520700"/>
                </a:lnTo>
                <a:lnTo>
                  <a:pt x="1473200" y="522288"/>
                </a:lnTo>
                <a:lnTo>
                  <a:pt x="1465898" y="523875"/>
                </a:lnTo>
                <a:lnTo>
                  <a:pt x="1458278" y="525145"/>
                </a:lnTo>
                <a:lnTo>
                  <a:pt x="1450658" y="526415"/>
                </a:lnTo>
                <a:lnTo>
                  <a:pt x="1442720" y="527368"/>
                </a:lnTo>
                <a:lnTo>
                  <a:pt x="1435100" y="527685"/>
                </a:lnTo>
                <a:lnTo>
                  <a:pt x="1419543" y="528638"/>
                </a:lnTo>
                <a:lnTo>
                  <a:pt x="1403033" y="528638"/>
                </a:lnTo>
                <a:lnTo>
                  <a:pt x="1386523" y="528003"/>
                </a:lnTo>
                <a:lnTo>
                  <a:pt x="1369378" y="526733"/>
                </a:lnTo>
                <a:lnTo>
                  <a:pt x="1352550" y="524510"/>
                </a:lnTo>
                <a:lnTo>
                  <a:pt x="1335088" y="521653"/>
                </a:lnTo>
                <a:lnTo>
                  <a:pt x="1317308" y="518478"/>
                </a:lnTo>
                <a:lnTo>
                  <a:pt x="1299528" y="514668"/>
                </a:lnTo>
                <a:lnTo>
                  <a:pt x="1281430" y="510223"/>
                </a:lnTo>
                <a:lnTo>
                  <a:pt x="1263015" y="505778"/>
                </a:lnTo>
                <a:lnTo>
                  <a:pt x="1244600" y="500380"/>
                </a:lnTo>
                <a:lnTo>
                  <a:pt x="1225868" y="494983"/>
                </a:lnTo>
                <a:lnTo>
                  <a:pt x="1206500" y="489268"/>
                </a:lnTo>
                <a:lnTo>
                  <a:pt x="1187768" y="483235"/>
                </a:lnTo>
                <a:lnTo>
                  <a:pt x="1168718" y="476250"/>
                </a:lnTo>
                <a:lnTo>
                  <a:pt x="1129983" y="462915"/>
                </a:lnTo>
                <a:lnTo>
                  <a:pt x="1091565" y="448945"/>
                </a:lnTo>
                <a:lnTo>
                  <a:pt x="1014413" y="420370"/>
                </a:lnTo>
                <a:lnTo>
                  <a:pt x="975678" y="406718"/>
                </a:lnTo>
                <a:lnTo>
                  <a:pt x="937895" y="393065"/>
                </a:lnTo>
                <a:lnTo>
                  <a:pt x="919163" y="387033"/>
                </a:lnTo>
                <a:lnTo>
                  <a:pt x="900113" y="381000"/>
                </a:lnTo>
                <a:lnTo>
                  <a:pt x="881698" y="375285"/>
                </a:lnTo>
                <a:lnTo>
                  <a:pt x="863283" y="370205"/>
                </a:lnTo>
                <a:lnTo>
                  <a:pt x="845503" y="365443"/>
                </a:lnTo>
                <a:lnTo>
                  <a:pt x="827723" y="360998"/>
                </a:lnTo>
                <a:lnTo>
                  <a:pt x="809943" y="356870"/>
                </a:lnTo>
                <a:lnTo>
                  <a:pt x="792480" y="353695"/>
                </a:lnTo>
                <a:lnTo>
                  <a:pt x="775653" y="351155"/>
                </a:lnTo>
                <a:lnTo>
                  <a:pt x="758825" y="348933"/>
                </a:lnTo>
                <a:lnTo>
                  <a:pt x="742633" y="347028"/>
                </a:lnTo>
                <a:lnTo>
                  <a:pt x="726440" y="346393"/>
                </a:lnTo>
                <a:lnTo>
                  <a:pt x="710883" y="346075"/>
                </a:lnTo>
                <a:lnTo>
                  <a:pt x="695643" y="346710"/>
                </a:lnTo>
                <a:lnTo>
                  <a:pt x="688023" y="347345"/>
                </a:lnTo>
                <a:lnTo>
                  <a:pt x="680720" y="348298"/>
                </a:lnTo>
                <a:lnTo>
                  <a:pt x="673100" y="349250"/>
                </a:lnTo>
                <a:lnTo>
                  <a:pt x="666115" y="350520"/>
                </a:lnTo>
                <a:lnTo>
                  <a:pt x="659130" y="352108"/>
                </a:lnTo>
                <a:lnTo>
                  <a:pt x="651828" y="353695"/>
                </a:lnTo>
                <a:lnTo>
                  <a:pt x="645160" y="355600"/>
                </a:lnTo>
                <a:lnTo>
                  <a:pt x="638493" y="357823"/>
                </a:lnTo>
                <a:lnTo>
                  <a:pt x="631825" y="360363"/>
                </a:lnTo>
                <a:lnTo>
                  <a:pt x="625475" y="362903"/>
                </a:lnTo>
                <a:lnTo>
                  <a:pt x="619125" y="365760"/>
                </a:lnTo>
                <a:lnTo>
                  <a:pt x="612775" y="368935"/>
                </a:lnTo>
                <a:lnTo>
                  <a:pt x="617855" y="359410"/>
                </a:lnTo>
                <a:lnTo>
                  <a:pt x="623253" y="350520"/>
                </a:lnTo>
                <a:lnTo>
                  <a:pt x="628968" y="342265"/>
                </a:lnTo>
                <a:lnTo>
                  <a:pt x="634365" y="334010"/>
                </a:lnTo>
                <a:lnTo>
                  <a:pt x="640080" y="325755"/>
                </a:lnTo>
                <a:lnTo>
                  <a:pt x="645795" y="318453"/>
                </a:lnTo>
                <a:lnTo>
                  <a:pt x="651510" y="311468"/>
                </a:lnTo>
                <a:lnTo>
                  <a:pt x="657543" y="304165"/>
                </a:lnTo>
                <a:lnTo>
                  <a:pt x="663575" y="297815"/>
                </a:lnTo>
                <a:lnTo>
                  <a:pt x="669608" y="291465"/>
                </a:lnTo>
                <a:lnTo>
                  <a:pt x="675958" y="285432"/>
                </a:lnTo>
                <a:lnTo>
                  <a:pt x="682308" y="279717"/>
                </a:lnTo>
                <a:lnTo>
                  <a:pt x="688658" y="274637"/>
                </a:lnTo>
                <a:lnTo>
                  <a:pt x="695325" y="269557"/>
                </a:lnTo>
                <a:lnTo>
                  <a:pt x="701993" y="264477"/>
                </a:lnTo>
                <a:lnTo>
                  <a:pt x="708660" y="260032"/>
                </a:lnTo>
                <a:lnTo>
                  <a:pt x="715328" y="256222"/>
                </a:lnTo>
                <a:lnTo>
                  <a:pt x="721995" y="251777"/>
                </a:lnTo>
                <a:lnTo>
                  <a:pt x="728980" y="248285"/>
                </a:lnTo>
                <a:lnTo>
                  <a:pt x="735965" y="244792"/>
                </a:lnTo>
                <a:lnTo>
                  <a:pt x="742950" y="241935"/>
                </a:lnTo>
                <a:lnTo>
                  <a:pt x="749935" y="238760"/>
                </a:lnTo>
                <a:lnTo>
                  <a:pt x="757555" y="236220"/>
                </a:lnTo>
                <a:lnTo>
                  <a:pt x="764540" y="233680"/>
                </a:lnTo>
                <a:lnTo>
                  <a:pt x="772160" y="231775"/>
                </a:lnTo>
                <a:lnTo>
                  <a:pt x="779463" y="229870"/>
                </a:lnTo>
                <a:lnTo>
                  <a:pt x="786765" y="228282"/>
                </a:lnTo>
                <a:lnTo>
                  <a:pt x="794703" y="226695"/>
                </a:lnTo>
                <a:lnTo>
                  <a:pt x="802005" y="225425"/>
                </a:lnTo>
                <a:lnTo>
                  <a:pt x="809943" y="224155"/>
                </a:lnTo>
                <a:lnTo>
                  <a:pt x="825500" y="222885"/>
                </a:lnTo>
                <a:lnTo>
                  <a:pt x="841375" y="222250"/>
                </a:lnTo>
                <a:close/>
                <a:moveTo>
                  <a:pt x="1060683" y="0"/>
                </a:moveTo>
                <a:lnTo>
                  <a:pt x="1072727" y="319"/>
                </a:lnTo>
                <a:lnTo>
                  <a:pt x="1084770" y="639"/>
                </a:lnTo>
                <a:lnTo>
                  <a:pt x="1096813" y="1597"/>
                </a:lnTo>
                <a:lnTo>
                  <a:pt x="1108540" y="2875"/>
                </a:lnTo>
                <a:lnTo>
                  <a:pt x="1120583" y="4472"/>
                </a:lnTo>
                <a:lnTo>
                  <a:pt x="1132626" y="6069"/>
                </a:lnTo>
                <a:lnTo>
                  <a:pt x="1144670" y="7986"/>
                </a:lnTo>
                <a:lnTo>
                  <a:pt x="1156713" y="10541"/>
                </a:lnTo>
                <a:lnTo>
                  <a:pt x="1168440" y="12777"/>
                </a:lnTo>
                <a:lnTo>
                  <a:pt x="1180166" y="15652"/>
                </a:lnTo>
                <a:lnTo>
                  <a:pt x="1191259" y="18847"/>
                </a:lnTo>
                <a:lnTo>
                  <a:pt x="1202668" y="22041"/>
                </a:lnTo>
                <a:lnTo>
                  <a:pt x="1214078" y="25874"/>
                </a:lnTo>
                <a:lnTo>
                  <a:pt x="1224536" y="29388"/>
                </a:lnTo>
                <a:lnTo>
                  <a:pt x="1235629" y="33221"/>
                </a:lnTo>
                <a:lnTo>
                  <a:pt x="1245771" y="37374"/>
                </a:lnTo>
                <a:lnTo>
                  <a:pt x="1256229" y="41846"/>
                </a:lnTo>
                <a:lnTo>
                  <a:pt x="1265737" y="45999"/>
                </a:lnTo>
                <a:lnTo>
                  <a:pt x="1275245" y="50790"/>
                </a:lnTo>
                <a:lnTo>
                  <a:pt x="1284436" y="55262"/>
                </a:lnTo>
                <a:lnTo>
                  <a:pt x="1293310" y="60054"/>
                </a:lnTo>
                <a:lnTo>
                  <a:pt x="1301551" y="64845"/>
                </a:lnTo>
                <a:lnTo>
                  <a:pt x="1309474" y="69956"/>
                </a:lnTo>
                <a:lnTo>
                  <a:pt x="1317397" y="74748"/>
                </a:lnTo>
                <a:lnTo>
                  <a:pt x="1324370" y="79859"/>
                </a:lnTo>
                <a:lnTo>
                  <a:pt x="1331025" y="85289"/>
                </a:lnTo>
                <a:lnTo>
                  <a:pt x="1337047" y="90720"/>
                </a:lnTo>
                <a:lnTo>
                  <a:pt x="1342752" y="95511"/>
                </a:lnTo>
                <a:lnTo>
                  <a:pt x="1347505" y="100942"/>
                </a:lnTo>
                <a:lnTo>
                  <a:pt x="1352259" y="106372"/>
                </a:lnTo>
                <a:lnTo>
                  <a:pt x="1356063" y="111164"/>
                </a:lnTo>
                <a:lnTo>
                  <a:pt x="1359549" y="116594"/>
                </a:lnTo>
                <a:lnTo>
                  <a:pt x="1362084" y="121705"/>
                </a:lnTo>
                <a:lnTo>
                  <a:pt x="1364303" y="126816"/>
                </a:lnTo>
                <a:lnTo>
                  <a:pt x="1365570" y="131927"/>
                </a:lnTo>
                <a:lnTo>
                  <a:pt x="1366521" y="137038"/>
                </a:lnTo>
                <a:lnTo>
                  <a:pt x="1366838" y="141510"/>
                </a:lnTo>
                <a:lnTo>
                  <a:pt x="1366204" y="146621"/>
                </a:lnTo>
                <a:lnTo>
                  <a:pt x="1364303" y="151093"/>
                </a:lnTo>
                <a:lnTo>
                  <a:pt x="1360500" y="161315"/>
                </a:lnTo>
                <a:lnTo>
                  <a:pt x="1355746" y="171218"/>
                </a:lnTo>
                <a:lnTo>
                  <a:pt x="1353527" y="175690"/>
                </a:lnTo>
                <a:lnTo>
                  <a:pt x="1351309" y="179842"/>
                </a:lnTo>
                <a:lnTo>
                  <a:pt x="1348456" y="183995"/>
                </a:lnTo>
                <a:lnTo>
                  <a:pt x="1345604" y="187828"/>
                </a:lnTo>
                <a:lnTo>
                  <a:pt x="1342435" y="191661"/>
                </a:lnTo>
                <a:lnTo>
                  <a:pt x="1339265" y="194856"/>
                </a:lnTo>
                <a:lnTo>
                  <a:pt x="1335145" y="198050"/>
                </a:lnTo>
                <a:lnTo>
                  <a:pt x="1331025" y="200606"/>
                </a:lnTo>
                <a:lnTo>
                  <a:pt x="1326588" y="203161"/>
                </a:lnTo>
                <a:lnTo>
                  <a:pt x="1321517" y="205397"/>
                </a:lnTo>
                <a:lnTo>
                  <a:pt x="1315812" y="206994"/>
                </a:lnTo>
                <a:lnTo>
                  <a:pt x="1309474" y="208272"/>
                </a:lnTo>
                <a:lnTo>
                  <a:pt x="1302818" y="209230"/>
                </a:lnTo>
                <a:lnTo>
                  <a:pt x="1295212" y="209550"/>
                </a:lnTo>
                <a:lnTo>
                  <a:pt x="1287606" y="209550"/>
                </a:lnTo>
                <a:lnTo>
                  <a:pt x="1278732" y="209230"/>
                </a:lnTo>
                <a:lnTo>
                  <a:pt x="1269224" y="208592"/>
                </a:lnTo>
                <a:lnTo>
                  <a:pt x="1259082" y="206994"/>
                </a:lnTo>
                <a:lnTo>
                  <a:pt x="1247989" y="205397"/>
                </a:lnTo>
                <a:lnTo>
                  <a:pt x="1235946" y="202842"/>
                </a:lnTo>
                <a:lnTo>
                  <a:pt x="1223269" y="199967"/>
                </a:lnTo>
                <a:lnTo>
                  <a:pt x="1209007" y="196772"/>
                </a:lnTo>
                <a:lnTo>
                  <a:pt x="1194428" y="192620"/>
                </a:lnTo>
                <a:lnTo>
                  <a:pt x="1178581" y="187828"/>
                </a:lnTo>
                <a:lnTo>
                  <a:pt x="1161784" y="182717"/>
                </a:lnTo>
                <a:lnTo>
                  <a:pt x="1143719" y="176648"/>
                </a:lnTo>
                <a:lnTo>
                  <a:pt x="1124703" y="170259"/>
                </a:lnTo>
                <a:lnTo>
                  <a:pt x="1104103" y="163232"/>
                </a:lnTo>
                <a:lnTo>
                  <a:pt x="1083502" y="156204"/>
                </a:lnTo>
                <a:lnTo>
                  <a:pt x="1064169" y="149815"/>
                </a:lnTo>
                <a:lnTo>
                  <a:pt x="1045787" y="144385"/>
                </a:lnTo>
                <a:lnTo>
                  <a:pt x="1028356" y="139274"/>
                </a:lnTo>
                <a:lnTo>
                  <a:pt x="1011876" y="135441"/>
                </a:lnTo>
                <a:lnTo>
                  <a:pt x="996346" y="131927"/>
                </a:lnTo>
                <a:lnTo>
                  <a:pt x="981767" y="129371"/>
                </a:lnTo>
                <a:lnTo>
                  <a:pt x="967823" y="126816"/>
                </a:lnTo>
                <a:lnTo>
                  <a:pt x="954828" y="125538"/>
                </a:lnTo>
                <a:lnTo>
                  <a:pt x="942785" y="124260"/>
                </a:lnTo>
                <a:lnTo>
                  <a:pt x="931692" y="123622"/>
                </a:lnTo>
                <a:lnTo>
                  <a:pt x="920917" y="123302"/>
                </a:lnTo>
                <a:lnTo>
                  <a:pt x="911409" y="123302"/>
                </a:lnTo>
                <a:lnTo>
                  <a:pt x="902218" y="123941"/>
                </a:lnTo>
                <a:lnTo>
                  <a:pt x="893978" y="124899"/>
                </a:lnTo>
                <a:lnTo>
                  <a:pt x="886371" y="125858"/>
                </a:lnTo>
                <a:lnTo>
                  <a:pt x="879082" y="127135"/>
                </a:lnTo>
                <a:lnTo>
                  <a:pt x="872743" y="128733"/>
                </a:lnTo>
                <a:lnTo>
                  <a:pt x="867356" y="130330"/>
                </a:lnTo>
                <a:lnTo>
                  <a:pt x="862285" y="132246"/>
                </a:lnTo>
                <a:lnTo>
                  <a:pt x="857531" y="134163"/>
                </a:lnTo>
                <a:lnTo>
                  <a:pt x="853411" y="135760"/>
                </a:lnTo>
                <a:lnTo>
                  <a:pt x="849924" y="137996"/>
                </a:lnTo>
                <a:lnTo>
                  <a:pt x="846755" y="139593"/>
                </a:lnTo>
                <a:lnTo>
                  <a:pt x="842001" y="143427"/>
                </a:lnTo>
                <a:lnTo>
                  <a:pt x="838832" y="146302"/>
                </a:lnTo>
                <a:lnTo>
                  <a:pt x="837247" y="147899"/>
                </a:lnTo>
                <a:lnTo>
                  <a:pt x="836613" y="148538"/>
                </a:lnTo>
                <a:lnTo>
                  <a:pt x="840733" y="135760"/>
                </a:lnTo>
                <a:lnTo>
                  <a:pt x="845170" y="123622"/>
                </a:lnTo>
                <a:lnTo>
                  <a:pt x="850241" y="112441"/>
                </a:lnTo>
                <a:lnTo>
                  <a:pt x="855946" y="101581"/>
                </a:lnTo>
                <a:lnTo>
                  <a:pt x="862285" y="91359"/>
                </a:lnTo>
                <a:lnTo>
                  <a:pt x="868940" y="81775"/>
                </a:lnTo>
                <a:lnTo>
                  <a:pt x="875913" y="72831"/>
                </a:lnTo>
                <a:lnTo>
                  <a:pt x="883519" y="64207"/>
                </a:lnTo>
                <a:lnTo>
                  <a:pt x="891759" y="56221"/>
                </a:lnTo>
                <a:lnTo>
                  <a:pt x="899999" y="49193"/>
                </a:lnTo>
                <a:lnTo>
                  <a:pt x="908873" y="42485"/>
                </a:lnTo>
                <a:lnTo>
                  <a:pt x="918064" y="36416"/>
                </a:lnTo>
                <a:lnTo>
                  <a:pt x="927572" y="30666"/>
                </a:lnTo>
                <a:lnTo>
                  <a:pt x="937080" y="25874"/>
                </a:lnTo>
                <a:lnTo>
                  <a:pt x="947539" y="21083"/>
                </a:lnTo>
                <a:lnTo>
                  <a:pt x="957998" y="17249"/>
                </a:lnTo>
                <a:lnTo>
                  <a:pt x="968773" y="13736"/>
                </a:lnTo>
                <a:lnTo>
                  <a:pt x="979549" y="10541"/>
                </a:lnTo>
                <a:lnTo>
                  <a:pt x="990642" y="7666"/>
                </a:lnTo>
                <a:lnTo>
                  <a:pt x="1002051" y="5430"/>
                </a:lnTo>
                <a:lnTo>
                  <a:pt x="1013144" y="3514"/>
                </a:lnTo>
                <a:lnTo>
                  <a:pt x="1024870" y="2236"/>
                </a:lnTo>
                <a:lnTo>
                  <a:pt x="1036913" y="1278"/>
                </a:lnTo>
                <a:lnTo>
                  <a:pt x="1048640" y="319"/>
                </a:lnTo>
                <a:lnTo>
                  <a:pt x="10606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467237" y="234276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2" name="矩形 31"/>
          <p:cNvSpPr/>
          <p:nvPr/>
        </p:nvSpPr>
        <p:spPr>
          <a:xfrm>
            <a:off x="2796787" y="46596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3" name="矩形 32"/>
          <p:cNvSpPr/>
          <p:nvPr/>
        </p:nvSpPr>
        <p:spPr>
          <a:xfrm>
            <a:off x="1460647" y="36462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4082114" y="35875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5" name="矩形 34"/>
          <p:cNvSpPr/>
          <p:nvPr/>
        </p:nvSpPr>
        <p:spPr>
          <a:xfrm>
            <a:off x="4026276" y="235599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6" name="矩形 35"/>
          <p:cNvSpPr/>
          <p:nvPr/>
        </p:nvSpPr>
        <p:spPr>
          <a:xfrm>
            <a:off x="4901623" y="465231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8659509" y="3956858"/>
            <a:ext cx="17235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-1" y="-10887"/>
            <a:ext cx="7141029" cy="6879774"/>
          </a:xfrm>
          <a:custGeom>
            <a:avLst/>
            <a:gdLst>
              <a:gd name="connsiteX0" fmla="*/ 0 w 6637336"/>
              <a:gd name="connsiteY0" fmla="*/ 0 h 6879774"/>
              <a:gd name="connsiteX1" fmla="*/ 6637336 w 6637336"/>
              <a:gd name="connsiteY1" fmla="*/ 0 h 6879774"/>
              <a:gd name="connsiteX2" fmla="*/ 3787240 w 6637336"/>
              <a:gd name="connsiteY2" fmla="*/ 6879774 h 6879774"/>
              <a:gd name="connsiteX3" fmla="*/ 0 w 6637336"/>
              <a:gd name="connsiteY3" fmla="*/ 6879774 h 687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7336" h="6879774">
                <a:moveTo>
                  <a:pt x="0" y="0"/>
                </a:moveTo>
                <a:lnTo>
                  <a:pt x="6637336" y="0"/>
                </a:lnTo>
                <a:lnTo>
                  <a:pt x="3787240" y="6879774"/>
                </a:lnTo>
                <a:lnTo>
                  <a:pt x="0" y="6879774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37" y="1277257"/>
            <a:ext cx="3963390" cy="425105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4089073" y="0"/>
            <a:ext cx="3014021" cy="686888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052457" y="2894172"/>
            <a:ext cx="5911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 谢 恩 师！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52457" y="4116690"/>
            <a:ext cx="474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39041" y="3262636"/>
            <a:ext cx="1324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Freeform 5"/>
          <p:cNvSpPr/>
          <p:nvPr/>
        </p:nvSpPr>
        <p:spPr bwMode="auto">
          <a:xfrm>
            <a:off x="2695237" y="2880214"/>
            <a:ext cx="1252353" cy="1075456"/>
          </a:xfrm>
          <a:custGeom>
            <a:avLst/>
            <a:gdLst>
              <a:gd name="T0" fmla="*/ 0 w 1246"/>
              <a:gd name="T1" fmla="*/ 535 h 1070"/>
              <a:gd name="T2" fmla="*/ 267 w 1246"/>
              <a:gd name="T3" fmla="*/ 0 h 1070"/>
              <a:gd name="T4" fmla="*/ 979 w 1246"/>
              <a:gd name="T5" fmla="*/ 0 h 1070"/>
              <a:gd name="T6" fmla="*/ 1246 w 1246"/>
              <a:gd name="T7" fmla="*/ 535 h 1070"/>
              <a:gd name="T8" fmla="*/ 979 w 1246"/>
              <a:gd name="T9" fmla="*/ 1070 h 1070"/>
              <a:gd name="T10" fmla="*/ 267 w 1246"/>
              <a:gd name="T11" fmla="*/ 1070 h 1070"/>
              <a:gd name="T12" fmla="*/ 0 w 1246"/>
              <a:gd name="T13" fmla="*/ 535 h 1070"/>
              <a:gd name="T14" fmla="*/ 0 w 1246"/>
              <a:gd name="T15" fmla="*/ 535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6" h="1070">
                <a:moveTo>
                  <a:pt x="0" y="535"/>
                </a:moveTo>
                <a:lnTo>
                  <a:pt x="267" y="0"/>
                </a:lnTo>
                <a:lnTo>
                  <a:pt x="979" y="0"/>
                </a:lnTo>
                <a:lnTo>
                  <a:pt x="1246" y="535"/>
                </a:lnTo>
                <a:lnTo>
                  <a:pt x="979" y="1070"/>
                </a:lnTo>
                <a:lnTo>
                  <a:pt x="267" y="1070"/>
                </a:lnTo>
                <a:lnTo>
                  <a:pt x="0" y="535"/>
                </a:lnTo>
                <a:lnTo>
                  <a:pt x="0" y="535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3719433" y="3432013"/>
            <a:ext cx="1445332" cy="1259389"/>
          </a:xfrm>
          <a:custGeom>
            <a:avLst/>
            <a:gdLst>
              <a:gd name="T0" fmla="*/ 0 w 1438"/>
              <a:gd name="T1" fmla="*/ 626 h 1253"/>
              <a:gd name="T2" fmla="*/ 312 w 1438"/>
              <a:gd name="T3" fmla="*/ 0 h 1253"/>
              <a:gd name="T4" fmla="*/ 1126 w 1438"/>
              <a:gd name="T5" fmla="*/ 0 h 1253"/>
              <a:gd name="T6" fmla="*/ 1438 w 1438"/>
              <a:gd name="T7" fmla="*/ 626 h 1253"/>
              <a:gd name="T8" fmla="*/ 1126 w 1438"/>
              <a:gd name="T9" fmla="*/ 1253 h 1253"/>
              <a:gd name="T10" fmla="*/ 312 w 1438"/>
              <a:gd name="T11" fmla="*/ 1253 h 1253"/>
              <a:gd name="T12" fmla="*/ 0 w 1438"/>
              <a:gd name="T13" fmla="*/ 626 h 1253"/>
              <a:gd name="T14" fmla="*/ 0 w 1438"/>
              <a:gd name="T15" fmla="*/ 626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38" h="1253">
                <a:moveTo>
                  <a:pt x="0" y="626"/>
                </a:moveTo>
                <a:lnTo>
                  <a:pt x="312" y="0"/>
                </a:lnTo>
                <a:lnTo>
                  <a:pt x="1126" y="0"/>
                </a:lnTo>
                <a:lnTo>
                  <a:pt x="1438" y="626"/>
                </a:lnTo>
                <a:lnTo>
                  <a:pt x="1126" y="1253"/>
                </a:lnTo>
                <a:lnTo>
                  <a:pt x="312" y="1253"/>
                </a:lnTo>
                <a:lnTo>
                  <a:pt x="0" y="626"/>
                </a:lnTo>
                <a:lnTo>
                  <a:pt x="0" y="626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4898412" y="2547312"/>
            <a:ext cx="1651377" cy="1440307"/>
          </a:xfrm>
          <a:custGeom>
            <a:avLst/>
            <a:gdLst>
              <a:gd name="T0" fmla="*/ 0 w 1643"/>
              <a:gd name="T1" fmla="*/ 715 h 1433"/>
              <a:gd name="T2" fmla="*/ 357 w 1643"/>
              <a:gd name="T3" fmla="*/ 0 h 1433"/>
              <a:gd name="T4" fmla="*/ 1289 w 1643"/>
              <a:gd name="T5" fmla="*/ 0 h 1433"/>
              <a:gd name="T6" fmla="*/ 1643 w 1643"/>
              <a:gd name="T7" fmla="*/ 715 h 1433"/>
              <a:gd name="T8" fmla="*/ 1289 w 1643"/>
              <a:gd name="T9" fmla="*/ 1433 h 1433"/>
              <a:gd name="T10" fmla="*/ 357 w 1643"/>
              <a:gd name="T11" fmla="*/ 1433 h 1433"/>
              <a:gd name="T12" fmla="*/ 0 w 1643"/>
              <a:gd name="T13" fmla="*/ 715 h 1433"/>
              <a:gd name="T14" fmla="*/ 0 w 1643"/>
              <a:gd name="T15" fmla="*/ 715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43" h="1433">
                <a:moveTo>
                  <a:pt x="0" y="715"/>
                </a:moveTo>
                <a:lnTo>
                  <a:pt x="357" y="0"/>
                </a:lnTo>
                <a:lnTo>
                  <a:pt x="1289" y="0"/>
                </a:lnTo>
                <a:lnTo>
                  <a:pt x="1643" y="715"/>
                </a:lnTo>
                <a:lnTo>
                  <a:pt x="1289" y="1433"/>
                </a:lnTo>
                <a:lnTo>
                  <a:pt x="357" y="1433"/>
                </a:lnTo>
                <a:lnTo>
                  <a:pt x="0" y="715"/>
                </a:lnTo>
                <a:lnTo>
                  <a:pt x="0" y="715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Freeform 8"/>
          <p:cNvSpPr/>
          <p:nvPr/>
        </p:nvSpPr>
        <p:spPr bwMode="auto">
          <a:xfrm>
            <a:off x="6238210" y="3337534"/>
            <a:ext cx="1832295" cy="1630270"/>
          </a:xfrm>
          <a:custGeom>
            <a:avLst/>
            <a:gdLst>
              <a:gd name="T0" fmla="*/ 0 w 1823"/>
              <a:gd name="T1" fmla="*/ 812 h 1622"/>
              <a:gd name="T2" fmla="*/ 402 w 1823"/>
              <a:gd name="T3" fmla="*/ 0 h 1622"/>
              <a:gd name="T4" fmla="*/ 1419 w 1823"/>
              <a:gd name="T5" fmla="*/ 0 h 1622"/>
              <a:gd name="T6" fmla="*/ 1823 w 1823"/>
              <a:gd name="T7" fmla="*/ 812 h 1622"/>
              <a:gd name="T8" fmla="*/ 1419 w 1823"/>
              <a:gd name="T9" fmla="*/ 1622 h 1622"/>
              <a:gd name="T10" fmla="*/ 402 w 1823"/>
              <a:gd name="T11" fmla="*/ 1622 h 1622"/>
              <a:gd name="T12" fmla="*/ 0 w 1823"/>
              <a:gd name="T13" fmla="*/ 812 h 1622"/>
              <a:gd name="T14" fmla="*/ 0 w 1823"/>
              <a:gd name="T15" fmla="*/ 812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3" h="1622">
                <a:moveTo>
                  <a:pt x="0" y="812"/>
                </a:moveTo>
                <a:lnTo>
                  <a:pt x="402" y="0"/>
                </a:lnTo>
                <a:lnTo>
                  <a:pt x="1419" y="0"/>
                </a:lnTo>
                <a:lnTo>
                  <a:pt x="1823" y="812"/>
                </a:lnTo>
                <a:lnTo>
                  <a:pt x="1419" y="1622"/>
                </a:lnTo>
                <a:lnTo>
                  <a:pt x="402" y="1622"/>
                </a:lnTo>
                <a:lnTo>
                  <a:pt x="0" y="812"/>
                </a:lnTo>
                <a:lnTo>
                  <a:pt x="0" y="812"/>
                </a:lnTo>
                <a:close/>
              </a:path>
            </a:pathLst>
          </a:custGeom>
          <a:solidFill>
            <a:srgbClr val="22B3C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Freeform 9"/>
          <p:cNvSpPr/>
          <p:nvPr/>
        </p:nvSpPr>
        <p:spPr bwMode="auto">
          <a:xfrm>
            <a:off x="7709675" y="2344496"/>
            <a:ext cx="2013213" cy="1804152"/>
          </a:xfrm>
          <a:custGeom>
            <a:avLst/>
            <a:gdLst>
              <a:gd name="T0" fmla="*/ 0 w 2003"/>
              <a:gd name="T1" fmla="*/ 898 h 1795"/>
              <a:gd name="T2" fmla="*/ 447 w 2003"/>
              <a:gd name="T3" fmla="*/ 0 h 1795"/>
              <a:gd name="T4" fmla="*/ 1558 w 2003"/>
              <a:gd name="T5" fmla="*/ 0 h 1795"/>
              <a:gd name="T6" fmla="*/ 2003 w 2003"/>
              <a:gd name="T7" fmla="*/ 898 h 1795"/>
              <a:gd name="T8" fmla="*/ 1558 w 2003"/>
              <a:gd name="T9" fmla="*/ 1795 h 1795"/>
              <a:gd name="T10" fmla="*/ 447 w 2003"/>
              <a:gd name="T11" fmla="*/ 1795 h 1795"/>
              <a:gd name="T12" fmla="*/ 0 w 2003"/>
              <a:gd name="T13" fmla="*/ 898 h 1795"/>
              <a:gd name="T14" fmla="*/ 0 w 2003"/>
              <a:gd name="T15" fmla="*/ 89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3" h="1795">
                <a:moveTo>
                  <a:pt x="0" y="898"/>
                </a:moveTo>
                <a:lnTo>
                  <a:pt x="447" y="0"/>
                </a:lnTo>
                <a:lnTo>
                  <a:pt x="1558" y="0"/>
                </a:lnTo>
                <a:lnTo>
                  <a:pt x="2003" y="898"/>
                </a:lnTo>
                <a:lnTo>
                  <a:pt x="1558" y="1795"/>
                </a:lnTo>
                <a:lnTo>
                  <a:pt x="447" y="1795"/>
                </a:lnTo>
                <a:lnTo>
                  <a:pt x="0" y="898"/>
                </a:lnTo>
                <a:lnTo>
                  <a:pt x="0" y="898"/>
                </a:ln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499488" y="3128285"/>
            <a:ext cx="449227" cy="396000"/>
            <a:chOff x="5499488" y="3128285"/>
            <a:chExt cx="449227" cy="396000"/>
          </a:xfrm>
        </p:grpSpPr>
        <p:sp>
          <p:nvSpPr>
            <p:cNvPr id="15" name="Freeform 87"/>
            <p:cNvSpPr/>
            <p:nvPr/>
          </p:nvSpPr>
          <p:spPr bwMode="auto">
            <a:xfrm>
              <a:off x="5520778" y="3351833"/>
              <a:ext cx="406646" cy="172452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88"/>
            <p:cNvSpPr>
              <a:spLocks noEditPoints="1"/>
            </p:cNvSpPr>
            <p:nvPr/>
          </p:nvSpPr>
          <p:spPr bwMode="auto">
            <a:xfrm>
              <a:off x="5499488" y="3128285"/>
              <a:ext cx="449227" cy="204387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9"/>
            <p:cNvSpPr/>
            <p:nvPr/>
          </p:nvSpPr>
          <p:spPr bwMode="auto">
            <a:xfrm>
              <a:off x="5684714" y="3322027"/>
              <a:ext cx="83032" cy="29806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406073" y="2958572"/>
            <a:ext cx="620415" cy="576000"/>
            <a:chOff x="8406073" y="2958572"/>
            <a:chExt cx="620415" cy="576000"/>
          </a:xfrm>
        </p:grpSpPr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8525437" y="2958572"/>
              <a:ext cx="501051" cy="489947"/>
            </a:xfrm>
            <a:custGeom>
              <a:avLst/>
              <a:gdLst>
                <a:gd name="T0" fmla="*/ 1 w 150"/>
                <a:gd name="T1" fmla="*/ 77 h 147"/>
                <a:gd name="T2" fmla="*/ 1 w 150"/>
                <a:gd name="T3" fmla="*/ 57 h 147"/>
                <a:gd name="T4" fmla="*/ 12 w 150"/>
                <a:gd name="T5" fmla="*/ 43 h 147"/>
                <a:gd name="T6" fmla="*/ 51 w 150"/>
                <a:gd name="T7" fmla="*/ 35 h 147"/>
                <a:gd name="T8" fmla="*/ 100 w 150"/>
                <a:gd name="T9" fmla="*/ 13 h 147"/>
                <a:gd name="T10" fmla="*/ 135 w 150"/>
                <a:gd name="T11" fmla="*/ 22 h 147"/>
                <a:gd name="T12" fmla="*/ 138 w 150"/>
                <a:gd name="T13" fmla="*/ 124 h 147"/>
                <a:gd name="T14" fmla="*/ 127 w 150"/>
                <a:gd name="T15" fmla="*/ 141 h 147"/>
                <a:gd name="T16" fmla="*/ 109 w 150"/>
                <a:gd name="T17" fmla="*/ 143 h 147"/>
                <a:gd name="T18" fmla="*/ 34 w 150"/>
                <a:gd name="T19" fmla="*/ 114 h 147"/>
                <a:gd name="T20" fmla="*/ 7 w 150"/>
                <a:gd name="T21" fmla="*/ 110 h 147"/>
                <a:gd name="T22" fmla="*/ 1 w 150"/>
                <a:gd name="T23" fmla="*/ 102 h 147"/>
                <a:gd name="T24" fmla="*/ 1 w 150"/>
                <a:gd name="T25" fmla="*/ 77 h 147"/>
                <a:gd name="T26" fmla="*/ 137 w 150"/>
                <a:gd name="T27" fmla="*/ 75 h 147"/>
                <a:gd name="T28" fmla="*/ 136 w 150"/>
                <a:gd name="T29" fmla="*/ 75 h 147"/>
                <a:gd name="T30" fmla="*/ 135 w 150"/>
                <a:gd name="T31" fmla="*/ 56 h 147"/>
                <a:gd name="T32" fmla="*/ 127 w 150"/>
                <a:gd name="T33" fmla="*/ 28 h 147"/>
                <a:gd name="T34" fmla="*/ 119 w 150"/>
                <a:gd name="T35" fmla="*/ 19 h 147"/>
                <a:gd name="T36" fmla="*/ 112 w 150"/>
                <a:gd name="T37" fmla="*/ 29 h 147"/>
                <a:gd name="T38" fmla="*/ 109 w 150"/>
                <a:gd name="T39" fmla="*/ 39 h 147"/>
                <a:gd name="T40" fmla="*/ 106 w 150"/>
                <a:gd name="T41" fmla="*/ 92 h 147"/>
                <a:gd name="T42" fmla="*/ 112 w 150"/>
                <a:gd name="T43" fmla="*/ 124 h 147"/>
                <a:gd name="T44" fmla="*/ 119 w 150"/>
                <a:gd name="T45" fmla="*/ 131 h 147"/>
                <a:gd name="T46" fmla="*/ 127 w 150"/>
                <a:gd name="T47" fmla="*/ 124 h 147"/>
                <a:gd name="T48" fmla="*/ 130 w 150"/>
                <a:gd name="T49" fmla="*/ 115 h 147"/>
                <a:gd name="T50" fmla="*/ 137 w 150"/>
                <a:gd name="T51" fmla="*/ 7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47">
                  <a:moveTo>
                    <a:pt x="1" y="77"/>
                  </a:moveTo>
                  <a:cubicBezTo>
                    <a:pt x="1" y="70"/>
                    <a:pt x="2" y="63"/>
                    <a:pt x="1" y="57"/>
                  </a:cubicBezTo>
                  <a:cubicBezTo>
                    <a:pt x="0" y="48"/>
                    <a:pt x="4" y="45"/>
                    <a:pt x="12" y="43"/>
                  </a:cubicBezTo>
                  <a:cubicBezTo>
                    <a:pt x="25" y="41"/>
                    <a:pt x="38" y="38"/>
                    <a:pt x="51" y="35"/>
                  </a:cubicBezTo>
                  <a:cubicBezTo>
                    <a:pt x="69" y="31"/>
                    <a:pt x="85" y="24"/>
                    <a:pt x="100" y="13"/>
                  </a:cubicBezTo>
                  <a:cubicBezTo>
                    <a:pt x="116" y="0"/>
                    <a:pt x="128" y="3"/>
                    <a:pt x="135" y="22"/>
                  </a:cubicBezTo>
                  <a:cubicBezTo>
                    <a:pt x="147" y="56"/>
                    <a:pt x="150" y="90"/>
                    <a:pt x="138" y="124"/>
                  </a:cubicBezTo>
                  <a:cubicBezTo>
                    <a:pt x="135" y="130"/>
                    <a:pt x="131" y="136"/>
                    <a:pt x="127" y="141"/>
                  </a:cubicBezTo>
                  <a:cubicBezTo>
                    <a:pt x="122" y="147"/>
                    <a:pt x="114" y="147"/>
                    <a:pt x="109" y="143"/>
                  </a:cubicBezTo>
                  <a:cubicBezTo>
                    <a:pt x="88" y="121"/>
                    <a:pt x="61" y="119"/>
                    <a:pt x="34" y="114"/>
                  </a:cubicBezTo>
                  <a:cubicBezTo>
                    <a:pt x="25" y="113"/>
                    <a:pt x="16" y="111"/>
                    <a:pt x="7" y="110"/>
                  </a:cubicBezTo>
                  <a:cubicBezTo>
                    <a:pt x="3" y="109"/>
                    <a:pt x="1" y="107"/>
                    <a:pt x="1" y="102"/>
                  </a:cubicBezTo>
                  <a:cubicBezTo>
                    <a:pt x="1" y="94"/>
                    <a:pt x="1" y="86"/>
                    <a:pt x="1" y="77"/>
                  </a:cubicBezTo>
                  <a:close/>
                  <a:moveTo>
                    <a:pt x="137" y="75"/>
                  </a:moveTo>
                  <a:cubicBezTo>
                    <a:pt x="137" y="75"/>
                    <a:pt x="136" y="75"/>
                    <a:pt x="136" y="75"/>
                  </a:cubicBezTo>
                  <a:cubicBezTo>
                    <a:pt x="136" y="69"/>
                    <a:pt x="136" y="62"/>
                    <a:pt x="135" y="56"/>
                  </a:cubicBezTo>
                  <a:cubicBezTo>
                    <a:pt x="133" y="47"/>
                    <a:pt x="131" y="37"/>
                    <a:pt x="127" y="28"/>
                  </a:cubicBezTo>
                  <a:cubicBezTo>
                    <a:pt x="126" y="25"/>
                    <a:pt x="122" y="22"/>
                    <a:pt x="119" y="19"/>
                  </a:cubicBezTo>
                  <a:cubicBezTo>
                    <a:pt x="117" y="22"/>
                    <a:pt x="113" y="25"/>
                    <a:pt x="112" y="29"/>
                  </a:cubicBezTo>
                  <a:cubicBezTo>
                    <a:pt x="110" y="32"/>
                    <a:pt x="109" y="36"/>
                    <a:pt x="109" y="39"/>
                  </a:cubicBezTo>
                  <a:cubicBezTo>
                    <a:pt x="107" y="57"/>
                    <a:pt x="106" y="74"/>
                    <a:pt x="106" y="92"/>
                  </a:cubicBezTo>
                  <a:cubicBezTo>
                    <a:pt x="106" y="103"/>
                    <a:pt x="109" y="113"/>
                    <a:pt x="112" y="124"/>
                  </a:cubicBezTo>
                  <a:cubicBezTo>
                    <a:pt x="113" y="127"/>
                    <a:pt x="117" y="131"/>
                    <a:pt x="119" y="131"/>
                  </a:cubicBezTo>
                  <a:cubicBezTo>
                    <a:pt x="122" y="131"/>
                    <a:pt x="125" y="127"/>
                    <a:pt x="127" y="124"/>
                  </a:cubicBezTo>
                  <a:cubicBezTo>
                    <a:pt x="128" y="122"/>
                    <a:pt x="130" y="118"/>
                    <a:pt x="130" y="115"/>
                  </a:cubicBezTo>
                  <a:cubicBezTo>
                    <a:pt x="133" y="102"/>
                    <a:pt x="135" y="89"/>
                    <a:pt x="137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4"/>
            <p:cNvSpPr/>
            <p:nvPr/>
          </p:nvSpPr>
          <p:spPr bwMode="auto">
            <a:xfrm>
              <a:off x="8529601" y="3358302"/>
              <a:ext cx="179046" cy="176270"/>
            </a:xfrm>
            <a:custGeom>
              <a:avLst/>
              <a:gdLst>
                <a:gd name="T0" fmla="*/ 0 w 54"/>
                <a:gd name="T1" fmla="*/ 0 h 53"/>
                <a:gd name="T2" fmla="*/ 26 w 54"/>
                <a:gd name="T3" fmla="*/ 6 h 53"/>
                <a:gd name="T4" fmla="*/ 29 w 54"/>
                <a:gd name="T5" fmla="*/ 9 h 53"/>
                <a:gd name="T6" fmla="*/ 49 w 54"/>
                <a:gd name="T7" fmla="*/ 40 h 53"/>
                <a:gd name="T8" fmla="*/ 42 w 54"/>
                <a:gd name="T9" fmla="*/ 52 h 53"/>
                <a:gd name="T10" fmla="*/ 17 w 54"/>
                <a:gd name="T11" fmla="*/ 41 h 53"/>
                <a:gd name="T12" fmla="*/ 0 w 54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53">
                  <a:moveTo>
                    <a:pt x="0" y="0"/>
                  </a:moveTo>
                  <a:cubicBezTo>
                    <a:pt x="9" y="2"/>
                    <a:pt x="18" y="4"/>
                    <a:pt x="26" y="6"/>
                  </a:cubicBezTo>
                  <a:cubicBezTo>
                    <a:pt x="28" y="7"/>
                    <a:pt x="29" y="8"/>
                    <a:pt x="29" y="9"/>
                  </a:cubicBezTo>
                  <a:cubicBezTo>
                    <a:pt x="36" y="19"/>
                    <a:pt x="43" y="30"/>
                    <a:pt x="49" y="40"/>
                  </a:cubicBezTo>
                  <a:cubicBezTo>
                    <a:pt x="54" y="49"/>
                    <a:pt x="52" y="52"/>
                    <a:pt x="42" y="52"/>
                  </a:cubicBezTo>
                  <a:cubicBezTo>
                    <a:pt x="31" y="53"/>
                    <a:pt x="23" y="50"/>
                    <a:pt x="17" y="41"/>
                  </a:cubicBezTo>
                  <a:cubicBezTo>
                    <a:pt x="8" y="29"/>
                    <a:pt x="0" y="17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5"/>
            <p:cNvSpPr/>
            <p:nvPr/>
          </p:nvSpPr>
          <p:spPr bwMode="auto">
            <a:xfrm>
              <a:off x="8406073" y="3120962"/>
              <a:ext cx="83277" cy="177658"/>
            </a:xfrm>
            <a:custGeom>
              <a:avLst/>
              <a:gdLst>
                <a:gd name="T0" fmla="*/ 25 w 25"/>
                <a:gd name="T1" fmla="*/ 53 h 53"/>
                <a:gd name="T2" fmla="*/ 14 w 25"/>
                <a:gd name="T3" fmla="*/ 53 h 53"/>
                <a:gd name="T4" fmla="*/ 0 w 25"/>
                <a:gd name="T5" fmla="*/ 40 h 53"/>
                <a:gd name="T6" fmla="*/ 0 w 25"/>
                <a:gd name="T7" fmla="*/ 18 h 53"/>
                <a:gd name="T8" fmla="*/ 18 w 25"/>
                <a:gd name="T9" fmla="*/ 0 h 53"/>
                <a:gd name="T10" fmla="*/ 25 w 25"/>
                <a:gd name="T11" fmla="*/ 1 h 53"/>
                <a:gd name="T12" fmla="*/ 25 w 25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3">
                  <a:moveTo>
                    <a:pt x="25" y="53"/>
                  </a:moveTo>
                  <a:cubicBezTo>
                    <a:pt x="20" y="53"/>
                    <a:pt x="17" y="53"/>
                    <a:pt x="14" y="53"/>
                  </a:cubicBezTo>
                  <a:cubicBezTo>
                    <a:pt x="5" y="53"/>
                    <a:pt x="1" y="48"/>
                    <a:pt x="0" y="40"/>
                  </a:cubicBezTo>
                  <a:cubicBezTo>
                    <a:pt x="0" y="32"/>
                    <a:pt x="0" y="25"/>
                    <a:pt x="0" y="18"/>
                  </a:cubicBezTo>
                  <a:cubicBezTo>
                    <a:pt x="0" y="4"/>
                    <a:pt x="4" y="0"/>
                    <a:pt x="18" y="0"/>
                  </a:cubicBezTo>
                  <a:cubicBezTo>
                    <a:pt x="20" y="0"/>
                    <a:pt x="22" y="1"/>
                    <a:pt x="25" y="1"/>
                  </a:cubicBezTo>
                  <a:cubicBezTo>
                    <a:pt x="25" y="18"/>
                    <a:pt x="25" y="35"/>
                    <a:pt x="25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6"/>
          <p:cNvSpPr>
            <a:spLocks noChangeAspect="1" noEditPoints="1"/>
          </p:cNvSpPr>
          <p:nvPr/>
        </p:nvSpPr>
        <p:spPr bwMode="auto">
          <a:xfrm>
            <a:off x="6886098" y="3896648"/>
            <a:ext cx="536517" cy="504000"/>
          </a:xfrm>
          <a:custGeom>
            <a:avLst/>
            <a:gdLst>
              <a:gd name="T0" fmla="*/ 222 w 332"/>
              <a:gd name="T1" fmla="*/ 312 h 312"/>
              <a:gd name="T2" fmla="*/ 205 w 332"/>
              <a:gd name="T3" fmla="*/ 304 h 312"/>
              <a:gd name="T4" fmla="*/ 158 w 332"/>
              <a:gd name="T5" fmla="*/ 287 h 312"/>
              <a:gd name="T6" fmla="*/ 126 w 332"/>
              <a:gd name="T7" fmla="*/ 304 h 312"/>
              <a:gd name="T8" fmla="*/ 106 w 332"/>
              <a:gd name="T9" fmla="*/ 311 h 312"/>
              <a:gd name="T10" fmla="*/ 99 w 332"/>
              <a:gd name="T11" fmla="*/ 309 h 312"/>
              <a:gd name="T12" fmla="*/ 66 w 332"/>
              <a:gd name="T13" fmla="*/ 289 h 312"/>
              <a:gd name="T14" fmla="*/ 57 w 332"/>
              <a:gd name="T15" fmla="*/ 265 h 312"/>
              <a:gd name="T16" fmla="*/ 60 w 332"/>
              <a:gd name="T17" fmla="*/ 247 h 312"/>
              <a:gd name="T18" fmla="*/ 49 w 332"/>
              <a:gd name="T19" fmla="*/ 216 h 312"/>
              <a:gd name="T20" fmla="*/ 23 w 332"/>
              <a:gd name="T21" fmla="*/ 197 h 312"/>
              <a:gd name="T22" fmla="*/ 18 w 332"/>
              <a:gd name="T23" fmla="*/ 196 h 312"/>
              <a:gd name="T24" fmla="*/ 1 w 332"/>
              <a:gd name="T25" fmla="*/ 176 h 312"/>
              <a:gd name="T26" fmla="*/ 1 w 332"/>
              <a:gd name="T27" fmla="*/ 137 h 312"/>
              <a:gd name="T28" fmla="*/ 18 w 332"/>
              <a:gd name="T29" fmla="*/ 117 h 312"/>
              <a:gd name="T30" fmla="*/ 60 w 332"/>
              <a:gd name="T31" fmla="*/ 73 h 312"/>
              <a:gd name="T32" fmla="*/ 58 w 332"/>
              <a:gd name="T33" fmla="*/ 49 h 312"/>
              <a:gd name="T34" fmla="*/ 61 w 332"/>
              <a:gd name="T35" fmla="*/ 28 h 312"/>
              <a:gd name="T36" fmla="*/ 67 w 332"/>
              <a:gd name="T37" fmla="*/ 23 h 312"/>
              <a:gd name="T38" fmla="*/ 101 w 332"/>
              <a:gd name="T39" fmla="*/ 3 h 312"/>
              <a:gd name="T40" fmla="*/ 126 w 332"/>
              <a:gd name="T41" fmla="*/ 8 h 312"/>
              <a:gd name="T42" fmla="*/ 144 w 332"/>
              <a:gd name="T43" fmla="*/ 22 h 312"/>
              <a:gd name="T44" fmla="*/ 174 w 332"/>
              <a:gd name="T45" fmla="*/ 26 h 312"/>
              <a:gd name="T46" fmla="*/ 202 w 332"/>
              <a:gd name="T47" fmla="*/ 12 h 312"/>
              <a:gd name="T48" fmla="*/ 207 w 332"/>
              <a:gd name="T49" fmla="*/ 7 h 312"/>
              <a:gd name="T50" fmla="*/ 230 w 332"/>
              <a:gd name="T51" fmla="*/ 3 h 312"/>
              <a:gd name="T52" fmla="*/ 266 w 332"/>
              <a:gd name="T53" fmla="*/ 24 h 312"/>
              <a:gd name="T54" fmla="*/ 274 w 332"/>
              <a:gd name="T55" fmla="*/ 47 h 312"/>
              <a:gd name="T56" fmla="*/ 274 w 332"/>
              <a:gd name="T57" fmla="*/ 81 h 312"/>
              <a:gd name="T58" fmla="*/ 297 w 332"/>
              <a:gd name="T59" fmla="*/ 110 h 312"/>
              <a:gd name="T60" fmla="*/ 314 w 332"/>
              <a:gd name="T61" fmla="*/ 117 h 312"/>
              <a:gd name="T62" fmla="*/ 331 w 332"/>
              <a:gd name="T63" fmla="*/ 136 h 312"/>
              <a:gd name="T64" fmla="*/ 331 w 332"/>
              <a:gd name="T65" fmla="*/ 178 h 312"/>
              <a:gd name="T66" fmla="*/ 322 w 332"/>
              <a:gd name="T67" fmla="*/ 192 h 312"/>
              <a:gd name="T68" fmla="*/ 312 w 332"/>
              <a:gd name="T69" fmla="*/ 196 h 312"/>
              <a:gd name="T70" fmla="*/ 278 w 332"/>
              <a:gd name="T71" fmla="*/ 223 h 312"/>
              <a:gd name="T72" fmla="*/ 274 w 332"/>
              <a:gd name="T73" fmla="*/ 265 h 312"/>
              <a:gd name="T74" fmla="*/ 266 w 332"/>
              <a:gd name="T75" fmla="*/ 290 h 312"/>
              <a:gd name="T76" fmla="*/ 229 w 332"/>
              <a:gd name="T77" fmla="*/ 310 h 312"/>
              <a:gd name="T78" fmla="*/ 222 w 332"/>
              <a:gd name="T79" fmla="*/ 312 h 312"/>
              <a:gd name="T80" fmla="*/ 166 w 332"/>
              <a:gd name="T81" fmla="*/ 223 h 312"/>
              <a:gd name="T82" fmla="*/ 232 w 332"/>
              <a:gd name="T83" fmla="*/ 157 h 312"/>
              <a:gd name="T84" fmla="*/ 166 w 332"/>
              <a:gd name="T85" fmla="*/ 90 h 312"/>
              <a:gd name="T86" fmla="*/ 100 w 332"/>
              <a:gd name="T87" fmla="*/ 156 h 312"/>
              <a:gd name="T88" fmla="*/ 166 w 332"/>
              <a:gd name="T89" fmla="*/ 2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32" h="312">
                <a:moveTo>
                  <a:pt x="222" y="312"/>
                </a:moveTo>
                <a:cubicBezTo>
                  <a:pt x="215" y="311"/>
                  <a:pt x="210" y="309"/>
                  <a:pt x="205" y="304"/>
                </a:cubicBezTo>
                <a:cubicBezTo>
                  <a:pt x="192" y="290"/>
                  <a:pt x="176" y="285"/>
                  <a:pt x="158" y="287"/>
                </a:cubicBezTo>
                <a:cubicBezTo>
                  <a:pt x="145" y="289"/>
                  <a:pt x="135" y="295"/>
                  <a:pt x="126" y="304"/>
                </a:cubicBezTo>
                <a:cubicBezTo>
                  <a:pt x="121" y="310"/>
                  <a:pt x="114" y="312"/>
                  <a:pt x="106" y="311"/>
                </a:cubicBezTo>
                <a:cubicBezTo>
                  <a:pt x="104" y="311"/>
                  <a:pt x="101" y="310"/>
                  <a:pt x="99" y="309"/>
                </a:cubicBezTo>
                <a:cubicBezTo>
                  <a:pt x="87" y="303"/>
                  <a:pt x="76" y="297"/>
                  <a:pt x="66" y="289"/>
                </a:cubicBezTo>
                <a:cubicBezTo>
                  <a:pt x="58" y="284"/>
                  <a:pt x="55" y="274"/>
                  <a:pt x="57" y="265"/>
                </a:cubicBezTo>
                <a:cubicBezTo>
                  <a:pt x="59" y="259"/>
                  <a:pt x="60" y="253"/>
                  <a:pt x="60" y="247"/>
                </a:cubicBezTo>
                <a:cubicBezTo>
                  <a:pt x="60" y="236"/>
                  <a:pt x="56" y="225"/>
                  <a:pt x="49" y="216"/>
                </a:cubicBezTo>
                <a:cubicBezTo>
                  <a:pt x="43" y="207"/>
                  <a:pt x="34" y="201"/>
                  <a:pt x="23" y="197"/>
                </a:cubicBezTo>
                <a:cubicBezTo>
                  <a:pt x="21" y="197"/>
                  <a:pt x="19" y="196"/>
                  <a:pt x="18" y="196"/>
                </a:cubicBezTo>
                <a:cubicBezTo>
                  <a:pt x="8" y="194"/>
                  <a:pt x="1" y="186"/>
                  <a:pt x="1" y="176"/>
                </a:cubicBezTo>
                <a:cubicBezTo>
                  <a:pt x="0" y="163"/>
                  <a:pt x="0" y="150"/>
                  <a:pt x="1" y="137"/>
                </a:cubicBezTo>
                <a:cubicBezTo>
                  <a:pt x="1" y="127"/>
                  <a:pt x="8" y="119"/>
                  <a:pt x="18" y="117"/>
                </a:cubicBezTo>
                <a:cubicBezTo>
                  <a:pt x="40" y="112"/>
                  <a:pt x="56" y="95"/>
                  <a:pt x="60" y="73"/>
                </a:cubicBezTo>
                <a:cubicBezTo>
                  <a:pt x="61" y="65"/>
                  <a:pt x="61" y="57"/>
                  <a:pt x="58" y="49"/>
                </a:cubicBezTo>
                <a:cubicBezTo>
                  <a:pt x="55" y="42"/>
                  <a:pt x="56" y="35"/>
                  <a:pt x="61" y="28"/>
                </a:cubicBezTo>
                <a:cubicBezTo>
                  <a:pt x="63" y="26"/>
                  <a:pt x="65" y="24"/>
                  <a:pt x="67" y="23"/>
                </a:cubicBezTo>
                <a:cubicBezTo>
                  <a:pt x="78" y="15"/>
                  <a:pt x="89" y="9"/>
                  <a:pt x="101" y="3"/>
                </a:cubicBezTo>
                <a:cubicBezTo>
                  <a:pt x="109" y="0"/>
                  <a:pt x="120" y="2"/>
                  <a:pt x="126" y="8"/>
                </a:cubicBezTo>
                <a:cubicBezTo>
                  <a:pt x="131" y="14"/>
                  <a:pt x="137" y="19"/>
                  <a:pt x="144" y="22"/>
                </a:cubicBezTo>
                <a:cubicBezTo>
                  <a:pt x="153" y="26"/>
                  <a:pt x="163" y="27"/>
                  <a:pt x="174" y="26"/>
                </a:cubicBezTo>
                <a:cubicBezTo>
                  <a:pt x="184" y="24"/>
                  <a:pt x="194" y="20"/>
                  <a:pt x="202" y="12"/>
                </a:cubicBezTo>
                <a:cubicBezTo>
                  <a:pt x="204" y="11"/>
                  <a:pt x="205" y="9"/>
                  <a:pt x="207" y="7"/>
                </a:cubicBezTo>
                <a:cubicBezTo>
                  <a:pt x="214" y="1"/>
                  <a:pt x="222" y="0"/>
                  <a:pt x="230" y="3"/>
                </a:cubicBezTo>
                <a:cubicBezTo>
                  <a:pt x="243" y="9"/>
                  <a:pt x="255" y="16"/>
                  <a:pt x="266" y="24"/>
                </a:cubicBezTo>
                <a:cubicBezTo>
                  <a:pt x="274" y="29"/>
                  <a:pt x="277" y="39"/>
                  <a:pt x="274" y="47"/>
                </a:cubicBezTo>
                <a:cubicBezTo>
                  <a:pt x="270" y="59"/>
                  <a:pt x="270" y="70"/>
                  <a:pt x="274" y="81"/>
                </a:cubicBezTo>
                <a:cubicBezTo>
                  <a:pt x="278" y="93"/>
                  <a:pt x="286" y="103"/>
                  <a:pt x="297" y="110"/>
                </a:cubicBezTo>
                <a:cubicBezTo>
                  <a:pt x="302" y="114"/>
                  <a:pt x="308" y="116"/>
                  <a:pt x="314" y="117"/>
                </a:cubicBezTo>
                <a:cubicBezTo>
                  <a:pt x="323" y="119"/>
                  <a:pt x="330" y="127"/>
                  <a:pt x="331" y="136"/>
                </a:cubicBezTo>
                <a:cubicBezTo>
                  <a:pt x="332" y="150"/>
                  <a:pt x="332" y="164"/>
                  <a:pt x="331" y="178"/>
                </a:cubicBezTo>
                <a:cubicBezTo>
                  <a:pt x="330" y="184"/>
                  <a:pt x="327" y="189"/>
                  <a:pt x="322" y="192"/>
                </a:cubicBezTo>
                <a:cubicBezTo>
                  <a:pt x="319" y="195"/>
                  <a:pt x="316" y="196"/>
                  <a:pt x="312" y="196"/>
                </a:cubicBezTo>
                <a:cubicBezTo>
                  <a:pt x="297" y="200"/>
                  <a:pt x="285" y="209"/>
                  <a:pt x="278" y="223"/>
                </a:cubicBezTo>
                <a:cubicBezTo>
                  <a:pt x="271" y="236"/>
                  <a:pt x="269" y="250"/>
                  <a:pt x="274" y="265"/>
                </a:cubicBezTo>
                <a:cubicBezTo>
                  <a:pt x="277" y="274"/>
                  <a:pt x="273" y="284"/>
                  <a:pt x="266" y="290"/>
                </a:cubicBezTo>
                <a:cubicBezTo>
                  <a:pt x="254" y="297"/>
                  <a:pt x="242" y="305"/>
                  <a:pt x="229" y="310"/>
                </a:cubicBezTo>
                <a:cubicBezTo>
                  <a:pt x="227" y="311"/>
                  <a:pt x="224" y="311"/>
                  <a:pt x="222" y="312"/>
                </a:cubicBezTo>
                <a:close/>
                <a:moveTo>
                  <a:pt x="166" y="223"/>
                </a:moveTo>
                <a:cubicBezTo>
                  <a:pt x="202" y="223"/>
                  <a:pt x="232" y="193"/>
                  <a:pt x="232" y="157"/>
                </a:cubicBezTo>
                <a:cubicBezTo>
                  <a:pt x="232" y="120"/>
                  <a:pt x="202" y="90"/>
                  <a:pt x="166" y="90"/>
                </a:cubicBezTo>
                <a:cubicBezTo>
                  <a:pt x="129" y="90"/>
                  <a:pt x="100" y="120"/>
                  <a:pt x="100" y="156"/>
                </a:cubicBezTo>
                <a:cubicBezTo>
                  <a:pt x="100" y="193"/>
                  <a:pt x="129" y="223"/>
                  <a:pt x="166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Freeform 15"/>
          <p:cNvSpPr>
            <a:spLocks noChangeAspect="1"/>
          </p:cNvSpPr>
          <p:nvPr/>
        </p:nvSpPr>
        <p:spPr bwMode="auto">
          <a:xfrm>
            <a:off x="4220538" y="3845707"/>
            <a:ext cx="432000" cy="432000"/>
          </a:xfrm>
          <a:custGeom>
            <a:avLst/>
            <a:gdLst>
              <a:gd name="T0" fmla="*/ 89 w 214"/>
              <a:gd name="T1" fmla="*/ 145 h 214"/>
              <a:gd name="T2" fmla="*/ 1 w 214"/>
              <a:gd name="T3" fmla="*/ 213 h 214"/>
              <a:gd name="T4" fmla="*/ 1 w 214"/>
              <a:gd name="T5" fmla="*/ 213 h 214"/>
              <a:gd name="T6" fmla="*/ 68 w 214"/>
              <a:gd name="T7" fmla="*/ 127 h 214"/>
              <a:gd name="T8" fmla="*/ 63 w 214"/>
              <a:gd name="T9" fmla="*/ 126 h 214"/>
              <a:gd name="T10" fmla="*/ 34 w 214"/>
              <a:gd name="T11" fmla="*/ 127 h 214"/>
              <a:gd name="T12" fmla="*/ 1 w 214"/>
              <a:gd name="T13" fmla="*/ 133 h 214"/>
              <a:gd name="T14" fmla="*/ 0 w 214"/>
              <a:gd name="T15" fmla="*/ 133 h 214"/>
              <a:gd name="T16" fmla="*/ 6 w 214"/>
              <a:gd name="T17" fmla="*/ 126 h 214"/>
              <a:gd name="T18" fmla="*/ 40 w 214"/>
              <a:gd name="T19" fmla="*/ 81 h 214"/>
              <a:gd name="T20" fmla="*/ 42 w 214"/>
              <a:gd name="T21" fmla="*/ 80 h 214"/>
              <a:gd name="T22" fmla="*/ 79 w 214"/>
              <a:gd name="T23" fmla="*/ 80 h 214"/>
              <a:gd name="T24" fmla="*/ 81 w 214"/>
              <a:gd name="T25" fmla="*/ 79 h 214"/>
              <a:gd name="T26" fmla="*/ 145 w 214"/>
              <a:gd name="T27" fmla="*/ 15 h 214"/>
              <a:gd name="T28" fmla="*/ 150 w 214"/>
              <a:gd name="T29" fmla="*/ 13 h 214"/>
              <a:gd name="T30" fmla="*/ 213 w 214"/>
              <a:gd name="T31" fmla="*/ 0 h 214"/>
              <a:gd name="T32" fmla="*/ 214 w 214"/>
              <a:gd name="T33" fmla="*/ 0 h 214"/>
              <a:gd name="T34" fmla="*/ 213 w 214"/>
              <a:gd name="T35" fmla="*/ 6 h 214"/>
              <a:gd name="T36" fmla="*/ 204 w 214"/>
              <a:gd name="T37" fmla="*/ 53 h 214"/>
              <a:gd name="T38" fmla="*/ 201 w 214"/>
              <a:gd name="T39" fmla="*/ 66 h 214"/>
              <a:gd name="T40" fmla="*/ 200 w 214"/>
              <a:gd name="T41" fmla="*/ 68 h 214"/>
              <a:gd name="T42" fmla="*/ 139 w 214"/>
              <a:gd name="T43" fmla="*/ 128 h 214"/>
              <a:gd name="T44" fmla="*/ 135 w 214"/>
              <a:gd name="T45" fmla="*/ 133 h 214"/>
              <a:gd name="T46" fmla="*/ 134 w 214"/>
              <a:gd name="T47" fmla="*/ 135 h 214"/>
              <a:gd name="T48" fmla="*/ 134 w 214"/>
              <a:gd name="T49" fmla="*/ 172 h 214"/>
              <a:gd name="T50" fmla="*/ 133 w 214"/>
              <a:gd name="T51" fmla="*/ 175 h 214"/>
              <a:gd name="T52" fmla="*/ 81 w 214"/>
              <a:gd name="T53" fmla="*/ 213 h 214"/>
              <a:gd name="T54" fmla="*/ 81 w 214"/>
              <a:gd name="T55" fmla="*/ 214 h 214"/>
              <a:gd name="T56" fmla="*/ 81 w 214"/>
              <a:gd name="T57" fmla="*/ 213 h 214"/>
              <a:gd name="T58" fmla="*/ 91 w 214"/>
              <a:gd name="T59" fmla="*/ 180 h 214"/>
              <a:gd name="T60" fmla="*/ 91 w 214"/>
              <a:gd name="T61" fmla="*/ 153 h 214"/>
              <a:gd name="T62" fmla="*/ 89 w 214"/>
              <a:gd name="T63" fmla="*/ 1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4" h="214">
                <a:moveTo>
                  <a:pt x="89" y="145"/>
                </a:moveTo>
                <a:cubicBezTo>
                  <a:pt x="59" y="168"/>
                  <a:pt x="30" y="191"/>
                  <a:pt x="1" y="213"/>
                </a:cubicBezTo>
                <a:cubicBezTo>
                  <a:pt x="1" y="213"/>
                  <a:pt x="1" y="213"/>
                  <a:pt x="1" y="213"/>
                </a:cubicBezTo>
                <a:cubicBezTo>
                  <a:pt x="23" y="184"/>
                  <a:pt x="45" y="156"/>
                  <a:pt x="68" y="127"/>
                </a:cubicBezTo>
                <a:cubicBezTo>
                  <a:pt x="66" y="127"/>
                  <a:pt x="64" y="127"/>
                  <a:pt x="63" y="126"/>
                </a:cubicBezTo>
                <a:cubicBezTo>
                  <a:pt x="53" y="125"/>
                  <a:pt x="43" y="126"/>
                  <a:pt x="34" y="127"/>
                </a:cubicBezTo>
                <a:cubicBezTo>
                  <a:pt x="23" y="128"/>
                  <a:pt x="12" y="131"/>
                  <a:pt x="1" y="133"/>
                </a:cubicBezTo>
                <a:cubicBezTo>
                  <a:pt x="1" y="133"/>
                  <a:pt x="1" y="133"/>
                  <a:pt x="0" y="133"/>
                </a:cubicBezTo>
                <a:cubicBezTo>
                  <a:pt x="2" y="131"/>
                  <a:pt x="4" y="128"/>
                  <a:pt x="6" y="126"/>
                </a:cubicBezTo>
                <a:cubicBezTo>
                  <a:pt x="17" y="111"/>
                  <a:pt x="28" y="96"/>
                  <a:pt x="40" y="81"/>
                </a:cubicBezTo>
                <a:cubicBezTo>
                  <a:pt x="40" y="80"/>
                  <a:pt x="41" y="80"/>
                  <a:pt x="42" y="80"/>
                </a:cubicBezTo>
                <a:cubicBezTo>
                  <a:pt x="54" y="80"/>
                  <a:pt x="67" y="80"/>
                  <a:pt x="79" y="80"/>
                </a:cubicBezTo>
                <a:cubicBezTo>
                  <a:pt x="80" y="80"/>
                  <a:pt x="81" y="80"/>
                  <a:pt x="81" y="79"/>
                </a:cubicBezTo>
                <a:cubicBezTo>
                  <a:pt x="103" y="58"/>
                  <a:pt x="124" y="36"/>
                  <a:pt x="145" y="15"/>
                </a:cubicBezTo>
                <a:cubicBezTo>
                  <a:pt x="147" y="14"/>
                  <a:pt x="148" y="13"/>
                  <a:pt x="150" y="13"/>
                </a:cubicBezTo>
                <a:cubicBezTo>
                  <a:pt x="171" y="8"/>
                  <a:pt x="192" y="4"/>
                  <a:pt x="213" y="0"/>
                </a:cubicBezTo>
                <a:cubicBezTo>
                  <a:pt x="213" y="0"/>
                  <a:pt x="214" y="0"/>
                  <a:pt x="214" y="0"/>
                </a:cubicBezTo>
                <a:cubicBezTo>
                  <a:pt x="214" y="2"/>
                  <a:pt x="213" y="4"/>
                  <a:pt x="213" y="6"/>
                </a:cubicBezTo>
                <a:cubicBezTo>
                  <a:pt x="210" y="22"/>
                  <a:pt x="207" y="37"/>
                  <a:pt x="204" y="53"/>
                </a:cubicBezTo>
                <a:cubicBezTo>
                  <a:pt x="203" y="57"/>
                  <a:pt x="202" y="61"/>
                  <a:pt x="201" y="66"/>
                </a:cubicBezTo>
                <a:cubicBezTo>
                  <a:pt x="201" y="66"/>
                  <a:pt x="201" y="67"/>
                  <a:pt x="200" y="68"/>
                </a:cubicBezTo>
                <a:cubicBezTo>
                  <a:pt x="180" y="88"/>
                  <a:pt x="159" y="108"/>
                  <a:pt x="139" y="128"/>
                </a:cubicBezTo>
                <a:cubicBezTo>
                  <a:pt x="138" y="130"/>
                  <a:pt x="136" y="131"/>
                  <a:pt x="135" y="133"/>
                </a:cubicBezTo>
                <a:cubicBezTo>
                  <a:pt x="134" y="133"/>
                  <a:pt x="134" y="134"/>
                  <a:pt x="134" y="135"/>
                </a:cubicBezTo>
                <a:cubicBezTo>
                  <a:pt x="134" y="147"/>
                  <a:pt x="134" y="160"/>
                  <a:pt x="134" y="172"/>
                </a:cubicBezTo>
                <a:cubicBezTo>
                  <a:pt x="134" y="173"/>
                  <a:pt x="134" y="174"/>
                  <a:pt x="133" y="175"/>
                </a:cubicBezTo>
                <a:cubicBezTo>
                  <a:pt x="116" y="187"/>
                  <a:pt x="99" y="200"/>
                  <a:pt x="81" y="213"/>
                </a:cubicBezTo>
                <a:cubicBezTo>
                  <a:pt x="81" y="213"/>
                  <a:pt x="81" y="213"/>
                  <a:pt x="81" y="214"/>
                </a:cubicBezTo>
                <a:cubicBezTo>
                  <a:pt x="81" y="213"/>
                  <a:pt x="81" y="213"/>
                  <a:pt x="81" y="213"/>
                </a:cubicBezTo>
                <a:cubicBezTo>
                  <a:pt x="86" y="202"/>
                  <a:pt x="89" y="191"/>
                  <a:pt x="91" y="180"/>
                </a:cubicBezTo>
                <a:cubicBezTo>
                  <a:pt x="93" y="171"/>
                  <a:pt x="93" y="162"/>
                  <a:pt x="91" y="153"/>
                </a:cubicBezTo>
                <a:cubicBezTo>
                  <a:pt x="90" y="151"/>
                  <a:pt x="89" y="148"/>
                  <a:pt x="89" y="1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141413" y="3233872"/>
            <a:ext cx="360000" cy="367578"/>
            <a:chOff x="3141413" y="3233872"/>
            <a:chExt cx="360000" cy="367578"/>
          </a:xfrm>
        </p:grpSpPr>
        <p:sp>
          <p:nvSpPr>
            <p:cNvPr id="25" name="Freeform 15"/>
            <p:cNvSpPr/>
            <p:nvPr/>
          </p:nvSpPr>
          <p:spPr bwMode="auto">
            <a:xfrm>
              <a:off x="3141413" y="3233872"/>
              <a:ext cx="168632" cy="170526"/>
            </a:xfrm>
            <a:custGeom>
              <a:avLst/>
              <a:gdLst>
                <a:gd name="T0" fmla="*/ 37 w 37"/>
                <a:gd name="T1" fmla="*/ 25 h 37"/>
                <a:gd name="T2" fmla="*/ 37 w 37"/>
                <a:gd name="T3" fmla="*/ 32 h 37"/>
                <a:gd name="T4" fmla="*/ 32 w 37"/>
                <a:gd name="T5" fmla="*/ 37 h 37"/>
                <a:gd name="T6" fmla="*/ 19 w 37"/>
                <a:gd name="T7" fmla="*/ 37 h 37"/>
                <a:gd name="T8" fmla="*/ 4 w 37"/>
                <a:gd name="T9" fmla="*/ 29 h 37"/>
                <a:gd name="T10" fmla="*/ 1 w 37"/>
                <a:gd name="T11" fmla="*/ 16 h 37"/>
                <a:gd name="T12" fmla="*/ 10 w 37"/>
                <a:gd name="T13" fmla="*/ 3 h 37"/>
                <a:gd name="T14" fmla="*/ 21 w 37"/>
                <a:gd name="T15" fmla="*/ 1 h 37"/>
                <a:gd name="T16" fmla="*/ 34 w 37"/>
                <a:gd name="T17" fmla="*/ 10 h 37"/>
                <a:gd name="T18" fmla="*/ 37 w 37"/>
                <a:gd name="T19" fmla="*/ 19 h 37"/>
                <a:gd name="T20" fmla="*/ 37 w 37"/>
                <a:gd name="T21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37" y="25"/>
                  </a:moveTo>
                  <a:cubicBezTo>
                    <a:pt x="37" y="27"/>
                    <a:pt x="37" y="30"/>
                    <a:pt x="37" y="32"/>
                  </a:cubicBezTo>
                  <a:cubicBezTo>
                    <a:pt x="37" y="35"/>
                    <a:pt x="35" y="37"/>
                    <a:pt x="32" y="37"/>
                  </a:cubicBezTo>
                  <a:cubicBezTo>
                    <a:pt x="28" y="37"/>
                    <a:pt x="23" y="37"/>
                    <a:pt x="19" y="37"/>
                  </a:cubicBezTo>
                  <a:cubicBezTo>
                    <a:pt x="12" y="37"/>
                    <a:pt x="7" y="34"/>
                    <a:pt x="4" y="29"/>
                  </a:cubicBezTo>
                  <a:cubicBezTo>
                    <a:pt x="1" y="25"/>
                    <a:pt x="0" y="21"/>
                    <a:pt x="1" y="16"/>
                  </a:cubicBezTo>
                  <a:cubicBezTo>
                    <a:pt x="2" y="10"/>
                    <a:pt x="5" y="6"/>
                    <a:pt x="10" y="3"/>
                  </a:cubicBezTo>
                  <a:cubicBezTo>
                    <a:pt x="13" y="1"/>
                    <a:pt x="17" y="0"/>
                    <a:pt x="21" y="1"/>
                  </a:cubicBezTo>
                  <a:cubicBezTo>
                    <a:pt x="27" y="2"/>
                    <a:pt x="31" y="5"/>
                    <a:pt x="34" y="10"/>
                  </a:cubicBezTo>
                  <a:cubicBezTo>
                    <a:pt x="36" y="13"/>
                    <a:pt x="36" y="16"/>
                    <a:pt x="37" y="19"/>
                  </a:cubicBezTo>
                  <a:cubicBezTo>
                    <a:pt x="37" y="21"/>
                    <a:pt x="37" y="23"/>
                    <a:pt x="37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3141413" y="3430924"/>
              <a:ext cx="168632" cy="164842"/>
            </a:xfrm>
            <a:custGeom>
              <a:avLst/>
              <a:gdLst>
                <a:gd name="T0" fmla="*/ 25 w 37"/>
                <a:gd name="T1" fmla="*/ 0 h 36"/>
                <a:gd name="T2" fmla="*/ 32 w 37"/>
                <a:gd name="T3" fmla="*/ 0 h 36"/>
                <a:gd name="T4" fmla="*/ 37 w 37"/>
                <a:gd name="T5" fmla="*/ 4 h 36"/>
                <a:gd name="T6" fmla="*/ 37 w 37"/>
                <a:gd name="T7" fmla="*/ 18 h 36"/>
                <a:gd name="T8" fmla="*/ 29 w 37"/>
                <a:gd name="T9" fmla="*/ 33 h 36"/>
                <a:gd name="T10" fmla="*/ 16 w 37"/>
                <a:gd name="T11" fmla="*/ 36 h 36"/>
                <a:gd name="T12" fmla="*/ 3 w 37"/>
                <a:gd name="T13" fmla="*/ 27 h 36"/>
                <a:gd name="T14" fmla="*/ 1 w 37"/>
                <a:gd name="T15" fmla="*/ 15 h 36"/>
                <a:gd name="T16" fmla="*/ 10 w 37"/>
                <a:gd name="T17" fmla="*/ 2 h 36"/>
                <a:gd name="T18" fmla="*/ 19 w 37"/>
                <a:gd name="T19" fmla="*/ 0 h 36"/>
                <a:gd name="T20" fmla="*/ 25 w 37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6">
                  <a:moveTo>
                    <a:pt x="25" y="0"/>
                  </a:moveTo>
                  <a:cubicBezTo>
                    <a:pt x="27" y="0"/>
                    <a:pt x="30" y="0"/>
                    <a:pt x="32" y="0"/>
                  </a:cubicBezTo>
                  <a:cubicBezTo>
                    <a:pt x="35" y="0"/>
                    <a:pt x="37" y="1"/>
                    <a:pt x="37" y="4"/>
                  </a:cubicBezTo>
                  <a:cubicBezTo>
                    <a:pt x="37" y="9"/>
                    <a:pt x="37" y="13"/>
                    <a:pt x="37" y="18"/>
                  </a:cubicBezTo>
                  <a:cubicBezTo>
                    <a:pt x="36" y="24"/>
                    <a:pt x="34" y="29"/>
                    <a:pt x="29" y="33"/>
                  </a:cubicBezTo>
                  <a:cubicBezTo>
                    <a:pt x="25" y="35"/>
                    <a:pt x="20" y="36"/>
                    <a:pt x="16" y="36"/>
                  </a:cubicBezTo>
                  <a:cubicBezTo>
                    <a:pt x="10" y="35"/>
                    <a:pt x="6" y="32"/>
                    <a:pt x="3" y="27"/>
                  </a:cubicBezTo>
                  <a:cubicBezTo>
                    <a:pt x="1" y="23"/>
                    <a:pt x="0" y="19"/>
                    <a:pt x="1" y="15"/>
                  </a:cubicBezTo>
                  <a:cubicBezTo>
                    <a:pt x="2" y="9"/>
                    <a:pt x="5" y="5"/>
                    <a:pt x="10" y="2"/>
                  </a:cubicBezTo>
                  <a:cubicBezTo>
                    <a:pt x="12" y="0"/>
                    <a:pt x="16" y="0"/>
                    <a:pt x="19" y="0"/>
                  </a:cubicBezTo>
                  <a:cubicBezTo>
                    <a:pt x="21" y="0"/>
                    <a:pt x="23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3332781" y="3430924"/>
              <a:ext cx="168632" cy="170526"/>
            </a:xfrm>
            <a:custGeom>
              <a:avLst/>
              <a:gdLst>
                <a:gd name="T0" fmla="*/ 12 w 37"/>
                <a:gd name="T1" fmla="*/ 0 h 37"/>
                <a:gd name="T2" fmla="*/ 20 w 37"/>
                <a:gd name="T3" fmla="*/ 0 h 37"/>
                <a:gd name="T4" fmla="*/ 31 w 37"/>
                <a:gd name="T5" fmla="*/ 5 h 37"/>
                <a:gd name="T6" fmla="*/ 36 w 37"/>
                <a:gd name="T7" fmla="*/ 20 h 37"/>
                <a:gd name="T8" fmla="*/ 22 w 37"/>
                <a:gd name="T9" fmla="*/ 36 h 37"/>
                <a:gd name="T10" fmla="*/ 1 w 37"/>
                <a:gd name="T11" fmla="*/ 23 h 37"/>
                <a:gd name="T12" fmla="*/ 0 w 37"/>
                <a:gd name="T13" fmla="*/ 18 h 37"/>
                <a:gd name="T14" fmla="*/ 0 w 37"/>
                <a:gd name="T15" fmla="*/ 4 h 37"/>
                <a:gd name="T16" fmla="*/ 5 w 37"/>
                <a:gd name="T17" fmla="*/ 0 h 37"/>
                <a:gd name="T18" fmla="*/ 12 w 37"/>
                <a:gd name="T19" fmla="*/ 0 h 37"/>
                <a:gd name="T20" fmla="*/ 12 w 37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7">
                  <a:moveTo>
                    <a:pt x="12" y="0"/>
                  </a:moveTo>
                  <a:cubicBezTo>
                    <a:pt x="15" y="0"/>
                    <a:pt x="17" y="0"/>
                    <a:pt x="20" y="0"/>
                  </a:cubicBezTo>
                  <a:cubicBezTo>
                    <a:pt x="24" y="0"/>
                    <a:pt x="28" y="2"/>
                    <a:pt x="31" y="5"/>
                  </a:cubicBezTo>
                  <a:cubicBezTo>
                    <a:pt x="35" y="9"/>
                    <a:pt x="37" y="14"/>
                    <a:pt x="36" y="20"/>
                  </a:cubicBezTo>
                  <a:cubicBezTo>
                    <a:pt x="36" y="28"/>
                    <a:pt x="30" y="34"/>
                    <a:pt x="22" y="36"/>
                  </a:cubicBezTo>
                  <a:cubicBezTo>
                    <a:pt x="13" y="37"/>
                    <a:pt x="4" y="32"/>
                    <a:pt x="1" y="23"/>
                  </a:cubicBezTo>
                  <a:cubicBezTo>
                    <a:pt x="1" y="21"/>
                    <a:pt x="0" y="19"/>
                    <a:pt x="0" y="18"/>
                  </a:cubicBezTo>
                  <a:cubicBezTo>
                    <a:pt x="0" y="13"/>
                    <a:pt x="0" y="9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8"/>
            <p:cNvSpPr>
              <a:spLocks noEditPoints="1"/>
            </p:cNvSpPr>
            <p:nvPr/>
          </p:nvSpPr>
          <p:spPr bwMode="auto">
            <a:xfrm>
              <a:off x="3332781" y="3233872"/>
              <a:ext cx="168632" cy="170526"/>
            </a:xfrm>
            <a:custGeom>
              <a:avLst/>
              <a:gdLst>
                <a:gd name="T0" fmla="*/ 12 w 37"/>
                <a:gd name="T1" fmla="*/ 37 h 37"/>
                <a:gd name="T2" fmla="*/ 5 w 37"/>
                <a:gd name="T3" fmla="*/ 37 h 37"/>
                <a:gd name="T4" fmla="*/ 0 w 37"/>
                <a:gd name="T5" fmla="*/ 32 h 37"/>
                <a:gd name="T6" fmla="*/ 0 w 37"/>
                <a:gd name="T7" fmla="*/ 19 h 37"/>
                <a:gd name="T8" fmla="*/ 8 w 37"/>
                <a:gd name="T9" fmla="*/ 4 h 37"/>
                <a:gd name="T10" fmla="*/ 21 w 37"/>
                <a:gd name="T11" fmla="*/ 1 h 37"/>
                <a:gd name="T12" fmla="*/ 35 w 37"/>
                <a:gd name="T13" fmla="*/ 12 h 37"/>
                <a:gd name="T14" fmla="*/ 34 w 37"/>
                <a:gd name="T15" fmla="*/ 28 h 37"/>
                <a:gd name="T16" fmla="*/ 22 w 37"/>
                <a:gd name="T17" fmla="*/ 36 h 37"/>
                <a:gd name="T18" fmla="*/ 18 w 37"/>
                <a:gd name="T19" fmla="*/ 37 h 37"/>
                <a:gd name="T20" fmla="*/ 12 w 37"/>
                <a:gd name="T21" fmla="*/ 37 h 37"/>
                <a:gd name="T22" fmla="*/ 7 w 37"/>
                <a:gd name="T23" fmla="*/ 31 h 37"/>
                <a:gd name="T24" fmla="*/ 7 w 37"/>
                <a:gd name="T25" fmla="*/ 31 h 37"/>
                <a:gd name="T26" fmla="*/ 18 w 37"/>
                <a:gd name="T27" fmla="*/ 31 h 37"/>
                <a:gd name="T28" fmla="*/ 30 w 37"/>
                <a:gd name="T29" fmla="*/ 17 h 37"/>
                <a:gd name="T30" fmla="*/ 16 w 37"/>
                <a:gd name="T31" fmla="*/ 7 h 37"/>
                <a:gd name="T32" fmla="*/ 7 w 37"/>
                <a:gd name="T33" fmla="*/ 19 h 37"/>
                <a:gd name="T34" fmla="*/ 7 w 37"/>
                <a:gd name="T35" fmla="*/ 29 h 37"/>
                <a:gd name="T36" fmla="*/ 7 w 37"/>
                <a:gd name="T3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12" y="37"/>
                  </a:moveTo>
                  <a:cubicBezTo>
                    <a:pt x="10" y="37"/>
                    <a:pt x="7" y="37"/>
                    <a:pt x="5" y="37"/>
                  </a:cubicBezTo>
                  <a:cubicBezTo>
                    <a:pt x="2" y="37"/>
                    <a:pt x="0" y="35"/>
                    <a:pt x="0" y="32"/>
                  </a:cubicBezTo>
                  <a:cubicBezTo>
                    <a:pt x="0" y="28"/>
                    <a:pt x="0" y="23"/>
                    <a:pt x="0" y="19"/>
                  </a:cubicBezTo>
                  <a:cubicBezTo>
                    <a:pt x="1" y="13"/>
                    <a:pt x="3" y="8"/>
                    <a:pt x="8" y="4"/>
                  </a:cubicBezTo>
                  <a:cubicBezTo>
                    <a:pt x="12" y="1"/>
                    <a:pt x="17" y="0"/>
                    <a:pt x="21" y="1"/>
                  </a:cubicBezTo>
                  <a:cubicBezTo>
                    <a:pt x="28" y="2"/>
                    <a:pt x="32" y="6"/>
                    <a:pt x="35" y="12"/>
                  </a:cubicBezTo>
                  <a:cubicBezTo>
                    <a:pt x="37" y="17"/>
                    <a:pt x="37" y="23"/>
                    <a:pt x="34" y="28"/>
                  </a:cubicBezTo>
                  <a:cubicBezTo>
                    <a:pt x="32" y="32"/>
                    <a:pt x="28" y="35"/>
                    <a:pt x="22" y="36"/>
                  </a:cubicBezTo>
                  <a:cubicBezTo>
                    <a:pt x="21" y="37"/>
                    <a:pt x="20" y="37"/>
                    <a:pt x="18" y="37"/>
                  </a:cubicBezTo>
                  <a:cubicBezTo>
                    <a:pt x="16" y="37"/>
                    <a:pt x="14" y="37"/>
                    <a:pt x="12" y="37"/>
                  </a:cubicBezTo>
                  <a:close/>
                  <a:moveTo>
                    <a:pt x="7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11" y="31"/>
                    <a:pt x="15" y="31"/>
                    <a:pt x="18" y="31"/>
                  </a:cubicBezTo>
                  <a:cubicBezTo>
                    <a:pt x="26" y="30"/>
                    <a:pt x="31" y="24"/>
                    <a:pt x="30" y="17"/>
                  </a:cubicBezTo>
                  <a:cubicBezTo>
                    <a:pt x="29" y="10"/>
                    <a:pt x="23" y="6"/>
                    <a:pt x="16" y="7"/>
                  </a:cubicBezTo>
                  <a:cubicBezTo>
                    <a:pt x="11" y="8"/>
                    <a:pt x="7" y="13"/>
                    <a:pt x="7" y="19"/>
                  </a:cubicBezTo>
                  <a:cubicBezTo>
                    <a:pt x="7" y="22"/>
                    <a:pt x="7" y="26"/>
                    <a:pt x="7" y="29"/>
                  </a:cubicBezTo>
                  <a:cubicBezTo>
                    <a:pt x="7" y="29"/>
                    <a:pt x="7" y="30"/>
                    <a:pt x="7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936421" y="1596220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23030" y="1965552"/>
            <a:ext cx="2509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936421" y="4642968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23030" y="5012300"/>
            <a:ext cx="2509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746910" y="1340688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746910" y="1710020"/>
            <a:ext cx="2509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92990" y="5258365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092990" y="5627697"/>
            <a:ext cx="2509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59218" y="1413095"/>
            <a:ext cx="2509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</a:t>
            </a:r>
            <a:endParaRPr lang="en-US" altLang="zh-CN" sz="1200" dirty="0">
              <a:solidFill>
                <a:srgbClr val="A5A5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3457744" y="1780886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endCxn id="29" idx="3"/>
          </p:cNvCxnSpPr>
          <p:nvPr/>
        </p:nvCxnSpPr>
        <p:spPr>
          <a:xfrm flipH="1">
            <a:off x="3332781" y="1780886"/>
            <a:ext cx="124963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446612" y="4841686"/>
            <a:ext cx="0" cy="576064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3501413" y="5417750"/>
            <a:ext cx="949353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5511833" y="1564862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511834" y="1564862"/>
            <a:ext cx="172880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886098" y="5134339"/>
            <a:ext cx="0" cy="576064"/>
          </a:xfrm>
          <a:prstGeom prst="line">
            <a:avLst/>
          </a:prstGeom>
          <a:ln w="1270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8598365" y="1313294"/>
            <a:ext cx="0" cy="900560"/>
          </a:xfrm>
          <a:prstGeom prst="line">
            <a:avLst/>
          </a:prstGeom>
          <a:ln w="12700">
            <a:solidFill>
              <a:srgbClr val="A5A5A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598366" y="1313294"/>
            <a:ext cx="172880" cy="0"/>
          </a:xfrm>
          <a:prstGeom prst="line">
            <a:avLst/>
          </a:prstGeom>
          <a:ln w="1270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8859218" y="1122974"/>
            <a:ext cx="139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3F40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3F40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Freeform 4@|5FFC:14277081|FBC:16777215|LFC:16777215|LBC:16777215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@|5FFC:2004215|FBC:16777215|LFC:16777215|LBC:16777215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6273907" y="154453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73907" y="3023166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73907" y="450180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31177" y="154453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31177" y="3023166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31177" y="4501801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52542" y="4501801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52542" y="3023166"/>
            <a:ext cx="1363210" cy="1363210"/>
          </a:xfrm>
          <a:prstGeom prst="rect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52542" y="1544531"/>
            <a:ext cx="1363210" cy="1363210"/>
          </a:xfrm>
          <a:prstGeom prst="rect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144000" numCol="1" spcCol="0" rtlCol="0" fromWordArt="0" anchor="b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94413" y="1862351"/>
            <a:ext cx="129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94413" y="4038873"/>
            <a:ext cx="129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0"/>
          <p:cNvSpPr/>
          <p:nvPr/>
        </p:nvSpPr>
        <p:spPr bwMode="auto">
          <a:xfrm>
            <a:off x="9707781" y="4803274"/>
            <a:ext cx="410001" cy="380132"/>
          </a:xfrm>
          <a:custGeom>
            <a:avLst/>
            <a:gdLst>
              <a:gd name="T0" fmla="*/ 47 w 64"/>
              <a:gd name="T1" fmla="*/ 0 h 59"/>
              <a:gd name="T2" fmla="*/ 32 w 64"/>
              <a:gd name="T3" fmla="*/ 11 h 59"/>
              <a:gd name="T4" fmla="*/ 17 w 64"/>
              <a:gd name="T5" fmla="*/ 0 h 59"/>
              <a:gd name="T6" fmla="*/ 0 w 64"/>
              <a:gd name="T7" fmla="*/ 17 h 59"/>
              <a:gd name="T8" fmla="*/ 32 w 64"/>
              <a:gd name="T9" fmla="*/ 59 h 59"/>
              <a:gd name="T10" fmla="*/ 64 w 64"/>
              <a:gd name="T11" fmla="*/ 17 h 59"/>
              <a:gd name="T12" fmla="*/ 47 w 64"/>
              <a:gd name="T1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59">
                <a:moveTo>
                  <a:pt x="47" y="0"/>
                </a:moveTo>
                <a:cubicBezTo>
                  <a:pt x="40" y="0"/>
                  <a:pt x="35" y="5"/>
                  <a:pt x="32" y="11"/>
                </a:cubicBezTo>
                <a:cubicBezTo>
                  <a:pt x="29" y="5"/>
                  <a:pt x="24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36"/>
                  <a:pt x="19" y="41"/>
                  <a:pt x="32" y="59"/>
                </a:cubicBezTo>
                <a:cubicBezTo>
                  <a:pt x="44" y="41"/>
                  <a:pt x="64" y="35"/>
                  <a:pt x="64" y="17"/>
                </a:cubicBezTo>
                <a:cubicBezTo>
                  <a:pt x="64" y="8"/>
                  <a:pt x="56" y="0"/>
                  <a:pt x="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6775875" y="1864484"/>
            <a:ext cx="359273" cy="361652"/>
          </a:xfrm>
          <a:custGeom>
            <a:avLst/>
            <a:gdLst>
              <a:gd name="T0" fmla="*/ 54 w 64"/>
              <a:gd name="T1" fmla="*/ 0 h 64"/>
              <a:gd name="T2" fmla="*/ 64 w 64"/>
              <a:gd name="T3" fmla="*/ 10 h 64"/>
              <a:gd name="T4" fmla="*/ 62 w 64"/>
              <a:gd name="T5" fmla="*/ 16 h 64"/>
              <a:gd name="T6" fmla="*/ 58 w 64"/>
              <a:gd name="T7" fmla="*/ 20 h 64"/>
              <a:gd name="T8" fmla="*/ 44 w 64"/>
              <a:gd name="T9" fmla="*/ 6 h 64"/>
              <a:gd name="T10" fmla="*/ 48 w 64"/>
              <a:gd name="T11" fmla="*/ 2 h 64"/>
              <a:gd name="T12" fmla="*/ 54 w 64"/>
              <a:gd name="T13" fmla="*/ 0 h 64"/>
              <a:gd name="T14" fmla="*/ 4 w 64"/>
              <a:gd name="T15" fmla="*/ 46 h 64"/>
              <a:gd name="T16" fmla="*/ 0 w 64"/>
              <a:gd name="T17" fmla="*/ 64 h 64"/>
              <a:gd name="T18" fmla="*/ 18 w 64"/>
              <a:gd name="T19" fmla="*/ 60 h 64"/>
              <a:gd name="T20" fmla="*/ 55 w 64"/>
              <a:gd name="T21" fmla="*/ 23 h 64"/>
              <a:gd name="T22" fmla="*/ 41 w 64"/>
              <a:gd name="T23" fmla="*/ 9 h 64"/>
              <a:gd name="T24" fmla="*/ 4 w 64"/>
              <a:gd name="T25" fmla="*/ 46 h 64"/>
              <a:gd name="T26" fmla="*/ 45 w 64"/>
              <a:gd name="T27" fmla="*/ 23 h 64"/>
              <a:gd name="T28" fmla="*/ 17 w 64"/>
              <a:gd name="T29" fmla="*/ 51 h 64"/>
              <a:gd name="T30" fmla="*/ 13 w 64"/>
              <a:gd name="T31" fmla="*/ 47 h 64"/>
              <a:gd name="T32" fmla="*/ 41 w 64"/>
              <a:gd name="T33" fmla="*/ 19 h 64"/>
              <a:gd name="T34" fmla="*/ 45 w 64"/>
              <a:gd name="T35" fmla="*/ 2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" h="64">
                <a:moveTo>
                  <a:pt x="54" y="0"/>
                </a:moveTo>
                <a:cubicBezTo>
                  <a:pt x="60" y="0"/>
                  <a:pt x="64" y="4"/>
                  <a:pt x="64" y="10"/>
                </a:cubicBezTo>
                <a:cubicBezTo>
                  <a:pt x="64" y="12"/>
                  <a:pt x="63" y="14"/>
                  <a:pt x="62" y="16"/>
                </a:cubicBezTo>
                <a:cubicBezTo>
                  <a:pt x="58" y="20"/>
                  <a:pt x="58" y="20"/>
                  <a:pt x="58" y="20"/>
                </a:cubicBezTo>
                <a:cubicBezTo>
                  <a:pt x="44" y="6"/>
                  <a:pt x="44" y="6"/>
                  <a:pt x="44" y="6"/>
                </a:cubicBezTo>
                <a:cubicBezTo>
                  <a:pt x="48" y="2"/>
                  <a:pt x="48" y="2"/>
                  <a:pt x="48" y="2"/>
                </a:cubicBezTo>
                <a:cubicBezTo>
                  <a:pt x="50" y="1"/>
                  <a:pt x="52" y="0"/>
                  <a:pt x="54" y="0"/>
                </a:cubicBezTo>
                <a:close/>
                <a:moveTo>
                  <a:pt x="4" y="46"/>
                </a:moveTo>
                <a:cubicBezTo>
                  <a:pt x="0" y="64"/>
                  <a:pt x="0" y="64"/>
                  <a:pt x="0" y="64"/>
                </a:cubicBezTo>
                <a:cubicBezTo>
                  <a:pt x="18" y="60"/>
                  <a:pt x="18" y="60"/>
                  <a:pt x="18" y="60"/>
                </a:cubicBezTo>
                <a:cubicBezTo>
                  <a:pt x="55" y="23"/>
                  <a:pt x="55" y="23"/>
                  <a:pt x="55" y="23"/>
                </a:cubicBezTo>
                <a:cubicBezTo>
                  <a:pt x="41" y="9"/>
                  <a:pt x="41" y="9"/>
                  <a:pt x="41" y="9"/>
                </a:cubicBezTo>
                <a:lnTo>
                  <a:pt x="4" y="46"/>
                </a:lnTo>
                <a:close/>
                <a:moveTo>
                  <a:pt x="45" y="23"/>
                </a:moveTo>
                <a:cubicBezTo>
                  <a:pt x="17" y="51"/>
                  <a:pt x="17" y="51"/>
                  <a:pt x="17" y="51"/>
                </a:cubicBezTo>
                <a:cubicBezTo>
                  <a:pt x="13" y="47"/>
                  <a:pt x="13" y="47"/>
                  <a:pt x="13" y="47"/>
                </a:cubicBezTo>
                <a:cubicBezTo>
                  <a:pt x="41" y="19"/>
                  <a:pt x="41" y="19"/>
                  <a:pt x="41" y="19"/>
                </a:cubicBezTo>
                <a:lnTo>
                  <a:pt x="45" y="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Freeform 30"/>
          <p:cNvSpPr/>
          <p:nvPr/>
        </p:nvSpPr>
        <p:spPr bwMode="auto">
          <a:xfrm>
            <a:off x="8245303" y="1864484"/>
            <a:ext cx="404868" cy="407548"/>
          </a:xfrm>
          <a:custGeom>
            <a:avLst/>
            <a:gdLst>
              <a:gd name="T0" fmla="*/ 64 w 64"/>
              <a:gd name="T1" fmla="*/ 32 h 64"/>
              <a:gd name="T2" fmla="*/ 32 w 64"/>
              <a:gd name="T3" fmla="*/ 0 h 64"/>
              <a:gd name="T4" fmla="*/ 0 w 64"/>
              <a:gd name="T5" fmla="*/ 32 h 64"/>
              <a:gd name="T6" fmla="*/ 2 w 64"/>
              <a:gd name="T7" fmla="*/ 43 h 64"/>
              <a:gd name="T8" fmla="*/ 0 w 64"/>
              <a:gd name="T9" fmla="*/ 50 h 64"/>
              <a:gd name="T10" fmla="*/ 12 w 64"/>
              <a:gd name="T11" fmla="*/ 64 h 64"/>
              <a:gd name="T12" fmla="*/ 12 w 64"/>
              <a:gd name="T13" fmla="*/ 36 h 64"/>
              <a:gd name="T14" fmla="*/ 7 w 64"/>
              <a:gd name="T15" fmla="*/ 38 h 64"/>
              <a:gd name="T16" fmla="*/ 6 w 64"/>
              <a:gd name="T17" fmla="*/ 33 h 64"/>
              <a:gd name="T18" fmla="*/ 32 w 64"/>
              <a:gd name="T19" fmla="*/ 7 h 64"/>
              <a:gd name="T20" fmla="*/ 58 w 64"/>
              <a:gd name="T21" fmla="*/ 33 h 64"/>
              <a:gd name="T22" fmla="*/ 57 w 64"/>
              <a:gd name="T23" fmla="*/ 38 h 64"/>
              <a:gd name="T24" fmla="*/ 52 w 64"/>
              <a:gd name="T25" fmla="*/ 36 h 64"/>
              <a:gd name="T26" fmla="*/ 52 w 64"/>
              <a:gd name="T27" fmla="*/ 64 h 64"/>
              <a:gd name="T28" fmla="*/ 64 w 64"/>
              <a:gd name="T29" fmla="*/ 50 h 64"/>
              <a:gd name="T30" fmla="*/ 62 w 64"/>
              <a:gd name="T31" fmla="*/ 43 h 64"/>
              <a:gd name="T32" fmla="*/ 64 w 64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14"/>
                  <a:pt x="50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"/>
                  <a:pt x="1" y="40"/>
                  <a:pt x="2" y="43"/>
                </a:cubicBezTo>
                <a:cubicBezTo>
                  <a:pt x="1" y="45"/>
                  <a:pt x="0" y="47"/>
                  <a:pt x="0" y="50"/>
                </a:cubicBezTo>
                <a:cubicBezTo>
                  <a:pt x="0" y="57"/>
                  <a:pt x="5" y="63"/>
                  <a:pt x="12" y="64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6"/>
                  <a:pt x="8" y="37"/>
                  <a:pt x="7" y="38"/>
                </a:cubicBezTo>
                <a:cubicBezTo>
                  <a:pt x="6" y="36"/>
                  <a:pt x="6" y="35"/>
                  <a:pt x="6" y="33"/>
                </a:cubicBezTo>
                <a:cubicBezTo>
                  <a:pt x="6" y="19"/>
                  <a:pt x="18" y="7"/>
                  <a:pt x="32" y="7"/>
                </a:cubicBezTo>
                <a:cubicBezTo>
                  <a:pt x="46" y="7"/>
                  <a:pt x="58" y="19"/>
                  <a:pt x="58" y="33"/>
                </a:cubicBezTo>
                <a:cubicBezTo>
                  <a:pt x="58" y="35"/>
                  <a:pt x="58" y="36"/>
                  <a:pt x="57" y="38"/>
                </a:cubicBezTo>
                <a:cubicBezTo>
                  <a:pt x="56" y="37"/>
                  <a:pt x="54" y="36"/>
                  <a:pt x="52" y="36"/>
                </a:cubicBezTo>
                <a:cubicBezTo>
                  <a:pt x="52" y="64"/>
                  <a:pt x="52" y="64"/>
                  <a:pt x="52" y="64"/>
                </a:cubicBezTo>
                <a:cubicBezTo>
                  <a:pt x="59" y="63"/>
                  <a:pt x="64" y="57"/>
                  <a:pt x="64" y="50"/>
                </a:cubicBezTo>
                <a:cubicBezTo>
                  <a:pt x="64" y="47"/>
                  <a:pt x="63" y="45"/>
                  <a:pt x="62" y="43"/>
                </a:cubicBezTo>
                <a:cubicBezTo>
                  <a:pt x="63" y="40"/>
                  <a:pt x="64" y="36"/>
                  <a:pt x="64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Freeform 45"/>
          <p:cNvSpPr/>
          <p:nvPr/>
        </p:nvSpPr>
        <p:spPr bwMode="auto">
          <a:xfrm>
            <a:off x="9770562" y="1877820"/>
            <a:ext cx="347220" cy="394212"/>
          </a:xfrm>
          <a:custGeom>
            <a:avLst/>
            <a:gdLst>
              <a:gd name="T0" fmla="*/ 52 w 56"/>
              <a:gd name="T1" fmla="*/ 8 h 64"/>
              <a:gd name="T2" fmla="*/ 52 w 56"/>
              <a:gd name="T3" fmla="*/ 60 h 64"/>
              <a:gd name="T4" fmla="*/ 10 w 56"/>
              <a:gd name="T5" fmla="*/ 60 h 64"/>
              <a:gd name="T6" fmla="*/ 4 w 56"/>
              <a:gd name="T7" fmla="*/ 54 h 64"/>
              <a:gd name="T8" fmla="*/ 10 w 56"/>
              <a:gd name="T9" fmla="*/ 48 h 64"/>
              <a:gd name="T10" fmla="*/ 48 w 56"/>
              <a:gd name="T11" fmla="*/ 48 h 64"/>
              <a:gd name="T12" fmla="*/ 48 w 56"/>
              <a:gd name="T13" fmla="*/ 0 h 64"/>
              <a:gd name="T14" fmla="*/ 8 w 56"/>
              <a:gd name="T15" fmla="*/ 0 h 64"/>
              <a:gd name="T16" fmla="*/ 0 w 56"/>
              <a:gd name="T17" fmla="*/ 8 h 64"/>
              <a:gd name="T18" fmla="*/ 0 w 56"/>
              <a:gd name="T19" fmla="*/ 56 h 64"/>
              <a:gd name="T20" fmla="*/ 8 w 56"/>
              <a:gd name="T21" fmla="*/ 64 h 64"/>
              <a:gd name="T22" fmla="*/ 56 w 56"/>
              <a:gd name="T23" fmla="*/ 64 h 64"/>
              <a:gd name="T24" fmla="*/ 56 w 56"/>
              <a:gd name="T25" fmla="*/ 8 h 64"/>
              <a:gd name="T26" fmla="*/ 52 w 56"/>
              <a:gd name="T27" fmla="*/ 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6" h="64">
                <a:moveTo>
                  <a:pt x="52" y="8"/>
                </a:moveTo>
                <a:cubicBezTo>
                  <a:pt x="52" y="60"/>
                  <a:pt x="52" y="60"/>
                  <a:pt x="52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7" y="60"/>
                  <a:pt x="4" y="57"/>
                  <a:pt x="4" y="54"/>
                </a:cubicBezTo>
                <a:cubicBezTo>
                  <a:pt x="4" y="51"/>
                  <a:pt x="7" y="48"/>
                  <a:pt x="10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48" y="0"/>
                  <a:pt x="48" y="0"/>
                  <a:pt x="48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0"/>
                  <a:pt x="4" y="64"/>
                  <a:pt x="8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8"/>
                  <a:pt x="56" y="8"/>
                  <a:pt x="56" y="8"/>
                </a:cubicBezTo>
                <a:lnTo>
                  <a:pt x="52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Freeform 92"/>
          <p:cNvSpPr>
            <a:spLocks noEditPoints="1"/>
          </p:cNvSpPr>
          <p:nvPr/>
        </p:nvSpPr>
        <p:spPr bwMode="auto">
          <a:xfrm>
            <a:off x="6717059" y="3320395"/>
            <a:ext cx="400658" cy="400658"/>
          </a:xfrm>
          <a:custGeom>
            <a:avLst/>
            <a:gdLst>
              <a:gd name="T0" fmla="*/ 60 w 63"/>
              <a:gd name="T1" fmla="*/ 0 h 63"/>
              <a:gd name="T2" fmla="*/ 36 w 63"/>
              <a:gd name="T3" fmla="*/ 0 h 63"/>
              <a:gd name="T4" fmla="*/ 31 w 63"/>
              <a:gd name="T5" fmla="*/ 2 h 63"/>
              <a:gd name="T6" fmla="*/ 1 w 63"/>
              <a:gd name="T7" fmla="*/ 32 h 63"/>
              <a:gd name="T8" fmla="*/ 1 w 63"/>
              <a:gd name="T9" fmla="*/ 36 h 63"/>
              <a:gd name="T10" fmla="*/ 27 w 63"/>
              <a:gd name="T11" fmla="*/ 62 h 63"/>
              <a:gd name="T12" fmla="*/ 31 w 63"/>
              <a:gd name="T13" fmla="*/ 62 h 63"/>
              <a:gd name="T14" fmla="*/ 61 w 63"/>
              <a:gd name="T15" fmla="*/ 32 h 63"/>
              <a:gd name="T16" fmla="*/ 63 w 63"/>
              <a:gd name="T17" fmla="*/ 27 h 63"/>
              <a:gd name="T18" fmla="*/ 63 w 63"/>
              <a:gd name="T19" fmla="*/ 3 h 63"/>
              <a:gd name="T20" fmla="*/ 60 w 63"/>
              <a:gd name="T21" fmla="*/ 0 h 63"/>
              <a:gd name="T22" fmla="*/ 45 w 63"/>
              <a:gd name="T23" fmla="*/ 24 h 63"/>
              <a:gd name="T24" fmla="*/ 39 w 63"/>
              <a:gd name="T25" fmla="*/ 18 h 63"/>
              <a:gd name="T26" fmla="*/ 45 w 63"/>
              <a:gd name="T27" fmla="*/ 12 h 63"/>
              <a:gd name="T28" fmla="*/ 51 w 63"/>
              <a:gd name="T29" fmla="*/ 18 h 63"/>
              <a:gd name="T30" fmla="*/ 45 w 63"/>
              <a:gd name="T31" fmla="*/ 2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" h="63">
                <a:moveTo>
                  <a:pt x="60" y="0"/>
                </a:move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1"/>
                  <a:pt x="31" y="2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3"/>
                  <a:pt x="0" y="35"/>
                  <a:pt x="1" y="36"/>
                </a:cubicBezTo>
                <a:cubicBezTo>
                  <a:pt x="27" y="62"/>
                  <a:pt x="27" y="62"/>
                  <a:pt x="27" y="62"/>
                </a:cubicBezTo>
                <a:cubicBezTo>
                  <a:pt x="28" y="63"/>
                  <a:pt x="30" y="63"/>
                  <a:pt x="31" y="62"/>
                </a:cubicBezTo>
                <a:cubicBezTo>
                  <a:pt x="61" y="32"/>
                  <a:pt x="61" y="32"/>
                  <a:pt x="61" y="32"/>
                </a:cubicBezTo>
                <a:cubicBezTo>
                  <a:pt x="62" y="31"/>
                  <a:pt x="63" y="29"/>
                  <a:pt x="63" y="27"/>
                </a:cubicBezTo>
                <a:cubicBezTo>
                  <a:pt x="63" y="3"/>
                  <a:pt x="63" y="3"/>
                  <a:pt x="63" y="3"/>
                </a:cubicBezTo>
                <a:cubicBezTo>
                  <a:pt x="63" y="1"/>
                  <a:pt x="62" y="0"/>
                  <a:pt x="60" y="0"/>
                </a:cubicBezTo>
                <a:close/>
                <a:moveTo>
                  <a:pt x="45" y="24"/>
                </a:moveTo>
                <a:cubicBezTo>
                  <a:pt x="42" y="24"/>
                  <a:pt x="39" y="21"/>
                  <a:pt x="39" y="18"/>
                </a:cubicBezTo>
                <a:cubicBezTo>
                  <a:pt x="39" y="15"/>
                  <a:pt x="42" y="12"/>
                  <a:pt x="45" y="12"/>
                </a:cubicBezTo>
                <a:cubicBezTo>
                  <a:pt x="48" y="12"/>
                  <a:pt x="51" y="15"/>
                  <a:pt x="51" y="18"/>
                </a:cubicBezTo>
                <a:cubicBezTo>
                  <a:pt x="51" y="21"/>
                  <a:pt x="48" y="24"/>
                  <a:pt x="45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Freeform 84"/>
          <p:cNvSpPr>
            <a:spLocks noEditPoints="1"/>
          </p:cNvSpPr>
          <p:nvPr/>
        </p:nvSpPr>
        <p:spPr bwMode="auto">
          <a:xfrm>
            <a:off x="8195836" y="3323967"/>
            <a:ext cx="503802" cy="440828"/>
          </a:xfrm>
          <a:custGeom>
            <a:avLst/>
            <a:gdLst>
              <a:gd name="T0" fmla="*/ 152 w 152"/>
              <a:gd name="T1" fmla="*/ 38 h 133"/>
              <a:gd name="T2" fmla="*/ 76 w 152"/>
              <a:gd name="T3" fmla="*/ 0 h 133"/>
              <a:gd name="T4" fmla="*/ 0 w 152"/>
              <a:gd name="T5" fmla="*/ 38 h 133"/>
              <a:gd name="T6" fmla="*/ 76 w 152"/>
              <a:gd name="T7" fmla="*/ 76 h 133"/>
              <a:gd name="T8" fmla="*/ 152 w 152"/>
              <a:gd name="T9" fmla="*/ 38 h 133"/>
              <a:gd name="T10" fmla="*/ 76 w 152"/>
              <a:gd name="T11" fmla="*/ 12 h 133"/>
              <a:gd name="T12" fmla="*/ 126 w 152"/>
              <a:gd name="T13" fmla="*/ 38 h 133"/>
              <a:gd name="T14" fmla="*/ 76 w 152"/>
              <a:gd name="T15" fmla="*/ 64 h 133"/>
              <a:gd name="T16" fmla="*/ 26 w 152"/>
              <a:gd name="T17" fmla="*/ 38 h 133"/>
              <a:gd name="T18" fmla="*/ 76 w 152"/>
              <a:gd name="T19" fmla="*/ 12 h 133"/>
              <a:gd name="T20" fmla="*/ 137 w 152"/>
              <a:gd name="T21" fmla="*/ 59 h 133"/>
              <a:gd name="T22" fmla="*/ 152 w 152"/>
              <a:gd name="T23" fmla="*/ 66 h 133"/>
              <a:gd name="T24" fmla="*/ 76 w 152"/>
              <a:gd name="T25" fmla="*/ 104 h 133"/>
              <a:gd name="T26" fmla="*/ 0 w 152"/>
              <a:gd name="T27" fmla="*/ 66 h 133"/>
              <a:gd name="T28" fmla="*/ 15 w 152"/>
              <a:gd name="T29" fmla="*/ 59 h 133"/>
              <a:gd name="T30" fmla="*/ 76 w 152"/>
              <a:gd name="T31" fmla="*/ 90 h 133"/>
              <a:gd name="T32" fmla="*/ 137 w 152"/>
              <a:gd name="T33" fmla="*/ 59 h 133"/>
              <a:gd name="T34" fmla="*/ 137 w 152"/>
              <a:gd name="T35" fmla="*/ 88 h 133"/>
              <a:gd name="T36" fmla="*/ 152 w 152"/>
              <a:gd name="T37" fmla="*/ 95 h 133"/>
              <a:gd name="T38" fmla="*/ 76 w 152"/>
              <a:gd name="T39" fmla="*/ 133 h 133"/>
              <a:gd name="T40" fmla="*/ 0 w 152"/>
              <a:gd name="T41" fmla="*/ 95 h 133"/>
              <a:gd name="T42" fmla="*/ 15 w 152"/>
              <a:gd name="T43" fmla="*/ 88 h 133"/>
              <a:gd name="T44" fmla="*/ 76 w 152"/>
              <a:gd name="T45" fmla="*/ 119 h 133"/>
              <a:gd name="T46" fmla="*/ 137 w 152"/>
              <a:gd name="T47" fmla="*/ 88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2" h="133">
                <a:moveTo>
                  <a:pt x="152" y="38"/>
                </a:moveTo>
                <a:lnTo>
                  <a:pt x="76" y="0"/>
                </a:lnTo>
                <a:lnTo>
                  <a:pt x="0" y="38"/>
                </a:lnTo>
                <a:lnTo>
                  <a:pt x="76" y="76"/>
                </a:lnTo>
                <a:lnTo>
                  <a:pt x="152" y="38"/>
                </a:lnTo>
                <a:close/>
                <a:moveTo>
                  <a:pt x="76" y="12"/>
                </a:moveTo>
                <a:lnTo>
                  <a:pt x="126" y="38"/>
                </a:lnTo>
                <a:lnTo>
                  <a:pt x="76" y="64"/>
                </a:lnTo>
                <a:lnTo>
                  <a:pt x="26" y="38"/>
                </a:lnTo>
                <a:lnTo>
                  <a:pt x="76" y="12"/>
                </a:lnTo>
                <a:close/>
                <a:moveTo>
                  <a:pt x="137" y="59"/>
                </a:moveTo>
                <a:lnTo>
                  <a:pt x="152" y="66"/>
                </a:lnTo>
                <a:lnTo>
                  <a:pt x="76" y="104"/>
                </a:lnTo>
                <a:lnTo>
                  <a:pt x="0" y="66"/>
                </a:lnTo>
                <a:lnTo>
                  <a:pt x="15" y="59"/>
                </a:lnTo>
                <a:lnTo>
                  <a:pt x="76" y="90"/>
                </a:lnTo>
                <a:lnTo>
                  <a:pt x="137" y="59"/>
                </a:lnTo>
                <a:close/>
                <a:moveTo>
                  <a:pt x="137" y="88"/>
                </a:moveTo>
                <a:lnTo>
                  <a:pt x="152" y="95"/>
                </a:lnTo>
                <a:lnTo>
                  <a:pt x="76" y="133"/>
                </a:lnTo>
                <a:lnTo>
                  <a:pt x="0" y="95"/>
                </a:lnTo>
                <a:lnTo>
                  <a:pt x="15" y="88"/>
                </a:lnTo>
                <a:lnTo>
                  <a:pt x="76" y="119"/>
                </a:lnTo>
                <a:lnTo>
                  <a:pt x="137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Freeform 164"/>
          <p:cNvSpPr>
            <a:spLocks noEditPoints="1"/>
          </p:cNvSpPr>
          <p:nvPr/>
        </p:nvSpPr>
        <p:spPr bwMode="auto">
          <a:xfrm>
            <a:off x="9655470" y="3360064"/>
            <a:ext cx="514622" cy="460132"/>
          </a:xfrm>
          <a:custGeom>
            <a:avLst/>
            <a:gdLst>
              <a:gd name="T0" fmla="*/ 68 w 72"/>
              <a:gd name="T1" fmla="*/ 56 h 64"/>
              <a:gd name="T2" fmla="*/ 72 w 72"/>
              <a:gd name="T3" fmla="*/ 63 h 64"/>
              <a:gd name="T4" fmla="*/ 72 w 72"/>
              <a:gd name="T5" fmla="*/ 64 h 64"/>
              <a:gd name="T6" fmla="*/ 70 w 72"/>
              <a:gd name="T7" fmla="*/ 64 h 64"/>
              <a:gd name="T8" fmla="*/ 59 w 72"/>
              <a:gd name="T9" fmla="*/ 59 h 64"/>
              <a:gd name="T10" fmla="*/ 54 w 72"/>
              <a:gd name="T11" fmla="*/ 60 h 64"/>
              <a:gd name="T12" fmla="*/ 36 w 72"/>
              <a:gd name="T13" fmla="*/ 44 h 64"/>
              <a:gd name="T14" fmla="*/ 54 w 72"/>
              <a:gd name="T15" fmla="*/ 28 h 64"/>
              <a:gd name="T16" fmla="*/ 72 w 72"/>
              <a:gd name="T17" fmla="*/ 44 h 64"/>
              <a:gd name="T18" fmla="*/ 69 w 72"/>
              <a:gd name="T19" fmla="*/ 53 h 64"/>
              <a:gd name="T20" fmla="*/ 68 w 72"/>
              <a:gd name="T21" fmla="*/ 56 h 64"/>
              <a:gd name="T22" fmla="*/ 32 w 72"/>
              <a:gd name="T23" fmla="*/ 0 h 64"/>
              <a:gd name="T24" fmla="*/ 64 w 72"/>
              <a:gd name="T25" fmla="*/ 25 h 64"/>
              <a:gd name="T26" fmla="*/ 54 w 72"/>
              <a:gd name="T27" fmla="*/ 23 h 64"/>
              <a:gd name="T28" fmla="*/ 38 w 72"/>
              <a:gd name="T29" fmla="*/ 29 h 64"/>
              <a:gd name="T30" fmla="*/ 31 w 72"/>
              <a:gd name="T31" fmla="*/ 44 h 64"/>
              <a:gd name="T32" fmla="*/ 33 w 72"/>
              <a:gd name="T33" fmla="*/ 52 h 64"/>
              <a:gd name="T34" fmla="*/ 32 w 72"/>
              <a:gd name="T35" fmla="*/ 52 h 64"/>
              <a:gd name="T36" fmla="*/ 27 w 72"/>
              <a:gd name="T37" fmla="*/ 52 h 64"/>
              <a:gd name="T38" fmla="*/ 4 w 72"/>
              <a:gd name="T39" fmla="*/ 60 h 64"/>
              <a:gd name="T40" fmla="*/ 4 w 72"/>
              <a:gd name="T41" fmla="*/ 58 h 64"/>
              <a:gd name="T42" fmla="*/ 12 w 72"/>
              <a:gd name="T43" fmla="*/ 48 h 64"/>
              <a:gd name="T44" fmla="*/ 12 w 72"/>
              <a:gd name="T45" fmla="*/ 46 h 64"/>
              <a:gd name="T46" fmla="*/ 0 w 72"/>
              <a:gd name="T47" fmla="*/ 26 h 64"/>
              <a:gd name="T48" fmla="*/ 32 w 72"/>
              <a:gd name="T4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64">
                <a:moveTo>
                  <a:pt x="68" y="56"/>
                </a:moveTo>
                <a:cubicBezTo>
                  <a:pt x="68" y="59"/>
                  <a:pt x="70" y="62"/>
                  <a:pt x="72" y="63"/>
                </a:cubicBezTo>
                <a:cubicBezTo>
                  <a:pt x="72" y="64"/>
                  <a:pt x="72" y="64"/>
                  <a:pt x="72" y="64"/>
                </a:cubicBezTo>
                <a:cubicBezTo>
                  <a:pt x="71" y="64"/>
                  <a:pt x="71" y="64"/>
                  <a:pt x="70" y="64"/>
                </a:cubicBezTo>
                <a:cubicBezTo>
                  <a:pt x="66" y="64"/>
                  <a:pt x="62" y="62"/>
                  <a:pt x="59" y="59"/>
                </a:cubicBezTo>
                <a:cubicBezTo>
                  <a:pt x="58" y="60"/>
                  <a:pt x="56" y="60"/>
                  <a:pt x="54" y="60"/>
                </a:cubicBezTo>
                <a:cubicBezTo>
                  <a:pt x="44" y="60"/>
                  <a:pt x="36" y="53"/>
                  <a:pt x="36" y="44"/>
                </a:cubicBezTo>
                <a:cubicBezTo>
                  <a:pt x="36" y="35"/>
                  <a:pt x="44" y="28"/>
                  <a:pt x="54" y="28"/>
                </a:cubicBezTo>
                <a:cubicBezTo>
                  <a:pt x="64" y="28"/>
                  <a:pt x="72" y="35"/>
                  <a:pt x="72" y="44"/>
                </a:cubicBezTo>
                <a:cubicBezTo>
                  <a:pt x="72" y="47"/>
                  <a:pt x="71" y="51"/>
                  <a:pt x="69" y="53"/>
                </a:cubicBezTo>
                <a:cubicBezTo>
                  <a:pt x="68" y="54"/>
                  <a:pt x="68" y="55"/>
                  <a:pt x="68" y="56"/>
                </a:cubicBezTo>
                <a:close/>
                <a:moveTo>
                  <a:pt x="32" y="0"/>
                </a:moveTo>
                <a:cubicBezTo>
                  <a:pt x="49" y="0"/>
                  <a:pt x="64" y="11"/>
                  <a:pt x="64" y="25"/>
                </a:cubicBezTo>
                <a:cubicBezTo>
                  <a:pt x="61" y="24"/>
                  <a:pt x="58" y="23"/>
                  <a:pt x="54" y="23"/>
                </a:cubicBezTo>
                <a:cubicBezTo>
                  <a:pt x="48" y="23"/>
                  <a:pt x="42" y="25"/>
                  <a:pt x="38" y="29"/>
                </a:cubicBezTo>
                <a:cubicBezTo>
                  <a:pt x="34" y="33"/>
                  <a:pt x="31" y="38"/>
                  <a:pt x="31" y="44"/>
                </a:cubicBezTo>
                <a:cubicBezTo>
                  <a:pt x="31" y="47"/>
                  <a:pt x="32" y="49"/>
                  <a:pt x="33" y="52"/>
                </a:cubicBezTo>
                <a:cubicBezTo>
                  <a:pt x="33" y="52"/>
                  <a:pt x="32" y="52"/>
                  <a:pt x="32" y="52"/>
                </a:cubicBezTo>
                <a:cubicBezTo>
                  <a:pt x="30" y="52"/>
                  <a:pt x="29" y="52"/>
                  <a:pt x="27" y="52"/>
                </a:cubicBezTo>
                <a:cubicBezTo>
                  <a:pt x="20" y="59"/>
                  <a:pt x="12" y="60"/>
                  <a:pt x="4" y="60"/>
                </a:cubicBezTo>
                <a:cubicBezTo>
                  <a:pt x="4" y="58"/>
                  <a:pt x="4" y="58"/>
                  <a:pt x="4" y="58"/>
                </a:cubicBezTo>
                <a:cubicBezTo>
                  <a:pt x="8" y="56"/>
                  <a:pt x="12" y="52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5" y="41"/>
                  <a:pt x="0" y="34"/>
                  <a:pt x="0" y="26"/>
                </a:cubicBezTo>
                <a:cubicBezTo>
                  <a:pt x="0" y="12"/>
                  <a:pt x="14" y="0"/>
                  <a:pt x="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" name="Freeform 232"/>
          <p:cNvSpPr>
            <a:spLocks noEditPoints="1"/>
          </p:cNvSpPr>
          <p:nvPr/>
        </p:nvSpPr>
        <p:spPr bwMode="auto">
          <a:xfrm>
            <a:off x="6764733" y="4803274"/>
            <a:ext cx="400104" cy="447524"/>
          </a:xfrm>
          <a:custGeom>
            <a:avLst/>
            <a:gdLst>
              <a:gd name="T0" fmla="*/ 28 w 57"/>
              <a:gd name="T1" fmla="*/ 36 h 64"/>
              <a:gd name="T2" fmla="*/ 28 w 57"/>
              <a:gd name="T3" fmla="*/ 8 h 64"/>
              <a:gd name="T4" fmla="*/ 0 w 57"/>
              <a:gd name="T5" fmla="*/ 36 h 64"/>
              <a:gd name="T6" fmla="*/ 28 w 57"/>
              <a:gd name="T7" fmla="*/ 64 h 64"/>
              <a:gd name="T8" fmla="*/ 56 w 57"/>
              <a:gd name="T9" fmla="*/ 36 h 64"/>
              <a:gd name="T10" fmla="*/ 53 w 57"/>
              <a:gd name="T11" fmla="*/ 23 h 64"/>
              <a:gd name="T12" fmla="*/ 28 w 57"/>
              <a:gd name="T13" fmla="*/ 36 h 64"/>
              <a:gd name="T14" fmla="*/ 57 w 57"/>
              <a:gd name="T15" fmla="*/ 15 h 64"/>
              <a:gd name="T16" fmla="*/ 32 w 57"/>
              <a:gd name="T17" fmla="*/ 0 h 64"/>
              <a:gd name="T18" fmla="*/ 32 w 57"/>
              <a:gd name="T19" fmla="*/ 28 h 64"/>
              <a:gd name="T20" fmla="*/ 57 w 57"/>
              <a:gd name="T21" fmla="*/ 1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" h="64">
                <a:moveTo>
                  <a:pt x="28" y="36"/>
                </a:moveTo>
                <a:cubicBezTo>
                  <a:pt x="28" y="8"/>
                  <a:pt x="28" y="8"/>
                  <a:pt x="28" y="8"/>
                </a:cubicBezTo>
                <a:cubicBezTo>
                  <a:pt x="13" y="8"/>
                  <a:pt x="0" y="21"/>
                  <a:pt x="0" y="36"/>
                </a:cubicBezTo>
                <a:cubicBezTo>
                  <a:pt x="0" y="51"/>
                  <a:pt x="13" y="64"/>
                  <a:pt x="28" y="64"/>
                </a:cubicBezTo>
                <a:cubicBezTo>
                  <a:pt x="43" y="64"/>
                  <a:pt x="56" y="51"/>
                  <a:pt x="56" y="36"/>
                </a:cubicBezTo>
                <a:cubicBezTo>
                  <a:pt x="56" y="31"/>
                  <a:pt x="55" y="27"/>
                  <a:pt x="53" y="23"/>
                </a:cubicBezTo>
                <a:lnTo>
                  <a:pt x="28" y="36"/>
                </a:lnTo>
                <a:close/>
                <a:moveTo>
                  <a:pt x="57" y="15"/>
                </a:moveTo>
                <a:cubicBezTo>
                  <a:pt x="52" y="6"/>
                  <a:pt x="43" y="0"/>
                  <a:pt x="32" y="0"/>
                </a:cubicBezTo>
                <a:cubicBezTo>
                  <a:pt x="32" y="28"/>
                  <a:pt x="32" y="28"/>
                  <a:pt x="32" y="28"/>
                </a:cubicBezTo>
                <a:lnTo>
                  <a:pt x="57" y="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" name="Freeform 150"/>
          <p:cNvSpPr>
            <a:spLocks noEditPoints="1"/>
          </p:cNvSpPr>
          <p:nvPr/>
        </p:nvSpPr>
        <p:spPr bwMode="auto">
          <a:xfrm>
            <a:off x="8195836" y="4803274"/>
            <a:ext cx="441210" cy="412183"/>
          </a:xfrm>
          <a:custGeom>
            <a:avLst/>
            <a:gdLst>
              <a:gd name="T0" fmla="*/ 76 w 152"/>
              <a:gd name="T1" fmla="*/ 76 h 142"/>
              <a:gd name="T2" fmla="*/ 114 w 152"/>
              <a:gd name="T3" fmla="*/ 38 h 142"/>
              <a:gd name="T4" fmla="*/ 86 w 152"/>
              <a:gd name="T5" fmla="*/ 38 h 142"/>
              <a:gd name="T6" fmla="*/ 86 w 152"/>
              <a:gd name="T7" fmla="*/ 0 h 142"/>
              <a:gd name="T8" fmla="*/ 67 w 152"/>
              <a:gd name="T9" fmla="*/ 0 h 142"/>
              <a:gd name="T10" fmla="*/ 67 w 152"/>
              <a:gd name="T11" fmla="*/ 38 h 142"/>
              <a:gd name="T12" fmla="*/ 38 w 152"/>
              <a:gd name="T13" fmla="*/ 38 h 142"/>
              <a:gd name="T14" fmla="*/ 76 w 152"/>
              <a:gd name="T15" fmla="*/ 76 h 142"/>
              <a:gd name="T16" fmla="*/ 112 w 152"/>
              <a:gd name="T17" fmla="*/ 59 h 142"/>
              <a:gd name="T18" fmla="*/ 100 w 152"/>
              <a:gd name="T19" fmla="*/ 71 h 142"/>
              <a:gd name="T20" fmla="*/ 138 w 152"/>
              <a:gd name="T21" fmla="*/ 85 h 142"/>
              <a:gd name="T22" fmla="*/ 76 w 152"/>
              <a:gd name="T23" fmla="*/ 109 h 142"/>
              <a:gd name="T24" fmla="*/ 15 w 152"/>
              <a:gd name="T25" fmla="*/ 85 h 142"/>
              <a:gd name="T26" fmla="*/ 52 w 152"/>
              <a:gd name="T27" fmla="*/ 71 h 142"/>
              <a:gd name="T28" fmla="*/ 41 w 152"/>
              <a:gd name="T29" fmla="*/ 59 h 142"/>
              <a:gd name="T30" fmla="*/ 0 w 152"/>
              <a:gd name="T31" fmla="*/ 76 h 142"/>
              <a:gd name="T32" fmla="*/ 0 w 152"/>
              <a:gd name="T33" fmla="*/ 113 h 142"/>
              <a:gd name="T34" fmla="*/ 76 w 152"/>
              <a:gd name="T35" fmla="*/ 142 h 142"/>
              <a:gd name="T36" fmla="*/ 152 w 152"/>
              <a:gd name="T37" fmla="*/ 113 h 142"/>
              <a:gd name="T38" fmla="*/ 152 w 152"/>
              <a:gd name="T39" fmla="*/ 76 h 142"/>
              <a:gd name="T40" fmla="*/ 112 w 152"/>
              <a:gd name="T41" fmla="*/ 5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2" h="142">
                <a:moveTo>
                  <a:pt x="76" y="76"/>
                </a:moveTo>
                <a:lnTo>
                  <a:pt x="114" y="38"/>
                </a:lnTo>
                <a:lnTo>
                  <a:pt x="86" y="38"/>
                </a:lnTo>
                <a:lnTo>
                  <a:pt x="86" y="0"/>
                </a:lnTo>
                <a:lnTo>
                  <a:pt x="67" y="0"/>
                </a:lnTo>
                <a:lnTo>
                  <a:pt x="67" y="38"/>
                </a:lnTo>
                <a:lnTo>
                  <a:pt x="38" y="38"/>
                </a:lnTo>
                <a:lnTo>
                  <a:pt x="76" y="76"/>
                </a:lnTo>
                <a:close/>
                <a:moveTo>
                  <a:pt x="112" y="59"/>
                </a:moveTo>
                <a:lnTo>
                  <a:pt x="100" y="71"/>
                </a:lnTo>
                <a:lnTo>
                  <a:pt x="138" y="85"/>
                </a:lnTo>
                <a:lnTo>
                  <a:pt x="76" y="109"/>
                </a:lnTo>
                <a:lnTo>
                  <a:pt x="15" y="85"/>
                </a:lnTo>
                <a:lnTo>
                  <a:pt x="52" y="71"/>
                </a:lnTo>
                <a:lnTo>
                  <a:pt x="41" y="59"/>
                </a:lnTo>
                <a:lnTo>
                  <a:pt x="0" y="76"/>
                </a:lnTo>
                <a:lnTo>
                  <a:pt x="0" y="113"/>
                </a:lnTo>
                <a:lnTo>
                  <a:pt x="76" y="142"/>
                </a:lnTo>
                <a:lnTo>
                  <a:pt x="152" y="113"/>
                </a:lnTo>
                <a:lnTo>
                  <a:pt x="152" y="76"/>
                </a:lnTo>
                <a:lnTo>
                  <a:pt x="112" y="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94413" y="2231683"/>
            <a:ext cx="3954241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30" name="矩形 29"/>
          <p:cNvSpPr/>
          <p:nvPr/>
        </p:nvSpPr>
        <p:spPr>
          <a:xfrm>
            <a:off x="1394413" y="4382430"/>
            <a:ext cx="3954241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31" name="矩形 30"/>
          <p:cNvSpPr/>
          <p:nvPr/>
        </p:nvSpPr>
        <p:spPr>
          <a:xfrm>
            <a:off x="6402278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2" name="矩形 31"/>
          <p:cNvSpPr/>
          <p:nvPr/>
        </p:nvSpPr>
        <p:spPr>
          <a:xfrm>
            <a:off x="6402278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3" name="矩形 32"/>
          <p:cNvSpPr/>
          <p:nvPr/>
        </p:nvSpPr>
        <p:spPr>
          <a:xfrm>
            <a:off x="6402278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4" name="矩形 33"/>
          <p:cNvSpPr/>
          <p:nvPr/>
        </p:nvSpPr>
        <p:spPr>
          <a:xfrm>
            <a:off x="7878669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5" name="矩形 34"/>
          <p:cNvSpPr/>
          <p:nvPr/>
        </p:nvSpPr>
        <p:spPr>
          <a:xfrm>
            <a:off x="7878669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6" name="矩形 35"/>
          <p:cNvSpPr/>
          <p:nvPr/>
        </p:nvSpPr>
        <p:spPr>
          <a:xfrm>
            <a:off x="7878669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9349930" y="2467861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8" name="矩形 37"/>
          <p:cNvSpPr/>
          <p:nvPr/>
        </p:nvSpPr>
        <p:spPr>
          <a:xfrm>
            <a:off x="9349930" y="3905719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39" name="矩形 38"/>
          <p:cNvSpPr/>
          <p:nvPr/>
        </p:nvSpPr>
        <p:spPr>
          <a:xfrm>
            <a:off x="9349930" y="5373238"/>
            <a:ext cx="110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grpSp>
        <p:nvGrpSpPr>
          <p:cNvPr id="27" name="Group 33"/>
          <p:cNvGrpSpPr/>
          <p:nvPr/>
        </p:nvGrpSpPr>
        <p:grpSpPr>
          <a:xfrm>
            <a:off x="4232459" y="1912204"/>
            <a:ext cx="3703270" cy="4755311"/>
            <a:chOff x="3105150" y="1431925"/>
            <a:chExt cx="2782888" cy="3573463"/>
          </a:xfrm>
          <a:solidFill>
            <a:srgbClr val="1DA245"/>
          </a:solidFill>
        </p:grpSpPr>
        <p:sp>
          <p:nvSpPr>
            <p:cNvPr id="28" name="Freeform 6@|5FFC:0|FBC:0|LFC:16777215|LBC:16777215"/>
            <p:cNvSpPr/>
            <p:nvPr/>
          </p:nvSpPr>
          <p:spPr bwMode="auto">
            <a:xfrm>
              <a:off x="4495800" y="1431925"/>
              <a:ext cx="1392238" cy="3573463"/>
            </a:xfrm>
            <a:custGeom>
              <a:avLst/>
              <a:gdLst/>
              <a:ahLst/>
              <a:cxnLst>
                <a:cxn ang="0">
                  <a:pos x="102" y="1607"/>
                </a:cxn>
                <a:cxn ang="0">
                  <a:pos x="869" y="1140"/>
                </a:cxn>
                <a:cxn ang="0">
                  <a:pos x="89" y="1479"/>
                </a:cxn>
                <a:cxn ang="0">
                  <a:pos x="70" y="1134"/>
                </a:cxn>
                <a:cxn ang="0">
                  <a:pos x="877" y="511"/>
                </a:cxn>
                <a:cxn ang="0">
                  <a:pos x="70" y="1003"/>
                </a:cxn>
                <a:cxn ang="0">
                  <a:pos x="58" y="657"/>
                </a:cxn>
                <a:cxn ang="0">
                  <a:pos x="463" y="109"/>
                </a:cxn>
                <a:cxn ang="0">
                  <a:pos x="58" y="581"/>
                </a:cxn>
                <a:cxn ang="0">
                  <a:pos x="0" y="0"/>
                </a:cxn>
                <a:cxn ang="0">
                  <a:pos x="0" y="2251"/>
                </a:cxn>
                <a:cxn ang="0">
                  <a:pos x="152" y="2251"/>
                </a:cxn>
                <a:cxn ang="0">
                  <a:pos x="102" y="1607"/>
                </a:cxn>
                <a:cxn ang="0">
                  <a:pos x="102" y="1607"/>
                </a:cxn>
                <a:cxn ang="0">
                  <a:pos x="102" y="1607"/>
                </a:cxn>
              </a:cxnLst>
              <a:rect l="0" t="0" r="r" b="b"/>
              <a:pathLst>
                <a:path w="877" h="2251">
                  <a:moveTo>
                    <a:pt x="102" y="1607"/>
                  </a:moveTo>
                  <a:lnTo>
                    <a:pt x="869" y="1140"/>
                  </a:lnTo>
                  <a:lnTo>
                    <a:pt x="89" y="1479"/>
                  </a:lnTo>
                  <a:lnTo>
                    <a:pt x="70" y="1134"/>
                  </a:lnTo>
                  <a:lnTo>
                    <a:pt x="877" y="511"/>
                  </a:lnTo>
                  <a:lnTo>
                    <a:pt x="70" y="1003"/>
                  </a:lnTo>
                  <a:lnTo>
                    <a:pt x="58" y="657"/>
                  </a:lnTo>
                  <a:lnTo>
                    <a:pt x="463" y="109"/>
                  </a:lnTo>
                  <a:lnTo>
                    <a:pt x="58" y="581"/>
                  </a:lnTo>
                  <a:lnTo>
                    <a:pt x="0" y="0"/>
                  </a:lnTo>
                  <a:lnTo>
                    <a:pt x="0" y="2251"/>
                  </a:lnTo>
                  <a:lnTo>
                    <a:pt x="152" y="2251"/>
                  </a:lnTo>
                  <a:lnTo>
                    <a:pt x="102" y="1607"/>
                  </a:lnTo>
                  <a:lnTo>
                    <a:pt x="102" y="1607"/>
                  </a:lnTo>
                  <a:lnTo>
                    <a:pt x="102" y="1607"/>
                  </a:lnTo>
                  <a:close/>
                </a:path>
              </a:pathLst>
            </a:custGeom>
            <a:solidFill>
              <a:srgbClr val="22B3CE"/>
            </a:solidFill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defTabSz="1217295"/>
              <a:endParaRPr lang="en-US" sz="31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6@|5FFC:0|FBC:0|LFC:16777215|LBC:16777215"/>
            <p:cNvSpPr/>
            <p:nvPr/>
          </p:nvSpPr>
          <p:spPr bwMode="auto">
            <a:xfrm flipH="1">
              <a:off x="3105150" y="1431925"/>
              <a:ext cx="1392238" cy="3573463"/>
            </a:xfrm>
            <a:custGeom>
              <a:avLst/>
              <a:gdLst/>
              <a:ahLst/>
              <a:cxnLst>
                <a:cxn ang="0">
                  <a:pos x="102" y="1607"/>
                </a:cxn>
                <a:cxn ang="0">
                  <a:pos x="869" y="1140"/>
                </a:cxn>
                <a:cxn ang="0">
                  <a:pos x="89" y="1479"/>
                </a:cxn>
                <a:cxn ang="0">
                  <a:pos x="70" y="1134"/>
                </a:cxn>
                <a:cxn ang="0">
                  <a:pos x="877" y="511"/>
                </a:cxn>
                <a:cxn ang="0">
                  <a:pos x="70" y="1003"/>
                </a:cxn>
                <a:cxn ang="0">
                  <a:pos x="58" y="657"/>
                </a:cxn>
                <a:cxn ang="0">
                  <a:pos x="463" y="109"/>
                </a:cxn>
                <a:cxn ang="0">
                  <a:pos x="58" y="581"/>
                </a:cxn>
                <a:cxn ang="0">
                  <a:pos x="0" y="0"/>
                </a:cxn>
                <a:cxn ang="0">
                  <a:pos x="0" y="2251"/>
                </a:cxn>
                <a:cxn ang="0">
                  <a:pos x="152" y="2251"/>
                </a:cxn>
                <a:cxn ang="0">
                  <a:pos x="102" y="1607"/>
                </a:cxn>
                <a:cxn ang="0">
                  <a:pos x="102" y="1607"/>
                </a:cxn>
                <a:cxn ang="0">
                  <a:pos x="102" y="1607"/>
                </a:cxn>
              </a:cxnLst>
              <a:rect l="0" t="0" r="r" b="b"/>
              <a:pathLst>
                <a:path w="877" h="2251">
                  <a:moveTo>
                    <a:pt x="102" y="1607"/>
                  </a:moveTo>
                  <a:lnTo>
                    <a:pt x="869" y="1140"/>
                  </a:lnTo>
                  <a:lnTo>
                    <a:pt x="89" y="1479"/>
                  </a:lnTo>
                  <a:lnTo>
                    <a:pt x="70" y="1134"/>
                  </a:lnTo>
                  <a:lnTo>
                    <a:pt x="877" y="511"/>
                  </a:lnTo>
                  <a:lnTo>
                    <a:pt x="70" y="1003"/>
                  </a:lnTo>
                  <a:lnTo>
                    <a:pt x="58" y="657"/>
                  </a:lnTo>
                  <a:lnTo>
                    <a:pt x="463" y="109"/>
                  </a:lnTo>
                  <a:lnTo>
                    <a:pt x="58" y="581"/>
                  </a:lnTo>
                  <a:lnTo>
                    <a:pt x="0" y="0"/>
                  </a:lnTo>
                  <a:lnTo>
                    <a:pt x="0" y="2251"/>
                  </a:lnTo>
                  <a:lnTo>
                    <a:pt x="152" y="2251"/>
                  </a:lnTo>
                  <a:lnTo>
                    <a:pt x="102" y="1607"/>
                  </a:lnTo>
                  <a:lnTo>
                    <a:pt x="102" y="1607"/>
                  </a:lnTo>
                  <a:lnTo>
                    <a:pt x="102" y="1607"/>
                  </a:lnTo>
                  <a:close/>
                </a:path>
              </a:pathLst>
            </a:custGeom>
            <a:solidFill>
              <a:srgbClr val="22B3CE"/>
            </a:solidFill>
            <a:ln w="9525">
              <a:noFill/>
              <a:round/>
            </a:ln>
          </p:spPr>
          <p:txBody>
            <a:bodyPr vert="horz" wrap="square" lIns="121682" tIns="60841" rIns="121682" bIns="60841" numCol="1" anchor="t" anchorCtr="0" compatLnSpc="1"/>
            <a:lstStyle/>
            <a:p>
              <a:pPr defTabSz="1217295"/>
              <a:endParaRPr lang="en-US" sz="31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Freeform 11"/>
          <p:cNvSpPr/>
          <p:nvPr/>
        </p:nvSpPr>
        <p:spPr bwMode="auto">
          <a:xfrm>
            <a:off x="3346252" y="6204209"/>
            <a:ext cx="5475684" cy="628929"/>
          </a:xfrm>
          <a:custGeom>
            <a:avLst/>
            <a:gdLst/>
            <a:ahLst/>
            <a:cxnLst>
              <a:cxn ang="0">
                <a:pos x="1229" y="237"/>
              </a:cxn>
              <a:cxn ang="0">
                <a:pos x="0" y="272"/>
              </a:cxn>
              <a:cxn ang="0">
                <a:pos x="1229" y="237"/>
              </a:cxn>
            </a:cxnLst>
            <a:rect l="0" t="0" r="r" b="b"/>
            <a:pathLst>
              <a:path w="1229" h="272">
                <a:moveTo>
                  <a:pt x="1229" y="237"/>
                </a:moveTo>
                <a:cubicBezTo>
                  <a:pt x="1229" y="237"/>
                  <a:pt x="463" y="138"/>
                  <a:pt x="0" y="272"/>
                </a:cubicBezTo>
                <a:cubicBezTo>
                  <a:pt x="0" y="272"/>
                  <a:pt x="516" y="0"/>
                  <a:pt x="1229" y="237"/>
                </a:cubicBezTo>
                <a:close/>
              </a:path>
            </a:pathLst>
          </a:custGeom>
          <a:solidFill>
            <a:srgbClr val="22B3CE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Freeform 13"/>
          <p:cNvSpPr/>
          <p:nvPr/>
        </p:nvSpPr>
        <p:spPr>
          <a:xfrm flipV="1">
            <a:off x="5749440" y="133043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Freeform 5"/>
          <p:cNvSpPr>
            <a:spLocks noEditPoints="1"/>
          </p:cNvSpPr>
          <p:nvPr/>
        </p:nvSpPr>
        <p:spPr bwMode="auto">
          <a:xfrm>
            <a:off x="5900540" y="1486900"/>
            <a:ext cx="367109" cy="356373"/>
          </a:xfrm>
          <a:custGeom>
            <a:avLst/>
            <a:gdLst/>
            <a:ahLst/>
            <a:cxnLst>
              <a:cxn ang="0">
                <a:pos x="671" y="73"/>
              </a:cxn>
              <a:cxn ang="0">
                <a:pos x="569" y="25"/>
              </a:cxn>
              <a:cxn ang="0">
                <a:pos x="576" y="4"/>
              </a:cxn>
              <a:cxn ang="0">
                <a:pos x="567" y="0"/>
              </a:cxn>
              <a:cxn ang="0">
                <a:pos x="111" y="1"/>
              </a:cxn>
              <a:cxn ang="0">
                <a:pos x="107" y="18"/>
              </a:cxn>
              <a:cxn ang="0">
                <a:pos x="103" y="73"/>
              </a:cxn>
              <a:cxn ang="0">
                <a:pos x="4" y="77"/>
              </a:cxn>
              <a:cxn ang="0">
                <a:pos x="67" y="254"/>
              </a:cxn>
              <a:cxn ang="0">
                <a:pos x="241" y="392"/>
              </a:cxn>
              <a:cxn ang="0">
                <a:pos x="271" y="444"/>
              </a:cxn>
              <a:cxn ang="0">
                <a:pos x="292" y="590"/>
              </a:cxn>
              <a:cxn ang="0">
                <a:pos x="254" y="594"/>
              </a:cxn>
              <a:cxn ang="0">
                <a:pos x="204" y="629"/>
              </a:cxn>
              <a:cxn ang="0">
                <a:pos x="213" y="662"/>
              </a:cxn>
              <a:cxn ang="0">
                <a:pos x="479" y="654"/>
              </a:cxn>
              <a:cxn ang="0">
                <a:pos x="472" y="617"/>
              </a:cxn>
              <a:cxn ang="0">
                <a:pos x="414" y="590"/>
              </a:cxn>
              <a:cxn ang="0">
                <a:pos x="416" y="455"/>
              </a:cxn>
              <a:cxn ang="0">
                <a:pos x="406" y="437"/>
              </a:cxn>
              <a:cxn ang="0">
                <a:pos x="431" y="397"/>
              </a:cxn>
              <a:cxn ang="0">
                <a:pos x="455" y="357"/>
              </a:cxn>
              <a:cxn ang="0">
                <a:pos x="683" y="85"/>
              </a:cxn>
              <a:cxn ang="0">
                <a:pos x="146" y="288"/>
              </a:cxn>
              <a:cxn ang="0">
                <a:pos x="95" y="244"/>
              </a:cxn>
              <a:cxn ang="0">
                <a:pos x="81" y="229"/>
              </a:cxn>
              <a:cxn ang="0">
                <a:pos x="78" y="224"/>
              </a:cxn>
              <a:cxn ang="0">
                <a:pos x="43" y="166"/>
              </a:cxn>
              <a:cxn ang="0">
                <a:pos x="41" y="161"/>
              </a:cxn>
              <a:cxn ang="0">
                <a:pos x="30" y="130"/>
              </a:cxn>
              <a:cxn ang="0">
                <a:pos x="23" y="97"/>
              </a:cxn>
              <a:cxn ang="0">
                <a:pos x="180" y="307"/>
              </a:cxn>
              <a:cxn ang="0">
                <a:pos x="453" y="141"/>
              </a:cxn>
              <a:cxn ang="0">
                <a:pos x="413" y="266"/>
              </a:cxn>
              <a:cxn ang="0">
                <a:pos x="342" y="222"/>
              </a:cxn>
              <a:cxn ang="0">
                <a:pos x="271" y="266"/>
              </a:cxn>
              <a:cxn ang="0">
                <a:pos x="230" y="141"/>
              </a:cxn>
              <a:cxn ang="0">
                <a:pos x="314" y="135"/>
              </a:cxn>
              <a:cxn ang="0">
                <a:pos x="345" y="57"/>
              </a:cxn>
              <a:cxn ang="0">
                <a:pos x="452" y="135"/>
              </a:cxn>
              <a:cxn ang="0">
                <a:pos x="653" y="103"/>
              </a:cxn>
              <a:cxn ang="0">
                <a:pos x="638" y="156"/>
              </a:cxn>
              <a:cxn ang="0">
                <a:pos x="635" y="163"/>
              </a:cxn>
              <a:cxn ang="0">
                <a:pos x="627" y="179"/>
              </a:cxn>
              <a:cxn ang="0">
                <a:pos x="598" y="226"/>
              </a:cxn>
              <a:cxn ang="0">
                <a:pos x="591" y="234"/>
              </a:cxn>
              <a:cxn ang="0">
                <a:pos x="563" y="263"/>
              </a:cxn>
              <a:cxn ang="0">
                <a:pos x="497" y="307"/>
              </a:cxn>
              <a:cxn ang="0">
                <a:pos x="654" y="97"/>
              </a:cxn>
              <a:cxn ang="0">
                <a:pos x="653" y="103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19"/>
          <p:cNvSpPr/>
          <p:nvPr/>
        </p:nvSpPr>
        <p:spPr>
          <a:xfrm flipV="1">
            <a:off x="7618790" y="403587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177"/>
          <p:cNvSpPr>
            <a:spLocks noEditPoints="1"/>
          </p:cNvSpPr>
          <p:nvPr/>
        </p:nvSpPr>
        <p:spPr bwMode="auto">
          <a:xfrm>
            <a:off x="7763847" y="4171230"/>
            <a:ext cx="379195" cy="398595"/>
          </a:xfrm>
          <a:custGeom>
            <a:avLst/>
            <a:gdLst/>
            <a:ahLst/>
            <a:cxnLst>
              <a:cxn ang="0">
                <a:pos x="350" y="180"/>
              </a:cxn>
              <a:cxn ang="0">
                <a:pos x="10" y="180"/>
              </a:cxn>
              <a:cxn ang="0">
                <a:pos x="5" y="171"/>
              </a:cxn>
              <a:cxn ang="0">
                <a:pos x="170" y="8"/>
              </a:cxn>
              <a:cxn ang="0">
                <a:pos x="189" y="9"/>
              </a:cxn>
              <a:cxn ang="0">
                <a:pos x="250" y="69"/>
              </a:cxn>
              <a:cxn ang="0">
                <a:pos x="250" y="45"/>
              </a:cxn>
              <a:cxn ang="0">
                <a:pos x="281" y="45"/>
              </a:cxn>
              <a:cxn ang="0">
                <a:pos x="281" y="100"/>
              </a:cxn>
              <a:cxn ang="0">
                <a:pos x="353" y="171"/>
              </a:cxn>
              <a:cxn ang="0">
                <a:pos x="350" y="180"/>
              </a:cxn>
              <a:cxn ang="0">
                <a:pos x="314" y="367"/>
              </a:cxn>
              <a:cxn ang="0">
                <a:pos x="300" y="380"/>
              </a:cxn>
              <a:cxn ang="0">
                <a:pos x="194" y="380"/>
              </a:cxn>
              <a:cxn ang="0">
                <a:pos x="194" y="302"/>
              </a:cxn>
              <a:cxn ang="0">
                <a:pos x="146" y="302"/>
              </a:cxn>
              <a:cxn ang="0">
                <a:pos x="146" y="380"/>
              </a:cxn>
              <a:cxn ang="0">
                <a:pos x="58" y="380"/>
              </a:cxn>
              <a:cxn ang="0">
                <a:pos x="44" y="366"/>
              </a:cxn>
              <a:cxn ang="0">
                <a:pos x="44" y="188"/>
              </a:cxn>
              <a:cxn ang="0">
                <a:pos x="314" y="188"/>
              </a:cxn>
              <a:cxn ang="0">
                <a:pos x="314" y="367"/>
              </a:cxn>
              <a:cxn ang="0">
                <a:pos x="273" y="242"/>
              </a:cxn>
              <a:cxn ang="0">
                <a:pos x="225" y="242"/>
              </a:cxn>
              <a:cxn ang="0">
                <a:pos x="225" y="282"/>
              </a:cxn>
              <a:cxn ang="0">
                <a:pos x="273" y="282"/>
              </a:cxn>
              <a:cxn ang="0">
                <a:pos x="273" y="242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22"/>
          <p:cNvSpPr/>
          <p:nvPr/>
        </p:nvSpPr>
        <p:spPr>
          <a:xfrm flipV="1">
            <a:off x="3866932" y="4035872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23"/>
          <p:cNvSpPr>
            <a:spLocks noEditPoints="1"/>
          </p:cNvSpPr>
          <p:nvPr/>
        </p:nvSpPr>
        <p:spPr bwMode="auto">
          <a:xfrm>
            <a:off x="4064661" y="4170487"/>
            <a:ext cx="273851" cy="400080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Freeform 10"/>
          <p:cNvSpPr/>
          <p:nvPr/>
        </p:nvSpPr>
        <p:spPr>
          <a:xfrm flipV="1">
            <a:off x="6756621" y="1702971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Freeform 170"/>
          <p:cNvSpPr>
            <a:spLocks noEditPoints="1"/>
          </p:cNvSpPr>
          <p:nvPr/>
        </p:nvSpPr>
        <p:spPr bwMode="auto">
          <a:xfrm>
            <a:off x="6911351" y="1885547"/>
            <a:ext cx="359851" cy="304159"/>
          </a:xfrm>
          <a:custGeom>
            <a:avLst/>
            <a:gdLst/>
            <a:ahLst/>
            <a:cxnLst>
              <a:cxn ang="0">
                <a:pos x="244" y="216"/>
              </a:cxn>
              <a:cxn ang="0">
                <a:pos x="12" y="216"/>
              </a:cxn>
              <a:cxn ang="0">
                <a:pos x="0" y="204"/>
              </a:cxn>
              <a:cxn ang="0">
                <a:pos x="0" y="12"/>
              </a:cxn>
              <a:cxn ang="0">
                <a:pos x="12" y="0"/>
              </a:cxn>
              <a:cxn ang="0">
                <a:pos x="24" y="12"/>
              </a:cxn>
              <a:cxn ang="0">
                <a:pos x="24" y="164"/>
              </a:cxn>
              <a:cxn ang="0">
                <a:pos x="24" y="192"/>
              </a:cxn>
              <a:cxn ang="0">
                <a:pos x="244" y="192"/>
              </a:cxn>
              <a:cxn ang="0">
                <a:pos x="256" y="204"/>
              </a:cxn>
              <a:cxn ang="0">
                <a:pos x="244" y="216"/>
              </a:cxn>
              <a:cxn ang="0">
                <a:pos x="216" y="180"/>
              </a:cxn>
              <a:cxn ang="0">
                <a:pos x="192" y="180"/>
              </a:cxn>
              <a:cxn ang="0">
                <a:pos x="180" y="168"/>
              </a:cxn>
              <a:cxn ang="0">
                <a:pos x="180" y="84"/>
              </a:cxn>
              <a:cxn ang="0">
                <a:pos x="192" y="72"/>
              </a:cxn>
              <a:cxn ang="0">
                <a:pos x="216" y="72"/>
              </a:cxn>
              <a:cxn ang="0">
                <a:pos x="228" y="84"/>
              </a:cxn>
              <a:cxn ang="0">
                <a:pos x="228" y="168"/>
              </a:cxn>
              <a:cxn ang="0">
                <a:pos x="216" y="180"/>
              </a:cxn>
              <a:cxn ang="0">
                <a:pos x="148" y="180"/>
              </a:cxn>
              <a:cxn ang="0">
                <a:pos x="124" y="180"/>
              </a:cxn>
              <a:cxn ang="0">
                <a:pos x="112" y="168"/>
              </a:cxn>
              <a:cxn ang="0">
                <a:pos x="112" y="36"/>
              </a:cxn>
              <a:cxn ang="0">
                <a:pos x="124" y="24"/>
              </a:cxn>
              <a:cxn ang="0">
                <a:pos x="148" y="24"/>
              </a:cxn>
              <a:cxn ang="0">
                <a:pos x="160" y="36"/>
              </a:cxn>
              <a:cxn ang="0">
                <a:pos x="160" y="168"/>
              </a:cxn>
              <a:cxn ang="0">
                <a:pos x="148" y="180"/>
              </a:cxn>
              <a:cxn ang="0">
                <a:pos x="80" y="180"/>
              </a:cxn>
              <a:cxn ang="0">
                <a:pos x="56" y="180"/>
              </a:cxn>
              <a:cxn ang="0">
                <a:pos x="44" y="168"/>
              </a:cxn>
              <a:cxn ang="0">
                <a:pos x="44" y="144"/>
              </a:cxn>
              <a:cxn ang="0">
                <a:pos x="56" y="132"/>
              </a:cxn>
              <a:cxn ang="0">
                <a:pos x="80" y="132"/>
              </a:cxn>
              <a:cxn ang="0">
                <a:pos x="92" y="144"/>
              </a:cxn>
              <a:cxn ang="0">
                <a:pos x="92" y="168"/>
              </a:cxn>
              <a:cxn ang="0">
                <a:pos x="80" y="180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Freeform 25"/>
          <p:cNvSpPr/>
          <p:nvPr/>
        </p:nvSpPr>
        <p:spPr>
          <a:xfrm flipV="1">
            <a:off x="4742262" y="1702971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Freeform 120"/>
          <p:cNvSpPr>
            <a:spLocks noEditPoints="1"/>
          </p:cNvSpPr>
          <p:nvPr/>
        </p:nvSpPr>
        <p:spPr bwMode="auto">
          <a:xfrm>
            <a:off x="4901965" y="1886742"/>
            <a:ext cx="349902" cy="301767"/>
          </a:xfrm>
          <a:custGeom>
            <a:avLst/>
            <a:gdLst/>
            <a:ahLst/>
            <a:cxnLst>
              <a:cxn ang="0">
                <a:pos x="95" y="7"/>
              </a:cxn>
              <a:cxn ang="0">
                <a:pos x="95" y="14"/>
              </a:cxn>
              <a:cxn ang="0">
                <a:pos x="15" y="36"/>
              </a:cxn>
              <a:cxn ang="0">
                <a:pos x="0" y="28"/>
              </a:cxn>
              <a:cxn ang="0">
                <a:pos x="0" y="72"/>
              </a:cxn>
              <a:cxn ang="0">
                <a:pos x="15" y="65"/>
              </a:cxn>
              <a:cxn ang="0">
                <a:pos x="24" y="67"/>
              </a:cxn>
              <a:cxn ang="0">
                <a:pos x="21" y="76"/>
              </a:cxn>
              <a:cxn ang="0">
                <a:pos x="29" y="89"/>
              </a:cxn>
              <a:cxn ang="0">
                <a:pos x="50" y="95"/>
              </a:cxn>
              <a:cxn ang="0">
                <a:pos x="53" y="95"/>
              </a:cxn>
              <a:cxn ang="0">
                <a:pos x="64" y="87"/>
              </a:cxn>
              <a:cxn ang="0">
                <a:pos x="66" y="78"/>
              </a:cxn>
              <a:cxn ang="0">
                <a:pos x="95" y="86"/>
              </a:cxn>
              <a:cxn ang="0">
                <a:pos x="95" y="94"/>
              </a:cxn>
              <a:cxn ang="0">
                <a:pos x="117" y="101"/>
              </a:cxn>
              <a:cxn ang="0">
                <a:pos x="117" y="0"/>
              </a:cxn>
              <a:cxn ang="0">
                <a:pos x="95" y="7"/>
              </a:cxn>
              <a:cxn ang="0">
                <a:pos x="57" y="85"/>
              </a:cxn>
              <a:cxn ang="0">
                <a:pos x="52" y="88"/>
              </a:cxn>
              <a:cxn ang="0">
                <a:pos x="31" y="82"/>
              </a:cxn>
              <a:cxn ang="0">
                <a:pos x="28" y="78"/>
              </a:cxn>
              <a:cxn ang="0">
                <a:pos x="31" y="69"/>
              </a:cxn>
              <a:cxn ang="0">
                <a:pos x="59" y="77"/>
              </a:cxn>
              <a:cxn ang="0">
                <a:pos x="57" y="85"/>
              </a:cxn>
              <a:cxn ang="0">
                <a:pos x="95" y="50"/>
              </a:cxn>
              <a:cxn ang="0">
                <a:pos x="15" y="50"/>
              </a:cxn>
              <a:cxn ang="0">
                <a:pos x="15" y="43"/>
              </a:cxn>
              <a:cxn ang="0">
                <a:pos x="95" y="21"/>
              </a:cxn>
              <a:cxn ang="0">
                <a:pos x="95" y="50"/>
              </a:cxn>
              <a:cxn ang="0">
                <a:pos x="109" y="50"/>
              </a:cxn>
              <a:cxn ang="0">
                <a:pos x="102" y="50"/>
              </a:cxn>
              <a:cxn ang="0">
                <a:pos x="102" y="14"/>
              </a:cxn>
              <a:cxn ang="0">
                <a:pos x="109" y="14"/>
              </a:cxn>
              <a:cxn ang="0">
                <a:pos x="109" y="50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Freeform 16"/>
          <p:cNvSpPr/>
          <p:nvPr/>
        </p:nvSpPr>
        <p:spPr>
          <a:xfrm flipV="1">
            <a:off x="3899974" y="2802953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Freeform 45"/>
          <p:cNvSpPr>
            <a:spLocks noEditPoints="1"/>
          </p:cNvSpPr>
          <p:nvPr/>
        </p:nvSpPr>
        <p:spPr bwMode="auto">
          <a:xfrm>
            <a:off x="4042194" y="2929055"/>
            <a:ext cx="384870" cy="417105"/>
          </a:xfrm>
          <a:custGeom>
            <a:avLst/>
            <a:gdLst/>
            <a:ahLst/>
            <a:cxnLst>
              <a:cxn ang="0">
                <a:pos x="783" y="812"/>
              </a:cxn>
              <a:cxn ang="0">
                <a:pos x="684" y="703"/>
              </a:cxn>
              <a:cxn ang="0">
                <a:pos x="698" y="592"/>
              </a:cxn>
              <a:cxn ang="0">
                <a:pos x="674" y="483"/>
              </a:cxn>
              <a:cxn ang="0">
                <a:pos x="617" y="387"/>
              </a:cxn>
              <a:cxn ang="0">
                <a:pos x="532" y="315"/>
              </a:cxn>
              <a:cxn ang="0">
                <a:pos x="428" y="275"/>
              </a:cxn>
              <a:cxn ang="0">
                <a:pos x="316" y="270"/>
              </a:cxn>
              <a:cxn ang="0">
                <a:pos x="209" y="303"/>
              </a:cxn>
              <a:cxn ang="0">
                <a:pos x="119" y="367"/>
              </a:cxn>
              <a:cxn ang="0">
                <a:pos x="54" y="458"/>
              </a:cxn>
              <a:cxn ang="0">
                <a:pos x="22" y="565"/>
              </a:cxn>
              <a:cxn ang="0">
                <a:pos x="27" y="677"/>
              </a:cxn>
              <a:cxn ang="0">
                <a:pos x="68" y="781"/>
              </a:cxn>
              <a:cxn ang="0">
                <a:pos x="140" y="866"/>
              </a:cxn>
              <a:cxn ang="0">
                <a:pos x="236" y="923"/>
              </a:cxn>
              <a:cxn ang="0">
                <a:pos x="345" y="945"/>
              </a:cxn>
              <a:cxn ang="0">
                <a:pos x="456" y="931"/>
              </a:cxn>
              <a:cxn ang="0">
                <a:pos x="556" y="882"/>
              </a:cxn>
              <a:cxn ang="0">
                <a:pos x="605" y="817"/>
              </a:cxn>
              <a:cxn ang="0">
                <a:pos x="769" y="943"/>
              </a:cxn>
              <a:cxn ang="0">
                <a:pos x="843" y="818"/>
              </a:cxn>
              <a:cxn ang="0">
                <a:pos x="456" y="618"/>
              </a:cxn>
              <a:cxn ang="0">
                <a:pos x="317" y="545"/>
              </a:cxn>
              <a:cxn ang="0">
                <a:pos x="381" y="630"/>
              </a:cxn>
              <a:cxn ang="0">
                <a:pos x="276" y="614"/>
              </a:cxn>
              <a:cxn ang="0">
                <a:pos x="407" y="700"/>
              </a:cxn>
              <a:cxn ang="0">
                <a:pos x="408" y="804"/>
              </a:cxn>
              <a:cxn ang="0">
                <a:pos x="307" y="409"/>
              </a:cxn>
              <a:cxn ang="0">
                <a:pos x="550" y="674"/>
              </a:cxn>
              <a:cxn ang="0">
                <a:pos x="576" y="689"/>
              </a:cxn>
              <a:cxn ang="0">
                <a:pos x="299" y="379"/>
              </a:cxn>
              <a:cxn ang="0">
                <a:pos x="415" y="833"/>
              </a:cxn>
              <a:cxn ang="0">
                <a:pos x="544" y="781"/>
              </a:cxn>
              <a:cxn ang="0">
                <a:pos x="109" y="670"/>
              </a:cxn>
              <a:cxn ang="0">
                <a:pos x="605" y="543"/>
              </a:cxn>
              <a:cxn ang="0">
                <a:pos x="839" y="900"/>
              </a:cxn>
              <a:cxn ang="0">
                <a:pos x="773" y="900"/>
              </a:cxn>
              <a:cxn ang="0">
                <a:pos x="807" y="842"/>
              </a:cxn>
              <a:cxn ang="0">
                <a:pos x="839" y="900"/>
              </a:cxn>
              <a:cxn ang="0">
                <a:pos x="543" y="226"/>
              </a:cxn>
              <a:cxn ang="0">
                <a:pos x="570" y="293"/>
              </a:cxn>
              <a:cxn ang="0">
                <a:pos x="620" y="312"/>
              </a:cxn>
              <a:cxn ang="0">
                <a:pos x="687" y="340"/>
              </a:cxn>
              <a:cxn ang="0">
                <a:pos x="736" y="318"/>
              </a:cxn>
              <a:cxn ang="0">
                <a:pos x="802" y="290"/>
              </a:cxn>
              <a:cxn ang="0">
                <a:pos x="821" y="240"/>
              </a:cxn>
              <a:cxn ang="0">
                <a:pos x="849" y="173"/>
              </a:cxn>
              <a:cxn ang="0">
                <a:pos x="827" y="124"/>
              </a:cxn>
              <a:cxn ang="0">
                <a:pos x="800" y="58"/>
              </a:cxn>
              <a:cxn ang="0">
                <a:pos x="749" y="39"/>
              </a:cxn>
              <a:cxn ang="0">
                <a:pos x="683" y="11"/>
              </a:cxn>
              <a:cxn ang="0">
                <a:pos x="634" y="33"/>
              </a:cxn>
              <a:cxn ang="0">
                <a:pos x="567" y="60"/>
              </a:cxn>
              <a:cxn ang="0">
                <a:pos x="548" y="111"/>
              </a:cxn>
              <a:cxn ang="0">
                <a:pos x="521" y="177"/>
              </a:cxn>
              <a:cxn ang="0">
                <a:pos x="685" y="93"/>
              </a:cxn>
              <a:cxn ang="0">
                <a:pos x="685" y="258"/>
              </a:cxn>
              <a:cxn ang="0">
                <a:pos x="685" y="93"/>
              </a:cxn>
              <a:cxn ang="0">
                <a:pos x="685" y="93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Freeform 7"/>
          <p:cNvSpPr/>
          <p:nvPr/>
        </p:nvSpPr>
        <p:spPr>
          <a:xfrm flipV="1">
            <a:off x="7591446" y="2802953"/>
            <a:ext cx="669310" cy="66930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1A889E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43364" tIns="210266" rIns="210266" bIns="121682" numCol="1" spcCol="1270" anchor="ctr" anchorCtr="0">
            <a:noAutofit/>
          </a:bodyPr>
          <a:lstStyle/>
          <a:p>
            <a:pPr marL="0" marR="0" lvl="0" indent="0" algn="ctr" defTabSz="118300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26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Freeform 206"/>
          <p:cNvSpPr>
            <a:spLocks noEditPoints="1"/>
          </p:cNvSpPr>
          <p:nvPr/>
        </p:nvSpPr>
        <p:spPr bwMode="auto">
          <a:xfrm>
            <a:off x="7742268" y="2953775"/>
            <a:ext cx="367665" cy="367666"/>
          </a:xfrm>
          <a:custGeom>
            <a:avLst/>
            <a:gdLst/>
            <a:ahLst/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ysClr val="window" lastClr="FFFFFF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395096" y="28368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1399177" y="31227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1351743" y="404994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/>
          <p:nvPr/>
        </p:nvSpPr>
        <p:spPr>
          <a:xfrm>
            <a:off x="1355824" y="433584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3"/>
          <p:cNvSpPr txBox="1"/>
          <p:nvPr/>
        </p:nvSpPr>
        <p:spPr>
          <a:xfrm>
            <a:off x="2220074" y="168068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2224155" y="196658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3"/>
          <p:cNvSpPr txBox="1"/>
          <p:nvPr/>
        </p:nvSpPr>
        <p:spPr>
          <a:xfrm flipH="1">
            <a:off x="8416424" y="283682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13"/>
          <p:cNvSpPr txBox="1"/>
          <p:nvPr/>
        </p:nvSpPr>
        <p:spPr>
          <a:xfrm flipH="1">
            <a:off x="8416424" y="3122726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13"/>
          <p:cNvSpPr txBox="1"/>
          <p:nvPr/>
        </p:nvSpPr>
        <p:spPr>
          <a:xfrm flipH="1">
            <a:off x="8459777" y="4049944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/>
          <p:nvPr/>
        </p:nvSpPr>
        <p:spPr>
          <a:xfrm flipH="1">
            <a:off x="8459777" y="433584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13"/>
          <p:cNvSpPr txBox="1"/>
          <p:nvPr/>
        </p:nvSpPr>
        <p:spPr>
          <a:xfrm flipH="1">
            <a:off x="7591446" y="168068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13"/>
          <p:cNvSpPr txBox="1"/>
          <p:nvPr/>
        </p:nvSpPr>
        <p:spPr>
          <a:xfrm flipH="1">
            <a:off x="7591446" y="1966588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椭圆 8"/>
          <p:cNvSpPr/>
          <p:nvPr/>
        </p:nvSpPr>
        <p:spPr>
          <a:xfrm>
            <a:off x="955440" y="2085476"/>
            <a:ext cx="2094302" cy="20943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668960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763262" y="2085476"/>
            <a:ext cx="2094302" cy="2094302"/>
          </a:xfrm>
          <a:prstGeom prst="ellipse">
            <a:avLst/>
          </a:prstGeom>
          <a:solidFill>
            <a:srgbClr val="1A8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476782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571084" y="2085476"/>
            <a:ext cx="2094302" cy="2094302"/>
          </a:xfrm>
          <a:prstGeom prst="ellipse">
            <a:avLst/>
          </a:prstGeom>
          <a:solidFill>
            <a:srgbClr val="22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284604" y="2656649"/>
            <a:ext cx="951956" cy="9519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749176" y="3191056"/>
            <a:ext cx="864096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565600" y="3191056"/>
            <a:ext cx="864096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55440" y="4841001"/>
            <a:ext cx="10281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请在此处添加文本内容。模板内页图表的文字、色块、图片均可自由编辑、改色、替换。请在此处添加文本内容。模板内页图表的文字、色块、图片均可自由编辑、改色、替换。 </a:t>
            </a:r>
          </a:p>
        </p:txBody>
      </p:sp>
      <p:sp>
        <p:nvSpPr>
          <p:cNvPr id="18" name="Freeform 23"/>
          <p:cNvSpPr>
            <a:spLocks noEditPoints="1"/>
          </p:cNvSpPr>
          <p:nvPr/>
        </p:nvSpPr>
        <p:spPr bwMode="auto">
          <a:xfrm>
            <a:off x="6712591" y="2875300"/>
            <a:ext cx="492031" cy="494658"/>
          </a:xfrm>
          <a:custGeom>
            <a:avLst/>
            <a:gdLst>
              <a:gd name="T0" fmla="*/ 235 w 235"/>
              <a:gd name="T1" fmla="*/ 62 h 236"/>
              <a:gd name="T2" fmla="*/ 235 w 235"/>
              <a:gd name="T3" fmla="*/ 67 h 236"/>
              <a:gd name="T4" fmla="*/ 228 w 235"/>
              <a:gd name="T5" fmla="*/ 88 h 236"/>
              <a:gd name="T6" fmla="*/ 205 w 235"/>
              <a:gd name="T7" fmla="*/ 110 h 236"/>
              <a:gd name="T8" fmla="*/ 192 w 235"/>
              <a:gd name="T9" fmla="*/ 115 h 236"/>
              <a:gd name="T10" fmla="*/ 191 w 235"/>
              <a:gd name="T11" fmla="*/ 116 h 236"/>
              <a:gd name="T12" fmla="*/ 191 w 235"/>
              <a:gd name="T13" fmla="*/ 123 h 236"/>
              <a:gd name="T14" fmla="*/ 186 w 235"/>
              <a:gd name="T15" fmla="*/ 156 h 236"/>
              <a:gd name="T16" fmla="*/ 144 w 235"/>
              <a:gd name="T17" fmla="*/ 200 h 236"/>
              <a:gd name="T18" fmla="*/ 103 w 235"/>
              <a:gd name="T19" fmla="*/ 207 h 236"/>
              <a:gd name="T20" fmla="*/ 66 w 235"/>
              <a:gd name="T21" fmla="*/ 194 h 236"/>
              <a:gd name="T22" fmla="*/ 63 w 235"/>
              <a:gd name="T23" fmla="*/ 194 h 236"/>
              <a:gd name="T24" fmla="*/ 1 w 235"/>
              <a:gd name="T25" fmla="*/ 235 h 236"/>
              <a:gd name="T26" fmla="*/ 0 w 235"/>
              <a:gd name="T27" fmla="*/ 236 h 236"/>
              <a:gd name="T28" fmla="*/ 1 w 235"/>
              <a:gd name="T29" fmla="*/ 235 h 236"/>
              <a:gd name="T30" fmla="*/ 42 w 235"/>
              <a:gd name="T31" fmla="*/ 172 h 236"/>
              <a:gd name="T32" fmla="*/ 42 w 235"/>
              <a:gd name="T33" fmla="*/ 170 h 236"/>
              <a:gd name="T34" fmla="*/ 32 w 235"/>
              <a:gd name="T35" fmla="*/ 145 h 236"/>
              <a:gd name="T36" fmla="*/ 30 w 235"/>
              <a:gd name="T37" fmla="*/ 121 h 236"/>
              <a:gd name="T38" fmla="*/ 43 w 235"/>
              <a:gd name="T39" fmla="*/ 81 h 236"/>
              <a:gd name="T40" fmla="*/ 72 w 235"/>
              <a:gd name="T41" fmla="*/ 55 h 236"/>
              <a:gd name="T42" fmla="*/ 98 w 235"/>
              <a:gd name="T43" fmla="*/ 46 h 236"/>
              <a:gd name="T44" fmla="*/ 117 w 235"/>
              <a:gd name="T45" fmla="*/ 45 h 236"/>
              <a:gd name="T46" fmla="*/ 119 w 235"/>
              <a:gd name="T47" fmla="*/ 45 h 236"/>
              <a:gd name="T48" fmla="*/ 122 w 235"/>
              <a:gd name="T49" fmla="*/ 37 h 236"/>
              <a:gd name="T50" fmla="*/ 141 w 235"/>
              <a:gd name="T51" fmla="*/ 12 h 236"/>
              <a:gd name="T52" fmla="*/ 161 w 235"/>
              <a:gd name="T53" fmla="*/ 2 h 236"/>
              <a:gd name="T54" fmla="*/ 172 w 235"/>
              <a:gd name="T55" fmla="*/ 0 h 236"/>
              <a:gd name="T56" fmla="*/ 174 w 235"/>
              <a:gd name="T57" fmla="*/ 0 h 236"/>
              <a:gd name="T58" fmla="*/ 180 w 235"/>
              <a:gd name="T59" fmla="*/ 0 h 236"/>
              <a:gd name="T60" fmla="*/ 181 w 235"/>
              <a:gd name="T61" fmla="*/ 0 h 236"/>
              <a:gd name="T62" fmla="*/ 207 w 235"/>
              <a:gd name="T63" fmla="*/ 8 h 236"/>
              <a:gd name="T64" fmla="*/ 234 w 235"/>
              <a:gd name="T65" fmla="*/ 48 h 236"/>
              <a:gd name="T66" fmla="*/ 235 w 235"/>
              <a:gd name="T67" fmla="*/ 55 h 236"/>
              <a:gd name="T68" fmla="*/ 235 w 235"/>
              <a:gd name="T69" fmla="*/ 62 h 236"/>
              <a:gd name="T70" fmla="*/ 110 w 235"/>
              <a:gd name="T71" fmla="*/ 178 h 236"/>
              <a:gd name="T72" fmla="*/ 131 w 235"/>
              <a:gd name="T73" fmla="*/ 173 h 236"/>
              <a:gd name="T74" fmla="*/ 157 w 235"/>
              <a:gd name="T75" fmla="*/ 148 h 236"/>
              <a:gd name="T76" fmla="*/ 161 w 235"/>
              <a:gd name="T77" fmla="*/ 117 h 236"/>
              <a:gd name="T78" fmla="*/ 160 w 235"/>
              <a:gd name="T79" fmla="*/ 115 h 236"/>
              <a:gd name="T80" fmla="*/ 155 w 235"/>
              <a:gd name="T81" fmla="*/ 113 h 236"/>
              <a:gd name="T82" fmla="*/ 153 w 235"/>
              <a:gd name="T83" fmla="*/ 114 h 236"/>
              <a:gd name="T84" fmla="*/ 134 w 235"/>
              <a:gd name="T85" fmla="*/ 133 h 236"/>
              <a:gd name="T86" fmla="*/ 116 w 235"/>
              <a:gd name="T87" fmla="*/ 139 h 236"/>
              <a:gd name="T88" fmla="*/ 96 w 235"/>
              <a:gd name="T89" fmla="*/ 114 h 236"/>
              <a:gd name="T90" fmla="*/ 103 w 235"/>
              <a:gd name="T91" fmla="*/ 102 h 236"/>
              <a:gd name="T92" fmla="*/ 122 w 235"/>
              <a:gd name="T93" fmla="*/ 82 h 236"/>
              <a:gd name="T94" fmla="*/ 122 w 235"/>
              <a:gd name="T95" fmla="*/ 80 h 236"/>
              <a:gd name="T96" fmla="*/ 121 w 235"/>
              <a:gd name="T97" fmla="*/ 76 h 236"/>
              <a:gd name="T98" fmla="*/ 119 w 235"/>
              <a:gd name="T99" fmla="*/ 75 h 236"/>
              <a:gd name="T100" fmla="*/ 95 w 235"/>
              <a:gd name="T101" fmla="*/ 76 h 236"/>
              <a:gd name="T102" fmla="*/ 59 w 235"/>
              <a:gd name="T103" fmla="*/ 136 h 236"/>
              <a:gd name="T104" fmla="*/ 110 w 235"/>
              <a:gd name="T105" fmla="*/ 178 h 236"/>
              <a:gd name="T106" fmla="*/ 177 w 235"/>
              <a:gd name="T107" fmla="*/ 89 h 236"/>
              <a:gd name="T108" fmla="*/ 207 w 235"/>
              <a:gd name="T109" fmla="*/ 59 h 236"/>
              <a:gd name="T110" fmla="*/ 177 w 235"/>
              <a:gd name="T111" fmla="*/ 30 h 236"/>
              <a:gd name="T112" fmla="*/ 147 w 235"/>
              <a:gd name="T113" fmla="*/ 59 h 236"/>
              <a:gd name="T114" fmla="*/ 177 w 235"/>
              <a:gd name="T115" fmla="*/ 8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5" h="236">
                <a:moveTo>
                  <a:pt x="235" y="62"/>
                </a:moveTo>
                <a:cubicBezTo>
                  <a:pt x="235" y="63"/>
                  <a:pt x="235" y="65"/>
                  <a:pt x="235" y="67"/>
                </a:cubicBezTo>
                <a:cubicBezTo>
                  <a:pt x="234" y="75"/>
                  <a:pt x="231" y="81"/>
                  <a:pt x="228" y="88"/>
                </a:cubicBezTo>
                <a:cubicBezTo>
                  <a:pt x="222" y="98"/>
                  <a:pt x="214" y="105"/>
                  <a:pt x="205" y="110"/>
                </a:cubicBezTo>
                <a:cubicBezTo>
                  <a:pt x="201" y="113"/>
                  <a:pt x="197" y="114"/>
                  <a:pt x="192" y="115"/>
                </a:cubicBezTo>
                <a:cubicBezTo>
                  <a:pt x="192" y="115"/>
                  <a:pt x="191" y="116"/>
                  <a:pt x="191" y="116"/>
                </a:cubicBezTo>
                <a:cubicBezTo>
                  <a:pt x="191" y="118"/>
                  <a:pt x="191" y="121"/>
                  <a:pt x="191" y="123"/>
                </a:cubicBezTo>
                <a:cubicBezTo>
                  <a:pt x="192" y="135"/>
                  <a:pt x="190" y="146"/>
                  <a:pt x="186" y="156"/>
                </a:cubicBezTo>
                <a:cubicBezTo>
                  <a:pt x="178" y="176"/>
                  <a:pt x="164" y="191"/>
                  <a:pt x="144" y="200"/>
                </a:cubicBezTo>
                <a:cubicBezTo>
                  <a:pt x="131" y="206"/>
                  <a:pt x="117" y="208"/>
                  <a:pt x="103" y="207"/>
                </a:cubicBezTo>
                <a:cubicBezTo>
                  <a:pt x="90" y="206"/>
                  <a:pt x="77" y="201"/>
                  <a:pt x="66" y="194"/>
                </a:cubicBezTo>
                <a:cubicBezTo>
                  <a:pt x="65" y="193"/>
                  <a:pt x="64" y="193"/>
                  <a:pt x="63" y="194"/>
                </a:cubicBezTo>
                <a:cubicBezTo>
                  <a:pt x="43" y="208"/>
                  <a:pt x="22" y="221"/>
                  <a:pt x="1" y="235"/>
                </a:cubicBezTo>
                <a:cubicBezTo>
                  <a:pt x="1" y="235"/>
                  <a:pt x="0" y="236"/>
                  <a:pt x="0" y="236"/>
                </a:cubicBezTo>
                <a:cubicBezTo>
                  <a:pt x="0" y="235"/>
                  <a:pt x="0" y="235"/>
                  <a:pt x="1" y="235"/>
                </a:cubicBezTo>
                <a:cubicBezTo>
                  <a:pt x="14" y="214"/>
                  <a:pt x="28" y="193"/>
                  <a:pt x="42" y="172"/>
                </a:cubicBezTo>
                <a:cubicBezTo>
                  <a:pt x="43" y="171"/>
                  <a:pt x="43" y="171"/>
                  <a:pt x="42" y="170"/>
                </a:cubicBezTo>
                <a:cubicBezTo>
                  <a:pt x="37" y="162"/>
                  <a:pt x="34" y="154"/>
                  <a:pt x="32" y="145"/>
                </a:cubicBezTo>
                <a:cubicBezTo>
                  <a:pt x="30" y="137"/>
                  <a:pt x="29" y="129"/>
                  <a:pt x="30" y="121"/>
                </a:cubicBezTo>
                <a:cubicBezTo>
                  <a:pt x="30" y="107"/>
                  <a:pt x="35" y="93"/>
                  <a:pt x="43" y="81"/>
                </a:cubicBezTo>
                <a:cubicBezTo>
                  <a:pt x="50" y="70"/>
                  <a:pt x="60" y="61"/>
                  <a:pt x="72" y="55"/>
                </a:cubicBezTo>
                <a:cubicBezTo>
                  <a:pt x="80" y="50"/>
                  <a:pt x="89" y="47"/>
                  <a:pt x="98" y="46"/>
                </a:cubicBezTo>
                <a:cubicBezTo>
                  <a:pt x="104" y="45"/>
                  <a:pt x="111" y="45"/>
                  <a:pt x="117" y="45"/>
                </a:cubicBezTo>
                <a:cubicBezTo>
                  <a:pt x="118" y="45"/>
                  <a:pt x="119" y="45"/>
                  <a:pt x="119" y="45"/>
                </a:cubicBezTo>
                <a:cubicBezTo>
                  <a:pt x="120" y="43"/>
                  <a:pt x="121" y="40"/>
                  <a:pt x="122" y="37"/>
                </a:cubicBezTo>
                <a:cubicBezTo>
                  <a:pt x="126" y="27"/>
                  <a:pt x="132" y="19"/>
                  <a:pt x="141" y="12"/>
                </a:cubicBezTo>
                <a:cubicBezTo>
                  <a:pt x="147" y="8"/>
                  <a:pt x="154" y="4"/>
                  <a:pt x="161" y="2"/>
                </a:cubicBezTo>
                <a:cubicBezTo>
                  <a:pt x="165" y="1"/>
                  <a:pt x="169" y="1"/>
                  <a:pt x="172" y="0"/>
                </a:cubicBezTo>
                <a:cubicBezTo>
                  <a:pt x="173" y="0"/>
                  <a:pt x="173" y="0"/>
                  <a:pt x="174" y="0"/>
                </a:cubicBezTo>
                <a:cubicBezTo>
                  <a:pt x="176" y="0"/>
                  <a:pt x="178" y="0"/>
                  <a:pt x="180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0" y="1"/>
                  <a:pt x="199" y="4"/>
                  <a:pt x="207" y="8"/>
                </a:cubicBezTo>
                <a:cubicBezTo>
                  <a:pt x="222" y="18"/>
                  <a:pt x="231" y="31"/>
                  <a:pt x="234" y="48"/>
                </a:cubicBezTo>
                <a:cubicBezTo>
                  <a:pt x="235" y="51"/>
                  <a:pt x="235" y="53"/>
                  <a:pt x="235" y="55"/>
                </a:cubicBezTo>
                <a:cubicBezTo>
                  <a:pt x="235" y="57"/>
                  <a:pt x="235" y="59"/>
                  <a:pt x="235" y="62"/>
                </a:cubicBezTo>
                <a:close/>
                <a:moveTo>
                  <a:pt x="110" y="178"/>
                </a:moveTo>
                <a:cubicBezTo>
                  <a:pt x="117" y="178"/>
                  <a:pt x="124" y="176"/>
                  <a:pt x="131" y="173"/>
                </a:cubicBezTo>
                <a:cubicBezTo>
                  <a:pt x="143" y="168"/>
                  <a:pt x="151" y="159"/>
                  <a:pt x="157" y="148"/>
                </a:cubicBezTo>
                <a:cubicBezTo>
                  <a:pt x="161" y="138"/>
                  <a:pt x="163" y="127"/>
                  <a:pt x="161" y="117"/>
                </a:cubicBezTo>
                <a:cubicBezTo>
                  <a:pt x="161" y="116"/>
                  <a:pt x="160" y="115"/>
                  <a:pt x="160" y="115"/>
                </a:cubicBezTo>
                <a:cubicBezTo>
                  <a:pt x="158" y="114"/>
                  <a:pt x="156" y="114"/>
                  <a:pt x="155" y="113"/>
                </a:cubicBezTo>
                <a:cubicBezTo>
                  <a:pt x="154" y="113"/>
                  <a:pt x="153" y="113"/>
                  <a:pt x="153" y="114"/>
                </a:cubicBezTo>
                <a:cubicBezTo>
                  <a:pt x="146" y="120"/>
                  <a:pt x="140" y="126"/>
                  <a:pt x="134" y="133"/>
                </a:cubicBezTo>
                <a:cubicBezTo>
                  <a:pt x="129" y="138"/>
                  <a:pt x="123" y="140"/>
                  <a:pt x="116" y="139"/>
                </a:cubicBezTo>
                <a:cubicBezTo>
                  <a:pt x="103" y="139"/>
                  <a:pt x="94" y="127"/>
                  <a:pt x="96" y="114"/>
                </a:cubicBezTo>
                <a:cubicBezTo>
                  <a:pt x="97" y="109"/>
                  <a:pt x="99" y="105"/>
                  <a:pt x="103" y="102"/>
                </a:cubicBezTo>
                <a:cubicBezTo>
                  <a:pt x="109" y="95"/>
                  <a:pt x="115" y="89"/>
                  <a:pt x="122" y="82"/>
                </a:cubicBezTo>
                <a:cubicBezTo>
                  <a:pt x="122" y="82"/>
                  <a:pt x="122" y="81"/>
                  <a:pt x="122" y="80"/>
                </a:cubicBezTo>
                <a:cubicBezTo>
                  <a:pt x="122" y="79"/>
                  <a:pt x="121" y="78"/>
                  <a:pt x="121" y="76"/>
                </a:cubicBezTo>
                <a:cubicBezTo>
                  <a:pt x="120" y="75"/>
                  <a:pt x="120" y="75"/>
                  <a:pt x="119" y="75"/>
                </a:cubicBezTo>
                <a:cubicBezTo>
                  <a:pt x="111" y="73"/>
                  <a:pt x="103" y="74"/>
                  <a:pt x="95" y="76"/>
                </a:cubicBezTo>
                <a:cubicBezTo>
                  <a:pt x="69" y="84"/>
                  <a:pt x="54" y="110"/>
                  <a:pt x="59" y="136"/>
                </a:cubicBezTo>
                <a:cubicBezTo>
                  <a:pt x="64" y="160"/>
                  <a:pt x="86" y="178"/>
                  <a:pt x="110" y="178"/>
                </a:cubicBezTo>
                <a:close/>
                <a:moveTo>
                  <a:pt x="177" y="89"/>
                </a:moveTo>
                <a:cubicBezTo>
                  <a:pt x="193" y="89"/>
                  <a:pt x="207" y="76"/>
                  <a:pt x="207" y="59"/>
                </a:cubicBezTo>
                <a:cubicBezTo>
                  <a:pt x="207" y="43"/>
                  <a:pt x="193" y="30"/>
                  <a:pt x="177" y="30"/>
                </a:cubicBezTo>
                <a:cubicBezTo>
                  <a:pt x="160" y="30"/>
                  <a:pt x="147" y="43"/>
                  <a:pt x="147" y="59"/>
                </a:cubicBezTo>
                <a:cubicBezTo>
                  <a:pt x="147" y="76"/>
                  <a:pt x="160" y="89"/>
                  <a:pt x="177" y="89"/>
                </a:cubicBezTo>
                <a:close/>
              </a:path>
            </a:pathLst>
          </a:custGeom>
          <a:solidFill>
            <a:srgbClr val="1A889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941328" y="2916576"/>
            <a:ext cx="430228" cy="432099"/>
            <a:chOff x="2941328" y="2916576"/>
            <a:chExt cx="430228" cy="432099"/>
          </a:xfrm>
          <a:solidFill>
            <a:srgbClr val="1DA245"/>
          </a:solidFill>
        </p:grpSpPr>
        <p:sp>
          <p:nvSpPr>
            <p:cNvPr id="20" name="Freeform 20"/>
            <p:cNvSpPr/>
            <p:nvPr/>
          </p:nvSpPr>
          <p:spPr bwMode="auto">
            <a:xfrm>
              <a:off x="2991833" y="2970822"/>
              <a:ext cx="325477" cy="329218"/>
            </a:xfrm>
            <a:custGeom>
              <a:avLst/>
              <a:gdLst>
                <a:gd name="T0" fmla="*/ 0 w 72"/>
                <a:gd name="T1" fmla="*/ 49 h 72"/>
                <a:gd name="T2" fmla="*/ 50 w 72"/>
                <a:gd name="T3" fmla="*/ 0 h 72"/>
                <a:gd name="T4" fmla="*/ 72 w 72"/>
                <a:gd name="T5" fmla="*/ 22 h 72"/>
                <a:gd name="T6" fmla="*/ 23 w 72"/>
                <a:gd name="T7" fmla="*/ 72 h 72"/>
                <a:gd name="T8" fmla="*/ 0 w 72"/>
                <a:gd name="T9" fmla="*/ 4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2">
                  <a:moveTo>
                    <a:pt x="0" y="49"/>
                  </a:moveTo>
                  <a:cubicBezTo>
                    <a:pt x="17" y="33"/>
                    <a:pt x="33" y="17"/>
                    <a:pt x="50" y="0"/>
                  </a:cubicBezTo>
                  <a:cubicBezTo>
                    <a:pt x="57" y="8"/>
                    <a:pt x="65" y="15"/>
                    <a:pt x="72" y="22"/>
                  </a:cubicBezTo>
                  <a:cubicBezTo>
                    <a:pt x="56" y="39"/>
                    <a:pt x="39" y="55"/>
                    <a:pt x="23" y="72"/>
                  </a:cubicBezTo>
                  <a:cubicBezTo>
                    <a:pt x="15" y="64"/>
                    <a:pt x="8" y="57"/>
                    <a:pt x="0" y="49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3227523" y="2916576"/>
              <a:ext cx="144033" cy="145904"/>
            </a:xfrm>
            <a:custGeom>
              <a:avLst/>
              <a:gdLst>
                <a:gd name="T0" fmla="*/ 23 w 32"/>
                <a:gd name="T1" fmla="*/ 32 h 32"/>
                <a:gd name="T2" fmla="*/ 0 w 32"/>
                <a:gd name="T3" fmla="*/ 10 h 32"/>
                <a:gd name="T4" fmla="*/ 0 w 32"/>
                <a:gd name="T5" fmla="*/ 9 h 32"/>
                <a:gd name="T6" fmla="*/ 7 w 32"/>
                <a:gd name="T7" fmla="*/ 3 h 32"/>
                <a:gd name="T8" fmla="*/ 13 w 32"/>
                <a:gd name="T9" fmla="*/ 1 h 32"/>
                <a:gd name="T10" fmla="*/ 16 w 32"/>
                <a:gd name="T11" fmla="*/ 3 h 32"/>
                <a:gd name="T12" fmla="*/ 29 w 32"/>
                <a:gd name="T13" fmla="*/ 16 h 32"/>
                <a:gd name="T14" fmla="*/ 30 w 32"/>
                <a:gd name="T15" fmla="*/ 25 h 32"/>
                <a:gd name="T16" fmla="*/ 23 w 32"/>
                <a:gd name="T17" fmla="*/ 32 h 32"/>
                <a:gd name="T18" fmla="*/ 23 w 32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23" y="32"/>
                  </a:moveTo>
                  <a:cubicBezTo>
                    <a:pt x="15" y="25"/>
                    <a:pt x="8" y="17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2" y="7"/>
                    <a:pt x="5" y="5"/>
                    <a:pt x="7" y="3"/>
                  </a:cubicBezTo>
                  <a:cubicBezTo>
                    <a:pt x="9" y="1"/>
                    <a:pt x="11" y="0"/>
                    <a:pt x="13" y="1"/>
                  </a:cubicBezTo>
                  <a:cubicBezTo>
                    <a:pt x="14" y="2"/>
                    <a:pt x="15" y="2"/>
                    <a:pt x="16" y="3"/>
                  </a:cubicBezTo>
                  <a:cubicBezTo>
                    <a:pt x="20" y="7"/>
                    <a:pt x="25" y="12"/>
                    <a:pt x="29" y="16"/>
                  </a:cubicBezTo>
                  <a:cubicBezTo>
                    <a:pt x="32" y="19"/>
                    <a:pt x="32" y="23"/>
                    <a:pt x="30" y="25"/>
                  </a:cubicBezTo>
                  <a:cubicBezTo>
                    <a:pt x="27" y="27"/>
                    <a:pt x="25" y="30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2941328" y="3208383"/>
              <a:ext cx="140292" cy="140292"/>
            </a:xfrm>
            <a:custGeom>
              <a:avLst/>
              <a:gdLst>
                <a:gd name="T0" fmla="*/ 9 w 31"/>
                <a:gd name="T1" fmla="*/ 0 h 31"/>
                <a:gd name="T2" fmla="*/ 31 w 31"/>
                <a:gd name="T3" fmla="*/ 22 h 31"/>
                <a:gd name="T4" fmla="*/ 0 w 31"/>
                <a:gd name="T5" fmla="*/ 31 h 31"/>
                <a:gd name="T6" fmla="*/ 9 w 31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1">
                  <a:moveTo>
                    <a:pt x="9" y="0"/>
                  </a:moveTo>
                  <a:cubicBezTo>
                    <a:pt x="16" y="7"/>
                    <a:pt x="24" y="15"/>
                    <a:pt x="31" y="22"/>
                  </a:cubicBezTo>
                  <a:cubicBezTo>
                    <a:pt x="21" y="25"/>
                    <a:pt x="10" y="28"/>
                    <a:pt x="0" y="31"/>
                  </a:cubicBezTo>
                  <a:cubicBezTo>
                    <a:pt x="3" y="21"/>
                    <a:pt x="6" y="10"/>
                    <a:pt x="9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533000" y="2892651"/>
            <a:ext cx="462147" cy="407389"/>
            <a:chOff x="10533000" y="2892651"/>
            <a:chExt cx="462147" cy="407389"/>
          </a:xfrm>
          <a:solidFill>
            <a:srgbClr val="1DA245"/>
          </a:solidFill>
        </p:grpSpPr>
        <p:sp>
          <p:nvSpPr>
            <p:cNvPr id="24" name="Freeform 87"/>
            <p:cNvSpPr/>
            <p:nvPr/>
          </p:nvSpPr>
          <p:spPr bwMode="auto">
            <a:xfrm>
              <a:off x="10554903" y="3122629"/>
              <a:ext cx="418342" cy="177411"/>
            </a:xfrm>
            <a:custGeom>
              <a:avLst/>
              <a:gdLst>
                <a:gd name="T0" fmla="*/ 0 w 79"/>
                <a:gd name="T1" fmla="*/ 0 h 33"/>
                <a:gd name="T2" fmla="*/ 28 w 79"/>
                <a:gd name="T3" fmla="*/ 0 h 33"/>
                <a:gd name="T4" fmla="*/ 28 w 79"/>
                <a:gd name="T5" fmla="*/ 4 h 33"/>
                <a:gd name="T6" fmla="*/ 51 w 79"/>
                <a:gd name="T7" fmla="*/ 4 h 33"/>
                <a:gd name="T8" fmla="*/ 51 w 79"/>
                <a:gd name="T9" fmla="*/ 0 h 33"/>
                <a:gd name="T10" fmla="*/ 79 w 79"/>
                <a:gd name="T11" fmla="*/ 0 h 33"/>
                <a:gd name="T12" fmla="*/ 79 w 79"/>
                <a:gd name="T13" fmla="*/ 1 h 33"/>
                <a:gd name="T14" fmla="*/ 79 w 79"/>
                <a:gd name="T15" fmla="*/ 27 h 33"/>
                <a:gd name="T16" fmla="*/ 74 w 79"/>
                <a:gd name="T17" fmla="*/ 32 h 33"/>
                <a:gd name="T18" fmla="*/ 73 w 79"/>
                <a:gd name="T19" fmla="*/ 33 h 33"/>
                <a:gd name="T20" fmla="*/ 6 w 79"/>
                <a:gd name="T21" fmla="*/ 33 h 33"/>
                <a:gd name="T22" fmla="*/ 0 w 79"/>
                <a:gd name="T23" fmla="*/ 28 h 33"/>
                <a:gd name="T24" fmla="*/ 0 w 79"/>
                <a:gd name="T25" fmla="*/ 27 h 33"/>
                <a:gd name="T26" fmla="*/ 0 w 79"/>
                <a:gd name="T27" fmla="*/ 1 h 33"/>
                <a:gd name="T28" fmla="*/ 0 w 79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3">
                  <a:moveTo>
                    <a:pt x="0" y="0"/>
                  </a:moveTo>
                  <a:cubicBezTo>
                    <a:pt x="10" y="0"/>
                    <a:pt x="19" y="0"/>
                    <a:pt x="28" y="0"/>
                  </a:cubicBezTo>
                  <a:cubicBezTo>
                    <a:pt x="28" y="1"/>
                    <a:pt x="28" y="3"/>
                    <a:pt x="28" y="4"/>
                  </a:cubicBezTo>
                  <a:cubicBezTo>
                    <a:pt x="36" y="4"/>
                    <a:pt x="44" y="4"/>
                    <a:pt x="51" y="4"/>
                  </a:cubicBezTo>
                  <a:cubicBezTo>
                    <a:pt x="51" y="3"/>
                    <a:pt x="51" y="1"/>
                    <a:pt x="51" y="0"/>
                  </a:cubicBezTo>
                  <a:cubicBezTo>
                    <a:pt x="61" y="0"/>
                    <a:pt x="70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9"/>
                    <a:pt x="79" y="18"/>
                    <a:pt x="79" y="27"/>
                  </a:cubicBezTo>
                  <a:cubicBezTo>
                    <a:pt x="79" y="30"/>
                    <a:pt x="77" y="32"/>
                    <a:pt x="74" y="32"/>
                  </a:cubicBezTo>
                  <a:cubicBezTo>
                    <a:pt x="74" y="33"/>
                    <a:pt x="73" y="33"/>
                    <a:pt x="73" y="33"/>
                  </a:cubicBezTo>
                  <a:cubicBezTo>
                    <a:pt x="51" y="33"/>
                    <a:pt x="29" y="33"/>
                    <a:pt x="6" y="33"/>
                  </a:cubicBezTo>
                  <a:cubicBezTo>
                    <a:pt x="3" y="33"/>
                    <a:pt x="1" y="31"/>
                    <a:pt x="0" y="28"/>
                  </a:cubicBezTo>
                  <a:cubicBezTo>
                    <a:pt x="0" y="28"/>
                    <a:pt x="0" y="27"/>
                    <a:pt x="0" y="27"/>
                  </a:cubicBezTo>
                  <a:cubicBezTo>
                    <a:pt x="0" y="18"/>
                    <a:pt x="0" y="9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88"/>
            <p:cNvSpPr>
              <a:spLocks noEditPoints="1"/>
            </p:cNvSpPr>
            <p:nvPr/>
          </p:nvSpPr>
          <p:spPr bwMode="auto">
            <a:xfrm>
              <a:off x="10533000" y="2892651"/>
              <a:ext cx="462147" cy="210265"/>
            </a:xfrm>
            <a:custGeom>
              <a:avLst/>
              <a:gdLst>
                <a:gd name="T0" fmla="*/ 55 w 87"/>
                <a:gd name="T1" fmla="*/ 39 h 39"/>
                <a:gd name="T2" fmla="*/ 55 w 87"/>
                <a:gd name="T3" fmla="*/ 33 h 39"/>
                <a:gd name="T4" fmla="*/ 32 w 87"/>
                <a:gd name="T5" fmla="*/ 33 h 39"/>
                <a:gd name="T6" fmla="*/ 32 w 87"/>
                <a:gd name="T7" fmla="*/ 39 h 39"/>
                <a:gd name="T8" fmla="*/ 31 w 87"/>
                <a:gd name="T9" fmla="*/ 39 h 39"/>
                <a:gd name="T10" fmla="*/ 6 w 87"/>
                <a:gd name="T11" fmla="*/ 39 h 39"/>
                <a:gd name="T12" fmla="*/ 1 w 87"/>
                <a:gd name="T13" fmla="*/ 35 h 39"/>
                <a:gd name="T14" fmla="*/ 0 w 87"/>
                <a:gd name="T15" fmla="*/ 33 h 39"/>
                <a:gd name="T16" fmla="*/ 0 w 87"/>
                <a:gd name="T17" fmla="*/ 17 h 39"/>
                <a:gd name="T18" fmla="*/ 6 w 87"/>
                <a:gd name="T19" fmla="*/ 11 h 39"/>
                <a:gd name="T20" fmla="*/ 27 w 87"/>
                <a:gd name="T21" fmla="*/ 11 h 39"/>
                <a:gd name="T22" fmla="*/ 28 w 87"/>
                <a:gd name="T23" fmla="*/ 11 h 39"/>
                <a:gd name="T24" fmla="*/ 28 w 87"/>
                <a:gd name="T25" fmla="*/ 9 h 39"/>
                <a:gd name="T26" fmla="*/ 32 w 87"/>
                <a:gd name="T27" fmla="*/ 4 h 39"/>
                <a:gd name="T28" fmla="*/ 41 w 87"/>
                <a:gd name="T29" fmla="*/ 1 h 39"/>
                <a:gd name="T30" fmla="*/ 51 w 87"/>
                <a:gd name="T31" fmla="*/ 2 h 39"/>
                <a:gd name="T32" fmla="*/ 57 w 87"/>
                <a:gd name="T33" fmla="*/ 5 h 39"/>
                <a:gd name="T34" fmla="*/ 59 w 87"/>
                <a:gd name="T35" fmla="*/ 10 h 39"/>
                <a:gd name="T36" fmla="*/ 59 w 87"/>
                <a:gd name="T37" fmla="*/ 11 h 39"/>
                <a:gd name="T38" fmla="*/ 60 w 87"/>
                <a:gd name="T39" fmla="*/ 11 h 39"/>
                <a:gd name="T40" fmla="*/ 81 w 87"/>
                <a:gd name="T41" fmla="*/ 11 h 39"/>
                <a:gd name="T42" fmla="*/ 87 w 87"/>
                <a:gd name="T43" fmla="*/ 15 h 39"/>
                <a:gd name="T44" fmla="*/ 87 w 87"/>
                <a:gd name="T45" fmla="*/ 17 h 39"/>
                <a:gd name="T46" fmla="*/ 87 w 87"/>
                <a:gd name="T47" fmla="*/ 33 h 39"/>
                <a:gd name="T48" fmla="*/ 81 w 87"/>
                <a:gd name="T49" fmla="*/ 39 h 39"/>
                <a:gd name="T50" fmla="*/ 56 w 87"/>
                <a:gd name="T51" fmla="*/ 39 h 39"/>
                <a:gd name="T52" fmla="*/ 55 w 87"/>
                <a:gd name="T53" fmla="*/ 39 h 39"/>
                <a:gd name="T54" fmla="*/ 32 w 87"/>
                <a:gd name="T55" fmla="*/ 11 h 39"/>
                <a:gd name="T56" fmla="*/ 55 w 87"/>
                <a:gd name="T57" fmla="*/ 11 h 39"/>
                <a:gd name="T58" fmla="*/ 54 w 87"/>
                <a:gd name="T59" fmla="*/ 8 h 39"/>
                <a:gd name="T60" fmla="*/ 50 w 87"/>
                <a:gd name="T61" fmla="*/ 6 h 39"/>
                <a:gd name="T62" fmla="*/ 39 w 87"/>
                <a:gd name="T63" fmla="*/ 5 h 39"/>
                <a:gd name="T64" fmla="*/ 33 w 87"/>
                <a:gd name="T65" fmla="*/ 8 h 39"/>
                <a:gd name="T66" fmla="*/ 32 w 87"/>
                <a:gd name="T67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39">
                  <a:moveTo>
                    <a:pt x="55" y="39"/>
                  </a:moveTo>
                  <a:cubicBezTo>
                    <a:pt x="55" y="37"/>
                    <a:pt x="55" y="35"/>
                    <a:pt x="55" y="33"/>
                  </a:cubicBezTo>
                  <a:cubicBezTo>
                    <a:pt x="48" y="33"/>
                    <a:pt x="40" y="33"/>
                    <a:pt x="32" y="33"/>
                  </a:cubicBezTo>
                  <a:cubicBezTo>
                    <a:pt x="32" y="35"/>
                    <a:pt x="32" y="37"/>
                    <a:pt x="32" y="39"/>
                  </a:cubicBezTo>
                  <a:cubicBezTo>
                    <a:pt x="32" y="39"/>
                    <a:pt x="31" y="39"/>
                    <a:pt x="31" y="39"/>
                  </a:cubicBezTo>
                  <a:cubicBezTo>
                    <a:pt x="23" y="39"/>
                    <a:pt x="15" y="39"/>
                    <a:pt x="6" y="39"/>
                  </a:cubicBezTo>
                  <a:cubicBezTo>
                    <a:pt x="3" y="39"/>
                    <a:pt x="1" y="37"/>
                    <a:pt x="1" y="35"/>
                  </a:cubicBezTo>
                  <a:cubicBezTo>
                    <a:pt x="0" y="34"/>
                    <a:pt x="0" y="34"/>
                    <a:pt x="0" y="33"/>
                  </a:cubicBezTo>
                  <a:cubicBezTo>
                    <a:pt x="0" y="28"/>
                    <a:pt x="0" y="22"/>
                    <a:pt x="0" y="17"/>
                  </a:cubicBezTo>
                  <a:cubicBezTo>
                    <a:pt x="0" y="13"/>
                    <a:pt x="3" y="11"/>
                    <a:pt x="6" y="11"/>
                  </a:cubicBezTo>
                  <a:cubicBezTo>
                    <a:pt x="13" y="11"/>
                    <a:pt x="20" y="11"/>
                    <a:pt x="27" y="11"/>
                  </a:cubicBezTo>
                  <a:cubicBezTo>
                    <a:pt x="27" y="11"/>
                    <a:pt x="28" y="11"/>
                    <a:pt x="28" y="11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9" y="7"/>
                    <a:pt x="30" y="5"/>
                    <a:pt x="32" y="4"/>
                  </a:cubicBezTo>
                  <a:cubicBezTo>
                    <a:pt x="34" y="2"/>
                    <a:pt x="38" y="1"/>
                    <a:pt x="41" y="1"/>
                  </a:cubicBezTo>
                  <a:cubicBezTo>
                    <a:pt x="44" y="0"/>
                    <a:pt x="48" y="1"/>
                    <a:pt x="51" y="2"/>
                  </a:cubicBezTo>
                  <a:cubicBezTo>
                    <a:pt x="53" y="2"/>
                    <a:pt x="55" y="4"/>
                    <a:pt x="57" y="5"/>
                  </a:cubicBezTo>
                  <a:cubicBezTo>
                    <a:pt x="59" y="7"/>
                    <a:pt x="59" y="8"/>
                    <a:pt x="59" y="10"/>
                  </a:cubicBezTo>
                  <a:cubicBezTo>
                    <a:pt x="59" y="10"/>
                    <a:pt x="59" y="10"/>
                    <a:pt x="59" y="11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67" y="11"/>
                    <a:pt x="74" y="11"/>
                    <a:pt x="81" y="11"/>
                  </a:cubicBezTo>
                  <a:cubicBezTo>
                    <a:pt x="84" y="11"/>
                    <a:pt x="86" y="12"/>
                    <a:pt x="87" y="15"/>
                  </a:cubicBezTo>
                  <a:cubicBezTo>
                    <a:pt x="87" y="16"/>
                    <a:pt x="87" y="16"/>
                    <a:pt x="87" y="17"/>
                  </a:cubicBezTo>
                  <a:cubicBezTo>
                    <a:pt x="87" y="22"/>
                    <a:pt x="87" y="28"/>
                    <a:pt x="87" y="33"/>
                  </a:cubicBezTo>
                  <a:cubicBezTo>
                    <a:pt x="87" y="37"/>
                    <a:pt x="85" y="39"/>
                    <a:pt x="81" y="39"/>
                  </a:cubicBezTo>
                  <a:cubicBezTo>
                    <a:pt x="73" y="39"/>
                    <a:pt x="64" y="39"/>
                    <a:pt x="56" y="39"/>
                  </a:cubicBezTo>
                  <a:cubicBezTo>
                    <a:pt x="56" y="39"/>
                    <a:pt x="56" y="39"/>
                    <a:pt x="55" y="39"/>
                  </a:cubicBezTo>
                  <a:close/>
                  <a:moveTo>
                    <a:pt x="32" y="11"/>
                  </a:moveTo>
                  <a:cubicBezTo>
                    <a:pt x="40" y="11"/>
                    <a:pt x="48" y="11"/>
                    <a:pt x="55" y="11"/>
                  </a:cubicBezTo>
                  <a:cubicBezTo>
                    <a:pt x="55" y="10"/>
                    <a:pt x="55" y="9"/>
                    <a:pt x="54" y="8"/>
                  </a:cubicBezTo>
                  <a:cubicBezTo>
                    <a:pt x="53" y="7"/>
                    <a:pt x="52" y="6"/>
                    <a:pt x="50" y="6"/>
                  </a:cubicBezTo>
                  <a:cubicBezTo>
                    <a:pt x="47" y="4"/>
                    <a:pt x="43" y="4"/>
                    <a:pt x="39" y="5"/>
                  </a:cubicBezTo>
                  <a:cubicBezTo>
                    <a:pt x="37" y="5"/>
                    <a:pt x="35" y="6"/>
                    <a:pt x="33" y="8"/>
                  </a:cubicBezTo>
                  <a:cubicBezTo>
                    <a:pt x="33" y="8"/>
                    <a:pt x="32" y="9"/>
                    <a:pt x="32" y="11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10723554" y="3091965"/>
              <a:ext cx="85421" cy="30664"/>
            </a:xfrm>
            <a:custGeom>
              <a:avLst/>
              <a:gdLst>
                <a:gd name="T0" fmla="*/ 16 w 16"/>
                <a:gd name="T1" fmla="*/ 0 h 6"/>
                <a:gd name="T2" fmla="*/ 16 w 16"/>
                <a:gd name="T3" fmla="*/ 6 h 6"/>
                <a:gd name="T4" fmla="*/ 0 w 16"/>
                <a:gd name="T5" fmla="*/ 6 h 6"/>
                <a:gd name="T6" fmla="*/ 0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6" y="2"/>
                    <a:pt x="16" y="4"/>
                    <a:pt x="16" y="6"/>
                  </a:cubicBezTo>
                  <a:cubicBezTo>
                    <a:pt x="10" y="6"/>
                    <a:pt x="5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5" y="0"/>
                    <a:pt x="10" y="0"/>
                    <a:pt x="16" y="0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1189782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  <p:sp>
        <p:nvSpPr>
          <p:cNvPr id="28" name="矩形 27"/>
          <p:cNvSpPr/>
          <p:nvPr/>
        </p:nvSpPr>
        <p:spPr>
          <a:xfrm>
            <a:off x="4942765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  <p:sp>
        <p:nvSpPr>
          <p:cNvPr id="29" name="矩形 28"/>
          <p:cNvSpPr/>
          <p:nvPr/>
        </p:nvSpPr>
        <p:spPr>
          <a:xfrm>
            <a:off x="8763001" y="2731329"/>
            <a:ext cx="1506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0637" y="122666"/>
            <a:ext cx="282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研究背景及意义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0" y="1"/>
            <a:ext cx="1103086" cy="750346"/>
            <a:chOff x="2110024" y="-8"/>
            <a:chExt cx="10081976" cy="6858008"/>
          </a:xfrm>
        </p:grpSpPr>
        <p:sp>
          <p:nvSpPr>
            <p:cNvPr id="5" name="任意多边形 4"/>
            <p:cNvSpPr/>
            <p:nvPr/>
          </p:nvSpPr>
          <p:spPr>
            <a:xfrm>
              <a:off x="2110024" y="-8"/>
              <a:ext cx="9593942" cy="6654803"/>
            </a:xfrm>
            <a:custGeom>
              <a:avLst/>
              <a:gdLst>
                <a:gd name="connsiteX0" fmla="*/ 1277717 w 9593942"/>
                <a:gd name="connsiteY0" fmla="*/ 0 h 6654807"/>
                <a:gd name="connsiteX1" fmla="*/ 9593942 w 9593942"/>
                <a:gd name="connsiteY1" fmla="*/ 0 h 6654807"/>
                <a:gd name="connsiteX2" fmla="*/ 9593942 w 9593942"/>
                <a:gd name="connsiteY2" fmla="*/ 6654807 h 6654807"/>
                <a:gd name="connsiteX3" fmla="*/ 0 w 9593942"/>
                <a:gd name="connsiteY3" fmla="*/ 2997207 h 66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3942" h="6654807">
                  <a:moveTo>
                    <a:pt x="1277717" y="0"/>
                  </a:moveTo>
                  <a:lnTo>
                    <a:pt x="9593942" y="0"/>
                  </a:lnTo>
                  <a:lnTo>
                    <a:pt x="9593942" y="6654807"/>
                  </a:lnTo>
                  <a:lnTo>
                    <a:pt x="0" y="29972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3"/>
            <p:cNvSpPr/>
            <p:nvPr/>
          </p:nvSpPr>
          <p:spPr>
            <a:xfrm>
              <a:off x="2598058" y="-8"/>
              <a:ext cx="9593942" cy="6858008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6858008">
                  <a:moveTo>
                    <a:pt x="1364342" y="0"/>
                  </a:moveTo>
                  <a:lnTo>
                    <a:pt x="9593942" y="0"/>
                  </a:lnTo>
                  <a:lnTo>
                    <a:pt x="9593942" y="6858008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07" y="24696"/>
            <a:ext cx="66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1109700" y="1561010"/>
            <a:ext cx="2294142" cy="4084324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69186" y="1561010"/>
            <a:ext cx="2294142" cy="4084324"/>
          </a:xfrm>
          <a:prstGeom prst="rect">
            <a:avLst/>
          </a:prstGeom>
          <a:noFill/>
          <a:ln>
            <a:solidFill>
              <a:srgbClr val="1A88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62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rgbClr val="21C8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28672" y="1561010"/>
            <a:ext cx="2294142" cy="4084324"/>
          </a:xfrm>
          <a:prstGeom prst="rect">
            <a:avLst/>
          </a:prstGeom>
          <a:noFill/>
          <a:ln>
            <a:solidFill>
              <a:srgbClr val="22B3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62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rgbClr val="21C8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788158" y="1561010"/>
            <a:ext cx="2294142" cy="4084324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524463" y="1897285"/>
            <a:ext cx="674426" cy="794893"/>
            <a:chOff x="4524463" y="1897285"/>
            <a:chExt cx="674426" cy="794893"/>
          </a:xfrm>
          <a:solidFill>
            <a:srgbClr val="F7941E"/>
          </a:solidFill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4524463" y="1897285"/>
              <a:ext cx="602335" cy="774973"/>
            </a:xfrm>
            <a:custGeom>
              <a:avLst/>
              <a:gdLst>
                <a:gd name="T0" fmla="*/ 251 w 267"/>
                <a:gd name="T1" fmla="*/ 139 h 343"/>
                <a:gd name="T2" fmla="*/ 251 w 267"/>
                <a:gd name="T3" fmla="*/ 136 h 343"/>
                <a:gd name="T4" fmla="*/ 251 w 267"/>
                <a:gd name="T5" fmla="*/ 40 h 343"/>
                <a:gd name="T6" fmla="*/ 231 w 267"/>
                <a:gd name="T7" fmla="*/ 17 h 343"/>
                <a:gd name="T8" fmla="*/ 226 w 267"/>
                <a:gd name="T9" fmla="*/ 17 h 343"/>
                <a:gd name="T10" fmla="*/ 79 w 267"/>
                <a:gd name="T11" fmla="*/ 17 h 343"/>
                <a:gd name="T12" fmla="*/ 76 w 267"/>
                <a:gd name="T13" fmla="*/ 17 h 343"/>
                <a:gd name="T14" fmla="*/ 78 w 267"/>
                <a:gd name="T15" fmla="*/ 19 h 343"/>
                <a:gd name="T16" fmla="*/ 99 w 267"/>
                <a:gd name="T17" fmla="*/ 37 h 343"/>
                <a:gd name="T18" fmla="*/ 103 w 267"/>
                <a:gd name="T19" fmla="*/ 45 h 343"/>
                <a:gd name="T20" fmla="*/ 100 w 267"/>
                <a:gd name="T21" fmla="*/ 50 h 343"/>
                <a:gd name="T22" fmla="*/ 55 w 267"/>
                <a:gd name="T23" fmla="*/ 105 h 343"/>
                <a:gd name="T24" fmla="*/ 18 w 267"/>
                <a:gd name="T25" fmla="*/ 148 h 343"/>
                <a:gd name="T26" fmla="*/ 17 w 267"/>
                <a:gd name="T27" fmla="*/ 152 h 343"/>
                <a:gd name="T28" fmla="*/ 17 w 267"/>
                <a:gd name="T29" fmla="*/ 303 h 343"/>
                <a:gd name="T30" fmla="*/ 36 w 267"/>
                <a:gd name="T31" fmla="*/ 326 h 343"/>
                <a:gd name="T32" fmla="*/ 41 w 267"/>
                <a:gd name="T33" fmla="*/ 326 h 343"/>
                <a:gd name="T34" fmla="*/ 87 w 267"/>
                <a:gd name="T35" fmla="*/ 326 h 343"/>
                <a:gd name="T36" fmla="*/ 90 w 267"/>
                <a:gd name="T37" fmla="*/ 326 h 343"/>
                <a:gd name="T38" fmla="*/ 86 w 267"/>
                <a:gd name="T39" fmla="*/ 337 h 343"/>
                <a:gd name="T40" fmla="*/ 84 w 267"/>
                <a:gd name="T41" fmla="*/ 342 h 343"/>
                <a:gd name="T42" fmla="*/ 78 w 267"/>
                <a:gd name="T43" fmla="*/ 343 h 343"/>
                <a:gd name="T44" fmla="*/ 38 w 267"/>
                <a:gd name="T45" fmla="*/ 342 h 343"/>
                <a:gd name="T46" fmla="*/ 1 w 267"/>
                <a:gd name="T47" fmla="*/ 308 h 343"/>
                <a:gd name="T48" fmla="*/ 1 w 267"/>
                <a:gd name="T49" fmla="*/ 302 h 343"/>
                <a:gd name="T50" fmla="*/ 1 w 267"/>
                <a:gd name="T51" fmla="*/ 149 h 343"/>
                <a:gd name="T52" fmla="*/ 1 w 267"/>
                <a:gd name="T53" fmla="*/ 143 h 343"/>
                <a:gd name="T54" fmla="*/ 45 w 267"/>
                <a:gd name="T55" fmla="*/ 8 h 343"/>
                <a:gd name="T56" fmla="*/ 55 w 267"/>
                <a:gd name="T57" fmla="*/ 0 h 343"/>
                <a:gd name="T58" fmla="*/ 227 w 267"/>
                <a:gd name="T59" fmla="*/ 0 h 343"/>
                <a:gd name="T60" fmla="*/ 265 w 267"/>
                <a:gd name="T61" fmla="*/ 27 h 343"/>
                <a:gd name="T62" fmla="*/ 267 w 267"/>
                <a:gd name="T63" fmla="*/ 40 h 343"/>
                <a:gd name="T64" fmla="*/ 267 w 267"/>
                <a:gd name="T65" fmla="*/ 121 h 343"/>
                <a:gd name="T66" fmla="*/ 266 w 267"/>
                <a:gd name="T67" fmla="*/ 123 h 343"/>
                <a:gd name="T68" fmla="*/ 251 w 267"/>
                <a:gd name="T69" fmla="*/ 139 h 343"/>
                <a:gd name="T70" fmla="*/ 251 w 267"/>
                <a:gd name="T71" fmla="*/ 139 h 343"/>
                <a:gd name="T72" fmla="*/ 30 w 267"/>
                <a:gd name="T73" fmla="*/ 108 h 343"/>
                <a:gd name="T74" fmla="*/ 30 w 267"/>
                <a:gd name="T75" fmla="*/ 108 h 343"/>
                <a:gd name="T76" fmla="*/ 83 w 267"/>
                <a:gd name="T77" fmla="*/ 45 h 343"/>
                <a:gd name="T78" fmla="*/ 58 w 267"/>
                <a:gd name="T79" fmla="*/ 23 h 343"/>
                <a:gd name="T80" fmla="*/ 30 w 267"/>
                <a:gd name="T81" fmla="*/ 10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343">
                  <a:moveTo>
                    <a:pt x="251" y="139"/>
                  </a:moveTo>
                  <a:cubicBezTo>
                    <a:pt x="251" y="138"/>
                    <a:pt x="251" y="137"/>
                    <a:pt x="251" y="136"/>
                  </a:cubicBezTo>
                  <a:cubicBezTo>
                    <a:pt x="251" y="104"/>
                    <a:pt x="251" y="72"/>
                    <a:pt x="251" y="40"/>
                  </a:cubicBezTo>
                  <a:cubicBezTo>
                    <a:pt x="251" y="29"/>
                    <a:pt x="243" y="19"/>
                    <a:pt x="231" y="17"/>
                  </a:cubicBezTo>
                  <a:cubicBezTo>
                    <a:pt x="230" y="17"/>
                    <a:pt x="228" y="17"/>
                    <a:pt x="226" y="17"/>
                  </a:cubicBezTo>
                  <a:cubicBezTo>
                    <a:pt x="177" y="17"/>
                    <a:pt x="128" y="17"/>
                    <a:pt x="79" y="17"/>
                  </a:cubicBezTo>
                  <a:cubicBezTo>
                    <a:pt x="78" y="17"/>
                    <a:pt x="77" y="17"/>
                    <a:pt x="76" y="17"/>
                  </a:cubicBezTo>
                  <a:cubicBezTo>
                    <a:pt x="77" y="18"/>
                    <a:pt x="77" y="18"/>
                    <a:pt x="78" y="19"/>
                  </a:cubicBezTo>
                  <a:cubicBezTo>
                    <a:pt x="85" y="25"/>
                    <a:pt x="92" y="31"/>
                    <a:pt x="99" y="37"/>
                  </a:cubicBezTo>
                  <a:cubicBezTo>
                    <a:pt x="102" y="39"/>
                    <a:pt x="103" y="41"/>
                    <a:pt x="103" y="45"/>
                  </a:cubicBezTo>
                  <a:cubicBezTo>
                    <a:pt x="102" y="46"/>
                    <a:pt x="101" y="48"/>
                    <a:pt x="100" y="50"/>
                  </a:cubicBezTo>
                  <a:cubicBezTo>
                    <a:pt x="85" y="68"/>
                    <a:pt x="70" y="86"/>
                    <a:pt x="55" y="105"/>
                  </a:cubicBezTo>
                  <a:cubicBezTo>
                    <a:pt x="43" y="119"/>
                    <a:pt x="30" y="134"/>
                    <a:pt x="18" y="148"/>
                  </a:cubicBezTo>
                  <a:cubicBezTo>
                    <a:pt x="18" y="149"/>
                    <a:pt x="17" y="150"/>
                    <a:pt x="17" y="152"/>
                  </a:cubicBezTo>
                  <a:cubicBezTo>
                    <a:pt x="17" y="202"/>
                    <a:pt x="17" y="252"/>
                    <a:pt x="17" y="303"/>
                  </a:cubicBezTo>
                  <a:cubicBezTo>
                    <a:pt x="17" y="314"/>
                    <a:pt x="25" y="324"/>
                    <a:pt x="36" y="326"/>
                  </a:cubicBezTo>
                  <a:cubicBezTo>
                    <a:pt x="38" y="326"/>
                    <a:pt x="40" y="326"/>
                    <a:pt x="41" y="326"/>
                  </a:cubicBezTo>
                  <a:cubicBezTo>
                    <a:pt x="56" y="326"/>
                    <a:pt x="72" y="326"/>
                    <a:pt x="87" y="326"/>
                  </a:cubicBezTo>
                  <a:cubicBezTo>
                    <a:pt x="88" y="326"/>
                    <a:pt x="89" y="326"/>
                    <a:pt x="90" y="326"/>
                  </a:cubicBezTo>
                  <a:cubicBezTo>
                    <a:pt x="88" y="330"/>
                    <a:pt x="87" y="333"/>
                    <a:pt x="86" y="337"/>
                  </a:cubicBezTo>
                  <a:cubicBezTo>
                    <a:pt x="85" y="339"/>
                    <a:pt x="85" y="341"/>
                    <a:pt x="84" y="342"/>
                  </a:cubicBezTo>
                  <a:cubicBezTo>
                    <a:pt x="82" y="343"/>
                    <a:pt x="80" y="343"/>
                    <a:pt x="78" y="343"/>
                  </a:cubicBezTo>
                  <a:cubicBezTo>
                    <a:pt x="64" y="343"/>
                    <a:pt x="51" y="343"/>
                    <a:pt x="38" y="342"/>
                  </a:cubicBezTo>
                  <a:cubicBezTo>
                    <a:pt x="19" y="342"/>
                    <a:pt x="3" y="327"/>
                    <a:pt x="1" y="308"/>
                  </a:cubicBezTo>
                  <a:cubicBezTo>
                    <a:pt x="1" y="306"/>
                    <a:pt x="1" y="304"/>
                    <a:pt x="1" y="302"/>
                  </a:cubicBezTo>
                  <a:cubicBezTo>
                    <a:pt x="0" y="251"/>
                    <a:pt x="0" y="200"/>
                    <a:pt x="1" y="149"/>
                  </a:cubicBezTo>
                  <a:cubicBezTo>
                    <a:pt x="1" y="147"/>
                    <a:pt x="1" y="145"/>
                    <a:pt x="1" y="143"/>
                  </a:cubicBezTo>
                  <a:cubicBezTo>
                    <a:pt x="16" y="98"/>
                    <a:pt x="31" y="53"/>
                    <a:pt x="45" y="8"/>
                  </a:cubicBezTo>
                  <a:cubicBezTo>
                    <a:pt x="47" y="2"/>
                    <a:pt x="49" y="0"/>
                    <a:pt x="55" y="0"/>
                  </a:cubicBezTo>
                  <a:cubicBezTo>
                    <a:pt x="112" y="0"/>
                    <a:pt x="170" y="0"/>
                    <a:pt x="227" y="0"/>
                  </a:cubicBezTo>
                  <a:cubicBezTo>
                    <a:pt x="245" y="0"/>
                    <a:pt x="260" y="11"/>
                    <a:pt x="265" y="27"/>
                  </a:cubicBezTo>
                  <a:cubicBezTo>
                    <a:pt x="266" y="31"/>
                    <a:pt x="267" y="36"/>
                    <a:pt x="267" y="40"/>
                  </a:cubicBezTo>
                  <a:cubicBezTo>
                    <a:pt x="267" y="67"/>
                    <a:pt x="267" y="94"/>
                    <a:pt x="267" y="121"/>
                  </a:cubicBezTo>
                  <a:cubicBezTo>
                    <a:pt x="267" y="122"/>
                    <a:pt x="267" y="123"/>
                    <a:pt x="266" y="123"/>
                  </a:cubicBezTo>
                  <a:cubicBezTo>
                    <a:pt x="261" y="129"/>
                    <a:pt x="256" y="134"/>
                    <a:pt x="251" y="139"/>
                  </a:cubicBezTo>
                  <a:cubicBezTo>
                    <a:pt x="251" y="139"/>
                    <a:pt x="251" y="139"/>
                    <a:pt x="251" y="139"/>
                  </a:cubicBezTo>
                  <a:close/>
                  <a:moveTo>
                    <a:pt x="30" y="108"/>
                  </a:moveTo>
                  <a:cubicBezTo>
                    <a:pt x="30" y="108"/>
                    <a:pt x="30" y="108"/>
                    <a:pt x="30" y="108"/>
                  </a:cubicBezTo>
                  <a:cubicBezTo>
                    <a:pt x="48" y="87"/>
                    <a:pt x="65" y="66"/>
                    <a:pt x="83" y="45"/>
                  </a:cubicBezTo>
                  <a:cubicBezTo>
                    <a:pt x="74" y="38"/>
                    <a:pt x="66" y="30"/>
                    <a:pt x="58" y="23"/>
                  </a:cubicBezTo>
                  <a:cubicBezTo>
                    <a:pt x="48" y="51"/>
                    <a:pt x="39" y="80"/>
                    <a:pt x="30" y="108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4809031" y="2250149"/>
              <a:ext cx="389858" cy="392704"/>
            </a:xfrm>
            <a:custGeom>
              <a:avLst/>
              <a:gdLst>
                <a:gd name="T0" fmla="*/ 39 w 173"/>
                <a:gd name="T1" fmla="*/ 174 h 174"/>
                <a:gd name="T2" fmla="*/ 0 w 173"/>
                <a:gd name="T3" fmla="*/ 134 h 174"/>
                <a:gd name="T4" fmla="*/ 133 w 173"/>
                <a:gd name="T5" fmla="*/ 0 h 174"/>
                <a:gd name="T6" fmla="*/ 173 w 173"/>
                <a:gd name="T7" fmla="*/ 40 h 174"/>
                <a:gd name="T8" fmla="*/ 39 w 173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74">
                  <a:moveTo>
                    <a:pt x="39" y="174"/>
                  </a:moveTo>
                  <a:cubicBezTo>
                    <a:pt x="26" y="160"/>
                    <a:pt x="13" y="147"/>
                    <a:pt x="0" y="134"/>
                  </a:cubicBezTo>
                  <a:cubicBezTo>
                    <a:pt x="44" y="89"/>
                    <a:pt x="89" y="45"/>
                    <a:pt x="133" y="0"/>
                  </a:cubicBezTo>
                  <a:cubicBezTo>
                    <a:pt x="147" y="14"/>
                    <a:pt x="160" y="27"/>
                    <a:pt x="173" y="40"/>
                  </a:cubicBezTo>
                  <a:cubicBezTo>
                    <a:pt x="129" y="84"/>
                    <a:pt x="84" y="129"/>
                    <a:pt x="39" y="17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637342" y="2250149"/>
              <a:ext cx="387961" cy="29405"/>
            </a:xfrm>
            <a:custGeom>
              <a:avLst/>
              <a:gdLst>
                <a:gd name="T0" fmla="*/ 172 w 172"/>
                <a:gd name="T1" fmla="*/ 0 h 13"/>
                <a:gd name="T2" fmla="*/ 172 w 172"/>
                <a:gd name="T3" fmla="*/ 13 h 13"/>
                <a:gd name="T4" fmla="*/ 0 w 172"/>
                <a:gd name="T5" fmla="*/ 13 h 13"/>
                <a:gd name="T6" fmla="*/ 0 w 172"/>
                <a:gd name="T7" fmla="*/ 0 h 13"/>
                <a:gd name="T8" fmla="*/ 172 w 172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3">
                  <a:moveTo>
                    <a:pt x="172" y="0"/>
                  </a:moveTo>
                  <a:cubicBezTo>
                    <a:pt x="172" y="5"/>
                    <a:pt x="172" y="9"/>
                    <a:pt x="172" y="13"/>
                  </a:cubicBezTo>
                  <a:cubicBezTo>
                    <a:pt x="115" y="13"/>
                    <a:pt x="57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57" y="0"/>
                    <a:pt x="114" y="0"/>
                    <a:pt x="172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4946572" y="2475906"/>
              <a:ext cx="180226" cy="196352"/>
            </a:xfrm>
            <a:custGeom>
              <a:avLst/>
              <a:gdLst>
                <a:gd name="T0" fmla="*/ 0 w 80"/>
                <a:gd name="T1" fmla="*/ 80 h 87"/>
                <a:gd name="T2" fmla="*/ 9 w 80"/>
                <a:gd name="T3" fmla="*/ 71 h 87"/>
                <a:gd name="T4" fmla="*/ 11 w 80"/>
                <a:gd name="T5" fmla="*/ 70 h 87"/>
                <a:gd name="T6" fmla="*/ 40 w 80"/>
                <a:gd name="T7" fmla="*/ 70 h 87"/>
                <a:gd name="T8" fmla="*/ 63 w 80"/>
                <a:gd name="T9" fmla="*/ 52 h 87"/>
                <a:gd name="T10" fmla="*/ 64 w 80"/>
                <a:gd name="T11" fmla="*/ 46 h 87"/>
                <a:gd name="T12" fmla="*/ 64 w 80"/>
                <a:gd name="T13" fmla="*/ 18 h 87"/>
                <a:gd name="T14" fmla="*/ 65 w 80"/>
                <a:gd name="T15" fmla="*/ 15 h 87"/>
                <a:gd name="T16" fmla="*/ 78 w 80"/>
                <a:gd name="T17" fmla="*/ 2 h 87"/>
                <a:gd name="T18" fmla="*/ 80 w 80"/>
                <a:gd name="T19" fmla="*/ 0 h 87"/>
                <a:gd name="T20" fmla="*/ 80 w 80"/>
                <a:gd name="T21" fmla="*/ 2 h 87"/>
                <a:gd name="T22" fmla="*/ 80 w 80"/>
                <a:gd name="T23" fmla="*/ 46 h 87"/>
                <a:gd name="T24" fmla="*/ 53 w 80"/>
                <a:gd name="T25" fmla="*/ 84 h 87"/>
                <a:gd name="T26" fmla="*/ 40 w 80"/>
                <a:gd name="T27" fmla="*/ 87 h 87"/>
                <a:gd name="T28" fmla="*/ 9 w 80"/>
                <a:gd name="T29" fmla="*/ 87 h 87"/>
                <a:gd name="T30" fmla="*/ 6 w 80"/>
                <a:gd name="T31" fmla="*/ 85 h 87"/>
                <a:gd name="T32" fmla="*/ 0 w 80"/>
                <a:gd name="T33" fmla="*/ 8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87">
                  <a:moveTo>
                    <a:pt x="0" y="80"/>
                  </a:moveTo>
                  <a:cubicBezTo>
                    <a:pt x="3" y="77"/>
                    <a:pt x="6" y="74"/>
                    <a:pt x="9" y="71"/>
                  </a:cubicBezTo>
                  <a:cubicBezTo>
                    <a:pt x="9" y="70"/>
                    <a:pt x="10" y="70"/>
                    <a:pt x="11" y="70"/>
                  </a:cubicBezTo>
                  <a:cubicBezTo>
                    <a:pt x="21" y="70"/>
                    <a:pt x="31" y="70"/>
                    <a:pt x="40" y="70"/>
                  </a:cubicBezTo>
                  <a:cubicBezTo>
                    <a:pt x="52" y="70"/>
                    <a:pt x="61" y="63"/>
                    <a:pt x="63" y="52"/>
                  </a:cubicBezTo>
                  <a:cubicBezTo>
                    <a:pt x="63" y="50"/>
                    <a:pt x="64" y="48"/>
                    <a:pt x="64" y="46"/>
                  </a:cubicBezTo>
                  <a:cubicBezTo>
                    <a:pt x="64" y="37"/>
                    <a:pt x="64" y="28"/>
                    <a:pt x="64" y="18"/>
                  </a:cubicBezTo>
                  <a:cubicBezTo>
                    <a:pt x="64" y="17"/>
                    <a:pt x="64" y="16"/>
                    <a:pt x="65" y="15"/>
                  </a:cubicBezTo>
                  <a:cubicBezTo>
                    <a:pt x="69" y="11"/>
                    <a:pt x="74" y="6"/>
                    <a:pt x="78" y="2"/>
                  </a:cubicBezTo>
                  <a:cubicBezTo>
                    <a:pt x="79" y="2"/>
                    <a:pt x="79" y="1"/>
                    <a:pt x="80" y="0"/>
                  </a:cubicBezTo>
                  <a:cubicBezTo>
                    <a:pt x="80" y="1"/>
                    <a:pt x="80" y="2"/>
                    <a:pt x="80" y="2"/>
                  </a:cubicBezTo>
                  <a:cubicBezTo>
                    <a:pt x="80" y="17"/>
                    <a:pt x="80" y="32"/>
                    <a:pt x="80" y="46"/>
                  </a:cubicBezTo>
                  <a:cubicBezTo>
                    <a:pt x="80" y="64"/>
                    <a:pt x="70" y="79"/>
                    <a:pt x="53" y="84"/>
                  </a:cubicBezTo>
                  <a:cubicBezTo>
                    <a:pt x="49" y="86"/>
                    <a:pt x="45" y="87"/>
                    <a:pt x="40" y="87"/>
                  </a:cubicBezTo>
                  <a:cubicBezTo>
                    <a:pt x="30" y="87"/>
                    <a:pt x="19" y="87"/>
                    <a:pt x="9" y="87"/>
                  </a:cubicBezTo>
                  <a:cubicBezTo>
                    <a:pt x="8" y="87"/>
                    <a:pt x="6" y="86"/>
                    <a:pt x="6" y="85"/>
                  </a:cubicBezTo>
                  <a:cubicBezTo>
                    <a:pt x="4" y="84"/>
                    <a:pt x="2" y="82"/>
                    <a:pt x="0" y="8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761603" y="2567917"/>
              <a:ext cx="121416" cy="124261"/>
            </a:xfrm>
            <a:custGeom>
              <a:avLst/>
              <a:gdLst>
                <a:gd name="T0" fmla="*/ 54 w 54"/>
                <a:gd name="T1" fmla="*/ 39 h 55"/>
                <a:gd name="T2" fmla="*/ 39 w 54"/>
                <a:gd name="T3" fmla="*/ 45 h 55"/>
                <a:gd name="T4" fmla="*/ 15 w 54"/>
                <a:gd name="T5" fmla="*/ 55 h 55"/>
                <a:gd name="T6" fmla="*/ 12 w 54"/>
                <a:gd name="T7" fmla="*/ 54 h 55"/>
                <a:gd name="T8" fmla="*/ 1 w 54"/>
                <a:gd name="T9" fmla="*/ 44 h 55"/>
                <a:gd name="T10" fmla="*/ 0 w 54"/>
                <a:gd name="T11" fmla="*/ 42 h 55"/>
                <a:gd name="T12" fmla="*/ 15 w 54"/>
                <a:gd name="T13" fmla="*/ 0 h 55"/>
                <a:gd name="T14" fmla="*/ 54 w 54"/>
                <a:gd name="T15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5">
                  <a:moveTo>
                    <a:pt x="54" y="39"/>
                  </a:moveTo>
                  <a:cubicBezTo>
                    <a:pt x="49" y="41"/>
                    <a:pt x="44" y="43"/>
                    <a:pt x="39" y="45"/>
                  </a:cubicBezTo>
                  <a:cubicBezTo>
                    <a:pt x="31" y="48"/>
                    <a:pt x="23" y="52"/>
                    <a:pt x="15" y="55"/>
                  </a:cubicBezTo>
                  <a:cubicBezTo>
                    <a:pt x="13" y="55"/>
                    <a:pt x="13" y="55"/>
                    <a:pt x="12" y="54"/>
                  </a:cubicBezTo>
                  <a:cubicBezTo>
                    <a:pt x="8" y="51"/>
                    <a:pt x="5" y="47"/>
                    <a:pt x="1" y="44"/>
                  </a:cubicBezTo>
                  <a:cubicBezTo>
                    <a:pt x="1" y="43"/>
                    <a:pt x="0" y="42"/>
                    <a:pt x="0" y="42"/>
                  </a:cubicBezTo>
                  <a:cubicBezTo>
                    <a:pt x="5" y="28"/>
                    <a:pt x="10" y="13"/>
                    <a:pt x="15" y="0"/>
                  </a:cubicBezTo>
                  <a:cubicBezTo>
                    <a:pt x="28" y="13"/>
                    <a:pt x="41" y="26"/>
                    <a:pt x="54" y="39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4637342" y="2326983"/>
              <a:ext cx="193506" cy="29405"/>
            </a:xfrm>
            <a:custGeom>
              <a:avLst/>
              <a:gdLst>
                <a:gd name="T0" fmla="*/ 0 w 86"/>
                <a:gd name="T1" fmla="*/ 0 h 13"/>
                <a:gd name="T2" fmla="*/ 86 w 86"/>
                <a:gd name="T3" fmla="*/ 0 h 13"/>
                <a:gd name="T4" fmla="*/ 86 w 86"/>
                <a:gd name="T5" fmla="*/ 13 h 13"/>
                <a:gd name="T6" fmla="*/ 0 w 86"/>
                <a:gd name="T7" fmla="*/ 13 h 13"/>
                <a:gd name="T8" fmla="*/ 0 w 8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">
                  <a:moveTo>
                    <a:pt x="0" y="0"/>
                  </a:moveTo>
                  <a:cubicBezTo>
                    <a:pt x="29" y="0"/>
                    <a:pt x="57" y="0"/>
                    <a:pt x="86" y="0"/>
                  </a:cubicBezTo>
                  <a:cubicBezTo>
                    <a:pt x="86" y="5"/>
                    <a:pt x="86" y="9"/>
                    <a:pt x="86" y="13"/>
                  </a:cubicBezTo>
                  <a:cubicBezTo>
                    <a:pt x="57" y="13"/>
                    <a:pt x="29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637342" y="2407610"/>
              <a:ext cx="193506" cy="29405"/>
            </a:xfrm>
            <a:custGeom>
              <a:avLst/>
              <a:gdLst>
                <a:gd name="T0" fmla="*/ 86 w 86"/>
                <a:gd name="T1" fmla="*/ 0 h 13"/>
                <a:gd name="T2" fmla="*/ 86 w 86"/>
                <a:gd name="T3" fmla="*/ 13 h 13"/>
                <a:gd name="T4" fmla="*/ 0 w 86"/>
                <a:gd name="T5" fmla="*/ 13 h 13"/>
                <a:gd name="T6" fmla="*/ 0 w 86"/>
                <a:gd name="T7" fmla="*/ 0 h 13"/>
                <a:gd name="T8" fmla="*/ 86 w 8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3">
                  <a:moveTo>
                    <a:pt x="86" y="0"/>
                  </a:moveTo>
                  <a:cubicBezTo>
                    <a:pt x="86" y="5"/>
                    <a:pt x="86" y="9"/>
                    <a:pt x="86" y="13"/>
                  </a:cubicBezTo>
                  <a:cubicBezTo>
                    <a:pt x="57" y="13"/>
                    <a:pt x="29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28" y="0"/>
                    <a:pt x="57" y="0"/>
                    <a:pt x="86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4838436" y="2157190"/>
              <a:ext cx="186866" cy="31302"/>
            </a:xfrm>
            <a:custGeom>
              <a:avLst/>
              <a:gdLst>
                <a:gd name="T0" fmla="*/ 0 w 83"/>
                <a:gd name="T1" fmla="*/ 14 h 14"/>
                <a:gd name="T2" fmla="*/ 0 w 83"/>
                <a:gd name="T3" fmla="*/ 0 h 14"/>
                <a:gd name="T4" fmla="*/ 83 w 83"/>
                <a:gd name="T5" fmla="*/ 0 h 14"/>
                <a:gd name="T6" fmla="*/ 83 w 83"/>
                <a:gd name="T7" fmla="*/ 14 h 14"/>
                <a:gd name="T8" fmla="*/ 0 w 8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cubicBezTo>
                    <a:pt x="0" y="9"/>
                    <a:pt x="0" y="5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ubicBezTo>
                    <a:pt x="83" y="5"/>
                    <a:pt x="83" y="9"/>
                    <a:pt x="83" y="14"/>
                  </a:cubicBezTo>
                  <a:cubicBezTo>
                    <a:pt x="55" y="14"/>
                    <a:pt x="27" y="14"/>
                    <a:pt x="0" y="14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4838436" y="1999729"/>
              <a:ext cx="186866" cy="28457"/>
            </a:xfrm>
            <a:custGeom>
              <a:avLst/>
              <a:gdLst>
                <a:gd name="T0" fmla="*/ 83 w 83"/>
                <a:gd name="T1" fmla="*/ 0 h 13"/>
                <a:gd name="T2" fmla="*/ 83 w 83"/>
                <a:gd name="T3" fmla="*/ 13 h 13"/>
                <a:gd name="T4" fmla="*/ 0 w 83"/>
                <a:gd name="T5" fmla="*/ 13 h 13"/>
                <a:gd name="T6" fmla="*/ 0 w 83"/>
                <a:gd name="T7" fmla="*/ 0 h 13"/>
                <a:gd name="T8" fmla="*/ 83 w 83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">
                  <a:moveTo>
                    <a:pt x="83" y="0"/>
                  </a:moveTo>
                  <a:cubicBezTo>
                    <a:pt x="83" y="5"/>
                    <a:pt x="83" y="9"/>
                    <a:pt x="83" y="13"/>
                  </a:cubicBezTo>
                  <a:cubicBezTo>
                    <a:pt x="55" y="13"/>
                    <a:pt x="27" y="13"/>
                    <a:pt x="0" y="13"/>
                  </a:cubicBezTo>
                  <a:cubicBezTo>
                    <a:pt x="0" y="9"/>
                    <a:pt x="0" y="5"/>
                    <a:pt x="0" y="0"/>
                  </a:cubicBezTo>
                  <a:cubicBezTo>
                    <a:pt x="27" y="0"/>
                    <a:pt x="55" y="0"/>
                    <a:pt x="83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4838436" y="2075614"/>
              <a:ext cx="186866" cy="29405"/>
            </a:xfrm>
            <a:custGeom>
              <a:avLst/>
              <a:gdLst>
                <a:gd name="T0" fmla="*/ 0 w 83"/>
                <a:gd name="T1" fmla="*/ 0 h 13"/>
                <a:gd name="T2" fmla="*/ 83 w 83"/>
                <a:gd name="T3" fmla="*/ 0 h 13"/>
                <a:gd name="T4" fmla="*/ 83 w 83"/>
                <a:gd name="T5" fmla="*/ 13 h 13"/>
                <a:gd name="T6" fmla="*/ 0 w 83"/>
                <a:gd name="T7" fmla="*/ 13 h 13"/>
                <a:gd name="T8" fmla="*/ 0 w 83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3">
                  <a:moveTo>
                    <a:pt x="0" y="0"/>
                  </a:moveTo>
                  <a:cubicBezTo>
                    <a:pt x="27" y="0"/>
                    <a:pt x="55" y="0"/>
                    <a:pt x="83" y="0"/>
                  </a:cubicBezTo>
                  <a:cubicBezTo>
                    <a:pt x="83" y="4"/>
                    <a:pt x="83" y="8"/>
                    <a:pt x="83" y="13"/>
                  </a:cubicBezTo>
                  <a:cubicBezTo>
                    <a:pt x="55" y="13"/>
                    <a:pt x="28" y="13"/>
                    <a:pt x="0" y="13"/>
                  </a:cubicBezTo>
                  <a:cubicBezTo>
                    <a:pt x="0" y="9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043450" y="1902389"/>
            <a:ext cx="664586" cy="665528"/>
            <a:chOff x="7043450" y="1902389"/>
            <a:chExt cx="664586" cy="665528"/>
          </a:xfrm>
          <a:solidFill>
            <a:srgbClr val="1DA245"/>
          </a:solidFill>
        </p:grpSpPr>
        <p:sp>
          <p:nvSpPr>
            <p:cNvPr id="25" name="Freeform 26"/>
            <p:cNvSpPr/>
            <p:nvPr/>
          </p:nvSpPr>
          <p:spPr bwMode="auto">
            <a:xfrm>
              <a:off x="7043450" y="1902389"/>
              <a:ext cx="664586" cy="665528"/>
            </a:xfrm>
            <a:custGeom>
              <a:avLst/>
              <a:gdLst>
                <a:gd name="T0" fmla="*/ 375 w 571"/>
                <a:gd name="T1" fmla="*/ 63 h 571"/>
                <a:gd name="T2" fmla="*/ 152 w 571"/>
                <a:gd name="T3" fmla="*/ 87 h 571"/>
                <a:gd name="T4" fmla="*/ 50 w 571"/>
                <a:gd name="T5" fmla="*/ 241 h 571"/>
                <a:gd name="T6" fmla="*/ 253 w 571"/>
                <a:gd name="T7" fmla="*/ 522 h 571"/>
                <a:gd name="T8" fmla="*/ 456 w 571"/>
                <a:gd name="T9" fmla="*/ 452 h 571"/>
                <a:gd name="T10" fmla="*/ 521 w 571"/>
                <a:gd name="T11" fmla="*/ 247 h 571"/>
                <a:gd name="T12" fmla="*/ 567 w 571"/>
                <a:gd name="T13" fmla="*/ 247 h 571"/>
                <a:gd name="T14" fmla="*/ 569 w 571"/>
                <a:gd name="T15" fmla="*/ 268 h 571"/>
                <a:gd name="T16" fmla="*/ 553 w 571"/>
                <a:gd name="T17" fmla="*/ 380 h 571"/>
                <a:gd name="T18" fmla="*/ 498 w 571"/>
                <a:gd name="T19" fmla="*/ 473 h 571"/>
                <a:gd name="T20" fmla="*/ 344 w 571"/>
                <a:gd name="T21" fmla="*/ 563 h 571"/>
                <a:gd name="T22" fmla="*/ 246 w 571"/>
                <a:gd name="T23" fmla="*/ 567 h 571"/>
                <a:gd name="T24" fmla="*/ 116 w 571"/>
                <a:gd name="T25" fmla="*/ 514 h 571"/>
                <a:gd name="T26" fmla="*/ 27 w 571"/>
                <a:gd name="T27" fmla="*/ 405 h 571"/>
                <a:gd name="T28" fmla="*/ 4 w 571"/>
                <a:gd name="T29" fmla="*/ 328 h 571"/>
                <a:gd name="T30" fmla="*/ 3 w 571"/>
                <a:gd name="T31" fmla="*/ 248 h 571"/>
                <a:gd name="T32" fmla="*/ 40 w 571"/>
                <a:gd name="T33" fmla="*/ 142 h 571"/>
                <a:gd name="T34" fmla="*/ 113 w 571"/>
                <a:gd name="T35" fmla="*/ 60 h 571"/>
                <a:gd name="T36" fmla="*/ 226 w 571"/>
                <a:gd name="T37" fmla="*/ 8 h 571"/>
                <a:gd name="T38" fmla="*/ 314 w 571"/>
                <a:gd name="T39" fmla="*/ 3 h 571"/>
                <a:gd name="T40" fmla="*/ 372 w 571"/>
                <a:gd name="T41" fmla="*/ 15 h 571"/>
                <a:gd name="T42" fmla="*/ 375 w 571"/>
                <a:gd name="T43" fmla="*/ 19 h 571"/>
                <a:gd name="T44" fmla="*/ 375 w 571"/>
                <a:gd name="T45" fmla="*/ 61 h 571"/>
                <a:gd name="T46" fmla="*/ 375 w 571"/>
                <a:gd name="T47" fmla="*/ 63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1" h="571">
                  <a:moveTo>
                    <a:pt x="375" y="63"/>
                  </a:moveTo>
                  <a:cubicBezTo>
                    <a:pt x="297" y="35"/>
                    <a:pt x="221" y="41"/>
                    <a:pt x="152" y="87"/>
                  </a:cubicBezTo>
                  <a:cubicBezTo>
                    <a:pt x="96" y="124"/>
                    <a:pt x="62" y="176"/>
                    <a:pt x="50" y="241"/>
                  </a:cubicBezTo>
                  <a:cubicBezTo>
                    <a:pt x="24" y="382"/>
                    <a:pt x="123" y="506"/>
                    <a:pt x="253" y="522"/>
                  </a:cubicBezTo>
                  <a:cubicBezTo>
                    <a:pt x="332" y="532"/>
                    <a:pt x="401" y="509"/>
                    <a:pt x="456" y="452"/>
                  </a:cubicBezTo>
                  <a:cubicBezTo>
                    <a:pt x="512" y="395"/>
                    <a:pt x="532" y="325"/>
                    <a:pt x="521" y="247"/>
                  </a:cubicBezTo>
                  <a:cubicBezTo>
                    <a:pt x="536" y="247"/>
                    <a:pt x="551" y="247"/>
                    <a:pt x="567" y="247"/>
                  </a:cubicBezTo>
                  <a:cubicBezTo>
                    <a:pt x="567" y="254"/>
                    <a:pt x="568" y="261"/>
                    <a:pt x="569" y="268"/>
                  </a:cubicBezTo>
                  <a:cubicBezTo>
                    <a:pt x="571" y="307"/>
                    <a:pt x="566" y="344"/>
                    <a:pt x="553" y="380"/>
                  </a:cubicBezTo>
                  <a:cubicBezTo>
                    <a:pt x="541" y="415"/>
                    <a:pt x="522" y="446"/>
                    <a:pt x="498" y="473"/>
                  </a:cubicBezTo>
                  <a:cubicBezTo>
                    <a:pt x="457" y="520"/>
                    <a:pt x="405" y="550"/>
                    <a:pt x="344" y="563"/>
                  </a:cubicBezTo>
                  <a:cubicBezTo>
                    <a:pt x="312" y="570"/>
                    <a:pt x="279" y="571"/>
                    <a:pt x="246" y="567"/>
                  </a:cubicBezTo>
                  <a:cubicBezTo>
                    <a:pt x="198" y="560"/>
                    <a:pt x="155" y="543"/>
                    <a:pt x="116" y="514"/>
                  </a:cubicBezTo>
                  <a:cubicBezTo>
                    <a:pt x="77" y="485"/>
                    <a:pt x="48" y="449"/>
                    <a:pt x="27" y="405"/>
                  </a:cubicBezTo>
                  <a:cubicBezTo>
                    <a:pt x="16" y="381"/>
                    <a:pt x="8" y="355"/>
                    <a:pt x="4" y="328"/>
                  </a:cubicBezTo>
                  <a:cubicBezTo>
                    <a:pt x="0" y="301"/>
                    <a:pt x="0" y="275"/>
                    <a:pt x="3" y="248"/>
                  </a:cubicBezTo>
                  <a:cubicBezTo>
                    <a:pt x="9" y="210"/>
                    <a:pt x="21" y="175"/>
                    <a:pt x="40" y="142"/>
                  </a:cubicBezTo>
                  <a:cubicBezTo>
                    <a:pt x="59" y="110"/>
                    <a:pt x="83" y="82"/>
                    <a:pt x="113" y="60"/>
                  </a:cubicBezTo>
                  <a:cubicBezTo>
                    <a:pt x="147" y="34"/>
                    <a:pt x="184" y="16"/>
                    <a:pt x="226" y="8"/>
                  </a:cubicBezTo>
                  <a:cubicBezTo>
                    <a:pt x="255" y="1"/>
                    <a:pt x="284" y="0"/>
                    <a:pt x="314" y="3"/>
                  </a:cubicBezTo>
                  <a:cubicBezTo>
                    <a:pt x="334" y="5"/>
                    <a:pt x="353" y="9"/>
                    <a:pt x="372" y="15"/>
                  </a:cubicBezTo>
                  <a:cubicBezTo>
                    <a:pt x="374" y="16"/>
                    <a:pt x="375" y="17"/>
                    <a:pt x="375" y="19"/>
                  </a:cubicBezTo>
                  <a:cubicBezTo>
                    <a:pt x="375" y="33"/>
                    <a:pt x="375" y="47"/>
                    <a:pt x="375" y="61"/>
                  </a:cubicBezTo>
                  <a:cubicBezTo>
                    <a:pt x="375" y="62"/>
                    <a:pt x="375" y="63"/>
                    <a:pt x="375" y="63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05B7C9"/>
                </a:solidFill>
              </a:endParaRPr>
            </a:p>
          </p:txBody>
        </p:sp>
        <p:sp>
          <p:nvSpPr>
            <p:cNvPr id="26" name="Freeform 27"/>
            <p:cNvSpPr/>
            <p:nvPr/>
          </p:nvSpPr>
          <p:spPr bwMode="auto">
            <a:xfrm>
              <a:off x="7140546" y="1985344"/>
              <a:ext cx="542981" cy="458140"/>
            </a:xfrm>
            <a:custGeom>
              <a:avLst/>
              <a:gdLst>
                <a:gd name="T0" fmla="*/ 192 w 466"/>
                <a:gd name="T1" fmla="*/ 393 h 393"/>
                <a:gd name="T2" fmla="*/ 0 w 466"/>
                <a:gd name="T3" fmla="*/ 195 h 393"/>
                <a:gd name="T4" fmla="*/ 0 w 466"/>
                <a:gd name="T5" fmla="*/ 195 h 393"/>
                <a:gd name="T6" fmla="*/ 4 w 466"/>
                <a:gd name="T7" fmla="*/ 196 h 393"/>
                <a:gd name="T8" fmla="*/ 106 w 466"/>
                <a:gd name="T9" fmla="*/ 231 h 393"/>
                <a:gd name="T10" fmla="*/ 172 w 466"/>
                <a:gd name="T11" fmla="*/ 256 h 393"/>
                <a:gd name="T12" fmla="*/ 177 w 466"/>
                <a:gd name="T13" fmla="*/ 255 h 393"/>
                <a:gd name="T14" fmla="*/ 249 w 466"/>
                <a:gd name="T15" fmla="*/ 170 h 393"/>
                <a:gd name="T16" fmla="*/ 381 w 466"/>
                <a:gd name="T17" fmla="*/ 52 h 393"/>
                <a:gd name="T18" fmla="*/ 433 w 466"/>
                <a:gd name="T19" fmla="*/ 17 h 393"/>
                <a:gd name="T20" fmla="*/ 466 w 466"/>
                <a:gd name="T21" fmla="*/ 0 h 393"/>
                <a:gd name="T22" fmla="*/ 418 w 466"/>
                <a:gd name="T23" fmla="*/ 50 h 393"/>
                <a:gd name="T24" fmla="*/ 373 w 466"/>
                <a:gd name="T25" fmla="*/ 102 h 393"/>
                <a:gd name="T26" fmla="*/ 331 w 466"/>
                <a:gd name="T27" fmla="*/ 157 h 393"/>
                <a:gd name="T28" fmla="*/ 292 w 466"/>
                <a:gd name="T29" fmla="*/ 213 h 393"/>
                <a:gd name="T30" fmla="*/ 255 w 466"/>
                <a:gd name="T31" fmla="*/ 272 h 393"/>
                <a:gd name="T32" fmla="*/ 222 w 466"/>
                <a:gd name="T33" fmla="*/ 331 h 393"/>
                <a:gd name="T34" fmla="*/ 192 w 466"/>
                <a:gd name="T35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6" h="393">
                  <a:moveTo>
                    <a:pt x="192" y="393"/>
                  </a:moveTo>
                  <a:cubicBezTo>
                    <a:pt x="128" y="328"/>
                    <a:pt x="64" y="261"/>
                    <a:pt x="0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" y="195"/>
                    <a:pt x="3" y="195"/>
                    <a:pt x="4" y="196"/>
                  </a:cubicBezTo>
                  <a:cubicBezTo>
                    <a:pt x="39" y="205"/>
                    <a:pt x="72" y="219"/>
                    <a:pt x="106" y="231"/>
                  </a:cubicBezTo>
                  <a:cubicBezTo>
                    <a:pt x="128" y="240"/>
                    <a:pt x="150" y="248"/>
                    <a:pt x="172" y="256"/>
                  </a:cubicBezTo>
                  <a:cubicBezTo>
                    <a:pt x="175" y="257"/>
                    <a:pt x="176" y="257"/>
                    <a:pt x="177" y="255"/>
                  </a:cubicBezTo>
                  <a:cubicBezTo>
                    <a:pt x="201" y="227"/>
                    <a:pt x="225" y="198"/>
                    <a:pt x="249" y="170"/>
                  </a:cubicBezTo>
                  <a:cubicBezTo>
                    <a:pt x="289" y="126"/>
                    <a:pt x="333" y="87"/>
                    <a:pt x="381" y="52"/>
                  </a:cubicBezTo>
                  <a:cubicBezTo>
                    <a:pt x="398" y="40"/>
                    <a:pt x="415" y="28"/>
                    <a:pt x="433" y="17"/>
                  </a:cubicBezTo>
                  <a:cubicBezTo>
                    <a:pt x="443" y="11"/>
                    <a:pt x="455" y="6"/>
                    <a:pt x="466" y="0"/>
                  </a:cubicBezTo>
                  <a:cubicBezTo>
                    <a:pt x="450" y="17"/>
                    <a:pt x="434" y="33"/>
                    <a:pt x="418" y="50"/>
                  </a:cubicBezTo>
                  <a:cubicBezTo>
                    <a:pt x="403" y="67"/>
                    <a:pt x="388" y="84"/>
                    <a:pt x="373" y="102"/>
                  </a:cubicBezTo>
                  <a:cubicBezTo>
                    <a:pt x="359" y="120"/>
                    <a:pt x="345" y="138"/>
                    <a:pt x="331" y="157"/>
                  </a:cubicBezTo>
                  <a:cubicBezTo>
                    <a:pt x="318" y="175"/>
                    <a:pt x="305" y="194"/>
                    <a:pt x="292" y="213"/>
                  </a:cubicBezTo>
                  <a:cubicBezTo>
                    <a:pt x="279" y="232"/>
                    <a:pt x="267" y="252"/>
                    <a:pt x="255" y="272"/>
                  </a:cubicBezTo>
                  <a:cubicBezTo>
                    <a:pt x="243" y="291"/>
                    <a:pt x="232" y="311"/>
                    <a:pt x="222" y="331"/>
                  </a:cubicBezTo>
                  <a:cubicBezTo>
                    <a:pt x="211" y="352"/>
                    <a:pt x="202" y="373"/>
                    <a:pt x="192" y="393"/>
                  </a:cubicBez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05B7C9"/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4207605" y="2978701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1A88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1A88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821745" y="2978701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22B3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22B3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24536" y="3522710"/>
            <a:ext cx="223879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sp>
        <p:nvSpPr>
          <p:cNvPr id="30" name="矩形 29"/>
          <p:cNvSpPr/>
          <p:nvPr/>
        </p:nvSpPr>
        <p:spPr>
          <a:xfrm>
            <a:off x="6292640" y="3522710"/>
            <a:ext cx="223879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35706" y="2481943"/>
            <a:ext cx="9142865" cy="3010598"/>
            <a:chOff x="1627592" y="2830308"/>
            <a:chExt cx="7952682" cy="2618690"/>
          </a:xfrm>
        </p:grpSpPr>
        <p:sp>
          <p:nvSpPr>
            <p:cNvPr id="11" name="矩形 3"/>
            <p:cNvSpPr/>
            <p:nvPr/>
          </p:nvSpPr>
          <p:spPr>
            <a:xfrm>
              <a:off x="1627592" y="2844792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22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3"/>
            <p:cNvSpPr/>
            <p:nvPr/>
          </p:nvSpPr>
          <p:spPr>
            <a:xfrm rot="297975">
              <a:off x="1773580" y="2830308"/>
              <a:ext cx="7806694" cy="2604206"/>
            </a:xfrm>
            <a:custGeom>
              <a:avLst/>
              <a:gdLst>
                <a:gd name="connsiteX0" fmla="*/ 0 w 8229600"/>
                <a:gd name="connsiteY0" fmla="*/ 0 h 6858008"/>
                <a:gd name="connsiteX1" fmla="*/ 8229600 w 8229600"/>
                <a:gd name="connsiteY1" fmla="*/ 0 h 6858008"/>
                <a:gd name="connsiteX2" fmla="*/ 8229600 w 8229600"/>
                <a:gd name="connsiteY2" fmla="*/ 6858008 h 6858008"/>
                <a:gd name="connsiteX3" fmla="*/ 0 w 8229600"/>
                <a:gd name="connsiteY3" fmla="*/ 6858008 h 6858008"/>
                <a:gd name="connsiteX4" fmla="*/ 0 w 8229600"/>
                <a:gd name="connsiteY4" fmla="*/ 0 h 6858008"/>
                <a:gd name="connsiteX0-1" fmla="*/ 1364342 w 9593942"/>
                <a:gd name="connsiteY0-2" fmla="*/ 0 h 6858008"/>
                <a:gd name="connsiteX1-3" fmla="*/ 9593942 w 9593942"/>
                <a:gd name="connsiteY1-4" fmla="*/ 0 h 6858008"/>
                <a:gd name="connsiteX2-5" fmla="*/ 9593942 w 9593942"/>
                <a:gd name="connsiteY2-6" fmla="*/ 6858008 h 6858008"/>
                <a:gd name="connsiteX3-7" fmla="*/ 0 w 9593942"/>
                <a:gd name="connsiteY3-8" fmla="*/ 3200408 h 6858008"/>
                <a:gd name="connsiteX4-9" fmla="*/ 1364342 w 9593942"/>
                <a:gd name="connsiteY4-10" fmla="*/ 0 h 6858008"/>
                <a:gd name="connsiteX0-11" fmla="*/ 1364342 w 9593942"/>
                <a:gd name="connsiteY0-12" fmla="*/ 0 h 3200407"/>
                <a:gd name="connsiteX1-13" fmla="*/ 9593942 w 9593942"/>
                <a:gd name="connsiteY1-14" fmla="*/ 0 h 3200407"/>
                <a:gd name="connsiteX2-15" fmla="*/ 8363178 w 9593942"/>
                <a:gd name="connsiteY2-16" fmla="*/ 2452230 h 3200407"/>
                <a:gd name="connsiteX3-17" fmla="*/ 0 w 9593942"/>
                <a:gd name="connsiteY3-18" fmla="*/ 3200408 h 3200407"/>
                <a:gd name="connsiteX4-19" fmla="*/ 1364342 w 9593942"/>
                <a:gd name="connsiteY4-20" fmla="*/ 0 h 3200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93942" h="3200407">
                  <a:moveTo>
                    <a:pt x="1364342" y="0"/>
                  </a:moveTo>
                  <a:lnTo>
                    <a:pt x="9593942" y="0"/>
                  </a:lnTo>
                  <a:lnTo>
                    <a:pt x="8363178" y="2452230"/>
                  </a:lnTo>
                  <a:lnTo>
                    <a:pt x="0" y="3200408"/>
                  </a:lnTo>
                  <a:lnTo>
                    <a:pt x="1364342" y="0"/>
                  </a:lnTo>
                  <a:close/>
                </a:path>
              </a:pathLst>
            </a:custGeom>
            <a:solidFill>
              <a:srgbClr val="1A88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5466" y="3031804"/>
            <a:ext cx="460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论题综述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10013" y="3262636"/>
            <a:ext cx="146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7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31924" y="3949887"/>
            <a:ext cx="443630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请在此处添加文本内容。模板内页图表的文字、色块、图片均可自由编辑、改色、替换。 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4238173" y="3090450"/>
            <a:ext cx="0" cy="15981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</Words>
  <Application>Microsoft Office PowerPoint</Application>
  <PresentationFormat>宽屏</PresentationFormat>
  <Paragraphs>235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Cordia New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2021-07-05T00:47:11Z</dcterms:created>
  <dcterms:modified xsi:type="dcterms:W3CDTF">2023-01-10T11:40:22Z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CA2B0C2484BC4C21B0B447EE8CF3C764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