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5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6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9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10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4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48" r:id="rId2"/>
    <p:sldId id="266" r:id="rId3"/>
    <p:sldId id="304" r:id="rId4"/>
    <p:sldId id="263" r:id="rId5"/>
    <p:sldId id="294" r:id="rId6"/>
    <p:sldId id="332" r:id="rId7"/>
    <p:sldId id="269" r:id="rId8"/>
    <p:sldId id="305" r:id="rId9"/>
    <p:sldId id="314" r:id="rId10"/>
    <p:sldId id="270" r:id="rId11"/>
    <p:sldId id="316" r:id="rId12"/>
    <p:sldId id="306" r:id="rId13"/>
    <p:sldId id="320" r:id="rId14"/>
    <p:sldId id="322" r:id="rId15"/>
    <p:sldId id="276" r:id="rId16"/>
    <p:sldId id="324" r:id="rId17"/>
    <p:sldId id="307" r:id="rId18"/>
    <p:sldId id="279" r:id="rId19"/>
    <p:sldId id="325" r:id="rId20"/>
    <p:sldId id="330" r:id="rId21"/>
    <p:sldId id="308" r:id="rId22"/>
    <p:sldId id="299" r:id="rId23"/>
    <p:sldId id="345" r:id="rId24"/>
    <p:sldId id="302" r:id="rId25"/>
    <p:sldId id="343" r:id="rId26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E2A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9" autoAdjust="0"/>
  </p:normalViewPr>
  <p:slideViewPr>
    <p:cSldViewPr>
      <p:cViewPr>
        <p:scale>
          <a:sx n="66" d="100"/>
          <a:sy n="66" d="100"/>
        </p:scale>
        <p:origin x="-2934" y="-13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06AEB-47C1-44FA-ABFA-F19A43A23BF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AC7BF-7471-4C42-A544-1B89EFFF6E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AC7BF-7471-4C42-A544-1B89EFFF6EE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40C85-3F93-4D68-8A6F-45DB800B9FE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0AA28D9-08A9-4942-B1FA-28E77ACC7182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AC7BF-7471-4C42-A544-1B89EFFF6EE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fld id="{3B1A3193-1A1F-4251-B9C2-2E6D79C2C161}" type="slidenum"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  <a:t>13</a:t>
            </a:fld>
            <a:endParaRPr lang="en-US" altLang="zh-CN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066AFC73-5C88-4A74-B398-EC30DE4C4625}" type="slidenum">
              <a:rPr lang="zh-CN" altLang="en-US">
                <a:solidFill>
                  <a:prstClr val="black"/>
                </a:solidFill>
                <a:latin typeface="Calibri" panose="020F0502020204030204" pitchFamily="34" charset="0"/>
              </a:rPr>
              <a:t>14</a:t>
            </a:fld>
            <a:endParaRPr lang="zh-CN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559A891C-B7B3-46F9-8115-6A2FE600D1A2}" type="slidenum">
              <a:rPr lang="zh-CN" altLang="en-US">
                <a:solidFill>
                  <a:prstClr val="black"/>
                </a:solidFill>
                <a:latin typeface="Calibri" panose="020F0502020204030204" pitchFamily="34" charset="0"/>
              </a:rPr>
              <a:t>15</a:t>
            </a:fld>
            <a:endParaRPr lang="zh-CN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7D6CD-A187-4476-AD7D-58C44BB48257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AC7BF-7471-4C42-A544-1B89EFFF6EE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D759F-F867-4A76-B8B8-450D9F7E6B6D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7D6CD-A187-4476-AD7D-58C44BB48257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D6162-40C6-4FC8-BD7F-A00EC73A43C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7D6CD-A187-4476-AD7D-58C44BB48257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AC7BF-7471-4C42-A544-1B89EFFF6EE0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B2E2C-EB88-4F91-BC72-99AECB03CB2D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AC7BF-7471-4C42-A544-1B89EFFF6EE0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1AE7902-CD2D-4489-B26B-8D2BB93FF7E7}" type="slidenum">
              <a:rPr lang="zh-CN" altLang="en-US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AC7BF-7471-4C42-A544-1B89EFFF6EE0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AC7BF-7471-4C42-A544-1B89EFFF6EE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AC7BF-7471-4C42-A544-1B89EFFF6EE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F18CCDD2-CBF9-431F-93E2-DED5D68DB44A}" type="slidenum">
              <a:rPr lang="zh-CN" altLang="en-US">
                <a:solidFill>
                  <a:prstClr val="black"/>
                </a:solidFill>
                <a:latin typeface="Calibri" panose="020F0502020204030204" pitchFamily="34" charset="0"/>
              </a:rPr>
              <a:t>5</a:t>
            </a:fld>
            <a:endParaRPr lang="zh-CN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C3D78FBA-C696-407B-9BB3-FA3BB6626841}" type="slidenum">
              <a:rPr lang="zh-CN" altLang="en-US">
                <a:latin typeface="Calibri" panose="020F0502020204030204" pitchFamily="34" charset="0"/>
              </a:rPr>
              <a:t>6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B2E2C-EB88-4F91-BC72-99AECB03CB2D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AC7BF-7471-4C42-A544-1B89EFFF6EE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7D6CD-A187-4476-AD7D-58C44BB4825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A9F6-82FD-4E1A-AB44-40930ACBBCC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AE9-E0D8-43DF-B12C-2FA04A84E5C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A9F6-82FD-4E1A-AB44-40930ACBBCC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AE9-E0D8-43DF-B12C-2FA04A84E5C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0" y="0"/>
            <a:ext cx="9142645" cy="5143500"/>
          </a:xfrm>
          <a:prstGeom prst="rect">
            <a:avLst/>
          </a:prstGeom>
          <a:solidFill>
            <a:srgbClr val="000E2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A9F6-82FD-4E1A-AB44-40930ACBBCC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AE9-E0D8-43DF-B12C-2FA04A84E5C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0" y="0"/>
            <a:ext cx="9142645" cy="5143500"/>
          </a:xfrm>
          <a:prstGeom prst="rect">
            <a:avLst/>
          </a:prstGeom>
          <a:solidFill>
            <a:srgbClr val="000E2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16970" y="123478"/>
            <a:ext cx="6254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179512" y="123478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FFC000"/>
                </a:solidFill>
              </a:defRPr>
            </a:lvl1pPr>
          </a:lstStyle>
          <a:p>
            <a:r>
              <a:rPr lang="zh-CN" altLang="en-US" dirty="0" smtClean="0"/>
              <a:t>单击此处编辑标题文字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A9F6-82FD-4E1A-AB44-40930ACBBCC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AE9-E0D8-43DF-B12C-2FA04A84E5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A9F6-82FD-4E1A-AB44-40930ACBBCC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AE9-E0D8-43DF-B12C-2FA04A84E5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A9F6-82FD-4E1A-AB44-40930ACBBCC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AE9-E0D8-43DF-B12C-2FA04A84E5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A9F6-82FD-4E1A-AB44-40930ACBBCC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AE9-E0D8-43DF-B12C-2FA04A84E5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A9F6-82FD-4E1A-AB44-40930ACBBCC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8AE9-E0D8-43DF-B12C-2FA04A84E5C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7452320" y="4731990"/>
            <a:ext cx="775136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CA9F6-82FD-4E1A-AB44-40930ACBBCC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08AE9-E0D8-43DF-B12C-2FA04A84E5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notesSlide" Target="../notesSlides/notesSlide10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notesSlide" Target="../notesSlides/notesSlide11.xml"/><Relationship Id="rId2" Type="http://schemas.openxmlformats.org/officeDocument/2006/relationships/tags" Target="../tags/tag74.xml"/><Relationship Id="rId16" Type="http://schemas.openxmlformats.org/officeDocument/2006/relationships/slideLayout" Target="../slideLayouts/slideLayout3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10" Type="http://schemas.openxmlformats.org/officeDocument/2006/relationships/tags" Target="../tags/tag82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90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9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slideLayout" Target="../slideLayouts/slideLayout3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2" Type="http://schemas.openxmlformats.org/officeDocument/2006/relationships/tags" Target="../tags/tag95.xml"/><Relationship Id="rId16" Type="http://schemas.microsoft.com/office/2007/relationships/hdphoto" Target="../media/hdphoto1.wdp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5" Type="http://schemas.openxmlformats.org/officeDocument/2006/relationships/tags" Target="../tags/tag98.xml"/><Relationship Id="rId15" Type="http://schemas.openxmlformats.org/officeDocument/2006/relationships/image" Target="../media/image5.jpeg"/><Relationship Id="rId10" Type="http://schemas.openxmlformats.org/officeDocument/2006/relationships/tags" Target="../tags/tag103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tags" Target="../tags/tag118.xml"/><Relationship Id="rId18" Type="http://schemas.openxmlformats.org/officeDocument/2006/relationships/tags" Target="../tags/tag123.xml"/><Relationship Id="rId26" Type="http://schemas.openxmlformats.org/officeDocument/2006/relationships/tags" Target="../tags/tag131.xml"/><Relationship Id="rId3" Type="http://schemas.openxmlformats.org/officeDocument/2006/relationships/tags" Target="../tags/tag108.xml"/><Relationship Id="rId21" Type="http://schemas.openxmlformats.org/officeDocument/2006/relationships/tags" Target="../tags/tag126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17" Type="http://schemas.openxmlformats.org/officeDocument/2006/relationships/tags" Target="../tags/tag122.xml"/><Relationship Id="rId25" Type="http://schemas.openxmlformats.org/officeDocument/2006/relationships/tags" Target="../tags/tag130.xml"/><Relationship Id="rId2" Type="http://schemas.openxmlformats.org/officeDocument/2006/relationships/tags" Target="../tags/tag107.xml"/><Relationship Id="rId16" Type="http://schemas.openxmlformats.org/officeDocument/2006/relationships/tags" Target="../tags/tag121.xml"/><Relationship Id="rId20" Type="http://schemas.openxmlformats.org/officeDocument/2006/relationships/tags" Target="../tags/tag125.xml"/><Relationship Id="rId29" Type="http://schemas.openxmlformats.org/officeDocument/2006/relationships/tags" Target="../tags/tag134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24" Type="http://schemas.openxmlformats.org/officeDocument/2006/relationships/tags" Target="../tags/tag129.xml"/><Relationship Id="rId5" Type="http://schemas.openxmlformats.org/officeDocument/2006/relationships/tags" Target="../tags/tag110.xml"/><Relationship Id="rId15" Type="http://schemas.openxmlformats.org/officeDocument/2006/relationships/tags" Target="../tags/tag120.xml"/><Relationship Id="rId23" Type="http://schemas.openxmlformats.org/officeDocument/2006/relationships/tags" Target="../tags/tag128.xml"/><Relationship Id="rId28" Type="http://schemas.openxmlformats.org/officeDocument/2006/relationships/tags" Target="../tags/tag133.xml"/><Relationship Id="rId10" Type="http://schemas.openxmlformats.org/officeDocument/2006/relationships/tags" Target="../tags/tag115.xml"/><Relationship Id="rId19" Type="http://schemas.openxmlformats.org/officeDocument/2006/relationships/tags" Target="../tags/tag124.xml"/><Relationship Id="rId31" Type="http://schemas.openxmlformats.org/officeDocument/2006/relationships/notesSlide" Target="../notesSlides/notesSlide15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tags" Target="../tags/tag119.xml"/><Relationship Id="rId22" Type="http://schemas.openxmlformats.org/officeDocument/2006/relationships/tags" Target="../tags/tag127.xml"/><Relationship Id="rId27" Type="http://schemas.openxmlformats.org/officeDocument/2006/relationships/tags" Target="../tags/tag132.xml"/><Relationship Id="rId30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13" Type="http://schemas.openxmlformats.org/officeDocument/2006/relationships/tags" Target="../tags/tag147.xml"/><Relationship Id="rId3" Type="http://schemas.openxmlformats.org/officeDocument/2006/relationships/tags" Target="../tags/tag137.xml"/><Relationship Id="rId7" Type="http://schemas.openxmlformats.org/officeDocument/2006/relationships/tags" Target="../tags/tag141.xml"/><Relationship Id="rId12" Type="http://schemas.openxmlformats.org/officeDocument/2006/relationships/tags" Target="../tags/tag146.xml"/><Relationship Id="rId17" Type="http://schemas.openxmlformats.org/officeDocument/2006/relationships/notesSlide" Target="../notesSlides/notesSlide18.xml"/><Relationship Id="rId2" Type="http://schemas.openxmlformats.org/officeDocument/2006/relationships/tags" Target="../tags/tag136.xml"/><Relationship Id="rId16" Type="http://schemas.openxmlformats.org/officeDocument/2006/relationships/slideLayout" Target="../slideLayouts/slideLayout3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tags" Target="../tags/tag145.xml"/><Relationship Id="rId5" Type="http://schemas.openxmlformats.org/officeDocument/2006/relationships/tags" Target="../tags/tag139.xml"/><Relationship Id="rId15" Type="http://schemas.openxmlformats.org/officeDocument/2006/relationships/tags" Target="../tags/tag149.xml"/><Relationship Id="rId10" Type="http://schemas.openxmlformats.org/officeDocument/2006/relationships/tags" Target="../tags/tag144.xml"/><Relationship Id="rId4" Type="http://schemas.openxmlformats.org/officeDocument/2006/relationships/tags" Target="../tags/tag138.xml"/><Relationship Id="rId9" Type="http://schemas.openxmlformats.org/officeDocument/2006/relationships/tags" Target="../tags/tag143.xml"/><Relationship Id="rId14" Type="http://schemas.openxmlformats.org/officeDocument/2006/relationships/tags" Target="../tags/tag14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8.jpeg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59.xml"/><Relationship Id="rId13" Type="http://schemas.openxmlformats.org/officeDocument/2006/relationships/tags" Target="../tags/tag164.xml"/><Relationship Id="rId18" Type="http://schemas.openxmlformats.org/officeDocument/2006/relationships/notesSlide" Target="../notesSlides/notesSlide24.xml"/><Relationship Id="rId3" Type="http://schemas.openxmlformats.org/officeDocument/2006/relationships/tags" Target="../tags/tag154.xml"/><Relationship Id="rId7" Type="http://schemas.openxmlformats.org/officeDocument/2006/relationships/tags" Target="../tags/tag158.xml"/><Relationship Id="rId12" Type="http://schemas.openxmlformats.org/officeDocument/2006/relationships/tags" Target="../tags/tag163.xml"/><Relationship Id="rId17" Type="http://schemas.openxmlformats.org/officeDocument/2006/relationships/slideLayout" Target="../slideLayouts/slideLayout3.xml"/><Relationship Id="rId2" Type="http://schemas.openxmlformats.org/officeDocument/2006/relationships/tags" Target="../tags/tag153.xml"/><Relationship Id="rId16" Type="http://schemas.openxmlformats.org/officeDocument/2006/relationships/tags" Target="../tags/tag167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5" Type="http://schemas.openxmlformats.org/officeDocument/2006/relationships/tags" Target="../tags/tag156.xml"/><Relationship Id="rId15" Type="http://schemas.openxmlformats.org/officeDocument/2006/relationships/tags" Target="../tags/tag166.xml"/><Relationship Id="rId10" Type="http://schemas.openxmlformats.org/officeDocument/2006/relationships/tags" Target="../tags/tag161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4" Type="http://schemas.openxmlformats.org/officeDocument/2006/relationships/tags" Target="../tags/tag16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notesSlide" Target="../notesSlides/notesSlide5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notesSlide" Target="../notesSlides/notesSlide6.xml"/><Relationship Id="rId2" Type="http://schemas.openxmlformats.org/officeDocument/2006/relationships/tags" Target="../tags/tag24.xml"/><Relationship Id="rId16" Type="http://schemas.openxmlformats.org/officeDocument/2006/relationships/slideLayout" Target="../slideLayouts/slideLayout3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47.xml"/><Relationship Id="rId10" Type="http://schemas.openxmlformats.org/officeDocument/2006/relationships/slideLayout" Target="../slideLayouts/slideLayout3.xml"/><Relationship Id="rId4" Type="http://schemas.openxmlformats.org/officeDocument/2006/relationships/tags" Target="../tags/tag46.xml"/><Relationship Id="rId9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33174" y="2931790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9600" b="0" spc="-150">
                <a:solidFill>
                  <a:srgbClr val="FFCC00"/>
                </a:solidFill>
                <a:effectLst/>
                <a:latin typeface="Impact" panose="020B080603090205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尚酷简体" panose="02000000000000000000" pitchFamily="2" charset="-122"/>
                <a:ea typeface="方正尚酷简体" panose="02000000000000000000" pitchFamily="2" charset="-122"/>
                <a:cs typeface="+mn-ea"/>
                <a:sym typeface="+mn-lt"/>
              </a:rPr>
              <a:t>科技</a:t>
            </a:r>
            <a:r>
              <a:rPr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尚酷简体" panose="02000000000000000000" pitchFamily="2" charset="-122"/>
                <a:ea typeface="方正尚酷简体" panose="02000000000000000000" pitchFamily="2" charset="-122"/>
                <a:cs typeface="+mn-ea"/>
                <a:sym typeface="+mn-lt"/>
              </a:rPr>
              <a:t>感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尚酷简体" panose="02000000000000000000" pitchFamily="2" charset="-122"/>
                <a:ea typeface="方正尚酷简体" panose="02000000000000000000" pitchFamily="2" charset="-122"/>
                <a:cs typeface="+mn-ea"/>
                <a:sym typeface="+mn-lt"/>
              </a:rPr>
              <a:t>工作汇报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尚酷简体" panose="02000000000000000000" pitchFamily="2" charset="-122"/>
                <a:ea typeface="方正尚酷简体" panose="02000000000000000000" pitchFamily="2" charset="-122"/>
                <a:cs typeface="+mn-ea"/>
                <a:sym typeface="+mn-lt"/>
              </a:rPr>
              <a:t>PPT</a:t>
            </a:r>
            <a:r>
              <a:rPr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尚酷简体" panose="02000000000000000000" pitchFamily="2" charset="-122"/>
                <a:ea typeface="方正尚酷简体" panose="02000000000000000000" pitchFamily="2" charset="-122"/>
                <a:cs typeface="+mn-ea"/>
                <a:sym typeface="+mn-lt"/>
              </a:rPr>
              <a:t>模板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7804" y="806274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 spc="-150">
                <a:gradFill flip="none" rotWithShape="1">
                  <a:gsLst>
                    <a:gs pos="0">
                      <a:srgbClr val="FFC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9600" b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+mn-ea"/>
                <a:cs typeface="+mn-ea"/>
                <a:sym typeface="+mn-lt"/>
              </a:rPr>
              <a:t>20XX</a:t>
            </a:r>
            <a:endParaRPr lang="zh-CN" altLang="en-US" sz="9600" b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+mn-ea"/>
              <a:cs typeface="+mn-ea"/>
              <a:sym typeface="+mn-lt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3288433" y="411510"/>
            <a:ext cx="2562509" cy="2305193"/>
            <a:chOff x="777271" y="2185175"/>
            <a:chExt cx="2562509" cy="2305193"/>
          </a:xfrm>
        </p:grpSpPr>
        <p:grpSp>
          <p:nvGrpSpPr>
            <p:cNvPr id="70" name="Group 11"/>
            <p:cNvGrpSpPr>
              <a:grpSpLocks noChangeAspect="1"/>
            </p:cNvGrpSpPr>
            <p:nvPr/>
          </p:nvGrpSpPr>
          <p:grpSpPr bwMode="auto">
            <a:xfrm>
              <a:off x="777271" y="2185175"/>
              <a:ext cx="2562509" cy="2305193"/>
              <a:chOff x="0" y="0"/>
              <a:chExt cx="2208" cy="2208"/>
            </a:xfrm>
          </p:grpSpPr>
          <p:grpSp>
            <p:nvGrpSpPr>
              <p:cNvPr id="72" name="Group 12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2208" cy="2208"/>
                <a:chOff x="0" y="0"/>
                <a:chExt cx="2208" cy="2208"/>
              </a:xfrm>
            </p:grpSpPr>
            <p:grpSp>
              <p:nvGrpSpPr>
                <p:cNvPr id="88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2208" cy="2202"/>
                  <a:chOff x="0" y="0"/>
                  <a:chExt cx="1429" cy="1429"/>
                </a:xfrm>
              </p:grpSpPr>
              <p:grpSp>
                <p:nvGrpSpPr>
                  <p:cNvPr id="96" name="Group 1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86" y="0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100" name="AutoShape 5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01" name="AutoShape 559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97" name="Group 17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687" y="-1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98" name="AutoShape 56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99" name="AutoShape 562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</p:grpSp>
            <p:grpSp>
              <p:nvGrpSpPr>
                <p:cNvPr id="89" name="Group 20"/>
                <p:cNvGrpSpPr>
                  <a:grpSpLocks noChangeAspect="1"/>
                </p:cNvGrpSpPr>
                <p:nvPr/>
              </p:nvGrpSpPr>
              <p:grpSpPr bwMode="auto">
                <a:xfrm rot="2700000">
                  <a:off x="-3" y="3"/>
                  <a:ext cx="2208" cy="2202"/>
                  <a:chOff x="0" y="0"/>
                  <a:chExt cx="1429" cy="1429"/>
                </a:xfrm>
              </p:grpSpPr>
              <p:grpSp>
                <p:nvGrpSpPr>
                  <p:cNvPr id="90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86" y="0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94" name="AutoShape 56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95" name="AutoShape 566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91" name="Group 24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687" y="-1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92" name="AutoShape 56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93" name="AutoShape 569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</p:grpSp>
          </p:grpSp>
          <p:grpSp>
            <p:nvGrpSpPr>
              <p:cNvPr id="73" name="Group 27"/>
              <p:cNvGrpSpPr>
                <a:grpSpLocks noChangeAspect="1"/>
              </p:cNvGrpSpPr>
              <p:nvPr/>
            </p:nvGrpSpPr>
            <p:grpSpPr bwMode="auto">
              <a:xfrm rot="1320000">
                <a:off x="318" y="359"/>
                <a:ext cx="1546" cy="1546"/>
                <a:chOff x="0" y="0"/>
                <a:chExt cx="2208" cy="2208"/>
              </a:xfrm>
            </p:grpSpPr>
            <p:grpSp>
              <p:nvGrpSpPr>
                <p:cNvPr id="74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2208" cy="2202"/>
                  <a:chOff x="0" y="0"/>
                  <a:chExt cx="1429" cy="1429"/>
                </a:xfrm>
              </p:grpSpPr>
              <p:grpSp>
                <p:nvGrpSpPr>
                  <p:cNvPr id="82" name="Group 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86" y="0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86" name="AutoShape 57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87" name="AutoShape 574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83" name="Group 32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687" y="-1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84" name="AutoShape 5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85" name="AutoShape 577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</p:grpSp>
            <p:grpSp>
              <p:nvGrpSpPr>
                <p:cNvPr id="75" name="Group 35"/>
                <p:cNvGrpSpPr>
                  <a:grpSpLocks noChangeAspect="1"/>
                </p:cNvGrpSpPr>
                <p:nvPr/>
              </p:nvGrpSpPr>
              <p:grpSpPr bwMode="auto">
                <a:xfrm rot="2700000">
                  <a:off x="-3" y="3"/>
                  <a:ext cx="2208" cy="2202"/>
                  <a:chOff x="0" y="0"/>
                  <a:chExt cx="1429" cy="1429"/>
                </a:xfrm>
              </p:grpSpPr>
              <p:grpSp>
                <p:nvGrpSpPr>
                  <p:cNvPr id="76" name="Group 3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86" y="0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80" name="AutoShape 58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81" name="AutoShape 581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77" name="Group 39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687" y="-1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78" name="AutoShape 5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79" name="AutoShape 584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</p:grpSp>
          </p:grpSp>
        </p:grpSp>
        <p:sp>
          <p:nvSpPr>
            <p:cNvPr id="71" name="椭圆 70"/>
            <p:cNvSpPr/>
            <p:nvPr/>
          </p:nvSpPr>
          <p:spPr>
            <a:xfrm>
              <a:off x="2004525" y="3283771"/>
              <a:ext cx="108000" cy="108000"/>
            </a:xfrm>
            <a:prstGeom prst="ellipse">
              <a:avLst/>
            </a:prstGeom>
            <a:solidFill>
              <a:srgbClr val="FFCC00">
                <a:alpha val="44000"/>
              </a:srgbClr>
            </a:solidFill>
            <a:ln>
              <a:noFill/>
            </a:ln>
            <a:effectLst>
              <a:glow rad="863600">
                <a:srgbClr val="FFCC00">
                  <a:alpha val="8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3288433" y="411510"/>
            <a:ext cx="2562509" cy="2305193"/>
            <a:chOff x="777271" y="2185175"/>
            <a:chExt cx="2562509" cy="2305193"/>
          </a:xfrm>
        </p:grpSpPr>
        <p:grpSp>
          <p:nvGrpSpPr>
            <p:cNvPr id="103" name="Group 11"/>
            <p:cNvGrpSpPr>
              <a:grpSpLocks noChangeAspect="1"/>
            </p:cNvGrpSpPr>
            <p:nvPr/>
          </p:nvGrpSpPr>
          <p:grpSpPr bwMode="auto">
            <a:xfrm>
              <a:off x="777271" y="2185175"/>
              <a:ext cx="2562509" cy="2305193"/>
              <a:chOff x="0" y="0"/>
              <a:chExt cx="2208" cy="2208"/>
            </a:xfrm>
          </p:grpSpPr>
          <p:grpSp>
            <p:nvGrpSpPr>
              <p:cNvPr id="105" name="Group 12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2208" cy="2208"/>
                <a:chOff x="0" y="0"/>
                <a:chExt cx="2208" cy="2208"/>
              </a:xfrm>
            </p:grpSpPr>
            <p:grpSp>
              <p:nvGrpSpPr>
                <p:cNvPr id="121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2208" cy="2202"/>
                  <a:chOff x="0" y="0"/>
                  <a:chExt cx="1429" cy="1429"/>
                </a:xfrm>
              </p:grpSpPr>
              <p:grpSp>
                <p:nvGrpSpPr>
                  <p:cNvPr id="129" name="Group 1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86" y="0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133" name="AutoShape 5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34" name="AutoShape 559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130" name="Group 17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687" y="-1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131" name="AutoShape 56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32" name="AutoShape 562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</p:grpSp>
            <p:grpSp>
              <p:nvGrpSpPr>
                <p:cNvPr id="122" name="Group 20"/>
                <p:cNvGrpSpPr>
                  <a:grpSpLocks noChangeAspect="1"/>
                </p:cNvGrpSpPr>
                <p:nvPr/>
              </p:nvGrpSpPr>
              <p:grpSpPr bwMode="auto">
                <a:xfrm rot="2700000">
                  <a:off x="-3" y="3"/>
                  <a:ext cx="2208" cy="2202"/>
                  <a:chOff x="0" y="0"/>
                  <a:chExt cx="1429" cy="1429"/>
                </a:xfrm>
              </p:grpSpPr>
              <p:grpSp>
                <p:nvGrpSpPr>
                  <p:cNvPr id="123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86" y="0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127" name="AutoShape 56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8" name="AutoShape 566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124" name="Group 24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687" y="-1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125" name="AutoShape 56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6" name="AutoShape 569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</p:grpSp>
          </p:grpSp>
          <p:grpSp>
            <p:nvGrpSpPr>
              <p:cNvPr id="106" name="Group 27"/>
              <p:cNvGrpSpPr>
                <a:grpSpLocks noChangeAspect="1"/>
              </p:cNvGrpSpPr>
              <p:nvPr/>
            </p:nvGrpSpPr>
            <p:grpSpPr bwMode="auto">
              <a:xfrm rot="1320000">
                <a:off x="318" y="359"/>
                <a:ext cx="1546" cy="1546"/>
                <a:chOff x="0" y="0"/>
                <a:chExt cx="2208" cy="2208"/>
              </a:xfrm>
            </p:grpSpPr>
            <p:grpSp>
              <p:nvGrpSpPr>
                <p:cNvPr id="107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2208" cy="2202"/>
                  <a:chOff x="0" y="0"/>
                  <a:chExt cx="1429" cy="1429"/>
                </a:xfrm>
              </p:grpSpPr>
              <p:grpSp>
                <p:nvGrpSpPr>
                  <p:cNvPr id="115" name="Group 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86" y="0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119" name="AutoShape 57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0" name="AutoShape 574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116" name="Group 32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687" y="-1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117" name="AutoShape 5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18" name="AutoShape 577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</p:grpSp>
            <p:grpSp>
              <p:nvGrpSpPr>
                <p:cNvPr id="108" name="Group 35"/>
                <p:cNvGrpSpPr>
                  <a:grpSpLocks noChangeAspect="1"/>
                </p:cNvGrpSpPr>
                <p:nvPr/>
              </p:nvGrpSpPr>
              <p:grpSpPr bwMode="auto">
                <a:xfrm rot="2700000">
                  <a:off x="-3" y="3"/>
                  <a:ext cx="2208" cy="2202"/>
                  <a:chOff x="0" y="0"/>
                  <a:chExt cx="1429" cy="1429"/>
                </a:xfrm>
              </p:grpSpPr>
              <p:grpSp>
                <p:nvGrpSpPr>
                  <p:cNvPr id="109" name="Group 3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86" y="0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113" name="AutoShape 58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14" name="AutoShape 581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110" name="Group 39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687" y="-1"/>
                    <a:ext cx="56" cy="1429"/>
                    <a:chOff x="0" y="0"/>
                    <a:chExt cx="56" cy="1429"/>
                  </a:xfrm>
                </p:grpSpPr>
                <p:sp>
                  <p:nvSpPr>
                    <p:cNvPr id="111" name="AutoShape 5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0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12" name="AutoShape 584"/>
                    <p:cNvSpPr>
                      <a:spLocks noChangeAspect="1" noChangeArrowheads="1"/>
                    </p:cNvSpPr>
                    <p:nvPr/>
                  </p:nvSpPr>
                  <p:spPr bwMode="auto">
                    <a:xfrm flipV="1">
                      <a:off x="0" y="714"/>
                      <a:ext cx="56" cy="715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CC00">
                        <a:alpha val="18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p:txBody>
                </p:sp>
              </p:grpSp>
            </p:grpSp>
          </p:grpSp>
        </p:grpSp>
        <p:sp>
          <p:nvSpPr>
            <p:cNvPr id="104" name="椭圆 103"/>
            <p:cNvSpPr/>
            <p:nvPr/>
          </p:nvSpPr>
          <p:spPr>
            <a:xfrm>
              <a:off x="2004525" y="3283771"/>
              <a:ext cx="108000" cy="108000"/>
            </a:xfrm>
            <a:prstGeom prst="ellipse">
              <a:avLst/>
            </a:prstGeom>
            <a:solidFill>
              <a:srgbClr val="FFCC00">
                <a:alpha val="44000"/>
              </a:srgbClr>
            </a:solidFill>
            <a:ln>
              <a:noFill/>
            </a:ln>
            <a:effectLst>
              <a:glow rad="863600">
                <a:srgbClr val="FFCC00">
                  <a:alpha val="8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1851379" y="3691026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9600" b="0" spc="-150">
                <a:solidFill>
                  <a:srgbClr val="FFCC00"/>
                </a:solidFill>
                <a:effectLst/>
                <a:latin typeface="Impact" panose="020B080603090205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1600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+mn-ea"/>
                <a:sym typeface="+mn-lt"/>
              </a:rPr>
              <a:t>年终总结 </a:t>
            </a:r>
            <a:r>
              <a:rPr lang="en-US" altLang="zh-CN" sz="1600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+mn-ea"/>
                <a:sym typeface="+mn-lt"/>
              </a:rPr>
              <a:t>\ </a:t>
            </a:r>
            <a:r>
              <a:rPr lang="zh-CN" altLang="en-US" sz="1600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+mn-ea"/>
                <a:sym typeface="+mn-lt"/>
              </a:rPr>
              <a:t>新年计划 </a:t>
            </a:r>
            <a:r>
              <a:rPr lang="en-US" altLang="zh-CN" sz="1600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+mn-ea"/>
                <a:sym typeface="+mn-lt"/>
              </a:rPr>
              <a:t>\ </a:t>
            </a:r>
            <a:r>
              <a:rPr lang="zh-CN" altLang="en-US" sz="1600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+mn-ea"/>
                <a:sym typeface="+mn-lt"/>
              </a:rPr>
              <a:t>述职报告 </a:t>
            </a:r>
            <a:r>
              <a:rPr lang="en-US" altLang="zh-CN" sz="1600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+mn-ea"/>
                <a:sym typeface="+mn-lt"/>
              </a:rPr>
              <a:t>\ </a:t>
            </a:r>
            <a:r>
              <a:rPr lang="zh-CN" altLang="en-US" sz="1600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+mn-ea"/>
                <a:sym typeface="+mn-lt"/>
              </a:rPr>
              <a:t>工作汇报</a:t>
            </a:r>
          </a:p>
        </p:txBody>
      </p:sp>
      <p:grpSp>
        <p:nvGrpSpPr>
          <p:cNvPr id="141" name="组合 140"/>
          <p:cNvGrpSpPr/>
          <p:nvPr/>
        </p:nvGrpSpPr>
        <p:grpSpPr>
          <a:xfrm>
            <a:off x="8012112" y="172452"/>
            <a:ext cx="825867" cy="820058"/>
            <a:chOff x="10250003" y="978944"/>
            <a:chExt cx="825867" cy="820058"/>
          </a:xfrm>
        </p:grpSpPr>
        <p:grpSp>
          <p:nvGrpSpPr>
            <p:cNvPr id="144" name="组合 143"/>
            <p:cNvGrpSpPr/>
            <p:nvPr/>
          </p:nvGrpSpPr>
          <p:grpSpPr>
            <a:xfrm>
              <a:off x="10373827" y="978944"/>
              <a:ext cx="578217" cy="441843"/>
              <a:chOff x="9714165" y="1020243"/>
              <a:chExt cx="843442" cy="644516"/>
            </a:xfrm>
          </p:grpSpPr>
          <p:sp>
            <p:nvSpPr>
              <p:cNvPr id="146" name="六边形 145"/>
              <p:cNvSpPr/>
              <p:nvPr/>
            </p:nvSpPr>
            <p:spPr>
              <a:xfrm>
                <a:off x="9714165" y="1020243"/>
                <a:ext cx="562294" cy="484736"/>
              </a:xfrm>
              <a:prstGeom prst="hexagon">
                <a:avLst/>
              </a:prstGeom>
              <a:noFill/>
              <a:ln w="19050" cap="flat" cmpd="sng" algn="ctr">
                <a:solidFill>
                  <a:srgbClr val="404F6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gency FB" panose="020B0503020202020204" pitchFamily="34" charset="0"/>
                </a:endParaRPr>
              </a:p>
            </p:txBody>
          </p:sp>
          <p:sp>
            <p:nvSpPr>
              <p:cNvPr id="147" name="六边形 146"/>
              <p:cNvSpPr/>
              <p:nvPr/>
            </p:nvSpPr>
            <p:spPr>
              <a:xfrm>
                <a:off x="9995309" y="1180023"/>
                <a:ext cx="562298" cy="484736"/>
              </a:xfrm>
              <a:prstGeom prst="hexagon">
                <a:avLst/>
              </a:prstGeom>
              <a:noFill/>
              <a:ln w="19050" cap="flat" cmpd="sng" algn="ctr">
                <a:solidFill>
                  <a:srgbClr val="404F6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gency FB" panose="020B0503020202020204" pitchFamily="34" charset="0"/>
                </a:endParaRPr>
              </a:p>
            </p:txBody>
          </p:sp>
        </p:grpSp>
        <p:sp>
          <p:nvSpPr>
            <p:cNvPr id="145" name="文本框 22"/>
            <p:cNvSpPr txBox="1"/>
            <p:nvPr/>
          </p:nvSpPr>
          <p:spPr>
            <a:xfrm>
              <a:off x="10250003" y="1460448"/>
              <a:ext cx="8258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YOU LOGO</a:t>
              </a:r>
              <a:endParaRPr kumimoji="0" lang="zh-CN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gency FB" panose="020B0503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decel="10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0.01728 L -3.33333E-6 -0.78117 " pathEditMode="relative" rAng="0" ptsTypes="AA">
                                      <p:cBhvr>
                                        <p:cTn id="16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9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10000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3.33333E-6 -2.44053E-6 L 0.00122 -0.11893 " pathEditMode="relative" rAng="0" ptsTypes="AA">
                                      <p:cBhvr>
                                        <p:cTn id="1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596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6" dur="22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28" dur="2250" fill="hold"/>
                                        <p:tgtEl>
                                          <p:spTgt spid="10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Scale>
                                      <p:cBhvr>
                                        <p:cTn id="30" dur="2250" fill="hold"/>
                                        <p:tgtEl>
                                          <p:spTgt spid="10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>
                                      <p:cBhvr>
                                        <p:cTn id="32" dur="22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6" dur="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mph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animScale>
                                      <p:cBhvr>
                                        <p:cTn id="38" dur="100" fill="hold"/>
                                        <p:tgtEl>
                                          <p:spTgt spid="69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autoRev="1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animScale>
                                      <p:cBhvr>
                                        <p:cTn id="40" dur="100" fill="hold"/>
                                        <p:tgtEl>
                                          <p:spTgt spid="69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>
                                      <p:cBhvr>
                                        <p:cTn id="42" dur="1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349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0"/>
      <p:bldP spid="1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753648" y="1508097"/>
            <a:ext cx="1668310" cy="2841044"/>
            <a:chOff x="3753648" y="1221868"/>
            <a:chExt cx="1668310" cy="2841044"/>
          </a:xfrm>
        </p:grpSpPr>
        <p:sp>
          <p:nvSpPr>
            <p:cNvPr id="4" name="MH_Title_1"/>
            <p:cNvSpPr/>
            <p:nvPr>
              <p:custDataLst>
                <p:tags r:id="rId17"/>
              </p:custDataLst>
            </p:nvPr>
          </p:nvSpPr>
          <p:spPr>
            <a:xfrm>
              <a:off x="3753648" y="1221868"/>
              <a:ext cx="1668310" cy="1899692"/>
            </a:xfrm>
            <a:custGeom>
              <a:avLst/>
              <a:gdLst/>
              <a:ahLst/>
              <a:cxnLst/>
              <a:rect l="l" t="t" r="r" b="b"/>
              <a:pathLst>
                <a:path w="3240360" h="3757972">
                  <a:moveTo>
                    <a:pt x="1620180" y="0"/>
                  </a:moveTo>
                  <a:cubicBezTo>
                    <a:pt x="2514981" y="0"/>
                    <a:pt x="3240360" y="725379"/>
                    <a:pt x="3240360" y="1620180"/>
                  </a:cubicBezTo>
                  <a:cubicBezTo>
                    <a:pt x="3240360" y="2212023"/>
                    <a:pt x="2923020" y="2729746"/>
                    <a:pt x="2448272" y="3010903"/>
                  </a:cubicBezTo>
                  <a:lnTo>
                    <a:pt x="2448272" y="3511913"/>
                  </a:lnTo>
                  <a:cubicBezTo>
                    <a:pt x="2448272" y="3647808"/>
                    <a:pt x="2338108" y="3757972"/>
                    <a:pt x="2202213" y="3757972"/>
                  </a:cubicBezTo>
                  <a:lnTo>
                    <a:pt x="1038147" y="3757972"/>
                  </a:lnTo>
                  <a:cubicBezTo>
                    <a:pt x="902252" y="3757972"/>
                    <a:pt x="792088" y="3647808"/>
                    <a:pt x="792088" y="3511913"/>
                  </a:cubicBezTo>
                  <a:lnTo>
                    <a:pt x="792088" y="3010903"/>
                  </a:lnTo>
                  <a:cubicBezTo>
                    <a:pt x="317340" y="2729746"/>
                    <a:pt x="0" y="2212023"/>
                    <a:pt x="0" y="1620180"/>
                  </a:cubicBezTo>
                  <a:cubicBezTo>
                    <a:pt x="0" y="725379"/>
                    <a:pt x="725379" y="0"/>
                    <a:pt x="1620180" y="0"/>
                  </a:cubicBezTo>
                  <a:close/>
                </a:path>
              </a:pathLst>
            </a:custGeom>
            <a:noFill/>
            <a:ln w="2032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zh-CN" altLang="en-US" sz="8000" b="1" dirty="0">
                  <a:solidFill>
                    <a:schemeClr val="accent1"/>
                  </a:solidFill>
                  <a:cs typeface="+mn-ea"/>
                  <a:sym typeface="+mn-lt"/>
                </a:rPr>
                <a:t>？</a:t>
              </a:r>
              <a:endParaRPr lang="en-US" sz="80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5" name="MH_Other_1"/>
            <p:cNvSpPr/>
            <p:nvPr>
              <p:custDataLst>
                <p:tags r:id="rId18"/>
              </p:custDataLst>
            </p:nvPr>
          </p:nvSpPr>
          <p:spPr>
            <a:xfrm>
              <a:off x="4204973" y="3256038"/>
              <a:ext cx="780082" cy="15854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alpha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6" name="MH_Other_2"/>
            <p:cNvSpPr/>
            <p:nvPr>
              <p:custDataLst>
                <p:tags r:id="rId19"/>
              </p:custDataLst>
            </p:nvPr>
          </p:nvSpPr>
          <p:spPr>
            <a:xfrm>
              <a:off x="4272743" y="3483945"/>
              <a:ext cx="644542" cy="15995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7" name="MH_Other_3"/>
            <p:cNvSpPr/>
            <p:nvPr>
              <p:custDataLst>
                <p:tags r:id="rId20"/>
              </p:custDataLst>
            </p:nvPr>
          </p:nvSpPr>
          <p:spPr>
            <a:xfrm>
              <a:off x="4204973" y="3713267"/>
              <a:ext cx="780082" cy="15854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alpha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8" name="MH_Other_4"/>
            <p:cNvSpPr/>
            <p:nvPr>
              <p:custDataLst>
                <p:tags r:id="rId21"/>
              </p:custDataLst>
            </p:nvPr>
          </p:nvSpPr>
          <p:spPr>
            <a:xfrm>
              <a:off x="4349167" y="3942589"/>
              <a:ext cx="491697" cy="12032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MH_Other_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61176" y="1459970"/>
            <a:ext cx="441230" cy="433163"/>
          </a:xfrm>
          <a:prstGeom prst="ellipse">
            <a:avLst/>
          </a:prstGeom>
          <a:solidFill>
            <a:schemeClr val="accent1"/>
          </a:solidFill>
          <a:ln w="57150" algn="ctr">
            <a:solidFill>
              <a:schemeClr val="accent1">
                <a:alpha val="50000"/>
              </a:schemeClr>
            </a:solidFill>
            <a:rou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cxnSp>
        <p:nvCxnSpPr>
          <p:cNvPr id="10" name="MH_Other_6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067291" y="1731755"/>
            <a:ext cx="588306" cy="242062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MH_Other_8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rot="8309691">
            <a:off x="5531544" y="1719017"/>
            <a:ext cx="588306" cy="240646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MH_Other_10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17818244">
            <a:off x="3502366" y="3480571"/>
            <a:ext cx="577552" cy="245128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MH_Other_12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flipH="1" flipV="1">
            <a:off x="5153760" y="3399298"/>
            <a:ext cx="506116" cy="390697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MH_Text_1"/>
          <p:cNvSpPr/>
          <p:nvPr>
            <p:custDataLst>
              <p:tags r:id="rId6"/>
            </p:custDataLst>
          </p:nvPr>
        </p:nvSpPr>
        <p:spPr>
          <a:xfrm>
            <a:off x="1190773" y="2035491"/>
            <a:ext cx="1872282" cy="290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accent1"/>
                </a:solidFill>
                <a:cs typeface="+mn-ea"/>
                <a:sym typeface="+mn-lt"/>
              </a:rPr>
              <a:t>点击输入标题</a:t>
            </a:r>
            <a:endParaRPr lang="en-US" altLang="zh-CN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8" name="MH_Text_1"/>
          <p:cNvSpPr/>
          <p:nvPr>
            <p:custDataLst>
              <p:tags r:id="rId7"/>
            </p:custDataLst>
          </p:nvPr>
        </p:nvSpPr>
        <p:spPr>
          <a:xfrm>
            <a:off x="844405" y="2289388"/>
            <a:ext cx="2218650" cy="561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r>
              <a:rPr lang="zh-CN" altLang="en-US" sz="11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00" dirty="0">
              <a:solidFill>
                <a:schemeClr val="accent1"/>
              </a:solidFill>
              <a:cs typeface="+mn-ea"/>
              <a:sym typeface="+mn-lt"/>
            </a:endParaRPr>
          </a:p>
          <a:p>
            <a:endParaRPr lang="en-US" altLang="zh-CN" sz="1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9" name="MH_Text_1"/>
          <p:cNvSpPr/>
          <p:nvPr>
            <p:custDataLst>
              <p:tags r:id="rId8"/>
            </p:custDataLst>
          </p:nvPr>
        </p:nvSpPr>
        <p:spPr>
          <a:xfrm>
            <a:off x="1257329" y="3434043"/>
            <a:ext cx="1872282" cy="290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accent1"/>
                </a:solidFill>
                <a:cs typeface="+mn-ea"/>
                <a:sym typeface="+mn-lt"/>
              </a:rPr>
              <a:t>点击输入标题</a:t>
            </a:r>
            <a:endParaRPr lang="en-US" altLang="zh-CN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0" name="MH_Text_1"/>
          <p:cNvSpPr/>
          <p:nvPr>
            <p:custDataLst>
              <p:tags r:id="rId9"/>
            </p:custDataLst>
          </p:nvPr>
        </p:nvSpPr>
        <p:spPr>
          <a:xfrm>
            <a:off x="772397" y="3750125"/>
            <a:ext cx="2218650" cy="561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r>
              <a:rPr lang="zh-CN" altLang="en-US" sz="11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00" dirty="0">
              <a:solidFill>
                <a:schemeClr val="accent1"/>
              </a:solidFill>
              <a:cs typeface="+mn-ea"/>
              <a:sym typeface="+mn-lt"/>
            </a:endParaRPr>
          </a:p>
          <a:p>
            <a:endParaRPr lang="en-US" altLang="zh-CN" sz="1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1" name="MH_Text_1"/>
          <p:cNvSpPr/>
          <p:nvPr>
            <p:custDataLst>
              <p:tags r:id="rId10"/>
            </p:custDataLst>
          </p:nvPr>
        </p:nvSpPr>
        <p:spPr>
          <a:xfrm>
            <a:off x="6258603" y="3434043"/>
            <a:ext cx="1872282" cy="290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accent1"/>
                </a:solidFill>
                <a:cs typeface="+mn-ea"/>
                <a:sym typeface="+mn-lt"/>
              </a:rPr>
              <a:t>点击输入标题</a:t>
            </a:r>
            <a:endParaRPr lang="en-US" altLang="zh-CN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2" name="MH_Text_1"/>
          <p:cNvSpPr/>
          <p:nvPr>
            <p:custDataLst>
              <p:tags r:id="rId11"/>
            </p:custDataLst>
          </p:nvPr>
        </p:nvSpPr>
        <p:spPr>
          <a:xfrm>
            <a:off x="6258603" y="3750125"/>
            <a:ext cx="2218650" cy="561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r>
              <a:rPr lang="zh-CN" altLang="en-US" sz="11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00" dirty="0">
              <a:solidFill>
                <a:schemeClr val="accent1"/>
              </a:solidFill>
              <a:cs typeface="+mn-ea"/>
              <a:sym typeface="+mn-lt"/>
            </a:endParaRPr>
          </a:p>
          <a:p>
            <a:endParaRPr lang="en-US" altLang="zh-CN" sz="1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3" name="MH_Text_1"/>
          <p:cNvSpPr/>
          <p:nvPr>
            <p:custDataLst>
              <p:tags r:id="rId12"/>
            </p:custDataLst>
          </p:nvPr>
        </p:nvSpPr>
        <p:spPr>
          <a:xfrm>
            <a:off x="6313790" y="2035491"/>
            <a:ext cx="1872282" cy="290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accent1"/>
                </a:solidFill>
                <a:cs typeface="+mn-ea"/>
                <a:sym typeface="+mn-lt"/>
              </a:rPr>
              <a:t>点击输入标题</a:t>
            </a:r>
            <a:endParaRPr lang="en-US" altLang="zh-CN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4" name="MH_Text_1"/>
          <p:cNvSpPr/>
          <p:nvPr>
            <p:custDataLst>
              <p:tags r:id="rId13"/>
            </p:custDataLst>
          </p:nvPr>
        </p:nvSpPr>
        <p:spPr>
          <a:xfrm>
            <a:off x="6313790" y="2289388"/>
            <a:ext cx="2218650" cy="561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r>
              <a:rPr lang="zh-CN" altLang="en-US" sz="11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00" dirty="0">
              <a:solidFill>
                <a:schemeClr val="accent1"/>
              </a:solidFill>
              <a:cs typeface="+mn-ea"/>
              <a:sym typeface="+mn-lt"/>
            </a:endParaRPr>
          </a:p>
          <a:p>
            <a:endParaRPr lang="en-US" altLang="zh-CN" sz="1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8994" y="187797"/>
            <a:ext cx="7499350" cy="4397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第一部分 请添加您的标题</a:t>
            </a:r>
          </a:p>
        </p:txBody>
      </p:sp>
      <p:sp>
        <p:nvSpPr>
          <p:cNvPr id="25" name="MH_Other_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09798" y="1419623"/>
            <a:ext cx="441230" cy="433163"/>
          </a:xfrm>
          <a:prstGeom prst="ellipse">
            <a:avLst/>
          </a:prstGeom>
          <a:solidFill>
            <a:schemeClr val="accent1"/>
          </a:solidFill>
          <a:ln w="57150" algn="ctr">
            <a:solidFill>
              <a:schemeClr val="accent1">
                <a:alpha val="50000"/>
              </a:schemeClr>
            </a:solidFill>
            <a:rou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en-US" altLang="zh-CN" sz="2000" b="1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MH_Other_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067291" y="3713550"/>
            <a:ext cx="441230" cy="433163"/>
          </a:xfrm>
          <a:prstGeom prst="ellipse">
            <a:avLst/>
          </a:prstGeom>
          <a:solidFill>
            <a:schemeClr val="accent1"/>
          </a:solidFill>
          <a:ln w="57150" algn="ctr">
            <a:solidFill>
              <a:schemeClr val="accent1">
                <a:alpha val="50000"/>
              </a:schemeClr>
            </a:solidFill>
            <a:rou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en-US" altLang="zh-CN" sz="2000" b="1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MH_Other_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59876" y="3782914"/>
            <a:ext cx="441230" cy="433163"/>
          </a:xfrm>
          <a:prstGeom prst="ellipse">
            <a:avLst/>
          </a:prstGeom>
          <a:solidFill>
            <a:schemeClr val="accent1"/>
          </a:solidFill>
          <a:ln w="57150" algn="ctr">
            <a:solidFill>
              <a:schemeClr val="accent1">
                <a:alpha val="50000"/>
              </a:schemeClr>
            </a:solidFill>
            <a:rou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en-US" altLang="zh-CN" sz="2000" b="1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6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3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34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41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3" accel="100000" fill="hold">
                                          <p:stCondLst>
                                            <p:cond delay="84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6986" y="123478"/>
            <a:ext cx="7499350" cy="4397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第二部分 请添加您的标题</a:t>
            </a:r>
          </a:p>
        </p:txBody>
      </p:sp>
      <p:sp>
        <p:nvSpPr>
          <p:cNvPr id="7" name="MH_Other_1"/>
          <p:cNvSpPr/>
          <p:nvPr>
            <p:custDataLst>
              <p:tags r:id="rId3"/>
            </p:custDataLst>
          </p:nvPr>
        </p:nvSpPr>
        <p:spPr>
          <a:xfrm rot="16200000">
            <a:off x="2617517" y="-34866"/>
            <a:ext cx="831056" cy="5958233"/>
          </a:xfrm>
          <a:custGeom>
            <a:avLst/>
            <a:gdLst>
              <a:gd name="connsiteX0" fmla="*/ 804334 w 1109136"/>
              <a:gd name="connsiteY0" fmla="*/ 5994403 h 7018869"/>
              <a:gd name="connsiteX1" fmla="*/ 304801 w 1109136"/>
              <a:gd name="connsiteY1" fmla="*/ 5994403 h 7018869"/>
              <a:gd name="connsiteX2" fmla="*/ 554568 w 1109136"/>
              <a:gd name="connsiteY2" fmla="*/ 0 h 7018869"/>
              <a:gd name="connsiteX3" fmla="*/ 1109136 w 1109136"/>
              <a:gd name="connsiteY3" fmla="*/ 5994405 h 7018869"/>
              <a:gd name="connsiteX4" fmla="*/ 554568 w 1109136"/>
              <a:gd name="connsiteY4" fmla="*/ 7018869 h 7018869"/>
              <a:gd name="connsiteX5" fmla="*/ 0 w 1109136"/>
              <a:gd name="connsiteY5" fmla="*/ 5994405 h 701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9136" h="7018869">
                <a:moveTo>
                  <a:pt x="804334" y="5994403"/>
                </a:moveTo>
                <a:lnTo>
                  <a:pt x="304801" y="5994403"/>
                </a:lnTo>
                <a:lnTo>
                  <a:pt x="554568" y="0"/>
                </a:lnTo>
                <a:close/>
                <a:moveTo>
                  <a:pt x="1109136" y="5994405"/>
                </a:moveTo>
                <a:lnTo>
                  <a:pt x="554568" y="7018869"/>
                </a:lnTo>
                <a:lnTo>
                  <a:pt x="0" y="5994405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49000"/>
                </a:schemeClr>
              </a:gs>
              <a:gs pos="50000">
                <a:schemeClr val="accent1">
                  <a:alpha val="30000"/>
                </a:schemeClr>
              </a:gs>
              <a:gs pos="100000">
                <a:schemeClr val="accent1">
                  <a:lumMod val="20000"/>
                  <a:lumOff val="80000"/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69" name="MH_Text_5"/>
          <p:cNvSpPr txBox="1"/>
          <p:nvPr>
            <p:custDataLst>
              <p:tags r:id="rId4"/>
            </p:custDataLst>
          </p:nvPr>
        </p:nvSpPr>
        <p:spPr>
          <a:xfrm rot="20536885">
            <a:off x="2383462" y="1708376"/>
            <a:ext cx="1528371" cy="75009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sz="1050" dirty="0">
                <a:solidFill>
                  <a:schemeClr val="accent1"/>
                </a:solidFill>
                <a:cs typeface="+mn-ea"/>
                <a:sym typeface="+mn-lt"/>
              </a:rPr>
              <a:t>简要说明</a:t>
            </a:r>
            <a:r>
              <a:rPr lang="zh-CN" altLang="en-US" sz="1050" dirty="0" smtClean="0">
                <a:solidFill>
                  <a:schemeClr val="accent1"/>
                </a:solidFill>
                <a:cs typeface="+mn-ea"/>
                <a:sym typeface="+mn-lt"/>
              </a:rPr>
              <a:t>文字</a:t>
            </a:r>
            <a:endParaRPr lang="en-US" altLang="zh-CN" sz="105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 lvl="0" algn="ctr">
              <a:lnSpc>
                <a:spcPct val="130000"/>
              </a:lnSpc>
              <a:defRPr/>
            </a:pPr>
            <a:r>
              <a:rPr lang="zh-CN" altLang="en-US" sz="1050" dirty="0" smtClean="0">
                <a:solidFill>
                  <a:schemeClr val="accent1"/>
                </a:solidFill>
                <a:cs typeface="+mn-ea"/>
                <a:sym typeface="+mn-lt"/>
              </a:rPr>
              <a:t>简要</a:t>
            </a:r>
            <a:r>
              <a:rPr lang="zh-CN" altLang="en-US" sz="1050" dirty="0">
                <a:solidFill>
                  <a:schemeClr val="accent1"/>
                </a:solidFill>
                <a:cs typeface="+mn-ea"/>
                <a:sym typeface="+mn-lt"/>
              </a:rPr>
              <a:t>说明文字</a:t>
            </a:r>
            <a:endParaRPr lang="en-US" altLang="zh-CN" sz="105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0" name="MH_Text_3"/>
          <p:cNvSpPr txBox="1"/>
          <p:nvPr>
            <p:custDataLst>
              <p:tags r:id="rId5"/>
            </p:custDataLst>
          </p:nvPr>
        </p:nvSpPr>
        <p:spPr>
          <a:xfrm rot="20536885">
            <a:off x="864972" y="2132238"/>
            <a:ext cx="1286826" cy="59769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dirty="0" smtClean="0">
                <a:solidFill>
                  <a:schemeClr val="accent1"/>
                </a:solidFill>
                <a:cs typeface="+mn-ea"/>
                <a:sym typeface="+mn-lt"/>
              </a:rPr>
              <a:t>简要说明文字</a:t>
            </a:r>
            <a:endParaRPr lang="en-US" altLang="zh-CN" sz="105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dirty="0" smtClean="0">
                <a:solidFill>
                  <a:schemeClr val="accent1"/>
                </a:solidFill>
                <a:cs typeface="+mn-ea"/>
                <a:sym typeface="+mn-lt"/>
              </a:rPr>
              <a:t>简要说明文字</a:t>
            </a:r>
            <a:endParaRPr lang="en-US" altLang="zh-CN" sz="105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80" name="MH_Text_6"/>
          <p:cNvSpPr txBox="1"/>
          <p:nvPr>
            <p:custDataLst>
              <p:tags r:id="rId6"/>
            </p:custDataLst>
          </p:nvPr>
        </p:nvSpPr>
        <p:spPr>
          <a:xfrm rot="1063115" flipH="1">
            <a:off x="2383462" y="3430020"/>
            <a:ext cx="1528371" cy="750094"/>
          </a:xfrm>
          <a:prstGeom prst="rect">
            <a:avLst/>
          </a:prstGeom>
          <a:noFill/>
        </p:spPr>
        <p:txBody>
          <a:bodyPr anchor="b">
            <a:norm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sz="1050" dirty="0">
                <a:solidFill>
                  <a:schemeClr val="accent1"/>
                </a:solidFill>
                <a:cs typeface="+mn-ea"/>
                <a:sym typeface="+mn-lt"/>
              </a:rPr>
              <a:t>简要说明</a:t>
            </a:r>
            <a:r>
              <a:rPr lang="zh-CN" altLang="en-US" sz="1050" dirty="0" smtClean="0">
                <a:solidFill>
                  <a:schemeClr val="accent1"/>
                </a:solidFill>
                <a:cs typeface="+mn-ea"/>
                <a:sym typeface="+mn-lt"/>
              </a:rPr>
              <a:t>文字</a:t>
            </a:r>
            <a:endParaRPr lang="en-US" altLang="zh-CN" sz="105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 lvl="0" algn="ctr">
              <a:lnSpc>
                <a:spcPct val="130000"/>
              </a:lnSpc>
              <a:defRPr/>
            </a:pPr>
            <a:r>
              <a:rPr lang="zh-CN" altLang="en-US" sz="1050" dirty="0" smtClean="0">
                <a:solidFill>
                  <a:schemeClr val="accent1"/>
                </a:solidFill>
                <a:cs typeface="+mn-ea"/>
                <a:sym typeface="+mn-lt"/>
              </a:rPr>
              <a:t>简要</a:t>
            </a:r>
            <a:r>
              <a:rPr lang="zh-CN" altLang="en-US" sz="1050" dirty="0">
                <a:solidFill>
                  <a:schemeClr val="accent1"/>
                </a:solidFill>
                <a:cs typeface="+mn-ea"/>
                <a:sym typeface="+mn-lt"/>
              </a:rPr>
              <a:t>说明文字</a:t>
            </a:r>
            <a:endParaRPr lang="en-US" altLang="zh-CN" sz="105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81" name="MH_Text_4"/>
          <p:cNvSpPr txBox="1"/>
          <p:nvPr>
            <p:custDataLst>
              <p:tags r:id="rId7"/>
            </p:custDataLst>
          </p:nvPr>
        </p:nvSpPr>
        <p:spPr>
          <a:xfrm rot="1063115" flipH="1">
            <a:off x="864972" y="3158559"/>
            <a:ext cx="1286826" cy="59769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sz="1050" dirty="0">
                <a:solidFill>
                  <a:schemeClr val="accent1"/>
                </a:solidFill>
                <a:cs typeface="+mn-ea"/>
                <a:sym typeface="+mn-lt"/>
              </a:rPr>
              <a:t>简要说明</a:t>
            </a:r>
            <a:r>
              <a:rPr lang="zh-CN" altLang="en-US" sz="1050" dirty="0" smtClean="0">
                <a:solidFill>
                  <a:schemeClr val="accent1"/>
                </a:solidFill>
                <a:cs typeface="+mn-ea"/>
                <a:sym typeface="+mn-lt"/>
              </a:rPr>
              <a:t>文字</a:t>
            </a:r>
            <a:endParaRPr lang="en-US" altLang="zh-CN" sz="105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 lvl="0" algn="ctr">
              <a:lnSpc>
                <a:spcPct val="130000"/>
              </a:lnSpc>
              <a:defRPr/>
            </a:pPr>
            <a:r>
              <a:rPr lang="zh-CN" altLang="en-US" sz="1050" dirty="0" smtClean="0">
                <a:solidFill>
                  <a:schemeClr val="accent1"/>
                </a:solidFill>
                <a:cs typeface="+mn-ea"/>
                <a:sym typeface="+mn-lt"/>
              </a:rPr>
              <a:t>简要</a:t>
            </a:r>
            <a:r>
              <a:rPr lang="zh-CN" altLang="en-US" sz="1050" dirty="0">
                <a:solidFill>
                  <a:schemeClr val="accent1"/>
                </a:solidFill>
                <a:cs typeface="+mn-ea"/>
                <a:sym typeface="+mn-lt"/>
              </a:rPr>
              <a:t>说明</a:t>
            </a:r>
            <a:r>
              <a:rPr lang="zh-CN" altLang="en-US" sz="1050" dirty="0" smtClean="0">
                <a:solidFill>
                  <a:schemeClr val="accent1"/>
                </a:solidFill>
                <a:cs typeface="+mn-ea"/>
                <a:sym typeface="+mn-lt"/>
              </a:rPr>
              <a:t>文字</a:t>
            </a:r>
            <a:endParaRPr lang="en-US" altLang="zh-CN" sz="105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3088" name="MH_Other_2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flipH="1" flipV="1">
            <a:off x="3675933" y="1483348"/>
            <a:ext cx="515578" cy="1193006"/>
          </a:xfrm>
          <a:prstGeom prst="line">
            <a:avLst/>
          </a:prstGeom>
          <a:noFill/>
          <a:ln w="12700" algn="ctr">
            <a:solidFill>
              <a:schemeClr val="accent1"/>
            </a:solidFill>
            <a:miter lim="800000"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MH_Other_3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flipH="1" flipV="1">
            <a:off x="1993594" y="1951274"/>
            <a:ext cx="343248" cy="796529"/>
          </a:xfrm>
          <a:prstGeom prst="line">
            <a:avLst/>
          </a:prstGeom>
          <a:noFill/>
          <a:ln w="12700" algn="ctr">
            <a:solidFill>
              <a:schemeClr val="accent1"/>
            </a:solidFill>
            <a:miter lim="800000"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1" name="MH_Other_5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 flipH="1">
            <a:off x="3675933" y="3212137"/>
            <a:ext cx="515578" cy="1193006"/>
          </a:xfrm>
          <a:prstGeom prst="line">
            <a:avLst/>
          </a:prstGeom>
          <a:noFill/>
          <a:ln w="12700" algn="ctr">
            <a:solidFill>
              <a:schemeClr val="accent1"/>
            </a:solidFill>
            <a:miter lim="800000"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2" name="MH_Other_6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flipH="1">
            <a:off x="1993594" y="3140699"/>
            <a:ext cx="343248" cy="796528"/>
          </a:xfrm>
          <a:prstGeom prst="line">
            <a:avLst/>
          </a:prstGeom>
          <a:noFill/>
          <a:ln w="12700" algn="ctr">
            <a:solidFill>
              <a:schemeClr val="accent1"/>
            </a:solidFill>
            <a:miter lim="800000"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MH_SubTitle_1"/>
          <p:cNvSpPr/>
          <p:nvPr>
            <p:custDataLst>
              <p:tags r:id="rId12"/>
            </p:custDataLst>
          </p:nvPr>
        </p:nvSpPr>
        <p:spPr>
          <a:xfrm rot="20400000">
            <a:off x="2163009" y="1169837"/>
            <a:ext cx="1512000" cy="396000"/>
          </a:xfrm>
          <a:custGeom>
            <a:avLst/>
            <a:gdLst>
              <a:gd name="connsiteX0" fmla="*/ 1179667 w 1179667"/>
              <a:gd name="connsiteY0" fmla="*/ 0 h 440338"/>
              <a:gd name="connsiteX1" fmla="*/ 1179667 w 1179667"/>
              <a:gd name="connsiteY1" fmla="*/ 440338 h 440338"/>
              <a:gd name="connsiteX2" fmla="*/ 0 w 1179667"/>
              <a:gd name="connsiteY2" fmla="*/ 402694 h 440338"/>
              <a:gd name="connsiteX3" fmla="*/ 0 w 1179667"/>
              <a:gd name="connsiteY3" fmla="*/ 37644 h 44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9667" h="440338">
                <a:moveTo>
                  <a:pt x="1179667" y="0"/>
                </a:moveTo>
                <a:lnTo>
                  <a:pt x="1179667" y="440338"/>
                </a:lnTo>
                <a:lnTo>
                  <a:pt x="0" y="402694"/>
                </a:lnTo>
                <a:lnTo>
                  <a:pt x="0" y="376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执行能力</a:t>
            </a:r>
          </a:p>
        </p:txBody>
      </p:sp>
      <p:sp>
        <p:nvSpPr>
          <p:cNvPr id="30" name="MH_SubTitle_1"/>
          <p:cNvSpPr/>
          <p:nvPr>
            <p:custDataLst>
              <p:tags r:id="rId13"/>
            </p:custDataLst>
          </p:nvPr>
        </p:nvSpPr>
        <p:spPr>
          <a:xfrm rot="20400000">
            <a:off x="601397" y="1713749"/>
            <a:ext cx="1402655" cy="406810"/>
          </a:xfrm>
          <a:custGeom>
            <a:avLst/>
            <a:gdLst>
              <a:gd name="connsiteX0" fmla="*/ 1179667 w 1179667"/>
              <a:gd name="connsiteY0" fmla="*/ 0 h 440338"/>
              <a:gd name="connsiteX1" fmla="*/ 1179667 w 1179667"/>
              <a:gd name="connsiteY1" fmla="*/ 440338 h 440338"/>
              <a:gd name="connsiteX2" fmla="*/ 0 w 1179667"/>
              <a:gd name="connsiteY2" fmla="*/ 402694 h 440338"/>
              <a:gd name="connsiteX3" fmla="*/ 0 w 1179667"/>
              <a:gd name="connsiteY3" fmla="*/ 37644 h 44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9667" h="440338">
                <a:moveTo>
                  <a:pt x="1179667" y="0"/>
                </a:moveTo>
                <a:lnTo>
                  <a:pt x="1179667" y="440338"/>
                </a:lnTo>
                <a:lnTo>
                  <a:pt x="0" y="402694"/>
                </a:lnTo>
                <a:lnTo>
                  <a:pt x="0" y="376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协调能力</a:t>
            </a:r>
          </a:p>
        </p:txBody>
      </p:sp>
      <p:sp>
        <p:nvSpPr>
          <p:cNvPr id="34" name="MH_SubTitle_4"/>
          <p:cNvSpPr/>
          <p:nvPr>
            <p:custDataLst>
              <p:tags r:id="rId14"/>
            </p:custDataLst>
          </p:nvPr>
        </p:nvSpPr>
        <p:spPr>
          <a:xfrm rot="1200000">
            <a:off x="603104" y="3734896"/>
            <a:ext cx="1404000" cy="406800"/>
          </a:xfrm>
          <a:custGeom>
            <a:avLst/>
            <a:gdLst>
              <a:gd name="connsiteX0" fmla="*/ 0 w 1473056"/>
              <a:gd name="connsiteY0" fmla="*/ 45170 h 528376"/>
              <a:gd name="connsiteX1" fmla="*/ 1473056 w 1473056"/>
              <a:gd name="connsiteY1" fmla="*/ 0 h 528376"/>
              <a:gd name="connsiteX2" fmla="*/ 1473056 w 1473056"/>
              <a:gd name="connsiteY2" fmla="*/ 528376 h 528376"/>
              <a:gd name="connsiteX3" fmla="*/ 0 w 1473056"/>
              <a:gd name="connsiteY3" fmla="*/ 483205 h 52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3056" h="528376">
                <a:moveTo>
                  <a:pt x="0" y="45170"/>
                </a:moveTo>
                <a:lnTo>
                  <a:pt x="1473056" y="0"/>
                </a:lnTo>
                <a:lnTo>
                  <a:pt x="1473056" y="528376"/>
                </a:lnTo>
                <a:lnTo>
                  <a:pt x="0" y="4832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管理能力</a:t>
            </a:r>
          </a:p>
        </p:txBody>
      </p:sp>
      <p:sp>
        <p:nvSpPr>
          <p:cNvPr id="36" name="MH_SubTitle_4"/>
          <p:cNvSpPr/>
          <p:nvPr>
            <p:custDataLst>
              <p:tags r:id="rId15"/>
            </p:custDataLst>
          </p:nvPr>
        </p:nvSpPr>
        <p:spPr>
          <a:xfrm rot="1200000">
            <a:off x="2155587" y="4279409"/>
            <a:ext cx="1512000" cy="432000"/>
          </a:xfrm>
          <a:custGeom>
            <a:avLst/>
            <a:gdLst>
              <a:gd name="connsiteX0" fmla="*/ 0 w 1473056"/>
              <a:gd name="connsiteY0" fmla="*/ 45170 h 528376"/>
              <a:gd name="connsiteX1" fmla="*/ 1473056 w 1473056"/>
              <a:gd name="connsiteY1" fmla="*/ 0 h 528376"/>
              <a:gd name="connsiteX2" fmla="*/ 1473056 w 1473056"/>
              <a:gd name="connsiteY2" fmla="*/ 528376 h 528376"/>
              <a:gd name="connsiteX3" fmla="*/ 0 w 1473056"/>
              <a:gd name="connsiteY3" fmla="*/ 483205 h 52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3056" h="528376">
                <a:moveTo>
                  <a:pt x="0" y="45170"/>
                </a:moveTo>
                <a:lnTo>
                  <a:pt x="1473056" y="0"/>
                </a:lnTo>
                <a:lnTo>
                  <a:pt x="1473056" y="528376"/>
                </a:lnTo>
                <a:lnTo>
                  <a:pt x="0" y="4832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合作能力</a:t>
            </a:r>
          </a:p>
        </p:txBody>
      </p:sp>
      <p:cxnSp>
        <p:nvCxnSpPr>
          <p:cNvPr id="39" name="直接连接符 38"/>
          <p:cNvCxnSpPr/>
          <p:nvPr/>
        </p:nvCxnSpPr>
        <p:spPr>
          <a:xfrm>
            <a:off x="6255050" y="1970836"/>
            <a:ext cx="241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组合 49"/>
          <p:cNvGrpSpPr/>
          <p:nvPr/>
        </p:nvGrpSpPr>
        <p:grpSpPr bwMode="auto">
          <a:xfrm>
            <a:off x="6265795" y="1586271"/>
            <a:ext cx="2133897" cy="338554"/>
            <a:chOff x="607026" y="179664"/>
            <a:chExt cx="2845506" cy="451470"/>
          </a:xfrm>
        </p:grpSpPr>
        <p:sp>
          <p:nvSpPr>
            <p:cNvPr id="41" name="文本框 50"/>
            <p:cNvSpPr txBox="1">
              <a:spLocks noChangeArrowheads="1"/>
            </p:cNvSpPr>
            <p:nvPr/>
          </p:nvSpPr>
          <p:spPr bwMode="auto">
            <a:xfrm>
              <a:off x="743804" y="179664"/>
              <a:ext cx="2708728" cy="451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 smtClean="0">
                  <a:solidFill>
                    <a:schemeClr val="accent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单击此处添加小标题</a:t>
              </a:r>
              <a:endParaRPr lang="zh-CN" altLang="en-US" sz="16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2" name="等腰三角形 41"/>
            <p:cNvSpPr/>
            <p:nvPr/>
          </p:nvSpPr>
          <p:spPr>
            <a:xfrm rot="16200000" flipH="1" flipV="1">
              <a:off x="549865" y="367020"/>
              <a:ext cx="228634" cy="114312"/>
            </a:xfrm>
            <a:prstGeom prst="triangle">
              <a:avLst/>
            </a:prstGeom>
            <a:solidFill>
              <a:schemeClr val="accent1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6208618" y="2048254"/>
            <a:ext cx="2683865" cy="2285239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4" name="KSO_Shape"/>
          <p:cNvSpPr/>
          <p:nvPr/>
        </p:nvSpPr>
        <p:spPr bwMode="auto">
          <a:xfrm>
            <a:off x="4131670" y="2490291"/>
            <a:ext cx="952500" cy="889000"/>
          </a:xfrm>
          <a:custGeom>
            <a:avLst/>
            <a:gdLst>
              <a:gd name="T0" fmla="*/ 1516226 w 900113"/>
              <a:gd name="T1" fmla="*/ 397797 h 839788"/>
              <a:gd name="T2" fmla="*/ 1842604 w 900113"/>
              <a:gd name="T3" fmla="*/ 646339 h 839788"/>
              <a:gd name="T4" fmla="*/ 1880522 w 900113"/>
              <a:gd name="T5" fmla="*/ 670376 h 839788"/>
              <a:gd name="T6" fmla="*/ 1904041 w 900113"/>
              <a:gd name="T7" fmla="*/ 714123 h 839788"/>
              <a:gd name="T8" fmla="*/ 1898761 w 900113"/>
              <a:gd name="T9" fmla="*/ 762199 h 839788"/>
              <a:gd name="T10" fmla="*/ 1868522 w 900113"/>
              <a:gd name="T11" fmla="*/ 799694 h 839788"/>
              <a:gd name="T12" fmla="*/ 1829165 w 900113"/>
              <a:gd name="T13" fmla="*/ 814117 h 839788"/>
              <a:gd name="T14" fmla="*/ 1428871 w 900113"/>
              <a:gd name="T15" fmla="*/ 808349 h 839788"/>
              <a:gd name="T16" fmla="*/ 1394793 w 900113"/>
              <a:gd name="T17" fmla="*/ 789119 h 839788"/>
              <a:gd name="T18" fmla="*/ 1371273 w 900113"/>
              <a:gd name="T19" fmla="*/ 752102 h 839788"/>
              <a:gd name="T20" fmla="*/ 1367434 w 900113"/>
              <a:gd name="T21" fmla="*/ 581921 h 839788"/>
              <a:gd name="T22" fmla="*/ 1360715 w 900113"/>
              <a:gd name="T23" fmla="*/ 1029489 h 839788"/>
              <a:gd name="T24" fmla="*/ 1375593 w 900113"/>
              <a:gd name="T25" fmla="*/ 1084293 h 839788"/>
              <a:gd name="T26" fmla="*/ 1367434 w 900113"/>
              <a:gd name="T27" fmla="*/ 1141021 h 839788"/>
              <a:gd name="T28" fmla="*/ 1225362 w 900113"/>
              <a:gd name="T29" fmla="*/ 1734733 h 839788"/>
              <a:gd name="T30" fmla="*/ 1185045 w 900113"/>
              <a:gd name="T31" fmla="*/ 1768386 h 839788"/>
              <a:gd name="T32" fmla="*/ 1129369 w 900113"/>
              <a:gd name="T33" fmla="*/ 1777519 h 839788"/>
              <a:gd name="T34" fmla="*/ 1073693 w 900113"/>
              <a:gd name="T35" fmla="*/ 1754444 h 839788"/>
              <a:gd name="T36" fmla="*/ 1039614 w 900113"/>
              <a:gd name="T37" fmla="*/ 1704446 h 839788"/>
              <a:gd name="T38" fmla="*/ 1037214 w 900113"/>
              <a:gd name="T39" fmla="*/ 1653009 h 839788"/>
              <a:gd name="T40" fmla="*/ 666199 w 900113"/>
              <a:gd name="T41" fmla="*/ 1195825 h 839788"/>
              <a:gd name="T42" fmla="*/ 626362 w 900113"/>
              <a:gd name="T43" fmla="*/ 1217939 h 839788"/>
              <a:gd name="T44" fmla="*/ 545727 w 900113"/>
              <a:gd name="T45" fmla="*/ 1229476 h 839788"/>
              <a:gd name="T46" fmla="*/ 63837 w 900113"/>
              <a:gd name="T47" fmla="*/ 1221303 h 839788"/>
              <a:gd name="T48" fmla="*/ 22078 w 900113"/>
              <a:gd name="T49" fmla="*/ 1189094 h 839788"/>
              <a:gd name="T50" fmla="*/ 961 w 900113"/>
              <a:gd name="T51" fmla="*/ 1137174 h 839788"/>
              <a:gd name="T52" fmla="*/ 11039 w 900113"/>
              <a:gd name="T53" fmla="*/ 1077562 h 839788"/>
              <a:gd name="T54" fmla="*/ 52317 w 900113"/>
              <a:gd name="T55" fmla="*/ 1033817 h 839788"/>
              <a:gd name="T56" fmla="*/ 101274 w 900113"/>
              <a:gd name="T57" fmla="*/ 1019875 h 839788"/>
              <a:gd name="T58" fmla="*/ 637401 w 900113"/>
              <a:gd name="T59" fmla="*/ 672781 h 839788"/>
              <a:gd name="T60" fmla="*/ 589883 w 900113"/>
              <a:gd name="T61" fmla="*/ 695376 h 839788"/>
              <a:gd name="T62" fmla="*/ 541407 w 900113"/>
              <a:gd name="T63" fmla="*/ 686240 h 839788"/>
              <a:gd name="T64" fmla="*/ 508288 w 900113"/>
              <a:gd name="T65" fmla="*/ 653550 h 839788"/>
              <a:gd name="T66" fmla="*/ 499170 w 900113"/>
              <a:gd name="T67" fmla="*/ 605477 h 839788"/>
              <a:gd name="T68" fmla="*/ 519807 w 900113"/>
              <a:gd name="T69" fmla="*/ 558846 h 839788"/>
              <a:gd name="T70" fmla="*/ 826029 w 900113"/>
              <a:gd name="T71" fmla="*/ 217039 h 839788"/>
              <a:gd name="T72" fmla="*/ 1503745 w 900113"/>
              <a:gd name="T73" fmla="*/ 0 h 839788"/>
              <a:gd name="T74" fmla="*/ 1552221 w 900113"/>
              <a:gd name="T75" fmla="*/ 7203 h 839788"/>
              <a:gd name="T76" fmla="*/ 1594939 w 900113"/>
              <a:gd name="T77" fmla="*/ 27848 h 839788"/>
              <a:gd name="T78" fmla="*/ 1629017 w 900113"/>
              <a:gd name="T79" fmla="*/ 59059 h 839788"/>
              <a:gd name="T80" fmla="*/ 1653976 w 900113"/>
              <a:gd name="T81" fmla="*/ 99870 h 839788"/>
              <a:gd name="T82" fmla="*/ 1665495 w 900113"/>
              <a:gd name="T83" fmla="*/ 145966 h 839788"/>
              <a:gd name="T84" fmla="*/ 1663576 w 900113"/>
              <a:gd name="T85" fmla="*/ 195902 h 839788"/>
              <a:gd name="T86" fmla="*/ 1647256 w 900113"/>
              <a:gd name="T87" fmla="*/ 240556 h 839788"/>
              <a:gd name="T88" fmla="*/ 1618458 w 900113"/>
              <a:gd name="T89" fmla="*/ 278008 h 839788"/>
              <a:gd name="T90" fmla="*/ 1581019 w 900113"/>
              <a:gd name="T91" fmla="*/ 306338 h 839788"/>
              <a:gd name="T92" fmla="*/ 1536382 w 900113"/>
              <a:gd name="T93" fmla="*/ 323142 h 839788"/>
              <a:gd name="T94" fmla="*/ 1486945 w 900113"/>
              <a:gd name="T95" fmla="*/ 325064 h 839788"/>
              <a:gd name="T96" fmla="*/ 1440389 w 900113"/>
              <a:gd name="T97" fmla="*/ 313541 h 839788"/>
              <a:gd name="T98" fmla="*/ 1399591 w 900113"/>
              <a:gd name="T99" fmla="*/ 288572 h 839788"/>
              <a:gd name="T100" fmla="*/ 1368393 w 900113"/>
              <a:gd name="T101" fmla="*/ 254481 h 839788"/>
              <a:gd name="T102" fmla="*/ 1348234 w 900113"/>
              <a:gd name="T103" fmla="*/ 211748 h 839788"/>
              <a:gd name="T104" fmla="*/ 1340554 w 900113"/>
              <a:gd name="T105" fmla="*/ 163251 h 839788"/>
              <a:gd name="T106" fmla="*/ 1348234 w 900113"/>
              <a:gd name="T107" fmla="*/ 114276 h 839788"/>
              <a:gd name="T108" fmla="*/ 1368393 w 900113"/>
              <a:gd name="T109" fmla="*/ 71542 h 839788"/>
              <a:gd name="T110" fmla="*/ 1399591 w 900113"/>
              <a:gd name="T111" fmla="*/ 37451 h 839788"/>
              <a:gd name="T112" fmla="*/ 1440389 w 900113"/>
              <a:gd name="T113" fmla="*/ 12483 h 839788"/>
              <a:gd name="T114" fmla="*/ 1486945 w 900113"/>
              <a:gd name="T115" fmla="*/ 959 h 83978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900113" h="839788">
                <a:moveTo>
                  <a:pt x="407081" y="98425"/>
                </a:moveTo>
                <a:lnTo>
                  <a:pt x="593726" y="98425"/>
                </a:lnTo>
                <a:lnTo>
                  <a:pt x="613002" y="112276"/>
                </a:lnTo>
                <a:lnTo>
                  <a:pt x="655865" y="143157"/>
                </a:lnTo>
                <a:lnTo>
                  <a:pt x="700542" y="175627"/>
                </a:lnTo>
                <a:lnTo>
                  <a:pt x="716417" y="187888"/>
                </a:lnTo>
                <a:lnTo>
                  <a:pt x="721633" y="191748"/>
                </a:lnTo>
                <a:lnTo>
                  <a:pt x="724581" y="194246"/>
                </a:lnTo>
                <a:lnTo>
                  <a:pt x="724581" y="304145"/>
                </a:lnTo>
                <a:lnTo>
                  <a:pt x="864054" y="304145"/>
                </a:lnTo>
                <a:lnTo>
                  <a:pt x="867456" y="304599"/>
                </a:lnTo>
                <a:lnTo>
                  <a:pt x="870631" y="305280"/>
                </a:lnTo>
                <a:lnTo>
                  <a:pt x="874033" y="306643"/>
                </a:lnTo>
                <a:lnTo>
                  <a:pt x="877208" y="308005"/>
                </a:lnTo>
                <a:lnTo>
                  <a:pt x="880156" y="309821"/>
                </a:lnTo>
                <a:lnTo>
                  <a:pt x="883104" y="311865"/>
                </a:lnTo>
                <a:lnTo>
                  <a:pt x="885826" y="314136"/>
                </a:lnTo>
                <a:lnTo>
                  <a:pt x="888547" y="316633"/>
                </a:lnTo>
                <a:lnTo>
                  <a:pt x="891495" y="319585"/>
                </a:lnTo>
                <a:lnTo>
                  <a:pt x="893536" y="322764"/>
                </a:lnTo>
                <a:lnTo>
                  <a:pt x="895578" y="326397"/>
                </a:lnTo>
                <a:lnTo>
                  <a:pt x="897392" y="329803"/>
                </a:lnTo>
                <a:lnTo>
                  <a:pt x="898526" y="333436"/>
                </a:lnTo>
                <a:lnTo>
                  <a:pt x="899660" y="337296"/>
                </a:lnTo>
                <a:lnTo>
                  <a:pt x="900113" y="340929"/>
                </a:lnTo>
                <a:lnTo>
                  <a:pt x="900113" y="345016"/>
                </a:lnTo>
                <a:lnTo>
                  <a:pt x="900113" y="348876"/>
                </a:lnTo>
                <a:lnTo>
                  <a:pt x="899433" y="352509"/>
                </a:lnTo>
                <a:lnTo>
                  <a:pt x="898526" y="356142"/>
                </a:lnTo>
                <a:lnTo>
                  <a:pt x="897165" y="360003"/>
                </a:lnTo>
                <a:lnTo>
                  <a:pt x="895578" y="363408"/>
                </a:lnTo>
                <a:lnTo>
                  <a:pt x="893536" y="367042"/>
                </a:lnTo>
                <a:lnTo>
                  <a:pt x="891042" y="369993"/>
                </a:lnTo>
                <a:lnTo>
                  <a:pt x="888320" y="373172"/>
                </a:lnTo>
                <a:lnTo>
                  <a:pt x="885599" y="375443"/>
                </a:lnTo>
                <a:lnTo>
                  <a:pt x="882877" y="377713"/>
                </a:lnTo>
                <a:lnTo>
                  <a:pt x="879929" y="379530"/>
                </a:lnTo>
                <a:lnTo>
                  <a:pt x="876981" y="381119"/>
                </a:lnTo>
                <a:lnTo>
                  <a:pt x="874033" y="382482"/>
                </a:lnTo>
                <a:lnTo>
                  <a:pt x="870631" y="383390"/>
                </a:lnTo>
                <a:lnTo>
                  <a:pt x="867456" y="384298"/>
                </a:lnTo>
                <a:lnTo>
                  <a:pt x="864281" y="384525"/>
                </a:lnTo>
                <a:lnTo>
                  <a:pt x="695552" y="384525"/>
                </a:lnTo>
                <a:lnTo>
                  <a:pt x="690790" y="384525"/>
                </a:lnTo>
                <a:lnTo>
                  <a:pt x="686481" y="383844"/>
                </a:lnTo>
                <a:lnTo>
                  <a:pt x="682172" y="383390"/>
                </a:lnTo>
                <a:lnTo>
                  <a:pt x="678543" y="382709"/>
                </a:lnTo>
                <a:lnTo>
                  <a:pt x="675142" y="381801"/>
                </a:lnTo>
                <a:lnTo>
                  <a:pt x="671740" y="380438"/>
                </a:lnTo>
                <a:lnTo>
                  <a:pt x="668792" y="379303"/>
                </a:lnTo>
                <a:lnTo>
                  <a:pt x="666070" y="377713"/>
                </a:lnTo>
                <a:lnTo>
                  <a:pt x="663576" y="376124"/>
                </a:lnTo>
                <a:lnTo>
                  <a:pt x="661308" y="374535"/>
                </a:lnTo>
                <a:lnTo>
                  <a:pt x="659040" y="372718"/>
                </a:lnTo>
                <a:lnTo>
                  <a:pt x="657226" y="370902"/>
                </a:lnTo>
                <a:lnTo>
                  <a:pt x="655638" y="369085"/>
                </a:lnTo>
                <a:lnTo>
                  <a:pt x="653824" y="367042"/>
                </a:lnTo>
                <a:lnTo>
                  <a:pt x="651329" y="362954"/>
                </a:lnTo>
                <a:lnTo>
                  <a:pt x="649288" y="359321"/>
                </a:lnTo>
                <a:lnTo>
                  <a:pt x="647927" y="355234"/>
                </a:lnTo>
                <a:lnTo>
                  <a:pt x="646793" y="351828"/>
                </a:lnTo>
                <a:lnTo>
                  <a:pt x="646340" y="348422"/>
                </a:lnTo>
                <a:lnTo>
                  <a:pt x="645886" y="345698"/>
                </a:lnTo>
                <a:lnTo>
                  <a:pt x="645660" y="343881"/>
                </a:lnTo>
                <a:lnTo>
                  <a:pt x="645660" y="341837"/>
                </a:lnTo>
                <a:lnTo>
                  <a:pt x="646113" y="274854"/>
                </a:lnTo>
                <a:lnTo>
                  <a:pt x="547008" y="387931"/>
                </a:lnTo>
                <a:lnTo>
                  <a:pt x="636588" y="477849"/>
                </a:lnTo>
                <a:lnTo>
                  <a:pt x="637722" y="478757"/>
                </a:lnTo>
                <a:lnTo>
                  <a:pt x="639990" y="481482"/>
                </a:lnTo>
                <a:lnTo>
                  <a:pt x="641351" y="483752"/>
                </a:lnTo>
                <a:lnTo>
                  <a:pt x="642938" y="486250"/>
                </a:lnTo>
                <a:lnTo>
                  <a:pt x="644299" y="489429"/>
                </a:lnTo>
                <a:lnTo>
                  <a:pt x="646113" y="493062"/>
                </a:lnTo>
                <a:lnTo>
                  <a:pt x="647474" y="497149"/>
                </a:lnTo>
                <a:lnTo>
                  <a:pt x="648608" y="501690"/>
                </a:lnTo>
                <a:lnTo>
                  <a:pt x="649288" y="506686"/>
                </a:lnTo>
                <a:lnTo>
                  <a:pt x="649968" y="512135"/>
                </a:lnTo>
                <a:lnTo>
                  <a:pt x="649968" y="518266"/>
                </a:lnTo>
                <a:lnTo>
                  <a:pt x="649061" y="524624"/>
                </a:lnTo>
                <a:lnTo>
                  <a:pt x="648608" y="528030"/>
                </a:lnTo>
                <a:lnTo>
                  <a:pt x="647927" y="531663"/>
                </a:lnTo>
                <a:lnTo>
                  <a:pt x="647020" y="535296"/>
                </a:lnTo>
                <a:lnTo>
                  <a:pt x="646113" y="538929"/>
                </a:lnTo>
                <a:lnTo>
                  <a:pt x="587602" y="800279"/>
                </a:lnTo>
                <a:lnTo>
                  <a:pt x="586468" y="804366"/>
                </a:lnTo>
                <a:lnTo>
                  <a:pt x="585108" y="808453"/>
                </a:lnTo>
                <a:lnTo>
                  <a:pt x="583293" y="812086"/>
                </a:lnTo>
                <a:lnTo>
                  <a:pt x="581252" y="815946"/>
                </a:lnTo>
                <a:lnTo>
                  <a:pt x="578984" y="819352"/>
                </a:lnTo>
                <a:lnTo>
                  <a:pt x="576263" y="822758"/>
                </a:lnTo>
                <a:lnTo>
                  <a:pt x="573542" y="825710"/>
                </a:lnTo>
                <a:lnTo>
                  <a:pt x="570367" y="828662"/>
                </a:lnTo>
                <a:lnTo>
                  <a:pt x="567192" y="831160"/>
                </a:lnTo>
                <a:lnTo>
                  <a:pt x="563563" y="833430"/>
                </a:lnTo>
                <a:lnTo>
                  <a:pt x="559934" y="835247"/>
                </a:lnTo>
                <a:lnTo>
                  <a:pt x="555852" y="836836"/>
                </a:lnTo>
                <a:lnTo>
                  <a:pt x="551997" y="838199"/>
                </a:lnTo>
                <a:lnTo>
                  <a:pt x="547688" y="839107"/>
                </a:lnTo>
                <a:lnTo>
                  <a:pt x="543152" y="839561"/>
                </a:lnTo>
                <a:lnTo>
                  <a:pt x="538843" y="839788"/>
                </a:lnTo>
                <a:lnTo>
                  <a:pt x="533627" y="839561"/>
                </a:lnTo>
                <a:lnTo>
                  <a:pt x="528638" y="838880"/>
                </a:lnTo>
                <a:lnTo>
                  <a:pt x="523876" y="837745"/>
                </a:lnTo>
                <a:lnTo>
                  <a:pt x="519567" y="835928"/>
                </a:lnTo>
                <a:lnTo>
                  <a:pt x="515258" y="833884"/>
                </a:lnTo>
                <a:lnTo>
                  <a:pt x="510949" y="831387"/>
                </a:lnTo>
                <a:lnTo>
                  <a:pt x="507320" y="828662"/>
                </a:lnTo>
                <a:lnTo>
                  <a:pt x="503692" y="825483"/>
                </a:lnTo>
                <a:lnTo>
                  <a:pt x="500517" y="821850"/>
                </a:lnTo>
                <a:lnTo>
                  <a:pt x="497568" y="817990"/>
                </a:lnTo>
                <a:lnTo>
                  <a:pt x="495074" y="813903"/>
                </a:lnTo>
                <a:lnTo>
                  <a:pt x="493033" y="809362"/>
                </a:lnTo>
                <a:lnTo>
                  <a:pt x="491218" y="805047"/>
                </a:lnTo>
                <a:lnTo>
                  <a:pt x="490084" y="800279"/>
                </a:lnTo>
                <a:lnTo>
                  <a:pt x="489404" y="795284"/>
                </a:lnTo>
                <a:lnTo>
                  <a:pt x="489177" y="790288"/>
                </a:lnTo>
                <a:lnTo>
                  <a:pt x="489177" y="786882"/>
                </a:lnTo>
                <a:lnTo>
                  <a:pt x="489631" y="783703"/>
                </a:lnTo>
                <a:lnTo>
                  <a:pt x="490084" y="780752"/>
                </a:lnTo>
                <a:lnTo>
                  <a:pt x="490538" y="777800"/>
                </a:lnTo>
                <a:lnTo>
                  <a:pt x="538843" y="563225"/>
                </a:lnTo>
                <a:lnTo>
                  <a:pt x="420234" y="447876"/>
                </a:lnTo>
                <a:lnTo>
                  <a:pt x="318181" y="561635"/>
                </a:lnTo>
                <a:lnTo>
                  <a:pt x="317274" y="562543"/>
                </a:lnTo>
                <a:lnTo>
                  <a:pt x="314779" y="564814"/>
                </a:lnTo>
                <a:lnTo>
                  <a:pt x="312738" y="566403"/>
                </a:lnTo>
                <a:lnTo>
                  <a:pt x="310697" y="568220"/>
                </a:lnTo>
                <a:lnTo>
                  <a:pt x="307522" y="569809"/>
                </a:lnTo>
                <a:lnTo>
                  <a:pt x="304347" y="571853"/>
                </a:lnTo>
                <a:lnTo>
                  <a:pt x="300491" y="573669"/>
                </a:lnTo>
                <a:lnTo>
                  <a:pt x="295956" y="575259"/>
                </a:lnTo>
                <a:lnTo>
                  <a:pt x="291193" y="576848"/>
                </a:lnTo>
                <a:lnTo>
                  <a:pt x="285750" y="578438"/>
                </a:lnTo>
                <a:lnTo>
                  <a:pt x="279400" y="579346"/>
                </a:lnTo>
                <a:lnTo>
                  <a:pt x="272824" y="580027"/>
                </a:lnTo>
                <a:lnTo>
                  <a:pt x="265566" y="580708"/>
                </a:lnTo>
                <a:lnTo>
                  <a:pt x="257856" y="580708"/>
                </a:lnTo>
                <a:lnTo>
                  <a:pt x="50573" y="580936"/>
                </a:lnTo>
                <a:lnTo>
                  <a:pt x="46491" y="580936"/>
                </a:lnTo>
                <a:lnTo>
                  <a:pt x="42182" y="580254"/>
                </a:lnTo>
                <a:lnTo>
                  <a:pt x="37873" y="579573"/>
                </a:lnTo>
                <a:lnTo>
                  <a:pt x="34018" y="578438"/>
                </a:lnTo>
                <a:lnTo>
                  <a:pt x="30163" y="576848"/>
                </a:lnTo>
                <a:lnTo>
                  <a:pt x="26081" y="575032"/>
                </a:lnTo>
                <a:lnTo>
                  <a:pt x="22679" y="572761"/>
                </a:lnTo>
                <a:lnTo>
                  <a:pt x="19277" y="570264"/>
                </a:lnTo>
                <a:lnTo>
                  <a:pt x="16329" y="567993"/>
                </a:lnTo>
                <a:lnTo>
                  <a:pt x="13154" y="564814"/>
                </a:lnTo>
                <a:lnTo>
                  <a:pt x="10432" y="561635"/>
                </a:lnTo>
                <a:lnTo>
                  <a:pt x="7938" y="558229"/>
                </a:lnTo>
                <a:lnTo>
                  <a:pt x="5670" y="554369"/>
                </a:lnTo>
                <a:lnTo>
                  <a:pt x="4082" y="550736"/>
                </a:lnTo>
                <a:lnTo>
                  <a:pt x="2495" y="546422"/>
                </a:lnTo>
                <a:lnTo>
                  <a:pt x="1361" y="542108"/>
                </a:lnTo>
                <a:lnTo>
                  <a:pt x="454" y="537112"/>
                </a:lnTo>
                <a:lnTo>
                  <a:pt x="0" y="532117"/>
                </a:lnTo>
                <a:lnTo>
                  <a:pt x="227" y="527121"/>
                </a:lnTo>
                <a:lnTo>
                  <a:pt x="681" y="522353"/>
                </a:lnTo>
                <a:lnTo>
                  <a:pt x="1815" y="517812"/>
                </a:lnTo>
                <a:lnTo>
                  <a:pt x="3175" y="513271"/>
                </a:lnTo>
                <a:lnTo>
                  <a:pt x="5216" y="508956"/>
                </a:lnTo>
                <a:lnTo>
                  <a:pt x="7484" y="504642"/>
                </a:lnTo>
                <a:lnTo>
                  <a:pt x="10206" y="500782"/>
                </a:lnTo>
                <a:lnTo>
                  <a:pt x="13381" y="497149"/>
                </a:lnTo>
                <a:lnTo>
                  <a:pt x="16782" y="493970"/>
                </a:lnTo>
                <a:lnTo>
                  <a:pt x="20411" y="491018"/>
                </a:lnTo>
                <a:lnTo>
                  <a:pt x="24720" y="488294"/>
                </a:lnTo>
                <a:lnTo>
                  <a:pt x="29029" y="486250"/>
                </a:lnTo>
                <a:lnTo>
                  <a:pt x="33565" y="484206"/>
                </a:lnTo>
                <a:lnTo>
                  <a:pt x="38554" y="483071"/>
                </a:lnTo>
                <a:lnTo>
                  <a:pt x="41729" y="482617"/>
                </a:lnTo>
                <a:lnTo>
                  <a:pt x="44904" y="481936"/>
                </a:lnTo>
                <a:lnTo>
                  <a:pt x="47852" y="481709"/>
                </a:lnTo>
                <a:lnTo>
                  <a:pt x="50800" y="481936"/>
                </a:lnTo>
                <a:lnTo>
                  <a:pt x="229054" y="482390"/>
                </a:lnTo>
                <a:lnTo>
                  <a:pt x="492352" y="176762"/>
                </a:lnTo>
                <a:lnTo>
                  <a:pt x="423409" y="176308"/>
                </a:lnTo>
                <a:lnTo>
                  <a:pt x="304120" y="314590"/>
                </a:lnTo>
                <a:lnTo>
                  <a:pt x="301172" y="317769"/>
                </a:lnTo>
                <a:lnTo>
                  <a:pt x="298224" y="320493"/>
                </a:lnTo>
                <a:lnTo>
                  <a:pt x="294595" y="322991"/>
                </a:lnTo>
                <a:lnTo>
                  <a:pt x="290966" y="325035"/>
                </a:lnTo>
                <a:lnTo>
                  <a:pt x="286884" y="326624"/>
                </a:lnTo>
                <a:lnTo>
                  <a:pt x="283029" y="327759"/>
                </a:lnTo>
                <a:lnTo>
                  <a:pt x="278720" y="328441"/>
                </a:lnTo>
                <a:lnTo>
                  <a:pt x="274184" y="328895"/>
                </a:lnTo>
                <a:lnTo>
                  <a:pt x="270329" y="328441"/>
                </a:lnTo>
                <a:lnTo>
                  <a:pt x="266247" y="327987"/>
                </a:lnTo>
                <a:lnTo>
                  <a:pt x="262391" y="327078"/>
                </a:lnTo>
                <a:lnTo>
                  <a:pt x="258990" y="325716"/>
                </a:lnTo>
                <a:lnTo>
                  <a:pt x="255815" y="324126"/>
                </a:lnTo>
                <a:lnTo>
                  <a:pt x="252413" y="322310"/>
                </a:lnTo>
                <a:lnTo>
                  <a:pt x="249465" y="320039"/>
                </a:lnTo>
                <a:lnTo>
                  <a:pt x="246743" y="317542"/>
                </a:lnTo>
                <a:lnTo>
                  <a:pt x="244249" y="314817"/>
                </a:lnTo>
                <a:lnTo>
                  <a:pt x="241981" y="311865"/>
                </a:lnTo>
                <a:lnTo>
                  <a:pt x="240166" y="308686"/>
                </a:lnTo>
                <a:lnTo>
                  <a:pt x="238579" y="305053"/>
                </a:lnTo>
                <a:lnTo>
                  <a:pt x="237218" y="301647"/>
                </a:lnTo>
                <a:lnTo>
                  <a:pt x="236311" y="297787"/>
                </a:lnTo>
                <a:lnTo>
                  <a:pt x="235631" y="294154"/>
                </a:lnTo>
                <a:lnTo>
                  <a:pt x="235631" y="290067"/>
                </a:lnTo>
                <a:lnTo>
                  <a:pt x="235858" y="285980"/>
                </a:lnTo>
                <a:lnTo>
                  <a:pt x="236311" y="281666"/>
                </a:lnTo>
                <a:lnTo>
                  <a:pt x="237672" y="277578"/>
                </a:lnTo>
                <a:lnTo>
                  <a:pt x="239033" y="273945"/>
                </a:lnTo>
                <a:lnTo>
                  <a:pt x="240847" y="270312"/>
                </a:lnTo>
                <a:lnTo>
                  <a:pt x="243115" y="266906"/>
                </a:lnTo>
                <a:lnTo>
                  <a:pt x="245609" y="263955"/>
                </a:lnTo>
                <a:lnTo>
                  <a:pt x="248558" y="261230"/>
                </a:lnTo>
                <a:lnTo>
                  <a:pt x="377372" y="112503"/>
                </a:lnTo>
                <a:lnTo>
                  <a:pt x="380093" y="109324"/>
                </a:lnTo>
                <a:lnTo>
                  <a:pt x="383495" y="106599"/>
                </a:lnTo>
                <a:lnTo>
                  <a:pt x="386897" y="104556"/>
                </a:lnTo>
                <a:lnTo>
                  <a:pt x="390299" y="102512"/>
                </a:lnTo>
                <a:lnTo>
                  <a:pt x="394381" y="100696"/>
                </a:lnTo>
                <a:lnTo>
                  <a:pt x="398236" y="99560"/>
                </a:lnTo>
                <a:lnTo>
                  <a:pt x="402772" y="98652"/>
                </a:lnTo>
                <a:lnTo>
                  <a:pt x="407081" y="98425"/>
                </a:lnTo>
                <a:close/>
                <a:moveTo>
                  <a:pt x="706437" y="0"/>
                </a:moveTo>
                <a:lnTo>
                  <a:pt x="710520" y="0"/>
                </a:lnTo>
                <a:lnTo>
                  <a:pt x="714375" y="0"/>
                </a:lnTo>
                <a:lnTo>
                  <a:pt x="718230" y="453"/>
                </a:lnTo>
                <a:lnTo>
                  <a:pt x="722086" y="907"/>
                </a:lnTo>
                <a:lnTo>
                  <a:pt x="725941" y="1361"/>
                </a:lnTo>
                <a:lnTo>
                  <a:pt x="729570" y="2495"/>
                </a:lnTo>
                <a:lnTo>
                  <a:pt x="733425" y="3402"/>
                </a:lnTo>
                <a:lnTo>
                  <a:pt x="736827" y="4762"/>
                </a:lnTo>
                <a:lnTo>
                  <a:pt x="740455" y="5896"/>
                </a:lnTo>
                <a:lnTo>
                  <a:pt x="743857" y="7711"/>
                </a:lnTo>
                <a:lnTo>
                  <a:pt x="747032" y="9298"/>
                </a:lnTo>
                <a:lnTo>
                  <a:pt x="750434" y="11112"/>
                </a:lnTo>
                <a:lnTo>
                  <a:pt x="753609" y="13153"/>
                </a:lnTo>
                <a:lnTo>
                  <a:pt x="756557" y="15195"/>
                </a:lnTo>
                <a:lnTo>
                  <a:pt x="759279" y="17689"/>
                </a:lnTo>
                <a:lnTo>
                  <a:pt x="762227" y="19957"/>
                </a:lnTo>
                <a:lnTo>
                  <a:pt x="764722" y="22679"/>
                </a:lnTo>
                <a:lnTo>
                  <a:pt x="767670" y="25173"/>
                </a:lnTo>
                <a:lnTo>
                  <a:pt x="769711" y="27895"/>
                </a:lnTo>
                <a:lnTo>
                  <a:pt x="771979" y="30843"/>
                </a:lnTo>
                <a:lnTo>
                  <a:pt x="774247" y="33791"/>
                </a:lnTo>
                <a:lnTo>
                  <a:pt x="776288" y="37193"/>
                </a:lnTo>
                <a:lnTo>
                  <a:pt x="778329" y="40368"/>
                </a:lnTo>
                <a:lnTo>
                  <a:pt x="779690" y="43543"/>
                </a:lnTo>
                <a:lnTo>
                  <a:pt x="781504" y="47171"/>
                </a:lnTo>
                <a:lnTo>
                  <a:pt x="782865" y="50573"/>
                </a:lnTo>
                <a:lnTo>
                  <a:pt x="783998" y="53975"/>
                </a:lnTo>
                <a:lnTo>
                  <a:pt x="784906" y="57830"/>
                </a:lnTo>
                <a:lnTo>
                  <a:pt x="786040" y="61459"/>
                </a:lnTo>
                <a:lnTo>
                  <a:pt x="786493" y="65314"/>
                </a:lnTo>
                <a:lnTo>
                  <a:pt x="786947" y="68943"/>
                </a:lnTo>
                <a:lnTo>
                  <a:pt x="787400" y="73025"/>
                </a:lnTo>
                <a:lnTo>
                  <a:pt x="787400" y="77107"/>
                </a:lnTo>
                <a:lnTo>
                  <a:pt x="787400" y="80963"/>
                </a:lnTo>
                <a:lnTo>
                  <a:pt x="786947" y="84818"/>
                </a:lnTo>
                <a:lnTo>
                  <a:pt x="786493" y="88673"/>
                </a:lnTo>
                <a:lnTo>
                  <a:pt x="786040" y="92529"/>
                </a:lnTo>
                <a:lnTo>
                  <a:pt x="784906" y="96157"/>
                </a:lnTo>
                <a:lnTo>
                  <a:pt x="783998" y="100013"/>
                </a:lnTo>
                <a:lnTo>
                  <a:pt x="782865" y="103415"/>
                </a:lnTo>
                <a:lnTo>
                  <a:pt x="781504" y="106817"/>
                </a:lnTo>
                <a:lnTo>
                  <a:pt x="779690" y="110445"/>
                </a:lnTo>
                <a:lnTo>
                  <a:pt x="778329" y="113620"/>
                </a:lnTo>
                <a:lnTo>
                  <a:pt x="776288" y="116795"/>
                </a:lnTo>
                <a:lnTo>
                  <a:pt x="774247" y="120197"/>
                </a:lnTo>
                <a:lnTo>
                  <a:pt x="772206" y="123145"/>
                </a:lnTo>
                <a:lnTo>
                  <a:pt x="769711" y="125867"/>
                </a:lnTo>
                <a:lnTo>
                  <a:pt x="767670" y="128815"/>
                </a:lnTo>
                <a:lnTo>
                  <a:pt x="764722" y="131309"/>
                </a:lnTo>
                <a:lnTo>
                  <a:pt x="762227" y="134031"/>
                </a:lnTo>
                <a:lnTo>
                  <a:pt x="759279" y="136299"/>
                </a:lnTo>
                <a:lnTo>
                  <a:pt x="756557" y="138567"/>
                </a:lnTo>
                <a:lnTo>
                  <a:pt x="753609" y="140835"/>
                </a:lnTo>
                <a:lnTo>
                  <a:pt x="750434" y="142876"/>
                </a:lnTo>
                <a:lnTo>
                  <a:pt x="747032" y="144690"/>
                </a:lnTo>
                <a:lnTo>
                  <a:pt x="743857" y="146277"/>
                </a:lnTo>
                <a:lnTo>
                  <a:pt x="740455" y="148092"/>
                </a:lnTo>
                <a:lnTo>
                  <a:pt x="736827" y="149226"/>
                </a:lnTo>
                <a:lnTo>
                  <a:pt x="733425" y="150586"/>
                </a:lnTo>
                <a:lnTo>
                  <a:pt x="729570" y="151493"/>
                </a:lnTo>
                <a:lnTo>
                  <a:pt x="725941" y="152627"/>
                </a:lnTo>
                <a:lnTo>
                  <a:pt x="722086" y="153081"/>
                </a:lnTo>
                <a:lnTo>
                  <a:pt x="718230" y="153535"/>
                </a:lnTo>
                <a:lnTo>
                  <a:pt x="714375" y="153988"/>
                </a:lnTo>
                <a:lnTo>
                  <a:pt x="710520" y="153988"/>
                </a:lnTo>
                <a:lnTo>
                  <a:pt x="706437" y="153988"/>
                </a:lnTo>
                <a:lnTo>
                  <a:pt x="702582" y="153535"/>
                </a:lnTo>
                <a:lnTo>
                  <a:pt x="698727" y="153081"/>
                </a:lnTo>
                <a:lnTo>
                  <a:pt x="695098" y="152627"/>
                </a:lnTo>
                <a:lnTo>
                  <a:pt x="691243" y="151493"/>
                </a:lnTo>
                <a:lnTo>
                  <a:pt x="687614" y="150586"/>
                </a:lnTo>
                <a:lnTo>
                  <a:pt x="683986" y="149226"/>
                </a:lnTo>
                <a:lnTo>
                  <a:pt x="680584" y="148092"/>
                </a:lnTo>
                <a:lnTo>
                  <a:pt x="677182" y="146277"/>
                </a:lnTo>
                <a:lnTo>
                  <a:pt x="673553" y="144690"/>
                </a:lnTo>
                <a:lnTo>
                  <a:pt x="670605" y="142876"/>
                </a:lnTo>
                <a:lnTo>
                  <a:pt x="667430" y="140835"/>
                </a:lnTo>
                <a:lnTo>
                  <a:pt x="664255" y="138567"/>
                </a:lnTo>
                <a:lnTo>
                  <a:pt x="661307" y="136299"/>
                </a:lnTo>
                <a:lnTo>
                  <a:pt x="658586" y="134031"/>
                </a:lnTo>
                <a:lnTo>
                  <a:pt x="655864" y="131309"/>
                </a:lnTo>
                <a:lnTo>
                  <a:pt x="653369" y="128815"/>
                </a:lnTo>
                <a:lnTo>
                  <a:pt x="650875" y="125867"/>
                </a:lnTo>
                <a:lnTo>
                  <a:pt x="648607" y="123145"/>
                </a:lnTo>
                <a:lnTo>
                  <a:pt x="646566" y="120197"/>
                </a:lnTo>
                <a:lnTo>
                  <a:pt x="644752" y="116795"/>
                </a:lnTo>
                <a:lnTo>
                  <a:pt x="642710" y="113620"/>
                </a:lnTo>
                <a:lnTo>
                  <a:pt x="640896" y="110445"/>
                </a:lnTo>
                <a:lnTo>
                  <a:pt x="639535" y="106817"/>
                </a:lnTo>
                <a:lnTo>
                  <a:pt x="638175" y="103415"/>
                </a:lnTo>
                <a:lnTo>
                  <a:pt x="637041" y="100013"/>
                </a:lnTo>
                <a:lnTo>
                  <a:pt x="635907" y="96157"/>
                </a:lnTo>
                <a:lnTo>
                  <a:pt x="635000" y="92529"/>
                </a:lnTo>
                <a:lnTo>
                  <a:pt x="634546" y="88673"/>
                </a:lnTo>
                <a:lnTo>
                  <a:pt x="633866" y="84818"/>
                </a:lnTo>
                <a:lnTo>
                  <a:pt x="633412" y="80963"/>
                </a:lnTo>
                <a:lnTo>
                  <a:pt x="633412" y="77107"/>
                </a:lnTo>
                <a:lnTo>
                  <a:pt x="633412" y="73025"/>
                </a:lnTo>
                <a:lnTo>
                  <a:pt x="633866" y="68943"/>
                </a:lnTo>
                <a:lnTo>
                  <a:pt x="634546" y="65314"/>
                </a:lnTo>
                <a:lnTo>
                  <a:pt x="635000" y="61232"/>
                </a:lnTo>
                <a:lnTo>
                  <a:pt x="635907" y="57830"/>
                </a:lnTo>
                <a:lnTo>
                  <a:pt x="637041" y="53975"/>
                </a:lnTo>
                <a:lnTo>
                  <a:pt x="638175" y="50573"/>
                </a:lnTo>
                <a:lnTo>
                  <a:pt x="639535" y="47171"/>
                </a:lnTo>
                <a:lnTo>
                  <a:pt x="640896" y="43543"/>
                </a:lnTo>
                <a:lnTo>
                  <a:pt x="642710" y="40368"/>
                </a:lnTo>
                <a:lnTo>
                  <a:pt x="644752" y="37193"/>
                </a:lnTo>
                <a:lnTo>
                  <a:pt x="646566" y="33791"/>
                </a:lnTo>
                <a:lnTo>
                  <a:pt x="648607" y="30843"/>
                </a:lnTo>
                <a:lnTo>
                  <a:pt x="650875" y="27895"/>
                </a:lnTo>
                <a:lnTo>
                  <a:pt x="653369" y="25173"/>
                </a:lnTo>
                <a:lnTo>
                  <a:pt x="655864" y="22452"/>
                </a:lnTo>
                <a:lnTo>
                  <a:pt x="658586" y="19957"/>
                </a:lnTo>
                <a:lnTo>
                  <a:pt x="661307" y="17689"/>
                </a:lnTo>
                <a:lnTo>
                  <a:pt x="664255" y="15195"/>
                </a:lnTo>
                <a:lnTo>
                  <a:pt x="667430" y="13153"/>
                </a:lnTo>
                <a:lnTo>
                  <a:pt x="670605" y="11112"/>
                </a:lnTo>
                <a:lnTo>
                  <a:pt x="673553" y="9298"/>
                </a:lnTo>
                <a:lnTo>
                  <a:pt x="677182" y="7484"/>
                </a:lnTo>
                <a:lnTo>
                  <a:pt x="680584" y="5896"/>
                </a:lnTo>
                <a:lnTo>
                  <a:pt x="683986" y="4762"/>
                </a:lnTo>
                <a:lnTo>
                  <a:pt x="687614" y="3402"/>
                </a:lnTo>
                <a:lnTo>
                  <a:pt x="691243" y="2495"/>
                </a:lnTo>
                <a:lnTo>
                  <a:pt x="695098" y="1361"/>
                </a:lnTo>
                <a:lnTo>
                  <a:pt x="698727" y="907"/>
                </a:lnTo>
                <a:lnTo>
                  <a:pt x="702582" y="453"/>
                </a:lnTo>
                <a:lnTo>
                  <a:pt x="70643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 advTm="11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9747E-7 L -0.29636 0.19525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974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759E-6 L -0.29688 -0.19648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44" y="-984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3.19556E-6 L -0.47205 0.30413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1" y="1520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61111E-6 3.59655E-6 L -0.47223 -0.30352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1" y="-15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9" grpId="0"/>
      <p:bldP spid="70" grpId="0"/>
      <p:bldP spid="80" grpId="0"/>
      <p:bldP spid="81" grpId="0"/>
      <p:bldP spid="25" grpId="0" animBg="1"/>
      <p:bldP spid="25" grpId="1" animBg="1"/>
      <p:bldP spid="30" grpId="0" animBg="1"/>
      <p:bldP spid="30" grpId="1" animBg="1"/>
      <p:bldP spid="34" grpId="0" animBg="1"/>
      <p:bldP spid="34" grpId="1" animBg="1"/>
      <p:bldP spid="36" grpId="0" animBg="1"/>
      <p:bldP spid="36" grpId="1" animBg="1"/>
      <p:bldP spid="43" grpId="0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7804" y="1539569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 spc="-150">
                <a:gradFill flip="none" rotWithShape="1">
                  <a:gsLst>
                    <a:gs pos="0">
                      <a:srgbClr val="FFC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9600" b="0" dirty="0" smtClean="0">
                <a:solidFill>
                  <a:schemeClr val="accent1"/>
                </a:solidFill>
                <a:effectLst/>
                <a:latin typeface="Impact" panose="020B0806030902050204" pitchFamily="34" charset="0"/>
                <a:ea typeface="+mn-ea"/>
                <a:cs typeface="+mn-ea"/>
                <a:sym typeface="+mn-lt"/>
              </a:rPr>
              <a:t>03</a:t>
            </a:r>
            <a:endParaRPr lang="zh-CN" altLang="en-US" sz="9600" b="0" dirty="0">
              <a:solidFill>
                <a:schemeClr val="accent1"/>
              </a:solidFill>
              <a:effectLst/>
              <a:latin typeface="Impact" panose="020B0806030902050204" pitchFamily="34" charset="0"/>
              <a:ea typeface="+mn-ea"/>
              <a:cs typeface="+mn-ea"/>
              <a:sym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5180" y="3570624"/>
            <a:ext cx="3163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spc="300" dirty="0" smtClean="0">
                <a:solidFill>
                  <a:schemeClr val="accent1"/>
                </a:solidFill>
                <a:cs typeface="+mn-ea"/>
                <a:sym typeface="+mn-lt"/>
              </a:rPr>
              <a:t>请添加您的标题</a:t>
            </a:r>
            <a:endParaRPr lang="zh-CN" altLang="en-US" sz="2000" b="1" spc="3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39752" y="3507854"/>
            <a:ext cx="4464496" cy="0"/>
          </a:xfrm>
          <a:prstGeom prst="line">
            <a:avLst/>
          </a:prstGeom>
          <a:ln>
            <a:solidFill>
              <a:srgbClr val="FFCC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334898" y="4033504"/>
            <a:ext cx="4464496" cy="0"/>
          </a:xfrm>
          <a:prstGeom prst="line">
            <a:avLst/>
          </a:prstGeom>
          <a:ln>
            <a:solidFill>
              <a:srgbClr val="FFCC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noFill/>
          <a:ln w="19050">
            <a:solidFill>
              <a:srgbClr val="FFCC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5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3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6" dur="100" fill="hold"/>
                                        <p:tgtEl>
                                          <p:spTgt spid="1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3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6" dur="100" fill="hold"/>
                                        <p:tgtEl>
                                          <p:spTgt spid="1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3000" fill="hold" grpId="1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4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  <p:bldP spid="11" grpId="0"/>
      <p:bldP spid="19" grpId="0"/>
      <p:bldP spid="19" grpId="1"/>
      <p:bldP spid="27" grpId="0" animBg="1"/>
      <p:bldP spid="2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71550" y="2259631"/>
            <a:ext cx="7010400" cy="2544408"/>
            <a:chOff x="971550" y="2259631"/>
            <a:chExt cx="7010400" cy="2544408"/>
          </a:xfrm>
        </p:grpSpPr>
        <p:sp>
          <p:nvSpPr>
            <p:cNvPr id="3074" name="MH_Other_1"/>
            <p:cNvSpPr/>
            <p:nvPr>
              <p:custDataLst>
                <p:tags r:id="rId3"/>
              </p:custDataLst>
            </p:nvPr>
          </p:nvSpPr>
          <p:spPr bwMode="auto">
            <a:xfrm>
              <a:off x="1181183" y="2456126"/>
              <a:ext cx="6664325" cy="2347913"/>
            </a:xfrm>
            <a:custGeom>
              <a:avLst/>
              <a:gdLst>
                <a:gd name="T0" fmla="*/ 199586 w 7705725"/>
                <a:gd name="T1" fmla="*/ 41201 h 3619500"/>
                <a:gd name="T2" fmla="*/ 117257 w 7705725"/>
                <a:gd name="T3" fmla="*/ 0 h 3619500"/>
                <a:gd name="T4" fmla="*/ 57380 w 7705725"/>
                <a:gd name="T5" fmla="*/ 307134 h 3619500"/>
                <a:gd name="T6" fmla="*/ 0 w 7705725"/>
                <a:gd name="T7" fmla="*/ 459453 h 3619500"/>
                <a:gd name="T8" fmla="*/ 225781 w 7705725"/>
                <a:gd name="T9" fmla="*/ 468192 h 3619500"/>
                <a:gd name="T10" fmla="*/ 497717 w 7705725"/>
                <a:gd name="T11" fmla="*/ 436979 h 3619500"/>
                <a:gd name="T12" fmla="*/ 779633 w 7705725"/>
                <a:gd name="T13" fmla="*/ 474434 h 3619500"/>
                <a:gd name="T14" fmla="*/ 1009156 w 7705725"/>
                <a:gd name="T15" fmla="*/ 453210 h 3619500"/>
                <a:gd name="T16" fmla="*/ 819550 w 7705725"/>
                <a:gd name="T17" fmla="*/ 121107 h 3619500"/>
                <a:gd name="T18" fmla="*/ 198339 w 7705725"/>
                <a:gd name="T19" fmla="*/ 43698 h 36195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705725" h="3619500">
                  <a:moveTo>
                    <a:pt x="1524000" y="314325"/>
                  </a:moveTo>
                  <a:lnTo>
                    <a:pt x="895350" y="0"/>
                  </a:lnTo>
                  <a:lnTo>
                    <a:pt x="438150" y="2343150"/>
                  </a:lnTo>
                  <a:lnTo>
                    <a:pt x="0" y="3505200"/>
                  </a:lnTo>
                  <a:lnTo>
                    <a:pt x="1724025" y="3571875"/>
                  </a:lnTo>
                  <a:lnTo>
                    <a:pt x="3800475" y="3333750"/>
                  </a:lnTo>
                  <a:lnTo>
                    <a:pt x="5953125" y="3619500"/>
                  </a:lnTo>
                  <a:lnTo>
                    <a:pt x="7705725" y="3457575"/>
                  </a:lnTo>
                  <a:lnTo>
                    <a:pt x="6257925" y="923925"/>
                  </a:lnTo>
                  <a:lnTo>
                    <a:pt x="1514475" y="333375"/>
                  </a:lnTo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MH_Picture_1"/>
            <p:cNvSpPr/>
            <p:nvPr>
              <p:custDataLst>
                <p:tags r:id="rId4"/>
              </p:custDataLst>
            </p:nvPr>
          </p:nvSpPr>
          <p:spPr bwMode="auto">
            <a:xfrm>
              <a:off x="971550" y="2259631"/>
              <a:ext cx="7010400" cy="2471738"/>
            </a:xfrm>
            <a:custGeom>
              <a:avLst/>
              <a:gdLst>
                <a:gd name="connsiteX0" fmla="*/ 1417312 w 8106971"/>
                <a:gd name="connsiteY0" fmla="*/ 0 h 3811296"/>
                <a:gd name="connsiteX1" fmla="*/ 2692503 w 8106971"/>
                <a:gd name="connsiteY1" fmla="*/ 392366 h 3811296"/>
                <a:gd name="connsiteX2" fmla="*/ 4025445 w 8106971"/>
                <a:gd name="connsiteY2" fmla="*/ 84251 h 3811296"/>
                <a:gd name="connsiteX3" fmla="*/ 4025412 w 8106971"/>
                <a:gd name="connsiteY3" fmla="*/ 77686 h 3811296"/>
                <a:gd name="connsiteX4" fmla="*/ 4039700 w 8106971"/>
                <a:gd name="connsiteY4" fmla="*/ 80956 h 3811296"/>
                <a:gd name="connsiteX5" fmla="*/ 4042102 w 8106971"/>
                <a:gd name="connsiteY5" fmla="*/ 80401 h 3811296"/>
                <a:gd name="connsiteX6" fmla="*/ 4042109 w 8106971"/>
                <a:gd name="connsiteY6" fmla="*/ 81507 h 3811296"/>
                <a:gd name="connsiteX7" fmla="*/ 5418551 w 8106971"/>
                <a:gd name="connsiteY7" fmla="*/ 396546 h 3811296"/>
                <a:gd name="connsiteX8" fmla="*/ 6686203 w 8106971"/>
                <a:gd name="connsiteY8" fmla="*/ 2428 h 3811296"/>
                <a:gd name="connsiteX9" fmla="*/ 8106971 w 8106971"/>
                <a:gd name="connsiteY9" fmla="*/ 3514905 h 3811296"/>
                <a:gd name="connsiteX10" fmla="*/ 6163831 w 8106971"/>
                <a:gd name="connsiteY10" fmla="*/ 3805613 h 3811296"/>
                <a:gd name="connsiteX11" fmla="*/ 6165067 w 8106971"/>
                <a:gd name="connsiteY11" fmla="*/ 3811296 h 3811296"/>
                <a:gd name="connsiteX12" fmla="*/ 6150219 w 8106971"/>
                <a:gd name="connsiteY12" fmla="*/ 3807650 h 3811296"/>
                <a:gd name="connsiteX13" fmla="*/ 6142079 w 8106971"/>
                <a:gd name="connsiteY13" fmla="*/ 3808867 h 3811296"/>
                <a:gd name="connsiteX14" fmla="*/ 6141349 w 8106971"/>
                <a:gd name="connsiteY14" fmla="*/ 3805472 h 3811296"/>
                <a:gd name="connsiteX15" fmla="*/ 4046814 w 8106971"/>
                <a:gd name="connsiteY15" fmla="*/ 3291155 h 3811296"/>
                <a:gd name="connsiteX16" fmla="*/ 1964421 w 8106971"/>
                <a:gd name="connsiteY16" fmla="*/ 3802491 h 3811296"/>
                <a:gd name="connsiteX17" fmla="*/ 1964700 w 8106971"/>
                <a:gd name="connsiteY17" fmla="*/ 3802808 h 3811296"/>
                <a:gd name="connsiteX18" fmla="*/ 0 w 8106971"/>
                <a:gd name="connsiteY18" fmla="*/ 3514008 h 3811296"/>
                <a:gd name="connsiteX19" fmla="*/ 388622 w 8106971"/>
                <a:gd name="connsiteY19" fmla="*/ 2649948 h 3811296"/>
                <a:gd name="connsiteX20" fmla="*/ 1417312 w 8106971"/>
                <a:gd name="connsiteY20" fmla="*/ 0 h 381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06971" h="3811296">
                  <a:moveTo>
                    <a:pt x="1417312" y="0"/>
                  </a:moveTo>
                  <a:lnTo>
                    <a:pt x="2692503" y="392366"/>
                  </a:lnTo>
                  <a:lnTo>
                    <a:pt x="4025445" y="84251"/>
                  </a:lnTo>
                  <a:cubicBezTo>
                    <a:pt x="4025434" y="82063"/>
                    <a:pt x="4025423" y="79874"/>
                    <a:pt x="4025412" y="77686"/>
                  </a:cubicBezTo>
                  <a:lnTo>
                    <a:pt x="4039700" y="80956"/>
                  </a:lnTo>
                  <a:lnTo>
                    <a:pt x="4042102" y="80401"/>
                  </a:lnTo>
                  <a:cubicBezTo>
                    <a:pt x="4042104" y="80769"/>
                    <a:pt x="4042107" y="81139"/>
                    <a:pt x="4042109" y="81507"/>
                  </a:cubicBezTo>
                  <a:lnTo>
                    <a:pt x="5418551" y="396546"/>
                  </a:lnTo>
                  <a:lnTo>
                    <a:pt x="6686203" y="2428"/>
                  </a:lnTo>
                  <a:cubicBezTo>
                    <a:pt x="7190651" y="1142395"/>
                    <a:pt x="7540806" y="2297792"/>
                    <a:pt x="8106971" y="3514905"/>
                  </a:cubicBezTo>
                  <a:lnTo>
                    <a:pt x="6163831" y="3805613"/>
                  </a:lnTo>
                  <a:lnTo>
                    <a:pt x="6165067" y="3811296"/>
                  </a:lnTo>
                  <a:lnTo>
                    <a:pt x="6150219" y="3807650"/>
                  </a:lnTo>
                  <a:lnTo>
                    <a:pt x="6142079" y="3808867"/>
                  </a:lnTo>
                  <a:lnTo>
                    <a:pt x="6141349" y="3805472"/>
                  </a:lnTo>
                  <a:lnTo>
                    <a:pt x="4046814" y="3291155"/>
                  </a:lnTo>
                  <a:lnTo>
                    <a:pt x="1964421" y="3802491"/>
                  </a:lnTo>
                  <a:lnTo>
                    <a:pt x="1964700" y="3802808"/>
                  </a:lnTo>
                  <a:lnTo>
                    <a:pt x="0" y="3514008"/>
                  </a:lnTo>
                  <a:lnTo>
                    <a:pt x="388622" y="2649948"/>
                  </a:lnTo>
                  <a:cubicBezTo>
                    <a:pt x="761895" y="1783990"/>
                    <a:pt x="1085264" y="926711"/>
                    <a:pt x="1417312" y="0"/>
                  </a:cubicBezTo>
                  <a:close/>
                </a:path>
              </a:pathLst>
            </a:custGeom>
            <a:blipFill dpi="0" rotWithShape="1">
              <a:blip r:embed="rId9"/>
              <a:srcRect/>
              <a:stretch>
                <a:fillRect/>
              </a:stretch>
            </a:blipFill>
            <a:ln w="25400">
              <a:solidFill>
                <a:schemeClr val="accent1"/>
              </a:solidFill>
            </a:ln>
            <a:effectLst>
              <a:outerShdw blurRad="101600" algn="ctr" rotWithShape="0">
                <a:prstClr val="black">
                  <a:alpha val="14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076" name="MH_Other_3"/>
            <p:cNvSpPr/>
            <p:nvPr>
              <p:custDataLst>
                <p:tags r:id="rId5"/>
              </p:custDataLst>
            </p:nvPr>
          </p:nvSpPr>
          <p:spPr bwMode="auto">
            <a:xfrm>
              <a:off x="2674938" y="2320354"/>
              <a:ext cx="1801812" cy="2395538"/>
            </a:xfrm>
            <a:custGeom>
              <a:avLst/>
              <a:gdLst>
                <a:gd name="T0" fmla="*/ 6206 w 2571922"/>
                <a:gd name="T1" fmla="*/ 2067 h 4641248"/>
                <a:gd name="T2" fmla="*/ 17551 w 2571922"/>
                <a:gd name="T3" fmla="*/ 0 h 4641248"/>
                <a:gd name="T4" fmla="*/ 17639 w 2571922"/>
                <a:gd name="T5" fmla="*/ 21356 h 4641248"/>
                <a:gd name="T6" fmla="*/ 0 w 2571922"/>
                <a:gd name="T7" fmla="*/ 24814 h 4641248"/>
                <a:gd name="T8" fmla="*/ 6206 w 2571922"/>
                <a:gd name="T9" fmla="*/ 2067 h 4641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71922" h="4641248">
                  <a:moveTo>
                    <a:pt x="904829" y="386505"/>
                  </a:moveTo>
                  <a:lnTo>
                    <a:pt x="2559061" y="0"/>
                  </a:lnTo>
                  <a:lnTo>
                    <a:pt x="2571922" y="3994445"/>
                  </a:lnTo>
                  <a:lnTo>
                    <a:pt x="0" y="4641248"/>
                  </a:lnTo>
                  <a:lnTo>
                    <a:pt x="904829" y="38650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77" name="MH_Other_2"/>
            <p:cNvSpPr/>
            <p:nvPr>
              <p:custDataLst>
                <p:tags r:id="rId6"/>
              </p:custDataLst>
            </p:nvPr>
          </p:nvSpPr>
          <p:spPr bwMode="auto">
            <a:xfrm flipH="1">
              <a:off x="5662613" y="2269159"/>
              <a:ext cx="2303462" cy="2450306"/>
            </a:xfrm>
            <a:custGeom>
              <a:avLst/>
              <a:gdLst>
                <a:gd name="T0" fmla="*/ 11847 w 3288888"/>
                <a:gd name="T1" fmla="*/ 0 h 4676588"/>
                <a:gd name="T2" fmla="*/ 22476 w 3288888"/>
                <a:gd name="T3" fmla="*/ 3196 h 4676588"/>
                <a:gd name="T4" fmla="*/ 16297 w 3288888"/>
                <a:gd name="T5" fmla="*/ 30841 h 4676588"/>
                <a:gd name="T6" fmla="*/ 0 w 3288888"/>
                <a:gd name="T7" fmla="*/ 28467 h 4676588"/>
                <a:gd name="T8" fmla="*/ 11847 w 3288888"/>
                <a:gd name="T9" fmla="*/ 0 h 46765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8888" h="4676588">
                  <a:moveTo>
                    <a:pt x="1733576" y="0"/>
                  </a:moveTo>
                  <a:lnTo>
                    <a:pt x="3288888" y="484664"/>
                  </a:lnTo>
                  <a:lnTo>
                    <a:pt x="2384802" y="4676588"/>
                  </a:lnTo>
                  <a:lnTo>
                    <a:pt x="0" y="4316625"/>
                  </a:lnTo>
                  <a:cubicBezTo>
                    <a:pt x="619998" y="2936705"/>
                    <a:pt x="1137098" y="1415293"/>
                    <a:pt x="173357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" name="MH_Text_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71600" y="1181949"/>
            <a:ext cx="7244406" cy="52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1200" dirty="0" smtClean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      点击</a:t>
            </a:r>
            <a:r>
              <a:rPr lang="zh-CN" altLang="en-US" sz="12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输人简要文字介绍，文字内容需概括精炼。不用多余的文字修饰，言简意赅的说明分项内容。点击输人简要文字介绍，文字内容需概括精炼。不用多余的文字修饰，言简意赅的说明分项内容。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986" y="123478"/>
            <a:ext cx="7499350" cy="4397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第三部分 请添加您的标题</a:t>
            </a:r>
          </a:p>
        </p:txBody>
      </p:sp>
    </p:spTree>
    <p:custDataLst>
      <p:tags r:id="rId1"/>
    </p:custDataLst>
  </p:cSld>
  <p:clrMapOvr>
    <a:masterClrMapping/>
  </p:clrMapOvr>
  <p:transition spd="slow" advTm="6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8994" y="115888"/>
            <a:ext cx="7499350" cy="4397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第三部分 请添加您的标题</a:t>
            </a:r>
            <a:endParaRPr lang="zh-CN" altLang="zh-CN" sz="2800" dirty="0">
              <a:solidFill>
                <a:srgbClr val="FFC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MH_Other_7"/>
          <p:cNvSpPr/>
          <p:nvPr>
            <p:custDataLst>
              <p:tags r:id="rId3"/>
            </p:custDataLst>
          </p:nvPr>
        </p:nvSpPr>
        <p:spPr>
          <a:xfrm>
            <a:off x="1344628" y="1232734"/>
            <a:ext cx="2135874" cy="2136866"/>
          </a:xfrm>
          <a:prstGeom prst="ellipse">
            <a:avLst/>
          </a:prstGeom>
          <a:solidFill>
            <a:schemeClr val="accent1"/>
          </a:solidFill>
          <a:ln w="3175" cmpd="sng">
            <a:noFill/>
          </a:ln>
          <a:effectLst>
            <a:outerShdw blurRad="177800" dist="88900" dir="9000000" algn="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anchor="ctr"/>
          <a:lstStyle/>
          <a:p>
            <a:pPr algn="ctr">
              <a:defRPr/>
            </a:pPr>
            <a:endParaRPr lang="zh-CN" altLang="en-US" sz="37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" name="MH_Title_1"/>
          <p:cNvSpPr/>
          <p:nvPr>
            <p:custDataLst>
              <p:tags r:id="rId4"/>
            </p:custDataLst>
          </p:nvPr>
        </p:nvSpPr>
        <p:spPr>
          <a:xfrm>
            <a:off x="1404565" y="1293167"/>
            <a:ext cx="2016000" cy="2016000"/>
          </a:xfrm>
          <a:prstGeom prst="ellipse">
            <a:avLst/>
          </a:prstGeom>
          <a:blipFill>
            <a:blip r:embed="rId15" cstate="screen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rightnessContrast bright="2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12700" cmpd="sng">
            <a:noFill/>
          </a:ln>
          <a:effectLst>
            <a:innerShdw blurRad="63500" dist="50800" dir="189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 altLang="zh-CN" sz="2800" b="1" dirty="0" smtClean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2" name="MH_Text_2"/>
          <p:cNvSpPr txBox="1"/>
          <p:nvPr>
            <p:custDataLst>
              <p:tags r:id="rId5"/>
            </p:custDataLst>
          </p:nvPr>
        </p:nvSpPr>
        <p:spPr>
          <a:xfrm>
            <a:off x="5652120" y="1445641"/>
            <a:ext cx="2952328" cy="711673"/>
          </a:xfrm>
          <a:prstGeom prst="rect">
            <a:avLst/>
          </a:prstGeom>
          <a:noFill/>
        </p:spPr>
        <p:txBody>
          <a:bodyPr lIns="121912" tIns="60956" rIns="121912" bIns="60956" anchor="ctr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0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您的内容打在这里，或者通过复制您的文本后，在此框中选项粘贴，并选择只保留文字。</a:t>
            </a:r>
          </a:p>
        </p:txBody>
      </p:sp>
      <p:sp>
        <p:nvSpPr>
          <p:cNvPr id="33" name="MH_Text_2"/>
          <p:cNvSpPr txBox="1"/>
          <p:nvPr>
            <p:custDataLst>
              <p:tags r:id="rId6"/>
            </p:custDataLst>
          </p:nvPr>
        </p:nvSpPr>
        <p:spPr>
          <a:xfrm>
            <a:off x="5076056" y="2868221"/>
            <a:ext cx="3024336" cy="711673"/>
          </a:xfrm>
          <a:prstGeom prst="rect">
            <a:avLst/>
          </a:prstGeom>
          <a:noFill/>
        </p:spPr>
        <p:txBody>
          <a:bodyPr lIns="121912" tIns="60956" rIns="121912" bIns="60956" anchor="ctr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0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您的内容打在这里，或者通过复制您的文本后，在此框中选项粘贴，并选择只保留文字。</a:t>
            </a:r>
          </a:p>
        </p:txBody>
      </p:sp>
      <p:sp>
        <p:nvSpPr>
          <p:cNvPr id="34" name="MH_Text_2"/>
          <p:cNvSpPr txBox="1"/>
          <p:nvPr>
            <p:custDataLst>
              <p:tags r:id="rId7"/>
            </p:custDataLst>
          </p:nvPr>
        </p:nvSpPr>
        <p:spPr>
          <a:xfrm>
            <a:off x="3635896" y="4063261"/>
            <a:ext cx="2952328" cy="711673"/>
          </a:xfrm>
          <a:prstGeom prst="rect">
            <a:avLst/>
          </a:prstGeom>
          <a:noFill/>
        </p:spPr>
        <p:txBody>
          <a:bodyPr lIns="121912" tIns="60956" rIns="121912" bIns="60956" anchor="ctr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0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您的内容打在这里，或者通过复制您的文本后，在此框中选项粘贴，并选择只保留文字。</a:t>
            </a:r>
          </a:p>
        </p:txBody>
      </p:sp>
      <p:sp>
        <p:nvSpPr>
          <p:cNvPr id="30" name="椭圆 29"/>
          <p:cNvSpPr/>
          <p:nvPr/>
        </p:nvSpPr>
        <p:spPr bwMode="auto">
          <a:xfrm>
            <a:off x="2565499" y="3724865"/>
            <a:ext cx="938200" cy="93780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  <a:cs typeface="+mn-ea"/>
                <a:sym typeface="+mn-lt"/>
              </a:rPr>
              <a:t>01</a:t>
            </a:r>
            <a:endParaRPr lang="zh-CN" altLang="en-US" sz="3200" dirty="0">
              <a:solidFill>
                <a:schemeClr val="tx2">
                  <a:lumMod val="50000"/>
                </a:schemeClr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 bwMode="auto">
          <a:xfrm>
            <a:off x="3849756" y="2571778"/>
            <a:ext cx="938200" cy="93780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smtClean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  <a:cs typeface="+mn-ea"/>
                <a:sym typeface="+mn-lt"/>
              </a:rPr>
              <a:t>02</a:t>
            </a:r>
            <a:endParaRPr lang="zh-CN" altLang="en-US" sz="3200" dirty="0">
              <a:solidFill>
                <a:schemeClr val="tx2">
                  <a:lumMod val="50000"/>
                </a:schemeClr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 bwMode="auto">
          <a:xfrm>
            <a:off x="4525560" y="1186046"/>
            <a:ext cx="938200" cy="93780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  <a:cs typeface="+mn-ea"/>
                <a:sym typeface="+mn-lt"/>
              </a:rPr>
              <a:t>03</a:t>
            </a:r>
            <a:endParaRPr lang="zh-CN" altLang="en-US" sz="3200" dirty="0">
              <a:solidFill>
                <a:schemeClr val="tx2">
                  <a:lumMod val="50000"/>
                </a:schemeClr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sp>
        <p:nvSpPr>
          <p:cNvPr id="44" name="任意多边形 43"/>
          <p:cNvSpPr/>
          <p:nvPr>
            <p:custDataLst>
              <p:tags r:id="rId8"/>
            </p:custDataLst>
          </p:nvPr>
        </p:nvSpPr>
        <p:spPr>
          <a:xfrm>
            <a:off x="3973806" y="1823152"/>
            <a:ext cx="300704" cy="300704"/>
          </a:xfrm>
          <a:custGeom>
            <a:avLst/>
            <a:gdLst>
              <a:gd name="connsiteX0" fmla="*/ 984194 w 1968387"/>
              <a:gd name="connsiteY0" fmla="*/ 0 h 1968387"/>
              <a:gd name="connsiteX1" fmla="*/ 1968387 w 1968387"/>
              <a:gd name="connsiteY1" fmla="*/ 984194 h 1968387"/>
              <a:gd name="connsiteX2" fmla="*/ 984194 w 1968387"/>
              <a:gd name="connsiteY2" fmla="*/ 1968387 h 1968387"/>
              <a:gd name="connsiteX3" fmla="*/ 0 w 1968387"/>
              <a:gd name="connsiteY3" fmla="*/ 984194 h 1968387"/>
              <a:gd name="connsiteX4" fmla="*/ 984194 w 1968387"/>
              <a:gd name="connsiteY4" fmla="*/ 0 h 196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387" h="1968387">
                <a:moveTo>
                  <a:pt x="984194" y="0"/>
                </a:moveTo>
                <a:cubicBezTo>
                  <a:pt x="1527748" y="0"/>
                  <a:pt x="1968387" y="440640"/>
                  <a:pt x="1968387" y="984194"/>
                </a:cubicBezTo>
                <a:cubicBezTo>
                  <a:pt x="1968387" y="1527748"/>
                  <a:pt x="1527748" y="1968387"/>
                  <a:pt x="984194" y="1968387"/>
                </a:cubicBezTo>
                <a:cubicBezTo>
                  <a:pt x="440640" y="1968387"/>
                  <a:pt x="0" y="1527748"/>
                  <a:pt x="0" y="984194"/>
                </a:cubicBezTo>
                <a:cubicBezTo>
                  <a:pt x="0" y="440640"/>
                  <a:pt x="440640" y="0"/>
                  <a:pt x="984194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7" name="任意多边形 46"/>
          <p:cNvSpPr/>
          <p:nvPr>
            <p:custDataLst>
              <p:tags r:id="rId9"/>
            </p:custDataLst>
          </p:nvPr>
        </p:nvSpPr>
        <p:spPr>
          <a:xfrm>
            <a:off x="819513" y="1437415"/>
            <a:ext cx="300704" cy="300704"/>
          </a:xfrm>
          <a:custGeom>
            <a:avLst/>
            <a:gdLst>
              <a:gd name="connsiteX0" fmla="*/ 984194 w 1968387"/>
              <a:gd name="connsiteY0" fmla="*/ 0 h 1968387"/>
              <a:gd name="connsiteX1" fmla="*/ 1968387 w 1968387"/>
              <a:gd name="connsiteY1" fmla="*/ 984194 h 1968387"/>
              <a:gd name="connsiteX2" fmla="*/ 984194 w 1968387"/>
              <a:gd name="connsiteY2" fmla="*/ 1968387 h 1968387"/>
              <a:gd name="connsiteX3" fmla="*/ 0 w 1968387"/>
              <a:gd name="connsiteY3" fmla="*/ 984194 h 1968387"/>
              <a:gd name="connsiteX4" fmla="*/ 984194 w 1968387"/>
              <a:gd name="connsiteY4" fmla="*/ 0 h 196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387" h="1968387">
                <a:moveTo>
                  <a:pt x="984194" y="0"/>
                </a:moveTo>
                <a:cubicBezTo>
                  <a:pt x="1527748" y="0"/>
                  <a:pt x="1968387" y="440640"/>
                  <a:pt x="1968387" y="984194"/>
                </a:cubicBezTo>
                <a:cubicBezTo>
                  <a:pt x="1968387" y="1527748"/>
                  <a:pt x="1527748" y="1968387"/>
                  <a:pt x="984194" y="1968387"/>
                </a:cubicBezTo>
                <a:cubicBezTo>
                  <a:pt x="440640" y="1968387"/>
                  <a:pt x="0" y="1527748"/>
                  <a:pt x="0" y="984194"/>
                </a:cubicBezTo>
                <a:cubicBezTo>
                  <a:pt x="0" y="440640"/>
                  <a:pt x="440640" y="0"/>
                  <a:pt x="9841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9" name="椭圆 48"/>
          <p:cNvSpPr/>
          <p:nvPr/>
        </p:nvSpPr>
        <p:spPr bwMode="auto">
          <a:xfrm>
            <a:off x="1196478" y="3165238"/>
            <a:ext cx="266716" cy="26677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0" name="椭圆 49"/>
          <p:cNvSpPr/>
          <p:nvPr/>
        </p:nvSpPr>
        <p:spPr bwMode="auto">
          <a:xfrm>
            <a:off x="1094748" y="2123887"/>
            <a:ext cx="133358" cy="133387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1" name="椭圆 50"/>
          <p:cNvSpPr/>
          <p:nvPr/>
        </p:nvSpPr>
        <p:spPr bwMode="auto">
          <a:xfrm>
            <a:off x="3300950" y="3030905"/>
            <a:ext cx="133358" cy="133387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1982435" y="3911512"/>
            <a:ext cx="300704" cy="300704"/>
            <a:chOff x="6189021" y="827421"/>
            <a:chExt cx="734751" cy="734751"/>
          </a:xfrm>
          <a:solidFill>
            <a:schemeClr val="accent1"/>
          </a:solidFill>
        </p:grpSpPr>
        <p:sp>
          <p:nvSpPr>
            <p:cNvPr id="53" name="任意多边形 52"/>
            <p:cNvSpPr/>
            <p:nvPr>
              <p:custDataLst>
                <p:tags r:id="rId11"/>
              </p:custDataLst>
            </p:nvPr>
          </p:nvSpPr>
          <p:spPr>
            <a:xfrm>
              <a:off x="6189021" y="827421"/>
              <a:ext cx="734751" cy="734751"/>
            </a:xfrm>
            <a:custGeom>
              <a:avLst/>
              <a:gdLst>
                <a:gd name="connsiteX0" fmla="*/ 984194 w 1968387"/>
                <a:gd name="connsiteY0" fmla="*/ 0 h 1968387"/>
                <a:gd name="connsiteX1" fmla="*/ 1968387 w 1968387"/>
                <a:gd name="connsiteY1" fmla="*/ 984194 h 1968387"/>
                <a:gd name="connsiteX2" fmla="*/ 984194 w 1968387"/>
                <a:gd name="connsiteY2" fmla="*/ 1968387 h 1968387"/>
                <a:gd name="connsiteX3" fmla="*/ 0 w 1968387"/>
                <a:gd name="connsiteY3" fmla="*/ 984194 h 1968387"/>
                <a:gd name="connsiteX4" fmla="*/ 984194 w 1968387"/>
                <a:gd name="connsiteY4" fmla="*/ 0 h 196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387" h="1968387">
                  <a:moveTo>
                    <a:pt x="984194" y="0"/>
                  </a:moveTo>
                  <a:cubicBezTo>
                    <a:pt x="1527748" y="0"/>
                    <a:pt x="1968387" y="440640"/>
                    <a:pt x="1968387" y="984194"/>
                  </a:cubicBezTo>
                  <a:cubicBezTo>
                    <a:pt x="1968387" y="1527748"/>
                    <a:pt x="1527748" y="1968387"/>
                    <a:pt x="984194" y="1968387"/>
                  </a:cubicBezTo>
                  <a:cubicBezTo>
                    <a:pt x="440640" y="1968387"/>
                    <a:pt x="0" y="1527748"/>
                    <a:pt x="0" y="984194"/>
                  </a:cubicBezTo>
                  <a:cubicBezTo>
                    <a:pt x="0" y="440640"/>
                    <a:pt x="440640" y="0"/>
                    <a:pt x="98419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279400" dist="1905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54" name="任意多边形 53"/>
            <p:cNvSpPr/>
            <p:nvPr>
              <p:custDataLst>
                <p:tags r:id="rId12"/>
              </p:custDataLst>
            </p:nvPr>
          </p:nvSpPr>
          <p:spPr>
            <a:xfrm>
              <a:off x="6215262" y="853662"/>
              <a:ext cx="682269" cy="682269"/>
            </a:xfrm>
            <a:custGeom>
              <a:avLst/>
              <a:gdLst>
                <a:gd name="connsiteX0" fmla="*/ 984194 w 1968387"/>
                <a:gd name="connsiteY0" fmla="*/ 0 h 1968387"/>
                <a:gd name="connsiteX1" fmla="*/ 1968387 w 1968387"/>
                <a:gd name="connsiteY1" fmla="*/ 984194 h 1968387"/>
                <a:gd name="connsiteX2" fmla="*/ 984194 w 1968387"/>
                <a:gd name="connsiteY2" fmla="*/ 1968387 h 1968387"/>
                <a:gd name="connsiteX3" fmla="*/ 0 w 1968387"/>
                <a:gd name="connsiteY3" fmla="*/ 984194 h 1968387"/>
                <a:gd name="connsiteX4" fmla="*/ 984194 w 1968387"/>
                <a:gd name="connsiteY4" fmla="*/ 0 h 196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387" h="1968387">
                  <a:moveTo>
                    <a:pt x="984194" y="0"/>
                  </a:moveTo>
                  <a:cubicBezTo>
                    <a:pt x="1527748" y="0"/>
                    <a:pt x="1968387" y="440640"/>
                    <a:pt x="1968387" y="984194"/>
                  </a:cubicBezTo>
                  <a:cubicBezTo>
                    <a:pt x="1968387" y="1527748"/>
                    <a:pt x="1527748" y="1968387"/>
                    <a:pt x="984194" y="1968387"/>
                  </a:cubicBezTo>
                  <a:cubicBezTo>
                    <a:pt x="440640" y="1968387"/>
                    <a:pt x="0" y="1527748"/>
                    <a:pt x="0" y="984194"/>
                  </a:cubicBezTo>
                  <a:cubicBezTo>
                    <a:pt x="0" y="440640"/>
                    <a:pt x="440640" y="0"/>
                    <a:pt x="98419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32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6" name="任意多边形 55"/>
          <p:cNvSpPr/>
          <p:nvPr>
            <p:custDataLst>
              <p:tags r:id="rId10"/>
            </p:custDataLst>
          </p:nvPr>
        </p:nvSpPr>
        <p:spPr>
          <a:xfrm>
            <a:off x="3330154" y="988535"/>
            <a:ext cx="475261" cy="475261"/>
          </a:xfrm>
          <a:custGeom>
            <a:avLst/>
            <a:gdLst>
              <a:gd name="connsiteX0" fmla="*/ 984194 w 1968387"/>
              <a:gd name="connsiteY0" fmla="*/ 0 h 1968387"/>
              <a:gd name="connsiteX1" fmla="*/ 1968387 w 1968387"/>
              <a:gd name="connsiteY1" fmla="*/ 984194 h 1968387"/>
              <a:gd name="connsiteX2" fmla="*/ 984194 w 1968387"/>
              <a:gd name="connsiteY2" fmla="*/ 1968387 h 1968387"/>
              <a:gd name="connsiteX3" fmla="*/ 0 w 1968387"/>
              <a:gd name="connsiteY3" fmla="*/ 984194 h 1968387"/>
              <a:gd name="connsiteX4" fmla="*/ 984194 w 1968387"/>
              <a:gd name="connsiteY4" fmla="*/ 0 h 196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387" h="1968387">
                <a:moveTo>
                  <a:pt x="984194" y="0"/>
                </a:moveTo>
                <a:cubicBezTo>
                  <a:pt x="1527748" y="0"/>
                  <a:pt x="1968387" y="440640"/>
                  <a:pt x="1968387" y="984194"/>
                </a:cubicBezTo>
                <a:cubicBezTo>
                  <a:pt x="1968387" y="1527748"/>
                  <a:pt x="1527748" y="1968387"/>
                  <a:pt x="984194" y="1968387"/>
                </a:cubicBezTo>
                <a:cubicBezTo>
                  <a:pt x="440640" y="1968387"/>
                  <a:pt x="0" y="1527748"/>
                  <a:pt x="0" y="984194"/>
                </a:cubicBezTo>
                <a:cubicBezTo>
                  <a:pt x="0" y="440640"/>
                  <a:pt x="440640" y="0"/>
                  <a:pt x="9841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52120" y="128966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accent1"/>
                </a:solidFill>
                <a:cs typeface="+mn-ea"/>
                <a:sym typeface="+mn-lt"/>
              </a:rPr>
              <a:t>点击输入小标题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076056" y="2706107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accent1"/>
                </a:solidFill>
                <a:cs typeface="+mn-ea"/>
                <a:sym typeface="+mn-lt"/>
              </a:rPr>
              <a:t>点击输入小标题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635896" y="388195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accent1"/>
                </a:solidFill>
                <a:cs typeface="+mn-ea"/>
                <a:sym typeface="+mn-lt"/>
              </a:rPr>
              <a:t>点击输入小标题</a:t>
            </a:r>
            <a:endParaRPr lang="zh-CN" altLang="en-US" sz="16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 advTm="5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accel="36600" decel="3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300" fill="hold"/>
                                        <p:tgtEl>
                                          <p:spTgt spid="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6" grpId="1" animBg="1"/>
      <p:bldP spid="6" grpId="2" animBg="1"/>
      <p:bldP spid="32" grpId="0"/>
      <p:bldP spid="33" grpId="0"/>
      <p:bldP spid="34" grpId="0"/>
      <p:bldP spid="30" grpId="0" animBg="1"/>
      <p:bldP spid="38" grpId="0" animBg="1"/>
      <p:bldP spid="41" grpId="0" animBg="1"/>
      <p:bldP spid="44" grpId="0" animBg="1"/>
      <p:bldP spid="47" grpId="0" animBg="1"/>
      <p:bldP spid="49" grpId="0" animBg="1"/>
      <p:bldP spid="50" grpId="0" animBg="1"/>
      <p:bldP spid="51" grpId="0" animBg="1"/>
      <p:bldP spid="56" grpId="0" animBg="1"/>
      <p:bldP spid="2" grpId="0"/>
      <p:bldP spid="58" grpId="0"/>
      <p:bldP spid="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MH_Other_1"/>
          <p:cNvSpPr/>
          <p:nvPr>
            <p:custDataLst>
              <p:tags r:id="rId2"/>
            </p:custDataLst>
          </p:nvPr>
        </p:nvSpPr>
        <p:spPr>
          <a:xfrm>
            <a:off x="3580780" y="3835251"/>
            <a:ext cx="190974" cy="360760"/>
          </a:xfrm>
          <a:custGeom>
            <a:avLst/>
            <a:gdLst>
              <a:gd name="connsiteX0" fmla="*/ 0 w 248195"/>
              <a:gd name="connsiteY0" fmla="*/ 0 h 640080"/>
              <a:gd name="connsiteX1" fmla="*/ 0 w 248195"/>
              <a:gd name="connsiteY1" fmla="*/ 391885 h 640080"/>
              <a:gd name="connsiteX2" fmla="*/ 248195 w 248195"/>
              <a:gd name="connsiteY2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195" h="640080">
                <a:moveTo>
                  <a:pt x="0" y="0"/>
                </a:moveTo>
                <a:lnTo>
                  <a:pt x="0" y="391885"/>
                </a:lnTo>
                <a:lnTo>
                  <a:pt x="248195" y="640080"/>
                </a:lnTo>
              </a:path>
            </a:pathLst>
          </a:custGeom>
          <a:noFill/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lIns="121911" tIns="60956" rIns="121911" bIns="60956" anchor="ctr"/>
          <a:lstStyle/>
          <a:p>
            <a:pPr algn="ctr">
              <a:defRPr/>
            </a:pPr>
            <a:endParaRPr lang="en-US" sz="1900" kern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55" name="MH_Other_2"/>
          <p:cNvSpPr/>
          <p:nvPr>
            <p:custDataLst>
              <p:tags r:id="rId3"/>
            </p:custDataLst>
          </p:nvPr>
        </p:nvSpPr>
        <p:spPr>
          <a:xfrm>
            <a:off x="4297648" y="3835251"/>
            <a:ext cx="190975" cy="360760"/>
          </a:xfrm>
          <a:custGeom>
            <a:avLst/>
            <a:gdLst>
              <a:gd name="connsiteX0" fmla="*/ 0 w 248195"/>
              <a:gd name="connsiteY0" fmla="*/ 0 h 640080"/>
              <a:gd name="connsiteX1" fmla="*/ 0 w 248195"/>
              <a:gd name="connsiteY1" fmla="*/ 391885 h 640080"/>
              <a:gd name="connsiteX2" fmla="*/ 248195 w 248195"/>
              <a:gd name="connsiteY2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195" h="640080">
                <a:moveTo>
                  <a:pt x="0" y="0"/>
                </a:moveTo>
                <a:lnTo>
                  <a:pt x="0" y="391885"/>
                </a:lnTo>
                <a:lnTo>
                  <a:pt x="248195" y="640080"/>
                </a:lnTo>
              </a:path>
            </a:pathLst>
          </a:custGeom>
          <a:noFill/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lIns="121911" tIns="60956" rIns="121911" bIns="60956" anchor="ctr"/>
          <a:lstStyle/>
          <a:p>
            <a:pPr algn="ctr">
              <a:defRPr/>
            </a:pPr>
            <a:endParaRPr lang="en-US" sz="1900" kern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58" name="MH_Other_3"/>
          <p:cNvSpPr/>
          <p:nvPr>
            <p:custDataLst>
              <p:tags r:id="rId4"/>
            </p:custDataLst>
          </p:nvPr>
        </p:nvSpPr>
        <p:spPr>
          <a:xfrm>
            <a:off x="5067137" y="3835251"/>
            <a:ext cx="192607" cy="360760"/>
          </a:xfrm>
          <a:custGeom>
            <a:avLst/>
            <a:gdLst>
              <a:gd name="connsiteX0" fmla="*/ 0 w 248195"/>
              <a:gd name="connsiteY0" fmla="*/ 0 h 640080"/>
              <a:gd name="connsiteX1" fmla="*/ 0 w 248195"/>
              <a:gd name="connsiteY1" fmla="*/ 391885 h 640080"/>
              <a:gd name="connsiteX2" fmla="*/ 248195 w 248195"/>
              <a:gd name="connsiteY2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195" h="640080">
                <a:moveTo>
                  <a:pt x="0" y="0"/>
                </a:moveTo>
                <a:lnTo>
                  <a:pt x="0" y="391885"/>
                </a:lnTo>
                <a:lnTo>
                  <a:pt x="248195" y="640080"/>
                </a:lnTo>
              </a:path>
            </a:pathLst>
          </a:custGeom>
          <a:noFill/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lIns="121911" tIns="60956" rIns="121911" bIns="60956" anchor="ctr"/>
          <a:lstStyle/>
          <a:p>
            <a:pPr algn="ctr">
              <a:defRPr/>
            </a:pPr>
            <a:endParaRPr lang="en-US" sz="1900" kern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61" name="MH_Other_4"/>
          <p:cNvSpPr/>
          <p:nvPr>
            <p:custDataLst>
              <p:tags r:id="rId5"/>
            </p:custDataLst>
          </p:nvPr>
        </p:nvSpPr>
        <p:spPr>
          <a:xfrm>
            <a:off x="5813178" y="3835251"/>
            <a:ext cx="192607" cy="360760"/>
          </a:xfrm>
          <a:custGeom>
            <a:avLst/>
            <a:gdLst>
              <a:gd name="connsiteX0" fmla="*/ 0 w 248195"/>
              <a:gd name="connsiteY0" fmla="*/ 0 h 640080"/>
              <a:gd name="connsiteX1" fmla="*/ 0 w 248195"/>
              <a:gd name="connsiteY1" fmla="*/ 391885 h 640080"/>
              <a:gd name="connsiteX2" fmla="*/ 248195 w 248195"/>
              <a:gd name="connsiteY2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195" h="640080">
                <a:moveTo>
                  <a:pt x="0" y="0"/>
                </a:moveTo>
                <a:lnTo>
                  <a:pt x="0" y="391885"/>
                </a:lnTo>
                <a:lnTo>
                  <a:pt x="248195" y="640080"/>
                </a:lnTo>
              </a:path>
            </a:pathLst>
          </a:custGeom>
          <a:noFill/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lIns="121911" tIns="60956" rIns="121911" bIns="60956" anchor="ctr"/>
          <a:lstStyle/>
          <a:p>
            <a:pPr algn="ctr">
              <a:defRPr/>
            </a:pPr>
            <a:endParaRPr lang="en-US" sz="1900" kern="0">
              <a:solidFill>
                <a:srgbClr val="C00000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406133" y="3124515"/>
            <a:ext cx="388479" cy="597694"/>
            <a:chOff x="3406127" y="3446262"/>
            <a:chExt cx="388479" cy="597694"/>
          </a:xfrm>
        </p:grpSpPr>
        <p:sp>
          <p:nvSpPr>
            <p:cNvPr id="40" name="MH_Other_11"/>
            <p:cNvSpPr/>
            <p:nvPr>
              <p:custDataLst>
                <p:tags r:id="rId28"/>
              </p:custDataLst>
            </p:nvPr>
          </p:nvSpPr>
          <p:spPr>
            <a:xfrm>
              <a:off x="3406127" y="3446262"/>
              <a:ext cx="388479" cy="58697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41" name="MH_Other_12"/>
            <p:cNvSpPr/>
            <p:nvPr>
              <p:custDataLst>
                <p:tags r:id="rId29"/>
              </p:custDataLst>
            </p:nvPr>
          </p:nvSpPr>
          <p:spPr>
            <a:xfrm>
              <a:off x="3406127" y="3908225"/>
              <a:ext cx="388479" cy="135731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127887" y="2849562"/>
            <a:ext cx="390111" cy="870347"/>
            <a:chOff x="4127588" y="3162894"/>
            <a:chExt cx="390111" cy="870347"/>
          </a:xfrm>
        </p:grpSpPr>
        <p:sp>
          <p:nvSpPr>
            <p:cNvPr id="42" name="MH_Other_13"/>
            <p:cNvSpPr/>
            <p:nvPr>
              <p:custDataLst>
                <p:tags r:id="rId26"/>
              </p:custDataLst>
            </p:nvPr>
          </p:nvSpPr>
          <p:spPr>
            <a:xfrm>
              <a:off x="4127588" y="3162894"/>
              <a:ext cx="390111" cy="87034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43" name="MH_Other_14"/>
            <p:cNvSpPr/>
            <p:nvPr>
              <p:custDataLst>
                <p:tags r:id="rId27"/>
              </p:custDataLst>
            </p:nvPr>
          </p:nvSpPr>
          <p:spPr>
            <a:xfrm>
              <a:off x="4127588" y="3762969"/>
              <a:ext cx="390111" cy="270272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853968" y="2551753"/>
            <a:ext cx="388479" cy="1168004"/>
            <a:chOff x="4853945" y="2865237"/>
            <a:chExt cx="388479" cy="1168004"/>
          </a:xfrm>
        </p:grpSpPr>
        <p:sp>
          <p:nvSpPr>
            <p:cNvPr id="44" name="MH_Other_15"/>
            <p:cNvSpPr/>
            <p:nvPr>
              <p:custDataLst>
                <p:tags r:id="rId24"/>
              </p:custDataLst>
            </p:nvPr>
          </p:nvSpPr>
          <p:spPr>
            <a:xfrm>
              <a:off x="4853945" y="2865237"/>
              <a:ext cx="388479" cy="116800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45" name="MH_Other_16"/>
            <p:cNvSpPr/>
            <p:nvPr>
              <p:custDataLst>
                <p:tags r:id="rId25"/>
              </p:custDataLst>
            </p:nvPr>
          </p:nvSpPr>
          <p:spPr>
            <a:xfrm>
              <a:off x="4853945" y="3358156"/>
              <a:ext cx="388479" cy="675085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627658" y="2308862"/>
            <a:ext cx="388479" cy="1410891"/>
            <a:chOff x="5627638" y="2622350"/>
            <a:chExt cx="388479" cy="1410891"/>
          </a:xfrm>
        </p:grpSpPr>
        <p:sp>
          <p:nvSpPr>
            <p:cNvPr id="46" name="MH_Other_17"/>
            <p:cNvSpPr/>
            <p:nvPr>
              <p:custDataLst>
                <p:tags r:id="rId22"/>
              </p:custDataLst>
            </p:nvPr>
          </p:nvSpPr>
          <p:spPr>
            <a:xfrm>
              <a:off x="5627638" y="2622350"/>
              <a:ext cx="388479" cy="141089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47" name="MH_Other_18"/>
            <p:cNvSpPr/>
            <p:nvPr>
              <p:custDataLst>
                <p:tags r:id="rId23"/>
              </p:custDataLst>
            </p:nvPr>
          </p:nvSpPr>
          <p:spPr>
            <a:xfrm>
              <a:off x="5627638" y="3089074"/>
              <a:ext cx="388479" cy="944166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628898" y="3114915"/>
            <a:ext cx="5773315" cy="1295400"/>
            <a:chOff x="1628592" y="3428404"/>
            <a:chExt cx="5773315" cy="1295400"/>
          </a:xfrm>
        </p:grpSpPr>
        <p:sp>
          <p:nvSpPr>
            <p:cNvPr id="34" name="MH_Other_5"/>
            <p:cNvSpPr/>
            <p:nvPr>
              <p:custDataLst>
                <p:tags r:id="rId15"/>
              </p:custDataLst>
            </p:nvPr>
          </p:nvSpPr>
          <p:spPr>
            <a:xfrm rot="16200000">
              <a:off x="1647672" y="3409324"/>
              <a:ext cx="1295400" cy="1333559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35" name="MH_Other_6"/>
            <p:cNvSpPr/>
            <p:nvPr>
              <p:custDataLst>
                <p:tags r:id="rId16"/>
              </p:custDataLst>
            </p:nvPr>
          </p:nvSpPr>
          <p:spPr>
            <a:xfrm>
              <a:off x="2415344" y="3772493"/>
              <a:ext cx="334613" cy="242888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36" name="MH_Other_7"/>
            <p:cNvSpPr/>
            <p:nvPr>
              <p:custDataLst>
                <p:tags r:id="rId17"/>
              </p:custDataLst>
            </p:nvPr>
          </p:nvSpPr>
          <p:spPr>
            <a:xfrm>
              <a:off x="2483898" y="3826072"/>
              <a:ext cx="187710" cy="136922"/>
            </a:xfrm>
            <a:prstGeom prst="ellipse">
              <a:avLst/>
            </a:prstGeom>
            <a:solidFill>
              <a:sysClr val="windowText" lastClr="000000">
                <a:lumMod val="95000"/>
                <a:lumOff val="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37" name="MH_Other_8"/>
            <p:cNvSpPr/>
            <p:nvPr>
              <p:custDataLst>
                <p:tags r:id="rId18"/>
              </p:custDataLst>
            </p:nvPr>
          </p:nvSpPr>
          <p:spPr>
            <a:xfrm>
              <a:off x="2609583" y="3996331"/>
              <a:ext cx="50601" cy="3691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38" name="MH_Other_9"/>
            <p:cNvSpPr/>
            <p:nvPr>
              <p:custDataLst>
                <p:tags r:id="rId19"/>
              </p:custDataLst>
            </p:nvPr>
          </p:nvSpPr>
          <p:spPr>
            <a:xfrm>
              <a:off x="2906655" y="4051099"/>
              <a:ext cx="3719929" cy="110729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39" name="MH_Other_10"/>
            <p:cNvSpPr/>
            <p:nvPr>
              <p:custDataLst>
                <p:tags r:id="rId20"/>
              </p:custDataLst>
            </p:nvPr>
          </p:nvSpPr>
          <p:spPr>
            <a:xfrm rot="16200000">
              <a:off x="6580262" y="3718802"/>
              <a:ext cx="867966" cy="775325"/>
            </a:xfrm>
            <a:custGeom>
              <a:avLst/>
              <a:gdLst/>
              <a:ahLst/>
              <a:cxnLst/>
              <a:rect l="l" t="t" r="r" b="b"/>
              <a:pathLst>
                <a:path w="1541765" h="1005412">
                  <a:moveTo>
                    <a:pt x="1541765" y="1005412"/>
                  </a:moveTo>
                  <a:lnTo>
                    <a:pt x="0" y="1005412"/>
                  </a:lnTo>
                  <a:lnTo>
                    <a:pt x="670275" y="0"/>
                  </a:lnTo>
                  <a:lnTo>
                    <a:pt x="871491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63" name="MH_Other_26"/>
            <p:cNvSpPr/>
            <p:nvPr>
              <p:custDataLst>
                <p:tags r:id="rId21"/>
              </p:custDataLst>
            </p:nvPr>
          </p:nvSpPr>
          <p:spPr>
            <a:xfrm>
              <a:off x="2573673" y="3873697"/>
              <a:ext cx="50601" cy="36909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/>
            <a:p>
              <a:pPr algn="ctr">
                <a:defRPr/>
              </a:pPr>
              <a:endParaRPr 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4" name="MH_Other_19"/>
          <p:cNvSpPr txBox="1"/>
          <p:nvPr>
            <p:custDataLst>
              <p:tags r:id="rId6"/>
            </p:custDataLst>
          </p:nvPr>
        </p:nvSpPr>
        <p:spPr>
          <a:xfrm flipH="1">
            <a:off x="3269031" y="2676764"/>
            <a:ext cx="687183" cy="427434"/>
          </a:xfrm>
          <a:prstGeom prst="rect">
            <a:avLst/>
          </a:prstGeom>
          <a:noFill/>
        </p:spPr>
        <p:txBody>
          <a:bodyPr lIns="121911" tIns="60956" rIns="121911" bIns="60956" anchor="b"/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16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10%</a:t>
            </a:r>
            <a:endParaRPr lang="zh-CN" altLang="en-US" sz="16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5" name="MH_Other_20"/>
          <p:cNvSpPr txBox="1"/>
          <p:nvPr>
            <p:custDataLst>
              <p:tags r:id="rId7"/>
            </p:custDataLst>
          </p:nvPr>
        </p:nvSpPr>
        <p:spPr>
          <a:xfrm flipH="1">
            <a:off x="3977421" y="2393395"/>
            <a:ext cx="690448" cy="427434"/>
          </a:xfrm>
          <a:prstGeom prst="rect">
            <a:avLst/>
          </a:prstGeom>
          <a:noFill/>
        </p:spPr>
        <p:txBody>
          <a:bodyPr lIns="121911" tIns="60956" rIns="121911" bIns="60956" anchor="b"/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16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20%</a:t>
            </a:r>
            <a:endParaRPr lang="zh-CN" altLang="en-US" sz="16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6" name="MH_Other_21"/>
          <p:cNvSpPr txBox="1"/>
          <p:nvPr>
            <p:custDataLst>
              <p:tags r:id="rId8"/>
            </p:custDataLst>
          </p:nvPr>
        </p:nvSpPr>
        <p:spPr>
          <a:xfrm flipH="1">
            <a:off x="4734797" y="2092326"/>
            <a:ext cx="687183" cy="427435"/>
          </a:xfrm>
          <a:prstGeom prst="rect">
            <a:avLst/>
          </a:prstGeom>
          <a:noFill/>
        </p:spPr>
        <p:txBody>
          <a:bodyPr lIns="121911" tIns="60956" rIns="121911" bIns="60956" anchor="b"/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16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  <a:endParaRPr lang="zh-CN" altLang="en-US" sz="16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9" name="MH_Other_22"/>
          <p:cNvSpPr txBox="1"/>
          <p:nvPr>
            <p:custDataLst>
              <p:tags r:id="rId9"/>
            </p:custDataLst>
          </p:nvPr>
        </p:nvSpPr>
        <p:spPr>
          <a:xfrm flipH="1">
            <a:off x="5500344" y="1851820"/>
            <a:ext cx="688815" cy="427435"/>
          </a:xfrm>
          <a:prstGeom prst="rect">
            <a:avLst/>
          </a:prstGeom>
          <a:noFill/>
        </p:spPr>
        <p:txBody>
          <a:bodyPr lIns="121911" tIns="60956" rIns="121911" bIns="60956" anchor="b"/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16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70%</a:t>
            </a:r>
            <a:endParaRPr lang="zh-CN" altLang="en-US" sz="16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0" name="MH_SubTitle_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2514057" flipH="1">
            <a:off x="3628117" y="4324600"/>
            <a:ext cx="1237256" cy="32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1" tIns="60956" rIns="121911" bIns="60956" anchor="ctr">
            <a:normAutofit fontScale="77500" lnSpcReduction="20000"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项目一</a:t>
            </a:r>
          </a:p>
        </p:txBody>
      </p:sp>
      <p:sp>
        <p:nvSpPr>
          <p:cNvPr id="71" name="MH_SubTitle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2514057" flipH="1">
            <a:off x="4344679" y="4324600"/>
            <a:ext cx="1237256" cy="32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1" tIns="60956" rIns="121911" bIns="60956" anchor="ctr">
            <a:normAutofit fontScale="77500" lnSpcReduction="20000"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项目二</a:t>
            </a:r>
          </a:p>
        </p:txBody>
      </p:sp>
      <p:sp>
        <p:nvSpPr>
          <p:cNvPr id="72" name="MH_SubTitle_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2514057" flipH="1">
            <a:off x="5116096" y="4324600"/>
            <a:ext cx="1237256" cy="32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1" tIns="60956" rIns="121911" bIns="60956" anchor="ctr">
            <a:normAutofit fontScale="77500" lnSpcReduction="20000"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项目三</a:t>
            </a:r>
          </a:p>
        </p:txBody>
      </p:sp>
      <p:sp>
        <p:nvSpPr>
          <p:cNvPr id="73" name="MH_SubTitle_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2514057" flipH="1">
            <a:off x="5862136" y="4324600"/>
            <a:ext cx="1237256" cy="32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1" tIns="60956" rIns="121911" bIns="60956" anchor="ctr">
            <a:normAutofit fontScale="77500" lnSpcReduction="20000"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项目四</a:t>
            </a:r>
          </a:p>
        </p:txBody>
      </p:sp>
      <p:sp>
        <p:nvSpPr>
          <p:cNvPr id="50" name="MH_Text_1"/>
          <p:cNvSpPr/>
          <p:nvPr>
            <p:custDataLst>
              <p:tags r:id="rId14"/>
            </p:custDataLst>
          </p:nvPr>
        </p:nvSpPr>
        <p:spPr>
          <a:xfrm>
            <a:off x="1331640" y="987574"/>
            <a:ext cx="6408712" cy="648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91" tIns="0" rIns="119991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1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  <a:p>
            <a:pPr>
              <a:lnSpc>
                <a:spcPct val="120000"/>
              </a:lnSpc>
            </a:pPr>
            <a:endParaRPr lang="en-US" altLang="zh-CN" sz="1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68994" y="115888"/>
            <a:ext cx="7499350" cy="4397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第三部分 请添加您的标题</a:t>
            </a:r>
          </a:p>
        </p:txBody>
      </p:sp>
    </p:spTree>
    <p:custDataLst>
      <p:tags r:id="rId1"/>
    </p:custDataLst>
  </p:cSld>
  <p:clrMapOvr>
    <a:masterClrMapping/>
  </p:clrMapOvr>
  <p:transition spd="slow" advTm="6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5" grpId="0" animBg="1"/>
      <p:bldP spid="58" grpId="0" animBg="1"/>
      <p:bldP spid="61" grpId="0" animBg="1"/>
      <p:bldP spid="64" grpId="0"/>
      <p:bldP spid="65" grpId="0"/>
      <p:bldP spid="66" grpId="0"/>
      <p:bldP spid="69" grpId="0"/>
      <p:bldP spid="70" grpId="0"/>
      <p:bldP spid="71" grpId="0"/>
      <p:bldP spid="72" grpId="0"/>
      <p:bldP spid="73" grpId="0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10"/>
          <p:cNvSpPr/>
          <p:nvPr/>
        </p:nvSpPr>
        <p:spPr bwMode="auto">
          <a:xfrm>
            <a:off x="959656" y="1129904"/>
            <a:ext cx="2002632" cy="356235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" name="同侧圆角矩形 1"/>
          <p:cNvSpPr/>
          <p:nvPr/>
        </p:nvSpPr>
        <p:spPr bwMode="auto">
          <a:xfrm>
            <a:off x="991948" y="2354106"/>
            <a:ext cx="1939393" cy="393899"/>
          </a:xfrm>
          <a:prstGeom prst="round2SameRect">
            <a:avLst/>
          </a:prstGeom>
          <a:solidFill>
            <a:schemeClr val="tx2">
              <a:lumMod val="50000"/>
            </a:schemeClr>
          </a:solidFill>
          <a:ln w="28575"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0" name="Rectangle 12"/>
          <p:cNvSpPr/>
          <p:nvPr/>
        </p:nvSpPr>
        <p:spPr bwMode="auto">
          <a:xfrm>
            <a:off x="6182929" y="1129904"/>
            <a:ext cx="2001440" cy="356235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Rectangle 11"/>
          <p:cNvSpPr/>
          <p:nvPr/>
        </p:nvSpPr>
        <p:spPr bwMode="auto">
          <a:xfrm>
            <a:off x="3561172" y="1129904"/>
            <a:ext cx="2024062" cy="356235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7" name="同侧圆角矩形 76"/>
          <p:cNvSpPr/>
          <p:nvPr/>
        </p:nvSpPr>
        <p:spPr bwMode="auto">
          <a:xfrm>
            <a:off x="3597580" y="2354106"/>
            <a:ext cx="1939393" cy="393899"/>
          </a:xfrm>
          <a:prstGeom prst="round2SameRect">
            <a:avLst/>
          </a:prstGeom>
          <a:solidFill>
            <a:schemeClr val="tx2">
              <a:lumMod val="50000"/>
            </a:schemeClr>
          </a:solidFill>
          <a:ln w="28575"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8" name="同侧圆角矩形 77"/>
          <p:cNvSpPr/>
          <p:nvPr/>
        </p:nvSpPr>
        <p:spPr bwMode="auto">
          <a:xfrm>
            <a:off x="6220239" y="2354106"/>
            <a:ext cx="1939393" cy="393899"/>
          </a:xfrm>
          <a:prstGeom prst="round2SameRect">
            <a:avLst/>
          </a:prstGeom>
          <a:solidFill>
            <a:schemeClr val="tx2">
              <a:lumMod val="50000"/>
            </a:schemeClr>
          </a:solidFill>
          <a:ln w="28575"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Rectangle 16"/>
          <p:cNvSpPr/>
          <p:nvPr/>
        </p:nvSpPr>
        <p:spPr bwMode="auto">
          <a:xfrm>
            <a:off x="968002" y="2393250"/>
            <a:ext cx="1994297" cy="315461"/>
          </a:xfrm>
          <a:prstGeom prst="rect">
            <a:avLst/>
          </a:prstGeom>
        </p:spPr>
        <p:txBody>
          <a:bodyPr lIns="68568" tIns="34285" rIns="68568" bIns="34285" anchor="b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0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9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38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67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903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193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14350">
              <a:defRPr/>
            </a:pPr>
            <a:r>
              <a:rPr lang="zh-CN" altLang="en-US" sz="1600" b="1" kern="0" spc="-40" dirty="0" smtClean="0">
                <a:solidFill>
                  <a:schemeClr val="accent1"/>
                </a:solidFill>
                <a:cs typeface="+mn-ea"/>
                <a:sym typeface="+mn-lt"/>
              </a:rPr>
              <a:t>重点项目一</a:t>
            </a:r>
            <a:endParaRPr lang="en-US" sz="1600" b="1" kern="0" spc="-4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0497" name="Freeform 45"/>
          <p:cNvSpPr>
            <a:spLocks noEditPoints="1"/>
          </p:cNvSpPr>
          <p:nvPr/>
        </p:nvSpPr>
        <p:spPr bwMode="black">
          <a:xfrm>
            <a:off x="1564704" y="1361559"/>
            <a:ext cx="733488" cy="791227"/>
          </a:xfrm>
          <a:custGeom>
            <a:avLst/>
            <a:gdLst>
              <a:gd name="T0" fmla="*/ 2147483647 w 140"/>
              <a:gd name="T1" fmla="*/ 2147483647 h 151"/>
              <a:gd name="T2" fmla="*/ 2147483647 w 140"/>
              <a:gd name="T3" fmla="*/ 2147483647 h 151"/>
              <a:gd name="T4" fmla="*/ 2147483647 w 140"/>
              <a:gd name="T5" fmla="*/ 2147483647 h 151"/>
              <a:gd name="T6" fmla="*/ 2147483647 w 140"/>
              <a:gd name="T7" fmla="*/ 2147483647 h 151"/>
              <a:gd name="T8" fmla="*/ 2147483647 w 140"/>
              <a:gd name="T9" fmla="*/ 2147483647 h 151"/>
              <a:gd name="T10" fmla="*/ 2147483647 w 140"/>
              <a:gd name="T11" fmla="*/ 2147483647 h 151"/>
              <a:gd name="T12" fmla="*/ 2147483647 w 140"/>
              <a:gd name="T13" fmla="*/ 2147483647 h 151"/>
              <a:gd name="T14" fmla="*/ 1970892209 w 140"/>
              <a:gd name="T15" fmla="*/ 2147483647 h 151"/>
              <a:gd name="T16" fmla="*/ 1000605453 w 140"/>
              <a:gd name="T17" fmla="*/ 2147483647 h 151"/>
              <a:gd name="T18" fmla="*/ 1000605453 w 140"/>
              <a:gd name="T19" fmla="*/ 2147483647 h 151"/>
              <a:gd name="T20" fmla="*/ 1030929657 w 140"/>
              <a:gd name="T21" fmla="*/ 2147483647 h 151"/>
              <a:gd name="T22" fmla="*/ 1030929657 w 140"/>
              <a:gd name="T23" fmla="*/ 2147483647 h 151"/>
              <a:gd name="T24" fmla="*/ 1121891254 w 140"/>
              <a:gd name="T25" fmla="*/ 2147483647 h 151"/>
              <a:gd name="T26" fmla="*/ 1819282204 w 140"/>
              <a:gd name="T27" fmla="*/ 1455255883 h 151"/>
              <a:gd name="T28" fmla="*/ 2061853807 w 140"/>
              <a:gd name="T29" fmla="*/ 1182392437 h 151"/>
              <a:gd name="T30" fmla="*/ 2147483647 w 140"/>
              <a:gd name="T31" fmla="*/ 90950740 h 151"/>
              <a:gd name="T32" fmla="*/ 2147483647 w 140"/>
              <a:gd name="T33" fmla="*/ 242540783 h 151"/>
              <a:gd name="T34" fmla="*/ 2147483647 w 140"/>
              <a:gd name="T35" fmla="*/ 1061124842 h 151"/>
              <a:gd name="T36" fmla="*/ 2147483647 w 140"/>
              <a:gd name="T37" fmla="*/ 1819064176 h 151"/>
              <a:gd name="T38" fmla="*/ 2147483647 w 140"/>
              <a:gd name="T39" fmla="*/ 1879703480 h 151"/>
              <a:gd name="T40" fmla="*/ 2147483647 w 140"/>
              <a:gd name="T41" fmla="*/ 2147483647 h 151"/>
              <a:gd name="T42" fmla="*/ 2147483647 w 140"/>
              <a:gd name="T43" fmla="*/ 2147483647 h 151"/>
              <a:gd name="T44" fmla="*/ 909643855 w 140"/>
              <a:gd name="T45" fmla="*/ 2147483647 h 151"/>
              <a:gd name="T46" fmla="*/ 909643855 w 140"/>
              <a:gd name="T47" fmla="*/ 2147483647 h 151"/>
              <a:gd name="T48" fmla="*/ 909643855 w 140"/>
              <a:gd name="T49" fmla="*/ 2147483647 h 151"/>
              <a:gd name="T50" fmla="*/ 697390777 w 140"/>
              <a:gd name="T51" fmla="*/ 2147483647 h 151"/>
              <a:gd name="T52" fmla="*/ 212247485 w 140"/>
              <a:gd name="T53" fmla="*/ 2147483647 h 151"/>
              <a:gd name="T54" fmla="*/ 0 w 140"/>
              <a:gd name="T55" fmla="*/ 2147483647 h 151"/>
              <a:gd name="T56" fmla="*/ 0 w 140"/>
              <a:gd name="T57" fmla="*/ 2147483647 h 151"/>
              <a:gd name="T58" fmla="*/ 212247485 w 140"/>
              <a:gd name="T59" fmla="*/ 2147483647 h 151"/>
              <a:gd name="T60" fmla="*/ 697390777 w 140"/>
              <a:gd name="T61" fmla="*/ 2147483647 h 151"/>
              <a:gd name="T62" fmla="*/ 909643855 w 140"/>
              <a:gd name="T63" fmla="*/ 2147483647 h 15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40"/>
              <a:gd name="T97" fmla="*/ 0 h 151"/>
              <a:gd name="T98" fmla="*/ 140 w 140"/>
              <a:gd name="T99" fmla="*/ 151 h 15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40" h="151">
                <a:moveTo>
                  <a:pt x="135" y="85"/>
                </a:moveTo>
                <a:cubicBezTo>
                  <a:pt x="135" y="88"/>
                  <a:pt x="140" y="93"/>
                  <a:pt x="140" y="96"/>
                </a:cubicBezTo>
                <a:cubicBezTo>
                  <a:pt x="140" y="99"/>
                  <a:pt x="134" y="103"/>
                  <a:pt x="134" y="106"/>
                </a:cubicBezTo>
                <a:cubicBezTo>
                  <a:pt x="133" y="109"/>
                  <a:pt x="137" y="114"/>
                  <a:pt x="137" y="117"/>
                </a:cubicBezTo>
                <a:cubicBezTo>
                  <a:pt x="137" y="121"/>
                  <a:pt x="130" y="125"/>
                  <a:pt x="129" y="128"/>
                </a:cubicBezTo>
                <a:cubicBezTo>
                  <a:pt x="128" y="130"/>
                  <a:pt x="129" y="135"/>
                  <a:pt x="128" y="137"/>
                </a:cubicBezTo>
                <a:cubicBezTo>
                  <a:pt x="127" y="141"/>
                  <a:pt x="120" y="147"/>
                  <a:pt x="116" y="148"/>
                </a:cubicBezTo>
                <a:cubicBezTo>
                  <a:pt x="104" y="151"/>
                  <a:pt x="65" y="148"/>
                  <a:pt x="65" y="148"/>
                </a:cubicBezTo>
                <a:cubicBezTo>
                  <a:pt x="65" y="148"/>
                  <a:pt x="65" y="148"/>
                  <a:pt x="33" y="142"/>
                </a:cubicBezTo>
                <a:cubicBezTo>
                  <a:pt x="33" y="142"/>
                  <a:pt x="33" y="142"/>
                  <a:pt x="33" y="82"/>
                </a:cubicBezTo>
                <a:cubicBezTo>
                  <a:pt x="33" y="82"/>
                  <a:pt x="33" y="82"/>
                  <a:pt x="34" y="82"/>
                </a:cubicBezTo>
                <a:cubicBezTo>
                  <a:pt x="34" y="82"/>
                  <a:pt x="34" y="82"/>
                  <a:pt x="34" y="82"/>
                </a:cubicBezTo>
                <a:cubicBezTo>
                  <a:pt x="34" y="82"/>
                  <a:pt x="34" y="82"/>
                  <a:pt x="37" y="82"/>
                </a:cubicBezTo>
                <a:cubicBezTo>
                  <a:pt x="41" y="81"/>
                  <a:pt x="49" y="75"/>
                  <a:pt x="60" y="48"/>
                </a:cubicBezTo>
                <a:cubicBezTo>
                  <a:pt x="61" y="44"/>
                  <a:pt x="65" y="42"/>
                  <a:pt x="68" y="39"/>
                </a:cubicBezTo>
                <a:cubicBezTo>
                  <a:pt x="75" y="34"/>
                  <a:pt x="79" y="27"/>
                  <a:pt x="81" y="3"/>
                </a:cubicBezTo>
                <a:cubicBezTo>
                  <a:pt x="81" y="0"/>
                  <a:pt x="91" y="1"/>
                  <a:pt x="97" y="8"/>
                </a:cubicBezTo>
                <a:cubicBezTo>
                  <a:pt x="102" y="14"/>
                  <a:pt x="102" y="26"/>
                  <a:pt x="99" y="35"/>
                </a:cubicBezTo>
                <a:cubicBezTo>
                  <a:pt x="96" y="41"/>
                  <a:pt x="87" y="55"/>
                  <a:pt x="90" y="60"/>
                </a:cubicBezTo>
                <a:cubicBezTo>
                  <a:pt x="90" y="60"/>
                  <a:pt x="124" y="59"/>
                  <a:pt x="130" y="62"/>
                </a:cubicBezTo>
                <a:cubicBezTo>
                  <a:pt x="134" y="63"/>
                  <a:pt x="140" y="72"/>
                  <a:pt x="140" y="77"/>
                </a:cubicBezTo>
                <a:cubicBezTo>
                  <a:pt x="140" y="79"/>
                  <a:pt x="136" y="83"/>
                  <a:pt x="135" y="85"/>
                </a:cubicBezTo>
                <a:close/>
                <a:moveTo>
                  <a:pt x="30" y="137"/>
                </a:moveTo>
                <a:cubicBezTo>
                  <a:pt x="30" y="137"/>
                  <a:pt x="30" y="137"/>
                  <a:pt x="30" y="137"/>
                </a:cubicBezTo>
                <a:cubicBezTo>
                  <a:pt x="30" y="137"/>
                  <a:pt x="30" y="137"/>
                  <a:pt x="30" y="82"/>
                </a:cubicBezTo>
                <a:cubicBezTo>
                  <a:pt x="30" y="79"/>
                  <a:pt x="27" y="76"/>
                  <a:pt x="23" y="76"/>
                </a:cubicBezTo>
                <a:cubicBezTo>
                  <a:pt x="23" y="76"/>
                  <a:pt x="23" y="76"/>
                  <a:pt x="7" y="76"/>
                </a:cubicBezTo>
                <a:cubicBezTo>
                  <a:pt x="3" y="76"/>
                  <a:pt x="0" y="79"/>
                  <a:pt x="0" y="82"/>
                </a:cubicBezTo>
                <a:cubicBezTo>
                  <a:pt x="0" y="82"/>
                  <a:pt x="0" y="82"/>
                  <a:pt x="0" y="137"/>
                </a:cubicBezTo>
                <a:cubicBezTo>
                  <a:pt x="0" y="141"/>
                  <a:pt x="3" y="144"/>
                  <a:pt x="7" y="144"/>
                </a:cubicBezTo>
                <a:cubicBezTo>
                  <a:pt x="7" y="144"/>
                  <a:pt x="7" y="144"/>
                  <a:pt x="23" y="144"/>
                </a:cubicBezTo>
                <a:cubicBezTo>
                  <a:pt x="27" y="144"/>
                  <a:pt x="30" y="141"/>
                  <a:pt x="30" y="137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lIns="68568" tIns="34285" rIns="68568" bIns="3428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Rectangle 42"/>
          <p:cNvSpPr/>
          <p:nvPr/>
        </p:nvSpPr>
        <p:spPr bwMode="auto">
          <a:xfrm>
            <a:off x="1090624" y="2938463"/>
            <a:ext cx="1721644" cy="150852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1432" tIns="25716" rIns="51432" bIns="25716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065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0965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3865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6765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903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193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>
              <a:lnSpc>
                <a:spcPct val="150000"/>
              </a:lnSpc>
              <a:spcAft>
                <a:spcPts val="340"/>
              </a:spcAft>
              <a:defRPr/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1" name="Rectangle 18"/>
          <p:cNvSpPr/>
          <p:nvPr/>
        </p:nvSpPr>
        <p:spPr bwMode="auto">
          <a:xfrm>
            <a:off x="6194835" y="2393250"/>
            <a:ext cx="1989534" cy="315461"/>
          </a:xfrm>
          <a:prstGeom prst="rect">
            <a:avLst/>
          </a:prstGeom>
        </p:spPr>
        <p:txBody>
          <a:bodyPr lIns="68568" tIns="34285" rIns="68568" bIns="34285" anchor="b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0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9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38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67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903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193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14350">
              <a:defRPr/>
            </a:pPr>
            <a:r>
              <a:rPr lang="zh-CN" altLang="en-US" sz="1600" b="1" kern="0" spc="-40" dirty="0" smtClean="0">
                <a:solidFill>
                  <a:schemeClr val="accent1"/>
                </a:solidFill>
                <a:cs typeface="+mn-ea"/>
                <a:sym typeface="+mn-lt"/>
              </a:rPr>
              <a:t>重点项目三</a:t>
            </a:r>
            <a:endParaRPr lang="en-US" sz="1600" b="1" kern="0" spc="-4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0500" name="Freeform 35"/>
          <p:cNvSpPr/>
          <p:nvPr/>
        </p:nvSpPr>
        <p:spPr bwMode="black">
          <a:xfrm>
            <a:off x="6705958" y="1243546"/>
            <a:ext cx="998811" cy="1027202"/>
          </a:xfrm>
          <a:custGeom>
            <a:avLst/>
            <a:gdLst>
              <a:gd name="T0" fmla="*/ 2147483647 w 191"/>
              <a:gd name="T1" fmla="*/ 960678032 h 197"/>
              <a:gd name="T2" fmla="*/ 2147483647 w 191"/>
              <a:gd name="T3" fmla="*/ 90061008 h 197"/>
              <a:gd name="T4" fmla="*/ 1419768536 w 191"/>
              <a:gd name="T5" fmla="*/ 150107130 h 197"/>
              <a:gd name="T6" fmla="*/ 1329142345 w 191"/>
              <a:gd name="T7" fmla="*/ 810570945 h 197"/>
              <a:gd name="T8" fmla="*/ 1208314751 w 191"/>
              <a:gd name="T9" fmla="*/ 870617067 h 197"/>
              <a:gd name="T10" fmla="*/ 1208314751 w 191"/>
              <a:gd name="T11" fmla="*/ 990698354 h 197"/>
              <a:gd name="T12" fmla="*/ 1359349243 w 191"/>
              <a:gd name="T13" fmla="*/ 1200851564 h 197"/>
              <a:gd name="T14" fmla="*/ 2147483647 w 191"/>
              <a:gd name="T15" fmla="*/ 1320932851 h 197"/>
              <a:gd name="T16" fmla="*/ 2147483647 w 191"/>
              <a:gd name="T17" fmla="*/ 2147483647 h 197"/>
              <a:gd name="T18" fmla="*/ 2147483647 w 191"/>
              <a:gd name="T19" fmla="*/ 2147483647 h 197"/>
              <a:gd name="T20" fmla="*/ 2147483647 w 191"/>
              <a:gd name="T21" fmla="*/ 2147483647 h 197"/>
              <a:gd name="T22" fmla="*/ 1963509539 w 191"/>
              <a:gd name="T23" fmla="*/ 2147483647 h 197"/>
              <a:gd name="T24" fmla="*/ 0 w 191"/>
              <a:gd name="T25" fmla="*/ 2147483647 h 197"/>
              <a:gd name="T26" fmla="*/ 785401686 w 191"/>
              <a:gd name="T27" fmla="*/ 2147483647 h 197"/>
              <a:gd name="T28" fmla="*/ 1842676449 w 191"/>
              <a:gd name="T29" fmla="*/ 2147483647 h 197"/>
              <a:gd name="T30" fmla="*/ 1721843359 w 191"/>
              <a:gd name="T31" fmla="*/ 2147483647 h 197"/>
              <a:gd name="T32" fmla="*/ 2147483647 w 191"/>
              <a:gd name="T33" fmla="*/ 2147483647 h 197"/>
              <a:gd name="T34" fmla="*/ 1661429563 w 191"/>
              <a:gd name="T35" fmla="*/ 2147483647 h 197"/>
              <a:gd name="T36" fmla="*/ 906234775 w 191"/>
              <a:gd name="T37" fmla="*/ 2147483647 h 197"/>
              <a:gd name="T38" fmla="*/ 966648572 w 191"/>
              <a:gd name="T39" fmla="*/ 2147483647 h 197"/>
              <a:gd name="T40" fmla="*/ 2147483647 w 191"/>
              <a:gd name="T41" fmla="*/ 2147483647 h 197"/>
              <a:gd name="T42" fmla="*/ 2147483647 w 191"/>
              <a:gd name="T43" fmla="*/ 2147483647 h 197"/>
              <a:gd name="T44" fmla="*/ 2147483647 w 191"/>
              <a:gd name="T45" fmla="*/ 960678032 h 19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91"/>
              <a:gd name="T70" fmla="*/ 0 h 197"/>
              <a:gd name="T71" fmla="*/ 191 w 191"/>
              <a:gd name="T72" fmla="*/ 197 h 19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91" h="197">
                <a:moveTo>
                  <a:pt x="120" y="32"/>
                </a:moveTo>
                <a:cubicBezTo>
                  <a:pt x="112" y="23"/>
                  <a:pt x="99" y="9"/>
                  <a:pt x="83" y="3"/>
                </a:cubicBezTo>
                <a:cubicBezTo>
                  <a:pt x="72" y="0"/>
                  <a:pt x="47" y="5"/>
                  <a:pt x="47" y="5"/>
                </a:cubicBezTo>
                <a:cubicBezTo>
                  <a:pt x="44" y="27"/>
                  <a:pt x="44" y="27"/>
                  <a:pt x="44" y="27"/>
                </a:cubicBezTo>
                <a:cubicBezTo>
                  <a:pt x="40" y="29"/>
                  <a:pt x="40" y="29"/>
                  <a:pt x="40" y="29"/>
                </a:cubicBezTo>
                <a:cubicBezTo>
                  <a:pt x="40" y="33"/>
                  <a:pt x="40" y="33"/>
                  <a:pt x="40" y="33"/>
                </a:cubicBezTo>
                <a:cubicBezTo>
                  <a:pt x="40" y="33"/>
                  <a:pt x="40" y="37"/>
                  <a:pt x="45" y="40"/>
                </a:cubicBezTo>
                <a:cubicBezTo>
                  <a:pt x="50" y="42"/>
                  <a:pt x="73" y="53"/>
                  <a:pt x="88" y="44"/>
                </a:cubicBezTo>
                <a:cubicBezTo>
                  <a:pt x="118" y="60"/>
                  <a:pt x="105" y="91"/>
                  <a:pt x="118" y="113"/>
                </a:cubicBezTo>
                <a:cubicBezTo>
                  <a:pt x="123" y="120"/>
                  <a:pt x="131" y="127"/>
                  <a:pt x="144" y="129"/>
                </a:cubicBezTo>
                <a:cubicBezTo>
                  <a:pt x="144" y="129"/>
                  <a:pt x="115" y="131"/>
                  <a:pt x="112" y="109"/>
                </a:cubicBezTo>
                <a:cubicBezTo>
                  <a:pt x="101" y="104"/>
                  <a:pt x="82" y="99"/>
                  <a:pt x="65" y="115"/>
                </a:cubicBezTo>
                <a:cubicBezTo>
                  <a:pt x="51" y="100"/>
                  <a:pt x="14" y="100"/>
                  <a:pt x="0" y="116"/>
                </a:cubicBezTo>
                <a:cubicBezTo>
                  <a:pt x="6" y="141"/>
                  <a:pt x="18" y="163"/>
                  <a:pt x="26" y="174"/>
                </a:cubicBezTo>
                <a:cubicBezTo>
                  <a:pt x="52" y="156"/>
                  <a:pt x="61" y="136"/>
                  <a:pt x="61" y="136"/>
                </a:cubicBezTo>
                <a:cubicBezTo>
                  <a:pt x="60" y="140"/>
                  <a:pt x="59" y="144"/>
                  <a:pt x="57" y="148"/>
                </a:cubicBezTo>
                <a:cubicBezTo>
                  <a:pt x="103" y="167"/>
                  <a:pt x="126" y="140"/>
                  <a:pt x="126" y="140"/>
                </a:cubicBezTo>
                <a:cubicBezTo>
                  <a:pt x="107" y="171"/>
                  <a:pt x="63" y="157"/>
                  <a:pt x="55" y="153"/>
                </a:cubicBezTo>
                <a:cubicBezTo>
                  <a:pt x="48" y="166"/>
                  <a:pt x="38" y="175"/>
                  <a:pt x="30" y="180"/>
                </a:cubicBezTo>
                <a:cubicBezTo>
                  <a:pt x="32" y="181"/>
                  <a:pt x="32" y="182"/>
                  <a:pt x="32" y="182"/>
                </a:cubicBezTo>
                <a:cubicBezTo>
                  <a:pt x="88" y="197"/>
                  <a:pt x="154" y="177"/>
                  <a:pt x="180" y="159"/>
                </a:cubicBezTo>
                <a:cubicBezTo>
                  <a:pt x="191" y="151"/>
                  <a:pt x="188" y="138"/>
                  <a:pt x="185" y="129"/>
                </a:cubicBezTo>
                <a:cubicBezTo>
                  <a:pt x="172" y="91"/>
                  <a:pt x="134" y="49"/>
                  <a:pt x="120" y="32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lIns="68568" tIns="34285" rIns="68568" bIns="3428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5" name="Rectangle 17"/>
          <p:cNvSpPr/>
          <p:nvPr/>
        </p:nvSpPr>
        <p:spPr bwMode="auto">
          <a:xfrm>
            <a:off x="3564745" y="2393250"/>
            <a:ext cx="2020491" cy="315461"/>
          </a:xfrm>
          <a:prstGeom prst="rect">
            <a:avLst/>
          </a:prstGeom>
        </p:spPr>
        <p:txBody>
          <a:bodyPr lIns="68568" tIns="34285" rIns="68568" bIns="34285" anchor="b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0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9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38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67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903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193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14350">
              <a:defRPr/>
            </a:pPr>
            <a:r>
              <a:rPr lang="zh-CN" altLang="en-US" sz="1600" b="1" kern="0" spc="-40" dirty="0" smtClean="0">
                <a:solidFill>
                  <a:schemeClr val="accent1"/>
                </a:solidFill>
                <a:cs typeface="+mn-ea"/>
                <a:sym typeface="+mn-lt"/>
              </a:rPr>
              <a:t>重点项目二</a:t>
            </a:r>
            <a:endParaRPr lang="en-US" sz="1600" b="1" kern="0" spc="-4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5" name="Group 41"/>
          <p:cNvGrpSpPr/>
          <p:nvPr/>
        </p:nvGrpSpPr>
        <p:grpSpPr bwMode="auto">
          <a:xfrm>
            <a:off x="3905987" y="1301801"/>
            <a:ext cx="1341929" cy="910695"/>
            <a:chOff x="-6467475" y="914401"/>
            <a:chExt cx="5765799" cy="3913187"/>
          </a:xfrm>
          <a:solidFill>
            <a:schemeClr val="accent2"/>
          </a:solidFill>
        </p:grpSpPr>
        <p:sp>
          <p:nvSpPr>
            <p:cNvPr id="49" name="Freeform 5"/>
            <p:cNvSpPr/>
            <p:nvPr/>
          </p:nvSpPr>
          <p:spPr bwMode="auto">
            <a:xfrm>
              <a:off x="-6407150" y="2039938"/>
              <a:ext cx="2217737" cy="1112838"/>
            </a:xfrm>
            <a:custGeom>
              <a:avLst/>
              <a:gdLst>
                <a:gd name="T0" fmla="*/ 0 w 590"/>
                <a:gd name="T1" fmla="*/ 227 h 296"/>
                <a:gd name="T2" fmla="*/ 392 w 590"/>
                <a:gd name="T3" fmla="*/ 16 h 296"/>
                <a:gd name="T4" fmla="*/ 520 w 590"/>
                <a:gd name="T5" fmla="*/ 51 h 296"/>
                <a:gd name="T6" fmla="*/ 590 w 590"/>
                <a:gd name="T7" fmla="*/ 72 h 296"/>
                <a:gd name="T8" fmla="*/ 64 w 590"/>
                <a:gd name="T9" fmla="*/ 296 h 296"/>
                <a:gd name="T10" fmla="*/ 0 w 590"/>
                <a:gd name="T11" fmla="*/ 227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0" h="296">
                  <a:moveTo>
                    <a:pt x="0" y="227"/>
                  </a:moveTo>
                  <a:cubicBezTo>
                    <a:pt x="0" y="227"/>
                    <a:pt x="166" y="21"/>
                    <a:pt x="392" y="16"/>
                  </a:cubicBezTo>
                  <a:cubicBezTo>
                    <a:pt x="392" y="16"/>
                    <a:pt x="462" y="0"/>
                    <a:pt x="520" y="51"/>
                  </a:cubicBezTo>
                  <a:cubicBezTo>
                    <a:pt x="520" y="51"/>
                    <a:pt x="571" y="59"/>
                    <a:pt x="590" y="72"/>
                  </a:cubicBezTo>
                  <a:cubicBezTo>
                    <a:pt x="590" y="72"/>
                    <a:pt x="310" y="29"/>
                    <a:pt x="64" y="296"/>
                  </a:cubicBezTo>
                  <a:cubicBezTo>
                    <a:pt x="64" y="296"/>
                    <a:pt x="16" y="275"/>
                    <a:pt x="0" y="227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68568" tIns="34285" rIns="68568" bIns="34285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6"/>
            <p:cNvSpPr/>
            <p:nvPr/>
          </p:nvSpPr>
          <p:spPr bwMode="auto">
            <a:xfrm>
              <a:off x="-6467475" y="1279526"/>
              <a:ext cx="1849437" cy="1603375"/>
            </a:xfrm>
            <a:custGeom>
              <a:avLst/>
              <a:gdLst>
                <a:gd name="T0" fmla="*/ 0 w 492"/>
                <a:gd name="T1" fmla="*/ 426 h 426"/>
                <a:gd name="T2" fmla="*/ 341 w 492"/>
                <a:gd name="T3" fmla="*/ 70 h 426"/>
                <a:gd name="T4" fmla="*/ 468 w 492"/>
                <a:gd name="T5" fmla="*/ 13 h 426"/>
                <a:gd name="T6" fmla="*/ 492 w 492"/>
                <a:gd name="T7" fmla="*/ 47 h 426"/>
                <a:gd name="T8" fmla="*/ 309 w 492"/>
                <a:gd name="T9" fmla="*/ 222 h 426"/>
                <a:gd name="T10" fmla="*/ 0 w 492"/>
                <a:gd name="T11" fmla="*/ 42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2" h="426">
                  <a:moveTo>
                    <a:pt x="0" y="426"/>
                  </a:moveTo>
                  <a:cubicBezTo>
                    <a:pt x="341" y="70"/>
                    <a:pt x="341" y="70"/>
                    <a:pt x="341" y="70"/>
                  </a:cubicBezTo>
                  <a:cubicBezTo>
                    <a:pt x="341" y="70"/>
                    <a:pt x="408" y="0"/>
                    <a:pt x="468" y="13"/>
                  </a:cubicBezTo>
                  <a:cubicBezTo>
                    <a:pt x="468" y="13"/>
                    <a:pt x="487" y="24"/>
                    <a:pt x="492" y="47"/>
                  </a:cubicBezTo>
                  <a:cubicBezTo>
                    <a:pt x="309" y="222"/>
                    <a:pt x="309" y="222"/>
                    <a:pt x="309" y="222"/>
                  </a:cubicBezTo>
                  <a:cubicBezTo>
                    <a:pt x="309" y="222"/>
                    <a:pt x="186" y="242"/>
                    <a:pt x="0" y="426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68568" tIns="34285" rIns="68568" bIns="34285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1" name="Freeform 7"/>
            <p:cNvSpPr/>
            <p:nvPr/>
          </p:nvSpPr>
          <p:spPr bwMode="auto">
            <a:xfrm>
              <a:off x="-5113338" y="914401"/>
              <a:ext cx="852487" cy="1023938"/>
            </a:xfrm>
            <a:custGeom>
              <a:avLst/>
              <a:gdLst>
                <a:gd name="T0" fmla="*/ 0 w 227"/>
                <a:gd name="T1" fmla="*/ 139 h 272"/>
                <a:gd name="T2" fmla="*/ 163 w 227"/>
                <a:gd name="T3" fmla="*/ 120 h 272"/>
                <a:gd name="T4" fmla="*/ 227 w 227"/>
                <a:gd name="T5" fmla="*/ 272 h 272"/>
                <a:gd name="T6" fmla="*/ 147 w 227"/>
                <a:gd name="T7" fmla="*/ 136 h 272"/>
                <a:gd name="T8" fmla="*/ 0 w 227"/>
                <a:gd name="T9" fmla="*/ 13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72">
                  <a:moveTo>
                    <a:pt x="0" y="139"/>
                  </a:moveTo>
                  <a:cubicBezTo>
                    <a:pt x="0" y="139"/>
                    <a:pt x="110" y="0"/>
                    <a:pt x="163" y="120"/>
                  </a:cubicBezTo>
                  <a:cubicBezTo>
                    <a:pt x="227" y="272"/>
                    <a:pt x="227" y="272"/>
                    <a:pt x="227" y="272"/>
                  </a:cubicBezTo>
                  <a:cubicBezTo>
                    <a:pt x="147" y="136"/>
                    <a:pt x="147" y="136"/>
                    <a:pt x="147" y="136"/>
                  </a:cubicBezTo>
                  <a:cubicBezTo>
                    <a:pt x="147" y="136"/>
                    <a:pt x="120" y="40"/>
                    <a:pt x="0" y="139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68568" tIns="34285" rIns="68568" bIns="34285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2" name="Freeform 8"/>
            <p:cNvSpPr/>
            <p:nvPr/>
          </p:nvSpPr>
          <p:spPr bwMode="auto">
            <a:xfrm>
              <a:off x="-4692650" y="1208088"/>
              <a:ext cx="1563687" cy="2084388"/>
            </a:xfrm>
            <a:custGeom>
              <a:avLst/>
              <a:gdLst>
                <a:gd name="T0" fmla="*/ 0 w 416"/>
                <a:gd name="T1" fmla="*/ 0 h 554"/>
                <a:gd name="T2" fmla="*/ 110 w 416"/>
                <a:gd name="T3" fmla="*/ 21 h 554"/>
                <a:gd name="T4" fmla="*/ 168 w 416"/>
                <a:gd name="T5" fmla="*/ 74 h 554"/>
                <a:gd name="T6" fmla="*/ 310 w 416"/>
                <a:gd name="T7" fmla="*/ 394 h 554"/>
                <a:gd name="T8" fmla="*/ 416 w 416"/>
                <a:gd name="T9" fmla="*/ 554 h 554"/>
                <a:gd name="T10" fmla="*/ 295 w 416"/>
                <a:gd name="T11" fmla="*/ 477 h 554"/>
                <a:gd name="T12" fmla="*/ 144 w 416"/>
                <a:gd name="T13" fmla="*/ 280 h 554"/>
                <a:gd name="T14" fmla="*/ 0 w 416"/>
                <a:gd name="T15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6" h="554">
                  <a:moveTo>
                    <a:pt x="0" y="0"/>
                  </a:moveTo>
                  <a:cubicBezTo>
                    <a:pt x="110" y="21"/>
                    <a:pt x="110" y="21"/>
                    <a:pt x="110" y="21"/>
                  </a:cubicBezTo>
                  <a:cubicBezTo>
                    <a:pt x="110" y="21"/>
                    <a:pt x="147" y="34"/>
                    <a:pt x="168" y="74"/>
                  </a:cubicBezTo>
                  <a:cubicBezTo>
                    <a:pt x="168" y="74"/>
                    <a:pt x="288" y="338"/>
                    <a:pt x="310" y="394"/>
                  </a:cubicBezTo>
                  <a:cubicBezTo>
                    <a:pt x="310" y="394"/>
                    <a:pt x="360" y="496"/>
                    <a:pt x="416" y="554"/>
                  </a:cubicBezTo>
                  <a:cubicBezTo>
                    <a:pt x="416" y="554"/>
                    <a:pt x="346" y="544"/>
                    <a:pt x="295" y="477"/>
                  </a:cubicBezTo>
                  <a:cubicBezTo>
                    <a:pt x="295" y="477"/>
                    <a:pt x="218" y="304"/>
                    <a:pt x="144" y="280"/>
                  </a:cubicBezTo>
                  <a:cubicBezTo>
                    <a:pt x="144" y="280"/>
                    <a:pt x="94" y="104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68568" tIns="34285" rIns="68568" bIns="34285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8" name="Freeform 9"/>
            <p:cNvSpPr/>
            <p:nvPr/>
          </p:nvSpPr>
          <p:spPr bwMode="auto">
            <a:xfrm>
              <a:off x="-3914775" y="1858963"/>
              <a:ext cx="2254250" cy="1847850"/>
            </a:xfrm>
            <a:custGeom>
              <a:avLst/>
              <a:gdLst>
                <a:gd name="T0" fmla="*/ 0 w 600"/>
                <a:gd name="T1" fmla="*/ 0 h 491"/>
                <a:gd name="T2" fmla="*/ 253 w 600"/>
                <a:gd name="T3" fmla="*/ 376 h 491"/>
                <a:gd name="T4" fmla="*/ 600 w 600"/>
                <a:gd name="T5" fmla="*/ 411 h 491"/>
                <a:gd name="T6" fmla="*/ 243 w 600"/>
                <a:gd name="T7" fmla="*/ 403 h 491"/>
                <a:gd name="T8" fmla="*/ 0 w 600"/>
                <a:gd name="T9" fmla="*/ 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0" h="491">
                  <a:moveTo>
                    <a:pt x="0" y="0"/>
                  </a:moveTo>
                  <a:cubicBezTo>
                    <a:pt x="0" y="0"/>
                    <a:pt x="144" y="309"/>
                    <a:pt x="253" y="376"/>
                  </a:cubicBezTo>
                  <a:cubicBezTo>
                    <a:pt x="253" y="376"/>
                    <a:pt x="389" y="469"/>
                    <a:pt x="600" y="411"/>
                  </a:cubicBezTo>
                  <a:cubicBezTo>
                    <a:pt x="600" y="411"/>
                    <a:pt x="477" y="491"/>
                    <a:pt x="243" y="403"/>
                  </a:cubicBezTo>
                  <a:cubicBezTo>
                    <a:pt x="243" y="403"/>
                    <a:pt x="136" y="376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68568" tIns="34285" rIns="68568" bIns="34285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0" name="Freeform 10"/>
            <p:cNvSpPr/>
            <p:nvPr/>
          </p:nvSpPr>
          <p:spPr bwMode="auto">
            <a:xfrm>
              <a:off x="-3027363" y="2701926"/>
              <a:ext cx="1954212" cy="873125"/>
            </a:xfrm>
            <a:custGeom>
              <a:avLst/>
              <a:gdLst>
                <a:gd name="T0" fmla="*/ 0 w 520"/>
                <a:gd name="T1" fmla="*/ 123 h 232"/>
                <a:gd name="T2" fmla="*/ 397 w 520"/>
                <a:gd name="T3" fmla="*/ 69 h 232"/>
                <a:gd name="T4" fmla="*/ 520 w 520"/>
                <a:gd name="T5" fmla="*/ 53 h 232"/>
                <a:gd name="T6" fmla="*/ 483 w 520"/>
                <a:gd name="T7" fmla="*/ 141 h 232"/>
                <a:gd name="T8" fmla="*/ 115 w 520"/>
                <a:gd name="T9" fmla="*/ 179 h 232"/>
                <a:gd name="T10" fmla="*/ 0 w 520"/>
                <a:gd name="T11" fmla="*/ 12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0" h="232">
                  <a:moveTo>
                    <a:pt x="0" y="123"/>
                  </a:moveTo>
                  <a:cubicBezTo>
                    <a:pt x="0" y="123"/>
                    <a:pt x="219" y="157"/>
                    <a:pt x="397" y="69"/>
                  </a:cubicBezTo>
                  <a:cubicBezTo>
                    <a:pt x="397" y="69"/>
                    <a:pt x="499" y="0"/>
                    <a:pt x="520" y="53"/>
                  </a:cubicBezTo>
                  <a:cubicBezTo>
                    <a:pt x="483" y="141"/>
                    <a:pt x="483" y="141"/>
                    <a:pt x="483" y="141"/>
                  </a:cubicBezTo>
                  <a:cubicBezTo>
                    <a:pt x="483" y="141"/>
                    <a:pt x="323" y="232"/>
                    <a:pt x="115" y="179"/>
                  </a:cubicBezTo>
                  <a:cubicBezTo>
                    <a:pt x="115" y="179"/>
                    <a:pt x="53" y="157"/>
                    <a:pt x="0" y="123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68568" tIns="34285" rIns="68568" bIns="34285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1" name="Freeform 11"/>
            <p:cNvSpPr/>
            <p:nvPr/>
          </p:nvSpPr>
          <p:spPr bwMode="auto">
            <a:xfrm>
              <a:off x="-6184900" y="2122488"/>
              <a:ext cx="2566987" cy="1030288"/>
            </a:xfrm>
            <a:custGeom>
              <a:avLst/>
              <a:gdLst>
                <a:gd name="T0" fmla="*/ 0 w 683"/>
                <a:gd name="T1" fmla="*/ 274 h 274"/>
                <a:gd name="T2" fmla="*/ 496 w 683"/>
                <a:gd name="T3" fmla="*/ 71 h 274"/>
                <a:gd name="T4" fmla="*/ 683 w 683"/>
                <a:gd name="T5" fmla="*/ 245 h 274"/>
                <a:gd name="T6" fmla="*/ 566 w 683"/>
                <a:gd name="T7" fmla="*/ 67 h 274"/>
                <a:gd name="T8" fmla="*/ 217 w 683"/>
                <a:gd name="T9" fmla="*/ 105 h 274"/>
                <a:gd name="T10" fmla="*/ 105 w 683"/>
                <a:gd name="T11" fmla="*/ 172 h 274"/>
                <a:gd name="T12" fmla="*/ 0 w 683"/>
                <a:gd name="T1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3" h="274">
                  <a:moveTo>
                    <a:pt x="0" y="274"/>
                  </a:moveTo>
                  <a:cubicBezTo>
                    <a:pt x="0" y="274"/>
                    <a:pt x="323" y="13"/>
                    <a:pt x="496" y="71"/>
                  </a:cubicBezTo>
                  <a:cubicBezTo>
                    <a:pt x="496" y="71"/>
                    <a:pt x="595" y="77"/>
                    <a:pt x="683" y="245"/>
                  </a:cubicBezTo>
                  <a:cubicBezTo>
                    <a:pt x="651" y="184"/>
                    <a:pt x="625" y="108"/>
                    <a:pt x="566" y="67"/>
                  </a:cubicBezTo>
                  <a:cubicBezTo>
                    <a:pt x="469" y="0"/>
                    <a:pt x="312" y="62"/>
                    <a:pt x="217" y="105"/>
                  </a:cubicBezTo>
                  <a:cubicBezTo>
                    <a:pt x="177" y="123"/>
                    <a:pt x="139" y="145"/>
                    <a:pt x="105" y="172"/>
                  </a:cubicBezTo>
                  <a:cubicBezTo>
                    <a:pt x="65" y="201"/>
                    <a:pt x="37" y="244"/>
                    <a:pt x="0" y="274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68568" tIns="34285" rIns="68568" bIns="34285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2" name="Freeform 12"/>
            <p:cNvSpPr/>
            <p:nvPr/>
          </p:nvSpPr>
          <p:spPr bwMode="auto">
            <a:xfrm>
              <a:off x="-4483100" y="2389188"/>
              <a:ext cx="1906587" cy="2078038"/>
            </a:xfrm>
            <a:custGeom>
              <a:avLst/>
              <a:gdLst>
                <a:gd name="T0" fmla="*/ 0 w 507"/>
                <a:gd name="T1" fmla="*/ 0 h 552"/>
                <a:gd name="T2" fmla="*/ 81 w 507"/>
                <a:gd name="T3" fmla="*/ 120 h 552"/>
                <a:gd name="T4" fmla="*/ 354 w 507"/>
                <a:gd name="T5" fmla="*/ 507 h 552"/>
                <a:gd name="T6" fmla="*/ 478 w 507"/>
                <a:gd name="T7" fmla="*/ 552 h 552"/>
                <a:gd name="T8" fmla="*/ 507 w 507"/>
                <a:gd name="T9" fmla="*/ 550 h 552"/>
                <a:gd name="T10" fmla="*/ 434 w 507"/>
                <a:gd name="T11" fmla="*/ 488 h 552"/>
                <a:gd name="T12" fmla="*/ 262 w 507"/>
                <a:gd name="T13" fmla="*/ 234 h 552"/>
                <a:gd name="T14" fmla="*/ 126 w 507"/>
                <a:gd name="T15" fmla="*/ 52 h 552"/>
                <a:gd name="T16" fmla="*/ 66 w 507"/>
                <a:gd name="T17" fmla="*/ 16 h 552"/>
                <a:gd name="T18" fmla="*/ 0 w 507"/>
                <a:gd name="T19" fmla="*/ 0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7" h="552">
                  <a:moveTo>
                    <a:pt x="0" y="0"/>
                  </a:moveTo>
                  <a:cubicBezTo>
                    <a:pt x="29" y="39"/>
                    <a:pt x="55" y="79"/>
                    <a:pt x="81" y="120"/>
                  </a:cubicBezTo>
                  <a:cubicBezTo>
                    <a:pt x="165" y="255"/>
                    <a:pt x="178" y="406"/>
                    <a:pt x="354" y="507"/>
                  </a:cubicBezTo>
                  <a:cubicBezTo>
                    <a:pt x="395" y="531"/>
                    <a:pt x="430" y="550"/>
                    <a:pt x="478" y="552"/>
                  </a:cubicBezTo>
                  <a:cubicBezTo>
                    <a:pt x="478" y="552"/>
                    <a:pt x="507" y="550"/>
                    <a:pt x="507" y="550"/>
                  </a:cubicBezTo>
                  <a:cubicBezTo>
                    <a:pt x="488" y="551"/>
                    <a:pt x="445" y="499"/>
                    <a:pt x="434" y="488"/>
                  </a:cubicBezTo>
                  <a:cubicBezTo>
                    <a:pt x="361" y="411"/>
                    <a:pt x="308" y="330"/>
                    <a:pt x="262" y="234"/>
                  </a:cubicBezTo>
                  <a:cubicBezTo>
                    <a:pt x="230" y="166"/>
                    <a:pt x="185" y="100"/>
                    <a:pt x="126" y="52"/>
                  </a:cubicBezTo>
                  <a:cubicBezTo>
                    <a:pt x="107" y="37"/>
                    <a:pt x="88" y="24"/>
                    <a:pt x="66" y="16"/>
                  </a:cubicBezTo>
                  <a:cubicBezTo>
                    <a:pt x="55" y="11"/>
                    <a:pt x="5" y="7"/>
                    <a:pt x="0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68568" tIns="34285" rIns="68568" bIns="34285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3" name="Freeform 13"/>
            <p:cNvSpPr/>
            <p:nvPr/>
          </p:nvSpPr>
          <p:spPr bwMode="auto">
            <a:xfrm>
              <a:off x="-3592513" y="3857626"/>
              <a:ext cx="2008187" cy="815975"/>
            </a:xfrm>
            <a:custGeom>
              <a:avLst/>
              <a:gdLst>
                <a:gd name="T0" fmla="*/ 1 w 534"/>
                <a:gd name="T1" fmla="*/ 50 h 217"/>
                <a:gd name="T2" fmla="*/ 0 w 534"/>
                <a:gd name="T3" fmla="*/ 50 h 217"/>
                <a:gd name="T4" fmla="*/ 251 w 534"/>
                <a:gd name="T5" fmla="*/ 200 h 217"/>
                <a:gd name="T6" fmla="*/ 404 w 534"/>
                <a:gd name="T7" fmla="*/ 130 h 217"/>
                <a:gd name="T8" fmla="*/ 534 w 534"/>
                <a:gd name="T9" fmla="*/ 0 h 217"/>
                <a:gd name="T10" fmla="*/ 287 w 534"/>
                <a:gd name="T11" fmla="*/ 164 h 217"/>
                <a:gd name="T12" fmla="*/ 1 w 534"/>
                <a:gd name="T13" fmla="*/ 5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4" h="217">
                  <a:moveTo>
                    <a:pt x="1" y="50"/>
                  </a:moveTo>
                  <a:cubicBezTo>
                    <a:pt x="1" y="50"/>
                    <a:pt x="0" y="50"/>
                    <a:pt x="0" y="50"/>
                  </a:cubicBezTo>
                  <a:cubicBezTo>
                    <a:pt x="61" y="136"/>
                    <a:pt x="135" y="217"/>
                    <a:pt x="251" y="200"/>
                  </a:cubicBezTo>
                  <a:cubicBezTo>
                    <a:pt x="307" y="192"/>
                    <a:pt x="359" y="162"/>
                    <a:pt x="404" y="130"/>
                  </a:cubicBezTo>
                  <a:cubicBezTo>
                    <a:pt x="455" y="93"/>
                    <a:pt x="488" y="41"/>
                    <a:pt x="534" y="0"/>
                  </a:cubicBezTo>
                  <a:cubicBezTo>
                    <a:pt x="463" y="64"/>
                    <a:pt x="384" y="142"/>
                    <a:pt x="287" y="164"/>
                  </a:cubicBezTo>
                  <a:cubicBezTo>
                    <a:pt x="178" y="190"/>
                    <a:pt x="83" y="111"/>
                    <a:pt x="1" y="5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68568" tIns="34285" rIns="68568" bIns="34285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4" name="Freeform 14"/>
            <p:cNvSpPr/>
            <p:nvPr/>
          </p:nvSpPr>
          <p:spPr bwMode="auto">
            <a:xfrm>
              <a:off x="-2551113" y="2932113"/>
              <a:ext cx="1849437" cy="1895475"/>
            </a:xfrm>
            <a:custGeom>
              <a:avLst/>
              <a:gdLst>
                <a:gd name="T0" fmla="*/ 0 w 492"/>
                <a:gd name="T1" fmla="*/ 448 h 504"/>
                <a:gd name="T2" fmla="*/ 218 w 492"/>
                <a:gd name="T3" fmla="*/ 419 h 504"/>
                <a:gd name="T4" fmla="*/ 473 w 492"/>
                <a:gd name="T5" fmla="*/ 91 h 504"/>
                <a:gd name="T6" fmla="*/ 481 w 492"/>
                <a:gd name="T7" fmla="*/ 59 h 504"/>
                <a:gd name="T8" fmla="*/ 414 w 492"/>
                <a:gd name="T9" fmla="*/ 0 h 504"/>
                <a:gd name="T10" fmla="*/ 0 w 492"/>
                <a:gd name="T11" fmla="*/ 448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2" h="504">
                  <a:moveTo>
                    <a:pt x="0" y="448"/>
                  </a:moveTo>
                  <a:cubicBezTo>
                    <a:pt x="0" y="448"/>
                    <a:pt x="130" y="504"/>
                    <a:pt x="218" y="419"/>
                  </a:cubicBezTo>
                  <a:cubicBezTo>
                    <a:pt x="218" y="419"/>
                    <a:pt x="404" y="270"/>
                    <a:pt x="473" y="91"/>
                  </a:cubicBezTo>
                  <a:cubicBezTo>
                    <a:pt x="473" y="91"/>
                    <a:pt x="492" y="64"/>
                    <a:pt x="481" y="59"/>
                  </a:cubicBezTo>
                  <a:cubicBezTo>
                    <a:pt x="414" y="0"/>
                    <a:pt x="414" y="0"/>
                    <a:pt x="414" y="0"/>
                  </a:cubicBezTo>
                  <a:cubicBezTo>
                    <a:pt x="414" y="0"/>
                    <a:pt x="224" y="398"/>
                    <a:pt x="0" y="448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68568" tIns="34285" rIns="68568" bIns="34285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5" name="Freeform 15"/>
            <p:cNvSpPr/>
            <p:nvPr/>
          </p:nvSpPr>
          <p:spPr bwMode="auto">
            <a:xfrm>
              <a:off x="-1754188" y="2682876"/>
              <a:ext cx="849312" cy="1181100"/>
            </a:xfrm>
            <a:custGeom>
              <a:avLst/>
              <a:gdLst>
                <a:gd name="T0" fmla="*/ 0 w 226"/>
                <a:gd name="T1" fmla="*/ 314 h 314"/>
                <a:gd name="T2" fmla="*/ 122 w 226"/>
                <a:gd name="T3" fmla="*/ 53 h 314"/>
                <a:gd name="T4" fmla="*/ 189 w 226"/>
                <a:gd name="T5" fmla="*/ 64 h 314"/>
                <a:gd name="T6" fmla="*/ 0 w 226"/>
                <a:gd name="T7" fmla="*/ 31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6" h="314">
                  <a:moveTo>
                    <a:pt x="0" y="314"/>
                  </a:moveTo>
                  <a:cubicBezTo>
                    <a:pt x="0" y="314"/>
                    <a:pt x="226" y="56"/>
                    <a:pt x="122" y="53"/>
                  </a:cubicBezTo>
                  <a:cubicBezTo>
                    <a:pt x="122" y="53"/>
                    <a:pt x="181" y="0"/>
                    <a:pt x="189" y="64"/>
                  </a:cubicBezTo>
                  <a:cubicBezTo>
                    <a:pt x="189" y="64"/>
                    <a:pt x="80" y="277"/>
                    <a:pt x="0" y="314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68568" tIns="34285" rIns="68568" bIns="34285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6" name="Freeform 16"/>
            <p:cNvSpPr/>
            <p:nvPr/>
          </p:nvSpPr>
          <p:spPr bwMode="auto">
            <a:xfrm>
              <a:off x="-5448300" y="1908176"/>
              <a:ext cx="1390650" cy="466725"/>
            </a:xfrm>
            <a:custGeom>
              <a:avLst/>
              <a:gdLst>
                <a:gd name="T0" fmla="*/ 59 w 370"/>
                <a:gd name="T1" fmla="*/ 62 h 124"/>
                <a:gd name="T2" fmla="*/ 370 w 370"/>
                <a:gd name="T3" fmla="*/ 124 h 124"/>
                <a:gd name="T4" fmla="*/ 219 w 370"/>
                <a:gd name="T5" fmla="*/ 110 h 124"/>
                <a:gd name="T6" fmla="*/ 0 w 370"/>
                <a:gd name="T7" fmla="*/ 123 h 124"/>
                <a:gd name="T8" fmla="*/ 59 w 370"/>
                <a:gd name="T9" fmla="*/ 6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0" h="124">
                  <a:moveTo>
                    <a:pt x="59" y="62"/>
                  </a:moveTo>
                  <a:cubicBezTo>
                    <a:pt x="59" y="62"/>
                    <a:pt x="202" y="0"/>
                    <a:pt x="370" y="124"/>
                  </a:cubicBezTo>
                  <a:cubicBezTo>
                    <a:pt x="219" y="110"/>
                    <a:pt x="219" y="110"/>
                    <a:pt x="219" y="110"/>
                  </a:cubicBezTo>
                  <a:cubicBezTo>
                    <a:pt x="0" y="123"/>
                    <a:pt x="0" y="123"/>
                    <a:pt x="0" y="123"/>
                  </a:cubicBezTo>
                  <a:lnTo>
                    <a:pt x="59" y="62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68568" tIns="34285" rIns="68568" bIns="34285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7" name="Freeform 17"/>
            <p:cNvSpPr/>
            <p:nvPr/>
          </p:nvSpPr>
          <p:spPr bwMode="auto">
            <a:xfrm>
              <a:off x="-3527425" y="3051176"/>
              <a:ext cx="1866900" cy="722313"/>
            </a:xfrm>
            <a:custGeom>
              <a:avLst/>
              <a:gdLst>
                <a:gd name="T0" fmla="*/ 0 w 497"/>
                <a:gd name="T1" fmla="*/ 0 h 192"/>
                <a:gd name="T2" fmla="*/ 497 w 497"/>
                <a:gd name="T3" fmla="*/ 94 h 192"/>
                <a:gd name="T4" fmla="*/ 385 w 497"/>
                <a:gd name="T5" fmla="*/ 118 h 192"/>
                <a:gd name="T6" fmla="*/ 268 w 497"/>
                <a:gd name="T7" fmla="*/ 115 h 192"/>
                <a:gd name="T8" fmla="*/ 68 w 497"/>
                <a:gd name="T9" fmla="*/ 35 h 192"/>
                <a:gd name="T10" fmla="*/ 0 w 497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192">
                  <a:moveTo>
                    <a:pt x="0" y="0"/>
                  </a:moveTo>
                  <a:cubicBezTo>
                    <a:pt x="0" y="0"/>
                    <a:pt x="166" y="192"/>
                    <a:pt x="497" y="94"/>
                  </a:cubicBezTo>
                  <a:cubicBezTo>
                    <a:pt x="385" y="118"/>
                    <a:pt x="385" y="118"/>
                    <a:pt x="385" y="118"/>
                  </a:cubicBezTo>
                  <a:cubicBezTo>
                    <a:pt x="268" y="115"/>
                    <a:pt x="268" y="115"/>
                    <a:pt x="268" y="115"/>
                  </a:cubicBezTo>
                  <a:cubicBezTo>
                    <a:pt x="68" y="35"/>
                    <a:pt x="68" y="35"/>
                    <a:pt x="68" y="3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68568" tIns="34285" rIns="68568" bIns="34285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2" name="Freeform 18"/>
            <p:cNvSpPr/>
            <p:nvPr/>
          </p:nvSpPr>
          <p:spPr bwMode="auto">
            <a:xfrm>
              <a:off x="-1690688" y="2671763"/>
              <a:ext cx="631825" cy="450850"/>
            </a:xfrm>
            <a:custGeom>
              <a:avLst/>
              <a:gdLst>
                <a:gd name="T0" fmla="*/ 0 w 168"/>
                <a:gd name="T1" fmla="*/ 96 h 120"/>
                <a:gd name="T2" fmla="*/ 168 w 168"/>
                <a:gd name="T3" fmla="*/ 48 h 120"/>
                <a:gd name="T4" fmla="*/ 109 w 168"/>
                <a:gd name="T5" fmla="*/ 109 h 120"/>
                <a:gd name="T6" fmla="*/ 13 w 168"/>
                <a:gd name="T7" fmla="*/ 120 h 120"/>
                <a:gd name="T8" fmla="*/ 0 w 168"/>
                <a:gd name="T9" fmla="*/ 9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20">
                  <a:moveTo>
                    <a:pt x="0" y="96"/>
                  </a:moveTo>
                  <a:cubicBezTo>
                    <a:pt x="0" y="96"/>
                    <a:pt x="123" y="0"/>
                    <a:pt x="168" y="48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13" y="120"/>
                    <a:pt x="13" y="120"/>
                    <a:pt x="13" y="120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68568" tIns="34285" rIns="68568" bIns="34285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3" name="Rectangle 42"/>
          <p:cNvSpPr/>
          <p:nvPr/>
        </p:nvSpPr>
        <p:spPr bwMode="auto">
          <a:xfrm>
            <a:off x="3691002" y="2938463"/>
            <a:ext cx="1722835" cy="150852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1432" tIns="25716" rIns="51432" bIns="25716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065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0965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3865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6765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903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193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514350">
              <a:lnSpc>
                <a:spcPct val="150000"/>
              </a:lnSpc>
              <a:spcAft>
                <a:spcPts val="340"/>
              </a:spcAft>
              <a:defRPr/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4" name="Rectangle 42"/>
          <p:cNvSpPr/>
          <p:nvPr/>
        </p:nvSpPr>
        <p:spPr bwMode="auto">
          <a:xfrm>
            <a:off x="6291279" y="2938463"/>
            <a:ext cx="1722835" cy="150852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51432" tIns="25716" rIns="51432" bIns="25716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065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0965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3865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6765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903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193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514350">
              <a:lnSpc>
                <a:spcPct val="150000"/>
              </a:lnSpc>
              <a:spcAft>
                <a:spcPts val="340"/>
              </a:spcAft>
              <a:defRPr/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68994" y="115888"/>
            <a:ext cx="7499350" cy="4397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第三部分 请添加您的标题</a:t>
            </a:r>
          </a:p>
        </p:txBody>
      </p:sp>
    </p:spTree>
  </p:cSld>
  <p:clrMapOvr>
    <a:masterClrMapping/>
  </p:clrMapOvr>
  <p:transition spd="slow" advTm="3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" grpId="0" animBg="1"/>
      <p:bldP spid="40" grpId="0" animBg="1"/>
      <p:bldP spid="44" grpId="0" animBg="1"/>
      <p:bldP spid="77" grpId="0" animBg="1"/>
      <p:bldP spid="78" grpId="0" animBg="1"/>
      <p:bldP spid="37" grpId="0"/>
      <p:bldP spid="20497" grpId="0" animBg="1"/>
      <p:bldP spid="39" grpId="0"/>
      <p:bldP spid="41" grpId="0"/>
      <p:bldP spid="20500" grpId="0" animBg="1"/>
      <p:bldP spid="45" grpId="0"/>
      <p:bldP spid="73" grpId="0"/>
      <p:bldP spid="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7804" y="1539569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 spc="-150">
                <a:gradFill flip="none" rotWithShape="1">
                  <a:gsLst>
                    <a:gs pos="0">
                      <a:srgbClr val="FFC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9600" b="0" dirty="0" smtClean="0">
                <a:solidFill>
                  <a:srgbClr val="FFCC00"/>
                </a:solidFill>
                <a:effectLst/>
                <a:latin typeface="Impact" panose="020B0806030902050204" pitchFamily="34" charset="0"/>
                <a:ea typeface="+mn-ea"/>
                <a:cs typeface="+mn-ea"/>
                <a:sym typeface="+mn-lt"/>
              </a:rPr>
              <a:t>04</a:t>
            </a:r>
            <a:endParaRPr lang="zh-CN" altLang="en-US" sz="9600" b="0" dirty="0">
              <a:solidFill>
                <a:srgbClr val="FFCC00"/>
              </a:solidFill>
              <a:effectLst/>
              <a:latin typeface="Impact" panose="020B0806030902050204" pitchFamily="34" charset="0"/>
              <a:ea typeface="+mn-ea"/>
              <a:cs typeface="+mn-ea"/>
              <a:sym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5180" y="3570624"/>
            <a:ext cx="3163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spc="300" dirty="0" smtClean="0">
                <a:solidFill>
                  <a:schemeClr val="accent1"/>
                </a:solidFill>
                <a:cs typeface="+mn-ea"/>
                <a:sym typeface="+mn-lt"/>
              </a:rPr>
              <a:t>请添加您的标题</a:t>
            </a:r>
            <a:endParaRPr lang="zh-CN" altLang="en-US" sz="2000" b="1" spc="3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39752" y="3507854"/>
            <a:ext cx="4464496" cy="0"/>
          </a:xfrm>
          <a:prstGeom prst="line">
            <a:avLst/>
          </a:prstGeom>
          <a:ln>
            <a:solidFill>
              <a:srgbClr val="FFCC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334898" y="4033504"/>
            <a:ext cx="4464496" cy="0"/>
          </a:xfrm>
          <a:prstGeom prst="line">
            <a:avLst/>
          </a:prstGeom>
          <a:ln>
            <a:solidFill>
              <a:srgbClr val="FFCC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noFill/>
          <a:ln w="19050">
            <a:solidFill>
              <a:srgbClr val="FFCC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5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3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6" dur="100" fill="hold"/>
                                        <p:tgtEl>
                                          <p:spTgt spid="1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3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6" dur="100" fill="hold"/>
                                        <p:tgtEl>
                                          <p:spTgt spid="1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3000" fill="hold" grpId="1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4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  <p:bldP spid="11" grpId="0"/>
      <p:bldP spid="19" grpId="0"/>
      <p:bldP spid="19" grpId="1"/>
      <p:bldP spid="27" grpId="0" animBg="1"/>
      <p:bldP spid="2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H_Other_1"/>
          <p:cNvSpPr/>
          <p:nvPr>
            <p:custDataLst>
              <p:tags r:id="rId2"/>
            </p:custDataLst>
          </p:nvPr>
        </p:nvSpPr>
        <p:spPr bwMode="auto">
          <a:xfrm rot="18849647">
            <a:off x="6966436" y="3243015"/>
            <a:ext cx="1092799" cy="600632"/>
          </a:xfrm>
          <a:custGeom>
            <a:avLst/>
            <a:gdLst>
              <a:gd name="T0" fmla="*/ 2708960 w 955844"/>
              <a:gd name="T1" fmla="*/ 0 h 524933"/>
              <a:gd name="T2" fmla="*/ 0 w 955844"/>
              <a:gd name="T3" fmla="*/ 0 h 524933"/>
              <a:gd name="T4" fmla="*/ 1444755 w 955844"/>
              <a:gd name="T5" fmla="*/ 1479806 h 524933"/>
              <a:gd name="T6" fmla="*/ 2708960 w 955844"/>
              <a:gd name="T7" fmla="*/ 1479806 h 5249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55844" h="524933">
                <a:moveTo>
                  <a:pt x="955844" y="0"/>
                </a:moveTo>
                <a:lnTo>
                  <a:pt x="0" y="0"/>
                </a:lnTo>
                <a:lnTo>
                  <a:pt x="509776" y="524933"/>
                </a:lnTo>
                <a:lnTo>
                  <a:pt x="955844" y="524933"/>
                </a:lnTo>
                <a:lnTo>
                  <a:pt x="95584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38" tIns="45719" rIns="91438" bIns="45719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51" name="MH_Other_2"/>
          <p:cNvSpPr/>
          <p:nvPr>
            <p:custDataLst>
              <p:tags r:id="rId3"/>
            </p:custDataLst>
          </p:nvPr>
        </p:nvSpPr>
        <p:spPr bwMode="auto">
          <a:xfrm rot="2750353" flipH="1">
            <a:off x="1139813" y="3243073"/>
            <a:ext cx="1092799" cy="600631"/>
          </a:xfrm>
          <a:custGeom>
            <a:avLst/>
            <a:gdLst>
              <a:gd name="T0" fmla="*/ 2708960 w 955844"/>
              <a:gd name="T1" fmla="*/ 0 h 524933"/>
              <a:gd name="T2" fmla="*/ 0 w 955844"/>
              <a:gd name="T3" fmla="*/ 0 h 524933"/>
              <a:gd name="T4" fmla="*/ 1444755 w 955844"/>
              <a:gd name="T5" fmla="*/ 1479786 h 524933"/>
              <a:gd name="T6" fmla="*/ 2708960 w 955844"/>
              <a:gd name="T7" fmla="*/ 1479786 h 5249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55844" h="524933">
                <a:moveTo>
                  <a:pt x="955844" y="0"/>
                </a:moveTo>
                <a:lnTo>
                  <a:pt x="0" y="0"/>
                </a:lnTo>
                <a:lnTo>
                  <a:pt x="509776" y="524933"/>
                </a:lnTo>
                <a:lnTo>
                  <a:pt x="955844" y="524933"/>
                </a:lnTo>
                <a:lnTo>
                  <a:pt x="955844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txBody>
          <a:bodyPr lIns="91438" tIns="45719" rIns="91438" bIns="45719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MH_SubTitle_2"/>
          <p:cNvSpPr/>
          <p:nvPr>
            <p:custDataLst>
              <p:tags r:id="rId4"/>
            </p:custDataLst>
          </p:nvPr>
        </p:nvSpPr>
        <p:spPr>
          <a:xfrm rot="2750353" flipH="1">
            <a:off x="2640871" y="2720056"/>
            <a:ext cx="2549323" cy="600632"/>
          </a:xfrm>
          <a:custGeom>
            <a:avLst/>
            <a:gdLst>
              <a:gd name="connsiteX0" fmla="*/ 2229641 w 2229641"/>
              <a:gd name="connsiteY0" fmla="*/ 524933 h 524933"/>
              <a:gd name="connsiteX1" fmla="*/ 1719864 w 2229641"/>
              <a:gd name="connsiteY1" fmla="*/ 0 h 524933"/>
              <a:gd name="connsiteX2" fmla="*/ 0 w 2229641"/>
              <a:gd name="connsiteY2" fmla="*/ 0 h 524933"/>
              <a:gd name="connsiteX3" fmla="*/ 509776 w 2229641"/>
              <a:gd name="connsiteY3" fmla="*/ 524933 h 52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9641" h="524933">
                <a:moveTo>
                  <a:pt x="2229641" y="524933"/>
                </a:moveTo>
                <a:lnTo>
                  <a:pt x="1719864" y="0"/>
                </a:lnTo>
                <a:lnTo>
                  <a:pt x="0" y="0"/>
                </a:lnTo>
                <a:lnTo>
                  <a:pt x="509776" y="524933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txBody>
          <a:bodyPr lIns="287993" tIns="45719" rIns="287993" bIns="45719" anchor="ctr"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dirty="0" smtClean="0">
                <a:solidFill>
                  <a:schemeClr val="accent1"/>
                </a:solidFill>
                <a:cs typeface="+mn-ea"/>
                <a:sym typeface="+mn-lt"/>
              </a:rPr>
              <a:t>标题文字</a:t>
            </a:r>
            <a:endParaRPr lang="zh-CN" altLang="en-US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8" name="MH_SubTitle_1"/>
          <p:cNvSpPr/>
          <p:nvPr>
            <p:custDataLst>
              <p:tags r:id="rId5"/>
            </p:custDataLst>
          </p:nvPr>
        </p:nvSpPr>
        <p:spPr>
          <a:xfrm rot="18849647">
            <a:off x="1271207" y="2720056"/>
            <a:ext cx="2549323" cy="600632"/>
          </a:xfrm>
          <a:custGeom>
            <a:avLst/>
            <a:gdLst>
              <a:gd name="connsiteX0" fmla="*/ 1719864 w 2229641"/>
              <a:gd name="connsiteY0" fmla="*/ 0 h 524934"/>
              <a:gd name="connsiteX1" fmla="*/ 2229641 w 2229641"/>
              <a:gd name="connsiteY1" fmla="*/ 524934 h 524934"/>
              <a:gd name="connsiteX2" fmla="*/ 509777 w 2229641"/>
              <a:gd name="connsiteY2" fmla="*/ 524933 h 524934"/>
              <a:gd name="connsiteX3" fmla="*/ 0 w 2229641"/>
              <a:gd name="connsiteY3" fmla="*/ 0 h 52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9641" h="524934">
                <a:moveTo>
                  <a:pt x="1719864" y="0"/>
                </a:moveTo>
                <a:lnTo>
                  <a:pt x="2229641" y="524934"/>
                </a:lnTo>
                <a:lnTo>
                  <a:pt x="509777" y="52493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lIns="287993" tIns="45719" rIns="287993" bIns="45719" anchor="ctr"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dirty="0" smtClean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标题文字</a:t>
            </a:r>
            <a:endParaRPr lang="zh-CN" altLang="en-US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54" name="MH_SubTitle_4"/>
          <p:cNvSpPr/>
          <p:nvPr>
            <p:custDataLst>
              <p:tags r:id="rId6"/>
            </p:custDataLst>
          </p:nvPr>
        </p:nvSpPr>
        <p:spPr bwMode="auto">
          <a:xfrm rot="2750353" flipH="1">
            <a:off x="5376877" y="2720056"/>
            <a:ext cx="2549323" cy="600632"/>
          </a:xfrm>
          <a:custGeom>
            <a:avLst/>
            <a:gdLst>
              <a:gd name="T0" fmla="*/ 4466993 w 2229641"/>
              <a:gd name="T1" fmla="*/ 1047738 h 524933"/>
              <a:gd name="T2" fmla="*/ 3445675 w 2229641"/>
              <a:gd name="T3" fmla="*/ 0 h 524933"/>
              <a:gd name="T4" fmla="*/ 0 w 2229641"/>
              <a:gd name="T5" fmla="*/ 0 h 524933"/>
              <a:gd name="T6" fmla="*/ 1021317 w 2229641"/>
              <a:gd name="T7" fmla="*/ 1047738 h 524933"/>
              <a:gd name="T8" fmla="*/ 0 60000 65536"/>
              <a:gd name="T9" fmla="*/ 0 60000 65536"/>
              <a:gd name="T10" fmla="*/ 0 60000 65536"/>
              <a:gd name="T11" fmla="*/ 0 60000 65536"/>
              <a:gd name="T12" fmla="*/ 0 w 2229641"/>
              <a:gd name="T13" fmla="*/ 0 h 524933"/>
              <a:gd name="T14" fmla="*/ 2229641 w 2229641"/>
              <a:gd name="T15" fmla="*/ 524933 h 5249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9641" h="524933">
                <a:moveTo>
                  <a:pt x="2229641" y="524933"/>
                </a:moveTo>
                <a:lnTo>
                  <a:pt x="1719864" y="0"/>
                </a:lnTo>
                <a:lnTo>
                  <a:pt x="0" y="0"/>
                </a:lnTo>
                <a:lnTo>
                  <a:pt x="509776" y="524933"/>
                </a:lnTo>
                <a:lnTo>
                  <a:pt x="2229641" y="524933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txBody>
          <a:bodyPr lIns="287993" tIns="45719" rIns="287993" bIns="45719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r>
              <a:rPr lang="zh-CN" altLang="en-US" dirty="0" smtClean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标题文字</a:t>
            </a:r>
            <a:endParaRPr lang="en-US" altLang="zh-CN" dirty="0" smtClean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MH_SubTitle_3"/>
          <p:cNvSpPr/>
          <p:nvPr>
            <p:custDataLst>
              <p:tags r:id="rId7"/>
            </p:custDataLst>
          </p:nvPr>
        </p:nvSpPr>
        <p:spPr>
          <a:xfrm rot="18849647">
            <a:off x="4007252" y="2720056"/>
            <a:ext cx="2549323" cy="600632"/>
          </a:xfrm>
          <a:custGeom>
            <a:avLst/>
            <a:gdLst>
              <a:gd name="connsiteX0" fmla="*/ 1719864 w 2229641"/>
              <a:gd name="connsiteY0" fmla="*/ 0 h 524934"/>
              <a:gd name="connsiteX1" fmla="*/ 2229641 w 2229641"/>
              <a:gd name="connsiteY1" fmla="*/ 524934 h 524934"/>
              <a:gd name="connsiteX2" fmla="*/ 509777 w 2229641"/>
              <a:gd name="connsiteY2" fmla="*/ 524933 h 524934"/>
              <a:gd name="connsiteX3" fmla="*/ 0 w 2229641"/>
              <a:gd name="connsiteY3" fmla="*/ 0 h 52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9641" h="524934">
                <a:moveTo>
                  <a:pt x="1719864" y="0"/>
                </a:moveTo>
                <a:lnTo>
                  <a:pt x="2229641" y="524934"/>
                </a:lnTo>
                <a:lnTo>
                  <a:pt x="509777" y="52493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lIns="287993" tIns="45719" rIns="287993" bIns="45719" anchor="ctr"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dirty="0" smtClean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标题文字</a:t>
            </a:r>
            <a:endParaRPr lang="en-US" altLang="zh-CN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MH_Text_1"/>
          <p:cNvSpPr/>
          <p:nvPr>
            <p:custDataLst>
              <p:tags r:id="rId8"/>
            </p:custDataLst>
          </p:nvPr>
        </p:nvSpPr>
        <p:spPr>
          <a:xfrm>
            <a:off x="4355976" y="1320661"/>
            <a:ext cx="1872282" cy="290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accent1"/>
                </a:solidFill>
                <a:cs typeface="+mn-ea"/>
                <a:sym typeface="+mn-lt"/>
              </a:rPr>
              <a:t>点击输入小标题</a:t>
            </a:r>
            <a:endParaRPr lang="en-US" altLang="zh-CN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1" name="MH_Text_1"/>
          <p:cNvSpPr/>
          <p:nvPr>
            <p:custDataLst>
              <p:tags r:id="rId9"/>
            </p:custDataLst>
          </p:nvPr>
        </p:nvSpPr>
        <p:spPr>
          <a:xfrm>
            <a:off x="4368709" y="1636724"/>
            <a:ext cx="2767248" cy="561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  <a:p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2" name="MH_Text_1"/>
          <p:cNvSpPr/>
          <p:nvPr>
            <p:custDataLst>
              <p:tags r:id="rId10"/>
            </p:custDataLst>
          </p:nvPr>
        </p:nvSpPr>
        <p:spPr>
          <a:xfrm>
            <a:off x="827584" y="1334059"/>
            <a:ext cx="1872282" cy="290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accent1"/>
                </a:solidFill>
                <a:cs typeface="+mn-ea"/>
                <a:sym typeface="+mn-lt"/>
              </a:rPr>
              <a:t>点击输入小标题</a:t>
            </a:r>
            <a:endParaRPr lang="en-US" altLang="zh-CN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3" name="MH_Text_1"/>
          <p:cNvSpPr/>
          <p:nvPr>
            <p:custDataLst>
              <p:tags r:id="rId11"/>
            </p:custDataLst>
          </p:nvPr>
        </p:nvSpPr>
        <p:spPr>
          <a:xfrm>
            <a:off x="840317" y="1650140"/>
            <a:ext cx="2767248" cy="561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  <a:p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4" name="MH_Text_1"/>
          <p:cNvSpPr/>
          <p:nvPr>
            <p:custDataLst>
              <p:tags r:id="rId12"/>
            </p:custDataLst>
          </p:nvPr>
        </p:nvSpPr>
        <p:spPr>
          <a:xfrm>
            <a:off x="6012160" y="3854338"/>
            <a:ext cx="1872282" cy="290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accent1"/>
                </a:solidFill>
                <a:cs typeface="+mn-ea"/>
                <a:sym typeface="+mn-lt"/>
              </a:rPr>
              <a:t>点击输入小标题</a:t>
            </a:r>
            <a:endParaRPr lang="en-US" altLang="zh-CN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5" name="MH_Text_1"/>
          <p:cNvSpPr/>
          <p:nvPr>
            <p:custDataLst>
              <p:tags r:id="rId13"/>
            </p:custDataLst>
          </p:nvPr>
        </p:nvSpPr>
        <p:spPr>
          <a:xfrm>
            <a:off x="6024893" y="4170562"/>
            <a:ext cx="2767248" cy="561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  <a:p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6" name="MH_Text_1"/>
          <p:cNvSpPr/>
          <p:nvPr>
            <p:custDataLst>
              <p:tags r:id="rId14"/>
            </p:custDataLst>
          </p:nvPr>
        </p:nvSpPr>
        <p:spPr>
          <a:xfrm>
            <a:off x="2483768" y="3854338"/>
            <a:ext cx="1872282" cy="290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pPr marL="285750" indent="-285750">
              <a:lnSpc>
                <a:spcPct val="120000"/>
              </a:lnSpc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accent1"/>
                </a:solidFill>
                <a:cs typeface="+mn-ea"/>
                <a:sym typeface="+mn-lt"/>
              </a:rPr>
              <a:t>点击输入小标题</a:t>
            </a:r>
            <a:endParaRPr lang="en-US" altLang="zh-CN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7" name="MH_Text_1"/>
          <p:cNvSpPr/>
          <p:nvPr>
            <p:custDataLst>
              <p:tags r:id="rId15"/>
            </p:custDataLst>
          </p:nvPr>
        </p:nvSpPr>
        <p:spPr>
          <a:xfrm>
            <a:off x="2496501" y="4170562"/>
            <a:ext cx="2767248" cy="561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  <a:p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68994" y="115888"/>
            <a:ext cx="7499350" cy="4397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第四部分 请添加您的标题</a:t>
            </a:r>
          </a:p>
        </p:txBody>
      </p:sp>
    </p:spTree>
    <p:custDataLst>
      <p:tags r:id="rId1"/>
    </p:custDataLst>
  </p:cSld>
  <p:clrMapOvr>
    <a:masterClrMapping/>
  </p:clrMapOvr>
  <p:transition spd="slow" advTm="7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  <p:bldP spid="19" grpId="0" animBg="1"/>
      <p:bldP spid="18" grpId="0" animBg="1"/>
      <p:bldP spid="2054" grpId="0" animBg="1"/>
      <p:bldP spid="13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8994" y="115888"/>
            <a:ext cx="7499350" cy="4397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第三部分 请添加您的标题</a:t>
            </a: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1769041" y="2802951"/>
            <a:ext cx="2201863" cy="47792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1600" b="1" kern="0" dirty="0" smtClean="0">
                <a:solidFill>
                  <a:schemeClr val="accent1"/>
                </a:solidFill>
                <a:cs typeface="+mn-ea"/>
                <a:sym typeface="+mn-lt"/>
              </a:rPr>
              <a:t>您的标题文字</a:t>
            </a:r>
            <a:endParaRPr lang="zh-CN" altLang="en-US" sz="1600" b="1" kern="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2125250" y="3366463"/>
            <a:ext cx="1489404" cy="52571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CN" altLang="en-US" sz="1200" kern="0" dirty="0">
                <a:solidFill>
                  <a:schemeClr val="accent1"/>
                </a:solidFill>
                <a:cs typeface="+mn-ea"/>
                <a:sym typeface="+mn-lt"/>
              </a:rPr>
              <a:t>您的内容打在</a:t>
            </a:r>
            <a:r>
              <a:rPr lang="zh-CN" altLang="en-US" sz="1200" kern="0" dirty="0" smtClean="0">
                <a:solidFill>
                  <a:schemeClr val="accent1"/>
                </a:solidFill>
                <a:cs typeface="+mn-ea"/>
                <a:sym typeface="+mn-lt"/>
              </a:rPr>
              <a:t>这里</a:t>
            </a:r>
            <a:endParaRPr lang="en-US" altLang="zh-CN" sz="1200" kern="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 algn="ctr">
              <a:defRPr/>
            </a:pPr>
            <a:r>
              <a:rPr lang="zh-CN" altLang="en-US" sz="1200" kern="0" dirty="0">
                <a:solidFill>
                  <a:schemeClr val="accent1"/>
                </a:solidFill>
                <a:cs typeface="+mn-ea"/>
                <a:sym typeface="+mn-lt"/>
              </a:rPr>
              <a:t>您的内容打在这里</a:t>
            </a:r>
          </a:p>
        </p:txBody>
      </p:sp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5167135" y="2802951"/>
            <a:ext cx="2201863" cy="47792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600" b="1" kern="0" dirty="0">
                <a:solidFill>
                  <a:schemeClr val="accent1"/>
                </a:solidFill>
                <a:cs typeface="+mn-ea"/>
                <a:sym typeface="+mn-lt"/>
              </a:rPr>
              <a:t>您的标题文字</a:t>
            </a:r>
          </a:p>
        </p:txBody>
      </p:sp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5527175" y="3395188"/>
            <a:ext cx="1481783" cy="52571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CN" altLang="en-US" sz="1200" kern="0" dirty="0">
                <a:solidFill>
                  <a:schemeClr val="accent1"/>
                </a:solidFill>
                <a:cs typeface="+mn-ea"/>
                <a:sym typeface="+mn-lt"/>
              </a:rPr>
              <a:t>您的内容打在</a:t>
            </a:r>
            <a:r>
              <a:rPr lang="zh-CN" altLang="en-US" sz="1200" kern="0" dirty="0" smtClean="0">
                <a:solidFill>
                  <a:schemeClr val="accent1"/>
                </a:solidFill>
                <a:cs typeface="+mn-ea"/>
                <a:sym typeface="+mn-lt"/>
              </a:rPr>
              <a:t>这里</a:t>
            </a:r>
            <a:endParaRPr lang="en-US" altLang="zh-CN" sz="1200" kern="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 algn="ctr">
              <a:defRPr/>
            </a:pPr>
            <a:r>
              <a:rPr lang="zh-CN" altLang="en-US" sz="1200" kern="0" dirty="0">
                <a:solidFill>
                  <a:schemeClr val="accent1"/>
                </a:solidFill>
                <a:cs typeface="+mn-ea"/>
                <a:sym typeface="+mn-lt"/>
              </a:rPr>
              <a:t>您的内容打在这里</a:t>
            </a:r>
            <a:endParaRPr lang="zh-CN" altLang="en-US" sz="1600" b="1" kern="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2051720" y="3320535"/>
            <a:ext cx="1712912" cy="0"/>
          </a:xfrm>
          <a:prstGeom prst="line">
            <a:avLst/>
          </a:prstGeom>
          <a:noFill/>
          <a:ln w="19050">
            <a:solidFill>
              <a:schemeClr val="accent1">
                <a:alpha val="50000"/>
              </a:schemeClr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n>
                <a:solidFill>
                  <a:schemeClr val="bg1">
                    <a:lumMod val="65000"/>
                  </a:schemeClr>
                </a:solidFill>
              </a:ln>
              <a:cs typeface="+mn-ea"/>
              <a:sym typeface="+mn-lt"/>
            </a:endParaRP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436097" y="3320535"/>
            <a:ext cx="1712913" cy="0"/>
          </a:xfrm>
          <a:prstGeom prst="line">
            <a:avLst/>
          </a:prstGeom>
          <a:noFill/>
          <a:ln w="19050">
            <a:solidFill>
              <a:schemeClr val="accent1">
                <a:alpha val="50000"/>
              </a:schemeClr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n>
                <a:solidFill>
                  <a:schemeClr val="bg1">
                    <a:lumMod val="65000"/>
                  </a:schemeClr>
                </a:solidFill>
              </a:ln>
              <a:cs typeface="+mn-ea"/>
              <a:sym typeface="+mn-lt"/>
            </a:endParaRPr>
          </a:p>
        </p:txBody>
      </p:sp>
      <p:sp>
        <p:nvSpPr>
          <p:cNvPr id="39" name="圆角矩形 38"/>
          <p:cNvSpPr/>
          <p:nvPr/>
        </p:nvSpPr>
        <p:spPr bwMode="auto">
          <a:xfrm flipH="1">
            <a:off x="1395425" y="1203598"/>
            <a:ext cx="6353175" cy="850106"/>
          </a:xfrm>
          <a:prstGeom prst="roundRect">
            <a:avLst>
              <a:gd name="adj" fmla="val 50000"/>
            </a:avLst>
          </a:prstGeom>
          <a:solidFill>
            <a:schemeClr val="accent1">
              <a:alpha val="20000"/>
            </a:schemeClr>
          </a:soli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TextBox 72"/>
          <p:cNvSpPr txBox="1"/>
          <p:nvPr/>
        </p:nvSpPr>
        <p:spPr bwMode="auto">
          <a:xfrm>
            <a:off x="1806166" y="1354818"/>
            <a:ext cx="55446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1200" kern="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r>
              <a:rPr lang="en-US" altLang="zh-CN" sz="1200" kern="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7308311" y="2749432"/>
            <a:ext cx="1110654" cy="1110191"/>
            <a:chOff x="5243876" y="1093575"/>
            <a:chExt cx="2856309" cy="2855119"/>
          </a:xfrm>
          <a:solidFill>
            <a:schemeClr val="accent1">
              <a:alpha val="50000"/>
            </a:schemeClr>
          </a:solidFill>
        </p:grpSpPr>
        <p:sp>
          <p:nvSpPr>
            <p:cNvPr id="53" name="椭圆 52"/>
            <p:cNvSpPr/>
            <p:nvPr/>
          </p:nvSpPr>
          <p:spPr bwMode="auto">
            <a:xfrm>
              <a:off x="5243876" y="1093575"/>
              <a:ext cx="2856309" cy="2855119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2" name="文本框 20"/>
            <p:cNvSpPr txBox="1">
              <a:spLocks noChangeArrowheads="1"/>
            </p:cNvSpPr>
            <p:nvPr/>
          </p:nvSpPr>
          <p:spPr bwMode="auto">
            <a:xfrm>
              <a:off x="5384946" y="2118230"/>
              <a:ext cx="2585631" cy="87067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 smtClean="0">
                  <a:solidFill>
                    <a:schemeClr val="accent1"/>
                  </a:solidFill>
                  <a:latin typeface="+mn-lt"/>
                  <a:ea typeface="+mn-ea"/>
                  <a:cs typeface="+mn-ea"/>
                  <a:sym typeface="+mn-lt"/>
                </a:rPr>
                <a:t>标题文字</a:t>
              </a:r>
              <a:endParaRPr lang="zh-CN" altLang="en-US" sz="16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87755" y="2749432"/>
            <a:ext cx="1110654" cy="1110191"/>
            <a:chOff x="5243876" y="1093575"/>
            <a:chExt cx="2856309" cy="2855119"/>
          </a:xfrm>
          <a:solidFill>
            <a:schemeClr val="accent1">
              <a:alpha val="50000"/>
            </a:schemeClr>
          </a:solidFill>
        </p:grpSpPr>
        <p:sp>
          <p:nvSpPr>
            <p:cNvPr id="60" name="椭圆 59"/>
            <p:cNvSpPr/>
            <p:nvPr/>
          </p:nvSpPr>
          <p:spPr bwMode="auto">
            <a:xfrm>
              <a:off x="5243876" y="1093575"/>
              <a:ext cx="2856309" cy="2855119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9" name="文本框 20"/>
            <p:cNvSpPr txBox="1">
              <a:spLocks noChangeArrowheads="1"/>
            </p:cNvSpPr>
            <p:nvPr/>
          </p:nvSpPr>
          <p:spPr bwMode="auto">
            <a:xfrm>
              <a:off x="5384946" y="2118230"/>
              <a:ext cx="2585631" cy="87067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 smtClean="0">
                  <a:solidFill>
                    <a:schemeClr val="accent1"/>
                  </a:solidFill>
                  <a:latin typeface="+mn-lt"/>
                  <a:ea typeface="+mn-ea"/>
                  <a:cs typeface="+mn-ea"/>
                  <a:sym typeface="+mn-lt"/>
                </a:rPr>
                <a:t>标题文字</a:t>
              </a:r>
              <a:endParaRPr lang="zh-CN" altLang="en-US" sz="16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3" name="椭圆 32"/>
          <p:cNvSpPr/>
          <p:nvPr/>
        </p:nvSpPr>
        <p:spPr bwMode="auto">
          <a:xfrm>
            <a:off x="4048295" y="2827649"/>
            <a:ext cx="1116000" cy="1116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zh-CN" altLang="en-US" sz="1400" b="1" dirty="0" smtClean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成功经验</a:t>
            </a:r>
            <a:endParaRPr lang="zh-CN" altLang="en-US" sz="1400" b="1" dirty="0"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7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accel="36600" decel="3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300" fill="hold"/>
                                        <p:tgtEl>
                                          <p:spTgt spid="5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mph" presetSubtype="0" accel="36600" decel="3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300" fill="hold"/>
                                        <p:tgtEl>
                                          <p:spTgt spid="4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5" grpId="0" animBg="1"/>
      <p:bldP spid="26" grpId="0" animBg="1"/>
      <p:bldP spid="39" grpId="0" animBg="1"/>
      <p:bldP spid="40" grpId="0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994048" y="1035633"/>
            <a:ext cx="3240000" cy="324000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1014132" y="544295"/>
            <a:ext cx="2700000" cy="119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747191" y="267892"/>
            <a:ext cx="1649643" cy="553996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/>
          <a:p>
            <a:pPr algn="ctr">
              <a:defRPr/>
            </a:pPr>
            <a:r>
              <a:rPr lang="zh-CN" altLang="en-US" sz="3000" b="1" spc="150" dirty="0">
                <a:solidFill>
                  <a:schemeClr val="accent1"/>
                </a:solidFill>
                <a:cs typeface="+mn-ea"/>
                <a:sym typeface="+mn-lt"/>
              </a:rPr>
              <a:t>前 言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990000" y="4661299"/>
            <a:ext cx="7164000" cy="119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383361" y="1030822"/>
            <a:ext cx="3717032" cy="3240000"/>
          </a:xfrm>
          <a:prstGeom prst="rect">
            <a:avLst/>
          </a:prstGeom>
          <a:solidFill>
            <a:srgbClr val="FFCC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400352" y="544295"/>
            <a:ext cx="2700000" cy="119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 flipH="1">
            <a:off x="1012048" y="1053633"/>
            <a:ext cx="3204000" cy="3204000"/>
          </a:xfrm>
          <a:prstGeom prst="rect">
            <a:avLst/>
          </a:prstGeom>
          <a:blipFill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4549741" y="1707691"/>
            <a:ext cx="3334655" cy="235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tIns="45716" rIns="91432" bIns="45716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       回顾这一年的工作，我在公司领导及各位同事的支持与帮助下，严格要求自己，按照公司的要求，较好地完成了自己的本职工作</a:t>
            </a:r>
            <a:r>
              <a:rPr lang="zh-CN" altLang="en-US" sz="1400" b="1" dirty="0">
                <a:solidFill>
                  <a:schemeClr val="accent1"/>
                </a:solidFill>
                <a:cs typeface="+mn-ea"/>
                <a:sym typeface="+mn-lt"/>
              </a:rPr>
              <a:t>。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通过半年来的学习与工作，工作模式上有了新的突破，工作方式有了较大的改变，现将一年来的工作情况总结如下：</a:t>
            </a:r>
          </a:p>
        </p:txBody>
      </p:sp>
      <p:sp>
        <p:nvSpPr>
          <p:cNvPr id="14" name="矩形 13"/>
          <p:cNvSpPr/>
          <p:nvPr/>
        </p:nvSpPr>
        <p:spPr>
          <a:xfrm>
            <a:off x="4381592" y="1030820"/>
            <a:ext cx="37188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2297" y="1118635"/>
            <a:ext cx="2256008" cy="323163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pPr algn="ctr">
              <a:defRPr/>
            </a:pPr>
            <a:r>
              <a:rPr lang="zh-CN" altLang="en-US" sz="1500" b="1" spc="300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点此添加标题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4572000" y="1225566"/>
            <a:ext cx="214314" cy="160736"/>
            <a:chOff x="4572000" y="1785925"/>
            <a:chExt cx="357190" cy="357191"/>
          </a:xfrm>
          <a:solidFill>
            <a:schemeClr val="bg1"/>
          </a:solidFill>
        </p:grpSpPr>
        <p:sp>
          <p:nvSpPr>
            <p:cNvPr id="17" name="燕尾形 16"/>
            <p:cNvSpPr/>
            <p:nvPr/>
          </p:nvSpPr>
          <p:spPr>
            <a:xfrm flipH="1">
              <a:off x="4714876" y="1785925"/>
              <a:ext cx="214314" cy="321471"/>
            </a:xfrm>
            <a:prstGeom prst="chevr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8" name="等腰三角形 17"/>
            <p:cNvSpPr/>
            <p:nvPr/>
          </p:nvSpPr>
          <p:spPr>
            <a:xfrm>
              <a:off x="4572000" y="2000240"/>
              <a:ext cx="165736" cy="142876"/>
            </a:xfrm>
            <a:prstGeom prst="triangl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 flipH="1">
            <a:off x="7526038" y="1225566"/>
            <a:ext cx="214314" cy="160736"/>
            <a:chOff x="4572000" y="1785925"/>
            <a:chExt cx="357190" cy="357191"/>
          </a:xfrm>
          <a:solidFill>
            <a:schemeClr val="bg1"/>
          </a:solidFill>
        </p:grpSpPr>
        <p:sp>
          <p:nvSpPr>
            <p:cNvPr id="20" name="燕尾形 19"/>
            <p:cNvSpPr/>
            <p:nvPr/>
          </p:nvSpPr>
          <p:spPr>
            <a:xfrm flipH="1">
              <a:off x="4714876" y="1785925"/>
              <a:ext cx="214314" cy="321471"/>
            </a:xfrm>
            <a:prstGeom prst="chevr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等腰三角形 20"/>
            <p:cNvSpPr/>
            <p:nvPr/>
          </p:nvSpPr>
          <p:spPr>
            <a:xfrm>
              <a:off x="4572000" y="2000240"/>
              <a:ext cx="165736" cy="142876"/>
            </a:xfrm>
            <a:prstGeom prst="triangl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8000">
        <p14:vortex dir="r"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10" grpId="0" animBg="1"/>
      <p:bldP spid="12" grpId="0" animBg="1"/>
      <p:bldP spid="13" grpId="0"/>
      <p:bldP spid="14" grpId="0" animBg="1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8994" y="115888"/>
            <a:ext cx="7499350" cy="4397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第四部分 请添加您的标题</a:t>
            </a: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1039989" y="1720504"/>
            <a:ext cx="158779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fontAlgn="base" hangingPunct="1">
              <a:lnSpc>
                <a:spcPct val="120000"/>
              </a:lnSpc>
              <a:buClrTx/>
              <a:buSzTx/>
            </a:pPr>
            <a:r>
              <a:rPr lang="zh-CN" altLang="en-US" sz="1200" dirty="0" smtClean="0">
                <a:solidFill>
                  <a:schemeClr val="accent1"/>
                </a:solidFill>
                <a:cs typeface="+mn-ea"/>
                <a:sym typeface="+mn-lt"/>
              </a:rPr>
              <a:t>单击</a:t>
            </a: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此处添加文字</a:t>
            </a:r>
          </a:p>
          <a:p>
            <a:pPr eaLnBrk="1" fontAlgn="base" hangingPunct="1">
              <a:lnSpc>
                <a:spcPct val="120000"/>
              </a:lnSpc>
              <a:buClrTx/>
              <a:buSzTx/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单击此处添加</a:t>
            </a:r>
            <a:r>
              <a:rPr lang="zh-CN" altLang="en-US" sz="1200" dirty="0" smtClean="0">
                <a:solidFill>
                  <a:schemeClr val="accent1"/>
                </a:solidFill>
                <a:cs typeface="+mn-ea"/>
                <a:sym typeface="+mn-lt"/>
              </a:rPr>
              <a:t>文字</a:t>
            </a:r>
            <a:endParaRPr lang="zh-CN" altLang="en-US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1039989" y="1419622"/>
            <a:ext cx="1587797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fontAlgn="base" hangingPunct="1">
              <a:lnSpc>
                <a:spcPct val="120000"/>
              </a:lnSpc>
              <a:buClrTx/>
              <a:buSzTx/>
            </a:pPr>
            <a:r>
              <a:rPr lang="zh-CN" altLang="en-US" sz="1600" b="1" dirty="0" smtClean="0">
                <a:solidFill>
                  <a:schemeClr val="accent1"/>
                </a:solidFill>
                <a:cs typeface="+mn-ea"/>
                <a:sym typeface="+mn-lt"/>
              </a:rPr>
              <a:t>点击添加文本</a:t>
            </a:r>
            <a:endParaRPr lang="zh-CN" altLang="en-US" sz="1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" name="椭圆 11"/>
          <p:cNvSpPr/>
          <p:nvPr/>
        </p:nvSpPr>
        <p:spPr>
          <a:xfrm rot="10800000">
            <a:off x="1339469" y="2322934"/>
            <a:ext cx="948873" cy="1143356"/>
          </a:xfrm>
          <a:custGeom>
            <a:avLst/>
            <a:gdLst/>
            <a:ahLst/>
            <a:cxnLst/>
            <a:rect l="l" t="t" r="r" b="b"/>
            <a:pathLst>
              <a:path w="1845204" h="2223400">
                <a:moveTo>
                  <a:pt x="922602" y="0"/>
                </a:moveTo>
                <a:cubicBezTo>
                  <a:pt x="1432141" y="0"/>
                  <a:pt x="1845204" y="413063"/>
                  <a:pt x="1845204" y="922602"/>
                </a:cubicBezTo>
                <a:cubicBezTo>
                  <a:pt x="1845204" y="1147299"/>
                  <a:pt x="1764878" y="1353235"/>
                  <a:pt x="1628134" y="1510557"/>
                </a:cubicBezTo>
                <a:lnTo>
                  <a:pt x="1635445" y="1510557"/>
                </a:lnTo>
                <a:lnTo>
                  <a:pt x="1593653" y="1552349"/>
                </a:lnTo>
                <a:cubicBezTo>
                  <a:pt x="1581994" y="1568184"/>
                  <a:pt x="1568184" y="1581994"/>
                  <a:pt x="1552350" y="1593652"/>
                </a:cubicBezTo>
                <a:lnTo>
                  <a:pt x="922602" y="2223400"/>
                </a:lnTo>
                <a:lnTo>
                  <a:pt x="292852" y="1593650"/>
                </a:lnTo>
                <a:cubicBezTo>
                  <a:pt x="277019" y="1581993"/>
                  <a:pt x="263211" y="1568185"/>
                  <a:pt x="251554" y="1552352"/>
                </a:cubicBezTo>
                <a:lnTo>
                  <a:pt x="209759" y="1510557"/>
                </a:lnTo>
                <a:lnTo>
                  <a:pt x="217070" y="1510557"/>
                </a:lnTo>
                <a:cubicBezTo>
                  <a:pt x="80326" y="1353235"/>
                  <a:pt x="0" y="1147299"/>
                  <a:pt x="0" y="922602"/>
                </a:cubicBezTo>
                <a:cubicBezTo>
                  <a:pt x="0" y="413063"/>
                  <a:pt x="413063" y="0"/>
                  <a:pt x="922602" y="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椭圆 11"/>
          <p:cNvSpPr/>
          <p:nvPr/>
        </p:nvSpPr>
        <p:spPr>
          <a:xfrm>
            <a:off x="3065113" y="2322934"/>
            <a:ext cx="948873" cy="1143356"/>
          </a:xfrm>
          <a:custGeom>
            <a:avLst/>
            <a:gdLst/>
            <a:ahLst/>
            <a:cxnLst/>
            <a:rect l="l" t="t" r="r" b="b"/>
            <a:pathLst>
              <a:path w="1845204" h="2223400">
                <a:moveTo>
                  <a:pt x="922602" y="0"/>
                </a:moveTo>
                <a:cubicBezTo>
                  <a:pt x="1432141" y="0"/>
                  <a:pt x="1845204" y="413063"/>
                  <a:pt x="1845204" y="922602"/>
                </a:cubicBezTo>
                <a:cubicBezTo>
                  <a:pt x="1845204" y="1147299"/>
                  <a:pt x="1764878" y="1353235"/>
                  <a:pt x="1628134" y="1510557"/>
                </a:cubicBezTo>
                <a:lnTo>
                  <a:pt x="1635445" y="1510557"/>
                </a:lnTo>
                <a:lnTo>
                  <a:pt x="1593653" y="1552349"/>
                </a:lnTo>
                <a:cubicBezTo>
                  <a:pt x="1581994" y="1568184"/>
                  <a:pt x="1568184" y="1581994"/>
                  <a:pt x="1552350" y="1593652"/>
                </a:cubicBezTo>
                <a:lnTo>
                  <a:pt x="922602" y="2223400"/>
                </a:lnTo>
                <a:lnTo>
                  <a:pt x="292852" y="1593650"/>
                </a:lnTo>
                <a:cubicBezTo>
                  <a:pt x="277019" y="1581993"/>
                  <a:pt x="263211" y="1568185"/>
                  <a:pt x="251554" y="1552352"/>
                </a:cubicBezTo>
                <a:lnTo>
                  <a:pt x="209759" y="1510557"/>
                </a:lnTo>
                <a:lnTo>
                  <a:pt x="217070" y="1510557"/>
                </a:lnTo>
                <a:cubicBezTo>
                  <a:pt x="80326" y="1353235"/>
                  <a:pt x="0" y="1147299"/>
                  <a:pt x="0" y="922602"/>
                </a:cubicBezTo>
                <a:cubicBezTo>
                  <a:pt x="0" y="413063"/>
                  <a:pt x="413063" y="0"/>
                  <a:pt x="922602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椭圆 11"/>
          <p:cNvSpPr/>
          <p:nvPr/>
        </p:nvSpPr>
        <p:spPr>
          <a:xfrm>
            <a:off x="6660407" y="2322934"/>
            <a:ext cx="948873" cy="1143356"/>
          </a:xfrm>
          <a:custGeom>
            <a:avLst/>
            <a:gdLst/>
            <a:ahLst/>
            <a:cxnLst/>
            <a:rect l="l" t="t" r="r" b="b"/>
            <a:pathLst>
              <a:path w="1845204" h="2223400">
                <a:moveTo>
                  <a:pt x="922602" y="0"/>
                </a:moveTo>
                <a:cubicBezTo>
                  <a:pt x="1432141" y="0"/>
                  <a:pt x="1845204" y="413063"/>
                  <a:pt x="1845204" y="922602"/>
                </a:cubicBezTo>
                <a:cubicBezTo>
                  <a:pt x="1845204" y="1147299"/>
                  <a:pt x="1764878" y="1353235"/>
                  <a:pt x="1628134" y="1510557"/>
                </a:cubicBezTo>
                <a:lnTo>
                  <a:pt x="1635445" y="1510557"/>
                </a:lnTo>
                <a:lnTo>
                  <a:pt x="1593653" y="1552349"/>
                </a:lnTo>
                <a:cubicBezTo>
                  <a:pt x="1581994" y="1568184"/>
                  <a:pt x="1568184" y="1581994"/>
                  <a:pt x="1552350" y="1593652"/>
                </a:cubicBezTo>
                <a:lnTo>
                  <a:pt x="922602" y="2223400"/>
                </a:lnTo>
                <a:lnTo>
                  <a:pt x="292852" y="1593650"/>
                </a:lnTo>
                <a:cubicBezTo>
                  <a:pt x="277019" y="1581993"/>
                  <a:pt x="263211" y="1568185"/>
                  <a:pt x="251554" y="1552352"/>
                </a:cubicBezTo>
                <a:lnTo>
                  <a:pt x="209759" y="1510557"/>
                </a:lnTo>
                <a:lnTo>
                  <a:pt x="217070" y="1510557"/>
                </a:lnTo>
                <a:cubicBezTo>
                  <a:pt x="80326" y="1353235"/>
                  <a:pt x="0" y="1147299"/>
                  <a:pt x="0" y="922602"/>
                </a:cubicBezTo>
                <a:cubicBezTo>
                  <a:pt x="0" y="413063"/>
                  <a:pt x="413063" y="0"/>
                  <a:pt x="922602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 rot="10800000">
            <a:off x="4862788" y="2322934"/>
            <a:ext cx="948873" cy="1143356"/>
          </a:xfrm>
          <a:custGeom>
            <a:avLst/>
            <a:gdLst/>
            <a:ahLst/>
            <a:cxnLst/>
            <a:rect l="l" t="t" r="r" b="b"/>
            <a:pathLst>
              <a:path w="1845204" h="2223400">
                <a:moveTo>
                  <a:pt x="922602" y="0"/>
                </a:moveTo>
                <a:cubicBezTo>
                  <a:pt x="1432141" y="0"/>
                  <a:pt x="1845204" y="413063"/>
                  <a:pt x="1845204" y="922602"/>
                </a:cubicBezTo>
                <a:cubicBezTo>
                  <a:pt x="1845204" y="1147299"/>
                  <a:pt x="1764878" y="1353235"/>
                  <a:pt x="1628134" y="1510557"/>
                </a:cubicBezTo>
                <a:lnTo>
                  <a:pt x="1635445" y="1510557"/>
                </a:lnTo>
                <a:lnTo>
                  <a:pt x="1593653" y="1552349"/>
                </a:lnTo>
                <a:cubicBezTo>
                  <a:pt x="1581994" y="1568184"/>
                  <a:pt x="1568184" y="1581994"/>
                  <a:pt x="1552350" y="1593652"/>
                </a:cubicBezTo>
                <a:lnTo>
                  <a:pt x="922602" y="2223400"/>
                </a:lnTo>
                <a:lnTo>
                  <a:pt x="292852" y="1593650"/>
                </a:lnTo>
                <a:cubicBezTo>
                  <a:pt x="277019" y="1581993"/>
                  <a:pt x="263211" y="1568185"/>
                  <a:pt x="251554" y="1552352"/>
                </a:cubicBezTo>
                <a:lnTo>
                  <a:pt x="209759" y="1510557"/>
                </a:lnTo>
                <a:lnTo>
                  <a:pt x="217070" y="1510557"/>
                </a:lnTo>
                <a:cubicBezTo>
                  <a:pt x="80326" y="1353235"/>
                  <a:pt x="0" y="1147299"/>
                  <a:pt x="0" y="922602"/>
                </a:cubicBezTo>
                <a:cubicBezTo>
                  <a:pt x="0" y="413063"/>
                  <a:pt x="413063" y="0"/>
                  <a:pt x="922602" y="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61873" y="260238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3600" b="1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83680" y="2545237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  <a:cs typeface="+mn-ea"/>
                <a:sym typeface="+mn-lt"/>
              </a:rPr>
              <a:t>2</a:t>
            </a:r>
            <a:endParaRPr lang="zh-CN" altLang="en-US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85156" y="260238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3600" b="1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69585" y="2514331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  <a:cs typeface="+mn-ea"/>
                <a:sym typeface="+mn-lt"/>
              </a:rPr>
              <a:t>4</a:t>
            </a:r>
            <a:endParaRPr lang="zh-CN" altLang="en-US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701216" y="1720504"/>
            <a:ext cx="158779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fontAlgn="base" hangingPunct="1">
              <a:lnSpc>
                <a:spcPct val="120000"/>
              </a:lnSpc>
              <a:buClrTx/>
              <a:buSzTx/>
            </a:pPr>
            <a:r>
              <a:rPr lang="zh-CN" altLang="en-US" sz="1200" dirty="0" smtClean="0">
                <a:solidFill>
                  <a:schemeClr val="accent1"/>
                </a:solidFill>
                <a:cs typeface="+mn-ea"/>
                <a:sym typeface="+mn-lt"/>
              </a:rPr>
              <a:t>单击</a:t>
            </a: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此处添加文字</a:t>
            </a:r>
          </a:p>
          <a:p>
            <a:pPr eaLnBrk="1" fontAlgn="base" hangingPunct="1">
              <a:lnSpc>
                <a:spcPct val="120000"/>
              </a:lnSpc>
              <a:buClrTx/>
              <a:buSzTx/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单击此处添加</a:t>
            </a:r>
            <a:r>
              <a:rPr lang="zh-CN" altLang="en-US" sz="1200" dirty="0" smtClean="0">
                <a:solidFill>
                  <a:schemeClr val="accent1"/>
                </a:solidFill>
                <a:cs typeface="+mn-ea"/>
                <a:sym typeface="+mn-lt"/>
              </a:rPr>
              <a:t>文字</a:t>
            </a:r>
            <a:endParaRPr lang="zh-CN" altLang="en-US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4701216" y="1419622"/>
            <a:ext cx="1587797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zh-CN" altLang="en-US" sz="1600" b="1" dirty="0">
                <a:solidFill>
                  <a:schemeClr val="accent1"/>
                </a:solidFill>
                <a:cs typeface="+mn-ea"/>
                <a:sym typeface="+mn-lt"/>
              </a:rPr>
              <a:t>点击添加文本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2851648" y="3952751"/>
            <a:ext cx="158779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fontAlgn="base" hangingPunct="1">
              <a:lnSpc>
                <a:spcPct val="120000"/>
              </a:lnSpc>
              <a:buClrTx/>
              <a:buSzTx/>
            </a:pPr>
            <a:r>
              <a:rPr lang="zh-CN" altLang="en-US" sz="1200" dirty="0" smtClean="0">
                <a:solidFill>
                  <a:schemeClr val="accent1"/>
                </a:solidFill>
                <a:cs typeface="+mn-ea"/>
                <a:sym typeface="+mn-lt"/>
              </a:rPr>
              <a:t>单击</a:t>
            </a: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此处添加文字</a:t>
            </a:r>
          </a:p>
          <a:p>
            <a:pPr eaLnBrk="1" fontAlgn="base" hangingPunct="1">
              <a:lnSpc>
                <a:spcPct val="120000"/>
              </a:lnSpc>
              <a:buClrTx/>
              <a:buSzTx/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单击此处添加</a:t>
            </a:r>
            <a:r>
              <a:rPr lang="zh-CN" altLang="en-US" sz="1200" dirty="0" smtClean="0">
                <a:solidFill>
                  <a:schemeClr val="accent1"/>
                </a:solidFill>
                <a:cs typeface="+mn-ea"/>
                <a:sym typeface="+mn-lt"/>
              </a:rPr>
              <a:t>文字</a:t>
            </a:r>
            <a:endParaRPr lang="zh-CN" altLang="en-US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2851634" y="3651868"/>
            <a:ext cx="1819471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zh-CN" altLang="en-US" sz="1600" b="1" dirty="0">
                <a:solidFill>
                  <a:schemeClr val="accent1"/>
                </a:solidFill>
                <a:cs typeface="+mn-ea"/>
                <a:sym typeface="+mn-lt"/>
              </a:rPr>
              <a:t>点击添加文本</a:t>
            </a: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6512597" y="3952751"/>
            <a:ext cx="158779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fontAlgn="base" hangingPunct="1">
              <a:lnSpc>
                <a:spcPct val="120000"/>
              </a:lnSpc>
              <a:buClrTx/>
              <a:buSzTx/>
            </a:pPr>
            <a:r>
              <a:rPr lang="zh-CN" altLang="en-US" sz="1200" dirty="0" smtClean="0">
                <a:solidFill>
                  <a:schemeClr val="accent1"/>
                </a:solidFill>
                <a:cs typeface="+mn-ea"/>
                <a:sym typeface="+mn-lt"/>
              </a:rPr>
              <a:t>单击</a:t>
            </a: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此处添加文字</a:t>
            </a:r>
          </a:p>
          <a:p>
            <a:pPr eaLnBrk="1" fontAlgn="base" hangingPunct="1">
              <a:lnSpc>
                <a:spcPct val="120000"/>
              </a:lnSpc>
              <a:buClrTx/>
              <a:buSzTx/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单击此处添加</a:t>
            </a:r>
            <a:r>
              <a:rPr lang="zh-CN" altLang="en-US" sz="1200" dirty="0" smtClean="0">
                <a:solidFill>
                  <a:schemeClr val="accent1"/>
                </a:solidFill>
                <a:cs typeface="+mn-ea"/>
                <a:sym typeface="+mn-lt"/>
              </a:rPr>
              <a:t>文字</a:t>
            </a:r>
            <a:endParaRPr lang="zh-CN" altLang="en-US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6512597" y="3651868"/>
            <a:ext cx="1587797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zh-CN" altLang="en-US" sz="1600" b="1" dirty="0">
                <a:solidFill>
                  <a:schemeClr val="accent1"/>
                </a:solidFill>
                <a:cs typeface="+mn-ea"/>
                <a:sym typeface="+mn-lt"/>
              </a:rPr>
              <a:t>点击添加文本</a:t>
            </a:r>
          </a:p>
        </p:txBody>
      </p:sp>
    </p:spTree>
  </p:cSld>
  <p:clrMapOvr>
    <a:masterClrMapping/>
  </p:clrMapOvr>
  <p:transition spd="slow" advTm="5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3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3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3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8" grpId="0" animBg="1"/>
      <p:bldP spid="9" grpId="0" animBg="1"/>
      <p:bldP spid="12" grpId="0" animBg="1"/>
      <p:bldP spid="17" grpId="0"/>
      <p:bldP spid="18" grpId="0"/>
      <p:bldP spid="19" grpId="0"/>
      <p:bldP spid="21" grpId="0"/>
      <p:bldP spid="23" grpId="0"/>
      <p:bldP spid="24" grpId="0"/>
      <p:bldP spid="27" grpId="0"/>
      <p:bldP spid="28" grpId="0"/>
      <p:bldP spid="29" grpId="0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7804" y="1539569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 spc="-150">
                <a:gradFill flip="none" rotWithShape="1">
                  <a:gsLst>
                    <a:gs pos="0">
                      <a:srgbClr val="FFC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9600" b="0" dirty="0" smtClean="0">
                <a:solidFill>
                  <a:srgbClr val="FFCC00"/>
                </a:solidFill>
                <a:effectLst/>
                <a:latin typeface="Impact" panose="020B0806030902050204" pitchFamily="34" charset="0"/>
                <a:ea typeface="+mn-ea"/>
                <a:cs typeface="+mn-ea"/>
                <a:sym typeface="+mn-lt"/>
              </a:rPr>
              <a:t>05</a:t>
            </a:r>
            <a:endParaRPr lang="zh-CN" altLang="en-US" sz="9600" b="0" dirty="0">
              <a:solidFill>
                <a:srgbClr val="FFCC00"/>
              </a:solidFill>
              <a:effectLst/>
              <a:latin typeface="Impact" panose="020B0806030902050204" pitchFamily="34" charset="0"/>
              <a:ea typeface="+mn-ea"/>
              <a:cs typeface="+mn-ea"/>
              <a:sym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5180" y="3570624"/>
            <a:ext cx="3163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spc="300" dirty="0" smtClean="0">
                <a:solidFill>
                  <a:schemeClr val="accent1"/>
                </a:solidFill>
                <a:cs typeface="+mn-ea"/>
                <a:sym typeface="+mn-lt"/>
              </a:rPr>
              <a:t>请添加您的标题</a:t>
            </a:r>
            <a:endParaRPr lang="zh-CN" altLang="en-US" sz="2000" b="1" spc="3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39752" y="3507854"/>
            <a:ext cx="4464496" cy="0"/>
          </a:xfrm>
          <a:prstGeom prst="line">
            <a:avLst/>
          </a:prstGeom>
          <a:ln>
            <a:solidFill>
              <a:srgbClr val="FFCC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334898" y="4033504"/>
            <a:ext cx="4464496" cy="0"/>
          </a:xfrm>
          <a:prstGeom prst="line">
            <a:avLst/>
          </a:prstGeom>
          <a:ln>
            <a:solidFill>
              <a:srgbClr val="FFCC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noFill/>
          <a:ln w="19050">
            <a:solidFill>
              <a:srgbClr val="FFCC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5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3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6" dur="100" fill="hold"/>
                                        <p:tgtEl>
                                          <p:spTgt spid="1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3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6" dur="100" fill="hold"/>
                                        <p:tgtEl>
                                          <p:spTgt spid="1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3000" fill="hold" grpId="1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4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  <p:bldP spid="11" grpId="0"/>
      <p:bldP spid="19" grpId="0"/>
      <p:bldP spid="19" grpId="1"/>
      <p:bldP spid="27" grpId="0" animBg="1"/>
      <p:bldP spid="2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H_SubTitle_1"/>
          <p:cNvSpPr/>
          <p:nvPr/>
        </p:nvSpPr>
        <p:spPr>
          <a:xfrm>
            <a:off x="841378" y="2389021"/>
            <a:ext cx="2381250" cy="2199085"/>
          </a:xfrm>
          <a:custGeom>
            <a:avLst/>
            <a:gdLst>
              <a:gd name="connsiteX0" fmla="*/ 0 w 2380342"/>
              <a:gd name="connsiteY0" fmla="*/ 0 h 2931886"/>
              <a:gd name="connsiteX1" fmla="*/ 2380342 w 2380342"/>
              <a:gd name="connsiteY1" fmla="*/ 0 h 2931886"/>
              <a:gd name="connsiteX2" fmla="*/ 2380342 w 2380342"/>
              <a:gd name="connsiteY2" fmla="*/ 2868521 h 2931886"/>
              <a:gd name="connsiteX3" fmla="*/ 2316977 w 2380342"/>
              <a:gd name="connsiteY3" fmla="*/ 2931886 h 2931886"/>
              <a:gd name="connsiteX4" fmla="*/ 63365 w 2380342"/>
              <a:gd name="connsiteY4" fmla="*/ 2931886 h 2931886"/>
              <a:gd name="connsiteX5" fmla="*/ 0 w 2380342"/>
              <a:gd name="connsiteY5" fmla="*/ 2868521 h 293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0342" h="2931886">
                <a:moveTo>
                  <a:pt x="0" y="0"/>
                </a:moveTo>
                <a:lnTo>
                  <a:pt x="2380342" y="0"/>
                </a:lnTo>
                <a:lnTo>
                  <a:pt x="2380342" y="2868521"/>
                </a:lnTo>
                <a:cubicBezTo>
                  <a:pt x="2380342" y="2903517"/>
                  <a:pt x="2351973" y="2931886"/>
                  <a:pt x="2316977" y="2931886"/>
                </a:cubicBezTo>
                <a:lnTo>
                  <a:pt x="63365" y="2931886"/>
                </a:lnTo>
                <a:cubicBezTo>
                  <a:pt x="28369" y="2931886"/>
                  <a:pt x="0" y="2903517"/>
                  <a:pt x="0" y="2868521"/>
                </a:cubicBezTo>
                <a:close/>
              </a:path>
            </a:pathLst>
          </a:custGeom>
          <a:solidFill>
            <a:schemeClr val="accent1">
              <a:alpha val="44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143981" anchor="b">
            <a:normAutofit/>
          </a:bodyPr>
          <a:lstStyle/>
          <a:p>
            <a:pPr algn="ctr">
              <a:defRPr/>
            </a:pPr>
            <a:r>
              <a:rPr lang="zh-CN" altLang="en-US" sz="2000" b="1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项目一</a:t>
            </a:r>
          </a:p>
        </p:txBody>
      </p:sp>
      <p:sp>
        <p:nvSpPr>
          <p:cNvPr id="20" name="MH_Picture_1"/>
          <p:cNvSpPr/>
          <p:nvPr/>
        </p:nvSpPr>
        <p:spPr>
          <a:xfrm>
            <a:off x="947750" y="2486487"/>
            <a:ext cx="2168525" cy="1512000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MH_SubTitle_2"/>
          <p:cNvSpPr/>
          <p:nvPr/>
        </p:nvSpPr>
        <p:spPr>
          <a:xfrm>
            <a:off x="3394075" y="2389021"/>
            <a:ext cx="2381250" cy="2199085"/>
          </a:xfrm>
          <a:custGeom>
            <a:avLst/>
            <a:gdLst>
              <a:gd name="connsiteX0" fmla="*/ 0 w 2380342"/>
              <a:gd name="connsiteY0" fmla="*/ 0 h 2931886"/>
              <a:gd name="connsiteX1" fmla="*/ 2380342 w 2380342"/>
              <a:gd name="connsiteY1" fmla="*/ 0 h 2931886"/>
              <a:gd name="connsiteX2" fmla="*/ 2380342 w 2380342"/>
              <a:gd name="connsiteY2" fmla="*/ 2868521 h 2931886"/>
              <a:gd name="connsiteX3" fmla="*/ 2316977 w 2380342"/>
              <a:gd name="connsiteY3" fmla="*/ 2931886 h 2931886"/>
              <a:gd name="connsiteX4" fmla="*/ 63365 w 2380342"/>
              <a:gd name="connsiteY4" fmla="*/ 2931886 h 2931886"/>
              <a:gd name="connsiteX5" fmla="*/ 0 w 2380342"/>
              <a:gd name="connsiteY5" fmla="*/ 2868521 h 293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0342" h="2931886">
                <a:moveTo>
                  <a:pt x="0" y="0"/>
                </a:moveTo>
                <a:lnTo>
                  <a:pt x="2380342" y="0"/>
                </a:lnTo>
                <a:lnTo>
                  <a:pt x="2380342" y="2868521"/>
                </a:lnTo>
                <a:cubicBezTo>
                  <a:pt x="2380342" y="2903517"/>
                  <a:pt x="2351973" y="2931886"/>
                  <a:pt x="2316977" y="2931886"/>
                </a:cubicBezTo>
                <a:lnTo>
                  <a:pt x="63365" y="2931886"/>
                </a:lnTo>
                <a:cubicBezTo>
                  <a:pt x="28369" y="2931886"/>
                  <a:pt x="0" y="2903517"/>
                  <a:pt x="0" y="2868521"/>
                </a:cubicBezTo>
                <a:close/>
              </a:path>
            </a:pathLst>
          </a:custGeom>
          <a:solidFill>
            <a:schemeClr val="accent1">
              <a:alpha val="44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143981" anchor="b">
            <a:normAutofit/>
          </a:bodyPr>
          <a:lstStyle/>
          <a:p>
            <a:pPr algn="ctr"/>
            <a:r>
              <a:rPr lang="zh-CN" altLang="en-US" sz="2000" b="1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项目二</a:t>
            </a:r>
          </a:p>
        </p:txBody>
      </p:sp>
      <p:sp>
        <p:nvSpPr>
          <p:cNvPr id="24" name="MH_Picture_2"/>
          <p:cNvSpPr/>
          <p:nvPr/>
        </p:nvSpPr>
        <p:spPr>
          <a:xfrm>
            <a:off x="3500469" y="2486487"/>
            <a:ext cx="2168525" cy="1512000"/>
          </a:xfrm>
          <a:prstGeom prst="rect">
            <a:avLst/>
          </a:prstGeom>
          <a:blipFill dpi="0" rotWithShape="1">
            <a:blip r:embed="rId6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MH_SubTitle_3"/>
          <p:cNvSpPr/>
          <p:nvPr/>
        </p:nvSpPr>
        <p:spPr>
          <a:xfrm>
            <a:off x="5948365" y="2389021"/>
            <a:ext cx="2379662" cy="2199085"/>
          </a:xfrm>
          <a:custGeom>
            <a:avLst/>
            <a:gdLst>
              <a:gd name="connsiteX0" fmla="*/ 0 w 2380342"/>
              <a:gd name="connsiteY0" fmla="*/ 0 h 2931886"/>
              <a:gd name="connsiteX1" fmla="*/ 2380342 w 2380342"/>
              <a:gd name="connsiteY1" fmla="*/ 0 h 2931886"/>
              <a:gd name="connsiteX2" fmla="*/ 2380342 w 2380342"/>
              <a:gd name="connsiteY2" fmla="*/ 2868521 h 2931886"/>
              <a:gd name="connsiteX3" fmla="*/ 2316977 w 2380342"/>
              <a:gd name="connsiteY3" fmla="*/ 2931886 h 2931886"/>
              <a:gd name="connsiteX4" fmla="*/ 63365 w 2380342"/>
              <a:gd name="connsiteY4" fmla="*/ 2931886 h 2931886"/>
              <a:gd name="connsiteX5" fmla="*/ 0 w 2380342"/>
              <a:gd name="connsiteY5" fmla="*/ 2868521 h 293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0342" h="2931886">
                <a:moveTo>
                  <a:pt x="0" y="0"/>
                </a:moveTo>
                <a:lnTo>
                  <a:pt x="2380342" y="0"/>
                </a:lnTo>
                <a:lnTo>
                  <a:pt x="2380342" y="2868521"/>
                </a:lnTo>
                <a:cubicBezTo>
                  <a:pt x="2380342" y="2903517"/>
                  <a:pt x="2351973" y="2931886"/>
                  <a:pt x="2316977" y="2931886"/>
                </a:cubicBezTo>
                <a:lnTo>
                  <a:pt x="63365" y="2931886"/>
                </a:lnTo>
                <a:cubicBezTo>
                  <a:pt x="28369" y="2931886"/>
                  <a:pt x="0" y="2903517"/>
                  <a:pt x="0" y="2868521"/>
                </a:cubicBezTo>
                <a:close/>
              </a:path>
            </a:pathLst>
          </a:custGeom>
          <a:solidFill>
            <a:schemeClr val="accent1">
              <a:alpha val="44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143981" anchor="b">
            <a:normAutofit/>
          </a:bodyPr>
          <a:lstStyle/>
          <a:p>
            <a:pPr algn="ctr"/>
            <a:r>
              <a:rPr lang="zh-CN" altLang="en-US" sz="2000" b="1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项目三</a:t>
            </a:r>
          </a:p>
        </p:txBody>
      </p:sp>
      <p:sp>
        <p:nvSpPr>
          <p:cNvPr id="27" name="MH_Picture_3"/>
          <p:cNvSpPr/>
          <p:nvPr/>
        </p:nvSpPr>
        <p:spPr>
          <a:xfrm>
            <a:off x="6053153" y="2486487"/>
            <a:ext cx="2168525" cy="1512000"/>
          </a:xfrm>
          <a:prstGeom prst="rect">
            <a:avLst/>
          </a:prstGeom>
          <a:blipFill dpi="0" rotWithShape="1">
            <a:blip r:embed="rId7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MH_Desc_1"/>
          <p:cNvSpPr/>
          <p:nvPr/>
        </p:nvSpPr>
        <p:spPr>
          <a:xfrm>
            <a:off x="1369101" y="987574"/>
            <a:ext cx="2935969" cy="324444"/>
          </a:xfrm>
          <a:prstGeom prst="rect">
            <a:avLst/>
          </a:prstGeom>
        </p:spPr>
        <p:txBody>
          <a:bodyPr lIns="89988" tIns="46794" rIns="89988" bIns="46794">
            <a:no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zh-CN" altLang="en-US" sz="1600" b="1" dirty="0">
                <a:solidFill>
                  <a:schemeClr val="accent1"/>
                </a:solidFill>
                <a:cs typeface="+mn-ea"/>
                <a:sym typeface="+mn-lt"/>
              </a:rPr>
              <a:t>点击输入小标题</a:t>
            </a:r>
            <a:endParaRPr lang="en-US" altLang="zh-CN" sz="1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3" name="MH_Text_1"/>
          <p:cNvSpPr/>
          <p:nvPr>
            <p:custDataLst>
              <p:tags r:id="rId2"/>
            </p:custDataLst>
          </p:nvPr>
        </p:nvSpPr>
        <p:spPr>
          <a:xfrm>
            <a:off x="1331640" y="1328342"/>
            <a:ext cx="6696744" cy="638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9992" tIns="0" rIns="89992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1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1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1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68994" y="115888"/>
            <a:ext cx="7499350" cy="4397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第五部分 请添加您的标题</a:t>
            </a:r>
          </a:p>
        </p:txBody>
      </p:sp>
    </p:spTree>
    <p:custDataLst>
      <p:tags r:id="rId1"/>
    </p:custDataLst>
  </p:cSld>
  <p:clrMapOvr>
    <a:masterClrMapping/>
  </p:clrMapOvr>
  <p:transition spd="slow" advTm="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ccel="36600" decel="3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" fill="hold"/>
                                        <p:tgtEl>
                                          <p:spTgt spid="2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accel="36600" decel="3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300" fill="hold"/>
                                        <p:tgtEl>
                                          <p:spTgt spid="2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mph" presetSubtype="0" accel="36600" decel="3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300" fill="hold"/>
                                        <p:tgtEl>
                                          <p:spTgt spid="2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12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12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12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12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  <p:bldP spid="20" grpId="1" animBg="1"/>
      <p:bldP spid="20" grpId="2" animBg="1"/>
      <p:bldP spid="23" grpId="0" animBg="1"/>
      <p:bldP spid="24" grpId="0" animBg="1"/>
      <p:bldP spid="24" grpId="1" animBg="1"/>
      <p:bldP spid="24" grpId="2" animBg="1"/>
      <p:bldP spid="26" grpId="0" animBg="1"/>
      <p:bldP spid="27" grpId="0" animBg="1"/>
      <p:bldP spid="27" grpId="1" animBg="1"/>
      <p:bldP spid="27" grpId="2" animBg="1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8994" y="115888"/>
            <a:ext cx="7499350" cy="4397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</a:rPr>
              <a:t>第五部分 请添加您的标题</a:t>
            </a:r>
          </a:p>
        </p:txBody>
      </p:sp>
      <p:sp>
        <p:nvSpPr>
          <p:cNvPr id="3" name="任意多边形 2"/>
          <p:cNvSpPr/>
          <p:nvPr/>
        </p:nvSpPr>
        <p:spPr>
          <a:xfrm>
            <a:off x="4284862" y="3348308"/>
            <a:ext cx="881063" cy="1007751"/>
          </a:xfrm>
          <a:custGeom>
            <a:avLst/>
            <a:gdLst/>
            <a:ahLst/>
            <a:cxnLst/>
            <a:rect l="l" t="t" r="r" b="b"/>
            <a:pathLst>
              <a:path w="1184474" h="1305883">
                <a:moveTo>
                  <a:pt x="1128301" y="542257"/>
                </a:moveTo>
                <a:cubicBezTo>
                  <a:pt x="1138996" y="544244"/>
                  <a:pt x="1150947" y="549813"/>
                  <a:pt x="1160623" y="559490"/>
                </a:cubicBezTo>
                <a:cubicBezTo>
                  <a:pt x="1179976" y="578842"/>
                  <a:pt x="1182899" y="607295"/>
                  <a:pt x="1173598" y="616596"/>
                </a:cubicBezTo>
                <a:cubicBezTo>
                  <a:pt x="1164297" y="625897"/>
                  <a:pt x="1124169" y="634649"/>
                  <a:pt x="1104816" y="615297"/>
                </a:cubicBezTo>
                <a:cubicBezTo>
                  <a:pt x="1085464" y="595944"/>
                  <a:pt x="1094216" y="555816"/>
                  <a:pt x="1103517" y="546515"/>
                </a:cubicBezTo>
                <a:cubicBezTo>
                  <a:pt x="1108167" y="541864"/>
                  <a:pt x="1117606" y="540270"/>
                  <a:pt x="1128301" y="542257"/>
                </a:cubicBezTo>
                <a:close/>
                <a:moveTo>
                  <a:pt x="1129951" y="407312"/>
                </a:moveTo>
                <a:cubicBezTo>
                  <a:pt x="1142445" y="408682"/>
                  <a:pt x="1156099" y="414183"/>
                  <a:pt x="1166678" y="424762"/>
                </a:cubicBezTo>
                <a:cubicBezTo>
                  <a:pt x="1187836" y="445920"/>
                  <a:pt x="1188681" y="479378"/>
                  <a:pt x="1176799" y="491260"/>
                </a:cubicBezTo>
                <a:cubicBezTo>
                  <a:pt x="1164917" y="503142"/>
                  <a:pt x="1116544" y="517212"/>
                  <a:pt x="1095386" y="496054"/>
                </a:cubicBezTo>
                <a:cubicBezTo>
                  <a:pt x="1074229" y="474896"/>
                  <a:pt x="1088298" y="426523"/>
                  <a:pt x="1100180" y="414641"/>
                </a:cubicBezTo>
                <a:cubicBezTo>
                  <a:pt x="1106121" y="408700"/>
                  <a:pt x="1117456" y="405941"/>
                  <a:pt x="1129951" y="407312"/>
                </a:cubicBezTo>
                <a:close/>
                <a:moveTo>
                  <a:pt x="1108012" y="263931"/>
                </a:moveTo>
                <a:cubicBezTo>
                  <a:pt x="1121552" y="263764"/>
                  <a:pt x="1135813" y="267978"/>
                  <a:pt x="1146016" y="278181"/>
                </a:cubicBezTo>
                <a:cubicBezTo>
                  <a:pt x="1166422" y="298587"/>
                  <a:pt x="1162872" y="335223"/>
                  <a:pt x="1148231" y="349864"/>
                </a:cubicBezTo>
                <a:cubicBezTo>
                  <a:pt x="1133590" y="364505"/>
                  <a:pt x="1078576" y="386433"/>
                  <a:pt x="1058170" y="366027"/>
                </a:cubicBezTo>
                <a:cubicBezTo>
                  <a:pt x="1037764" y="345621"/>
                  <a:pt x="1059692" y="290607"/>
                  <a:pt x="1074333" y="275966"/>
                </a:cubicBezTo>
                <a:cubicBezTo>
                  <a:pt x="1081653" y="268645"/>
                  <a:pt x="1094472" y="264097"/>
                  <a:pt x="1108012" y="263931"/>
                </a:cubicBezTo>
                <a:close/>
                <a:moveTo>
                  <a:pt x="763865" y="213531"/>
                </a:moveTo>
                <a:cubicBezTo>
                  <a:pt x="829482" y="213531"/>
                  <a:pt x="945898" y="291848"/>
                  <a:pt x="992465" y="353231"/>
                </a:cubicBezTo>
                <a:cubicBezTo>
                  <a:pt x="1039032" y="414614"/>
                  <a:pt x="1049615" y="514098"/>
                  <a:pt x="1043265" y="581831"/>
                </a:cubicBezTo>
                <a:cubicBezTo>
                  <a:pt x="1036915" y="649564"/>
                  <a:pt x="1051732" y="668614"/>
                  <a:pt x="954365" y="759631"/>
                </a:cubicBezTo>
                <a:cubicBezTo>
                  <a:pt x="856998" y="850648"/>
                  <a:pt x="535265" y="1068664"/>
                  <a:pt x="459065" y="1127931"/>
                </a:cubicBezTo>
                <a:cubicBezTo>
                  <a:pt x="382865" y="1187198"/>
                  <a:pt x="306665" y="1301498"/>
                  <a:pt x="230465" y="1305731"/>
                </a:cubicBezTo>
                <a:cubicBezTo>
                  <a:pt x="154265" y="1309964"/>
                  <a:pt x="12448" y="1225298"/>
                  <a:pt x="1865" y="1153331"/>
                </a:cubicBezTo>
                <a:cubicBezTo>
                  <a:pt x="-8718" y="1081364"/>
                  <a:pt x="23032" y="945898"/>
                  <a:pt x="166965" y="873931"/>
                </a:cubicBezTo>
                <a:cubicBezTo>
                  <a:pt x="310898" y="801964"/>
                  <a:pt x="355348" y="846414"/>
                  <a:pt x="420965" y="823131"/>
                </a:cubicBezTo>
                <a:cubicBezTo>
                  <a:pt x="486582" y="799848"/>
                  <a:pt x="516215" y="774448"/>
                  <a:pt x="560665" y="734231"/>
                </a:cubicBezTo>
                <a:cubicBezTo>
                  <a:pt x="605115" y="694014"/>
                  <a:pt x="681315" y="645331"/>
                  <a:pt x="687665" y="581831"/>
                </a:cubicBezTo>
                <a:cubicBezTo>
                  <a:pt x="694015" y="518331"/>
                  <a:pt x="586065" y="414614"/>
                  <a:pt x="598765" y="353231"/>
                </a:cubicBezTo>
                <a:cubicBezTo>
                  <a:pt x="611465" y="291848"/>
                  <a:pt x="698248" y="213531"/>
                  <a:pt x="763865" y="213531"/>
                </a:cubicBezTo>
                <a:close/>
                <a:moveTo>
                  <a:pt x="1036431" y="129524"/>
                </a:moveTo>
                <a:cubicBezTo>
                  <a:pt x="1050986" y="129983"/>
                  <a:pt x="1066523" y="135189"/>
                  <a:pt x="1077979" y="146644"/>
                </a:cubicBezTo>
                <a:cubicBezTo>
                  <a:pt x="1100890" y="169556"/>
                  <a:pt x="1098800" y="208793"/>
                  <a:pt x="1083743" y="223851"/>
                </a:cubicBezTo>
                <a:cubicBezTo>
                  <a:pt x="1068686" y="238908"/>
                  <a:pt x="1010548" y="259898"/>
                  <a:pt x="987637" y="236987"/>
                </a:cubicBezTo>
                <a:cubicBezTo>
                  <a:pt x="964725" y="214075"/>
                  <a:pt x="985716" y="155938"/>
                  <a:pt x="1000773" y="140880"/>
                </a:cubicBezTo>
                <a:cubicBezTo>
                  <a:pt x="1008302" y="133352"/>
                  <a:pt x="1021875" y="129065"/>
                  <a:pt x="1036431" y="129524"/>
                </a:cubicBezTo>
                <a:close/>
                <a:moveTo>
                  <a:pt x="887345" y="66"/>
                </a:moveTo>
                <a:cubicBezTo>
                  <a:pt x="908214" y="841"/>
                  <a:pt x="930527" y="8428"/>
                  <a:pt x="947041" y="24941"/>
                </a:cubicBezTo>
                <a:cubicBezTo>
                  <a:pt x="980068" y="57968"/>
                  <a:pt x="977387" y="114196"/>
                  <a:pt x="955924" y="135659"/>
                </a:cubicBezTo>
                <a:cubicBezTo>
                  <a:pt x="934461" y="157122"/>
                  <a:pt x="851292" y="186743"/>
                  <a:pt x="818265" y="153717"/>
                </a:cubicBezTo>
                <a:cubicBezTo>
                  <a:pt x="785239" y="120690"/>
                  <a:pt x="814860" y="37521"/>
                  <a:pt x="836323" y="16058"/>
                </a:cubicBezTo>
                <a:cubicBezTo>
                  <a:pt x="847054" y="5326"/>
                  <a:pt x="866477" y="-710"/>
                  <a:pt x="887345" y="6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3175" cap="flat" cmpd="sng" algn="ctr">
            <a:solidFill>
              <a:schemeClr val="accent1"/>
            </a:solidFill>
            <a:prstDash val="solid"/>
          </a:ln>
          <a:effectLst/>
        </p:spPr>
        <p:txBody>
          <a:bodyPr lIns="91438" tIns="45719" rIns="91438" bIns="45719" anchor="ctr"/>
          <a:lstStyle/>
          <a:p>
            <a:pPr>
              <a:lnSpc>
                <a:spcPct val="120000"/>
              </a:lnSpc>
              <a:defRPr/>
            </a:pPr>
            <a:endParaRPr lang="zh-CN" altLang="en-US" sz="1200" kern="0">
              <a:solidFill>
                <a:srgbClr val="4D4D4D"/>
              </a:solidFill>
              <a:cs typeface="+mn-ea"/>
              <a:sym typeface="+mn-lt"/>
            </a:endParaRPr>
          </a:p>
        </p:txBody>
      </p:sp>
      <p:sp>
        <p:nvSpPr>
          <p:cNvPr id="4" name="任意多边形 3"/>
          <p:cNvSpPr>
            <a:spLocks noChangeArrowheads="1"/>
          </p:cNvSpPr>
          <p:nvPr/>
        </p:nvSpPr>
        <p:spPr bwMode="auto">
          <a:xfrm>
            <a:off x="6644857" y="1387760"/>
            <a:ext cx="879475" cy="1007751"/>
          </a:xfrm>
          <a:custGeom>
            <a:avLst/>
            <a:gdLst>
              <a:gd name="T0" fmla="*/ 0 w 1184474"/>
              <a:gd name="T1" fmla="*/ 0 h 1305883"/>
              <a:gd name="T2" fmla="*/ 1184474 w 1184474"/>
              <a:gd name="T3" fmla="*/ 1305883 h 1305883"/>
            </a:gdLst>
            <a:ahLst/>
            <a:cxnLst/>
            <a:rect l="T0" t="T1" r="T2" b="T3"/>
            <a:pathLst>
              <a:path w="1184474" h="1305883">
                <a:moveTo>
                  <a:pt x="1128301" y="542257"/>
                </a:moveTo>
                <a:cubicBezTo>
                  <a:pt x="1138996" y="544244"/>
                  <a:pt x="1150947" y="549813"/>
                  <a:pt x="1160623" y="559490"/>
                </a:cubicBezTo>
                <a:cubicBezTo>
                  <a:pt x="1179976" y="578842"/>
                  <a:pt x="1182899" y="607295"/>
                  <a:pt x="1173598" y="616596"/>
                </a:cubicBezTo>
                <a:cubicBezTo>
                  <a:pt x="1164297" y="625897"/>
                  <a:pt x="1124169" y="634649"/>
                  <a:pt x="1104816" y="615297"/>
                </a:cubicBezTo>
                <a:cubicBezTo>
                  <a:pt x="1085464" y="595944"/>
                  <a:pt x="1094216" y="555816"/>
                  <a:pt x="1103517" y="546515"/>
                </a:cubicBezTo>
                <a:cubicBezTo>
                  <a:pt x="1108167" y="541864"/>
                  <a:pt x="1117606" y="540270"/>
                  <a:pt x="1128301" y="542257"/>
                </a:cubicBezTo>
                <a:close/>
                <a:moveTo>
                  <a:pt x="1129951" y="407312"/>
                </a:moveTo>
                <a:cubicBezTo>
                  <a:pt x="1142445" y="408682"/>
                  <a:pt x="1156099" y="414183"/>
                  <a:pt x="1166678" y="424762"/>
                </a:cubicBezTo>
                <a:cubicBezTo>
                  <a:pt x="1187836" y="445920"/>
                  <a:pt x="1188681" y="479378"/>
                  <a:pt x="1176799" y="491260"/>
                </a:cubicBezTo>
                <a:cubicBezTo>
                  <a:pt x="1164917" y="503142"/>
                  <a:pt x="1116544" y="517212"/>
                  <a:pt x="1095386" y="496054"/>
                </a:cubicBezTo>
                <a:cubicBezTo>
                  <a:pt x="1074229" y="474896"/>
                  <a:pt x="1088298" y="426523"/>
                  <a:pt x="1100180" y="414641"/>
                </a:cubicBezTo>
                <a:cubicBezTo>
                  <a:pt x="1106121" y="408700"/>
                  <a:pt x="1117456" y="405941"/>
                  <a:pt x="1129951" y="407312"/>
                </a:cubicBezTo>
                <a:close/>
                <a:moveTo>
                  <a:pt x="1108012" y="263931"/>
                </a:moveTo>
                <a:cubicBezTo>
                  <a:pt x="1121552" y="263764"/>
                  <a:pt x="1135813" y="267978"/>
                  <a:pt x="1146016" y="278181"/>
                </a:cubicBezTo>
                <a:cubicBezTo>
                  <a:pt x="1166422" y="298587"/>
                  <a:pt x="1162872" y="335223"/>
                  <a:pt x="1148231" y="349864"/>
                </a:cubicBezTo>
                <a:cubicBezTo>
                  <a:pt x="1133590" y="364505"/>
                  <a:pt x="1078576" y="386433"/>
                  <a:pt x="1058170" y="366027"/>
                </a:cubicBezTo>
                <a:cubicBezTo>
                  <a:pt x="1037764" y="345621"/>
                  <a:pt x="1059692" y="290607"/>
                  <a:pt x="1074333" y="275966"/>
                </a:cubicBezTo>
                <a:cubicBezTo>
                  <a:pt x="1081653" y="268645"/>
                  <a:pt x="1094472" y="264097"/>
                  <a:pt x="1108012" y="263931"/>
                </a:cubicBezTo>
                <a:close/>
                <a:moveTo>
                  <a:pt x="763865" y="213531"/>
                </a:moveTo>
                <a:cubicBezTo>
                  <a:pt x="829482" y="213531"/>
                  <a:pt x="945898" y="291848"/>
                  <a:pt x="992465" y="353231"/>
                </a:cubicBezTo>
                <a:cubicBezTo>
                  <a:pt x="1039032" y="414614"/>
                  <a:pt x="1049615" y="514098"/>
                  <a:pt x="1043265" y="581831"/>
                </a:cubicBezTo>
                <a:cubicBezTo>
                  <a:pt x="1036915" y="649564"/>
                  <a:pt x="1051732" y="668614"/>
                  <a:pt x="954365" y="759631"/>
                </a:cubicBezTo>
                <a:cubicBezTo>
                  <a:pt x="856998" y="850648"/>
                  <a:pt x="535265" y="1068664"/>
                  <a:pt x="459065" y="1127931"/>
                </a:cubicBezTo>
                <a:cubicBezTo>
                  <a:pt x="382865" y="1187198"/>
                  <a:pt x="306665" y="1301498"/>
                  <a:pt x="230465" y="1305731"/>
                </a:cubicBezTo>
                <a:cubicBezTo>
                  <a:pt x="154265" y="1309964"/>
                  <a:pt x="12448" y="1225298"/>
                  <a:pt x="1865" y="1153331"/>
                </a:cubicBezTo>
                <a:cubicBezTo>
                  <a:pt x="-8718" y="1081364"/>
                  <a:pt x="23032" y="945898"/>
                  <a:pt x="166965" y="873931"/>
                </a:cubicBezTo>
                <a:cubicBezTo>
                  <a:pt x="310898" y="801964"/>
                  <a:pt x="355348" y="846414"/>
                  <a:pt x="420965" y="823131"/>
                </a:cubicBezTo>
                <a:cubicBezTo>
                  <a:pt x="486582" y="799848"/>
                  <a:pt x="516215" y="774448"/>
                  <a:pt x="560665" y="734231"/>
                </a:cubicBezTo>
                <a:cubicBezTo>
                  <a:pt x="605115" y="694014"/>
                  <a:pt x="681315" y="645331"/>
                  <a:pt x="687665" y="581831"/>
                </a:cubicBezTo>
                <a:cubicBezTo>
                  <a:pt x="694015" y="518331"/>
                  <a:pt x="586065" y="414614"/>
                  <a:pt x="598765" y="353231"/>
                </a:cubicBezTo>
                <a:cubicBezTo>
                  <a:pt x="611465" y="291848"/>
                  <a:pt x="698248" y="213531"/>
                  <a:pt x="763865" y="213531"/>
                </a:cubicBezTo>
                <a:close/>
                <a:moveTo>
                  <a:pt x="1036431" y="129524"/>
                </a:moveTo>
                <a:cubicBezTo>
                  <a:pt x="1050986" y="129983"/>
                  <a:pt x="1066523" y="135189"/>
                  <a:pt x="1077979" y="146644"/>
                </a:cubicBezTo>
                <a:cubicBezTo>
                  <a:pt x="1100890" y="169556"/>
                  <a:pt x="1098800" y="208793"/>
                  <a:pt x="1083743" y="223851"/>
                </a:cubicBezTo>
                <a:cubicBezTo>
                  <a:pt x="1068686" y="238908"/>
                  <a:pt x="1010548" y="259898"/>
                  <a:pt x="987637" y="236987"/>
                </a:cubicBezTo>
                <a:cubicBezTo>
                  <a:pt x="964725" y="214075"/>
                  <a:pt x="985716" y="155938"/>
                  <a:pt x="1000773" y="140880"/>
                </a:cubicBezTo>
                <a:cubicBezTo>
                  <a:pt x="1008302" y="133352"/>
                  <a:pt x="1021875" y="129065"/>
                  <a:pt x="1036431" y="129524"/>
                </a:cubicBezTo>
                <a:close/>
                <a:moveTo>
                  <a:pt x="887345" y="66"/>
                </a:moveTo>
                <a:cubicBezTo>
                  <a:pt x="908214" y="841"/>
                  <a:pt x="930527" y="8428"/>
                  <a:pt x="947041" y="24941"/>
                </a:cubicBezTo>
                <a:cubicBezTo>
                  <a:pt x="980068" y="57968"/>
                  <a:pt x="977387" y="114196"/>
                  <a:pt x="955924" y="135659"/>
                </a:cubicBezTo>
                <a:cubicBezTo>
                  <a:pt x="934461" y="157122"/>
                  <a:pt x="851292" y="186743"/>
                  <a:pt x="818265" y="153717"/>
                </a:cubicBezTo>
                <a:cubicBezTo>
                  <a:pt x="785239" y="120690"/>
                  <a:pt x="814860" y="37521"/>
                  <a:pt x="836323" y="16058"/>
                </a:cubicBezTo>
                <a:cubicBezTo>
                  <a:pt x="847054" y="5326"/>
                  <a:pt x="866477" y="-710"/>
                  <a:pt x="887345" y="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91438" tIns="45719" rIns="91438" bIns="45719" anchor="ctr"/>
          <a:lstStyle/>
          <a:p>
            <a:pPr>
              <a:lnSpc>
                <a:spcPct val="120000"/>
              </a:lnSpc>
            </a:pPr>
            <a:endParaRPr lang="zh-CN" altLang="en-US" b="1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0362" y="3838364"/>
            <a:ext cx="2011353" cy="830995"/>
          </a:xfrm>
          <a:prstGeom prst="rect">
            <a:avLst/>
          </a:prstGeom>
          <a:noFill/>
          <a:ln>
            <a:noFill/>
          </a:ln>
        </p:spPr>
        <p:txBody>
          <a:bodyPr wrap="square" lIns="91438" tIns="45719" rIns="91438" bIns="45719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anose="020B0503020204020204" pitchFamily="3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chemeClr val="accent1"/>
                </a:solidFill>
                <a:ea typeface="+mn-ea"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dirty="0">
              <a:solidFill>
                <a:schemeClr val="accent1"/>
              </a:solidFill>
              <a:ea typeface="+mn-ea"/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3065" y="924946"/>
            <a:ext cx="1889334" cy="830995"/>
          </a:xfrm>
          <a:prstGeom prst="rect">
            <a:avLst/>
          </a:prstGeom>
          <a:noFill/>
          <a:ln>
            <a:noFill/>
          </a:ln>
        </p:spPr>
        <p:txBody>
          <a:bodyPr wrap="square" lIns="91438" tIns="45719" rIns="91438" bIns="45719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anose="020B0503020204020204" pitchFamily="3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chemeClr val="accent1"/>
                </a:solidFill>
                <a:ea typeface="+mn-ea"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dirty="0">
              <a:solidFill>
                <a:schemeClr val="accent1"/>
              </a:solidFill>
              <a:ea typeface="+mn-ea"/>
              <a:cs typeface="+mn-ea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3363840"/>
            <a:ext cx="1905000" cy="830995"/>
          </a:xfrm>
          <a:prstGeom prst="rect">
            <a:avLst/>
          </a:prstGeom>
          <a:noFill/>
          <a:ln>
            <a:noFill/>
          </a:ln>
        </p:spPr>
        <p:txBody>
          <a:bodyPr lIns="91438" tIns="45719" rIns="91438" bIns="45719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anose="020B0503020204020204" pitchFamily="3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chemeClr val="accent1"/>
                </a:solidFill>
                <a:ea typeface="+mn-ea"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dirty="0">
              <a:solidFill>
                <a:schemeClr val="accent1"/>
              </a:solidFill>
              <a:ea typeface="+mn-ea"/>
              <a:cs typeface="+mn-ea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720" y="1789042"/>
            <a:ext cx="1915667" cy="830995"/>
          </a:xfrm>
          <a:prstGeom prst="rect">
            <a:avLst/>
          </a:prstGeom>
          <a:noFill/>
          <a:ln>
            <a:noFill/>
          </a:ln>
        </p:spPr>
        <p:txBody>
          <a:bodyPr wrap="square" lIns="91438" tIns="45719" rIns="91438" bIns="45719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rgbClr val="4D4D4D"/>
                </a:solidFill>
                <a:ea typeface="微软雅黑" panose="020B0503020204020204" pitchFamily="3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chemeClr val="accent1"/>
                </a:solidFill>
                <a:ea typeface="+mn-ea"/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dirty="0">
              <a:solidFill>
                <a:schemeClr val="accent1"/>
              </a:solidFill>
              <a:ea typeface="+mn-ea"/>
              <a:cs typeface="+mn-ea"/>
              <a:sym typeface="+mn-lt"/>
            </a:endParaRPr>
          </a:p>
        </p:txBody>
      </p:sp>
      <p:sp>
        <p:nvSpPr>
          <p:cNvPr id="9" name="矩形 1"/>
          <p:cNvSpPr>
            <a:spLocks noChangeArrowheads="1"/>
          </p:cNvSpPr>
          <p:nvPr/>
        </p:nvSpPr>
        <p:spPr bwMode="auto">
          <a:xfrm>
            <a:off x="4356030" y="2315165"/>
            <a:ext cx="1008063" cy="880791"/>
          </a:xfrm>
          <a:custGeom>
            <a:avLst/>
            <a:gdLst>
              <a:gd name="T0" fmla="*/ 0 w 1008063"/>
              <a:gd name="T1" fmla="*/ 0 h 881063"/>
              <a:gd name="T2" fmla="*/ 1008063 w 1008063"/>
              <a:gd name="T3" fmla="*/ 881063 h 881063"/>
            </a:gdLst>
            <a:ahLst/>
            <a:cxnLst/>
            <a:rect l="T0" t="T1" r="T2" b="T3"/>
            <a:pathLst>
              <a:path w="1008063" h="881063">
                <a:moveTo>
                  <a:pt x="942728" y="158110"/>
                </a:moveTo>
                <a:cubicBezTo>
                  <a:pt x="958837" y="158686"/>
                  <a:pt x="976062" y="164329"/>
                  <a:pt x="988810" y="176613"/>
                </a:cubicBezTo>
                <a:cubicBezTo>
                  <a:pt x="1001557" y="188897"/>
                  <a:pt x="1007414" y="205494"/>
                  <a:pt x="1008012" y="221018"/>
                </a:cubicBezTo>
                <a:cubicBezTo>
                  <a:pt x="1008611" y="236540"/>
                  <a:pt x="1003951" y="250988"/>
                  <a:pt x="995667" y="258970"/>
                </a:cubicBezTo>
                <a:cubicBezTo>
                  <a:pt x="979099" y="274935"/>
                  <a:pt x="914897" y="296968"/>
                  <a:pt x="889402" y="272402"/>
                </a:cubicBezTo>
                <a:cubicBezTo>
                  <a:pt x="863908" y="247835"/>
                  <a:pt x="886774" y="185970"/>
                  <a:pt x="903342" y="170005"/>
                </a:cubicBezTo>
                <a:cubicBezTo>
                  <a:pt x="911626" y="162023"/>
                  <a:pt x="926619" y="157533"/>
                  <a:pt x="942728" y="158110"/>
                </a:cubicBezTo>
                <a:close/>
                <a:moveTo>
                  <a:pt x="601892" y="104078"/>
                </a:moveTo>
                <a:cubicBezTo>
                  <a:pt x="647770" y="105923"/>
                  <a:pt x="699852" y="116845"/>
                  <a:pt x="735390" y="142824"/>
                </a:cubicBezTo>
                <a:cubicBezTo>
                  <a:pt x="782774" y="177463"/>
                  <a:pt x="843230" y="264059"/>
                  <a:pt x="843230" y="312867"/>
                </a:cubicBezTo>
                <a:cubicBezTo>
                  <a:pt x="843230" y="361676"/>
                  <a:pt x="782774" y="426229"/>
                  <a:pt x="735390" y="435676"/>
                </a:cubicBezTo>
                <a:cubicBezTo>
                  <a:pt x="688006" y="445123"/>
                  <a:pt x="607942" y="364825"/>
                  <a:pt x="558924" y="369548"/>
                </a:cubicBezTo>
                <a:cubicBezTo>
                  <a:pt x="509906" y="374272"/>
                  <a:pt x="472326" y="430952"/>
                  <a:pt x="441281" y="464016"/>
                </a:cubicBezTo>
                <a:cubicBezTo>
                  <a:pt x="410236" y="497080"/>
                  <a:pt x="390628" y="519122"/>
                  <a:pt x="372655" y="567931"/>
                </a:cubicBezTo>
                <a:cubicBezTo>
                  <a:pt x="354682" y="616740"/>
                  <a:pt x="388995" y="649804"/>
                  <a:pt x="333441" y="756867"/>
                </a:cubicBezTo>
                <a:cubicBezTo>
                  <a:pt x="277887" y="863931"/>
                  <a:pt x="173315" y="887548"/>
                  <a:pt x="117761" y="879676"/>
                </a:cubicBezTo>
                <a:cubicBezTo>
                  <a:pt x="62207" y="871804"/>
                  <a:pt x="-3151" y="766314"/>
                  <a:pt x="117" y="709633"/>
                </a:cubicBezTo>
                <a:cubicBezTo>
                  <a:pt x="3385" y="652952"/>
                  <a:pt x="91617" y="596272"/>
                  <a:pt x="137368" y="539591"/>
                </a:cubicBezTo>
                <a:cubicBezTo>
                  <a:pt x="183119" y="482910"/>
                  <a:pt x="351414" y="243591"/>
                  <a:pt x="421673" y="171165"/>
                </a:cubicBezTo>
                <a:cubicBezTo>
                  <a:pt x="491933" y="98739"/>
                  <a:pt x="506638" y="109761"/>
                  <a:pt x="558924" y="105037"/>
                </a:cubicBezTo>
                <a:cubicBezTo>
                  <a:pt x="571996" y="103856"/>
                  <a:pt x="586599" y="103463"/>
                  <a:pt x="601892" y="104078"/>
                </a:cubicBezTo>
                <a:close/>
                <a:moveTo>
                  <a:pt x="862789" y="66481"/>
                </a:moveTo>
                <a:cubicBezTo>
                  <a:pt x="874025" y="66822"/>
                  <a:pt x="886019" y="70694"/>
                  <a:pt x="894862" y="79215"/>
                </a:cubicBezTo>
                <a:cubicBezTo>
                  <a:pt x="903705" y="87737"/>
                  <a:pt x="907724" y="99294"/>
                  <a:pt x="908078" y="110121"/>
                </a:cubicBezTo>
                <a:cubicBezTo>
                  <a:pt x="908432" y="120948"/>
                  <a:pt x="905123" y="131044"/>
                  <a:pt x="899312" y="136645"/>
                </a:cubicBezTo>
                <a:cubicBezTo>
                  <a:pt x="887688" y="147845"/>
                  <a:pt x="842810" y="163459"/>
                  <a:pt x="825123" y="146416"/>
                </a:cubicBezTo>
                <a:cubicBezTo>
                  <a:pt x="807437" y="129374"/>
                  <a:pt x="823640" y="86128"/>
                  <a:pt x="835263" y="74928"/>
                </a:cubicBezTo>
                <a:cubicBezTo>
                  <a:pt x="841075" y="69328"/>
                  <a:pt x="851553" y="66139"/>
                  <a:pt x="862789" y="66481"/>
                </a:cubicBezTo>
                <a:close/>
                <a:moveTo>
                  <a:pt x="763988" y="18007"/>
                </a:moveTo>
                <a:cubicBezTo>
                  <a:pt x="774440" y="17883"/>
                  <a:pt x="785448" y="21017"/>
                  <a:pt x="793324" y="28607"/>
                </a:cubicBezTo>
                <a:cubicBezTo>
                  <a:pt x="801200" y="36196"/>
                  <a:pt x="804453" y="46804"/>
                  <a:pt x="804324" y="56876"/>
                </a:cubicBezTo>
                <a:cubicBezTo>
                  <a:pt x="804196" y="66947"/>
                  <a:pt x="800685" y="76483"/>
                  <a:pt x="795034" y="81927"/>
                </a:cubicBezTo>
                <a:cubicBezTo>
                  <a:pt x="783732" y="92818"/>
                  <a:pt x="741264" y="109129"/>
                  <a:pt x="725512" y="93950"/>
                </a:cubicBezTo>
                <a:cubicBezTo>
                  <a:pt x="709760" y="78771"/>
                  <a:pt x="726687" y="37850"/>
                  <a:pt x="737989" y="26959"/>
                </a:cubicBezTo>
                <a:cubicBezTo>
                  <a:pt x="743640" y="21514"/>
                  <a:pt x="753536" y="18131"/>
                  <a:pt x="763988" y="18007"/>
                </a:cubicBezTo>
                <a:close/>
                <a:moveTo>
                  <a:pt x="551220" y="4923"/>
                </a:moveTo>
                <a:cubicBezTo>
                  <a:pt x="559475" y="6401"/>
                  <a:pt x="568701" y="10543"/>
                  <a:pt x="576170" y="17741"/>
                </a:cubicBezTo>
                <a:cubicBezTo>
                  <a:pt x="583640" y="24939"/>
                  <a:pt x="587939" y="33828"/>
                  <a:pt x="589473" y="41784"/>
                </a:cubicBezTo>
                <a:cubicBezTo>
                  <a:pt x="591007" y="49739"/>
                  <a:pt x="589776" y="56760"/>
                  <a:pt x="586186" y="60219"/>
                </a:cubicBezTo>
                <a:cubicBezTo>
                  <a:pt x="579006" y="67138"/>
                  <a:pt x="548030" y="73648"/>
                  <a:pt x="533091" y="59253"/>
                </a:cubicBezTo>
                <a:cubicBezTo>
                  <a:pt x="518152" y="44857"/>
                  <a:pt x="524908" y="15008"/>
                  <a:pt x="532088" y="8090"/>
                </a:cubicBezTo>
                <a:cubicBezTo>
                  <a:pt x="535678" y="4631"/>
                  <a:pt x="542964" y="3445"/>
                  <a:pt x="551220" y="4923"/>
                </a:cubicBezTo>
                <a:close/>
                <a:moveTo>
                  <a:pt x="651821" y="257"/>
                </a:moveTo>
                <a:cubicBezTo>
                  <a:pt x="661466" y="1276"/>
                  <a:pt x="672006" y="5368"/>
                  <a:pt x="680172" y="13237"/>
                </a:cubicBezTo>
                <a:cubicBezTo>
                  <a:pt x="688338" y="21106"/>
                  <a:pt x="692585" y="31263"/>
                  <a:pt x="693642" y="40556"/>
                </a:cubicBezTo>
                <a:cubicBezTo>
                  <a:pt x="694701" y="49851"/>
                  <a:pt x="692571" y="58282"/>
                  <a:pt x="687985" y="62701"/>
                </a:cubicBezTo>
                <a:cubicBezTo>
                  <a:pt x="678813" y="71540"/>
                  <a:pt x="641472" y="82005"/>
                  <a:pt x="625139" y="66267"/>
                </a:cubicBezTo>
                <a:cubicBezTo>
                  <a:pt x="608806" y="50529"/>
                  <a:pt x="619667" y="14547"/>
                  <a:pt x="628840" y="5709"/>
                </a:cubicBezTo>
                <a:cubicBezTo>
                  <a:pt x="633426" y="1290"/>
                  <a:pt x="642176" y="-763"/>
                  <a:pt x="651821" y="2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91438" tIns="45719" rIns="91438" bIns="45719" anchor="ctr"/>
          <a:lstStyle/>
          <a:p>
            <a:pPr>
              <a:lnSpc>
                <a:spcPct val="120000"/>
              </a:lnSpc>
              <a:defRPr/>
            </a:pPr>
            <a:endParaRPr lang="zh-CN" altLang="en-US" b="1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0" name="矩形 21"/>
          <p:cNvSpPr/>
          <p:nvPr/>
        </p:nvSpPr>
        <p:spPr>
          <a:xfrm>
            <a:off x="2802127" y="3882319"/>
            <a:ext cx="1008063" cy="879204"/>
          </a:xfrm>
          <a:custGeom>
            <a:avLst/>
            <a:gdLst/>
            <a:ahLst/>
            <a:cxnLst/>
            <a:rect l="l" t="t" r="r" b="b"/>
            <a:pathLst>
              <a:path w="1008063" h="879475">
                <a:moveTo>
                  <a:pt x="942729" y="157825"/>
                </a:moveTo>
                <a:cubicBezTo>
                  <a:pt x="958838" y="158400"/>
                  <a:pt x="976062" y="164033"/>
                  <a:pt x="988810" y="176295"/>
                </a:cubicBezTo>
                <a:cubicBezTo>
                  <a:pt x="1001557" y="188557"/>
                  <a:pt x="1007414" y="205124"/>
                  <a:pt x="1008012" y="220619"/>
                </a:cubicBezTo>
                <a:cubicBezTo>
                  <a:pt x="1008611" y="236114"/>
                  <a:pt x="1003952" y="250535"/>
                  <a:pt x="995667" y="258503"/>
                </a:cubicBezTo>
                <a:cubicBezTo>
                  <a:pt x="979099" y="274440"/>
                  <a:pt x="914897" y="296433"/>
                  <a:pt x="889403" y="271911"/>
                </a:cubicBezTo>
                <a:cubicBezTo>
                  <a:pt x="863909" y="247389"/>
                  <a:pt x="886774" y="185636"/>
                  <a:pt x="903342" y="169699"/>
                </a:cubicBezTo>
                <a:cubicBezTo>
                  <a:pt x="911626" y="161731"/>
                  <a:pt x="926620" y="157249"/>
                  <a:pt x="942729" y="157825"/>
                </a:cubicBezTo>
                <a:close/>
                <a:moveTo>
                  <a:pt x="601892" y="103890"/>
                </a:moveTo>
                <a:cubicBezTo>
                  <a:pt x="647770" y="105732"/>
                  <a:pt x="699852" y="116635"/>
                  <a:pt x="735390" y="142567"/>
                </a:cubicBezTo>
                <a:cubicBezTo>
                  <a:pt x="782774" y="177144"/>
                  <a:pt x="843230" y="263583"/>
                  <a:pt x="843230" y="312303"/>
                </a:cubicBezTo>
                <a:cubicBezTo>
                  <a:pt x="843230" y="361024"/>
                  <a:pt x="782774" y="425461"/>
                  <a:pt x="735390" y="434891"/>
                </a:cubicBezTo>
                <a:cubicBezTo>
                  <a:pt x="688006" y="444320"/>
                  <a:pt x="607943" y="364167"/>
                  <a:pt x="558924" y="368882"/>
                </a:cubicBezTo>
                <a:cubicBezTo>
                  <a:pt x="509906" y="373597"/>
                  <a:pt x="472326" y="430176"/>
                  <a:pt x="441281" y="463180"/>
                </a:cubicBezTo>
                <a:cubicBezTo>
                  <a:pt x="410236" y="496184"/>
                  <a:pt x="390628" y="518187"/>
                  <a:pt x="372655" y="566908"/>
                </a:cubicBezTo>
                <a:cubicBezTo>
                  <a:pt x="354682" y="615628"/>
                  <a:pt x="388995" y="648633"/>
                  <a:pt x="333441" y="755503"/>
                </a:cubicBezTo>
                <a:cubicBezTo>
                  <a:pt x="277887" y="862374"/>
                  <a:pt x="173315" y="885948"/>
                  <a:pt x="117761" y="878090"/>
                </a:cubicBezTo>
                <a:cubicBezTo>
                  <a:pt x="62207" y="870233"/>
                  <a:pt x="-3150" y="764933"/>
                  <a:pt x="117" y="708354"/>
                </a:cubicBezTo>
                <a:cubicBezTo>
                  <a:pt x="3385" y="651776"/>
                  <a:pt x="91618" y="595197"/>
                  <a:pt x="137368" y="538618"/>
                </a:cubicBezTo>
                <a:cubicBezTo>
                  <a:pt x="183119" y="482040"/>
                  <a:pt x="351414" y="243152"/>
                  <a:pt x="421673" y="170857"/>
                </a:cubicBezTo>
                <a:cubicBezTo>
                  <a:pt x="491933" y="98562"/>
                  <a:pt x="506639" y="109563"/>
                  <a:pt x="558924" y="104848"/>
                </a:cubicBezTo>
                <a:cubicBezTo>
                  <a:pt x="571996" y="103669"/>
                  <a:pt x="586599" y="103277"/>
                  <a:pt x="601892" y="103890"/>
                </a:cubicBezTo>
                <a:close/>
                <a:moveTo>
                  <a:pt x="862789" y="66361"/>
                </a:moveTo>
                <a:cubicBezTo>
                  <a:pt x="874025" y="66702"/>
                  <a:pt x="886019" y="70567"/>
                  <a:pt x="894863" y="79073"/>
                </a:cubicBezTo>
                <a:cubicBezTo>
                  <a:pt x="903705" y="87579"/>
                  <a:pt x="907724" y="99115"/>
                  <a:pt x="908078" y="109923"/>
                </a:cubicBezTo>
                <a:cubicBezTo>
                  <a:pt x="908432" y="120730"/>
                  <a:pt x="905123" y="130808"/>
                  <a:pt x="899312" y="136399"/>
                </a:cubicBezTo>
                <a:cubicBezTo>
                  <a:pt x="887688" y="147579"/>
                  <a:pt x="842810" y="163164"/>
                  <a:pt x="825123" y="146152"/>
                </a:cubicBezTo>
                <a:cubicBezTo>
                  <a:pt x="807437" y="129141"/>
                  <a:pt x="823640" y="85973"/>
                  <a:pt x="835263" y="74793"/>
                </a:cubicBezTo>
                <a:cubicBezTo>
                  <a:pt x="841075" y="69203"/>
                  <a:pt x="851553" y="66020"/>
                  <a:pt x="862789" y="66361"/>
                </a:cubicBezTo>
                <a:close/>
                <a:moveTo>
                  <a:pt x="763988" y="17975"/>
                </a:moveTo>
                <a:cubicBezTo>
                  <a:pt x="774439" y="17851"/>
                  <a:pt x="785448" y="20979"/>
                  <a:pt x="793324" y="28555"/>
                </a:cubicBezTo>
                <a:cubicBezTo>
                  <a:pt x="801200" y="36131"/>
                  <a:pt x="804453" y="46720"/>
                  <a:pt x="804324" y="56773"/>
                </a:cubicBezTo>
                <a:cubicBezTo>
                  <a:pt x="804196" y="66827"/>
                  <a:pt x="800685" y="76345"/>
                  <a:pt x="795034" y="81780"/>
                </a:cubicBezTo>
                <a:cubicBezTo>
                  <a:pt x="783732" y="92651"/>
                  <a:pt x="741264" y="108933"/>
                  <a:pt x="725512" y="93781"/>
                </a:cubicBezTo>
                <a:cubicBezTo>
                  <a:pt x="709760" y="78630"/>
                  <a:pt x="726687" y="37782"/>
                  <a:pt x="737989" y="26911"/>
                </a:cubicBezTo>
                <a:cubicBezTo>
                  <a:pt x="743640" y="21475"/>
                  <a:pt x="753536" y="18098"/>
                  <a:pt x="763988" y="17975"/>
                </a:cubicBezTo>
                <a:close/>
                <a:moveTo>
                  <a:pt x="551219" y="4914"/>
                </a:moveTo>
                <a:cubicBezTo>
                  <a:pt x="559475" y="6390"/>
                  <a:pt x="568701" y="10525"/>
                  <a:pt x="576170" y="17710"/>
                </a:cubicBezTo>
                <a:cubicBezTo>
                  <a:pt x="583640" y="24894"/>
                  <a:pt x="587939" y="33768"/>
                  <a:pt x="589473" y="41709"/>
                </a:cubicBezTo>
                <a:cubicBezTo>
                  <a:pt x="591007" y="49650"/>
                  <a:pt x="589776" y="56658"/>
                  <a:pt x="586186" y="60111"/>
                </a:cubicBezTo>
                <a:cubicBezTo>
                  <a:pt x="579006" y="67017"/>
                  <a:pt x="548030" y="73515"/>
                  <a:pt x="533091" y="59146"/>
                </a:cubicBezTo>
                <a:cubicBezTo>
                  <a:pt x="518152" y="44777"/>
                  <a:pt x="524908" y="14982"/>
                  <a:pt x="532088" y="8076"/>
                </a:cubicBezTo>
                <a:cubicBezTo>
                  <a:pt x="535678" y="4623"/>
                  <a:pt x="542964" y="3439"/>
                  <a:pt x="551219" y="4914"/>
                </a:cubicBezTo>
                <a:close/>
                <a:moveTo>
                  <a:pt x="651821" y="257"/>
                </a:moveTo>
                <a:cubicBezTo>
                  <a:pt x="661466" y="1274"/>
                  <a:pt x="672006" y="5359"/>
                  <a:pt x="680172" y="13214"/>
                </a:cubicBezTo>
                <a:cubicBezTo>
                  <a:pt x="688339" y="21069"/>
                  <a:pt x="692585" y="31207"/>
                  <a:pt x="693643" y="40484"/>
                </a:cubicBezTo>
                <a:cubicBezTo>
                  <a:pt x="694701" y="49761"/>
                  <a:pt x="692571" y="58178"/>
                  <a:pt x="687985" y="62589"/>
                </a:cubicBezTo>
                <a:cubicBezTo>
                  <a:pt x="678813" y="71411"/>
                  <a:pt x="641472" y="81857"/>
                  <a:pt x="625139" y="66148"/>
                </a:cubicBezTo>
                <a:cubicBezTo>
                  <a:pt x="608806" y="50438"/>
                  <a:pt x="619668" y="14521"/>
                  <a:pt x="628840" y="5699"/>
                </a:cubicBezTo>
                <a:cubicBezTo>
                  <a:pt x="633426" y="1288"/>
                  <a:pt x="642176" y="-761"/>
                  <a:pt x="651821" y="25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3175" cap="flat" cmpd="sng" algn="ctr">
            <a:solidFill>
              <a:schemeClr val="accent1"/>
            </a:solidFill>
            <a:prstDash val="solid"/>
          </a:ln>
          <a:effectLst/>
        </p:spPr>
        <p:txBody>
          <a:bodyPr lIns="91438" tIns="45719" rIns="91438" bIns="45719" anchor="ctr"/>
          <a:lstStyle/>
          <a:p>
            <a:pPr>
              <a:lnSpc>
                <a:spcPct val="120000"/>
              </a:lnSpc>
              <a:defRPr/>
            </a:pPr>
            <a:endParaRPr lang="zh-CN" altLang="en-US" sz="1200" kern="0">
              <a:solidFill>
                <a:srgbClr val="4D4D4D"/>
              </a:solidFill>
              <a:cs typeface="+mn-ea"/>
              <a:sym typeface="+mn-lt"/>
            </a:endParaRPr>
          </a:p>
        </p:txBody>
      </p:sp>
      <p:cxnSp>
        <p:nvCxnSpPr>
          <p:cNvPr id="11" name="直接连接符 9"/>
          <p:cNvCxnSpPr>
            <a:cxnSpLocks noChangeShapeType="1"/>
          </p:cNvCxnSpPr>
          <p:nvPr/>
        </p:nvCxnSpPr>
        <p:spPr bwMode="auto">
          <a:xfrm>
            <a:off x="2590753" y="2611934"/>
            <a:ext cx="2270125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直接连接符 10"/>
          <p:cNvCxnSpPr>
            <a:cxnSpLocks noChangeShapeType="1"/>
          </p:cNvCxnSpPr>
          <p:nvPr/>
        </p:nvCxnSpPr>
        <p:spPr bwMode="auto">
          <a:xfrm>
            <a:off x="4967759" y="1784510"/>
            <a:ext cx="2268538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连接符 11"/>
          <p:cNvCxnSpPr>
            <a:cxnSpLocks noChangeShapeType="1"/>
          </p:cNvCxnSpPr>
          <p:nvPr/>
        </p:nvCxnSpPr>
        <p:spPr bwMode="auto">
          <a:xfrm>
            <a:off x="1187659" y="4187025"/>
            <a:ext cx="2268537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接连接符 12"/>
          <p:cNvCxnSpPr>
            <a:cxnSpLocks noChangeShapeType="1"/>
          </p:cNvCxnSpPr>
          <p:nvPr/>
        </p:nvCxnSpPr>
        <p:spPr bwMode="auto">
          <a:xfrm>
            <a:off x="4951609" y="3814888"/>
            <a:ext cx="2270125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 advTm="8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H_Other_1"/>
          <p:cNvSpPr/>
          <p:nvPr>
            <p:custDataLst>
              <p:tags r:id="rId2"/>
            </p:custDataLst>
          </p:nvPr>
        </p:nvSpPr>
        <p:spPr>
          <a:xfrm>
            <a:off x="3449510" y="1610992"/>
            <a:ext cx="2243274" cy="2200061"/>
          </a:xfrm>
          <a:prstGeom prst="donut">
            <a:avLst>
              <a:gd name="adj" fmla="val 961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8" name="MH_Other_2"/>
          <p:cNvSpPr/>
          <p:nvPr>
            <p:custDataLst>
              <p:tags r:id="rId3"/>
            </p:custDataLst>
          </p:nvPr>
        </p:nvSpPr>
        <p:spPr>
          <a:xfrm>
            <a:off x="3881949" y="2034893"/>
            <a:ext cx="1378679" cy="1352121"/>
          </a:xfrm>
          <a:prstGeom prst="donut">
            <a:avLst>
              <a:gd name="adj" fmla="val 15952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9" name="MH_Other_3"/>
          <p:cNvSpPr/>
          <p:nvPr>
            <p:custDataLst>
              <p:tags r:id="rId4"/>
            </p:custDataLst>
          </p:nvPr>
        </p:nvSpPr>
        <p:spPr>
          <a:xfrm rot="20340000">
            <a:off x="5361260" y="2116534"/>
            <a:ext cx="661590" cy="1375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zh-CN" altLang="en-US"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MH_Other_4"/>
          <p:cNvSpPr/>
          <p:nvPr>
            <p:custDataLst>
              <p:tags r:id="rId5"/>
            </p:custDataLst>
          </p:nvPr>
        </p:nvSpPr>
        <p:spPr>
          <a:xfrm>
            <a:off x="4302563" y="2447403"/>
            <a:ext cx="537451" cy="527098"/>
          </a:xfrm>
          <a:prstGeom prst="donut">
            <a:avLst>
              <a:gd name="adj" fmla="val 2957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1" name="MH_Other_5"/>
          <p:cNvSpPr/>
          <p:nvPr>
            <p:custDataLst>
              <p:tags r:id="rId6"/>
            </p:custDataLst>
          </p:nvPr>
        </p:nvSpPr>
        <p:spPr>
          <a:xfrm rot="3420000">
            <a:off x="4636973" y="3439446"/>
            <a:ext cx="975417" cy="14020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zh-CN" altLang="en-US"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MH_Other_6"/>
          <p:cNvSpPr/>
          <p:nvPr>
            <p:custDataLst>
              <p:tags r:id="rId7"/>
            </p:custDataLst>
          </p:nvPr>
        </p:nvSpPr>
        <p:spPr>
          <a:xfrm>
            <a:off x="5168480" y="3707854"/>
            <a:ext cx="464428" cy="45405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MH_Other_7"/>
          <p:cNvSpPr/>
          <p:nvPr>
            <p:custDataLst>
              <p:tags r:id="rId8"/>
            </p:custDataLst>
          </p:nvPr>
        </p:nvSpPr>
        <p:spPr>
          <a:xfrm>
            <a:off x="5790640" y="1827204"/>
            <a:ext cx="462967" cy="4554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C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MH_Other_8"/>
          <p:cNvSpPr/>
          <p:nvPr>
            <p:custDataLst>
              <p:tags r:id="rId9"/>
            </p:custDataLst>
          </p:nvPr>
        </p:nvSpPr>
        <p:spPr>
          <a:xfrm rot="840000">
            <a:off x="3037661" y="2445972"/>
            <a:ext cx="1324642" cy="1303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5" name="MH_Other_9"/>
          <p:cNvSpPr/>
          <p:nvPr>
            <p:custDataLst>
              <p:tags r:id="rId10"/>
            </p:custDataLst>
          </p:nvPr>
        </p:nvSpPr>
        <p:spPr>
          <a:xfrm>
            <a:off x="2760171" y="2090824"/>
            <a:ext cx="462968" cy="45404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MH_Text_1"/>
          <p:cNvSpPr/>
          <p:nvPr>
            <p:custDataLst>
              <p:tags r:id="rId11"/>
            </p:custDataLst>
          </p:nvPr>
        </p:nvSpPr>
        <p:spPr>
          <a:xfrm>
            <a:off x="174184" y="2266946"/>
            <a:ext cx="2592369" cy="91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7" name="MH_Text_1"/>
          <p:cNvSpPr/>
          <p:nvPr>
            <p:custDataLst>
              <p:tags r:id="rId12"/>
            </p:custDataLst>
          </p:nvPr>
        </p:nvSpPr>
        <p:spPr>
          <a:xfrm>
            <a:off x="430726" y="1978084"/>
            <a:ext cx="2265465" cy="290534"/>
          </a:xfrm>
          <a:prstGeom prst="rect">
            <a:avLst/>
          </a:prstGeom>
        </p:spPr>
        <p:txBody>
          <a:bodyPr lIns="89988" tIns="46794" rIns="89988" bIns="46794">
            <a:noAutofit/>
          </a:bodyPr>
          <a:lstStyle/>
          <a:p>
            <a:pPr marL="285750" indent="-285750" algn="r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zh-CN" altLang="en-US" sz="1400" b="1" dirty="0">
                <a:solidFill>
                  <a:schemeClr val="accent1"/>
                </a:solidFill>
                <a:cs typeface="+mn-ea"/>
                <a:sym typeface="+mn-lt"/>
              </a:rPr>
              <a:t>点击输入小标题</a:t>
            </a:r>
            <a:endParaRPr lang="en-US" altLang="zh-CN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8" name="MH_Text_1"/>
          <p:cNvSpPr/>
          <p:nvPr>
            <p:custDataLst>
              <p:tags r:id="rId13"/>
            </p:custDataLst>
          </p:nvPr>
        </p:nvSpPr>
        <p:spPr>
          <a:xfrm>
            <a:off x="6329988" y="1620591"/>
            <a:ext cx="2592208" cy="91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0" name="MH_Text_1"/>
          <p:cNvSpPr/>
          <p:nvPr>
            <p:custDataLst>
              <p:tags r:id="rId14"/>
            </p:custDataLst>
          </p:nvPr>
        </p:nvSpPr>
        <p:spPr>
          <a:xfrm>
            <a:off x="6329981" y="1331731"/>
            <a:ext cx="1872282" cy="290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zh-CN" altLang="en-US" sz="1400" b="1" dirty="0">
                <a:solidFill>
                  <a:schemeClr val="accent1"/>
                </a:solidFill>
                <a:cs typeface="+mn-ea"/>
                <a:sym typeface="+mn-lt"/>
              </a:rPr>
              <a:t>点击输入小标题</a:t>
            </a:r>
            <a:endParaRPr lang="en-US" altLang="zh-CN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1" name="MH_Text_1"/>
          <p:cNvSpPr/>
          <p:nvPr>
            <p:custDataLst>
              <p:tags r:id="rId15"/>
            </p:custDataLst>
          </p:nvPr>
        </p:nvSpPr>
        <p:spPr>
          <a:xfrm>
            <a:off x="5693074" y="3675874"/>
            <a:ext cx="2581055" cy="91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2" name="MH_Text_1"/>
          <p:cNvSpPr/>
          <p:nvPr>
            <p:custDataLst>
              <p:tags r:id="rId16"/>
            </p:custDataLst>
          </p:nvPr>
        </p:nvSpPr>
        <p:spPr>
          <a:xfrm>
            <a:off x="5704931" y="3422638"/>
            <a:ext cx="1872282" cy="290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6" tIns="0" rIns="119986" bIns="0" rtlCol="0" anchor="t">
            <a:no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zh-CN" altLang="en-US" sz="1400" b="1" dirty="0">
                <a:solidFill>
                  <a:schemeClr val="accent1"/>
                </a:solidFill>
                <a:cs typeface="+mn-ea"/>
                <a:sym typeface="+mn-lt"/>
              </a:rPr>
              <a:t>点击输入小标题</a:t>
            </a:r>
            <a:endParaRPr lang="en-US" altLang="zh-CN" sz="1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8994" y="115888"/>
            <a:ext cx="7499350" cy="4397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第五部分 请添加您的标题</a:t>
            </a:r>
          </a:p>
        </p:txBody>
      </p:sp>
    </p:spTree>
    <p:custDataLst>
      <p:tags r:id="rId1"/>
    </p:custDataLst>
  </p:cSld>
  <p:clrMapOvr>
    <a:masterClrMapping/>
  </p:clrMapOvr>
  <p:transition spd="slow" advTm="1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4518423" y="663188"/>
            <a:ext cx="107156" cy="10834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121004" y="3438536"/>
            <a:ext cx="107156" cy="10834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911079" y="3438536"/>
            <a:ext cx="107156" cy="10834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338889" y="4443413"/>
            <a:ext cx="153591" cy="153591"/>
          </a:xfrm>
          <a:prstGeom prst="ellipse">
            <a:avLst/>
          </a:prstGeom>
          <a:noFill/>
          <a:ln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330555" y="4435079"/>
            <a:ext cx="170259" cy="170259"/>
          </a:xfrm>
          <a:prstGeom prst="ellipse">
            <a:avLst/>
          </a:prstGeom>
          <a:noFill/>
          <a:ln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53" name="组合 755"/>
          <p:cNvGrpSpPr/>
          <p:nvPr/>
        </p:nvGrpSpPr>
        <p:grpSpPr bwMode="auto">
          <a:xfrm>
            <a:off x="2408647" y="408395"/>
            <a:ext cx="4326731" cy="4326731"/>
            <a:chOff x="3211052" y="543818"/>
            <a:chExt cx="5769896" cy="5769896"/>
          </a:xfrm>
        </p:grpSpPr>
        <p:sp>
          <p:nvSpPr>
            <p:cNvPr id="254" name="弧形 253"/>
            <p:cNvSpPr/>
            <p:nvPr/>
          </p:nvSpPr>
          <p:spPr>
            <a:xfrm rot="11700000">
              <a:off x="3211052" y="543818"/>
              <a:ext cx="5769896" cy="5769896"/>
            </a:xfrm>
            <a:prstGeom prst="arc">
              <a:avLst>
                <a:gd name="adj1" fmla="val 14386781"/>
                <a:gd name="adj2" fmla="val 16201783"/>
              </a:avLst>
            </a:prstGeom>
            <a:ln w="254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5" name="弧形 254"/>
            <p:cNvSpPr/>
            <p:nvPr/>
          </p:nvSpPr>
          <p:spPr>
            <a:xfrm rot="900000">
              <a:off x="3211052" y="543818"/>
              <a:ext cx="5769896" cy="5769896"/>
            </a:xfrm>
            <a:prstGeom prst="arc">
              <a:avLst>
                <a:gd name="adj1" fmla="val 14386781"/>
                <a:gd name="adj2" fmla="val 16201783"/>
              </a:avLst>
            </a:prstGeom>
            <a:ln w="254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56" name="组合 758"/>
          <p:cNvGrpSpPr/>
          <p:nvPr/>
        </p:nvGrpSpPr>
        <p:grpSpPr bwMode="auto">
          <a:xfrm>
            <a:off x="2408647" y="408395"/>
            <a:ext cx="4326731" cy="4326731"/>
            <a:chOff x="3211052" y="543818"/>
            <a:chExt cx="5769896" cy="5769896"/>
          </a:xfrm>
        </p:grpSpPr>
        <p:sp>
          <p:nvSpPr>
            <p:cNvPr id="257" name="弧形 256"/>
            <p:cNvSpPr/>
            <p:nvPr/>
          </p:nvSpPr>
          <p:spPr>
            <a:xfrm rot="17100000">
              <a:off x="3211052" y="543818"/>
              <a:ext cx="5769896" cy="5769896"/>
            </a:xfrm>
            <a:prstGeom prst="arc">
              <a:avLst>
                <a:gd name="adj1" fmla="val 14386781"/>
                <a:gd name="adj2" fmla="val 16201783"/>
              </a:avLst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8" name="弧形 257"/>
            <p:cNvSpPr/>
            <p:nvPr/>
          </p:nvSpPr>
          <p:spPr>
            <a:xfrm rot="6300000">
              <a:off x="3211052" y="543818"/>
              <a:ext cx="5769896" cy="5769896"/>
            </a:xfrm>
            <a:prstGeom prst="arc">
              <a:avLst>
                <a:gd name="adj1" fmla="val 14386781"/>
                <a:gd name="adj2" fmla="val 16201783"/>
              </a:avLst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59" name="组合 761"/>
          <p:cNvGrpSpPr/>
          <p:nvPr/>
        </p:nvGrpSpPr>
        <p:grpSpPr bwMode="auto">
          <a:xfrm>
            <a:off x="2268153" y="266700"/>
            <a:ext cx="4607719" cy="4608910"/>
            <a:chOff x="2840736" y="173502"/>
            <a:chExt cx="6510528" cy="6510528"/>
          </a:xfrm>
        </p:grpSpPr>
        <p:sp>
          <p:nvSpPr>
            <p:cNvPr id="260" name="弧形 259"/>
            <p:cNvSpPr/>
            <p:nvPr/>
          </p:nvSpPr>
          <p:spPr>
            <a:xfrm rot="6300000">
              <a:off x="2840736" y="173502"/>
              <a:ext cx="6510528" cy="6510528"/>
            </a:xfrm>
            <a:prstGeom prst="arc">
              <a:avLst>
                <a:gd name="adj1" fmla="val 14923411"/>
                <a:gd name="adj2" fmla="val 15758885"/>
              </a:avLst>
            </a:prstGeom>
            <a:ln w="2222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1" name="弧形 260"/>
            <p:cNvSpPr/>
            <p:nvPr/>
          </p:nvSpPr>
          <p:spPr>
            <a:xfrm rot="17100000">
              <a:off x="2840736" y="173502"/>
              <a:ext cx="6510528" cy="6510528"/>
            </a:xfrm>
            <a:prstGeom prst="arc">
              <a:avLst>
                <a:gd name="adj1" fmla="val 14923411"/>
                <a:gd name="adj2" fmla="val 15758885"/>
              </a:avLst>
            </a:prstGeom>
            <a:ln w="22225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62" name="组合 764"/>
          <p:cNvGrpSpPr/>
          <p:nvPr/>
        </p:nvGrpSpPr>
        <p:grpSpPr bwMode="auto">
          <a:xfrm>
            <a:off x="2132422" y="132170"/>
            <a:ext cx="4879181" cy="4879181"/>
            <a:chOff x="2840736" y="173502"/>
            <a:chExt cx="6510528" cy="6510528"/>
          </a:xfrm>
        </p:grpSpPr>
        <p:sp>
          <p:nvSpPr>
            <p:cNvPr id="263" name="弧形 262"/>
            <p:cNvSpPr/>
            <p:nvPr/>
          </p:nvSpPr>
          <p:spPr>
            <a:xfrm rot="6300000">
              <a:off x="2840736" y="173502"/>
              <a:ext cx="6510528" cy="6510528"/>
            </a:xfrm>
            <a:prstGeom prst="arc">
              <a:avLst>
                <a:gd name="adj1" fmla="val 15120587"/>
                <a:gd name="adj2" fmla="val 15588638"/>
              </a:avLst>
            </a:prstGeom>
            <a:ln w="1905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4" name="弧形 263"/>
            <p:cNvSpPr/>
            <p:nvPr/>
          </p:nvSpPr>
          <p:spPr>
            <a:xfrm rot="17100000">
              <a:off x="2840736" y="173502"/>
              <a:ext cx="6510528" cy="6510528"/>
            </a:xfrm>
            <a:prstGeom prst="arc">
              <a:avLst>
                <a:gd name="adj1" fmla="val 15129466"/>
                <a:gd name="adj2" fmla="val 15565065"/>
              </a:avLst>
            </a:prstGeom>
            <a:ln w="1905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65" name="TextBox 264"/>
          <p:cNvSpPr txBox="1"/>
          <p:nvPr/>
        </p:nvSpPr>
        <p:spPr>
          <a:xfrm>
            <a:off x="2807804" y="1995686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 spc="-150">
                <a:gradFill flip="none" rotWithShape="1">
                  <a:gsLst>
                    <a:gs pos="0">
                      <a:srgbClr val="FFC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7200" b="0" dirty="0" smtClean="0">
                <a:solidFill>
                  <a:srgbClr val="FFCC00"/>
                </a:solidFill>
                <a:effectLst/>
                <a:latin typeface="Impact" panose="020B0806030902050204" pitchFamily="34" charset="0"/>
                <a:ea typeface="+mn-ea"/>
                <a:cs typeface="+mn-ea"/>
                <a:sym typeface="+mn-lt"/>
              </a:rPr>
              <a:t>THANKS</a:t>
            </a:r>
            <a:endParaRPr lang="zh-CN" altLang="en-US" sz="7200" b="0" dirty="0">
              <a:solidFill>
                <a:srgbClr val="FFCC00"/>
              </a:solidFill>
              <a:effectLst/>
              <a:latin typeface="Impact" panose="020B0806030902050204" pitchFamily="34" charset="0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vortex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3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1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path" presetSubtype="0" repeatCount="3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26 0.00069 C -0.05573 0.17314 -0.17995 0.23287 -0.27682 0.13333 C -0.37357 0.03333 -0.40703 -0.18681 -0.35091 -0.35973 C -0.29479 -0.53218 -0.17083 -0.59075 -0.07383 -0.4919 C 0.02305 -0.39237 0.05625 -0.1713 0.00026 0.00069 Z " pathEditMode="relative" rAng="7200000" ptsTypes="AAAAA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5200" y="-17986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path" presetSubtype="0" repeatCount="3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8.33333E-7 -1.11111E-6 C -0.05599 -0.17222 -0.02279 -0.39305 0.07422 -0.49259 C 0.17109 -0.5919 0.29518 -0.53287 0.35117 -0.36042 C 0.40729 -0.18773 0.37396 0.03264 0.27708 0.13218 C 0.18008 0.23171 0.05599 0.17269 8.33333E-7 -1.11111E-6 Z " pathEditMode="relative" rAng="14400000" ptsTypes="AAAAA">
                                      <p:cBhvr>
                                        <p:cTn id="3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5200" y="-18009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42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4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42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3" presetClass="entr" presetSubtype="3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6" presetClass="emph" presetSubtype="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Scale>
                                      <p:cBhvr>
                                        <p:cTn id="55" dur="2250" fill="hold"/>
                                        <p:tgtEl>
                                          <p:spTgt spid="265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5000" fill="hold" grpId="3" nodeType="withEffect">
                                  <p:stCondLst>
                                    <p:cond delay="2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5000" fill="hold" grpId="4" nodeType="withEffect">
                                  <p:stCondLst>
                                    <p:cond delay="37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13" grpId="0" animBg="1"/>
      <p:bldP spid="14" grpId="0" animBg="1"/>
      <p:bldP spid="265" grpId="0"/>
      <p:bldP spid="265" grpId="1"/>
      <p:bldP spid="265" grpId="3"/>
      <p:bldP spid="265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 bwMode="auto">
          <a:xfrm flipH="1">
            <a:off x="1208318" y="2072383"/>
            <a:ext cx="216000" cy="216000"/>
          </a:xfrm>
          <a:prstGeom prst="ellipse">
            <a:avLst/>
          </a:prstGeom>
          <a:gradFill>
            <a:gsLst>
              <a:gs pos="0">
                <a:srgbClr val="FFC000"/>
              </a:gs>
              <a:gs pos="100000">
                <a:srgbClr val="FFCC00"/>
              </a:gs>
            </a:gsLst>
            <a:lin ang="7200000" scaled="0"/>
          </a:gradFill>
          <a:ln>
            <a:noFill/>
          </a:ln>
          <a:effectLst>
            <a:outerShdw blurRad="279400" dir="8100000" algn="tr" rotWithShape="0">
              <a:srgbClr val="FFCC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708927" y="1572993"/>
            <a:ext cx="1214782" cy="1214782"/>
            <a:chOff x="1719008" y="1298029"/>
            <a:chExt cx="1214782" cy="1214782"/>
          </a:xfrm>
        </p:grpSpPr>
        <p:sp>
          <p:nvSpPr>
            <p:cNvPr id="15" name="椭圆 14"/>
            <p:cNvSpPr/>
            <p:nvPr/>
          </p:nvSpPr>
          <p:spPr>
            <a:xfrm>
              <a:off x="1719008" y="1298029"/>
              <a:ext cx="1214782" cy="1214782"/>
            </a:xfrm>
            <a:prstGeom prst="ellipse">
              <a:avLst/>
            </a:prstGeom>
            <a:gradFill flip="none" rotWithShape="1">
              <a:gsLst>
                <a:gs pos="22000">
                  <a:schemeClr val="bg1">
                    <a:alpha val="0"/>
                  </a:schemeClr>
                </a:gs>
                <a:gs pos="93000">
                  <a:schemeClr val="accent1"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cs typeface="+mn-ea"/>
                <a:sym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22952" y="1397589"/>
              <a:ext cx="100689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3200" b="1" spc="-150">
                  <a:gradFill flip="none" rotWithShape="1">
                    <a:gsLst>
                      <a:gs pos="0">
                        <a:srgbClr val="FFC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6000" b="0" dirty="0" smtClean="0">
                  <a:solidFill>
                    <a:srgbClr val="FFCC00"/>
                  </a:solidFill>
                  <a:effectLst/>
                  <a:latin typeface="Impact" panose="020B0806030902050204" pitchFamily="34" charset="0"/>
                  <a:ea typeface="+mn-ea"/>
                  <a:cs typeface="+mn-ea"/>
                  <a:sym typeface="+mn-lt"/>
                </a:rPr>
                <a:t>01</a:t>
              </a:r>
              <a:endParaRPr lang="zh-CN" altLang="en-US" sz="9600" b="0" dirty="0">
                <a:solidFill>
                  <a:srgbClr val="FFCC00"/>
                </a:solidFill>
                <a:effectLst/>
                <a:latin typeface="Impact" panose="020B0806030902050204" pitchFamily="34" charset="0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7" name="椭圆 36"/>
          <p:cNvSpPr/>
          <p:nvPr/>
        </p:nvSpPr>
        <p:spPr bwMode="auto">
          <a:xfrm flipH="1">
            <a:off x="2840160" y="2072383"/>
            <a:ext cx="216000" cy="216000"/>
          </a:xfrm>
          <a:prstGeom prst="ellipse">
            <a:avLst/>
          </a:prstGeom>
          <a:gradFill>
            <a:gsLst>
              <a:gs pos="0">
                <a:srgbClr val="FFC000"/>
              </a:gs>
              <a:gs pos="100000">
                <a:srgbClr val="FFCC00"/>
              </a:gs>
            </a:gsLst>
            <a:lin ang="7200000" scaled="0"/>
          </a:gradFill>
          <a:ln>
            <a:noFill/>
          </a:ln>
          <a:effectLst>
            <a:outerShdw blurRad="279400" dir="8100000" algn="tr" rotWithShape="0">
              <a:srgbClr val="FFCC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2340769" y="1572993"/>
            <a:ext cx="1214782" cy="1214782"/>
            <a:chOff x="1719008" y="1298029"/>
            <a:chExt cx="1214782" cy="1214782"/>
          </a:xfrm>
        </p:grpSpPr>
        <p:sp>
          <p:nvSpPr>
            <p:cNvPr id="39" name="椭圆 38"/>
            <p:cNvSpPr/>
            <p:nvPr/>
          </p:nvSpPr>
          <p:spPr>
            <a:xfrm>
              <a:off x="1719008" y="1298029"/>
              <a:ext cx="1214782" cy="1214782"/>
            </a:xfrm>
            <a:prstGeom prst="ellipse">
              <a:avLst/>
            </a:prstGeom>
            <a:gradFill flip="none" rotWithShape="1">
              <a:gsLst>
                <a:gs pos="22000">
                  <a:schemeClr val="bg1">
                    <a:alpha val="0"/>
                  </a:schemeClr>
                </a:gs>
                <a:gs pos="93000">
                  <a:schemeClr val="accent1"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cs typeface="+mn-ea"/>
                <a:sym typeface="+mn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22952" y="1397589"/>
              <a:ext cx="100689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3200" b="1" spc="-150">
                  <a:gradFill flip="none" rotWithShape="1">
                    <a:gsLst>
                      <a:gs pos="0">
                        <a:srgbClr val="FFC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6000" b="0" dirty="0" smtClean="0">
                  <a:solidFill>
                    <a:srgbClr val="FFCC00"/>
                  </a:solidFill>
                  <a:effectLst/>
                  <a:latin typeface="Impact" panose="020B0806030902050204" pitchFamily="34" charset="0"/>
                  <a:ea typeface="+mn-ea"/>
                  <a:cs typeface="+mn-ea"/>
                  <a:sym typeface="+mn-lt"/>
                </a:rPr>
                <a:t>02</a:t>
              </a:r>
              <a:endParaRPr lang="zh-CN" altLang="en-US" sz="9600" b="0" dirty="0">
                <a:solidFill>
                  <a:srgbClr val="FFCC00"/>
                </a:solidFill>
                <a:effectLst/>
                <a:latin typeface="Impact" panose="020B0806030902050204" pitchFamily="34" charset="0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1" name="椭圆 40"/>
          <p:cNvSpPr/>
          <p:nvPr/>
        </p:nvSpPr>
        <p:spPr bwMode="auto">
          <a:xfrm flipH="1">
            <a:off x="4472002" y="2072383"/>
            <a:ext cx="216000" cy="216000"/>
          </a:xfrm>
          <a:prstGeom prst="ellipse">
            <a:avLst/>
          </a:prstGeom>
          <a:gradFill>
            <a:gsLst>
              <a:gs pos="0">
                <a:srgbClr val="FFC000"/>
              </a:gs>
              <a:gs pos="100000">
                <a:srgbClr val="FFCC00"/>
              </a:gs>
            </a:gsLst>
            <a:lin ang="7200000" scaled="0"/>
          </a:gradFill>
          <a:ln>
            <a:noFill/>
          </a:ln>
          <a:effectLst>
            <a:outerShdw blurRad="279400" dir="8100000" algn="tr" rotWithShape="0">
              <a:srgbClr val="FFCC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3972611" y="1572993"/>
            <a:ext cx="1214782" cy="1214782"/>
            <a:chOff x="1719008" y="1298029"/>
            <a:chExt cx="1214782" cy="1214782"/>
          </a:xfrm>
        </p:grpSpPr>
        <p:sp>
          <p:nvSpPr>
            <p:cNvPr id="43" name="椭圆 42"/>
            <p:cNvSpPr/>
            <p:nvPr/>
          </p:nvSpPr>
          <p:spPr>
            <a:xfrm>
              <a:off x="1719008" y="1298029"/>
              <a:ext cx="1214782" cy="1214782"/>
            </a:xfrm>
            <a:prstGeom prst="ellipse">
              <a:avLst/>
            </a:prstGeom>
            <a:gradFill flip="none" rotWithShape="1">
              <a:gsLst>
                <a:gs pos="22000">
                  <a:schemeClr val="bg1">
                    <a:alpha val="0"/>
                  </a:schemeClr>
                </a:gs>
                <a:gs pos="93000">
                  <a:schemeClr val="accent1"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cs typeface="+mn-ea"/>
                <a:sym typeface="+mn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22952" y="1397589"/>
              <a:ext cx="100689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3200" b="1" spc="-150">
                  <a:gradFill flip="none" rotWithShape="1">
                    <a:gsLst>
                      <a:gs pos="0">
                        <a:srgbClr val="FFC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6000" b="0" dirty="0" smtClean="0">
                  <a:solidFill>
                    <a:srgbClr val="FFCC00"/>
                  </a:solidFill>
                  <a:effectLst/>
                  <a:latin typeface="Impact" panose="020B0806030902050204" pitchFamily="34" charset="0"/>
                  <a:ea typeface="+mn-ea"/>
                  <a:cs typeface="+mn-ea"/>
                  <a:sym typeface="+mn-lt"/>
                </a:rPr>
                <a:t>03</a:t>
              </a:r>
              <a:endParaRPr lang="zh-CN" altLang="en-US" sz="9600" b="0" dirty="0">
                <a:solidFill>
                  <a:srgbClr val="FFCC00"/>
                </a:solidFill>
                <a:effectLst/>
                <a:latin typeface="Impact" panose="020B0806030902050204" pitchFamily="34" charset="0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5" name="椭圆 44"/>
          <p:cNvSpPr/>
          <p:nvPr/>
        </p:nvSpPr>
        <p:spPr bwMode="auto">
          <a:xfrm flipH="1">
            <a:off x="6103844" y="2072383"/>
            <a:ext cx="216000" cy="216000"/>
          </a:xfrm>
          <a:prstGeom prst="ellipse">
            <a:avLst/>
          </a:prstGeom>
          <a:gradFill>
            <a:gsLst>
              <a:gs pos="0">
                <a:srgbClr val="FFC000"/>
              </a:gs>
              <a:gs pos="100000">
                <a:srgbClr val="FFCC00"/>
              </a:gs>
            </a:gsLst>
            <a:lin ang="7200000" scaled="0"/>
          </a:gradFill>
          <a:ln>
            <a:noFill/>
          </a:ln>
          <a:effectLst>
            <a:outerShdw blurRad="279400" dir="8100000" algn="tr" rotWithShape="0">
              <a:srgbClr val="FFCC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5604453" y="1572993"/>
            <a:ext cx="1214782" cy="1214782"/>
            <a:chOff x="1719008" y="1298029"/>
            <a:chExt cx="1214782" cy="1214782"/>
          </a:xfrm>
        </p:grpSpPr>
        <p:sp>
          <p:nvSpPr>
            <p:cNvPr id="47" name="椭圆 46"/>
            <p:cNvSpPr/>
            <p:nvPr/>
          </p:nvSpPr>
          <p:spPr>
            <a:xfrm>
              <a:off x="1719008" y="1298029"/>
              <a:ext cx="1214782" cy="1214782"/>
            </a:xfrm>
            <a:prstGeom prst="ellipse">
              <a:avLst/>
            </a:prstGeom>
            <a:gradFill flip="none" rotWithShape="1">
              <a:gsLst>
                <a:gs pos="22000">
                  <a:schemeClr val="bg1">
                    <a:alpha val="0"/>
                  </a:schemeClr>
                </a:gs>
                <a:gs pos="93000">
                  <a:schemeClr val="accent1"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cs typeface="+mn-ea"/>
                <a:sym typeface="+mn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22952" y="1397589"/>
              <a:ext cx="100689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3200" b="1" spc="-150">
                  <a:gradFill flip="none" rotWithShape="1">
                    <a:gsLst>
                      <a:gs pos="0">
                        <a:srgbClr val="FFC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6000" b="0" dirty="0" smtClean="0">
                  <a:solidFill>
                    <a:srgbClr val="FFCC00"/>
                  </a:solidFill>
                  <a:effectLst/>
                  <a:latin typeface="Impact" panose="020B0806030902050204" pitchFamily="34" charset="0"/>
                  <a:ea typeface="+mn-ea"/>
                  <a:cs typeface="+mn-ea"/>
                  <a:sym typeface="+mn-lt"/>
                </a:rPr>
                <a:t>04</a:t>
              </a:r>
              <a:endParaRPr lang="zh-CN" altLang="en-US" sz="9600" b="0" dirty="0">
                <a:solidFill>
                  <a:srgbClr val="FFCC00"/>
                </a:solidFill>
                <a:effectLst/>
                <a:latin typeface="Impact" panose="020B0806030902050204" pitchFamily="34" charset="0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9" name="椭圆 48"/>
          <p:cNvSpPr/>
          <p:nvPr/>
        </p:nvSpPr>
        <p:spPr bwMode="auto">
          <a:xfrm flipH="1">
            <a:off x="7735687" y="2072383"/>
            <a:ext cx="216000" cy="216000"/>
          </a:xfrm>
          <a:prstGeom prst="ellipse">
            <a:avLst/>
          </a:prstGeom>
          <a:gradFill>
            <a:gsLst>
              <a:gs pos="0">
                <a:srgbClr val="FFC000"/>
              </a:gs>
              <a:gs pos="100000">
                <a:srgbClr val="FFCC00"/>
              </a:gs>
            </a:gsLst>
            <a:lin ang="7200000" scaled="0"/>
          </a:gradFill>
          <a:ln>
            <a:noFill/>
          </a:ln>
          <a:effectLst>
            <a:outerShdw blurRad="279400" dir="8100000" algn="tr" rotWithShape="0">
              <a:srgbClr val="FFCC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accent1"/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7236296" y="1572993"/>
            <a:ext cx="1214782" cy="1214782"/>
            <a:chOff x="1719008" y="1298029"/>
            <a:chExt cx="1214782" cy="1214782"/>
          </a:xfrm>
        </p:grpSpPr>
        <p:sp>
          <p:nvSpPr>
            <p:cNvPr id="51" name="椭圆 50"/>
            <p:cNvSpPr/>
            <p:nvPr/>
          </p:nvSpPr>
          <p:spPr>
            <a:xfrm>
              <a:off x="1719008" y="1298029"/>
              <a:ext cx="1214782" cy="1214782"/>
            </a:xfrm>
            <a:prstGeom prst="ellipse">
              <a:avLst/>
            </a:prstGeom>
            <a:gradFill flip="none" rotWithShape="1">
              <a:gsLst>
                <a:gs pos="22000">
                  <a:schemeClr val="bg1">
                    <a:alpha val="0"/>
                  </a:schemeClr>
                </a:gs>
                <a:gs pos="93000">
                  <a:schemeClr val="accent1"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mpact" panose="020B0806030902050204" pitchFamily="34" charset="0"/>
                <a:cs typeface="+mn-ea"/>
                <a:sym typeface="+mn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822952" y="1397589"/>
              <a:ext cx="100689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3200" b="1" spc="-150">
                  <a:gradFill flip="none" rotWithShape="1">
                    <a:gsLst>
                      <a:gs pos="0">
                        <a:srgbClr val="FFC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6000" b="0" dirty="0" smtClean="0">
                  <a:solidFill>
                    <a:srgbClr val="FFCC00"/>
                  </a:solidFill>
                  <a:effectLst/>
                  <a:latin typeface="Impact" panose="020B0806030902050204" pitchFamily="34" charset="0"/>
                  <a:ea typeface="+mn-ea"/>
                  <a:cs typeface="+mn-ea"/>
                  <a:sym typeface="+mn-lt"/>
                </a:rPr>
                <a:t>05</a:t>
              </a:r>
              <a:endParaRPr lang="zh-CN" altLang="en-US" sz="9600" b="0" dirty="0">
                <a:solidFill>
                  <a:srgbClr val="FFCC00"/>
                </a:solidFill>
                <a:effectLst/>
                <a:latin typeface="Impact" panose="020B0806030902050204" pitchFamily="34" charset="0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578318" y="3075805"/>
            <a:ext cx="1476000" cy="487156"/>
            <a:chOff x="899592" y="3651870"/>
            <a:chExt cx="1476000" cy="487156"/>
          </a:xfrm>
        </p:grpSpPr>
        <p:sp>
          <p:nvSpPr>
            <p:cNvPr id="54" name="TextBox 53"/>
            <p:cNvSpPr txBox="1"/>
            <p:nvPr/>
          </p:nvSpPr>
          <p:spPr>
            <a:xfrm>
              <a:off x="899592" y="3651870"/>
              <a:ext cx="147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 smtClean="0">
                  <a:solidFill>
                    <a:schemeClr val="accent1"/>
                  </a:solidFill>
                  <a:cs typeface="+mn-ea"/>
                  <a:sym typeface="+mn-lt"/>
                </a:rPr>
                <a:t>请添加您的标题</a:t>
              </a:r>
              <a:endParaRPr lang="zh-CN" altLang="en-US" sz="1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35592" y="3923582"/>
              <a:ext cx="1404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>
                  <a:solidFill>
                    <a:schemeClr val="accent1"/>
                  </a:solidFill>
                  <a:cs typeface="+mn-ea"/>
                  <a:sym typeface="+mn-lt"/>
                </a:rPr>
                <a:t>.........</a:t>
              </a:r>
              <a:endParaRPr lang="zh-CN" altLang="en-US" sz="8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2210160" y="3075805"/>
            <a:ext cx="1476000" cy="487156"/>
            <a:chOff x="2364341" y="3651870"/>
            <a:chExt cx="1476000" cy="487156"/>
          </a:xfrm>
        </p:grpSpPr>
        <p:sp>
          <p:nvSpPr>
            <p:cNvPr id="57" name="TextBox 56"/>
            <p:cNvSpPr txBox="1"/>
            <p:nvPr/>
          </p:nvSpPr>
          <p:spPr>
            <a:xfrm>
              <a:off x="2364341" y="3651870"/>
              <a:ext cx="147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 smtClean="0">
                  <a:solidFill>
                    <a:schemeClr val="accent1"/>
                  </a:solidFill>
                  <a:cs typeface="+mn-ea"/>
                  <a:sym typeface="+mn-lt"/>
                </a:rPr>
                <a:t>请添加您的标题</a:t>
              </a:r>
              <a:endParaRPr lang="zh-CN" altLang="en-US" sz="1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400341" y="3923582"/>
              <a:ext cx="1404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>
                  <a:solidFill>
                    <a:schemeClr val="accent1"/>
                  </a:solidFill>
                  <a:cs typeface="+mn-ea"/>
                  <a:sym typeface="+mn-lt"/>
                </a:rPr>
                <a:t>.........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818263" y="3075805"/>
            <a:ext cx="1476000" cy="487156"/>
            <a:chOff x="3831545" y="3651870"/>
            <a:chExt cx="1476000" cy="487156"/>
          </a:xfrm>
        </p:grpSpPr>
        <p:sp>
          <p:nvSpPr>
            <p:cNvPr id="60" name="TextBox 59"/>
            <p:cNvSpPr txBox="1"/>
            <p:nvPr/>
          </p:nvSpPr>
          <p:spPr>
            <a:xfrm>
              <a:off x="3831545" y="3651870"/>
              <a:ext cx="147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 smtClean="0">
                  <a:solidFill>
                    <a:schemeClr val="accent1"/>
                  </a:solidFill>
                  <a:cs typeface="+mn-ea"/>
                  <a:sym typeface="+mn-lt"/>
                </a:rPr>
                <a:t>请添加您的标题</a:t>
              </a:r>
              <a:endParaRPr lang="zh-CN" altLang="en-US" sz="1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867545" y="3923582"/>
              <a:ext cx="1404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>
                  <a:solidFill>
                    <a:schemeClr val="accent1"/>
                  </a:solidFill>
                  <a:cs typeface="+mn-ea"/>
                  <a:sym typeface="+mn-lt"/>
                </a:rPr>
                <a:t>.........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5473844" y="3075805"/>
            <a:ext cx="1476000" cy="487156"/>
            <a:chOff x="5298749" y="3651870"/>
            <a:chExt cx="1476000" cy="487156"/>
          </a:xfrm>
        </p:grpSpPr>
        <p:sp>
          <p:nvSpPr>
            <p:cNvPr id="63" name="TextBox 62"/>
            <p:cNvSpPr txBox="1"/>
            <p:nvPr/>
          </p:nvSpPr>
          <p:spPr>
            <a:xfrm>
              <a:off x="5298749" y="3651870"/>
              <a:ext cx="147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 smtClean="0">
                  <a:solidFill>
                    <a:schemeClr val="accent1"/>
                  </a:solidFill>
                  <a:cs typeface="+mn-ea"/>
                  <a:sym typeface="+mn-lt"/>
                </a:rPr>
                <a:t>请添加您的标题</a:t>
              </a:r>
              <a:endParaRPr lang="zh-CN" altLang="en-US" sz="1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334749" y="3923582"/>
              <a:ext cx="1404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>
                  <a:solidFill>
                    <a:schemeClr val="accent1"/>
                  </a:solidFill>
                  <a:cs typeface="+mn-ea"/>
                  <a:sym typeface="+mn-lt"/>
                </a:rPr>
                <a:t>.........</a:t>
              </a:r>
              <a:endParaRPr lang="zh-CN" altLang="en-US" sz="8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7236296" y="3075805"/>
            <a:ext cx="1476000" cy="487156"/>
            <a:chOff x="6702070" y="3651870"/>
            <a:chExt cx="1476000" cy="487156"/>
          </a:xfrm>
        </p:grpSpPr>
        <p:sp>
          <p:nvSpPr>
            <p:cNvPr id="66" name="TextBox 65"/>
            <p:cNvSpPr txBox="1"/>
            <p:nvPr/>
          </p:nvSpPr>
          <p:spPr>
            <a:xfrm>
              <a:off x="6702070" y="3651870"/>
              <a:ext cx="147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 smtClean="0">
                  <a:solidFill>
                    <a:schemeClr val="accent1"/>
                  </a:solidFill>
                  <a:cs typeface="+mn-ea"/>
                  <a:sym typeface="+mn-lt"/>
                </a:rPr>
                <a:t>请添加您的标题</a:t>
              </a:r>
              <a:endParaRPr lang="zh-CN" altLang="en-US" sz="1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738070" y="3923582"/>
              <a:ext cx="1404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>
                  <a:solidFill>
                    <a:schemeClr val="accent1"/>
                  </a:solidFill>
                  <a:cs typeface="+mn-ea"/>
                  <a:sym typeface="+mn-lt"/>
                </a:rPr>
                <a:t>.........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7000">
        <p14:doors dir="vert"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" fill="hold"/>
                                        <p:tgtEl>
                                          <p:spTgt spid="14"/>
                                        </p:tgtEl>
                                      </p:cBhvr>
                                      <p:by x="600000" y="60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" fill="hold"/>
                                        <p:tgtEl>
                                          <p:spTgt spid="37"/>
                                        </p:tgtEl>
                                      </p:cBhvr>
                                      <p:by x="600000" y="6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00" fill="hold"/>
                                        <p:tgtEl>
                                          <p:spTgt spid="41"/>
                                        </p:tgtEl>
                                      </p:cBhvr>
                                      <p:by x="600000" y="6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100" fill="hold"/>
                                        <p:tgtEl>
                                          <p:spTgt spid="45"/>
                                        </p:tgtEl>
                                      </p:cBhvr>
                                      <p:by x="600000" y="6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100" fill="hold"/>
                                        <p:tgtEl>
                                          <p:spTgt spid="49"/>
                                        </p:tgtEl>
                                      </p:cBhvr>
                                      <p:by x="600000" y="6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37" grpId="0" animBg="1"/>
      <p:bldP spid="37" grpId="1" animBg="1"/>
      <p:bldP spid="37" grpId="2" animBg="1"/>
      <p:bldP spid="41" grpId="0" animBg="1"/>
      <p:bldP spid="41" grpId="1" animBg="1"/>
      <p:bldP spid="41" grpId="2" animBg="1"/>
      <p:bldP spid="45" grpId="0" animBg="1"/>
      <p:bldP spid="45" grpId="1" animBg="1"/>
      <p:bldP spid="45" grpId="2" animBg="1"/>
      <p:bldP spid="49" grpId="0" animBg="1"/>
      <p:bldP spid="49" grpId="1" animBg="1"/>
      <p:bldP spid="49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7804" y="1539569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 spc="-150">
                <a:gradFill flip="none" rotWithShape="1">
                  <a:gsLst>
                    <a:gs pos="0">
                      <a:srgbClr val="FFC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9600" b="0" dirty="0" smtClean="0">
                <a:solidFill>
                  <a:srgbClr val="FFCC00"/>
                </a:solidFill>
                <a:effectLst/>
                <a:latin typeface="Impact" panose="020B0806030902050204" pitchFamily="34" charset="0"/>
                <a:ea typeface="+mn-ea"/>
                <a:cs typeface="+mn-ea"/>
                <a:sym typeface="+mn-lt"/>
              </a:rPr>
              <a:t>01</a:t>
            </a:r>
            <a:endParaRPr lang="zh-CN" altLang="en-US" sz="9600" b="0" dirty="0">
              <a:solidFill>
                <a:srgbClr val="FFCC00"/>
              </a:solidFill>
              <a:effectLst/>
              <a:latin typeface="Impact" panose="020B0806030902050204" pitchFamily="34" charset="0"/>
              <a:ea typeface="+mn-ea"/>
              <a:cs typeface="+mn-ea"/>
              <a:sym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5180" y="3570624"/>
            <a:ext cx="3163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spc="300" dirty="0" smtClean="0">
                <a:solidFill>
                  <a:srgbClr val="FFCC00"/>
                </a:solidFill>
                <a:cs typeface="+mn-ea"/>
                <a:sym typeface="+mn-lt"/>
              </a:rPr>
              <a:t>请添加您的标题</a:t>
            </a:r>
            <a:endParaRPr lang="zh-CN" altLang="en-US" sz="2000" b="1" spc="300" dirty="0">
              <a:solidFill>
                <a:srgbClr val="FFCC00"/>
              </a:solidFill>
              <a:cs typeface="+mn-ea"/>
              <a:sym typeface="+mn-lt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39752" y="3507854"/>
            <a:ext cx="4464496" cy="0"/>
          </a:xfrm>
          <a:prstGeom prst="line">
            <a:avLst/>
          </a:prstGeom>
          <a:ln w="12700">
            <a:solidFill>
              <a:srgbClr val="FFCC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334898" y="4033504"/>
            <a:ext cx="4464496" cy="0"/>
          </a:xfrm>
          <a:prstGeom prst="line">
            <a:avLst/>
          </a:prstGeom>
          <a:ln w="12700">
            <a:solidFill>
              <a:srgbClr val="FFCC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noFill/>
          <a:ln w="19050">
            <a:solidFill>
              <a:srgbClr val="FFCC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5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3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6" dur="100" fill="hold"/>
                                        <p:tgtEl>
                                          <p:spTgt spid="1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3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6" dur="100" fill="hold"/>
                                        <p:tgtEl>
                                          <p:spTgt spid="1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3000" fill="hold" grpId="1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4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  <p:bldP spid="11" grpId="0"/>
      <p:bldP spid="19" grpId="0"/>
      <p:bldP spid="19" grpId="1"/>
      <p:bldP spid="27" grpId="0" animBg="1"/>
      <p:bldP spid="2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7499350" cy="439737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第一部分 </a:t>
            </a:r>
            <a:r>
              <a:rPr lang="zh-CN" altLang="en-US" sz="2800" dirty="0" smtClean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请添加您的标题</a:t>
            </a:r>
            <a:endParaRPr lang="zh-CN" altLang="en-US" sz="2800" dirty="0">
              <a:solidFill>
                <a:srgbClr val="FFC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MH_Other_1"/>
          <p:cNvSpPr/>
          <p:nvPr>
            <p:custDataLst>
              <p:tags r:id="rId2"/>
            </p:custDataLst>
          </p:nvPr>
        </p:nvSpPr>
        <p:spPr>
          <a:xfrm rot="449473">
            <a:off x="1497709" y="1332477"/>
            <a:ext cx="3706346" cy="1316831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51426" tIns="25718" rIns="51426" bIns="25718" anchor="ctr"/>
          <a:lstStyle/>
          <a:p>
            <a:pPr algn="ctr">
              <a:defRPr/>
            </a:pPr>
            <a:endParaRPr lang="en-US" sz="10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33" name="MH_Other_2"/>
          <p:cNvSpPr/>
          <p:nvPr>
            <p:custDataLst>
              <p:tags r:id="rId3"/>
            </p:custDataLst>
          </p:nvPr>
        </p:nvSpPr>
        <p:spPr>
          <a:xfrm rot="21077013">
            <a:off x="1399704" y="2046841"/>
            <a:ext cx="3086805" cy="1097756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51426" tIns="25718" rIns="51426" bIns="25718" anchor="ctr"/>
          <a:lstStyle/>
          <a:p>
            <a:pPr algn="ctr"/>
            <a:endParaRPr lang="en-US" sz="10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34" name="MH_Other_3"/>
          <p:cNvSpPr/>
          <p:nvPr>
            <p:custDataLst>
              <p:tags r:id="rId4"/>
            </p:custDataLst>
          </p:nvPr>
        </p:nvSpPr>
        <p:spPr>
          <a:xfrm rot="20062520">
            <a:off x="1442059" y="2706445"/>
            <a:ext cx="2653613" cy="942975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51426" tIns="25718" rIns="51426" bIns="25718" anchor="ctr"/>
          <a:lstStyle/>
          <a:p>
            <a:pPr algn="ctr"/>
            <a:endParaRPr lang="en-US" sz="10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35" name="MH_Other_4"/>
          <p:cNvSpPr/>
          <p:nvPr>
            <p:custDataLst>
              <p:tags r:id="rId5"/>
            </p:custDataLst>
          </p:nvPr>
        </p:nvSpPr>
        <p:spPr>
          <a:xfrm>
            <a:off x="1700128" y="1546846"/>
            <a:ext cx="562442" cy="553418"/>
          </a:xfrm>
          <a:prstGeom prst="ellipse">
            <a:avLst/>
          </a:prstGeom>
          <a:solidFill>
            <a:schemeClr val="tx2">
              <a:lumMod val="50000"/>
            </a:schemeClr>
          </a:solidFill>
          <a:ln w="50800" cap="flat" cmpd="sng" algn="ctr">
            <a:solidFill>
              <a:schemeClr val="tx2"/>
            </a:solidFill>
            <a:prstDash val="solid"/>
          </a:ln>
          <a:effectLst>
            <a:innerShdw blurRad="63500" dist="50800" dir="18900000">
              <a:prstClr val="black">
                <a:alpha val="25000"/>
              </a:prstClr>
            </a:inn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kern="0" dirty="0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01</a:t>
            </a:r>
          </a:p>
        </p:txBody>
      </p:sp>
      <p:sp>
        <p:nvSpPr>
          <p:cNvPr id="36" name="MH_Other_5"/>
          <p:cNvSpPr/>
          <p:nvPr>
            <p:custDataLst>
              <p:tags r:id="rId6"/>
            </p:custDataLst>
          </p:nvPr>
        </p:nvSpPr>
        <p:spPr>
          <a:xfrm>
            <a:off x="1569897" y="2530588"/>
            <a:ext cx="516220" cy="507938"/>
          </a:xfrm>
          <a:prstGeom prst="ellipse">
            <a:avLst/>
          </a:prstGeom>
          <a:solidFill>
            <a:schemeClr val="tx2">
              <a:lumMod val="50000"/>
            </a:schemeClr>
          </a:solidFill>
          <a:ln w="50800" cap="flat" cmpd="sng" algn="ctr">
            <a:solidFill>
              <a:schemeClr val="tx2"/>
            </a:solidFill>
            <a:prstDash val="solid"/>
          </a:ln>
          <a:effectLst>
            <a:innerShdw blurRad="63500" dist="50800" dir="18900000">
              <a:prstClr val="black">
                <a:alpha val="25000"/>
              </a:prstClr>
            </a:innerShdw>
          </a:effectLst>
        </p:spPr>
        <p:txBody>
          <a:bodyPr lIns="0" tIns="0" rIns="0" bIns="0" anchor="ctr"/>
          <a:lstStyle/>
          <a:p>
            <a:pPr algn="ctr"/>
            <a:r>
              <a:rPr lang="en-US" sz="2400" kern="0" dirty="0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02</a:t>
            </a:r>
          </a:p>
        </p:txBody>
      </p:sp>
      <p:sp>
        <p:nvSpPr>
          <p:cNvPr id="37" name="MH_Other_6"/>
          <p:cNvSpPr/>
          <p:nvPr>
            <p:custDataLst>
              <p:tags r:id="rId7"/>
            </p:custDataLst>
          </p:nvPr>
        </p:nvSpPr>
        <p:spPr>
          <a:xfrm>
            <a:off x="1678340" y="3437242"/>
            <a:ext cx="387408" cy="381193"/>
          </a:xfrm>
          <a:prstGeom prst="ellipse">
            <a:avLst/>
          </a:prstGeom>
          <a:solidFill>
            <a:schemeClr val="tx2">
              <a:lumMod val="50000"/>
            </a:schemeClr>
          </a:solidFill>
          <a:ln w="50800" cap="flat" cmpd="sng" algn="ctr">
            <a:solidFill>
              <a:schemeClr val="tx2"/>
            </a:solidFill>
            <a:prstDash val="solid"/>
          </a:ln>
          <a:effectLst>
            <a:innerShdw blurRad="63500" dist="50800" dir="18900000">
              <a:prstClr val="black">
                <a:alpha val="25000"/>
              </a:prstClr>
            </a:innerShdw>
          </a:effectLst>
        </p:spPr>
        <p:txBody>
          <a:bodyPr lIns="0" tIns="0" rIns="0" bIns="0" anchor="ctr"/>
          <a:lstStyle/>
          <a:p>
            <a:pPr algn="ctr"/>
            <a:r>
              <a:rPr lang="en-US" kern="0" dirty="0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03</a:t>
            </a:r>
          </a:p>
        </p:txBody>
      </p:sp>
      <p:sp>
        <p:nvSpPr>
          <p:cNvPr id="38" name="MH_Other_7"/>
          <p:cNvSpPr/>
          <p:nvPr>
            <p:custDataLst>
              <p:tags r:id="rId8"/>
            </p:custDataLst>
          </p:nvPr>
        </p:nvSpPr>
        <p:spPr>
          <a:xfrm rot="19002814">
            <a:off x="1579991" y="3270803"/>
            <a:ext cx="2470896" cy="877491"/>
          </a:xfrm>
          <a:custGeom>
            <a:avLst/>
            <a:gdLst>
              <a:gd name="connsiteX0" fmla="*/ 0 w 7303435"/>
              <a:gd name="connsiteY0" fmla="*/ 2088232 h 2088232"/>
              <a:gd name="connsiteX1" fmla="*/ 0 w 7303435"/>
              <a:gd name="connsiteY1" fmla="*/ 0 h 2088232"/>
              <a:gd name="connsiteX2" fmla="*/ 7303435 w 7303435"/>
              <a:gd name="connsiteY2" fmla="*/ 2088232 h 2088232"/>
              <a:gd name="connsiteX3" fmla="*/ 0 w 7303435"/>
              <a:gd name="connsiteY3" fmla="*/ 2088232 h 2088232"/>
              <a:gd name="connsiteX0-1" fmla="*/ 0 w 7303435"/>
              <a:gd name="connsiteY0-2" fmla="*/ 2088232 h 2088232"/>
              <a:gd name="connsiteX1-3" fmla="*/ 0 w 7303435"/>
              <a:gd name="connsiteY1-4" fmla="*/ 0 h 2088232"/>
              <a:gd name="connsiteX2-5" fmla="*/ 1474907 w 7303435"/>
              <a:gd name="connsiteY2-6" fmla="*/ 395173 h 2088232"/>
              <a:gd name="connsiteX3-7" fmla="*/ 7303435 w 7303435"/>
              <a:gd name="connsiteY3-8" fmla="*/ 2088232 h 2088232"/>
              <a:gd name="connsiteX4" fmla="*/ 0 w 7303435"/>
              <a:gd name="connsiteY4" fmla="*/ 2088232 h 2088232"/>
              <a:gd name="connsiteX0-9" fmla="*/ 12549 w 7315984"/>
              <a:gd name="connsiteY0-10" fmla="*/ 2183662 h 2183662"/>
              <a:gd name="connsiteX1-11" fmla="*/ 0 w 7315984"/>
              <a:gd name="connsiteY1-12" fmla="*/ 0 h 2183662"/>
              <a:gd name="connsiteX2-13" fmla="*/ 1487456 w 7315984"/>
              <a:gd name="connsiteY2-14" fmla="*/ 490603 h 2183662"/>
              <a:gd name="connsiteX3-15" fmla="*/ 7315984 w 7315984"/>
              <a:gd name="connsiteY3-16" fmla="*/ 2183662 h 2183662"/>
              <a:gd name="connsiteX4-17" fmla="*/ 12549 w 7315984"/>
              <a:gd name="connsiteY4-18" fmla="*/ 2183662 h 2183662"/>
              <a:gd name="connsiteX0-19" fmla="*/ 12549 w 7315984"/>
              <a:gd name="connsiteY0-20" fmla="*/ 2183662 h 2183662"/>
              <a:gd name="connsiteX1-21" fmla="*/ 0 w 7315984"/>
              <a:gd name="connsiteY1-22" fmla="*/ 0 h 2183662"/>
              <a:gd name="connsiteX2-23" fmla="*/ 1487456 w 7315984"/>
              <a:gd name="connsiteY2-24" fmla="*/ 490603 h 2183662"/>
              <a:gd name="connsiteX3-25" fmla="*/ 7315984 w 7315984"/>
              <a:gd name="connsiteY3-26" fmla="*/ 2183662 h 2183662"/>
              <a:gd name="connsiteX4-27" fmla="*/ 12549 w 7315984"/>
              <a:gd name="connsiteY4-28" fmla="*/ 2183662 h 2183662"/>
              <a:gd name="connsiteX0-29" fmla="*/ 12549 w 7315984"/>
              <a:gd name="connsiteY0-30" fmla="*/ 2183662 h 2183662"/>
              <a:gd name="connsiteX1-31" fmla="*/ 0 w 7315984"/>
              <a:gd name="connsiteY1-32" fmla="*/ 0 h 2183662"/>
              <a:gd name="connsiteX2-33" fmla="*/ 1487456 w 7315984"/>
              <a:gd name="connsiteY2-34" fmla="*/ 490603 h 2183662"/>
              <a:gd name="connsiteX3-35" fmla="*/ 7315984 w 7315984"/>
              <a:gd name="connsiteY3-36" fmla="*/ 2183662 h 2183662"/>
              <a:gd name="connsiteX4-37" fmla="*/ 12549 w 7315984"/>
              <a:gd name="connsiteY4-38" fmla="*/ 2183662 h 2183662"/>
              <a:gd name="connsiteX0-39" fmla="*/ 12549 w 7315984"/>
              <a:gd name="connsiteY0-40" fmla="*/ 2183662 h 2183662"/>
              <a:gd name="connsiteX1-41" fmla="*/ 0 w 7315984"/>
              <a:gd name="connsiteY1-42" fmla="*/ 0 h 2183662"/>
              <a:gd name="connsiteX2-43" fmla="*/ 1487456 w 7315984"/>
              <a:gd name="connsiteY2-44" fmla="*/ 490603 h 2183662"/>
              <a:gd name="connsiteX3-45" fmla="*/ 7315984 w 7315984"/>
              <a:gd name="connsiteY3-46" fmla="*/ 2183662 h 2183662"/>
              <a:gd name="connsiteX4-47" fmla="*/ 12549 w 7315984"/>
              <a:gd name="connsiteY4-48" fmla="*/ 2183662 h 2183662"/>
              <a:gd name="connsiteX0-49" fmla="*/ 12549 w 7315984"/>
              <a:gd name="connsiteY0-50" fmla="*/ 2183662 h 2183662"/>
              <a:gd name="connsiteX1-51" fmla="*/ 0 w 7315984"/>
              <a:gd name="connsiteY1-52" fmla="*/ 0 h 2183662"/>
              <a:gd name="connsiteX2-53" fmla="*/ 1487456 w 7315984"/>
              <a:gd name="connsiteY2-54" fmla="*/ 490603 h 2183662"/>
              <a:gd name="connsiteX3-55" fmla="*/ 7315984 w 7315984"/>
              <a:gd name="connsiteY3-56" fmla="*/ 2183662 h 2183662"/>
              <a:gd name="connsiteX4-57" fmla="*/ 12549 w 7315984"/>
              <a:gd name="connsiteY4-58" fmla="*/ 2183662 h 2183662"/>
              <a:gd name="connsiteX0-59" fmla="*/ 12549 w 7315984"/>
              <a:gd name="connsiteY0-60" fmla="*/ 2183662 h 2183662"/>
              <a:gd name="connsiteX1-61" fmla="*/ 0 w 7315984"/>
              <a:gd name="connsiteY1-62" fmla="*/ 0 h 2183662"/>
              <a:gd name="connsiteX2-63" fmla="*/ 1487456 w 7315984"/>
              <a:gd name="connsiteY2-64" fmla="*/ 490603 h 2183662"/>
              <a:gd name="connsiteX3-65" fmla="*/ 7315984 w 7315984"/>
              <a:gd name="connsiteY3-66" fmla="*/ 2183662 h 2183662"/>
              <a:gd name="connsiteX4-67" fmla="*/ 12549 w 7315984"/>
              <a:gd name="connsiteY4-68" fmla="*/ 2183662 h 2183662"/>
              <a:gd name="connsiteX0-69" fmla="*/ 12549 w 7315984"/>
              <a:gd name="connsiteY0-70" fmla="*/ 2183662 h 2183662"/>
              <a:gd name="connsiteX1-71" fmla="*/ 0 w 7315984"/>
              <a:gd name="connsiteY1-72" fmla="*/ 0 h 2183662"/>
              <a:gd name="connsiteX2-73" fmla="*/ 1487456 w 7315984"/>
              <a:gd name="connsiteY2-74" fmla="*/ 490603 h 2183662"/>
              <a:gd name="connsiteX3-75" fmla="*/ 7315984 w 7315984"/>
              <a:gd name="connsiteY3-76" fmla="*/ 2183662 h 2183662"/>
              <a:gd name="connsiteX4-77" fmla="*/ 12549 w 7315984"/>
              <a:gd name="connsiteY4-78" fmla="*/ 2183662 h 2183662"/>
              <a:gd name="connsiteX0-79" fmla="*/ 12549 w 7315984"/>
              <a:gd name="connsiteY0-80" fmla="*/ 2183662 h 2183662"/>
              <a:gd name="connsiteX1-81" fmla="*/ 0 w 7315984"/>
              <a:gd name="connsiteY1-82" fmla="*/ 0 h 2183662"/>
              <a:gd name="connsiteX2-83" fmla="*/ 1487456 w 7315984"/>
              <a:gd name="connsiteY2-84" fmla="*/ 490603 h 2183662"/>
              <a:gd name="connsiteX3-85" fmla="*/ 7315984 w 7315984"/>
              <a:gd name="connsiteY3-86" fmla="*/ 2183662 h 2183662"/>
              <a:gd name="connsiteX4-87" fmla="*/ 12549 w 7315984"/>
              <a:gd name="connsiteY4-88" fmla="*/ 2183662 h 2183662"/>
              <a:gd name="connsiteX0-89" fmla="*/ 12549 w 7534947"/>
              <a:gd name="connsiteY0-90" fmla="*/ 2183662 h 2183662"/>
              <a:gd name="connsiteX1-91" fmla="*/ 0 w 7534947"/>
              <a:gd name="connsiteY1-92" fmla="*/ 0 h 2183662"/>
              <a:gd name="connsiteX2-93" fmla="*/ 1487456 w 7534947"/>
              <a:gd name="connsiteY2-94" fmla="*/ 490603 h 2183662"/>
              <a:gd name="connsiteX3-95" fmla="*/ 5257711 w 7534947"/>
              <a:gd name="connsiteY3-96" fmla="*/ 1353965 h 2183662"/>
              <a:gd name="connsiteX4-97" fmla="*/ 7315984 w 7534947"/>
              <a:gd name="connsiteY4-98" fmla="*/ 2183662 h 2183662"/>
              <a:gd name="connsiteX5" fmla="*/ 12549 w 7534947"/>
              <a:gd name="connsiteY5" fmla="*/ 2183662 h 2183662"/>
              <a:gd name="connsiteX0-99" fmla="*/ 12549 w 7315984"/>
              <a:gd name="connsiteY0-100" fmla="*/ 2183662 h 2183662"/>
              <a:gd name="connsiteX1-101" fmla="*/ 0 w 7315984"/>
              <a:gd name="connsiteY1-102" fmla="*/ 0 h 2183662"/>
              <a:gd name="connsiteX2-103" fmla="*/ 1487456 w 7315984"/>
              <a:gd name="connsiteY2-104" fmla="*/ 490603 h 2183662"/>
              <a:gd name="connsiteX3-105" fmla="*/ 5257711 w 7315984"/>
              <a:gd name="connsiteY3-106" fmla="*/ 1353965 h 2183662"/>
              <a:gd name="connsiteX4-107" fmla="*/ 7315984 w 7315984"/>
              <a:gd name="connsiteY4-108" fmla="*/ 2183662 h 2183662"/>
              <a:gd name="connsiteX5-109" fmla="*/ 12549 w 7315984"/>
              <a:gd name="connsiteY5-110" fmla="*/ 2183662 h 2183662"/>
              <a:gd name="connsiteX0-111" fmla="*/ 12549 w 7315984"/>
              <a:gd name="connsiteY0-112" fmla="*/ 2183662 h 2183662"/>
              <a:gd name="connsiteX1-113" fmla="*/ 0 w 7315984"/>
              <a:gd name="connsiteY1-114" fmla="*/ 0 h 2183662"/>
              <a:gd name="connsiteX2-115" fmla="*/ 1487456 w 7315984"/>
              <a:gd name="connsiteY2-116" fmla="*/ 490603 h 2183662"/>
              <a:gd name="connsiteX3-117" fmla="*/ 5257711 w 7315984"/>
              <a:gd name="connsiteY3-118" fmla="*/ 1353965 h 2183662"/>
              <a:gd name="connsiteX4-119" fmla="*/ 7315984 w 7315984"/>
              <a:gd name="connsiteY4-120" fmla="*/ 2183662 h 2183662"/>
              <a:gd name="connsiteX5-121" fmla="*/ 12549 w 7315984"/>
              <a:gd name="connsiteY5-122" fmla="*/ 2183662 h 2183662"/>
              <a:gd name="connsiteX0-123" fmla="*/ 12549 w 7315984"/>
              <a:gd name="connsiteY0-124" fmla="*/ 2262674 h 2262674"/>
              <a:gd name="connsiteX1-125" fmla="*/ 0 w 7315984"/>
              <a:gd name="connsiteY1-126" fmla="*/ 79012 h 2262674"/>
              <a:gd name="connsiteX2-127" fmla="*/ 1487456 w 7315984"/>
              <a:gd name="connsiteY2-128" fmla="*/ 569615 h 2262674"/>
              <a:gd name="connsiteX3-129" fmla="*/ 5257711 w 7315984"/>
              <a:gd name="connsiteY3-130" fmla="*/ 1432977 h 2262674"/>
              <a:gd name="connsiteX4-131" fmla="*/ 7315984 w 7315984"/>
              <a:gd name="connsiteY4-132" fmla="*/ 2262674 h 2262674"/>
              <a:gd name="connsiteX5-133" fmla="*/ 12549 w 7315984"/>
              <a:gd name="connsiteY5-134" fmla="*/ 2262674 h 2262674"/>
              <a:gd name="connsiteX0-135" fmla="*/ 12549 w 7315984"/>
              <a:gd name="connsiteY0-136" fmla="*/ 2254555 h 2254555"/>
              <a:gd name="connsiteX1-137" fmla="*/ 0 w 7315984"/>
              <a:gd name="connsiteY1-138" fmla="*/ 70893 h 2254555"/>
              <a:gd name="connsiteX2-139" fmla="*/ 1487456 w 7315984"/>
              <a:gd name="connsiteY2-140" fmla="*/ 561496 h 2254555"/>
              <a:gd name="connsiteX3-141" fmla="*/ 5257711 w 7315984"/>
              <a:gd name="connsiteY3-142" fmla="*/ 1424858 h 2254555"/>
              <a:gd name="connsiteX4-143" fmla="*/ 7315984 w 7315984"/>
              <a:gd name="connsiteY4-144" fmla="*/ 2254555 h 2254555"/>
              <a:gd name="connsiteX5-145" fmla="*/ 12549 w 7315984"/>
              <a:gd name="connsiteY5-146" fmla="*/ 2254555 h 2254555"/>
              <a:gd name="connsiteX0-147" fmla="*/ 12549 w 7315984"/>
              <a:gd name="connsiteY0-148" fmla="*/ 2254555 h 2254555"/>
              <a:gd name="connsiteX1-149" fmla="*/ 0 w 7315984"/>
              <a:gd name="connsiteY1-150" fmla="*/ 70893 h 2254555"/>
              <a:gd name="connsiteX2-151" fmla="*/ 1487456 w 7315984"/>
              <a:gd name="connsiteY2-152" fmla="*/ 561496 h 2254555"/>
              <a:gd name="connsiteX3-153" fmla="*/ 5257711 w 7315984"/>
              <a:gd name="connsiteY3-154" fmla="*/ 1424858 h 2254555"/>
              <a:gd name="connsiteX4-155" fmla="*/ 7315984 w 7315984"/>
              <a:gd name="connsiteY4-156" fmla="*/ 2254555 h 2254555"/>
              <a:gd name="connsiteX5-157" fmla="*/ 12549 w 7315984"/>
              <a:gd name="connsiteY5-158" fmla="*/ 2254555 h 2254555"/>
              <a:gd name="connsiteX0-159" fmla="*/ 12549 w 7315984"/>
              <a:gd name="connsiteY0-160" fmla="*/ 2254555 h 2254555"/>
              <a:gd name="connsiteX1-161" fmla="*/ 0 w 7315984"/>
              <a:gd name="connsiteY1-162" fmla="*/ 70893 h 2254555"/>
              <a:gd name="connsiteX2-163" fmla="*/ 1487456 w 7315984"/>
              <a:gd name="connsiteY2-164" fmla="*/ 561496 h 2254555"/>
              <a:gd name="connsiteX3-165" fmla="*/ 5257711 w 7315984"/>
              <a:gd name="connsiteY3-166" fmla="*/ 1424858 h 2254555"/>
              <a:gd name="connsiteX4-167" fmla="*/ 7315984 w 7315984"/>
              <a:gd name="connsiteY4-168" fmla="*/ 2254555 h 2254555"/>
              <a:gd name="connsiteX5-169" fmla="*/ 12549 w 7315984"/>
              <a:gd name="connsiteY5-170" fmla="*/ 2254555 h 2254555"/>
              <a:gd name="connsiteX0-171" fmla="*/ 12549 w 7315984"/>
              <a:gd name="connsiteY0-172" fmla="*/ 2260613 h 2260613"/>
              <a:gd name="connsiteX1-173" fmla="*/ 0 w 7315984"/>
              <a:gd name="connsiteY1-174" fmla="*/ 76951 h 2260613"/>
              <a:gd name="connsiteX2-175" fmla="*/ 1487456 w 7315984"/>
              <a:gd name="connsiteY2-176" fmla="*/ 567554 h 2260613"/>
              <a:gd name="connsiteX3-177" fmla="*/ 4932506 w 7315984"/>
              <a:gd name="connsiteY3-178" fmla="*/ 1295697 h 2260613"/>
              <a:gd name="connsiteX4-179" fmla="*/ 7315984 w 7315984"/>
              <a:gd name="connsiteY4-180" fmla="*/ 2260613 h 2260613"/>
              <a:gd name="connsiteX5-181" fmla="*/ 12549 w 7315984"/>
              <a:gd name="connsiteY5-182" fmla="*/ 2260613 h 2260613"/>
              <a:gd name="connsiteX0-183" fmla="*/ 12549 w 8211184"/>
              <a:gd name="connsiteY0-184" fmla="*/ 2260613 h 2260613"/>
              <a:gd name="connsiteX1-185" fmla="*/ 0 w 8211184"/>
              <a:gd name="connsiteY1-186" fmla="*/ 76951 h 2260613"/>
              <a:gd name="connsiteX2-187" fmla="*/ 1487456 w 8211184"/>
              <a:gd name="connsiteY2-188" fmla="*/ 567554 h 2260613"/>
              <a:gd name="connsiteX3-189" fmla="*/ 4932506 w 8211184"/>
              <a:gd name="connsiteY3-190" fmla="*/ 1295697 h 2260613"/>
              <a:gd name="connsiteX4-191" fmla="*/ 7315984 w 8211184"/>
              <a:gd name="connsiteY4-192" fmla="*/ 2260613 h 2260613"/>
              <a:gd name="connsiteX5-193" fmla="*/ 12549 w 8211184"/>
              <a:gd name="connsiteY5-194" fmla="*/ 2260613 h 2260613"/>
              <a:gd name="connsiteX0-195" fmla="*/ 12549 w 7372592"/>
              <a:gd name="connsiteY0-196" fmla="*/ 2260613 h 2273153"/>
              <a:gd name="connsiteX1-197" fmla="*/ 0 w 7372592"/>
              <a:gd name="connsiteY1-198" fmla="*/ 76951 h 2273153"/>
              <a:gd name="connsiteX2-199" fmla="*/ 1487456 w 7372592"/>
              <a:gd name="connsiteY2-200" fmla="*/ 567554 h 2273153"/>
              <a:gd name="connsiteX3-201" fmla="*/ 4932506 w 7372592"/>
              <a:gd name="connsiteY3-202" fmla="*/ 1295697 h 2273153"/>
              <a:gd name="connsiteX4-203" fmla="*/ 7315984 w 7372592"/>
              <a:gd name="connsiteY4-204" fmla="*/ 2260613 h 2273153"/>
              <a:gd name="connsiteX5-205" fmla="*/ 12549 w 7372592"/>
              <a:gd name="connsiteY5-206" fmla="*/ 2260613 h 2273153"/>
              <a:gd name="connsiteX0-207" fmla="*/ 12549 w 8860132"/>
              <a:gd name="connsiteY0-208" fmla="*/ 2260613 h 2509756"/>
              <a:gd name="connsiteX1-209" fmla="*/ 0 w 8860132"/>
              <a:gd name="connsiteY1-210" fmla="*/ 76951 h 2509756"/>
              <a:gd name="connsiteX2-211" fmla="*/ 1487456 w 8860132"/>
              <a:gd name="connsiteY2-212" fmla="*/ 567554 h 2509756"/>
              <a:gd name="connsiteX3-213" fmla="*/ 4932506 w 8860132"/>
              <a:gd name="connsiteY3-214" fmla="*/ 1295697 h 2509756"/>
              <a:gd name="connsiteX4-215" fmla="*/ 7315984 w 8860132"/>
              <a:gd name="connsiteY4-216" fmla="*/ 2260613 h 2509756"/>
              <a:gd name="connsiteX5-217" fmla="*/ 12549 w 8860132"/>
              <a:gd name="connsiteY5-218" fmla="*/ 2260613 h 2509756"/>
              <a:gd name="connsiteX0-219" fmla="*/ 12549 w 7586891"/>
              <a:gd name="connsiteY0-220" fmla="*/ 2257838 h 2343573"/>
              <a:gd name="connsiteX1-221" fmla="*/ 0 w 7586891"/>
              <a:gd name="connsiteY1-222" fmla="*/ 74176 h 2343573"/>
              <a:gd name="connsiteX2-223" fmla="*/ 1487456 w 7586891"/>
              <a:gd name="connsiteY2-224" fmla="*/ 564779 h 2343573"/>
              <a:gd name="connsiteX3-225" fmla="*/ 5166074 w 7586891"/>
              <a:gd name="connsiteY3-226" fmla="*/ 1100407 h 2343573"/>
              <a:gd name="connsiteX4-227" fmla="*/ 7315984 w 7586891"/>
              <a:gd name="connsiteY4-228" fmla="*/ 2257838 h 2343573"/>
              <a:gd name="connsiteX5-229" fmla="*/ 12549 w 7586891"/>
              <a:gd name="connsiteY5-230" fmla="*/ 2257838 h 2343573"/>
              <a:gd name="connsiteX0-231" fmla="*/ 12549 w 7607135"/>
              <a:gd name="connsiteY0-232" fmla="*/ 2257838 h 2343573"/>
              <a:gd name="connsiteX1-233" fmla="*/ 0 w 7607135"/>
              <a:gd name="connsiteY1-234" fmla="*/ 74176 h 2343573"/>
              <a:gd name="connsiteX2-235" fmla="*/ 1487456 w 7607135"/>
              <a:gd name="connsiteY2-236" fmla="*/ 564779 h 2343573"/>
              <a:gd name="connsiteX3-237" fmla="*/ 5166074 w 7607135"/>
              <a:gd name="connsiteY3-238" fmla="*/ 1100407 h 2343573"/>
              <a:gd name="connsiteX4-239" fmla="*/ 7315984 w 7607135"/>
              <a:gd name="connsiteY4-240" fmla="*/ 2257838 h 2343573"/>
              <a:gd name="connsiteX5-241" fmla="*/ 12549 w 7607135"/>
              <a:gd name="connsiteY5-242" fmla="*/ 2257838 h 2343573"/>
              <a:gd name="connsiteX0-243" fmla="*/ 12549 w 8176398"/>
              <a:gd name="connsiteY0-244" fmla="*/ 2257838 h 2521866"/>
              <a:gd name="connsiteX1-245" fmla="*/ 0 w 8176398"/>
              <a:gd name="connsiteY1-246" fmla="*/ 74176 h 2521866"/>
              <a:gd name="connsiteX2-247" fmla="*/ 1487456 w 8176398"/>
              <a:gd name="connsiteY2-248" fmla="*/ 564779 h 2521866"/>
              <a:gd name="connsiteX3-249" fmla="*/ 5166074 w 8176398"/>
              <a:gd name="connsiteY3-250" fmla="*/ 1100407 h 2521866"/>
              <a:gd name="connsiteX4-251" fmla="*/ 7315984 w 8176398"/>
              <a:gd name="connsiteY4-252" fmla="*/ 2257838 h 2521866"/>
              <a:gd name="connsiteX5-253" fmla="*/ 12549 w 8176398"/>
              <a:gd name="connsiteY5-254" fmla="*/ 2257838 h 2521866"/>
              <a:gd name="connsiteX0-255" fmla="*/ 12549 w 8176398"/>
              <a:gd name="connsiteY0-256" fmla="*/ 2183662 h 2447690"/>
              <a:gd name="connsiteX1-257" fmla="*/ 0 w 8176398"/>
              <a:gd name="connsiteY1-258" fmla="*/ 0 h 2447690"/>
              <a:gd name="connsiteX2-259" fmla="*/ 1487456 w 8176398"/>
              <a:gd name="connsiteY2-260" fmla="*/ 490603 h 2447690"/>
              <a:gd name="connsiteX3-261" fmla="*/ 5166074 w 8176398"/>
              <a:gd name="connsiteY3-262" fmla="*/ 1026231 h 2447690"/>
              <a:gd name="connsiteX4-263" fmla="*/ 7315984 w 8176398"/>
              <a:gd name="connsiteY4-264" fmla="*/ 2183662 h 2447690"/>
              <a:gd name="connsiteX5-265" fmla="*/ 12549 w 8176398"/>
              <a:gd name="connsiteY5-266" fmla="*/ 2183662 h 24476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109" y="connsiteY5-110"/>
              </a:cxn>
            </a:cxnLst>
            <a:rect l="l" t="t" r="r" b="b"/>
            <a:pathLst>
              <a:path w="8176398" h="2447690">
                <a:moveTo>
                  <a:pt x="12549" y="2183662"/>
                </a:moveTo>
                <a:lnTo>
                  <a:pt x="0" y="0"/>
                </a:lnTo>
                <a:cubicBezTo>
                  <a:pt x="205592" y="273240"/>
                  <a:pt x="626444" y="319565"/>
                  <a:pt x="1487456" y="490603"/>
                </a:cubicBezTo>
                <a:cubicBezTo>
                  <a:pt x="2348468" y="661641"/>
                  <a:pt x="3295208" y="425463"/>
                  <a:pt x="5166074" y="1026231"/>
                </a:cubicBezTo>
                <a:cubicBezTo>
                  <a:pt x="7036940" y="1626999"/>
                  <a:pt x="9508750" y="3028877"/>
                  <a:pt x="7315984" y="2183662"/>
                </a:cubicBezTo>
                <a:cubicBezTo>
                  <a:pt x="5123218" y="1338447"/>
                  <a:pt x="2447027" y="2183662"/>
                  <a:pt x="12549" y="2183662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51426" tIns="25718" rIns="51426" bIns="25718" anchor="ctr"/>
          <a:lstStyle/>
          <a:p>
            <a:pPr algn="ctr"/>
            <a:endParaRPr lang="en-US" sz="10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39" name="MH_Other_8"/>
          <p:cNvSpPr/>
          <p:nvPr>
            <p:custDataLst>
              <p:tags r:id="rId9"/>
            </p:custDataLst>
          </p:nvPr>
        </p:nvSpPr>
        <p:spPr>
          <a:xfrm rot="20540294">
            <a:off x="1968582" y="4180310"/>
            <a:ext cx="360599" cy="354813"/>
          </a:xfrm>
          <a:prstGeom prst="ellipse">
            <a:avLst/>
          </a:prstGeom>
          <a:solidFill>
            <a:schemeClr val="tx2">
              <a:lumMod val="50000"/>
            </a:schemeClr>
          </a:solidFill>
          <a:ln w="50800" cap="flat" cmpd="sng" algn="ctr">
            <a:solidFill>
              <a:schemeClr val="tx2"/>
            </a:solidFill>
            <a:prstDash val="solid"/>
          </a:ln>
          <a:effectLst>
            <a:innerShdw blurRad="63500" dist="50800" dir="18900000">
              <a:prstClr val="black">
                <a:alpha val="25000"/>
              </a:prstClr>
            </a:innerShdw>
          </a:effectLst>
        </p:spPr>
        <p:txBody>
          <a:bodyPr lIns="0" tIns="0" rIns="0" bIns="0" anchor="ctr"/>
          <a:lstStyle/>
          <a:p>
            <a:pPr algn="ctr"/>
            <a:r>
              <a:rPr lang="en-US" sz="1600" kern="0" dirty="0">
                <a:solidFill>
                  <a:schemeClr val="accent1"/>
                </a:solidFill>
                <a:latin typeface="Impact" panose="020B0806030902050204" pitchFamily="34" charset="0"/>
                <a:cs typeface="+mn-ea"/>
                <a:sym typeface="+mn-lt"/>
              </a:rPr>
              <a:t>04</a:t>
            </a:r>
          </a:p>
        </p:txBody>
      </p:sp>
      <p:cxnSp>
        <p:nvCxnSpPr>
          <p:cNvPr id="40" name="MH_Other_9"/>
          <p:cNvCxnSpPr/>
          <p:nvPr>
            <p:custDataLst>
              <p:tags r:id="rId10"/>
            </p:custDataLst>
          </p:nvPr>
        </p:nvCxnSpPr>
        <p:spPr>
          <a:xfrm>
            <a:off x="5323957" y="1223266"/>
            <a:ext cx="2254299" cy="0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MH_Other_10"/>
          <p:cNvCxnSpPr/>
          <p:nvPr>
            <p:custDataLst>
              <p:tags r:id="rId11"/>
            </p:custDataLst>
          </p:nvPr>
        </p:nvCxnSpPr>
        <p:spPr>
          <a:xfrm>
            <a:off x="7688364" y="1223266"/>
            <a:ext cx="340020" cy="0"/>
          </a:xfrm>
          <a:prstGeom prst="line">
            <a:avLst/>
          </a:prstGeom>
          <a:ln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MH_Other_11"/>
          <p:cNvCxnSpPr/>
          <p:nvPr>
            <p:custDataLst>
              <p:tags r:id="rId12"/>
            </p:custDataLst>
          </p:nvPr>
        </p:nvCxnSpPr>
        <p:spPr>
          <a:xfrm>
            <a:off x="8028383" y="1223267"/>
            <a:ext cx="0" cy="1114425"/>
          </a:xfrm>
          <a:prstGeom prst="line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MH_Other_12"/>
          <p:cNvCxnSpPr/>
          <p:nvPr>
            <p:custDataLst>
              <p:tags r:id="rId13"/>
            </p:custDataLst>
          </p:nvPr>
        </p:nvCxnSpPr>
        <p:spPr>
          <a:xfrm>
            <a:off x="5323957" y="4352228"/>
            <a:ext cx="2254299" cy="0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MH_Other_13"/>
          <p:cNvCxnSpPr/>
          <p:nvPr>
            <p:custDataLst>
              <p:tags r:id="rId14"/>
            </p:custDataLst>
          </p:nvPr>
        </p:nvCxnSpPr>
        <p:spPr>
          <a:xfrm>
            <a:off x="7688364" y="4352228"/>
            <a:ext cx="340020" cy="0"/>
          </a:xfrm>
          <a:prstGeom prst="line">
            <a:avLst/>
          </a:prstGeom>
          <a:ln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MH_Other_14"/>
          <p:cNvCxnSpPr/>
          <p:nvPr>
            <p:custDataLst>
              <p:tags r:id="rId15"/>
            </p:custDataLst>
          </p:nvPr>
        </p:nvCxnSpPr>
        <p:spPr>
          <a:xfrm>
            <a:off x="8028383" y="3236626"/>
            <a:ext cx="0" cy="1115615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MH_SubTitle_1"/>
          <p:cNvSpPr txBox="1"/>
          <p:nvPr>
            <p:custDataLst>
              <p:tags r:id="rId16"/>
            </p:custDataLst>
          </p:nvPr>
        </p:nvSpPr>
        <p:spPr>
          <a:xfrm rot="562956">
            <a:off x="2372568" y="1771818"/>
            <a:ext cx="1688002" cy="454819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b="1" kern="0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59" name="MH_SubTitle_2"/>
          <p:cNvSpPr txBox="1"/>
          <p:nvPr>
            <p:custDataLst>
              <p:tags r:id="rId17"/>
            </p:custDataLst>
          </p:nvPr>
        </p:nvSpPr>
        <p:spPr>
          <a:xfrm rot="21109827">
            <a:off x="2162026" y="2409992"/>
            <a:ext cx="1387913" cy="481013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b="1" kern="0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60" name="MH_SubTitle_3"/>
          <p:cNvSpPr txBox="1"/>
          <p:nvPr>
            <p:custDataLst>
              <p:tags r:id="rId18"/>
            </p:custDataLst>
          </p:nvPr>
        </p:nvSpPr>
        <p:spPr>
          <a:xfrm rot="20400000">
            <a:off x="2085787" y="2995770"/>
            <a:ext cx="1415744" cy="477440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b="1" kern="0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61" name="MH_SubTitle_4"/>
          <p:cNvSpPr txBox="1"/>
          <p:nvPr>
            <p:custDataLst>
              <p:tags r:id="rId19"/>
            </p:custDataLst>
          </p:nvPr>
        </p:nvSpPr>
        <p:spPr>
          <a:xfrm rot="19109607">
            <a:off x="2209222" y="3618464"/>
            <a:ext cx="1166477" cy="400050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zh-CN" altLang="en-US" sz="1600" b="1" kern="0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62" name="MH_Desc_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90110" y="1467514"/>
            <a:ext cx="2368271" cy="124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982" tIns="34289" rIns="80982" bIns="34289" anchor="t">
            <a:noAutofit/>
          </a:bodyPr>
          <a:lstStyle>
            <a:lvl1pPr indent="358775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indent="0">
              <a:lnSpc>
                <a:spcPct val="150000"/>
              </a:lnSpc>
              <a:defRPr/>
            </a:pPr>
            <a:r>
              <a:rPr lang="zh-CN" altLang="en-US" sz="105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77" name="MH_Desc_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90108" y="2813113"/>
            <a:ext cx="2368271" cy="124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982" tIns="34289" rIns="80982" bIns="34289" anchor="t">
            <a:noAutofit/>
          </a:bodyPr>
          <a:lstStyle>
            <a:lvl1pPr indent="358775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indent="0">
              <a:lnSpc>
                <a:spcPct val="150000"/>
              </a:lnSpc>
              <a:defRPr/>
            </a:pPr>
            <a:r>
              <a:rPr lang="zh-CN" altLang="en-US" sz="105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  <p:custDataLst>
      <p:tags r:id="rId1"/>
    </p:custDataLst>
  </p:cSld>
  <p:clrMapOvr>
    <a:masterClrMapping/>
  </p:clrMapOvr>
  <p:transition spd="slow" advTm="1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35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6" grpId="0"/>
      <p:bldP spid="59" grpId="0"/>
      <p:bldP spid="60" grpId="0"/>
      <p:bldP spid="61" grpId="0"/>
      <p:bldP spid="62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MH_Other_1"/>
          <p:cNvCxnSpPr/>
          <p:nvPr>
            <p:custDataLst>
              <p:tags r:id="rId2"/>
            </p:custDataLst>
          </p:nvPr>
        </p:nvCxnSpPr>
        <p:spPr>
          <a:xfrm>
            <a:off x="2536549" y="1122356"/>
            <a:ext cx="1963447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MH_Other_8"/>
          <p:cNvCxnSpPr/>
          <p:nvPr>
            <p:custDataLst>
              <p:tags r:id="rId3"/>
            </p:custDataLst>
          </p:nvPr>
        </p:nvCxnSpPr>
        <p:spPr>
          <a:xfrm>
            <a:off x="1026098" y="4059394"/>
            <a:ext cx="1963447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/>
                </a:gs>
              </a:gsLst>
              <a:lin ang="10800000" scaled="1"/>
              <a:tileRect/>
            </a:gra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MH_Other_9"/>
          <p:cNvCxnSpPr/>
          <p:nvPr>
            <p:custDataLst>
              <p:tags r:id="rId4"/>
            </p:custDataLst>
          </p:nvPr>
        </p:nvCxnSpPr>
        <p:spPr>
          <a:xfrm>
            <a:off x="810461" y="3129375"/>
            <a:ext cx="0" cy="1114355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/>
                </a:gs>
              </a:gsLst>
              <a:lin ang="5400000" scaled="1"/>
              <a:tileRect/>
            </a:gra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MH_Other_10"/>
          <p:cNvCxnSpPr/>
          <p:nvPr>
            <p:custDataLst>
              <p:tags r:id="rId5"/>
            </p:custDataLst>
          </p:nvPr>
        </p:nvCxnSpPr>
        <p:spPr>
          <a:xfrm>
            <a:off x="4262101" y="1282421"/>
            <a:ext cx="0" cy="1114355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/>
                </a:gs>
              </a:gsLst>
              <a:lin ang="16200000" scaled="1"/>
              <a:tileRect/>
            </a:gra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MH_Other_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224789" y="4553052"/>
            <a:ext cx="1131342" cy="276882"/>
          </a:xfrm>
          <a:prstGeom prst="ellipse">
            <a:avLst/>
          </a:prstGeom>
          <a:gradFill rotWithShape="1">
            <a:gsLst>
              <a:gs pos="0">
                <a:schemeClr val="accent1"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MH_Other_3"/>
          <p:cNvSpPr/>
          <p:nvPr>
            <p:custDataLst>
              <p:tags r:id="rId7"/>
            </p:custDataLst>
          </p:nvPr>
        </p:nvSpPr>
        <p:spPr>
          <a:xfrm rot="5400000">
            <a:off x="7377718" y="1381704"/>
            <a:ext cx="44118" cy="1326882"/>
          </a:xfrm>
          <a:prstGeom prst="roundRect">
            <a:avLst>
              <a:gd name="adj" fmla="val 44167"/>
            </a:avLst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/>
              </a:gs>
            </a:gsLst>
            <a:lin ang="10800000" scaled="0"/>
          </a:gra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MH_Other_4"/>
          <p:cNvSpPr/>
          <p:nvPr>
            <p:custDataLst>
              <p:tags r:id="rId8"/>
            </p:custDataLst>
          </p:nvPr>
        </p:nvSpPr>
        <p:spPr>
          <a:xfrm rot="5400000">
            <a:off x="6100712" y="2038155"/>
            <a:ext cx="45640" cy="1326882"/>
          </a:xfrm>
          <a:prstGeom prst="roundRect">
            <a:avLst>
              <a:gd name="adj" fmla="val 44167"/>
            </a:avLst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/>
              </a:gs>
            </a:gsLst>
            <a:lin ang="10800000" scaled="0"/>
          </a:gra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Other_5"/>
          <p:cNvSpPr/>
          <p:nvPr>
            <p:custDataLst>
              <p:tags r:id="rId9"/>
            </p:custDataLst>
          </p:nvPr>
        </p:nvSpPr>
        <p:spPr>
          <a:xfrm rot="5400000">
            <a:off x="7383829" y="2715264"/>
            <a:ext cx="44118" cy="1325137"/>
          </a:xfrm>
          <a:prstGeom prst="roundRect">
            <a:avLst>
              <a:gd name="adj" fmla="val 44167"/>
            </a:avLst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/>
              </a:gs>
            </a:gsLst>
            <a:lin ang="10800000" scaled="0"/>
          </a:gra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MH_Other_6"/>
          <p:cNvSpPr/>
          <p:nvPr>
            <p:custDataLst>
              <p:tags r:id="rId10"/>
            </p:custDataLst>
          </p:nvPr>
        </p:nvSpPr>
        <p:spPr>
          <a:xfrm rot="5400000">
            <a:off x="6101467" y="736660"/>
            <a:ext cx="44118" cy="1326882"/>
          </a:xfrm>
          <a:prstGeom prst="roundRect">
            <a:avLst>
              <a:gd name="adj" fmla="val 44167"/>
            </a:avLst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/>
              </a:gs>
            </a:gsLst>
            <a:lin ang="10800000" scaled="0"/>
          </a:gra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MH_Other_7"/>
          <p:cNvSpPr/>
          <p:nvPr>
            <p:custDataLst>
              <p:tags r:id="rId11"/>
            </p:custDataLst>
          </p:nvPr>
        </p:nvSpPr>
        <p:spPr>
          <a:xfrm>
            <a:off x="6694435" y="1131591"/>
            <a:ext cx="132688" cy="3559907"/>
          </a:xfrm>
          <a:prstGeom prst="roundRect">
            <a:avLst>
              <a:gd name="adj" fmla="val 44167"/>
            </a:avLst>
          </a:prstGeom>
          <a:gradFill>
            <a:gsLst>
              <a:gs pos="15000">
                <a:schemeClr val="accent1"/>
              </a:gs>
              <a:gs pos="83000">
                <a:schemeClr val="accent1">
                  <a:alpha val="70000"/>
                </a:schemeClr>
              </a:gs>
            </a:gsLst>
            <a:lin ang="10800000" scaled="0"/>
          </a:gra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3" name="MH_PageTitle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07504" y="123478"/>
            <a:ext cx="7499350" cy="4397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</a:rPr>
              <a:t>第一部分 请添加您的标题</a:t>
            </a:r>
          </a:p>
        </p:txBody>
      </p:sp>
      <p:sp>
        <p:nvSpPr>
          <p:cNvPr id="29" name="MH_Text_2"/>
          <p:cNvSpPr txBox="1"/>
          <p:nvPr>
            <p:custDataLst>
              <p:tags r:id="rId13"/>
            </p:custDataLst>
          </p:nvPr>
        </p:nvSpPr>
        <p:spPr>
          <a:xfrm>
            <a:off x="946026" y="1850154"/>
            <a:ext cx="3161795" cy="78451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>
              <a:lnSpc>
                <a:spcPct val="150000"/>
              </a:lnSpc>
              <a:defRPr/>
            </a:pPr>
            <a:r>
              <a:rPr lang="zh-CN" altLang="en-US" sz="1050" dirty="0">
                <a:solidFill>
                  <a:schemeClr val="accent1"/>
                </a:solidFill>
                <a:latin typeface="Arial" panose="020B0604020202020204"/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</a:t>
            </a:r>
            <a:r>
              <a:rPr lang="zh-CN" altLang="en-US" sz="1050" dirty="0" smtClean="0">
                <a:solidFill>
                  <a:schemeClr val="accent1"/>
                </a:solidFill>
                <a:latin typeface="Arial" panose="020B0604020202020204"/>
                <a:cs typeface="+mn-ea"/>
                <a:sym typeface="+mn-lt"/>
              </a:rPr>
              <a:t>。</a:t>
            </a:r>
            <a:endParaRPr lang="zh-CN" altLang="en-US" sz="1050" dirty="0">
              <a:solidFill>
                <a:schemeClr val="accent1"/>
              </a:solidFill>
            </a:endParaRPr>
          </a:p>
        </p:txBody>
      </p:sp>
      <p:sp>
        <p:nvSpPr>
          <p:cNvPr id="31" name="MH_SubTitle_2"/>
          <p:cNvSpPr txBox="1"/>
          <p:nvPr>
            <p:custDataLst>
              <p:tags r:id="rId14"/>
            </p:custDataLst>
          </p:nvPr>
        </p:nvSpPr>
        <p:spPr>
          <a:xfrm>
            <a:off x="841867" y="1347614"/>
            <a:ext cx="3265944" cy="405732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 smtClean="0">
                <a:solidFill>
                  <a:schemeClr val="accent1"/>
                </a:solidFill>
              </a:rPr>
              <a:t>点击添加标题</a:t>
            </a:r>
            <a:endParaRPr lang="zh-CN" altLang="en-US" sz="1800" dirty="0">
              <a:solidFill>
                <a:schemeClr val="accent1"/>
              </a:solidFill>
            </a:endParaRPr>
          </a:p>
        </p:txBody>
      </p:sp>
      <p:sp>
        <p:nvSpPr>
          <p:cNvPr id="33" name="MH_Text_2"/>
          <p:cNvSpPr txBox="1"/>
          <p:nvPr>
            <p:custDataLst>
              <p:tags r:id="rId15"/>
            </p:custDataLst>
          </p:nvPr>
        </p:nvSpPr>
        <p:spPr>
          <a:xfrm>
            <a:off x="914610" y="2859783"/>
            <a:ext cx="3081326" cy="78451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>
              <a:lnSpc>
                <a:spcPct val="150000"/>
              </a:lnSpc>
              <a:defRPr/>
            </a:pPr>
            <a:r>
              <a:rPr lang="zh-CN" altLang="en-US" sz="1050" dirty="0">
                <a:solidFill>
                  <a:schemeClr val="accent1"/>
                </a:solidFill>
                <a:latin typeface="Arial" panose="020B0604020202020204"/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</a:t>
            </a:r>
            <a:r>
              <a:rPr lang="zh-CN" altLang="en-US" sz="1050" dirty="0" smtClean="0">
                <a:solidFill>
                  <a:schemeClr val="accent1"/>
                </a:solidFill>
                <a:latin typeface="Arial" panose="020B0604020202020204"/>
                <a:cs typeface="+mn-ea"/>
                <a:sym typeface="+mn-lt"/>
              </a:rPr>
              <a:t>。</a:t>
            </a:r>
            <a:endParaRPr lang="zh-CN" altLang="en-US" sz="1050" dirty="0">
              <a:solidFill>
                <a:schemeClr val="accent1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860032" y="1292309"/>
            <a:ext cx="1573054" cy="993427"/>
            <a:chOff x="4673563" y="4083403"/>
            <a:chExt cx="1573054" cy="993427"/>
          </a:xfrm>
        </p:grpSpPr>
        <p:sp>
          <p:nvSpPr>
            <p:cNvPr id="2" name="矩形 1"/>
            <p:cNvSpPr/>
            <p:nvPr/>
          </p:nvSpPr>
          <p:spPr>
            <a:xfrm>
              <a:off x="4673563" y="4083403"/>
              <a:ext cx="1573054" cy="9934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chemeClr val="tx2">
                    <a:lumMod val="50000"/>
                  </a:schemeClr>
                </a:solidFill>
                <a:cs typeface="+mn-ea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04090" y="4371950"/>
              <a:ext cx="151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900" dirty="0">
                  <a:solidFill>
                    <a:schemeClr val="tx2">
                      <a:lumMod val="50000"/>
                    </a:schemeClr>
                  </a:solidFill>
                </a:rPr>
                <a:t>您的内容打在这里，或者通过复制您的文本后，在此框中选择粘贴，并选择只保留文字</a:t>
              </a:r>
              <a:r>
                <a:rPr lang="zh-CN" altLang="en-US" sz="900" dirty="0" smtClean="0">
                  <a:solidFill>
                    <a:schemeClr val="tx2">
                      <a:lumMod val="50000"/>
                    </a:schemeClr>
                  </a:solidFill>
                </a:rPr>
                <a:t>。</a:t>
              </a:r>
              <a:endParaRPr lang="zh-CN" altLang="en-US" sz="9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44553" y="4116133"/>
              <a:ext cx="6310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tx2">
                      <a:lumMod val="50000"/>
                    </a:schemeClr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01</a:t>
              </a:r>
              <a:endParaRPr lang="zh-CN" altLang="en-US" dirty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113546" y="1904021"/>
            <a:ext cx="1573054" cy="993427"/>
            <a:chOff x="4673563" y="4083403"/>
            <a:chExt cx="1573054" cy="993427"/>
          </a:xfrm>
        </p:grpSpPr>
        <p:sp>
          <p:nvSpPr>
            <p:cNvPr id="43" name="矩形 42"/>
            <p:cNvSpPr/>
            <p:nvPr/>
          </p:nvSpPr>
          <p:spPr>
            <a:xfrm>
              <a:off x="4673563" y="4083403"/>
              <a:ext cx="1573054" cy="9934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chemeClr val="tx2">
                    <a:lumMod val="50000"/>
                  </a:schemeClr>
                </a:solidFill>
                <a:cs typeface="+mn-ea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04090" y="4371950"/>
              <a:ext cx="151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900" dirty="0">
                  <a:solidFill>
                    <a:schemeClr val="tx2">
                      <a:lumMod val="50000"/>
                    </a:schemeClr>
                  </a:solidFill>
                </a:rPr>
                <a:t>您的内容打在这里，或者通过复制您的文本后，在此框中选择粘贴，并选择只保留文字</a:t>
              </a:r>
              <a:r>
                <a:rPr lang="zh-CN" altLang="en-US" sz="900" dirty="0" smtClean="0">
                  <a:solidFill>
                    <a:schemeClr val="tx2">
                      <a:lumMod val="50000"/>
                    </a:schemeClr>
                  </a:solidFill>
                </a:rPr>
                <a:t>。</a:t>
              </a:r>
              <a:endParaRPr lang="zh-CN" altLang="en-US" sz="9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144553" y="4116133"/>
              <a:ext cx="6310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tx2">
                      <a:lumMod val="50000"/>
                    </a:schemeClr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02</a:t>
              </a:r>
              <a:endParaRPr lang="zh-CN" altLang="en-US" dirty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860032" y="2540364"/>
            <a:ext cx="1573054" cy="993427"/>
            <a:chOff x="4673563" y="4083403"/>
            <a:chExt cx="1573054" cy="993427"/>
          </a:xfrm>
        </p:grpSpPr>
        <p:sp>
          <p:nvSpPr>
            <p:cNvPr id="49" name="矩形 48"/>
            <p:cNvSpPr/>
            <p:nvPr/>
          </p:nvSpPr>
          <p:spPr>
            <a:xfrm>
              <a:off x="4673563" y="4083403"/>
              <a:ext cx="1573054" cy="9934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chemeClr val="tx2">
                    <a:lumMod val="50000"/>
                  </a:schemeClr>
                </a:solidFill>
                <a:cs typeface="+mn-ea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04090" y="4371950"/>
              <a:ext cx="151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900" dirty="0">
                  <a:solidFill>
                    <a:schemeClr val="tx2">
                      <a:lumMod val="50000"/>
                    </a:schemeClr>
                  </a:solidFill>
                </a:rPr>
                <a:t>您的内容打在这里，或者通过复制您的文本后，在此框中选择粘贴，并选择只保留文字</a:t>
              </a:r>
              <a:r>
                <a:rPr lang="zh-CN" altLang="en-US" sz="900" dirty="0" smtClean="0">
                  <a:solidFill>
                    <a:schemeClr val="tx2">
                      <a:lumMod val="50000"/>
                    </a:schemeClr>
                  </a:solidFill>
                </a:rPr>
                <a:t>。</a:t>
              </a:r>
              <a:endParaRPr lang="zh-CN" altLang="en-US" sz="9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44553" y="4116133"/>
              <a:ext cx="6310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tx2">
                      <a:lumMod val="50000"/>
                    </a:schemeClr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03</a:t>
              </a:r>
              <a:endParaRPr lang="zh-CN" altLang="en-US" dirty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7113546" y="3188436"/>
            <a:ext cx="1573054" cy="993427"/>
            <a:chOff x="4673563" y="4083403"/>
            <a:chExt cx="1573054" cy="993427"/>
          </a:xfrm>
        </p:grpSpPr>
        <p:sp>
          <p:nvSpPr>
            <p:cNvPr id="56" name="矩形 55"/>
            <p:cNvSpPr/>
            <p:nvPr/>
          </p:nvSpPr>
          <p:spPr>
            <a:xfrm>
              <a:off x="4673563" y="4083403"/>
              <a:ext cx="1573054" cy="9934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chemeClr val="tx2">
                    <a:lumMod val="50000"/>
                  </a:schemeClr>
                </a:solidFill>
                <a:cs typeface="+mn-ea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704090" y="4371950"/>
              <a:ext cx="151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900" dirty="0">
                  <a:solidFill>
                    <a:schemeClr val="tx2">
                      <a:lumMod val="50000"/>
                    </a:schemeClr>
                  </a:solidFill>
                </a:rPr>
                <a:t>您的内容打在这里，或者通过复制您的文本后，在此框中选择粘贴，并选择只保留文字</a:t>
              </a:r>
              <a:r>
                <a:rPr lang="zh-CN" altLang="en-US" sz="900" dirty="0" smtClean="0">
                  <a:solidFill>
                    <a:schemeClr val="tx2">
                      <a:lumMod val="50000"/>
                    </a:schemeClr>
                  </a:solidFill>
                </a:rPr>
                <a:t>。</a:t>
              </a:r>
              <a:endParaRPr lang="zh-CN" altLang="en-US" sz="9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144553" y="4116133"/>
              <a:ext cx="6310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tx2">
                      <a:lumMod val="50000"/>
                    </a:schemeClr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04</a:t>
              </a:r>
              <a:endParaRPr lang="zh-CN" altLang="en-US" dirty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 advTm="16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1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" grpId="0" animBg="1"/>
      <p:bldP spid="5" grpId="0" animBg="1"/>
      <p:bldP spid="6" grpId="0" animBg="1"/>
      <p:bldP spid="7" grpId="0" animBg="1"/>
      <p:bldP spid="35" grpId="0" animBg="1"/>
      <p:bldP spid="29" grpId="0"/>
      <p:bldP spid="31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Other_1"/>
          <p:cNvSpPr/>
          <p:nvPr/>
        </p:nvSpPr>
        <p:spPr>
          <a:xfrm rot="21439215">
            <a:off x="2448960" y="3678458"/>
            <a:ext cx="1064122" cy="807235"/>
          </a:xfrm>
          <a:prstGeom prst="roundRect">
            <a:avLst>
              <a:gd name="adj" fmla="val 185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9" rIns="121898" bIns="60949" anchor="ctr"/>
          <a:lstStyle/>
          <a:p>
            <a:pPr algn="ctr">
              <a:defRPr/>
            </a:pPr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cs typeface="+mn-ea"/>
                <a:sym typeface="+mn-lt"/>
              </a:rPr>
              <a:t>4</a:t>
            </a:r>
            <a:endParaRPr lang="zh-CN" altLang="en-US" sz="54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cxnSp>
        <p:nvCxnSpPr>
          <p:cNvPr id="6" name="MH_Other_2"/>
          <p:cNvCxnSpPr/>
          <p:nvPr/>
        </p:nvCxnSpPr>
        <p:spPr>
          <a:xfrm>
            <a:off x="3537465" y="3892472"/>
            <a:ext cx="1278340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H_Other_3"/>
          <p:cNvSpPr/>
          <p:nvPr/>
        </p:nvSpPr>
        <p:spPr>
          <a:xfrm rot="21439215">
            <a:off x="2696265" y="2888202"/>
            <a:ext cx="1064122" cy="807235"/>
          </a:xfrm>
          <a:prstGeom prst="roundRect">
            <a:avLst>
              <a:gd name="adj" fmla="val 18567"/>
            </a:avLst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9" rIns="121898" bIns="60949" anchor="ctr"/>
          <a:lstStyle/>
          <a:p>
            <a:pPr algn="ctr">
              <a:defRPr/>
            </a:pPr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cs typeface="+mn-ea"/>
                <a:sym typeface="+mn-lt"/>
              </a:rPr>
              <a:t>3</a:t>
            </a:r>
            <a:endParaRPr lang="zh-CN" altLang="en-US" sz="54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cxnSp>
        <p:nvCxnSpPr>
          <p:cNvPr id="11" name="MH_Other_4"/>
          <p:cNvCxnSpPr/>
          <p:nvPr/>
        </p:nvCxnSpPr>
        <p:spPr>
          <a:xfrm>
            <a:off x="3758649" y="3073481"/>
            <a:ext cx="1278340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H_Other_5"/>
          <p:cNvSpPr/>
          <p:nvPr/>
        </p:nvSpPr>
        <p:spPr>
          <a:xfrm rot="21439215">
            <a:off x="2307927" y="2105785"/>
            <a:ext cx="1064123" cy="807235"/>
          </a:xfrm>
          <a:prstGeom prst="roundRect">
            <a:avLst>
              <a:gd name="adj" fmla="val 185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9" rIns="121898" bIns="60949" anchor="ctr"/>
          <a:lstStyle/>
          <a:p>
            <a:pPr algn="ctr">
              <a:defRPr/>
            </a:pPr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cs typeface="+mn-ea"/>
                <a:sym typeface="+mn-lt"/>
              </a:rPr>
              <a:t>2</a:t>
            </a:r>
            <a:endParaRPr lang="zh-CN" altLang="en-US" sz="54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cxnSp>
        <p:nvCxnSpPr>
          <p:cNvPr id="16" name="MH_Other_6"/>
          <p:cNvCxnSpPr/>
          <p:nvPr/>
        </p:nvCxnSpPr>
        <p:spPr>
          <a:xfrm>
            <a:off x="3361563" y="2274083"/>
            <a:ext cx="1278340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H_Other_7"/>
          <p:cNvSpPr/>
          <p:nvPr/>
        </p:nvSpPr>
        <p:spPr>
          <a:xfrm rot="21116664">
            <a:off x="1956102" y="1325260"/>
            <a:ext cx="1064123" cy="807235"/>
          </a:xfrm>
          <a:prstGeom prst="roundRect">
            <a:avLst>
              <a:gd name="adj" fmla="val 185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9" rIns="121898" bIns="60949" anchor="ctr"/>
          <a:lstStyle/>
          <a:p>
            <a:pPr algn="ctr">
              <a:defRPr/>
            </a:pPr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cs typeface="+mn-ea"/>
                <a:sym typeface="+mn-lt"/>
              </a:rPr>
              <a:t>1</a:t>
            </a:r>
            <a:endParaRPr lang="zh-CN" altLang="en-US" sz="54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cs typeface="+mn-ea"/>
              <a:sym typeface="+mn-lt"/>
            </a:endParaRPr>
          </a:p>
        </p:txBody>
      </p:sp>
      <p:cxnSp>
        <p:nvCxnSpPr>
          <p:cNvPr id="21" name="MH_Other_8"/>
          <p:cNvCxnSpPr/>
          <p:nvPr/>
        </p:nvCxnSpPr>
        <p:spPr>
          <a:xfrm>
            <a:off x="2974926" y="1398926"/>
            <a:ext cx="1278340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H_Other_9"/>
          <p:cNvSpPr/>
          <p:nvPr/>
        </p:nvSpPr>
        <p:spPr>
          <a:xfrm>
            <a:off x="611560" y="1805156"/>
            <a:ext cx="1722450" cy="2658129"/>
          </a:xfrm>
          <a:custGeom>
            <a:avLst/>
            <a:gdLst>
              <a:gd name="connsiteX0" fmla="*/ 353236 w 1570676"/>
              <a:gd name="connsiteY0" fmla="*/ 0 h 3230989"/>
              <a:gd name="connsiteX1" fmla="*/ 704078 w 1570676"/>
              <a:gd name="connsiteY1" fmla="*/ 350842 h 3230989"/>
              <a:gd name="connsiteX2" fmla="*/ 696950 w 1570676"/>
              <a:gd name="connsiteY2" fmla="*/ 421549 h 3230989"/>
              <a:gd name="connsiteX3" fmla="*/ 693971 w 1570676"/>
              <a:gd name="connsiteY3" fmla="*/ 431148 h 3230989"/>
              <a:gd name="connsiteX4" fmla="*/ 1124583 w 1570676"/>
              <a:gd name="connsiteY4" fmla="*/ 115308 h 3230989"/>
              <a:gd name="connsiteX5" fmla="*/ 1182673 w 1570676"/>
              <a:gd name="connsiteY5" fmla="*/ 124239 h 3230989"/>
              <a:gd name="connsiteX6" fmla="*/ 1280987 w 1570676"/>
              <a:gd name="connsiteY6" fmla="*/ 258279 h 3230989"/>
              <a:gd name="connsiteX7" fmla="*/ 1272055 w 1570676"/>
              <a:gd name="connsiteY7" fmla="*/ 316369 h 3230989"/>
              <a:gd name="connsiteX8" fmla="*/ 737572 w 1570676"/>
              <a:gd name="connsiteY8" fmla="*/ 708396 h 3230989"/>
              <a:gd name="connsiteX9" fmla="*/ 1421618 w 1570676"/>
              <a:gd name="connsiteY9" fmla="*/ 295118 h 3230989"/>
              <a:gd name="connsiteX10" fmla="*/ 1478696 w 1570676"/>
              <a:gd name="connsiteY10" fmla="*/ 309203 h 3230989"/>
              <a:gd name="connsiteX11" fmla="*/ 1564680 w 1570676"/>
              <a:gd name="connsiteY11" fmla="*/ 451522 h 3230989"/>
              <a:gd name="connsiteX12" fmla="*/ 1550596 w 1570676"/>
              <a:gd name="connsiteY12" fmla="*/ 508600 h 3230989"/>
              <a:gd name="connsiteX13" fmla="*/ 625846 w 1570676"/>
              <a:gd name="connsiteY13" fmla="*/ 1067303 h 3230989"/>
              <a:gd name="connsiteX14" fmla="*/ 625846 w 1570676"/>
              <a:gd name="connsiteY14" fmla="*/ 1840572 h 3230989"/>
              <a:gd name="connsiteX15" fmla="*/ 621798 w 1570676"/>
              <a:gd name="connsiteY15" fmla="*/ 1860622 h 3230989"/>
              <a:gd name="connsiteX16" fmla="*/ 630588 w 1570676"/>
              <a:gd name="connsiteY16" fmla="*/ 1874274 h 3230989"/>
              <a:gd name="connsiteX17" fmla="*/ 719607 w 1570676"/>
              <a:gd name="connsiteY17" fmla="*/ 2101869 h 3230989"/>
              <a:gd name="connsiteX18" fmla="*/ 724451 w 1570676"/>
              <a:gd name="connsiteY18" fmla="*/ 2103875 h 3230989"/>
              <a:gd name="connsiteX19" fmla="*/ 738159 w 1570676"/>
              <a:gd name="connsiteY19" fmla="*/ 2136968 h 3230989"/>
              <a:gd name="connsiteX20" fmla="*/ 738159 w 1570676"/>
              <a:gd name="connsiteY20" fmla="*/ 3173493 h 3230989"/>
              <a:gd name="connsiteX21" fmla="*/ 691358 w 1570676"/>
              <a:gd name="connsiteY21" fmla="*/ 3220294 h 3230989"/>
              <a:gd name="connsiteX22" fmla="*/ 504158 w 1570676"/>
              <a:gd name="connsiteY22" fmla="*/ 3220294 h 3230989"/>
              <a:gd name="connsiteX23" fmla="*/ 457357 w 1570676"/>
              <a:gd name="connsiteY23" fmla="*/ 3173493 h 3230989"/>
              <a:gd name="connsiteX24" fmla="*/ 457357 w 1570676"/>
              <a:gd name="connsiteY24" fmla="*/ 2183074 h 3230989"/>
              <a:gd name="connsiteX25" fmla="*/ 375586 w 1570676"/>
              <a:gd name="connsiteY25" fmla="*/ 1974012 h 3230989"/>
              <a:gd name="connsiteX26" fmla="*/ 370477 w 1570676"/>
              <a:gd name="connsiteY26" fmla="*/ 1944882 h 3230989"/>
              <a:gd name="connsiteX27" fmla="*/ 280842 w 1570676"/>
              <a:gd name="connsiteY27" fmla="*/ 1944882 h 3230989"/>
              <a:gd name="connsiteX28" fmla="*/ 280842 w 1570676"/>
              <a:gd name="connsiteY28" fmla="*/ 3185353 h 3230989"/>
              <a:gd name="connsiteX29" fmla="*/ 235206 w 1570676"/>
              <a:gd name="connsiteY29" fmla="*/ 3230989 h 3230989"/>
              <a:gd name="connsiteX30" fmla="*/ 52665 w 1570676"/>
              <a:gd name="connsiteY30" fmla="*/ 3230989 h 3230989"/>
              <a:gd name="connsiteX31" fmla="*/ 7029 w 1570676"/>
              <a:gd name="connsiteY31" fmla="*/ 3185353 h 3230989"/>
              <a:gd name="connsiteX32" fmla="*/ 7029 w 1570676"/>
              <a:gd name="connsiteY32" fmla="*/ 1902195 h 3230989"/>
              <a:gd name="connsiteX33" fmla="*/ 10564 w 1570676"/>
              <a:gd name="connsiteY33" fmla="*/ 1884685 h 3230989"/>
              <a:gd name="connsiteX34" fmla="*/ 8197 w 1570676"/>
              <a:gd name="connsiteY34" fmla="*/ 1881174 h 3230989"/>
              <a:gd name="connsiteX35" fmla="*/ 0 w 1570676"/>
              <a:gd name="connsiteY35" fmla="*/ 1840572 h 3230989"/>
              <a:gd name="connsiteX36" fmla="*/ 0 w 1570676"/>
              <a:gd name="connsiteY36" fmla="*/ 836612 h 3230989"/>
              <a:gd name="connsiteX37" fmla="*/ 104310 w 1570676"/>
              <a:gd name="connsiteY37" fmla="*/ 732302 h 3230989"/>
              <a:gd name="connsiteX38" fmla="*/ 283381 w 1570676"/>
              <a:gd name="connsiteY38" fmla="*/ 732302 h 3230989"/>
              <a:gd name="connsiteX39" fmla="*/ 331193 w 1570676"/>
              <a:gd name="connsiteY39" fmla="*/ 697234 h 3230989"/>
              <a:gd name="connsiteX40" fmla="*/ 216672 w 1570676"/>
              <a:gd name="connsiteY40" fmla="*/ 674113 h 3230989"/>
              <a:gd name="connsiteX41" fmla="*/ 2394 w 1570676"/>
              <a:gd name="connsiteY41" fmla="*/ 350842 h 3230989"/>
              <a:gd name="connsiteX42" fmla="*/ 353236 w 1570676"/>
              <a:gd name="connsiteY42" fmla="*/ 0 h 32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570676" h="3230989">
                <a:moveTo>
                  <a:pt x="353236" y="0"/>
                </a:moveTo>
                <a:cubicBezTo>
                  <a:pt x="547001" y="0"/>
                  <a:pt x="704078" y="157077"/>
                  <a:pt x="704078" y="350842"/>
                </a:cubicBezTo>
                <a:cubicBezTo>
                  <a:pt x="704078" y="375063"/>
                  <a:pt x="701624" y="398710"/>
                  <a:pt x="696950" y="421549"/>
                </a:cubicBezTo>
                <a:lnTo>
                  <a:pt x="693971" y="431148"/>
                </a:lnTo>
                <a:lnTo>
                  <a:pt x="1124583" y="115308"/>
                </a:lnTo>
                <a:cubicBezTo>
                  <a:pt x="1143090" y="101733"/>
                  <a:pt x="1169099" y="105732"/>
                  <a:pt x="1182673" y="124239"/>
                </a:cubicBezTo>
                <a:lnTo>
                  <a:pt x="1280987" y="258279"/>
                </a:lnTo>
                <a:cubicBezTo>
                  <a:pt x="1294562" y="276786"/>
                  <a:pt x="1290563" y="302795"/>
                  <a:pt x="1272055" y="316369"/>
                </a:cubicBezTo>
                <a:lnTo>
                  <a:pt x="737572" y="708396"/>
                </a:lnTo>
                <a:lnTo>
                  <a:pt x="1421618" y="295118"/>
                </a:lnTo>
                <a:cubicBezTo>
                  <a:pt x="1441269" y="283246"/>
                  <a:pt x="1466824" y="289552"/>
                  <a:pt x="1478696" y="309203"/>
                </a:cubicBezTo>
                <a:lnTo>
                  <a:pt x="1564680" y="451522"/>
                </a:lnTo>
                <a:cubicBezTo>
                  <a:pt x="1576553" y="471173"/>
                  <a:pt x="1570247" y="496728"/>
                  <a:pt x="1550596" y="508600"/>
                </a:cubicBezTo>
                <a:lnTo>
                  <a:pt x="625846" y="1067303"/>
                </a:lnTo>
                <a:lnTo>
                  <a:pt x="625846" y="1840572"/>
                </a:lnTo>
                <a:lnTo>
                  <a:pt x="621798" y="1860622"/>
                </a:lnTo>
                <a:lnTo>
                  <a:pt x="630588" y="1874274"/>
                </a:lnTo>
                <a:lnTo>
                  <a:pt x="719607" y="2101869"/>
                </a:lnTo>
                <a:lnTo>
                  <a:pt x="724451" y="2103875"/>
                </a:lnTo>
                <a:cubicBezTo>
                  <a:pt x="732921" y="2112345"/>
                  <a:pt x="738159" y="2124045"/>
                  <a:pt x="738159" y="2136968"/>
                </a:cubicBezTo>
                <a:lnTo>
                  <a:pt x="738159" y="3173493"/>
                </a:lnTo>
                <a:cubicBezTo>
                  <a:pt x="738159" y="3199340"/>
                  <a:pt x="717205" y="3220294"/>
                  <a:pt x="691358" y="3220294"/>
                </a:cubicBezTo>
                <a:lnTo>
                  <a:pt x="504158" y="3220294"/>
                </a:lnTo>
                <a:cubicBezTo>
                  <a:pt x="478311" y="3220294"/>
                  <a:pt x="457357" y="3199340"/>
                  <a:pt x="457357" y="3173493"/>
                </a:cubicBezTo>
                <a:lnTo>
                  <a:pt x="457357" y="2183074"/>
                </a:lnTo>
                <a:lnTo>
                  <a:pt x="375586" y="1974012"/>
                </a:lnTo>
                <a:lnTo>
                  <a:pt x="370477" y="1944882"/>
                </a:lnTo>
                <a:lnTo>
                  <a:pt x="280842" y="1944882"/>
                </a:lnTo>
                <a:lnTo>
                  <a:pt x="280842" y="3185353"/>
                </a:lnTo>
                <a:cubicBezTo>
                  <a:pt x="280842" y="3210557"/>
                  <a:pt x="260410" y="3230989"/>
                  <a:pt x="235206" y="3230989"/>
                </a:cubicBezTo>
                <a:lnTo>
                  <a:pt x="52665" y="3230989"/>
                </a:lnTo>
                <a:cubicBezTo>
                  <a:pt x="27461" y="3230989"/>
                  <a:pt x="7029" y="3210557"/>
                  <a:pt x="7029" y="3185353"/>
                </a:cubicBezTo>
                <a:lnTo>
                  <a:pt x="7029" y="1902195"/>
                </a:lnTo>
                <a:lnTo>
                  <a:pt x="10564" y="1884685"/>
                </a:lnTo>
                <a:lnTo>
                  <a:pt x="8197" y="1881174"/>
                </a:lnTo>
                <a:cubicBezTo>
                  <a:pt x="2919" y="1868695"/>
                  <a:pt x="0" y="1854975"/>
                  <a:pt x="0" y="1840572"/>
                </a:cubicBezTo>
                <a:lnTo>
                  <a:pt x="0" y="836612"/>
                </a:lnTo>
                <a:cubicBezTo>
                  <a:pt x="0" y="779003"/>
                  <a:pt x="46701" y="732302"/>
                  <a:pt x="104310" y="732302"/>
                </a:cubicBezTo>
                <a:lnTo>
                  <a:pt x="283381" y="732302"/>
                </a:lnTo>
                <a:lnTo>
                  <a:pt x="331193" y="697234"/>
                </a:lnTo>
                <a:lnTo>
                  <a:pt x="216672" y="674113"/>
                </a:lnTo>
                <a:cubicBezTo>
                  <a:pt x="90750" y="620853"/>
                  <a:pt x="2394" y="496166"/>
                  <a:pt x="2394" y="350842"/>
                </a:cubicBezTo>
                <a:cubicBezTo>
                  <a:pt x="2394" y="157077"/>
                  <a:pt x="159471" y="0"/>
                  <a:pt x="3532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9" rIns="121898" bIns="60949"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07504" y="187797"/>
            <a:ext cx="7499350" cy="4397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第一部分 请添加您的标题</a:t>
            </a:r>
          </a:p>
        </p:txBody>
      </p:sp>
      <p:sp>
        <p:nvSpPr>
          <p:cNvPr id="22" name="MH_Desc_1"/>
          <p:cNvSpPr/>
          <p:nvPr/>
        </p:nvSpPr>
        <p:spPr>
          <a:xfrm>
            <a:off x="5125320" y="1233069"/>
            <a:ext cx="2110987" cy="324444"/>
          </a:xfrm>
          <a:prstGeom prst="rect">
            <a:avLst/>
          </a:prstGeom>
        </p:spPr>
        <p:txBody>
          <a:bodyPr lIns="119978" tIns="62389" rIns="119978" bIns="62389">
            <a:noAutofit/>
          </a:bodyPr>
          <a:lstStyle/>
          <a:p>
            <a:pPr marL="381000" indent="-381000">
              <a:spcBef>
                <a:spcPts val="80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标题文字</a:t>
            </a:r>
            <a:endParaRPr lang="en-US" altLang="zh-CN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125311" y="2120031"/>
            <a:ext cx="2110984" cy="400093"/>
          </a:xfrm>
          <a:prstGeom prst="rect">
            <a:avLst/>
          </a:prstGeom>
        </p:spPr>
        <p:txBody>
          <a:bodyPr wrap="square" lIns="121903" tIns="60952" rIns="121903" bIns="60952">
            <a:spAutoFit/>
          </a:bodyPr>
          <a:lstStyle/>
          <a:p>
            <a:pPr marL="381000" indent="-381000">
              <a:spcBef>
                <a:spcPts val="80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标题文字</a:t>
            </a:r>
            <a:endParaRPr lang="en-US" altLang="zh-CN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125311" y="2928134"/>
            <a:ext cx="2110984" cy="400093"/>
          </a:xfrm>
          <a:prstGeom prst="rect">
            <a:avLst/>
          </a:prstGeom>
        </p:spPr>
        <p:txBody>
          <a:bodyPr wrap="square" lIns="121903" tIns="60952" rIns="121903" bIns="60952">
            <a:spAutoFit/>
          </a:bodyPr>
          <a:lstStyle/>
          <a:p>
            <a:pPr marL="381000" indent="-381000">
              <a:spcBef>
                <a:spcPts val="80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标题</a:t>
            </a:r>
            <a:r>
              <a:rPr lang="zh-CN" altLang="en-US" dirty="0" smtClean="0">
                <a:solidFill>
                  <a:schemeClr val="accent1"/>
                </a:solidFill>
                <a:cs typeface="+mn-ea"/>
                <a:sym typeface="+mn-lt"/>
              </a:rPr>
              <a:t>文字</a:t>
            </a:r>
            <a:endParaRPr lang="en-US" altLang="zh-CN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125311" y="3745542"/>
            <a:ext cx="2110984" cy="400093"/>
          </a:xfrm>
          <a:prstGeom prst="rect">
            <a:avLst/>
          </a:prstGeom>
        </p:spPr>
        <p:txBody>
          <a:bodyPr wrap="square" lIns="121903" tIns="60952" rIns="121903" bIns="60952">
            <a:spAutoFit/>
          </a:bodyPr>
          <a:lstStyle/>
          <a:p>
            <a:pPr marL="381000" indent="-381000">
              <a:spcBef>
                <a:spcPts val="80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标题文字</a:t>
            </a:r>
            <a:endParaRPr lang="en-US" altLang="zh-CN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6" name="MH_Text_1"/>
          <p:cNvSpPr/>
          <p:nvPr>
            <p:custDataLst>
              <p:tags r:id="rId2"/>
            </p:custDataLst>
          </p:nvPr>
        </p:nvSpPr>
        <p:spPr>
          <a:xfrm>
            <a:off x="5376831" y="1545156"/>
            <a:ext cx="3245620" cy="4238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3" tIns="0" rIns="119983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7" name="MH_Text_1"/>
          <p:cNvSpPr/>
          <p:nvPr>
            <p:custDataLst>
              <p:tags r:id="rId3"/>
            </p:custDataLst>
          </p:nvPr>
        </p:nvSpPr>
        <p:spPr>
          <a:xfrm>
            <a:off x="5376851" y="2427948"/>
            <a:ext cx="3245619" cy="4238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3" tIns="0" rIns="119983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8" name="MH_Text_1"/>
          <p:cNvSpPr/>
          <p:nvPr>
            <p:custDataLst>
              <p:tags r:id="rId4"/>
            </p:custDataLst>
          </p:nvPr>
        </p:nvSpPr>
        <p:spPr>
          <a:xfrm>
            <a:off x="5376851" y="3238849"/>
            <a:ext cx="3245619" cy="4238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3" tIns="0" rIns="119983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9" name="MH_Text_1"/>
          <p:cNvSpPr/>
          <p:nvPr>
            <p:custDataLst>
              <p:tags r:id="rId5"/>
            </p:custDataLst>
          </p:nvPr>
        </p:nvSpPr>
        <p:spPr>
          <a:xfrm>
            <a:off x="5376851" y="4092312"/>
            <a:ext cx="3245619" cy="4238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3" tIns="0" rIns="119983" bIns="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 advTm="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5" grpId="0" animBg="1"/>
      <p:bldP spid="20" grpId="0" animBg="1"/>
      <p:bldP spid="32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93000">
                <a:schemeClr val="accent1">
                  <a:alpha val="23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7804" y="1539569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 spc="-150">
                <a:gradFill flip="none" rotWithShape="1">
                  <a:gsLst>
                    <a:gs pos="0">
                      <a:srgbClr val="FFC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9600" b="0" dirty="0" smtClean="0">
                <a:solidFill>
                  <a:schemeClr val="accent1"/>
                </a:solidFill>
                <a:effectLst/>
                <a:latin typeface="Impact" panose="020B0806030902050204" pitchFamily="34" charset="0"/>
                <a:ea typeface="+mn-ea"/>
                <a:cs typeface="+mn-ea"/>
                <a:sym typeface="+mn-lt"/>
              </a:rPr>
              <a:t>02</a:t>
            </a:r>
            <a:endParaRPr lang="zh-CN" altLang="en-US" sz="9600" b="0" dirty="0">
              <a:solidFill>
                <a:schemeClr val="accent1"/>
              </a:solidFill>
              <a:effectLst/>
              <a:latin typeface="Impact" panose="020B0806030902050204" pitchFamily="34" charset="0"/>
              <a:ea typeface="+mn-ea"/>
              <a:cs typeface="+mn-ea"/>
              <a:sym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5180" y="3570624"/>
            <a:ext cx="3163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spc="300" dirty="0" smtClean="0">
                <a:solidFill>
                  <a:schemeClr val="accent1"/>
                </a:solidFill>
                <a:cs typeface="+mn-ea"/>
                <a:sym typeface="+mn-lt"/>
              </a:rPr>
              <a:t>请添加您的标题</a:t>
            </a:r>
            <a:endParaRPr lang="zh-CN" altLang="en-US" sz="2000" b="1" spc="3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39752" y="3507854"/>
            <a:ext cx="4464496" cy="0"/>
          </a:xfrm>
          <a:prstGeom prst="line">
            <a:avLst/>
          </a:prstGeom>
          <a:ln>
            <a:solidFill>
              <a:srgbClr val="FFCC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334898" y="4033504"/>
            <a:ext cx="4464496" cy="0"/>
          </a:xfrm>
          <a:prstGeom prst="line">
            <a:avLst/>
          </a:prstGeom>
          <a:ln>
            <a:solidFill>
              <a:srgbClr val="FFCC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3604569" y="1356968"/>
            <a:ext cx="1934862" cy="1934862"/>
          </a:xfrm>
          <a:prstGeom prst="ellipse">
            <a:avLst/>
          </a:prstGeom>
          <a:noFill/>
          <a:ln w="19050">
            <a:solidFill>
              <a:srgbClr val="FFCC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000">
        <p14:warp dir="in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5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3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6" dur="100" fill="hold"/>
                                        <p:tgtEl>
                                          <p:spTgt spid="1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3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6" dur="100" fill="hold"/>
                                        <p:tgtEl>
                                          <p:spTgt spid="1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3000" fill="hold" grpId="1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4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  <p:bldP spid="11" grpId="0"/>
      <p:bldP spid="19" grpId="0"/>
      <p:bldP spid="19" grpId="1"/>
      <p:bldP spid="27" grpId="0" animBg="1"/>
      <p:bldP spid="2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8994" y="123478"/>
            <a:ext cx="7499350" cy="4397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zh-CN" altLang="en-US" sz="2800" dirty="0">
                <a:solidFill>
                  <a:srgbClr val="FFC000"/>
                </a:solidFill>
                <a:latin typeface="+mn-lt"/>
                <a:ea typeface="+mn-ea"/>
                <a:cs typeface="+mn-ea"/>
                <a:sym typeface="+mn-lt"/>
              </a:rPr>
              <a:t>第二部分 请添加您的标题</a:t>
            </a:r>
          </a:p>
        </p:txBody>
      </p:sp>
      <p:sp>
        <p:nvSpPr>
          <p:cNvPr id="24" name="MH_Other_1"/>
          <p:cNvSpPr/>
          <p:nvPr>
            <p:custDataLst>
              <p:tags r:id="rId1"/>
            </p:custDataLst>
          </p:nvPr>
        </p:nvSpPr>
        <p:spPr>
          <a:xfrm>
            <a:off x="828000" y="2734339"/>
            <a:ext cx="7488000" cy="6496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 b="1">
              <a:cs typeface="+mn-ea"/>
              <a:sym typeface="+mn-lt"/>
            </a:endParaRPr>
          </a:p>
        </p:txBody>
      </p:sp>
      <p:sp>
        <p:nvSpPr>
          <p:cNvPr id="26" name="MH_SubTitle_1"/>
          <p:cNvSpPr/>
          <p:nvPr>
            <p:custDataLst>
              <p:tags r:id="rId2"/>
            </p:custDataLst>
          </p:nvPr>
        </p:nvSpPr>
        <p:spPr>
          <a:xfrm>
            <a:off x="899595" y="3723878"/>
            <a:ext cx="1703478" cy="436618"/>
          </a:xfrm>
          <a:custGeom>
            <a:avLst/>
            <a:gdLst>
              <a:gd name="connsiteX0" fmla="*/ 867833 w 1735666"/>
              <a:gd name="connsiteY0" fmla="*/ 0 h 459312"/>
              <a:gd name="connsiteX1" fmla="*/ 1022348 w 1735666"/>
              <a:gd name="connsiteY1" fmla="*/ 137579 h 459312"/>
              <a:gd name="connsiteX2" fmla="*/ 1735666 w 1735666"/>
              <a:gd name="connsiteY2" fmla="*/ 137579 h 459312"/>
              <a:gd name="connsiteX3" fmla="*/ 1735666 w 1735666"/>
              <a:gd name="connsiteY3" fmla="*/ 459312 h 459312"/>
              <a:gd name="connsiteX4" fmla="*/ 0 w 1735666"/>
              <a:gd name="connsiteY4" fmla="*/ 459312 h 459312"/>
              <a:gd name="connsiteX5" fmla="*/ 0 w 1735666"/>
              <a:gd name="connsiteY5" fmla="*/ 137579 h 459312"/>
              <a:gd name="connsiteX6" fmla="*/ 713318 w 1735666"/>
              <a:gd name="connsiteY6" fmla="*/ 137579 h 45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5666" h="459312">
                <a:moveTo>
                  <a:pt x="867833" y="0"/>
                </a:moveTo>
                <a:lnTo>
                  <a:pt x="1022348" y="137579"/>
                </a:lnTo>
                <a:lnTo>
                  <a:pt x="1735666" y="137579"/>
                </a:lnTo>
                <a:lnTo>
                  <a:pt x="1735666" y="459312"/>
                </a:lnTo>
                <a:lnTo>
                  <a:pt x="0" y="459312"/>
                </a:lnTo>
                <a:lnTo>
                  <a:pt x="0" y="137579"/>
                </a:lnTo>
                <a:lnTo>
                  <a:pt x="713318" y="137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239983" rIns="121912" bIns="60956" anchor="b"/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标题文字</a:t>
            </a:r>
            <a:endParaRPr lang="zh-CN" altLang="en-US" sz="1400" b="1" dirty="0"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MH_SubTitle_2"/>
          <p:cNvSpPr/>
          <p:nvPr>
            <p:custDataLst>
              <p:tags r:id="rId3"/>
            </p:custDataLst>
          </p:nvPr>
        </p:nvSpPr>
        <p:spPr>
          <a:xfrm>
            <a:off x="2849521" y="3723878"/>
            <a:ext cx="1703478" cy="436618"/>
          </a:xfrm>
          <a:custGeom>
            <a:avLst/>
            <a:gdLst>
              <a:gd name="connsiteX0" fmla="*/ 867833 w 1735666"/>
              <a:gd name="connsiteY0" fmla="*/ 0 h 459312"/>
              <a:gd name="connsiteX1" fmla="*/ 1022348 w 1735666"/>
              <a:gd name="connsiteY1" fmla="*/ 137579 h 459312"/>
              <a:gd name="connsiteX2" fmla="*/ 1735666 w 1735666"/>
              <a:gd name="connsiteY2" fmla="*/ 137579 h 459312"/>
              <a:gd name="connsiteX3" fmla="*/ 1735666 w 1735666"/>
              <a:gd name="connsiteY3" fmla="*/ 459312 h 459312"/>
              <a:gd name="connsiteX4" fmla="*/ 0 w 1735666"/>
              <a:gd name="connsiteY4" fmla="*/ 459312 h 459312"/>
              <a:gd name="connsiteX5" fmla="*/ 0 w 1735666"/>
              <a:gd name="connsiteY5" fmla="*/ 137579 h 459312"/>
              <a:gd name="connsiteX6" fmla="*/ 713318 w 1735666"/>
              <a:gd name="connsiteY6" fmla="*/ 137579 h 45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5666" h="459312">
                <a:moveTo>
                  <a:pt x="867833" y="0"/>
                </a:moveTo>
                <a:lnTo>
                  <a:pt x="1022348" y="137579"/>
                </a:lnTo>
                <a:lnTo>
                  <a:pt x="1735666" y="137579"/>
                </a:lnTo>
                <a:lnTo>
                  <a:pt x="1735666" y="459312"/>
                </a:lnTo>
                <a:lnTo>
                  <a:pt x="0" y="459312"/>
                </a:lnTo>
                <a:lnTo>
                  <a:pt x="0" y="137579"/>
                </a:lnTo>
                <a:lnTo>
                  <a:pt x="713318" y="137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239983" rIns="121912" bIns="60956" anchor="b"/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29" name="MH_Text_2"/>
          <p:cNvSpPr/>
          <p:nvPr>
            <p:custDataLst>
              <p:tags r:id="rId4"/>
            </p:custDataLst>
          </p:nvPr>
        </p:nvSpPr>
        <p:spPr>
          <a:xfrm>
            <a:off x="2849515" y="4160500"/>
            <a:ext cx="1703478" cy="571491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anchor="t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点击输入说明文字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点击输入说明文字</a:t>
            </a:r>
          </a:p>
          <a:p>
            <a:pPr>
              <a:lnSpc>
                <a:spcPct val="120000"/>
              </a:lnSpc>
              <a:defRPr/>
            </a:pPr>
            <a:endParaRPr lang="zh-CN" altLang="en-US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5" name="MH_SubTitle_3"/>
          <p:cNvSpPr/>
          <p:nvPr>
            <p:custDataLst>
              <p:tags r:id="rId5"/>
            </p:custDataLst>
          </p:nvPr>
        </p:nvSpPr>
        <p:spPr>
          <a:xfrm>
            <a:off x="4788024" y="3723878"/>
            <a:ext cx="1703478" cy="436618"/>
          </a:xfrm>
          <a:custGeom>
            <a:avLst/>
            <a:gdLst>
              <a:gd name="connsiteX0" fmla="*/ 867833 w 1735666"/>
              <a:gd name="connsiteY0" fmla="*/ 0 h 459312"/>
              <a:gd name="connsiteX1" fmla="*/ 1022348 w 1735666"/>
              <a:gd name="connsiteY1" fmla="*/ 137579 h 459312"/>
              <a:gd name="connsiteX2" fmla="*/ 1735666 w 1735666"/>
              <a:gd name="connsiteY2" fmla="*/ 137579 h 459312"/>
              <a:gd name="connsiteX3" fmla="*/ 1735666 w 1735666"/>
              <a:gd name="connsiteY3" fmla="*/ 459312 h 459312"/>
              <a:gd name="connsiteX4" fmla="*/ 0 w 1735666"/>
              <a:gd name="connsiteY4" fmla="*/ 459312 h 459312"/>
              <a:gd name="connsiteX5" fmla="*/ 0 w 1735666"/>
              <a:gd name="connsiteY5" fmla="*/ 137579 h 459312"/>
              <a:gd name="connsiteX6" fmla="*/ 713318 w 1735666"/>
              <a:gd name="connsiteY6" fmla="*/ 137579 h 45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5666" h="459312">
                <a:moveTo>
                  <a:pt x="867833" y="0"/>
                </a:moveTo>
                <a:lnTo>
                  <a:pt x="1022348" y="137579"/>
                </a:lnTo>
                <a:lnTo>
                  <a:pt x="1735666" y="137579"/>
                </a:lnTo>
                <a:lnTo>
                  <a:pt x="1735666" y="459312"/>
                </a:lnTo>
                <a:lnTo>
                  <a:pt x="0" y="459312"/>
                </a:lnTo>
                <a:lnTo>
                  <a:pt x="0" y="137579"/>
                </a:lnTo>
                <a:lnTo>
                  <a:pt x="713318" y="137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239983" rIns="121912" bIns="60956" anchor="b"/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36" name="MH_Text_3"/>
          <p:cNvSpPr/>
          <p:nvPr>
            <p:custDataLst>
              <p:tags r:id="rId6"/>
            </p:custDataLst>
          </p:nvPr>
        </p:nvSpPr>
        <p:spPr>
          <a:xfrm>
            <a:off x="4788024" y="4160500"/>
            <a:ext cx="1703478" cy="571491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anchor="ctr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点击输入说明文字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点击输入说明文字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47664" y="1131590"/>
            <a:ext cx="6726714" cy="603234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        您的内容打在这里，或者通过复制您的文本后，在此框中选项粘贴，并选择只保留文字。您的内容打在这里，或者通过复制您的文本后，在此框中选项粘贴，并选择只保留文字。</a:t>
            </a:r>
          </a:p>
        </p:txBody>
      </p:sp>
      <p:sp>
        <p:nvSpPr>
          <p:cNvPr id="38" name="MH_Text_2"/>
          <p:cNvSpPr/>
          <p:nvPr>
            <p:custDataLst>
              <p:tags r:id="rId7"/>
            </p:custDataLst>
          </p:nvPr>
        </p:nvSpPr>
        <p:spPr>
          <a:xfrm>
            <a:off x="899592" y="4160502"/>
            <a:ext cx="1703478" cy="57149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anchor="ctr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dirty="0" smtClean="0">
                <a:solidFill>
                  <a:schemeClr val="accent1"/>
                </a:solidFill>
                <a:cs typeface="+mn-ea"/>
                <a:sym typeface="+mn-lt"/>
              </a:rPr>
              <a:t>点击输入说明文字</a:t>
            </a:r>
            <a:endParaRPr lang="en-US" altLang="zh-CN" sz="120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点击输入说明</a:t>
            </a:r>
            <a:r>
              <a:rPr lang="zh-CN" altLang="en-US" sz="1200" dirty="0" smtClean="0">
                <a:solidFill>
                  <a:schemeClr val="accent1"/>
                </a:solidFill>
                <a:cs typeface="+mn-ea"/>
                <a:sym typeface="+mn-lt"/>
              </a:rPr>
              <a:t>文字</a:t>
            </a:r>
            <a:endParaRPr lang="zh-CN" altLang="en-US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0" name="MH_SubTitle_3"/>
          <p:cNvSpPr/>
          <p:nvPr>
            <p:custDataLst>
              <p:tags r:id="rId8"/>
            </p:custDataLst>
          </p:nvPr>
        </p:nvSpPr>
        <p:spPr>
          <a:xfrm>
            <a:off x="6614150" y="3723878"/>
            <a:ext cx="1703478" cy="436618"/>
          </a:xfrm>
          <a:custGeom>
            <a:avLst/>
            <a:gdLst>
              <a:gd name="connsiteX0" fmla="*/ 867833 w 1735666"/>
              <a:gd name="connsiteY0" fmla="*/ 0 h 459312"/>
              <a:gd name="connsiteX1" fmla="*/ 1022348 w 1735666"/>
              <a:gd name="connsiteY1" fmla="*/ 137579 h 459312"/>
              <a:gd name="connsiteX2" fmla="*/ 1735666 w 1735666"/>
              <a:gd name="connsiteY2" fmla="*/ 137579 h 459312"/>
              <a:gd name="connsiteX3" fmla="*/ 1735666 w 1735666"/>
              <a:gd name="connsiteY3" fmla="*/ 459312 h 459312"/>
              <a:gd name="connsiteX4" fmla="*/ 0 w 1735666"/>
              <a:gd name="connsiteY4" fmla="*/ 459312 h 459312"/>
              <a:gd name="connsiteX5" fmla="*/ 0 w 1735666"/>
              <a:gd name="connsiteY5" fmla="*/ 137579 h 459312"/>
              <a:gd name="connsiteX6" fmla="*/ 713318 w 1735666"/>
              <a:gd name="connsiteY6" fmla="*/ 137579 h 45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5666" h="459312">
                <a:moveTo>
                  <a:pt x="867833" y="0"/>
                </a:moveTo>
                <a:lnTo>
                  <a:pt x="1022348" y="137579"/>
                </a:lnTo>
                <a:lnTo>
                  <a:pt x="1735666" y="137579"/>
                </a:lnTo>
                <a:lnTo>
                  <a:pt x="1735666" y="459312"/>
                </a:lnTo>
                <a:lnTo>
                  <a:pt x="0" y="459312"/>
                </a:lnTo>
                <a:lnTo>
                  <a:pt x="0" y="137579"/>
                </a:lnTo>
                <a:lnTo>
                  <a:pt x="713318" y="137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239983" rIns="121912" bIns="60956" anchor="b"/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标题</a:t>
            </a:r>
            <a:r>
              <a:rPr lang="zh-CN" altLang="en-US" sz="1400" b="1" dirty="0" smtClean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文字</a:t>
            </a:r>
            <a:endParaRPr lang="zh-CN" altLang="en-US" sz="1400" b="1" dirty="0"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MH_Text_3"/>
          <p:cNvSpPr/>
          <p:nvPr>
            <p:custDataLst>
              <p:tags r:id="rId9"/>
            </p:custDataLst>
          </p:nvPr>
        </p:nvSpPr>
        <p:spPr>
          <a:xfrm>
            <a:off x="6614150" y="4160500"/>
            <a:ext cx="1703478" cy="571491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anchor="ctr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点击输入说明文字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点击输入说明文字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187626" y="2211746"/>
            <a:ext cx="1110653" cy="1110191"/>
            <a:chOff x="1187624" y="2211745"/>
            <a:chExt cx="1110653" cy="1110191"/>
          </a:xfrm>
        </p:grpSpPr>
        <p:sp>
          <p:nvSpPr>
            <p:cNvPr id="46" name="椭圆 45"/>
            <p:cNvSpPr/>
            <p:nvPr/>
          </p:nvSpPr>
          <p:spPr bwMode="auto">
            <a:xfrm>
              <a:off x="1187624" y="2211745"/>
              <a:ext cx="1110653" cy="1110191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2" name="KSO_Shape"/>
            <p:cNvSpPr/>
            <p:nvPr/>
          </p:nvSpPr>
          <p:spPr bwMode="auto">
            <a:xfrm>
              <a:off x="1491108" y="2526545"/>
              <a:ext cx="488604" cy="451145"/>
            </a:xfrm>
            <a:custGeom>
              <a:avLst/>
              <a:gdLst>
                <a:gd name="T0" fmla="*/ 2147483646 w 4477"/>
                <a:gd name="T1" fmla="*/ 2147483646 h 4133"/>
                <a:gd name="T2" fmla="*/ 2147483646 w 4477"/>
                <a:gd name="T3" fmla="*/ 1386867173 h 4133"/>
                <a:gd name="T4" fmla="*/ 2147483646 w 4477"/>
                <a:gd name="T5" fmla="*/ 385250906 h 4133"/>
                <a:gd name="T6" fmla="*/ 2147483646 w 4477"/>
                <a:gd name="T7" fmla="*/ 0 h 4133"/>
                <a:gd name="T8" fmla="*/ 2147483646 w 4477"/>
                <a:gd name="T9" fmla="*/ 231114454 h 4133"/>
                <a:gd name="T10" fmla="*/ 2147483646 w 4477"/>
                <a:gd name="T11" fmla="*/ 1001616267 h 4133"/>
                <a:gd name="T12" fmla="*/ 2147483646 w 4477"/>
                <a:gd name="T13" fmla="*/ 2147483646 h 4133"/>
                <a:gd name="T14" fmla="*/ 2147483646 w 4477"/>
                <a:gd name="T15" fmla="*/ 2147483646 h 4133"/>
                <a:gd name="T16" fmla="*/ 2147483646 w 4477"/>
                <a:gd name="T17" fmla="*/ 2147483646 h 4133"/>
                <a:gd name="T18" fmla="*/ 2147483646 w 4477"/>
                <a:gd name="T19" fmla="*/ 2147483646 h 4133"/>
                <a:gd name="T20" fmla="*/ 2147483646 w 4477"/>
                <a:gd name="T21" fmla="*/ 2147483646 h 4133"/>
                <a:gd name="T22" fmla="*/ 2147483646 w 4477"/>
                <a:gd name="T23" fmla="*/ 2147483646 h 4133"/>
                <a:gd name="T24" fmla="*/ 2147483646 w 4477"/>
                <a:gd name="T25" fmla="*/ 2147483646 h 4133"/>
                <a:gd name="T26" fmla="*/ 2147483646 w 4477"/>
                <a:gd name="T27" fmla="*/ 2147483646 h 4133"/>
                <a:gd name="T28" fmla="*/ 2147483646 w 4477"/>
                <a:gd name="T29" fmla="*/ 2147483646 h 4133"/>
                <a:gd name="T30" fmla="*/ 2147483646 w 4477"/>
                <a:gd name="T31" fmla="*/ 2147483646 h 4133"/>
                <a:gd name="T32" fmla="*/ 2147483646 w 4477"/>
                <a:gd name="T33" fmla="*/ 2147483646 h 4133"/>
                <a:gd name="T34" fmla="*/ 2147483646 w 4477"/>
                <a:gd name="T35" fmla="*/ 2147483646 h 4133"/>
                <a:gd name="T36" fmla="*/ 2147483646 w 4477"/>
                <a:gd name="T37" fmla="*/ 2147483646 h 4133"/>
                <a:gd name="T38" fmla="*/ 2147483646 w 4477"/>
                <a:gd name="T39" fmla="*/ 2147483646 h 4133"/>
                <a:gd name="T40" fmla="*/ 2147483646 w 4477"/>
                <a:gd name="T41" fmla="*/ 2147483646 h 4133"/>
                <a:gd name="T42" fmla="*/ 2147483646 w 4477"/>
                <a:gd name="T43" fmla="*/ 2147483646 h 4133"/>
                <a:gd name="T44" fmla="*/ 2147483646 w 4477"/>
                <a:gd name="T45" fmla="*/ 2147483646 h 4133"/>
                <a:gd name="T46" fmla="*/ 2147483646 w 4477"/>
                <a:gd name="T47" fmla="*/ 2147483646 h 4133"/>
                <a:gd name="T48" fmla="*/ 2147483646 w 4477"/>
                <a:gd name="T49" fmla="*/ 2147483646 h 4133"/>
                <a:gd name="T50" fmla="*/ 2147483646 w 4477"/>
                <a:gd name="T51" fmla="*/ 2147483646 h 4133"/>
                <a:gd name="T52" fmla="*/ 2147483646 w 4477"/>
                <a:gd name="T53" fmla="*/ 2147483646 h 4133"/>
                <a:gd name="T54" fmla="*/ 2147483646 w 4477"/>
                <a:gd name="T55" fmla="*/ 2147483646 h 4133"/>
                <a:gd name="T56" fmla="*/ 2147483646 w 4477"/>
                <a:gd name="T57" fmla="*/ 2147483646 h 4133"/>
                <a:gd name="T58" fmla="*/ 2147483646 w 4477"/>
                <a:gd name="T59" fmla="*/ 2147483646 h 4133"/>
                <a:gd name="T60" fmla="*/ 2147483646 w 4477"/>
                <a:gd name="T61" fmla="*/ 2147483646 h 4133"/>
                <a:gd name="T62" fmla="*/ 2147483646 w 4477"/>
                <a:gd name="T63" fmla="*/ 2147483646 h 4133"/>
                <a:gd name="T64" fmla="*/ 2147483646 w 4477"/>
                <a:gd name="T65" fmla="*/ 2147483646 h 4133"/>
                <a:gd name="T66" fmla="*/ 0 w 4477"/>
                <a:gd name="T67" fmla="*/ 2147483646 h 4133"/>
                <a:gd name="T68" fmla="*/ 2147483646 w 4477"/>
                <a:gd name="T69" fmla="*/ 2147483646 h 4133"/>
                <a:gd name="T70" fmla="*/ 2147483646 w 4477"/>
                <a:gd name="T71" fmla="*/ 2147483646 h 4133"/>
                <a:gd name="T72" fmla="*/ 2147483646 w 4477"/>
                <a:gd name="T73" fmla="*/ 2147483646 h 4133"/>
                <a:gd name="T74" fmla="*/ 2147483646 w 4477"/>
                <a:gd name="T75" fmla="*/ 2147483646 h 4133"/>
                <a:gd name="T76" fmla="*/ 2147483646 w 4477"/>
                <a:gd name="T77" fmla="*/ 2147483646 h 4133"/>
                <a:gd name="T78" fmla="*/ 2147483646 w 4477"/>
                <a:gd name="T79" fmla="*/ 2147483646 h 4133"/>
                <a:gd name="T80" fmla="*/ 2147483646 w 4477"/>
                <a:gd name="T81" fmla="*/ 2147483646 h 4133"/>
                <a:gd name="T82" fmla="*/ 2147483646 w 4477"/>
                <a:gd name="T83" fmla="*/ 2147483646 h 4133"/>
                <a:gd name="T84" fmla="*/ 2147483646 w 4477"/>
                <a:gd name="T85" fmla="*/ 2147483646 h 4133"/>
                <a:gd name="T86" fmla="*/ 2147483646 w 4477"/>
                <a:gd name="T87" fmla="*/ 2147483646 h 4133"/>
                <a:gd name="T88" fmla="*/ 2147483646 w 4477"/>
                <a:gd name="T89" fmla="*/ 2147483646 h 4133"/>
                <a:gd name="T90" fmla="*/ 2147483646 w 4477"/>
                <a:gd name="T91" fmla="*/ 2147483646 h 4133"/>
                <a:gd name="T92" fmla="*/ 2147483646 w 4477"/>
                <a:gd name="T93" fmla="*/ 2147483646 h 4133"/>
                <a:gd name="T94" fmla="*/ 2147483646 w 4477"/>
                <a:gd name="T95" fmla="*/ 2147483646 h 4133"/>
                <a:gd name="T96" fmla="*/ 2147483646 w 4477"/>
                <a:gd name="T97" fmla="*/ 2147483646 h 4133"/>
                <a:gd name="T98" fmla="*/ 2147483646 w 4477"/>
                <a:gd name="T99" fmla="*/ 2147483646 h 4133"/>
                <a:gd name="T100" fmla="*/ 2147483646 w 4477"/>
                <a:gd name="T101" fmla="*/ 2147483646 h 4133"/>
                <a:gd name="T102" fmla="*/ 2147483646 w 4477"/>
                <a:gd name="T103" fmla="*/ 2147483646 h 4133"/>
                <a:gd name="T104" fmla="*/ 2147483646 w 4477"/>
                <a:gd name="T105" fmla="*/ 2147483646 h 4133"/>
                <a:gd name="T106" fmla="*/ 2147483646 w 4477"/>
                <a:gd name="T107" fmla="*/ 2147483646 h 41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477" h="4133">
                  <a:moveTo>
                    <a:pt x="3646" y="48"/>
                  </a:moveTo>
                  <a:lnTo>
                    <a:pt x="3646" y="48"/>
                  </a:lnTo>
                  <a:lnTo>
                    <a:pt x="3623" y="39"/>
                  </a:lnTo>
                  <a:lnTo>
                    <a:pt x="3600" y="31"/>
                  </a:lnTo>
                  <a:lnTo>
                    <a:pt x="3578" y="24"/>
                  </a:lnTo>
                  <a:lnTo>
                    <a:pt x="3557" y="18"/>
                  </a:lnTo>
                  <a:lnTo>
                    <a:pt x="3536" y="13"/>
                  </a:lnTo>
                  <a:lnTo>
                    <a:pt x="3515" y="8"/>
                  </a:lnTo>
                  <a:lnTo>
                    <a:pt x="3494" y="5"/>
                  </a:lnTo>
                  <a:lnTo>
                    <a:pt x="3473" y="3"/>
                  </a:lnTo>
                  <a:lnTo>
                    <a:pt x="3454" y="1"/>
                  </a:lnTo>
                  <a:lnTo>
                    <a:pt x="3434" y="0"/>
                  </a:lnTo>
                  <a:lnTo>
                    <a:pt x="3415" y="0"/>
                  </a:lnTo>
                  <a:lnTo>
                    <a:pt x="3395" y="1"/>
                  </a:lnTo>
                  <a:lnTo>
                    <a:pt x="3376" y="3"/>
                  </a:lnTo>
                  <a:lnTo>
                    <a:pt x="3358" y="5"/>
                  </a:lnTo>
                  <a:lnTo>
                    <a:pt x="3339" y="9"/>
                  </a:lnTo>
                  <a:lnTo>
                    <a:pt x="3321" y="13"/>
                  </a:lnTo>
                  <a:lnTo>
                    <a:pt x="3303" y="18"/>
                  </a:lnTo>
                  <a:lnTo>
                    <a:pt x="3285" y="23"/>
                  </a:lnTo>
                  <a:lnTo>
                    <a:pt x="3268" y="30"/>
                  </a:lnTo>
                  <a:lnTo>
                    <a:pt x="3251" y="37"/>
                  </a:lnTo>
                  <a:lnTo>
                    <a:pt x="3235" y="45"/>
                  </a:lnTo>
                  <a:lnTo>
                    <a:pt x="3219" y="54"/>
                  </a:lnTo>
                  <a:lnTo>
                    <a:pt x="3201" y="63"/>
                  </a:lnTo>
                  <a:lnTo>
                    <a:pt x="3186" y="74"/>
                  </a:lnTo>
                  <a:lnTo>
                    <a:pt x="3170" y="85"/>
                  </a:lnTo>
                  <a:lnTo>
                    <a:pt x="3155" y="96"/>
                  </a:lnTo>
                  <a:lnTo>
                    <a:pt x="3139" y="108"/>
                  </a:lnTo>
                  <a:lnTo>
                    <a:pt x="3124" y="121"/>
                  </a:lnTo>
                  <a:lnTo>
                    <a:pt x="3110" y="134"/>
                  </a:lnTo>
                  <a:lnTo>
                    <a:pt x="3094" y="149"/>
                  </a:lnTo>
                  <a:lnTo>
                    <a:pt x="3066" y="179"/>
                  </a:lnTo>
                  <a:lnTo>
                    <a:pt x="3079" y="337"/>
                  </a:lnTo>
                  <a:lnTo>
                    <a:pt x="3094" y="494"/>
                  </a:lnTo>
                  <a:lnTo>
                    <a:pt x="3112" y="649"/>
                  </a:lnTo>
                  <a:lnTo>
                    <a:pt x="3131" y="802"/>
                  </a:lnTo>
                  <a:lnTo>
                    <a:pt x="3151" y="954"/>
                  </a:lnTo>
                  <a:lnTo>
                    <a:pt x="3174" y="1104"/>
                  </a:lnTo>
                  <a:lnTo>
                    <a:pt x="3198" y="1252"/>
                  </a:lnTo>
                  <a:lnTo>
                    <a:pt x="3226" y="1398"/>
                  </a:lnTo>
                  <a:lnTo>
                    <a:pt x="3254" y="1543"/>
                  </a:lnTo>
                  <a:lnTo>
                    <a:pt x="3284" y="1686"/>
                  </a:lnTo>
                  <a:lnTo>
                    <a:pt x="3318" y="1827"/>
                  </a:lnTo>
                  <a:lnTo>
                    <a:pt x="3352" y="1967"/>
                  </a:lnTo>
                  <a:lnTo>
                    <a:pt x="3388" y="2104"/>
                  </a:lnTo>
                  <a:lnTo>
                    <a:pt x="3407" y="2172"/>
                  </a:lnTo>
                  <a:lnTo>
                    <a:pt x="3427" y="2240"/>
                  </a:lnTo>
                  <a:lnTo>
                    <a:pt x="3447" y="2307"/>
                  </a:lnTo>
                  <a:lnTo>
                    <a:pt x="3468" y="2374"/>
                  </a:lnTo>
                  <a:lnTo>
                    <a:pt x="3488" y="2441"/>
                  </a:lnTo>
                  <a:lnTo>
                    <a:pt x="3510" y="2506"/>
                  </a:lnTo>
                  <a:lnTo>
                    <a:pt x="4267" y="2335"/>
                  </a:lnTo>
                  <a:lnTo>
                    <a:pt x="4258" y="2257"/>
                  </a:lnTo>
                  <a:lnTo>
                    <a:pt x="4249" y="2179"/>
                  </a:lnTo>
                  <a:lnTo>
                    <a:pt x="4238" y="2102"/>
                  </a:lnTo>
                  <a:lnTo>
                    <a:pt x="4227" y="2026"/>
                  </a:lnTo>
                  <a:lnTo>
                    <a:pt x="4214" y="1950"/>
                  </a:lnTo>
                  <a:lnTo>
                    <a:pt x="4202" y="1874"/>
                  </a:lnTo>
                  <a:lnTo>
                    <a:pt x="4189" y="1798"/>
                  </a:lnTo>
                  <a:lnTo>
                    <a:pt x="4175" y="1724"/>
                  </a:lnTo>
                  <a:lnTo>
                    <a:pt x="4161" y="1649"/>
                  </a:lnTo>
                  <a:lnTo>
                    <a:pt x="4146" y="1574"/>
                  </a:lnTo>
                  <a:lnTo>
                    <a:pt x="4130" y="1500"/>
                  </a:lnTo>
                  <a:lnTo>
                    <a:pt x="4113" y="1428"/>
                  </a:lnTo>
                  <a:lnTo>
                    <a:pt x="4096" y="1354"/>
                  </a:lnTo>
                  <a:lnTo>
                    <a:pt x="4078" y="1282"/>
                  </a:lnTo>
                  <a:lnTo>
                    <a:pt x="4060" y="1210"/>
                  </a:lnTo>
                  <a:lnTo>
                    <a:pt x="4041" y="1138"/>
                  </a:lnTo>
                  <a:lnTo>
                    <a:pt x="4020" y="1067"/>
                  </a:lnTo>
                  <a:lnTo>
                    <a:pt x="4000" y="995"/>
                  </a:lnTo>
                  <a:lnTo>
                    <a:pt x="3979" y="926"/>
                  </a:lnTo>
                  <a:lnTo>
                    <a:pt x="3957" y="855"/>
                  </a:lnTo>
                  <a:lnTo>
                    <a:pt x="3935" y="785"/>
                  </a:lnTo>
                  <a:lnTo>
                    <a:pt x="3911" y="717"/>
                  </a:lnTo>
                  <a:lnTo>
                    <a:pt x="3888" y="648"/>
                  </a:lnTo>
                  <a:lnTo>
                    <a:pt x="3863" y="579"/>
                  </a:lnTo>
                  <a:lnTo>
                    <a:pt x="3839" y="512"/>
                  </a:lnTo>
                  <a:lnTo>
                    <a:pt x="3812" y="444"/>
                  </a:lnTo>
                  <a:lnTo>
                    <a:pt x="3786" y="377"/>
                  </a:lnTo>
                  <a:lnTo>
                    <a:pt x="3759" y="310"/>
                  </a:lnTo>
                  <a:lnTo>
                    <a:pt x="3732" y="244"/>
                  </a:lnTo>
                  <a:lnTo>
                    <a:pt x="3703" y="179"/>
                  </a:lnTo>
                  <a:lnTo>
                    <a:pt x="3675" y="113"/>
                  </a:lnTo>
                  <a:lnTo>
                    <a:pt x="3646" y="48"/>
                  </a:lnTo>
                  <a:close/>
                  <a:moveTo>
                    <a:pt x="831" y="2804"/>
                  </a:moveTo>
                  <a:lnTo>
                    <a:pt x="2810" y="2804"/>
                  </a:lnTo>
                  <a:lnTo>
                    <a:pt x="2810" y="2949"/>
                  </a:lnTo>
                  <a:lnTo>
                    <a:pt x="831" y="2949"/>
                  </a:lnTo>
                  <a:lnTo>
                    <a:pt x="831" y="2804"/>
                  </a:lnTo>
                  <a:close/>
                  <a:moveTo>
                    <a:pt x="3516" y="3370"/>
                  </a:moveTo>
                  <a:lnTo>
                    <a:pt x="3637" y="3750"/>
                  </a:lnTo>
                  <a:lnTo>
                    <a:pt x="190" y="3750"/>
                  </a:lnTo>
                  <a:lnTo>
                    <a:pt x="0" y="3750"/>
                  </a:lnTo>
                  <a:lnTo>
                    <a:pt x="0" y="3559"/>
                  </a:lnTo>
                  <a:lnTo>
                    <a:pt x="0" y="1320"/>
                  </a:lnTo>
                  <a:lnTo>
                    <a:pt x="0" y="1240"/>
                  </a:lnTo>
                  <a:lnTo>
                    <a:pt x="59" y="1183"/>
                  </a:lnTo>
                  <a:lnTo>
                    <a:pt x="764" y="503"/>
                  </a:lnTo>
                  <a:lnTo>
                    <a:pt x="819" y="449"/>
                  </a:lnTo>
                  <a:lnTo>
                    <a:pt x="895" y="449"/>
                  </a:lnTo>
                  <a:lnTo>
                    <a:pt x="2831" y="449"/>
                  </a:lnTo>
                  <a:lnTo>
                    <a:pt x="2840" y="545"/>
                  </a:lnTo>
                  <a:lnTo>
                    <a:pt x="2849" y="640"/>
                  </a:lnTo>
                  <a:lnTo>
                    <a:pt x="2859" y="735"/>
                  </a:lnTo>
                  <a:lnTo>
                    <a:pt x="2870" y="829"/>
                  </a:lnTo>
                  <a:lnTo>
                    <a:pt x="1084" y="829"/>
                  </a:lnTo>
                  <a:lnTo>
                    <a:pt x="1138" y="1419"/>
                  </a:lnTo>
                  <a:lnTo>
                    <a:pt x="1148" y="1526"/>
                  </a:lnTo>
                  <a:lnTo>
                    <a:pt x="1040" y="1522"/>
                  </a:lnTo>
                  <a:lnTo>
                    <a:pt x="380" y="1497"/>
                  </a:lnTo>
                  <a:lnTo>
                    <a:pt x="380" y="3370"/>
                  </a:lnTo>
                  <a:lnTo>
                    <a:pt x="3516" y="3370"/>
                  </a:lnTo>
                  <a:close/>
                  <a:moveTo>
                    <a:pt x="472" y="1312"/>
                  </a:moveTo>
                  <a:lnTo>
                    <a:pt x="939" y="1329"/>
                  </a:lnTo>
                  <a:lnTo>
                    <a:pt x="900" y="898"/>
                  </a:lnTo>
                  <a:lnTo>
                    <a:pt x="472" y="1312"/>
                  </a:lnTo>
                  <a:close/>
                  <a:moveTo>
                    <a:pt x="2810" y="2206"/>
                  </a:moveTo>
                  <a:lnTo>
                    <a:pt x="831" y="2206"/>
                  </a:lnTo>
                  <a:lnTo>
                    <a:pt x="831" y="2351"/>
                  </a:lnTo>
                  <a:lnTo>
                    <a:pt x="2810" y="2351"/>
                  </a:lnTo>
                  <a:lnTo>
                    <a:pt x="2810" y="2206"/>
                  </a:lnTo>
                  <a:close/>
                  <a:moveTo>
                    <a:pt x="2810" y="1666"/>
                  </a:moveTo>
                  <a:lnTo>
                    <a:pt x="1621" y="1666"/>
                  </a:lnTo>
                  <a:lnTo>
                    <a:pt x="1621" y="1810"/>
                  </a:lnTo>
                  <a:lnTo>
                    <a:pt x="2810" y="1810"/>
                  </a:lnTo>
                  <a:lnTo>
                    <a:pt x="2810" y="1666"/>
                  </a:lnTo>
                  <a:close/>
                  <a:moveTo>
                    <a:pt x="2810" y="1112"/>
                  </a:moveTo>
                  <a:lnTo>
                    <a:pt x="1621" y="1112"/>
                  </a:lnTo>
                  <a:lnTo>
                    <a:pt x="1621" y="1256"/>
                  </a:lnTo>
                  <a:lnTo>
                    <a:pt x="2810" y="1256"/>
                  </a:lnTo>
                  <a:lnTo>
                    <a:pt x="2810" y="1112"/>
                  </a:lnTo>
                  <a:close/>
                  <a:moveTo>
                    <a:pt x="4318" y="3463"/>
                  </a:moveTo>
                  <a:lnTo>
                    <a:pt x="4002" y="3540"/>
                  </a:lnTo>
                  <a:lnTo>
                    <a:pt x="4007" y="3867"/>
                  </a:lnTo>
                  <a:lnTo>
                    <a:pt x="4237" y="4133"/>
                  </a:lnTo>
                  <a:lnTo>
                    <a:pt x="4387" y="4100"/>
                  </a:lnTo>
                  <a:lnTo>
                    <a:pt x="4477" y="3751"/>
                  </a:lnTo>
                  <a:lnTo>
                    <a:pt x="4318" y="3463"/>
                  </a:lnTo>
                  <a:close/>
                  <a:moveTo>
                    <a:pt x="4272" y="2491"/>
                  </a:moveTo>
                  <a:lnTo>
                    <a:pt x="4272" y="2491"/>
                  </a:lnTo>
                  <a:lnTo>
                    <a:pt x="4388" y="3367"/>
                  </a:lnTo>
                  <a:lnTo>
                    <a:pt x="3870" y="3485"/>
                  </a:lnTo>
                  <a:lnTo>
                    <a:pt x="3583" y="2648"/>
                  </a:lnTo>
                  <a:lnTo>
                    <a:pt x="4272" y="2491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203848" y="2211746"/>
            <a:ext cx="1110653" cy="1110191"/>
            <a:chOff x="3203848" y="2211745"/>
            <a:chExt cx="1110653" cy="1110191"/>
          </a:xfrm>
        </p:grpSpPr>
        <p:sp>
          <p:nvSpPr>
            <p:cNvPr id="62" name="椭圆 61"/>
            <p:cNvSpPr/>
            <p:nvPr/>
          </p:nvSpPr>
          <p:spPr bwMode="auto">
            <a:xfrm>
              <a:off x="3203848" y="2211745"/>
              <a:ext cx="1110653" cy="1110191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3" name="KSO_Shape"/>
            <p:cNvSpPr/>
            <p:nvPr/>
          </p:nvSpPr>
          <p:spPr bwMode="auto">
            <a:xfrm>
              <a:off x="3485134" y="2499034"/>
              <a:ext cx="548079" cy="478656"/>
            </a:xfrm>
            <a:custGeom>
              <a:avLst/>
              <a:gdLst>
                <a:gd name="T0" fmla="*/ 979217 w 2433638"/>
                <a:gd name="T1" fmla="*/ 1098870 h 2124076"/>
                <a:gd name="T2" fmla="*/ 173881 w 2433638"/>
                <a:gd name="T3" fmla="*/ 432901 h 2124076"/>
                <a:gd name="T4" fmla="*/ 155458 w 2433638"/>
                <a:gd name="T5" fmla="*/ 437460 h 2124076"/>
                <a:gd name="T6" fmla="*/ 139312 w 2433638"/>
                <a:gd name="T7" fmla="*/ 446991 h 2124076"/>
                <a:gd name="T8" fmla="*/ 126684 w 2433638"/>
                <a:gd name="T9" fmla="*/ 460667 h 2124076"/>
                <a:gd name="T10" fmla="*/ 118611 w 2433638"/>
                <a:gd name="T11" fmla="*/ 477036 h 2124076"/>
                <a:gd name="T12" fmla="*/ 115713 w 2433638"/>
                <a:gd name="T13" fmla="*/ 496099 h 2124076"/>
                <a:gd name="T14" fmla="*/ 117576 w 2433638"/>
                <a:gd name="T15" fmla="*/ 1502909 h 2124076"/>
                <a:gd name="T16" fmla="*/ 125029 w 2433638"/>
                <a:gd name="T17" fmla="*/ 1520107 h 2124076"/>
                <a:gd name="T18" fmla="*/ 137035 w 2433638"/>
                <a:gd name="T19" fmla="*/ 1534197 h 2124076"/>
                <a:gd name="T20" fmla="*/ 152560 w 2433638"/>
                <a:gd name="T21" fmla="*/ 1544350 h 2124076"/>
                <a:gd name="T22" fmla="*/ 170776 w 2433638"/>
                <a:gd name="T23" fmla="*/ 1549944 h 2124076"/>
                <a:gd name="T24" fmla="*/ 1002920 w 2433638"/>
                <a:gd name="T25" fmla="*/ 1550566 h 2124076"/>
                <a:gd name="T26" fmla="*/ 1021550 w 2433638"/>
                <a:gd name="T27" fmla="*/ 1545800 h 2124076"/>
                <a:gd name="T28" fmla="*/ 1037696 w 2433638"/>
                <a:gd name="T29" fmla="*/ 1536269 h 2124076"/>
                <a:gd name="T30" fmla="*/ 1050116 w 2433638"/>
                <a:gd name="T31" fmla="*/ 1522800 h 2124076"/>
                <a:gd name="T32" fmla="*/ 1058396 w 2433638"/>
                <a:gd name="T33" fmla="*/ 1506017 h 2124076"/>
                <a:gd name="T34" fmla="*/ 1061294 w 2433638"/>
                <a:gd name="T35" fmla="*/ 1487161 h 2124076"/>
                <a:gd name="T36" fmla="*/ 1061087 w 2433638"/>
                <a:gd name="T37" fmla="*/ 492784 h 2124076"/>
                <a:gd name="T38" fmla="*/ 1057361 w 2433638"/>
                <a:gd name="T39" fmla="*/ 474342 h 2124076"/>
                <a:gd name="T40" fmla="*/ 1048253 w 2433638"/>
                <a:gd name="T41" fmla="*/ 457973 h 2124076"/>
                <a:gd name="T42" fmla="*/ 1035212 w 2433638"/>
                <a:gd name="T43" fmla="*/ 445126 h 2124076"/>
                <a:gd name="T44" fmla="*/ 1018859 w 2433638"/>
                <a:gd name="T45" fmla="*/ 436424 h 2124076"/>
                <a:gd name="T46" fmla="*/ 999608 w 2433638"/>
                <a:gd name="T47" fmla="*/ 432694 h 2124076"/>
                <a:gd name="T48" fmla="*/ 1176801 w 2433638"/>
                <a:gd name="T49" fmla="*/ 1487161 h 2124076"/>
                <a:gd name="T50" fmla="*/ 1168728 w 2433638"/>
                <a:gd name="T51" fmla="*/ 1539792 h 2124076"/>
                <a:gd name="T52" fmla="*/ 1145957 w 2433638"/>
                <a:gd name="T53" fmla="*/ 1585998 h 2124076"/>
                <a:gd name="T54" fmla="*/ 1111182 w 2433638"/>
                <a:gd name="T55" fmla="*/ 1623502 h 2124076"/>
                <a:gd name="T56" fmla="*/ 1066469 w 2433638"/>
                <a:gd name="T57" fmla="*/ 1649818 h 2124076"/>
                <a:gd name="T58" fmla="*/ 1014719 w 2433638"/>
                <a:gd name="T59" fmla="*/ 1662871 h 2124076"/>
                <a:gd name="T60" fmla="*/ 153180 w 2433638"/>
                <a:gd name="T61" fmla="*/ 1661628 h 2124076"/>
                <a:gd name="T62" fmla="*/ 102466 w 2433638"/>
                <a:gd name="T63" fmla="*/ 1646295 h 2124076"/>
                <a:gd name="T64" fmla="*/ 59409 w 2433638"/>
                <a:gd name="T65" fmla="*/ 1617908 h 2124076"/>
                <a:gd name="T66" fmla="*/ 26289 w 2433638"/>
                <a:gd name="T67" fmla="*/ 1578746 h 2124076"/>
                <a:gd name="T68" fmla="*/ 6003 w 2433638"/>
                <a:gd name="T69" fmla="*/ 1531296 h 2124076"/>
                <a:gd name="T70" fmla="*/ 0 w 2433638"/>
                <a:gd name="T71" fmla="*/ 496099 h 2124076"/>
                <a:gd name="T72" fmla="*/ 8280 w 2433638"/>
                <a:gd name="T73" fmla="*/ 443676 h 2124076"/>
                <a:gd name="T74" fmla="*/ 31050 w 2433638"/>
                <a:gd name="T75" fmla="*/ 397469 h 2124076"/>
                <a:gd name="T76" fmla="*/ 66033 w 2433638"/>
                <a:gd name="T77" fmla="*/ 359965 h 2124076"/>
                <a:gd name="T78" fmla="*/ 110331 w 2433638"/>
                <a:gd name="T79" fmla="*/ 333442 h 2124076"/>
                <a:gd name="T80" fmla="*/ 162081 w 2433638"/>
                <a:gd name="T81" fmla="*/ 320596 h 2124076"/>
                <a:gd name="T82" fmla="*/ 1023827 w 2433638"/>
                <a:gd name="T83" fmla="*/ 321425 h 2124076"/>
                <a:gd name="T84" fmla="*/ 1074749 w 2433638"/>
                <a:gd name="T85" fmla="*/ 336966 h 2124076"/>
                <a:gd name="T86" fmla="*/ 1117806 w 2433638"/>
                <a:gd name="T87" fmla="*/ 365352 h 2124076"/>
                <a:gd name="T88" fmla="*/ 1150512 w 2433638"/>
                <a:gd name="T89" fmla="*/ 404514 h 2124076"/>
                <a:gd name="T90" fmla="*/ 1171005 w 2433638"/>
                <a:gd name="T91" fmla="*/ 451964 h 2124076"/>
                <a:gd name="T92" fmla="*/ 1176801 w 2433638"/>
                <a:gd name="T93" fmla="*/ 497443 h 2124076"/>
                <a:gd name="T94" fmla="*/ 1779124 w 2433638"/>
                <a:gd name="T95" fmla="*/ 2694 h 2124076"/>
                <a:gd name="T96" fmla="*/ 1821773 w 2433638"/>
                <a:gd name="T97" fmla="*/ 17411 h 2124076"/>
                <a:gd name="T98" fmla="*/ 1859246 w 2433638"/>
                <a:gd name="T99" fmla="*/ 44565 h 2124076"/>
                <a:gd name="T100" fmla="*/ 1887196 w 2433638"/>
                <a:gd name="T101" fmla="*/ 81253 h 2124076"/>
                <a:gd name="T102" fmla="*/ 1902101 w 2433638"/>
                <a:gd name="T103" fmla="*/ 122915 h 2124076"/>
                <a:gd name="T104" fmla="*/ 1904172 w 2433638"/>
                <a:gd name="T105" fmla="*/ 166444 h 2124076"/>
                <a:gd name="T106" fmla="*/ 1893406 w 2433638"/>
                <a:gd name="T107" fmla="*/ 209142 h 2124076"/>
                <a:gd name="T108" fmla="*/ 1870011 w 2433638"/>
                <a:gd name="T109" fmla="*/ 247696 h 2124076"/>
                <a:gd name="T110" fmla="*/ 1645796 w 2433638"/>
                <a:gd name="T111" fmla="*/ 39175 h 2124076"/>
                <a:gd name="T112" fmla="*/ 1684511 w 2433638"/>
                <a:gd name="T113" fmla="*/ 14302 h 2124076"/>
                <a:gd name="T114" fmla="*/ 1727160 w 2433638"/>
                <a:gd name="T115" fmla="*/ 1658 h 21240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33638" h="2124076">
                  <a:moveTo>
                    <a:pt x="713371" y="1577975"/>
                  </a:moveTo>
                  <a:lnTo>
                    <a:pt x="804863" y="1667192"/>
                  </a:lnTo>
                  <a:lnTo>
                    <a:pt x="574675" y="1801813"/>
                  </a:lnTo>
                  <a:lnTo>
                    <a:pt x="713371" y="1577975"/>
                  </a:lnTo>
                  <a:close/>
                  <a:moveTo>
                    <a:pt x="994071" y="1152525"/>
                  </a:moveTo>
                  <a:lnTo>
                    <a:pt x="1250950" y="1402947"/>
                  </a:lnTo>
                  <a:lnTo>
                    <a:pt x="852445" y="1631950"/>
                  </a:lnTo>
                  <a:lnTo>
                    <a:pt x="757237" y="1538868"/>
                  </a:lnTo>
                  <a:lnTo>
                    <a:pt x="994071" y="1152525"/>
                  </a:lnTo>
                  <a:close/>
                  <a:moveTo>
                    <a:pt x="230859" y="552164"/>
                  </a:moveTo>
                  <a:lnTo>
                    <a:pt x="226364" y="552428"/>
                  </a:lnTo>
                  <a:lnTo>
                    <a:pt x="222133" y="552693"/>
                  </a:lnTo>
                  <a:lnTo>
                    <a:pt x="218166" y="553222"/>
                  </a:lnTo>
                  <a:lnTo>
                    <a:pt x="213935" y="553751"/>
                  </a:lnTo>
                  <a:lnTo>
                    <a:pt x="209968" y="554809"/>
                  </a:lnTo>
                  <a:lnTo>
                    <a:pt x="206266" y="555867"/>
                  </a:lnTo>
                  <a:lnTo>
                    <a:pt x="202299" y="557190"/>
                  </a:lnTo>
                  <a:lnTo>
                    <a:pt x="198597" y="558513"/>
                  </a:lnTo>
                  <a:lnTo>
                    <a:pt x="194895" y="560100"/>
                  </a:lnTo>
                  <a:lnTo>
                    <a:pt x="191457" y="561952"/>
                  </a:lnTo>
                  <a:lnTo>
                    <a:pt x="187755" y="564068"/>
                  </a:lnTo>
                  <a:lnTo>
                    <a:pt x="184582" y="565920"/>
                  </a:lnTo>
                  <a:lnTo>
                    <a:pt x="181144" y="568301"/>
                  </a:lnTo>
                  <a:lnTo>
                    <a:pt x="177971" y="570682"/>
                  </a:lnTo>
                  <a:lnTo>
                    <a:pt x="175062" y="573063"/>
                  </a:lnTo>
                  <a:lnTo>
                    <a:pt x="171888" y="575708"/>
                  </a:lnTo>
                  <a:lnTo>
                    <a:pt x="169244" y="578883"/>
                  </a:lnTo>
                  <a:lnTo>
                    <a:pt x="166599" y="581793"/>
                  </a:lnTo>
                  <a:lnTo>
                    <a:pt x="164219" y="584703"/>
                  </a:lnTo>
                  <a:lnTo>
                    <a:pt x="161839" y="588142"/>
                  </a:lnTo>
                  <a:lnTo>
                    <a:pt x="159724" y="591316"/>
                  </a:lnTo>
                  <a:lnTo>
                    <a:pt x="157608" y="594491"/>
                  </a:lnTo>
                  <a:lnTo>
                    <a:pt x="156022" y="598194"/>
                  </a:lnTo>
                  <a:lnTo>
                    <a:pt x="154435" y="601633"/>
                  </a:lnTo>
                  <a:lnTo>
                    <a:pt x="152848" y="605601"/>
                  </a:lnTo>
                  <a:lnTo>
                    <a:pt x="151526" y="609041"/>
                  </a:lnTo>
                  <a:lnTo>
                    <a:pt x="150204" y="613009"/>
                  </a:lnTo>
                  <a:lnTo>
                    <a:pt x="149411" y="616977"/>
                  </a:lnTo>
                  <a:lnTo>
                    <a:pt x="148882" y="620945"/>
                  </a:lnTo>
                  <a:lnTo>
                    <a:pt x="148088" y="624913"/>
                  </a:lnTo>
                  <a:lnTo>
                    <a:pt x="147824" y="629146"/>
                  </a:lnTo>
                  <a:lnTo>
                    <a:pt x="147824" y="633378"/>
                  </a:lnTo>
                  <a:lnTo>
                    <a:pt x="147824" y="1898686"/>
                  </a:lnTo>
                  <a:lnTo>
                    <a:pt x="147824" y="1902918"/>
                  </a:lnTo>
                  <a:lnTo>
                    <a:pt x="148088" y="1906887"/>
                  </a:lnTo>
                  <a:lnTo>
                    <a:pt x="148882" y="1911119"/>
                  </a:lnTo>
                  <a:lnTo>
                    <a:pt x="149411" y="1915087"/>
                  </a:lnTo>
                  <a:lnTo>
                    <a:pt x="150204" y="1918791"/>
                  </a:lnTo>
                  <a:lnTo>
                    <a:pt x="151526" y="1922759"/>
                  </a:lnTo>
                  <a:lnTo>
                    <a:pt x="152848" y="1926463"/>
                  </a:lnTo>
                  <a:lnTo>
                    <a:pt x="154435" y="1930166"/>
                  </a:lnTo>
                  <a:lnTo>
                    <a:pt x="156022" y="1933605"/>
                  </a:lnTo>
                  <a:lnTo>
                    <a:pt x="157608" y="1937309"/>
                  </a:lnTo>
                  <a:lnTo>
                    <a:pt x="159724" y="1940748"/>
                  </a:lnTo>
                  <a:lnTo>
                    <a:pt x="161839" y="1944187"/>
                  </a:lnTo>
                  <a:lnTo>
                    <a:pt x="164219" y="1947097"/>
                  </a:lnTo>
                  <a:lnTo>
                    <a:pt x="166599" y="1950272"/>
                  </a:lnTo>
                  <a:lnTo>
                    <a:pt x="169244" y="1953446"/>
                  </a:lnTo>
                  <a:lnTo>
                    <a:pt x="171888" y="1956091"/>
                  </a:lnTo>
                  <a:lnTo>
                    <a:pt x="175062" y="1958737"/>
                  </a:lnTo>
                  <a:lnTo>
                    <a:pt x="177971" y="1961382"/>
                  </a:lnTo>
                  <a:lnTo>
                    <a:pt x="181144" y="1963763"/>
                  </a:lnTo>
                  <a:lnTo>
                    <a:pt x="184582" y="1965880"/>
                  </a:lnTo>
                  <a:lnTo>
                    <a:pt x="187755" y="1967996"/>
                  </a:lnTo>
                  <a:lnTo>
                    <a:pt x="191457" y="1970112"/>
                  </a:lnTo>
                  <a:lnTo>
                    <a:pt x="194895" y="1971700"/>
                  </a:lnTo>
                  <a:lnTo>
                    <a:pt x="198597" y="1973551"/>
                  </a:lnTo>
                  <a:lnTo>
                    <a:pt x="202299" y="1974874"/>
                  </a:lnTo>
                  <a:lnTo>
                    <a:pt x="206266" y="1976197"/>
                  </a:lnTo>
                  <a:lnTo>
                    <a:pt x="209968" y="1977255"/>
                  </a:lnTo>
                  <a:lnTo>
                    <a:pt x="213935" y="1978049"/>
                  </a:lnTo>
                  <a:lnTo>
                    <a:pt x="218166" y="1978842"/>
                  </a:lnTo>
                  <a:lnTo>
                    <a:pt x="222133" y="1979636"/>
                  </a:lnTo>
                  <a:lnTo>
                    <a:pt x="226364" y="1979900"/>
                  </a:lnTo>
                  <a:lnTo>
                    <a:pt x="230859" y="1979900"/>
                  </a:lnTo>
                  <a:lnTo>
                    <a:pt x="1273033" y="1979900"/>
                  </a:lnTo>
                  <a:lnTo>
                    <a:pt x="1276999" y="1979900"/>
                  </a:lnTo>
                  <a:lnTo>
                    <a:pt x="1281230" y="1979636"/>
                  </a:lnTo>
                  <a:lnTo>
                    <a:pt x="1285461" y="1978842"/>
                  </a:lnTo>
                  <a:lnTo>
                    <a:pt x="1289693" y="1978049"/>
                  </a:lnTo>
                  <a:lnTo>
                    <a:pt x="1293395" y="1977255"/>
                  </a:lnTo>
                  <a:lnTo>
                    <a:pt x="1297626" y="1976197"/>
                  </a:lnTo>
                  <a:lnTo>
                    <a:pt x="1301593" y="1974874"/>
                  </a:lnTo>
                  <a:lnTo>
                    <a:pt x="1305030" y="1973551"/>
                  </a:lnTo>
                  <a:lnTo>
                    <a:pt x="1308997" y="1971700"/>
                  </a:lnTo>
                  <a:lnTo>
                    <a:pt x="1312435" y="1970112"/>
                  </a:lnTo>
                  <a:lnTo>
                    <a:pt x="1315873" y="1967996"/>
                  </a:lnTo>
                  <a:lnTo>
                    <a:pt x="1319310" y="1965880"/>
                  </a:lnTo>
                  <a:lnTo>
                    <a:pt x="1322484" y="1963763"/>
                  </a:lnTo>
                  <a:lnTo>
                    <a:pt x="1325657" y="1961382"/>
                  </a:lnTo>
                  <a:lnTo>
                    <a:pt x="1328566" y="1958737"/>
                  </a:lnTo>
                  <a:lnTo>
                    <a:pt x="1331475" y="1956091"/>
                  </a:lnTo>
                  <a:lnTo>
                    <a:pt x="1334119" y="1953446"/>
                  </a:lnTo>
                  <a:lnTo>
                    <a:pt x="1336764" y="1950272"/>
                  </a:lnTo>
                  <a:lnTo>
                    <a:pt x="1339144" y="1947097"/>
                  </a:lnTo>
                  <a:lnTo>
                    <a:pt x="1341524" y="1944187"/>
                  </a:lnTo>
                  <a:lnTo>
                    <a:pt x="1343639" y="1940748"/>
                  </a:lnTo>
                  <a:lnTo>
                    <a:pt x="1345755" y="1937309"/>
                  </a:lnTo>
                  <a:lnTo>
                    <a:pt x="1347606" y="1933605"/>
                  </a:lnTo>
                  <a:lnTo>
                    <a:pt x="1349457" y="1930166"/>
                  </a:lnTo>
                  <a:lnTo>
                    <a:pt x="1350779" y="1926463"/>
                  </a:lnTo>
                  <a:lnTo>
                    <a:pt x="1352101" y="1922759"/>
                  </a:lnTo>
                  <a:lnTo>
                    <a:pt x="1353159" y="1918791"/>
                  </a:lnTo>
                  <a:lnTo>
                    <a:pt x="1354217" y="1915087"/>
                  </a:lnTo>
                  <a:lnTo>
                    <a:pt x="1354746" y="1911119"/>
                  </a:lnTo>
                  <a:lnTo>
                    <a:pt x="1355275" y="1906887"/>
                  </a:lnTo>
                  <a:lnTo>
                    <a:pt x="1355539" y="1902918"/>
                  </a:lnTo>
                  <a:lnTo>
                    <a:pt x="1355804" y="1898686"/>
                  </a:lnTo>
                  <a:lnTo>
                    <a:pt x="1355804" y="1327749"/>
                  </a:lnTo>
                  <a:lnTo>
                    <a:pt x="1312492" y="1370013"/>
                  </a:lnTo>
                  <a:lnTo>
                    <a:pt x="1031875" y="1095852"/>
                  </a:lnTo>
                  <a:lnTo>
                    <a:pt x="1355804" y="779295"/>
                  </a:lnTo>
                  <a:lnTo>
                    <a:pt x="1355804" y="633378"/>
                  </a:lnTo>
                  <a:lnTo>
                    <a:pt x="1355539" y="629146"/>
                  </a:lnTo>
                  <a:lnTo>
                    <a:pt x="1355275" y="624913"/>
                  </a:lnTo>
                  <a:lnTo>
                    <a:pt x="1354746" y="620945"/>
                  </a:lnTo>
                  <a:lnTo>
                    <a:pt x="1354217" y="616977"/>
                  </a:lnTo>
                  <a:lnTo>
                    <a:pt x="1353159" y="613009"/>
                  </a:lnTo>
                  <a:lnTo>
                    <a:pt x="1352101" y="609041"/>
                  </a:lnTo>
                  <a:lnTo>
                    <a:pt x="1350779" y="605601"/>
                  </a:lnTo>
                  <a:lnTo>
                    <a:pt x="1349457" y="601633"/>
                  </a:lnTo>
                  <a:lnTo>
                    <a:pt x="1347606" y="598194"/>
                  </a:lnTo>
                  <a:lnTo>
                    <a:pt x="1345755" y="594491"/>
                  </a:lnTo>
                  <a:lnTo>
                    <a:pt x="1343639" y="591316"/>
                  </a:lnTo>
                  <a:lnTo>
                    <a:pt x="1341524" y="588142"/>
                  </a:lnTo>
                  <a:lnTo>
                    <a:pt x="1339144" y="584703"/>
                  </a:lnTo>
                  <a:lnTo>
                    <a:pt x="1336764" y="581793"/>
                  </a:lnTo>
                  <a:lnTo>
                    <a:pt x="1334119" y="578883"/>
                  </a:lnTo>
                  <a:lnTo>
                    <a:pt x="1331475" y="575708"/>
                  </a:lnTo>
                  <a:lnTo>
                    <a:pt x="1328566" y="573063"/>
                  </a:lnTo>
                  <a:lnTo>
                    <a:pt x="1325657" y="570682"/>
                  </a:lnTo>
                  <a:lnTo>
                    <a:pt x="1322484" y="568301"/>
                  </a:lnTo>
                  <a:lnTo>
                    <a:pt x="1319310" y="565920"/>
                  </a:lnTo>
                  <a:lnTo>
                    <a:pt x="1315873" y="564068"/>
                  </a:lnTo>
                  <a:lnTo>
                    <a:pt x="1312435" y="561952"/>
                  </a:lnTo>
                  <a:lnTo>
                    <a:pt x="1308997" y="560100"/>
                  </a:lnTo>
                  <a:lnTo>
                    <a:pt x="1305030" y="558513"/>
                  </a:lnTo>
                  <a:lnTo>
                    <a:pt x="1301593" y="557190"/>
                  </a:lnTo>
                  <a:lnTo>
                    <a:pt x="1297626" y="555867"/>
                  </a:lnTo>
                  <a:lnTo>
                    <a:pt x="1293395" y="554809"/>
                  </a:lnTo>
                  <a:lnTo>
                    <a:pt x="1289693" y="553751"/>
                  </a:lnTo>
                  <a:lnTo>
                    <a:pt x="1285461" y="553222"/>
                  </a:lnTo>
                  <a:lnTo>
                    <a:pt x="1281230" y="552693"/>
                  </a:lnTo>
                  <a:lnTo>
                    <a:pt x="1276999" y="552428"/>
                  </a:lnTo>
                  <a:lnTo>
                    <a:pt x="1273033" y="552164"/>
                  </a:lnTo>
                  <a:lnTo>
                    <a:pt x="230859" y="552164"/>
                  </a:lnTo>
                  <a:close/>
                  <a:moveTo>
                    <a:pt x="1950691" y="197947"/>
                  </a:moveTo>
                  <a:lnTo>
                    <a:pt x="2231837" y="472902"/>
                  </a:lnTo>
                  <a:lnTo>
                    <a:pt x="1503363" y="1183758"/>
                  </a:lnTo>
                  <a:lnTo>
                    <a:pt x="1503363" y="1898686"/>
                  </a:lnTo>
                  <a:lnTo>
                    <a:pt x="1503099" y="1910326"/>
                  </a:lnTo>
                  <a:lnTo>
                    <a:pt x="1502305" y="1921701"/>
                  </a:lnTo>
                  <a:lnTo>
                    <a:pt x="1500719" y="1933076"/>
                  </a:lnTo>
                  <a:lnTo>
                    <a:pt x="1498603" y="1944187"/>
                  </a:lnTo>
                  <a:lnTo>
                    <a:pt x="1495959" y="1955033"/>
                  </a:lnTo>
                  <a:lnTo>
                    <a:pt x="1493050" y="1965880"/>
                  </a:lnTo>
                  <a:lnTo>
                    <a:pt x="1489348" y="1976197"/>
                  </a:lnTo>
                  <a:lnTo>
                    <a:pt x="1485381" y="1986249"/>
                  </a:lnTo>
                  <a:lnTo>
                    <a:pt x="1480621" y="1996567"/>
                  </a:lnTo>
                  <a:lnTo>
                    <a:pt x="1475332" y="2006090"/>
                  </a:lnTo>
                  <a:lnTo>
                    <a:pt x="1469779" y="2015614"/>
                  </a:lnTo>
                  <a:lnTo>
                    <a:pt x="1463961" y="2024873"/>
                  </a:lnTo>
                  <a:lnTo>
                    <a:pt x="1457614" y="2033338"/>
                  </a:lnTo>
                  <a:lnTo>
                    <a:pt x="1450739" y="2042068"/>
                  </a:lnTo>
                  <a:lnTo>
                    <a:pt x="1443334" y="2050004"/>
                  </a:lnTo>
                  <a:lnTo>
                    <a:pt x="1435930" y="2057940"/>
                  </a:lnTo>
                  <a:lnTo>
                    <a:pt x="1427997" y="2065612"/>
                  </a:lnTo>
                  <a:lnTo>
                    <a:pt x="1419535" y="2072755"/>
                  </a:lnTo>
                  <a:lnTo>
                    <a:pt x="1410543" y="2079104"/>
                  </a:lnTo>
                  <a:lnTo>
                    <a:pt x="1401817" y="2085453"/>
                  </a:lnTo>
                  <a:lnTo>
                    <a:pt x="1392561" y="2091273"/>
                  </a:lnTo>
                  <a:lnTo>
                    <a:pt x="1382777" y="2096828"/>
                  </a:lnTo>
                  <a:lnTo>
                    <a:pt x="1372992" y="2101855"/>
                  </a:lnTo>
                  <a:lnTo>
                    <a:pt x="1362415" y="2106352"/>
                  </a:lnTo>
                  <a:lnTo>
                    <a:pt x="1352101" y="2110320"/>
                  </a:lnTo>
                  <a:lnTo>
                    <a:pt x="1341259" y="2114024"/>
                  </a:lnTo>
                  <a:lnTo>
                    <a:pt x="1330417" y="2116934"/>
                  </a:lnTo>
                  <a:lnTo>
                    <a:pt x="1319310" y="2119314"/>
                  </a:lnTo>
                  <a:lnTo>
                    <a:pt x="1307939" y="2121431"/>
                  </a:lnTo>
                  <a:lnTo>
                    <a:pt x="1296304" y="2123018"/>
                  </a:lnTo>
                  <a:lnTo>
                    <a:pt x="1284933" y="2123812"/>
                  </a:lnTo>
                  <a:lnTo>
                    <a:pt x="1273033" y="2124076"/>
                  </a:lnTo>
                  <a:lnTo>
                    <a:pt x="230859" y="2124076"/>
                  </a:lnTo>
                  <a:lnTo>
                    <a:pt x="218959" y="2123812"/>
                  </a:lnTo>
                  <a:lnTo>
                    <a:pt x="207059" y="2123018"/>
                  </a:lnTo>
                  <a:lnTo>
                    <a:pt x="195688" y="2121431"/>
                  </a:lnTo>
                  <a:lnTo>
                    <a:pt x="184582" y="2119314"/>
                  </a:lnTo>
                  <a:lnTo>
                    <a:pt x="173211" y="2116934"/>
                  </a:lnTo>
                  <a:lnTo>
                    <a:pt x="162104" y="2114024"/>
                  </a:lnTo>
                  <a:lnTo>
                    <a:pt x="151526" y="2110320"/>
                  </a:lnTo>
                  <a:lnTo>
                    <a:pt x="140948" y="2106352"/>
                  </a:lnTo>
                  <a:lnTo>
                    <a:pt x="130900" y="2101855"/>
                  </a:lnTo>
                  <a:lnTo>
                    <a:pt x="120851" y="2096828"/>
                  </a:lnTo>
                  <a:lnTo>
                    <a:pt x="111331" y="2091273"/>
                  </a:lnTo>
                  <a:lnTo>
                    <a:pt x="101811" y="2085453"/>
                  </a:lnTo>
                  <a:lnTo>
                    <a:pt x="92820" y="2079104"/>
                  </a:lnTo>
                  <a:lnTo>
                    <a:pt x="84357" y="2072755"/>
                  </a:lnTo>
                  <a:lnTo>
                    <a:pt x="75895" y="2065612"/>
                  </a:lnTo>
                  <a:lnTo>
                    <a:pt x="67962" y="2057940"/>
                  </a:lnTo>
                  <a:lnTo>
                    <a:pt x="60293" y="2050004"/>
                  </a:lnTo>
                  <a:lnTo>
                    <a:pt x="53153" y="2042068"/>
                  </a:lnTo>
                  <a:lnTo>
                    <a:pt x="46278" y="2033338"/>
                  </a:lnTo>
                  <a:lnTo>
                    <a:pt x="39666" y="2024873"/>
                  </a:lnTo>
                  <a:lnTo>
                    <a:pt x="33584" y="2015614"/>
                  </a:lnTo>
                  <a:lnTo>
                    <a:pt x="28031" y="2006090"/>
                  </a:lnTo>
                  <a:lnTo>
                    <a:pt x="23006" y="1996567"/>
                  </a:lnTo>
                  <a:lnTo>
                    <a:pt x="18511" y="1986249"/>
                  </a:lnTo>
                  <a:lnTo>
                    <a:pt x="14280" y="1976197"/>
                  </a:lnTo>
                  <a:lnTo>
                    <a:pt x="10578" y="1965880"/>
                  </a:lnTo>
                  <a:lnTo>
                    <a:pt x="7669" y="1955033"/>
                  </a:lnTo>
                  <a:lnTo>
                    <a:pt x="4760" y="1944187"/>
                  </a:lnTo>
                  <a:lnTo>
                    <a:pt x="2909" y="1933076"/>
                  </a:lnTo>
                  <a:lnTo>
                    <a:pt x="1322" y="1921701"/>
                  </a:lnTo>
                  <a:lnTo>
                    <a:pt x="529" y="1910326"/>
                  </a:lnTo>
                  <a:lnTo>
                    <a:pt x="0" y="1898686"/>
                  </a:lnTo>
                  <a:lnTo>
                    <a:pt x="0" y="633378"/>
                  </a:lnTo>
                  <a:lnTo>
                    <a:pt x="529" y="621739"/>
                  </a:lnTo>
                  <a:lnTo>
                    <a:pt x="1322" y="610363"/>
                  </a:lnTo>
                  <a:lnTo>
                    <a:pt x="2909" y="598988"/>
                  </a:lnTo>
                  <a:lnTo>
                    <a:pt x="4760" y="587613"/>
                  </a:lnTo>
                  <a:lnTo>
                    <a:pt x="7669" y="577031"/>
                  </a:lnTo>
                  <a:lnTo>
                    <a:pt x="10578" y="566449"/>
                  </a:lnTo>
                  <a:lnTo>
                    <a:pt x="14280" y="555867"/>
                  </a:lnTo>
                  <a:lnTo>
                    <a:pt x="18511" y="545550"/>
                  </a:lnTo>
                  <a:lnTo>
                    <a:pt x="23006" y="535762"/>
                  </a:lnTo>
                  <a:lnTo>
                    <a:pt x="28031" y="525974"/>
                  </a:lnTo>
                  <a:lnTo>
                    <a:pt x="33584" y="516451"/>
                  </a:lnTo>
                  <a:lnTo>
                    <a:pt x="39666" y="507456"/>
                  </a:lnTo>
                  <a:lnTo>
                    <a:pt x="46278" y="498462"/>
                  </a:lnTo>
                  <a:lnTo>
                    <a:pt x="53153" y="489996"/>
                  </a:lnTo>
                  <a:lnTo>
                    <a:pt x="60293" y="481795"/>
                  </a:lnTo>
                  <a:lnTo>
                    <a:pt x="67962" y="474124"/>
                  </a:lnTo>
                  <a:lnTo>
                    <a:pt x="75895" y="466717"/>
                  </a:lnTo>
                  <a:lnTo>
                    <a:pt x="84357" y="459574"/>
                  </a:lnTo>
                  <a:lnTo>
                    <a:pt x="92820" y="452696"/>
                  </a:lnTo>
                  <a:lnTo>
                    <a:pt x="101811" y="446347"/>
                  </a:lnTo>
                  <a:lnTo>
                    <a:pt x="111331" y="440527"/>
                  </a:lnTo>
                  <a:lnTo>
                    <a:pt x="120851" y="435236"/>
                  </a:lnTo>
                  <a:lnTo>
                    <a:pt x="130900" y="430474"/>
                  </a:lnTo>
                  <a:lnTo>
                    <a:pt x="140948" y="425712"/>
                  </a:lnTo>
                  <a:lnTo>
                    <a:pt x="151526" y="421744"/>
                  </a:lnTo>
                  <a:lnTo>
                    <a:pt x="162104" y="418305"/>
                  </a:lnTo>
                  <a:lnTo>
                    <a:pt x="173211" y="415131"/>
                  </a:lnTo>
                  <a:lnTo>
                    <a:pt x="184582" y="412485"/>
                  </a:lnTo>
                  <a:lnTo>
                    <a:pt x="195688" y="410634"/>
                  </a:lnTo>
                  <a:lnTo>
                    <a:pt x="207059" y="409311"/>
                  </a:lnTo>
                  <a:lnTo>
                    <a:pt x="218959" y="408253"/>
                  </a:lnTo>
                  <a:lnTo>
                    <a:pt x="230859" y="407988"/>
                  </a:lnTo>
                  <a:lnTo>
                    <a:pt x="1273033" y="407988"/>
                  </a:lnTo>
                  <a:lnTo>
                    <a:pt x="1284933" y="408253"/>
                  </a:lnTo>
                  <a:lnTo>
                    <a:pt x="1296304" y="409311"/>
                  </a:lnTo>
                  <a:lnTo>
                    <a:pt x="1307939" y="410369"/>
                  </a:lnTo>
                  <a:lnTo>
                    <a:pt x="1319310" y="412485"/>
                  </a:lnTo>
                  <a:lnTo>
                    <a:pt x="1330417" y="415131"/>
                  </a:lnTo>
                  <a:lnTo>
                    <a:pt x="1341259" y="418305"/>
                  </a:lnTo>
                  <a:lnTo>
                    <a:pt x="1352101" y="421744"/>
                  </a:lnTo>
                  <a:lnTo>
                    <a:pt x="1362415" y="425712"/>
                  </a:lnTo>
                  <a:lnTo>
                    <a:pt x="1372992" y="430210"/>
                  </a:lnTo>
                  <a:lnTo>
                    <a:pt x="1382777" y="435236"/>
                  </a:lnTo>
                  <a:lnTo>
                    <a:pt x="1392561" y="440527"/>
                  </a:lnTo>
                  <a:lnTo>
                    <a:pt x="1401817" y="446347"/>
                  </a:lnTo>
                  <a:lnTo>
                    <a:pt x="1410543" y="452696"/>
                  </a:lnTo>
                  <a:lnTo>
                    <a:pt x="1419535" y="459574"/>
                  </a:lnTo>
                  <a:lnTo>
                    <a:pt x="1427997" y="466452"/>
                  </a:lnTo>
                  <a:lnTo>
                    <a:pt x="1435930" y="473859"/>
                  </a:lnTo>
                  <a:lnTo>
                    <a:pt x="1443334" y="481795"/>
                  </a:lnTo>
                  <a:lnTo>
                    <a:pt x="1450739" y="489996"/>
                  </a:lnTo>
                  <a:lnTo>
                    <a:pt x="1457614" y="498462"/>
                  </a:lnTo>
                  <a:lnTo>
                    <a:pt x="1463961" y="507456"/>
                  </a:lnTo>
                  <a:lnTo>
                    <a:pt x="1469779" y="516451"/>
                  </a:lnTo>
                  <a:lnTo>
                    <a:pt x="1475332" y="525974"/>
                  </a:lnTo>
                  <a:lnTo>
                    <a:pt x="1480621" y="535762"/>
                  </a:lnTo>
                  <a:lnTo>
                    <a:pt x="1485381" y="545550"/>
                  </a:lnTo>
                  <a:lnTo>
                    <a:pt x="1489348" y="555867"/>
                  </a:lnTo>
                  <a:lnTo>
                    <a:pt x="1493050" y="566449"/>
                  </a:lnTo>
                  <a:lnTo>
                    <a:pt x="1495959" y="577031"/>
                  </a:lnTo>
                  <a:lnTo>
                    <a:pt x="1498603" y="587613"/>
                  </a:lnTo>
                  <a:lnTo>
                    <a:pt x="1500719" y="598988"/>
                  </a:lnTo>
                  <a:lnTo>
                    <a:pt x="1502305" y="610363"/>
                  </a:lnTo>
                  <a:lnTo>
                    <a:pt x="1503099" y="621739"/>
                  </a:lnTo>
                  <a:lnTo>
                    <a:pt x="1503363" y="633378"/>
                  </a:lnTo>
                  <a:lnTo>
                    <a:pt x="1503363" y="635094"/>
                  </a:lnTo>
                  <a:lnTo>
                    <a:pt x="1950691" y="197947"/>
                  </a:lnTo>
                  <a:close/>
                  <a:moveTo>
                    <a:pt x="2235011" y="0"/>
                  </a:moveTo>
                  <a:lnTo>
                    <a:pt x="2244532" y="265"/>
                  </a:lnTo>
                  <a:lnTo>
                    <a:pt x="2254054" y="794"/>
                  </a:lnTo>
                  <a:lnTo>
                    <a:pt x="2263575" y="2117"/>
                  </a:lnTo>
                  <a:lnTo>
                    <a:pt x="2272832" y="3440"/>
                  </a:lnTo>
                  <a:lnTo>
                    <a:pt x="2282354" y="5557"/>
                  </a:lnTo>
                  <a:lnTo>
                    <a:pt x="2291611" y="7939"/>
                  </a:lnTo>
                  <a:lnTo>
                    <a:pt x="2300867" y="11115"/>
                  </a:lnTo>
                  <a:lnTo>
                    <a:pt x="2309860" y="14290"/>
                  </a:lnTo>
                  <a:lnTo>
                    <a:pt x="2318588" y="18260"/>
                  </a:lnTo>
                  <a:lnTo>
                    <a:pt x="2327316" y="22229"/>
                  </a:lnTo>
                  <a:lnTo>
                    <a:pt x="2336044" y="26728"/>
                  </a:lnTo>
                  <a:lnTo>
                    <a:pt x="2344243" y="32021"/>
                  </a:lnTo>
                  <a:lnTo>
                    <a:pt x="2352442" y="37578"/>
                  </a:lnTo>
                  <a:lnTo>
                    <a:pt x="2360376" y="43400"/>
                  </a:lnTo>
                  <a:lnTo>
                    <a:pt x="2368046" y="50016"/>
                  </a:lnTo>
                  <a:lnTo>
                    <a:pt x="2375187" y="56897"/>
                  </a:lnTo>
                  <a:lnTo>
                    <a:pt x="2382328" y="64042"/>
                  </a:lnTo>
                  <a:lnTo>
                    <a:pt x="2388940" y="71451"/>
                  </a:lnTo>
                  <a:lnTo>
                    <a:pt x="2395024" y="79126"/>
                  </a:lnTo>
                  <a:lnTo>
                    <a:pt x="2400842" y="87065"/>
                  </a:lnTo>
                  <a:lnTo>
                    <a:pt x="2406132" y="95533"/>
                  </a:lnTo>
                  <a:lnTo>
                    <a:pt x="2410893" y="103737"/>
                  </a:lnTo>
                  <a:lnTo>
                    <a:pt x="2415124" y="112205"/>
                  </a:lnTo>
                  <a:lnTo>
                    <a:pt x="2418827" y="120938"/>
                  </a:lnTo>
                  <a:lnTo>
                    <a:pt x="2422265" y="129671"/>
                  </a:lnTo>
                  <a:lnTo>
                    <a:pt x="2425175" y="138669"/>
                  </a:lnTo>
                  <a:lnTo>
                    <a:pt x="2427820" y="147666"/>
                  </a:lnTo>
                  <a:lnTo>
                    <a:pt x="2429935" y="156928"/>
                  </a:lnTo>
                  <a:lnTo>
                    <a:pt x="2431522" y="165926"/>
                  </a:lnTo>
                  <a:lnTo>
                    <a:pt x="2432580" y="175188"/>
                  </a:lnTo>
                  <a:lnTo>
                    <a:pt x="2433109" y="184450"/>
                  </a:lnTo>
                  <a:lnTo>
                    <a:pt x="2433638" y="193713"/>
                  </a:lnTo>
                  <a:lnTo>
                    <a:pt x="2433109" y="203239"/>
                  </a:lnTo>
                  <a:lnTo>
                    <a:pt x="2432580" y="212502"/>
                  </a:lnTo>
                  <a:lnTo>
                    <a:pt x="2431522" y="221764"/>
                  </a:lnTo>
                  <a:lnTo>
                    <a:pt x="2429935" y="231026"/>
                  </a:lnTo>
                  <a:lnTo>
                    <a:pt x="2427820" y="240024"/>
                  </a:lnTo>
                  <a:lnTo>
                    <a:pt x="2425175" y="249021"/>
                  </a:lnTo>
                  <a:lnTo>
                    <a:pt x="2422265" y="258019"/>
                  </a:lnTo>
                  <a:lnTo>
                    <a:pt x="2418827" y="267016"/>
                  </a:lnTo>
                  <a:lnTo>
                    <a:pt x="2415124" y="275485"/>
                  </a:lnTo>
                  <a:lnTo>
                    <a:pt x="2410893" y="283953"/>
                  </a:lnTo>
                  <a:lnTo>
                    <a:pt x="2406132" y="292157"/>
                  </a:lnTo>
                  <a:lnTo>
                    <a:pt x="2400842" y="300625"/>
                  </a:lnTo>
                  <a:lnTo>
                    <a:pt x="2395024" y="308564"/>
                  </a:lnTo>
                  <a:lnTo>
                    <a:pt x="2388940" y="316238"/>
                  </a:lnTo>
                  <a:lnTo>
                    <a:pt x="2382328" y="323648"/>
                  </a:lnTo>
                  <a:lnTo>
                    <a:pt x="2375187" y="330793"/>
                  </a:lnTo>
                  <a:lnTo>
                    <a:pt x="2295842" y="408596"/>
                  </a:lnTo>
                  <a:lnTo>
                    <a:pt x="2015490" y="134434"/>
                  </a:lnTo>
                  <a:lnTo>
                    <a:pt x="2095099" y="56897"/>
                  </a:lnTo>
                  <a:lnTo>
                    <a:pt x="2102505" y="50016"/>
                  </a:lnTo>
                  <a:lnTo>
                    <a:pt x="2110175" y="43400"/>
                  </a:lnTo>
                  <a:lnTo>
                    <a:pt x="2117845" y="37578"/>
                  </a:lnTo>
                  <a:lnTo>
                    <a:pt x="2126044" y="32021"/>
                  </a:lnTo>
                  <a:lnTo>
                    <a:pt x="2134507" y="26728"/>
                  </a:lnTo>
                  <a:lnTo>
                    <a:pt x="2142971" y="22229"/>
                  </a:lnTo>
                  <a:lnTo>
                    <a:pt x="2151963" y="18260"/>
                  </a:lnTo>
                  <a:lnTo>
                    <a:pt x="2160427" y="14290"/>
                  </a:lnTo>
                  <a:lnTo>
                    <a:pt x="2169684" y="11115"/>
                  </a:lnTo>
                  <a:lnTo>
                    <a:pt x="2178676" y="7939"/>
                  </a:lnTo>
                  <a:lnTo>
                    <a:pt x="2187933" y="5557"/>
                  </a:lnTo>
                  <a:lnTo>
                    <a:pt x="2197454" y="3440"/>
                  </a:lnTo>
                  <a:lnTo>
                    <a:pt x="2206447" y="2117"/>
                  </a:lnTo>
                  <a:lnTo>
                    <a:pt x="2215968" y="794"/>
                  </a:lnTo>
                  <a:lnTo>
                    <a:pt x="2225490" y="265"/>
                  </a:lnTo>
                  <a:lnTo>
                    <a:pt x="2235011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076058" y="2211746"/>
            <a:ext cx="1110653" cy="1110191"/>
            <a:chOff x="5076056" y="2211745"/>
            <a:chExt cx="1110653" cy="1110191"/>
          </a:xfrm>
        </p:grpSpPr>
        <p:sp>
          <p:nvSpPr>
            <p:cNvPr id="67" name="椭圆 66"/>
            <p:cNvSpPr/>
            <p:nvPr/>
          </p:nvSpPr>
          <p:spPr bwMode="auto">
            <a:xfrm>
              <a:off x="5076056" y="2211745"/>
              <a:ext cx="1110653" cy="1110191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4" name="KSO_Shape"/>
            <p:cNvSpPr/>
            <p:nvPr/>
          </p:nvSpPr>
          <p:spPr bwMode="auto">
            <a:xfrm>
              <a:off x="5391573" y="2510091"/>
              <a:ext cx="496380" cy="513497"/>
            </a:xfrm>
            <a:custGeom>
              <a:avLst/>
              <a:gdLst>
                <a:gd name="T0" fmla="*/ 2147483646 w 90"/>
                <a:gd name="T1" fmla="*/ 2147483646 h 93"/>
                <a:gd name="T2" fmla="*/ 2147483646 w 90"/>
                <a:gd name="T3" fmla="*/ 2147483646 h 93"/>
                <a:gd name="T4" fmla="*/ 2147483646 w 90"/>
                <a:gd name="T5" fmla="*/ 2147483646 h 93"/>
                <a:gd name="T6" fmla="*/ 2147483646 w 90"/>
                <a:gd name="T7" fmla="*/ 2147483646 h 93"/>
                <a:gd name="T8" fmla="*/ 2147483646 w 90"/>
                <a:gd name="T9" fmla="*/ 2147483646 h 93"/>
                <a:gd name="T10" fmla="*/ 0 w 90"/>
                <a:gd name="T11" fmla="*/ 2147483646 h 93"/>
                <a:gd name="T12" fmla="*/ 0 w 90"/>
                <a:gd name="T13" fmla="*/ 2147483646 h 93"/>
                <a:gd name="T14" fmla="*/ 2147483646 w 90"/>
                <a:gd name="T15" fmla="*/ 2147483646 h 93"/>
                <a:gd name="T16" fmla="*/ 2147483646 w 90"/>
                <a:gd name="T17" fmla="*/ 2147483646 h 93"/>
                <a:gd name="T18" fmla="*/ 2147483646 w 90"/>
                <a:gd name="T19" fmla="*/ 2147483646 h 93"/>
                <a:gd name="T20" fmla="*/ 2147483646 w 90"/>
                <a:gd name="T21" fmla="*/ 2147483646 h 93"/>
                <a:gd name="T22" fmla="*/ 2147483646 w 90"/>
                <a:gd name="T23" fmla="*/ 2147483646 h 93"/>
                <a:gd name="T24" fmla="*/ 2147483646 w 90"/>
                <a:gd name="T25" fmla="*/ 2147483646 h 93"/>
                <a:gd name="T26" fmla="*/ 2147483646 w 90"/>
                <a:gd name="T27" fmla="*/ 2147483646 h 93"/>
                <a:gd name="T28" fmla="*/ 2147483646 w 90"/>
                <a:gd name="T29" fmla="*/ 2147483646 h 93"/>
                <a:gd name="T30" fmla="*/ 2147483646 w 90"/>
                <a:gd name="T31" fmla="*/ 2147483646 h 93"/>
                <a:gd name="T32" fmla="*/ 2147483646 w 90"/>
                <a:gd name="T33" fmla="*/ 2147483646 h 93"/>
                <a:gd name="T34" fmla="*/ 2147483646 w 90"/>
                <a:gd name="T35" fmla="*/ 2147483646 h 93"/>
                <a:gd name="T36" fmla="*/ 2147483646 w 90"/>
                <a:gd name="T37" fmla="*/ 2147483646 h 93"/>
                <a:gd name="T38" fmla="*/ 2147483646 w 90"/>
                <a:gd name="T39" fmla="*/ 2147483646 h 93"/>
                <a:gd name="T40" fmla="*/ 2147483646 w 90"/>
                <a:gd name="T41" fmla="*/ 2147483646 h 93"/>
                <a:gd name="T42" fmla="*/ 2147483646 w 90"/>
                <a:gd name="T43" fmla="*/ 2147483646 h 93"/>
                <a:gd name="T44" fmla="*/ 2147483646 w 90"/>
                <a:gd name="T45" fmla="*/ 2147483646 h 93"/>
                <a:gd name="T46" fmla="*/ 2147483646 w 90"/>
                <a:gd name="T47" fmla="*/ 2147483646 h 93"/>
                <a:gd name="T48" fmla="*/ 2147483646 w 90"/>
                <a:gd name="T49" fmla="*/ 2147483646 h 93"/>
                <a:gd name="T50" fmla="*/ 2147483646 w 90"/>
                <a:gd name="T51" fmla="*/ 2147483646 h 93"/>
                <a:gd name="T52" fmla="*/ 2147483646 w 90"/>
                <a:gd name="T53" fmla="*/ 2147483646 h 93"/>
                <a:gd name="T54" fmla="*/ 2147483646 w 90"/>
                <a:gd name="T55" fmla="*/ 2147483646 h 93"/>
                <a:gd name="T56" fmla="*/ 2147483646 w 90"/>
                <a:gd name="T57" fmla="*/ 2147483646 h 93"/>
                <a:gd name="T58" fmla="*/ 2147483646 w 90"/>
                <a:gd name="T59" fmla="*/ 2147483646 h 93"/>
                <a:gd name="T60" fmla="*/ 2147483646 w 90"/>
                <a:gd name="T61" fmla="*/ 2147483646 h 93"/>
                <a:gd name="T62" fmla="*/ 2147483646 w 90"/>
                <a:gd name="T63" fmla="*/ 2147483646 h 93"/>
                <a:gd name="T64" fmla="*/ 2147483646 w 90"/>
                <a:gd name="T65" fmla="*/ 2147483646 h 93"/>
                <a:gd name="T66" fmla="*/ 2147483646 w 90"/>
                <a:gd name="T67" fmla="*/ 2147483646 h 93"/>
                <a:gd name="T68" fmla="*/ 2147483646 w 90"/>
                <a:gd name="T69" fmla="*/ 2147483646 h 93"/>
                <a:gd name="T70" fmla="*/ 2147483646 w 90"/>
                <a:gd name="T71" fmla="*/ 2147483646 h 93"/>
                <a:gd name="T72" fmla="*/ 2147483646 w 90"/>
                <a:gd name="T73" fmla="*/ 2147483646 h 93"/>
                <a:gd name="T74" fmla="*/ 2147483646 w 90"/>
                <a:gd name="T75" fmla="*/ 2147483646 h 93"/>
                <a:gd name="T76" fmla="*/ 2147483646 w 90"/>
                <a:gd name="T77" fmla="*/ 2147483646 h 93"/>
                <a:gd name="T78" fmla="*/ 2147483646 w 90"/>
                <a:gd name="T79" fmla="*/ 2147483646 h 93"/>
                <a:gd name="T80" fmla="*/ 2147483646 w 90"/>
                <a:gd name="T81" fmla="*/ 2147483646 h 93"/>
                <a:gd name="T82" fmla="*/ 2147483646 w 90"/>
                <a:gd name="T83" fmla="*/ 2147483646 h 93"/>
                <a:gd name="T84" fmla="*/ 2147483646 w 90"/>
                <a:gd name="T85" fmla="*/ 2147483646 h 93"/>
                <a:gd name="T86" fmla="*/ 2147483646 w 90"/>
                <a:gd name="T87" fmla="*/ 2147483646 h 93"/>
                <a:gd name="T88" fmla="*/ 2147483646 w 90"/>
                <a:gd name="T89" fmla="*/ 2147483646 h 93"/>
                <a:gd name="T90" fmla="*/ 2147483646 w 90"/>
                <a:gd name="T91" fmla="*/ 2147483646 h 93"/>
                <a:gd name="T92" fmla="*/ 2147483646 w 90"/>
                <a:gd name="T93" fmla="*/ 2147483646 h 93"/>
                <a:gd name="T94" fmla="*/ 2147483646 w 90"/>
                <a:gd name="T95" fmla="*/ 2147483646 h 93"/>
                <a:gd name="T96" fmla="*/ 2147483646 w 90"/>
                <a:gd name="T97" fmla="*/ 2147483646 h 9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90" h="93">
                  <a:moveTo>
                    <a:pt x="86" y="38"/>
                  </a:moveTo>
                  <a:cubicBezTo>
                    <a:pt x="88" y="40"/>
                    <a:pt x="90" y="43"/>
                    <a:pt x="90" y="46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8"/>
                    <a:pt x="86" y="93"/>
                    <a:pt x="81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4" y="93"/>
                    <a:pt x="0" y="88"/>
                    <a:pt x="0" y="8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1" y="41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2" y="39"/>
                    <a:pt x="2" y="39"/>
                    <a:pt x="3" y="39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3" y="0"/>
                    <a:pt x="46" y="0"/>
                    <a:pt x="50" y="3"/>
                  </a:cubicBezTo>
                  <a:cubicBezTo>
                    <a:pt x="86" y="38"/>
                    <a:pt x="86" y="38"/>
                    <a:pt x="86" y="38"/>
                  </a:cubicBezTo>
                  <a:close/>
                  <a:moveTo>
                    <a:pt x="15" y="30"/>
                  </a:moveTo>
                  <a:cubicBezTo>
                    <a:pt x="15" y="52"/>
                    <a:pt x="15" y="52"/>
                    <a:pt x="15" y="52"/>
                  </a:cubicBezTo>
                  <a:cubicBezTo>
                    <a:pt x="45" y="75"/>
                    <a:pt x="45" y="75"/>
                    <a:pt x="45" y="75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15" y="30"/>
                    <a:pt x="15" y="30"/>
                    <a:pt x="15" y="30"/>
                  </a:cubicBezTo>
                  <a:close/>
                  <a:moveTo>
                    <a:pt x="25" y="35"/>
                  </a:moveTo>
                  <a:cubicBezTo>
                    <a:pt x="25" y="39"/>
                    <a:pt x="25" y="39"/>
                    <a:pt x="25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25" y="35"/>
                    <a:pt x="25" y="35"/>
                    <a:pt x="25" y="35"/>
                  </a:cubicBezTo>
                  <a:close/>
                  <a:moveTo>
                    <a:pt x="25" y="51"/>
                  </a:moveTo>
                  <a:cubicBezTo>
                    <a:pt x="25" y="55"/>
                    <a:pt x="25" y="55"/>
                    <a:pt x="25" y="55"/>
                  </a:cubicBezTo>
                  <a:cubicBezTo>
                    <a:pt x="63" y="55"/>
                    <a:pt x="63" y="55"/>
                    <a:pt x="63" y="55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25" y="51"/>
                    <a:pt x="25" y="51"/>
                    <a:pt x="25" y="51"/>
                  </a:cubicBezTo>
                  <a:close/>
                  <a:moveTo>
                    <a:pt x="25" y="43"/>
                  </a:moveTo>
                  <a:cubicBezTo>
                    <a:pt x="25" y="47"/>
                    <a:pt x="25" y="47"/>
                    <a:pt x="25" y="47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25" y="43"/>
                    <a:pt x="25" y="43"/>
                    <a:pt x="25" y="43"/>
                  </a:cubicBezTo>
                  <a:close/>
                  <a:moveTo>
                    <a:pt x="10" y="87"/>
                  </a:move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8"/>
                    <a:pt x="28" y="67"/>
                  </a:cubicBezTo>
                  <a:cubicBezTo>
                    <a:pt x="27" y="66"/>
                    <a:pt x="26" y="66"/>
                    <a:pt x="25" y="67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6" y="85"/>
                    <a:pt x="6" y="86"/>
                    <a:pt x="7" y="87"/>
                  </a:cubicBezTo>
                  <a:cubicBezTo>
                    <a:pt x="8" y="87"/>
                    <a:pt x="9" y="87"/>
                    <a:pt x="10" y="87"/>
                  </a:cubicBezTo>
                  <a:close/>
                  <a:moveTo>
                    <a:pt x="84" y="84"/>
                  </a:moveTo>
                  <a:cubicBezTo>
                    <a:pt x="66" y="67"/>
                    <a:pt x="66" y="67"/>
                    <a:pt x="66" y="67"/>
                  </a:cubicBezTo>
                  <a:cubicBezTo>
                    <a:pt x="65" y="66"/>
                    <a:pt x="64" y="66"/>
                    <a:pt x="63" y="67"/>
                  </a:cubicBezTo>
                  <a:cubicBezTo>
                    <a:pt x="62" y="68"/>
                    <a:pt x="62" y="69"/>
                    <a:pt x="63" y="69"/>
                  </a:cubicBezTo>
                  <a:cubicBezTo>
                    <a:pt x="81" y="87"/>
                    <a:pt x="81" y="87"/>
                    <a:pt x="81" y="87"/>
                  </a:cubicBezTo>
                  <a:cubicBezTo>
                    <a:pt x="82" y="87"/>
                    <a:pt x="83" y="87"/>
                    <a:pt x="84" y="87"/>
                  </a:cubicBezTo>
                  <a:cubicBezTo>
                    <a:pt x="85" y="86"/>
                    <a:pt x="85" y="85"/>
                    <a:pt x="84" y="84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876258" y="2237704"/>
            <a:ext cx="1110653" cy="1110191"/>
            <a:chOff x="6876256" y="2237703"/>
            <a:chExt cx="1110653" cy="1110191"/>
          </a:xfrm>
        </p:grpSpPr>
        <p:sp>
          <p:nvSpPr>
            <p:cNvPr id="25" name="椭圆 24"/>
            <p:cNvSpPr/>
            <p:nvPr/>
          </p:nvSpPr>
          <p:spPr bwMode="auto">
            <a:xfrm>
              <a:off x="6876256" y="2237703"/>
              <a:ext cx="1110653" cy="1110191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9" name="KSO_Shape"/>
            <p:cNvSpPr/>
            <p:nvPr/>
          </p:nvSpPr>
          <p:spPr bwMode="auto">
            <a:xfrm>
              <a:off x="7251562" y="2499325"/>
              <a:ext cx="360040" cy="488742"/>
            </a:xfrm>
            <a:custGeom>
              <a:avLst/>
              <a:gdLst>
                <a:gd name="T0" fmla="*/ 1224924 w 2376488"/>
                <a:gd name="T1" fmla="*/ 2761395 h 3225800"/>
                <a:gd name="T2" fmla="*/ 1200514 w 2376488"/>
                <a:gd name="T3" fmla="*/ 2844137 h 3225800"/>
                <a:gd name="T4" fmla="*/ 434302 w 2376488"/>
                <a:gd name="T5" fmla="*/ 2840318 h 3225800"/>
                <a:gd name="T6" fmla="*/ 417817 w 2376488"/>
                <a:gd name="T7" fmla="*/ 2755348 h 3225800"/>
                <a:gd name="T8" fmla="*/ 1946947 w 2376488"/>
                <a:gd name="T9" fmla="*/ 2276790 h 3225800"/>
                <a:gd name="T10" fmla="*/ 2007871 w 2376488"/>
                <a:gd name="T11" fmla="*/ 2336867 h 3225800"/>
                <a:gd name="T12" fmla="*/ 1960274 w 2376488"/>
                <a:gd name="T13" fmla="*/ 2408268 h 3225800"/>
                <a:gd name="T14" fmla="*/ 421315 w 2376488"/>
                <a:gd name="T15" fmla="*/ 2381532 h 3225800"/>
                <a:gd name="T16" fmla="*/ 429565 w 2376488"/>
                <a:gd name="T17" fmla="*/ 2296291 h 3225800"/>
                <a:gd name="T18" fmla="*/ 1966620 w 2376488"/>
                <a:gd name="T19" fmla="*/ 1981797 h 3225800"/>
                <a:gd name="T20" fmla="*/ 2006602 w 2376488"/>
                <a:gd name="T21" fmla="*/ 2057463 h 3225800"/>
                <a:gd name="T22" fmla="*/ 1940284 w 2376488"/>
                <a:gd name="T23" fmla="*/ 2111375 h 3225800"/>
                <a:gd name="T24" fmla="*/ 412748 w 2376488"/>
                <a:gd name="T25" fmla="*/ 2064084 h 3225800"/>
                <a:gd name="T26" fmla="*/ 445431 w 2376488"/>
                <a:gd name="T27" fmla="*/ 1984634 h 3225800"/>
                <a:gd name="T28" fmla="*/ 1983438 w 2376488"/>
                <a:gd name="T29" fmla="*/ 1691813 h 3225800"/>
                <a:gd name="T30" fmla="*/ 1999621 w 2376488"/>
                <a:gd name="T31" fmla="*/ 1776110 h 3225800"/>
                <a:gd name="T32" fmla="*/ 464152 w 2376488"/>
                <a:gd name="T33" fmla="*/ 1809766 h 3225800"/>
                <a:gd name="T34" fmla="*/ 409575 w 2376488"/>
                <a:gd name="T35" fmla="*/ 1743712 h 3225800"/>
                <a:gd name="T36" fmla="*/ 464152 w 2376488"/>
                <a:gd name="T37" fmla="*/ 1677973 h 3225800"/>
                <a:gd name="T38" fmla="*/ 839503 w 2376488"/>
                <a:gd name="T39" fmla="*/ 1405929 h 3225800"/>
                <a:gd name="T40" fmla="*/ 831271 w 2376488"/>
                <a:gd name="T41" fmla="*/ 1491484 h 3225800"/>
                <a:gd name="T42" fmla="*/ 445349 w 2376488"/>
                <a:gd name="T43" fmla="*/ 1503122 h 3225800"/>
                <a:gd name="T44" fmla="*/ 412741 w 2376488"/>
                <a:gd name="T45" fmla="*/ 1423858 h 3225800"/>
                <a:gd name="T46" fmla="*/ 1305682 w 2376488"/>
                <a:gd name="T47" fmla="*/ 909637 h 3225800"/>
                <a:gd name="T48" fmla="*/ 1477663 w 2376488"/>
                <a:gd name="T49" fmla="*/ 930614 h 3225800"/>
                <a:gd name="T50" fmla="*/ 1610543 w 2376488"/>
                <a:gd name="T51" fmla="*/ 964305 h 3225800"/>
                <a:gd name="T52" fmla="*/ 1857547 w 2376488"/>
                <a:gd name="T53" fmla="*/ 995452 h 3225800"/>
                <a:gd name="T54" fmla="*/ 1953551 w 2376488"/>
                <a:gd name="T55" fmla="*/ 1129896 h 3225800"/>
                <a:gd name="T56" fmla="*/ 1951644 w 2376488"/>
                <a:gd name="T57" fmla="*/ 1484281 h 3225800"/>
                <a:gd name="T58" fmla="*/ 1772351 w 2376488"/>
                <a:gd name="T59" fmla="*/ 1229696 h 3225800"/>
                <a:gd name="T60" fmla="*/ 1346691 w 2376488"/>
                <a:gd name="T61" fmla="*/ 1512886 h 3225800"/>
                <a:gd name="T62" fmla="*/ 1134337 w 2376488"/>
                <a:gd name="T63" fmla="*/ 1276735 h 3225800"/>
                <a:gd name="T64" fmla="*/ 953455 w 2376488"/>
                <a:gd name="T65" fmla="*/ 1247177 h 3225800"/>
                <a:gd name="T66" fmla="*/ 985244 w 2376488"/>
                <a:gd name="T67" fmla="*/ 1088260 h 3225800"/>
                <a:gd name="T68" fmla="*/ 1137516 w 2376488"/>
                <a:gd name="T69" fmla="*/ 966212 h 3225800"/>
                <a:gd name="T70" fmla="*/ 1523318 w 2376488"/>
                <a:gd name="T71" fmla="*/ 269565 h 3225800"/>
                <a:gd name="T72" fmla="*/ 1643237 w 2376488"/>
                <a:gd name="T73" fmla="*/ 362372 h 3225800"/>
                <a:gd name="T74" fmla="*/ 1694767 w 2376488"/>
                <a:gd name="T75" fmla="*/ 516202 h 3225800"/>
                <a:gd name="T76" fmla="*/ 1720850 w 2376488"/>
                <a:gd name="T77" fmla="*/ 562923 h 3225800"/>
                <a:gd name="T78" fmla="*/ 1679181 w 2376488"/>
                <a:gd name="T79" fmla="*/ 652233 h 3225800"/>
                <a:gd name="T80" fmla="*/ 1618744 w 2376488"/>
                <a:gd name="T81" fmla="*/ 782861 h 3225800"/>
                <a:gd name="T82" fmla="*/ 1514411 w 2376488"/>
                <a:gd name="T83" fmla="*/ 865815 h 3225800"/>
                <a:gd name="T84" fmla="*/ 1382405 w 2376488"/>
                <a:gd name="T85" fmla="*/ 850559 h 3225800"/>
                <a:gd name="T86" fmla="*/ 1291750 w 2376488"/>
                <a:gd name="T87" fmla="*/ 748218 h 3225800"/>
                <a:gd name="T88" fmla="*/ 1240220 w 2376488"/>
                <a:gd name="T89" fmla="*/ 647783 h 3225800"/>
                <a:gd name="T90" fmla="*/ 1206503 w 2376488"/>
                <a:gd name="T91" fmla="*/ 551481 h 3225800"/>
                <a:gd name="T92" fmla="*/ 1239266 w 2376488"/>
                <a:gd name="T93" fmla="*/ 512705 h 3225800"/>
                <a:gd name="T94" fmla="*/ 1288251 w 2376488"/>
                <a:gd name="T95" fmla="*/ 361736 h 3225800"/>
                <a:gd name="T96" fmla="*/ 1408488 w 2376488"/>
                <a:gd name="T97" fmla="*/ 269565 h 3225800"/>
                <a:gd name="T98" fmla="*/ 124794 w 2376488"/>
                <a:gd name="T99" fmla="*/ 3092133 h 3225800"/>
                <a:gd name="T100" fmla="*/ 2233594 w 2376488"/>
                <a:gd name="T101" fmla="*/ 3105468 h 3225800"/>
                <a:gd name="T102" fmla="*/ 2257092 w 2376488"/>
                <a:gd name="T103" fmla="*/ 152400 h 3225800"/>
                <a:gd name="T104" fmla="*/ 2230736 w 2376488"/>
                <a:gd name="T105" fmla="*/ 120015 h 3225800"/>
                <a:gd name="T106" fmla="*/ 2289799 w 2376488"/>
                <a:gd name="T107" fmla="*/ 15557 h 3225800"/>
                <a:gd name="T108" fmla="*/ 2360928 w 2376488"/>
                <a:gd name="T109" fmla="*/ 86677 h 3225800"/>
                <a:gd name="T110" fmla="*/ 2372995 w 2376488"/>
                <a:gd name="T111" fmla="*/ 3104198 h 3225800"/>
                <a:gd name="T112" fmla="*/ 2320918 w 2376488"/>
                <a:gd name="T113" fmla="*/ 3191193 h 3225800"/>
                <a:gd name="T114" fmla="*/ 2224068 w 2376488"/>
                <a:gd name="T115" fmla="*/ 3225800 h 3225800"/>
                <a:gd name="T116" fmla="*/ 61285 w 2376488"/>
                <a:gd name="T117" fmla="*/ 3195638 h 3225800"/>
                <a:gd name="T118" fmla="*/ 5080 w 2376488"/>
                <a:gd name="T119" fmla="*/ 3111818 h 3225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76488" h="3225800">
                  <a:moveTo>
                    <a:pt x="477415" y="2719387"/>
                  </a:moveTo>
                  <a:lnTo>
                    <a:pt x="1162156" y="2719387"/>
                  </a:lnTo>
                  <a:lnTo>
                    <a:pt x="1169130" y="2720024"/>
                  </a:lnTo>
                  <a:lnTo>
                    <a:pt x="1175787" y="2720978"/>
                  </a:lnTo>
                  <a:lnTo>
                    <a:pt x="1182444" y="2722570"/>
                  </a:lnTo>
                  <a:lnTo>
                    <a:pt x="1188468" y="2724797"/>
                  </a:lnTo>
                  <a:lnTo>
                    <a:pt x="1194491" y="2727980"/>
                  </a:lnTo>
                  <a:lnTo>
                    <a:pt x="1200514" y="2731162"/>
                  </a:lnTo>
                  <a:lnTo>
                    <a:pt x="1205269" y="2735299"/>
                  </a:lnTo>
                  <a:lnTo>
                    <a:pt x="1210342" y="2739436"/>
                  </a:lnTo>
                  <a:lnTo>
                    <a:pt x="1214463" y="2744528"/>
                  </a:lnTo>
                  <a:lnTo>
                    <a:pt x="1218584" y="2749938"/>
                  </a:lnTo>
                  <a:lnTo>
                    <a:pt x="1222071" y="2755348"/>
                  </a:lnTo>
                  <a:lnTo>
                    <a:pt x="1224924" y="2761395"/>
                  </a:lnTo>
                  <a:lnTo>
                    <a:pt x="1227143" y="2767442"/>
                  </a:lnTo>
                  <a:lnTo>
                    <a:pt x="1228728" y="2774125"/>
                  </a:lnTo>
                  <a:lnTo>
                    <a:pt x="1229679" y="2780808"/>
                  </a:lnTo>
                  <a:lnTo>
                    <a:pt x="1230313" y="2787809"/>
                  </a:lnTo>
                  <a:lnTo>
                    <a:pt x="1229679" y="2794810"/>
                  </a:lnTo>
                  <a:lnTo>
                    <a:pt x="1228728" y="2801493"/>
                  </a:lnTo>
                  <a:lnTo>
                    <a:pt x="1227143" y="2808176"/>
                  </a:lnTo>
                  <a:lnTo>
                    <a:pt x="1224924" y="2814223"/>
                  </a:lnTo>
                  <a:lnTo>
                    <a:pt x="1222071" y="2820269"/>
                  </a:lnTo>
                  <a:lnTo>
                    <a:pt x="1218584" y="2825679"/>
                  </a:lnTo>
                  <a:lnTo>
                    <a:pt x="1214463" y="2831090"/>
                  </a:lnTo>
                  <a:lnTo>
                    <a:pt x="1210342" y="2836181"/>
                  </a:lnTo>
                  <a:lnTo>
                    <a:pt x="1205269" y="2840318"/>
                  </a:lnTo>
                  <a:lnTo>
                    <a:pt x="1200514" y="2844137"/>
                  </a:lnTo>
                  <a:lnTo>
                    <a:pt x="1194491" y="2847638"/>
                  </a:lnTo>
                  <a:lnTo>
                    <a:pt x="1188468" y="2850820"/>
                  </a:lnTo>
                  <a:lnTo>
                    <a:pt x="1182444" y="2853048"/>
                  </a:lnTo>
                  <a:lnTo>
                    <a:pt x="1175787" y="2854639"/>
                  </a:lnTo>
                  <a:lnTo>
                    <a:pt x="1169130" y="2855594"/>
                  </a:lnTo>
                  <a:lnTo>
                    <a:pt x="1162156" y="2855912"/>
                  </a:lnTo>
                  <a:lnTo>
                    <a:pt x="477415" y="2855912"/>
                  </a:lnTo>
                  <a:lnTo>
                    <a:pt x="470441" y="2855594"/>
                  </a:lnTo>
                  <a:lnTo>
                    <a:pt x="464100" y="2854639"/>
                  </a:lnTo>
                  <a:lnTo>
                    <a:pt x="457126" y="2853048"/>
                  </a:lnTo>
                  <a:lnTo>
                    <a:pt x="451103" y="2850820"/>
                  </a:lnTo>
                  <a:lnTo>
                    <a:pt x="445397" y="2847638"/>
                  </a:lnTo>
                  <a:lnTo>
                    <a:pt x="439374" y="2844137"/>
                  </a:lnTo>
                  <a:lnTo>
                    <a:pt x="434302" y="2840318"/>
                  </a:lnTo>
                  <a:lnTo>
                    <a:pt x="429546" y="2836181"/>
                  </a:lnTo>
                  <a:lnTo>
                    <a:pt x="425108" y="2831090"/>
                  </a:lnTo>
                  <a:lnTo>
                    <a:pt x="421304" y="2825679"/>
                  </a:lnTo>
                  <a:lnTo>
                    <a:pt x="417817" y="2820269"/>
                  </a:lnTo>
                  <a:lnTo>
                    <a:pt x="414964" y="2814223"/>
                  </a:lnTo>
                  <a:lnTo>
                    <a:pt x="412745" y="2808176"/>
                  </a:lnTo>
                  <a:lnTo>
                    <a:pt x="410843" y="2801493"/>
                  </a:lnTo>
                  <a:lnTo>
                    <a:pt x="409575" y="2794810"/>
                  </a:lnTo>
                  <a:lnTo>
                    <a:pt x="409575" y="2787809"/>
                  </a:lnTo>
                  <a:lnTo>
                    <a:pt x="409575" y="2780808"/>
                  </a:lnTo>
                  <a:lnTo>
                    <a:pt x="410843" y="2774125"/>
                  </a:lnTo>
                  <a:lnTo>
                    <a:pt x="412745" y="2767442"/>
                  </a:lnTo>
                  <a:lnTo>
                    <a:pt x="414964" y="2761395"/>
                  </a:lnTo>
                  <a:lnTo>
                    <a:pt x="417817" y="2755348"/>
                  </a:lnTo>
                  <a:lnTo>
                    <a:pt x="421304" y="2749938"/>
                  </a:lnTo>
                  <a:lnTo>
                    <a:pt x="425108" y="2744528"/>
                  </a:lnTo>
                  <a:lnTo>
                    <a:pt x="429546" y="2739436"/>
                  </a:lnTo>
                  <a:lnTo>
                    <a:pt x="434302" y="2735299"/>
                  </a:lnTo>
                  <a:lnTo>
                    <a:pt x="439374" y="2731162"/>
                  </a:lnTo>
                  <a:lnTo>
                    <a:pt x="445397" y="2727980"/>
                  </a:lnTo>
                  <a:lnTo>
                    <a:pt x="451103" y="2724797"/>
                  </a:lnTo>
                  <a:lnTo>
                    <a:pt x="457126" y="2722570"/>
                  </a:lnTo>
                  <a:lnTo>
                    <a:pt x="464100" y="2720978"/>
                  </a:lnTo>
                  <a:lnTo>
                    <a:pt x="470441" y="2720024"/>
                  </a:lnTo>
                  <a:lnTo>
                    <a:pt x="477415" y="2719387"/>
                  </a:lnTo>
                  <a:close/>
                  <a:moveTo>
                    <a:pt x="477479" y="2276475"/>
                  </a:moveTo>
                  <a:lnTo>
                    <a:pt x="1940284" y="2276475"/>
                  </a:lnTo>
                  <a:lnTo>
                    <a:pt x="1946947" y="2276790"/>
                  </a:lnTo>
                  <a:lnTo>
                    <a:pt x="1953928" y="2277733"/>
                  </a:lnTo>
                  <a:lnTo>
                    <a:pt x="1960274" y="2279621"/>
                  </a:lnTo>
                  <a:lnTo>
                    <a:pt x="1966620" y="2281822"/>
                  </a:lnTo>
                  <a:lnTo>
                    <a:pt x="1972649" y="2284339"/>
                  </a:lnTo>
                  <a:lnTo>
                    <a:pt x="1978044" y="2287799"/>
                  </a:lnTo>
                  <a:lnTo>
                    <a:pt x="1983438" y="2291573"/>
                  </a:lnTo>
                  <a:lnTo>
                    <a:pt x="1988197" y="2296291"/>
                  </a:lnTo>
                  <a:lnTo>
                    <a:pt x="1992640" y="2300695"/>
                  </a:lnTo>
                  <a:lnTo>
                    <a:pt x="1996448" y="2306042"/>
                  </a:lnTo>
                  <a:lnTo>
                    <a:pt x="1999621" y="2311704"/>
                  </a:lnTo>
                  <a:lnTo>
                    <a:pt x="2002794" y="2317366"/>
                  </a:lnTo>
                  <a:lnTo>
                    <a:pt x="2005015" y="2323971"/>
                  </a:lnTo>
                  <a:lnTo>
                    <a:pt x="2006602" y="2330262"/>
                  </a:lnTo>
                  <a:lnTo>
                    <a:pt x="2007871" y="2336867"/>
                  </a:lnTo>
                  <a:lnTo>
                    <a:pt x="2008188" y="2343787"/>
                  </a:lnTo>
                  <a:lnTo>
                    <a:pt x="2007871" y="2350707"/>
                  </a:lnTo>
                  <a:lnTo>
                    <a:pt x="2006602" y="2357312"/>
                  </a:lnTo>
                  <a:lnTo>
                    <a:pt x="2005015" y="2363603"/>
                  </a:lnTo>
                  <a:lnTo>
                    <a:pt x="2002794" y="2370208"/>
                  </a:lnTo>
                  <a:lnTo>
                    <a:pt x="1999621" y="2375870"/>
                  </a:lnTo>
                  <a:lnTo>
                    <a:pt x="1996448" y="2381532"/>
                  </a:lnTo>
                  <a:lnTo>
                    <a:pt x="1992640" y="2386879"/>
                  </a:lnTo>
                  <a:lnTo>
                    <a:pt x="1988197" y="2391283"/>
                  </a:lnTo>
                  <a:lnTo>
                    <a:pt x="1983438" y="2395686"/>
                  </a:lnTo>
                  <a:lnTo>
                    <a:pt x="1978044" y="2399775"/>
                  </a:lnTo>
                  <a:lnTo>
                    <a:pt x="1972649" y="2402921"/>
                  </a:lnTo>
                  <a:lnTo>
                    <a:pt x="1966620" y="2406066"/>
                  </a:lnTo>
                  <a:lnTo>
                    <a:pt x="1960274" y="2408268"/>
                  </a:lnTo>
                  <a:lnTo>
                    <a:pt x="1953928" y="2409841"/>
                  </a:lnTo>
                  <a:lnTo>
                    <a:pt x="1946947" y="2411099"/>
                  </a:lnTo>
                  <a:lnTo>
                    <a:pt x="1940284" y="2411413"/>
                  </a:lnTo>
                  <a:lnTo>
                    <a:pt x="477479" y="2411413"/>
                  </a:lnTo>
                  <a:lnTo>
                    <a:pt x="470498" y="2411099"/>
                  </a:lnTo>
                  <a:lnTo>
                    <a:pt x="464152" y="2409841"/>
                  </a:lnTo>
                  <a:lnTo>
                    <a:pt x="457171" y="2408268"/>
                  </a:lnTo>
                  <a:lnTo>
                    <a:pt x="451142" y="2406066"/>
                  </a:lnTo>
                  <a:lnTo>
                    <a:pt x="445431" y="2402921"/>
                  </a:lnTo>
                  <a:lnTo>
                    <a:pt x="439402" y="2399775"/>
                  </a:lnTo>
                  <a:lnTo>
                    <a:pt x="434325" y="2395686"/>
                  </a:lnTo>
                  <a:lnTo>
                    <a:pt x="429565" y="2391283"/>
                  </a:lnTo>
                  <a:lnTo>
                    <a:pt x="425123" y="2386879"/>
                  </a:lnTo>
                  <a:lnTo>
                    <a:pt x="421315" y="2381532"/>
                  </a:lnTo>
                  <a:lnTo>
                    <a:pt x="417825" y="2375870"/>
                  </a:lnTo>
                  <a:lnTo>
                    <a:pt x="414969" y="2370208"/>
                  </a:lnTo>
                  <a:lnTo>
                    <a:pt x="412748" y="2363603"/>
                  </a:lnTo>
                  <a:lnTo>
                    <a:pt x="410844" y="2357312"/>
                  </a:lnTo>
                  <a:lnTo>
                    <a:pt x="409575" y="2350707"/>
                  </a:lnTo>
                  <a:lnTo>
                    <a:pt x="409575" y="2343787"/>
                  </a:lnTo>
                  <a:lnTo>
                    <a:pt x="409575" y="2336867"/>
                  </a:lnTo>
                  <a:lnTo>
                    <a:pt x="410844" y="2330262"/>
                  </a:lnTo>
                  <a:lnTo>
                    <a:pt x="412748" y="2323971"/>
                  </a:lnTo>
                  <a:lnTo>
                    <a:pt x="414969" y="2317366"/>
                  </a:lnTo>
                  <a:lnTo>
                    <a:pt x="417825" y="2311704"/>
                  </a:lnTo>
                  <a:lnTo>
                    <a:pt x="421315" y="2306042"/>
                  </a:lnTo>
                  <a:lnTo>
                    <a:pt x="425123" y="2300695"/>
                  </a:lnTo>
                  <a:lnTo>
                    <a:pt x="429565" y="2296291"/>
                  </a:lnTo>
                  <a:lnTo>
                    <a:pt x="434325" y="2291573"/>
                  </a:lnTo>
                  <a:lnTo>
                    <a:pt x="439402" y="2287799"/>
                  </a:lnTo>
                  <a:lnTo>
                    <a:pt x="445431" y="2284339"/>
                  </a:lnTo>
                  <a:lnTo>
                    <a:pt x="451142" y="2281822"/>
                  </a:lnTo>
                  <a:lnTo>
                    <a:pt x="457171" y="2279621"/>
                  </a:lnTo>
                  <a:lnTo>
                    <a:pt x="464152" y="2277733"/>
                  </a:lnTo>
                  <a:lnTo>
                    <a:pt x="470498" y="2276790"/>
                  </a:lnTo>
                  <a:lnTo>
                    <a:pt x="477479" y="2276475"/>
                  </a:lnTo>
                  <a:close/>
                  <a:moveTo>
                    <a:pt x="477479" y="1976437"/>
                  </a:moveTo>
                  <a:lnTo>
                    <a:pt x="1940284" y="1976437"/>
                  </a:lnTo>
                  <a:lnTo>
                    <a:pt x="1946947" y="1977068"/>
                  </a:lnTo>
                  <a:lnTo>
                    <a:pt x="1953928" y="1977698"/>
                  </a:lnTo>
                  <a:lnTo>
                    <a:pt x="1960274" y="1979590"/>
                  </a:lnTo>
                  <a:lnTo>
                    <a:pt x="1966620" y="1981797"/>
                  </a:lnTo>
                  <a:lnTo>
                    <a:pt x="1972649" y="1984634"/>
                  </a:lnTo>
                  <a:lnTo>
                    <a:pt x="1978044" y="1988102"/>
                  </a:lnTo>
                  <a:lnTo>
                    <a:pt x="1983438" y="1991886"/>
                  </a:lnTo>
                  <a:lnTo>
                    <a:pt x="1988197" y="1996300"/>
                  </a:lnTo>
                  <a:lnTo>
                    <a:pt x="1992640" y="2001029"/>
                  </a:lnTo>
                  <a:lnTo>
                    <a:pt x="1996448" y="2006073"/>
                  </a:lnTo>
                  <a:lnTo>
                    <a:pt x="1999621" y="2011748"/>
                  </a:lnTo>
                  <a:lnTo>
                    <a:pt x="2002794" y="2017738"/>
                  </a:lnTo>
                  <a:lnTo>
                    <a:pt x="2005015" y="2024044"/>
                  </a:lnTo>
                  <a:lnTo>
                    <a:pt x="2006602" y="2030665"/>
                  </a:lnTo>
                  <a:lnTo>
                    <a:pt x="2007871" y="2036970"/>
                  </a:lnTo>
                  <a:lnTo>
                    <a:pt x="2008188" y="2043906"/>
                  </a:lnTo>
                  <a:lnTo>
                    <a:pt x="2007871" y="2051158"/>
                  </a:lnTo>
                  <a:lnTo>
                    <a:pt x="2006602" y="2057463"/>
                  </a:lnTo>
                  <a:lnTo>
                    <a:pt x="2005015" y="2064084"/>
                  </a:lnTo>
                  <a:lnTo>
                    <a:pt x="2002794" y="2070389"/>
                  </a:lnTo>
                  <a:lnTo>
                    <a:pt x="1999621" y="2076064"/>
                  </a:lnTo>
                  <a:lnTo>
                    <a:pt x="1996448" y="2081739"/>
                  </a:lnTo>
                  <a:lnTo>
                    <a:pt x="1992640" y="2087099"/>
                  </a:lnTo>
                  <a:lnTo>
                    <a:pt x="1988197" y="2091513"/>
                  </a:lnTo>
                  <a:lnTo>
                    <a:pt x="1983438" y="2096242"/>
                  </a:lnTo>
                  <a:lnTo>
                    <a:pt x="1978044" y="2100025"/>
                  </a:lnTo>
                  <a:lnTo>
                    <a:pt x="1972649" y="2103493"/>
                  </a:lnTo>
                  <a:lnTo>
                    <a:pt x="1966620" y="2106016"/>
                  </a:lnTo>
                  <a:lnTo>
                    <a:pt x="1960274" y="2108538"/>
                  </a:lnTo>
                  <a:lnTo>
                    <a:pt x="1953928" y="2110429"/>
                  </a:lnTo>
                  <a:lnTo>
                    <a:pt x="1946947" y="2111060"/>
                  </a:lnTo>
                  <a:lnTo>
                    <a:pt x="1940284" y="2111375"/>
                  </a:lnTo>
                  <a:lnTo>
                    <a:pt x="477479" y="2111375"/>
                  </a:lnTo>
                  <a:lnTo>
                    <a:pt x="470498" y="2111060"/>
                  </a:lnTo>
                  <a:lnTo>
                    <a:pt x="464152" y="2110429"/>
                  </a:lnTo>
                  <a:lnTo>
                    <a:pt x="457171" y="2108538"/>
                  </a:lnTo>
                  <a:lnTo>
                    <a:pt x="451142" y="2106016"/>
                  </a:lnTo>
                  <a:lnTo>
                    <a:pt x="445431" y="2103493"/>
                  </a:lnTo>
                  <a:lnTo>
                    <a:pt x="439402" y="2100025"/>
                  </a:lnTo>
                  <a:lnTo>
                    <a:pt x="434325" y="2096242"/>
                  </a:lnTo>
                  <a:lnTo>
                    <a:pt x="429565" y="2091513"/>
                  </a:lnTo>
                  <a:lnTo>
                    <a:pt x="425123" y="2087099"/>
                  </a:lnTo>
                  <a:lnTo>
                    <a:pt x="421315" y="2081739"/>
                  </a:lnTo>
                  <a:lnTo>
                    <a:pt x="417825" y="2076064"/>
                  </a:lnTo>
                  <a:lnTo>
                    <a:pt x="414969" y="2070389"/>
                  </a:lnTo>
                  <a:lnTo>
                    <a:pt x="412748" y="2064084"/>
                  </a:lnTo>
                  <a:lnTo>
                    <a:pt x="410844" y="2057463"/>
                  </a:lnTo>
                  <a:lnTo>
                    <a:pt x="409575" y="2051158"/>
                  </a:lnTo>
                  <a:lnTo>
                    <a:pt x="409575" y="2043906"/>
                  </a:lnTo>
                  <a:lnTo>
                    <a:pt x="409575" y="2036970"/>
                  </a:lnTo>
                  <a:lnTo>
                    <a:pt x="410844" y="2030665"/>
                  </a:lnTo>
                  <a:lnTo>
                    <a:pt x="412748" y="2024044"/>
                  </a:lnTo>
                  <a:lnTo>
                    <a:pt x="414969" y="2017738"/>
                  </a:lnTo>
                  <a:lnTo>
                    <a:pt x="417825" y="2011748"/>
                  </a:lnTo>
                  <a:lnTo>
                    <a:pt x="421315" y="2006073"/>
                  </a:lnTo>
                  <a:lnTo>
                    <a:pt x="425123" y="2001029"/>
                  </a:lnTo>
                  <a:lnTo>
                    <a:pt x="429565" y="1996300"/>
                  </a:lnTo>
                  <a:lnTo>
                    <a:pt x="434325" y="1991886"/>
                  </a:lnTo>
                  <a:lnTo>
                    <a:pt x="439402" y="1988102"/>
                  </a:lnTo>
                  <a:lnTo>
                    <a:pt x="445431" y="1984634"/>
                  </a:lnTo>
                  <a:lnTo>
                    <a:pt x="451142" y="1981797"/>
                  </a:lnTo>
                  <a:lnTo>
                    <a:pt x="457171" y="1979590"/>
                  </a:lnTo>
                  <a:lnTo>
                    <a:pt x="464152" y="1977698"/>
                  </a:lnTo>
                  <a:lnTo>
                    <a:pt x="470498" y="1977068"/>
                  </a:lnTo>
                  <a:lnTo>
                    <a:pt x="477479" y="1976437"/>
                  </a:lnTo>
                  <a:close/>
                  <a:moveTo>
                    <a:pt x="477479" y="1676400"/>
                  </a:moveTo>
                  <a:lnTo>
                    <a:pt x="1940284" y="1676400"/>
                  </a:lnTo>
                  <a:lnTo>
                    <a:pt x="1946947" y="1676715"/>
                  </a:lnTo>
                  <a:lnTo>
                    <a:pt x="1953928" y="1677973"/>
                  </a:lnTo>
                  <a:lnTo>
                    <a:pt x="1960274" y="1679231"/>
                  </a:lnTo>
                  <a:lnTo>
                    <a:pt x="1966620" y="1681747"/>
                  </a:lnTo>
                  <a:lnTo>
                    <a:pt x="1972649" y="1684578"/>
                  </a:lnTo>
                  <a:lnTo>
                    <a:pt x="1978044" y="1688038"/>
                  </a:lnTo>
                  <a:lnTo>
                    <a:pt x="1983438" y="1691813"/>
                  </a:lnTo>
                  <a:lnTo>
                    <a:pt x="1988197" y="1695902"/>
                  </a:lnTo>
                  <a:lnTo>
                    <a:pt x="1992640" y="1700934"/>
                  </a:lnTo>
                  <a:lnTo>
                    <a:pt x="1996448" y="1706282"/>
                  </a:lnTo>
                  <a:lnTo>
                    <a:pt x="1999621" y="1711629"/>
                  </a:lnTo>
                  <a:lnTo>
                    <a:pt x="2002794" y="1717605"/>
                  </a:lnTo>
                  <a:lnTo>
                    <a:pt x="2005015" y="1723581"/>
                  </a:lnTo>
                  <a:lnTo>
                    <a:pt x="2006602" y="1730187"/>
                  </a:lnTo>
                  <a:lnTo>
                    <a:pt x="2007871" y="1736792"/>
                  </a:lnTo>
                  <a:lnTo>
                    <a:pt x="2008188" y="1743712"/>
                  </a:lnTo>
                  <a:lnTo>
                    <a:pt x="2007871" y="1750632"/>
                  </a:lnTo>
                  <a:lnTo>
                    <a:pt x="2006602" y="1757552"/>
                  </a:lnTo>
                  <a:lnTo>
                    <a:pt x="2005015" y="1763843"/>
                  </a:lnTo>
                  <a:lnTo>
                    <a:pt x="2002794" y="1769819"/>
                  </a:lnTo>
                  <a:lnTo>
                    <a:pt x="1999621" y="1776110"/>
                  </a:lnTo>
                  <a:lnTo>
                    <a:pt x="1996448" y="1781771"/>
                  </a:lnTo>
                  <a:lnTo>
                    <a:pt x="1992640" y="1786490"/>
                  </a:lnTo>
                  <a:lnTo>
                    <a:pt x="1988197" y="1791522"/>
                  </a:lnTo>
                  <a:lnTo>
                    <a:pt x="1983438" y="1795611"/>
                  </a:lnTo>
                  <a:lnTo>
                    <a:pt x="1978044" y="1799700"/>
                  </a:lnTo>
                  <a:lnTo>
                    <a:pt x="1972649" y="1803160"/>
                  </a:lnTo>
                  <a:lnTo>
                    <a:pt x="1966620" y="1805991"/>
                  </a:lnTo>
                  <a:lnTo>
                    <a:pt x="1960274" y="1808193"/>
                  </a:lnTo>
                  <a:lnTo>
                    <a:pt x="1953928" y="1809766"/>
                  </a:lnTo>
                  <a:lnTo>
                    <a:pt x="1946947" y="1810709"/>
                  </a:lnTo>
                  <a:lnTo>
                    <a:pt x="1940284" y="1811338"/>
                  </a:lnTo>
                  <a:lnTo>
                    <a:pt x="477479" y="1811338"/>
                  </a:lnTo>
                  <a:lnTo>
                    <a:pt x="470498" y="1810709"/>
                  </a:lnTo>
                  <a:lnTo>
                    <a:pt x="464152" y="1809766"/>
                  </a:lnTo>
                  <a:lnTo>
                    <a:pt x="457171" y="1808193"/>
                  </a:lnTo>
                  <a:lnTo>
                    <a:pt x="451142" y="1805991"/>
                  </a:lnTo>
                  <a:lnTo>
                    <a:pt x="445431" y="1803160"/>
                  </a:lnTo>
                  <a:lnTo>
                    <a:pt x="439402" y="1799700"/>
                  </a:lnTo>
                  <a:lnTo>
                    <a:pt x="434325" y="1795611"/>
                  </a:lnTo>
                  <a:lnTo>
                    <a:pt x="429565" y="1791522"/>
                  </a:lnTo>
                  <a:lnTo>
                    <a:pt x="425123" y="1786490"/>
                  </a:lnTo>
                  <a:lnTo>
                    <a:pt x="421315" y="1781771"/>
                  </a:lnTo>
                  <a:lnTo>
                    <a:pt x="417825" y="1776110"/>
                  </a:lnTo>
                  <a:lnTo>
                    <a:pt x="414969" y="1769819"/>
                  </a:lnTo>
                  <a:lnTo>
                    <a:pt x="412748" y="1763843"/>
                  </a:lnTo>
                  <a:lnTo>
                    <a:pt x="410844" y="1757552"/>
                  </a:lnTo>
                  <a:lnTo>
                    <a:pt x="409575" y="1750632"/>
                  </a:lnTo>
                  <a:lnTo>
                    <a:pt x="409575" y="1743712"/>
                  </a:lnTo>
                  <a:lnTo>
                    <a:pt x="409575" y="1736792"/>
                  </a:lnTo>
                  <a:lnTo>
                    <a:pt x="410844" y="1730187"/>
                  </a:lnTo>
                  <a:lnTo>
                    <a:pt x="412748" y="1723581"/>
                  </a:lnTo>
                  <a:lnTo>
                    <a:pt x="414969" y="1717605"/>
                  </a:lnTo>
                  <a:lnTo>
                    <a:pt x="417825" y="1711629"/>
                  </a:lnTo>
                  <a:lnTo>
                    <a:pt x="421315" y="1706282"/>
                  </a:lnTo>
                  <a:lnTo>
                    <a:pt x="425123" y="1700934"/>
                  </a:lnTo>
                  <a:lnTo>
                    <a:pt x="429565" y="1695902"/>
                  </a:lnTo>
                  <a:lnTo>
                    <a:pt x="434325" y="1691813"/>
                  </a:lnTo>
                  <a:lnTo>
                    <a:pt x="439402" y="1688038"/>
                  </a:lnTo>
                  <a:lnTo>
                    <a:pt x="445431" y="1684578"/>
                  </a:lnTo>
                  <a:lnTo>
                    <a:pt x="451142" y="1681747"/>
                  </a:lnTo>
                  <a:lnTo>
                    <a:pt x="457171" y="1679231"/>
                  </a:lnTo>
                  <a:lnTo>
                    <a:pt x="464152" y="1677973"/>
                  </a:lnTo>
                  <a:lnTo>
                    <a:pt x="470498" y="1676715"/>
                  </a:lnTo>
                  <a:lnTo>
                    <a:pt x="477479" y="1676400"/>
                  </a:lnTo>
                  <a:close/>
                  <a:moveTo>
                    <a:pt x="477325" y="1376362"/>
                  </a:moveTo>
                  <a:lnTo>
                    <a:pt x="783466" y="1376362"/>
                  </a:lnTo>
                  <a:lnTo>
                    <a:pt x="790431" y="1376677"/>
                  </a:lnTo>
                  <a:lnTo>
                    <a:pt x="796763" y="1377935"/>
                  </a:lnTo>
                  <a:lnTo>
                    <a:pt x="803411" y="1379508"/>
                  </a:lnTo>
                  <a:lnTo>
                    <a:pt x="809743" y="1381709"/>
                  </a:lnTo>
                  <a:lnTo>
                    <a:pt x="815442" y="1384226"/>
                  </a:lnTo>
                  <a:lnTo>
                    <a:pt x="821457" y="1387686"/>
                  </a:lnTo>
                  <a:lnTo>
                    <a:pt x="826522" y="1392089"/>
                  </a:lnTo>
                  <a:lnTo>
                    <a:pt x="831271" y="1396178"/>
                  </a:lnTo>
                  <a:lnTo>
                    <a:pt x="835703" y="1401211"/>
                  </a:lnTo>
                  <a:lnTo>
                    <a:pt x="839503" y="1405929"/>
                  </a:lnTo>
                  <a:lnTo>
                    <a:pt x="842985" y="1411591"/>
                  </a:lnTo>
                  <a:lnTo>
                    <a:pt x="845834" y="1417882"/>
                  </a:lnTo>
                  <a:lnTo>
                    <a:pt x="848050" y="1423858"/>
                  </a:lnTo>
                  <a:lnTo>
                    <a:pt x="849950" y="1430149"/>
                  </a:lnTo>
                  <a:lnTo>
                    <a:pt x="850583" y="1437069"/>
                  </a:lnTo>
                  <a:lnTo>
                    <a:pt x="850900" y="1443989"/>
                  </a:lnTo>
                  <a:lnTo>
                    <a:pt x="850583" y="1450594"/>
                  </a:lnTo>
                  <a:lnTo>
                    <a:pt x="849950" y="1457514"/>
                  </a:lnTo>
                  <a:lnTo>
                    <a:pt x="848050" y="1463805"/>
                  </a:lnTo>
                  <a:lnTo>
                    <a:pt x="845834" y="1470095"/>
                  </a:lnTo>
                  <a:lnTo>
                    <a:pt x="842985" y="1476072"/>
                  </a:lnTo>
                  <a:lnTo>
                    <a:pt x="839503" y="1481419"/>
                  </a:lnTo>
                  <a:lnTo>
                    <a:pt x="835703" y="1486766"/>
                  </a:lnTo>
                  <a:lnTo>
                    <a:pt x="831271" y="1491484"/>
                  </a:lnTo>
                  <a:lnTo>
                    <a:pt x="826522" y="1495888"/>
                  </a:lnTo>
                  <a:lnTo>
                    <a:pt x="821457" y="1499662"/>
                  </a:lnTo>
                  <a:lnTo>
                    <a:pt x="815442" y="1503122"/>
                  </a:lnTo>
                  <a:lnTo>
                    <a:pt x="809743" y="1505953"/>
                  </a:lnTo>
                  <a:lnTo>
                    <a:pt x="803411" y="1508155"/>
                  </a:lnTo>
                  <a:lnTo>
                    <a:pt x="796763" y="1509728"/>
                  </a:lnTo>
                  <a:lnTo>
                    <a:pt x="790431" y="1510986"/>
                  </a:lnTo>
                  <a:lnTo>
                    <a:pt x="783466" y="1511300"/>
                  </a:lnTo>
                  <a:lnTo>
                    <a:pt x="477325" y="1511300"/>
                  </a:lnTo>
                  <a:lnTo>
                    <a:pt x="470360" y="1510986"/>
                  </a:lnTo>
                  <a:lnTo>
                    <a:pt x="464028" y="1509728"/>
                  </a:lnTo>
                  <a:lnTo>
                    <a:pt x="457063" y="1508155"/>
                  </a:lnTo>
                  <a:lnTo>
                    <a:pt x="451048" y="1505953"/>
                  </a:lnTo>
                  <a:lnTo>
                    <a:pt x="445349" y="1503122"/>
                  </a:lnTo>
                  <a:lnTo>
                    <a:pt x="439334" y="1499662"/>
                  </a:lnTo>
                  <a:lnTo>
                    <a:pt x="434269" y="1495888"/>
                  </a:lnTo>
                  <a:lnTo>
                    <a:pt x="429520" y="1491484"/>
                  </a:lnTo>
                  <a:lnTo>
                    <a:pt x="425088" y="1486766"/>
                  </a:lnTo>
                  <a:lnTo>
                    <a:pt x="421289" y="1481419"/>
                  </a:lnTo>
                  <a:lnTo>
                    <a:pt x="417806" y="1476072"/>
                  </a:lnTo>
                  <a:lnTo>
                    <a:pt x="414957" y="1470095"/>
                  </a:lnTo>
                  <a:lnTo>
                    <a:pt x="412741" y="1463805"/>
                  </a:lnTo>
                  <a:lnTo>
                    <a:pt x="410841" y="1457514"/>
                  </a:lnTo>
                  <a:lnTo>
                    <a:pt x="409575" y="1450594"/>
                  </a:lnTo>
                  <a:lnTo>
                    <a:pt x="409575" y="1443989"/>
                  </a:lnTo>
                  <a:lnTo>
                    <a:pt x="409575" y="1437069"/>
                  </a:lnTo>
                  <a:lnTo>
                    <a:pt x="410841" y="1430149"/>
                  </a:lnTo>
                  <a:lnTo>
                    <a:pt x="412741" y="1423858"/>
                  </a:lnTo>
                  <a:lnTo>
                    <a:pt x="414957" y="1417882"/>
                  </a:lnTo>
                  <a:lnTo>
                    <a:pt x="417806" y="1411591"/>
                  </a:lnTo>
                  <a:lnTo>
                    <a:pt x="421289" y="1405929"/>
                  </a:lnTo>
                  <a:lnTo>
                    <a:pt x="425088" y="1401211"/>
                  </a:lnTo>
                  <a:lnTo>
                    <a:pt x="429520" y="1396178"/>
                  </a:lnTo>
                  <a:lnTo>
                    <a:pt x="434269" y="1392089"/>
                  </a:lnTo>
                  <a:lnTo>
                    <a:pt x="439334" y="1387686"/>
                  </a:lnTo>
                  <a:lnTo>
                    <a:pt x="445349" y="1384226"/>
                  </a:lnTo>
                  <a:lnTo>
                    <a:pt x="451048" y="1381709"/>
                  </a:lnTo>
                  <a:lnTo>
                    <a:pt x="457063" y="1379508"/>
                  </a:lnTo>
                  <a:lnTo>
                    <a:pt x="464028" y="1377935"/>
                  </a:lnTo>
                  <a:lnTo>
                    <a:pt x="470360" y="1376677"/>
                  </a:lnTo>
                  <a:lnTo>
                    <a:pt x="477325" y="1376362"/>
                  </a:lnTo>
                  <a:close/>
                  <a:moveTo>
                    <a:pt x="1305682" y="909637"/>
                  </a:moveTo>
                  <a:lnTo>
                    <a:pt x="1307590" y="922668"/>
                  </a:lnTo>
                  <a:lnTo>
                    <a:pt x="1310451" y="941103"/>
                  </a:lnTo>
                  <a:lnTo>
                    <a:pt x="1314901" y="964305"/>
                  </a:lnTo>
                  <a:lnTo>
                    <a:pt x="1319987" y="991956"/>
                  </a:lnTo>
                  <a:lnTo>
                    <a:pt x="1333021" y="1054252"/>
                  </a:lnTo>
                  <a:lnTo>
                    <a:pt x="1347644" y="1121315"/>
                  </a:lnTo>
                  <a:lnTo>
                    <a:pt x="1374665" y="1241138"/>
                  </a:lnTo>
                  <a:lnTo>
                    <a:pt x="1386427" y="1293898"/>
                  </a:lnTo>
                  <a:lnTo>
                    <a:pt x="1430933" y="1032957"/>
                  </a:lnTo>
                  <a:lnTo>
                    <a:pt x="1404865" y="971297"/>
                  </a:lnTo>
                  <a:lnTo>
                    <a:pt x="1447781" y="930614"/>
                  </a:lnTo>
                  <a:lnTo>
                    <a:pt x="1461133" y="930614"/>
                  </a:lnTo>
                  <a:lnTo>
                    <a:pt x="1463994" y="930614"/>
                  </a:lnTo>
                  <a:lnTo>
                    <a:pt x="1477663" y="930614"/>
                  </a:lnTo>
                  <a:lnTo>
                    <a:pt x="1520897" y="971297"/>
                  </a:lnTo>
                  <a:lnTo>
                    <a:pt x="1506909" y="1001809"/>
                  </a:lnTo>
                  <a:lnTo>
                    <a:pt x="1498326" y="1023422"/>
                  </a:lnTo>
                  <a:lnTo>
                    <a:pt x="1495147" y="1030096"/>
                  </a:lnTo>
                  <a:lnTo>
                    <a:pt x="1494512" y="1032957"/>
                  </a:lnTo>
                  <a:lnTo>
                    <a:pt x="1496419" y="1044399"/>
                  </a:lnTo>
                  <a:lnTo>
                    <a:pt x="1501823" y="1073957"/>
                  </a:lnTo>
                  <a:lnTo>
                    <a:pt x="1517082" y="1163904"/>
                  </a:lnTo>
                  <a:lnTo>
                    <a:pt x="1538699" y="1293898"/>
                  </a:lnTo>
                  <a:lnTo>
                    <a:pt x="1551097" y="1241138"/>
                  </a:lnTo>
                  <a:lnTo>
                    <a:pt x="1577482" y="1121315"/>
                  </a:lnTo>
                  <a:lnTo>
                    <a:pt x="1592105" y="1054252"/>
                  </a:lnTo>
                  <a:lnTo>
                    <a:pt x="1605139" y="991956"/>
                  </a:lnTo>
                  <a:lnTo>
                    <a:pt x="1610543" y="964305"/>
                  </a:lnTo>
                  <a:lnTo>
                    <a:pt x="1614676" y="941103"/>
                  </a:lnTo>
                  <a:lnTo>
                    <a:pt x="1618172" y="922668"/>
                  </a:lnTo>
                  <a:lnTo>
                    <a:pt x="1619762" y="909637"/>
                  </a:lnTo>
                  <a:lnTo>
                    <a:pt x="1622623" y="910273"/>
                  </a:lnTo>
                  <a:lnTo>
                    <a:pt x="1627074" y="911544"/>
                  </a:lnTo>
                  <a:lnTo>
                    <a:pt x="1650280" y="918854"/>
                  </a:lnTo>
                  <a:lnTo>
                    <a:pt x="1679844" y="928389"/>
                  </a:lnTo>
                  <a:lnTo>
                    <a:pt x="1713859" y="939831"/>
                  </a:lnTo>
                  <a:lnTo>
                    <a:pt x="1750099" y="952545"/>
                  </a:lnTo>
                  <a:lnTo>
                    <a:pt x="1787928" y="966212"/>
                  </a:lnTo>
                  <a:lnTo>
                    <a:pt x="1806048" y="973522"/>
                  </a:lnTo>
                  <a:lnTo>
                    <a:pt x="1824168" y="980832"/>
                  </a:lnTo>
                  <a:lnTo>
                    <a:pt x="1841334" y="988142"/>
                  </a:lnTo>
                  <a:lnTo>
                    <a:pt x="1857547" y="995452"/>
                  </a:lnTo>
                  <a:lnTo>
                    <a:pt x="1872806" y="1002763"/>
                  </a:lnTo>
                  <a:lnTo>
                    <a:pt x="1886475" y="1009755"/>
                  </a:lnTo>
                  <a:lnTo>
                    <a:pt x="1896966" y="1020561"/>
                  </a:lnTo>
                  <a:lnTo>
                    <a:pt x="1902688" y="1027236"/>
                  </a:lnTo>
                  <a:lnTo>
                    <a:pt x="1908728" y="1034546"/>
                  </a:lnTo>
                  <a:lnTo>
                    <a:pt x="1915086" y="1042810"/>
                  </a:lnTo>
                  <a:lnTo>
                    <a:pt x="1921126" y="1052027"/>
                  </a:lnTo>
                  <a:lnTo>
                    <a:pt x="1927484" y="1062833"/>
                  </a:lnTo>
                  <a:lnTo>
                    <a:pt x="1933842" y="1074593"/>
                  </a:lnTo>
                  <a:lnTo>
                    <a:pt x="1939882" y="1088260"/>
                  </a:lnTo>
                  <a:lnTo>
                    <a:pt x="1945604" y="1103198"/>
                  </a:lnTo>
                  <a:lnTo>
                    <a:pt x="1948147" y="1111780"/>
                  </a:lnTo>
                  <a:lnTo>
                    <a:pt x="1951008" y="1120679"/>
                  </a:lnTo>
                  <a:lnTo>
                    <a:pt x="1953551" y="1129896"/>
                  </a:lnTo>
                  <a:lnTo>
                    <a:pt x="1956412" y="1139431"/>
                  </a:lnTo>
                  <a:lnTo>
                    <a:pt x="1958637" y="1149602"/>
                  </a:lnTo>
                  <a:lnTo>
                    <a:pt x="1960863" y="1160408"/>
                  </a:lnTo>
                  <a:lnTo>
                    <a:pt x="1963088" y="1171532"/>
                  </a:lnTo>
                  <a:lnTo>
                    <a:pt x="1964995" y="1183292"/>
                  </a:lnTo>
                  <a:lnTo>
                    <a:pt x="1966903" y="1195688"/>
                  </a:lnTo>
                  <a:lnTo>
                    <a:pt x="1968492" y="1208719"/>
                  </a:lnTo>
                  <a:lnTo>
                    <a:pt x="1970082" y="1222386"/>
                  </a:lnTo>
                  <a:lnTo>
                    <a:pt x="1971353" y="1236688"/>
                  </a:lnTo>
                  <a:lnTo>
                    <a:pt x="1971989" y="1247177"/>
                  </a:lnTo>
                  <a:lnTo>
                    <a:pt x="1972307" y="1266883"/>
                  </a:lnTo>
                  <a:lnTo>
                    <a:pt x="1973260" y="1326953"/>
                  </a:lnTo>
                  <a:lnTo>
                    <a:pt x="1974850" y="1481738"/>
                  </a:lnTo>
                  <a:lnTo>
                    <a:pt x="1951644" y="1484281"/>
                  </a:lnTo>
                  <a:lnTo>
                    <a:pt x="1929073" y="1487459"/>
                  </a:lnTo>
                  <a:lnTo>
                    <a:pt x="1906503" y="1489684"/>
                  </a:lnTo>
                  <a:lnTo>
                    <a:pt x="1883614" y="1491909"/>
                  </a:lnTo>
                  <a:lnTo>
                    <a:pt x="1836884" y="1495723"/>
                  </a:lnTo>
                  <a:lnTo>
                    <a:pt x="1786974" y="1499537"/>
                  </a:lnTo>
                  <a:lnTo>
                    <a:pt x="1786339" y="1378760"/>
                  </a:lnTo>
                  <a:lnTo>
                    <a:pt x="1786339" y="1291991"/>
                  </a:lnTo>
                  <a:lnTo>
                    <a:pt x="1786021" y="1285953"/>
                  </a:lnTo>
                  <a:lnTo>
                    <a:pt x="1785385" y="1279914"/>
                  </a:lnTo>
                  <a:lnTo>
                    <a:pt x="1784431" y="1268472"/>
                  </a:lnTo>
                  <a:lnTo>
                    <a:pt x="1782524" y="1257665"/>
                  </a:lnTo>
                  <a:lnTo>
                    <a:pt x="1779663" y="1247813"/>
                  </a:lnTo>
                  <a:lnTo>
                    <a:pt x="1776166" y="1238595"/>
                  </a:lnTo>
                  <a:lnTo>
                    <a:pt x="1772351" y="1229696"/>
                  </a:lnTo>
                  <a:lnTo>
                    <a:pt x="1768536" y="1221115"/>
                  </a:lnTo>
                  <a:lnTo>
                    <a:pt x="1764404" y="1213486"/>
                  </a:lnTo>
                  <a:lnTo>
                    <a:pt x="1764404" y="1504622"/>
                  </a:lnTo>
                  <a:lnTo>
                    <a:pt x="1729118" y="1506847"/>
                  </a:lnTo>
                  <a:lnTo>
                    <a:pt x="1692878" y="1508754"/>
                  </a:lnTo>
                  <a:lnTo>
                    <a:pt x="1655366" y="1510343"/>
                  </a:lnTo>
                  <a:lnTo>
                    <a:pt x="1616583" y="1511933"/>
                  </a:lnTo>
                  <a:lnTo>
                    <a:pt x="1577800" y="1512886"/>
                  </a:lnTo>
                  <a:lnTo>
                    <a:pt x="1538699" y="1513840"/>
                  </a:lnTo>
                  <a:lnTo>
                    <a:pt x="1500552" y="1514157"/>
                  </a:lnTo>
                  <a:lnTo>
                    <a:pt x="1462722" y="1514475"/>
                  </a:lnTo>
                  <a:lnTo>
                    <a:pt x="1424575" y="1514157"/>
                  </a:lnTo>
                  <a:lnTo>
                    <a:pt x="1386110" y="1513840"/>
                  </a:lnTo>
                  <a:lnTo>
                    <a:pt x="1346691" y="1512886"/>
                  </a:lnTo>
                  <a:lnTo>
                    <a:pt x="1307590" y="1511933"/>
                  </a:lnTo>
                  <a:lnTo>
                    <a:pt x="1268489" y="1510343"/>
                  </a:lnTo>
                  <a:lnTo>
                    <a:pt x="1230659" y="1508754"/>
                  </a:lnTo>
                  <a:lnTo>
                    <a:pt x="1193783" y="1506847"/>
                  </a:lnTo>
                  <a:lnTo>
                    <a:pt x="1158815" y="1504622"/>
                  </a:lnTo>
                  <a:lnTo>
                    <a:pt x="1158815" y="1213486"/>
                  </a:lnTo>
                  <a:lnTo>
                    <a:pt x="1155000" y="1222068"/>
                  </a:lnTo>
                  <a:lnTo>
                    <a:pt x="1150867" y="1230967"/>
                  </a:lnTo>
                  <a:lnTo>
                    <a:pt x="1146735" y="1240185"/>
                  </a:lnTo>
                  <a:lnTo>
                    <a:pt x="1142284" y="1250037"/>
                  </a:lnTo>
                  <a:lnTo>
                    <a:pt x="1138469" y="1260208"/>
                  </a:lnTo>
                  <a:lnTo>
                    <a:pt x="1137198" y="1265611"/>
                  </a:lnTo>
                  <a:lnTo>
                    <a:pt x="1135608" y="1271014"/>
                  </a:lnTo>
                  <a:lnTo>
                    <a:pt x="1134337" y="1276735"/>
                  </a:lnTo>
                  <a:lnTo>
                    <a:pt x="1133701" y="1282774"/>
                  </a:lnTo>
                  <a:lnTo>
                    <a:pt x="1133065" y="1289131"/>
                  </a:lnTo>
                  <a:lnTo>
                    <a:pt x="1132747" y="1295170"/>
                  </a:lnTo>
                  <a:lnTo>
                    <a:pt x="1132429" y="1381303"/>
                  </a:lnTo>
                  <a:lnTo>
                    <a:pt x="1131794" y="1502715"/>
                  </a:lnTo>
                  <a:lnTo>
                    <a:pt x="1106680" y="1500808"/>
                  </a:lnTo>
                  <a:lnTo>
                    <a:pt x="1083156" y="1498584"/>
                  </a:lnTo>
                  <a:lnTo>
                    <a:pt x="1060585" y="1495723"/>
                  </a:lnTo>
                  <a:lnTo>
                    <a:pt x="1038651" y="1493180"/>
                  </a:lnTo>
                  <a:lnTo>
                    <a:pt x="995417" y="1487777"/>
                  </a:lnTo>
                  <a:lnTo>
                    <a:pt x="950912" y="1481738"/>
                  </a:lnTo>
                  <a:lnTo>
                    <a:pt x="952183" y="1326953"/>
                  </a:lnTo>
                  <a:lnTo>
                    <a:pt x="952819" y="1266883"/>
                  </a:lnTo>
                  <a:lnTo>
                    <a:pt x="953455" y="1247177"/>
                  </a:lnTo>
                  <a:lnTo>
                    <a:pt x="954091" y="1236688"/>
                  </a:lnTo>
                  <a:lnTo>
                    <a:pt x="955044" y="1222386"/>
                  </a:lnTo>
                  <a:lnTo>
                    <a:pt x="956634" y="1208719"/>
                  </a:lnTo>
                  <a:lnTo>
                    <a:pt x="958223" y="1195688"/>
                  </a:lnTo>
                  <a:lnTo>
                    <a:pt x="960131" y="1183292"/>
                  </a:lnTo>
                  <a:lnTo>
                    <a:pt x="962038" y="1171532"/>
                  </a:lnTo>
                  <a:lnTo>
                    <a:pt x="964263" y="1160408"/>
                  </a:lnTo>
                  <a:lnTo>
                    <a:pt x="966489" y="1149602"/>
                  </a:lnTo>
                  <a:lnTo>
                    <a:pt x="969032" y="1139431"/>
                  </a:lnTo>
                  <a:lnTo>
                    <a:pt x="971575" y="1129896"/>
                  </a:lnTo>
                  <a:lnTo>
                    <a:pt x="974118" y="1120679"/>
                  </a:lnTo>
                  <a:lnTo>
                    <a:pt x="976979" y="1111780"/>
                  </a:lnTo>
                  <a:lnTo>
                    <a:pt x="979522" y="1103198"/>
                  </a:lnTo>
                  <a:lnTo>
                    <a:pt x="985244" y="1088260"/>
                  </a:lnTo>
                  <a:lnTo>
                    <a:pt x="991602" y="1074593"/>
                  </a:lnTo>
                  <a:lnTo>
                    <a:pt x="997960" y="1062833"/>
                  </a:lnTo>
                  <a:lnTo>
                    <a:pt x="1004000" y="1052027"/>
                  </a:lnTo>
                  <a:lnTo>
                    <a:pt x="1010358" y="1042810"/>
                  </a:lnTo>
                  <a:lnTo>
                    <a:pt x="1016398" y="1034546"/>
                  </a:lnTo>
                  <a:lnTo>
                    <a:pt x="1022438" y="1027236"/>
                  </a:lnTo>
                  <a:lnTo>
                    <a:pt x="1028160" y="1020561"/>
                  </a:lnTo>
                  <a:lnTo>
                    <a:pt x="1038651" y="1009755"/>
                  </a:lnTo>
                  <a:lnTo>
                    <a:pt x="1052320" y="1002763"/>
                  </a:lnTo>
                  <a:lnTo>
                    <a:pt x="1067261" y="995452"/>
                  </a:lnTo>
                  <a:lnTo>
                    <a:pt x="1083792" y="988142"/>
                  </a:lnTo>
                  <a:lnTo>
                    <a:pt x="1100958" y="980832"/>
                  </a:lnTo>
                  <a:lnTo>
                    <a:pt x="1119078" y="973522"/>
                  </a:lnTo>
                  <a:lnTo>
                    <a:pt x="1137516" y="966212"/>
                  </a:lnTo>
                  <a:lnTo>
                    <a:pt x="1174709" y="952545"/>
                  </a:lnTo>
                  <a:lnTo>
                    <a:pt x="1211268" y="939831"/>
                  </a:lnTo>
                  <a:lnTo>
                    <a:pt x="1245282" y="928389"/>
                  </a:lnTo>
                  <a:lnTo>
                    <a:pt x="1274847" y="918854"/>
                  </a:lnTo>
                  <a:lnTo>
                    <a:pt x="1298371" y="911544"/>
                  </a:lnTo>
                  <a:lnTo>
                    <a:pt x="1302821" y="910273"/>
                  </a:lnTo>
                  <a:lnTo>
                    <a:pt x="1305682" y="909637"/>
                  </a:lnTo>
                  <a:close/>
                  <a:moveTo>
                    <a:pt x="1453656" y="261937"/>
                  </a:moveTo>
                  <a:lnTo>
                    <a:pt x="1465744" y="261937"/>
                  </a:lnTo>
                  <a:lnTo>
                    <a:pt x="1477831" y="261937"/>
                  </a:lnTo>
                  <a:lnTo>
                    <a:pt x="1489600" y="263208"/>
                  </a:lnTo>
                  <a:lnTo>
                    <a:pt x="1501052" y="264798"/>
                  </a:lnTo>
                  <a:lnTo>
                    <a:pt x="1512185" y="267022"/>
                  </a:lnTo>
                  <a:lnTo>
                    <a:pt x="1523318" y="269565"/>
                  </a:lnTo>
                  <a:lnTo>
                    <a:pt x="1534133" y="273061"/>
                  </a:lnTo>
                  <a:lnTo>
                    <a:pt x="1544311" y="276875"/>
                  </a:lnTo>
                  <a:lnTo>
                    <a:pt x="1554490" y="281643"/>
                  </a:lnTo>
                  <a:lnTo>
                    <a:pt x="1564033" y="286410"/>
                  </a:lnTo>
                  <a:lnTo>
                    <a:pt x="1573575" y="291813"/>
                  </a:lnTo>
                  <a:lnTo>
                    <a:pt x="1582800" y="298170"/>
                  </a:lnTo>
                  <a:lnTo>
                    <a:pt x="1591388" y="304526"/>
                  </a:lnTo>
                  <a:lnTo>
                    <a:pt x="1599977" y="311519"/>
                  </a:lnTo>
                  <a:lnTo>
                    <a:pt x="1607929" y="319147"/>
                  </a:lnTo>
                  <a:lnTo>
                    <a:pt x="1615563" y="326775"/>
                  </a:lnTo>
                  <a:lnTo>
                    <a:pt x="1623197" y="335038"/>
                  </a:lnTo>
                  <a:lnTo>
                    <a:pt x="1630195" y="343937"/>
                  </a:lnTo>
                  <a:lnTo>
                    <a:pt x="1637193" y="352837"/>
                  </a:lnTo>
                  <a:lnTo>
                    <a:pt x="1643237" y="362372"/>
                  </a:lnTo>
                  <a:lnTo>
                    <a:pt x="1649280" y="372224"/>
                  </a:lnTo>
                  <a:lnTo>
                    <a:pt x="1654688" y="382713"/>
                  </a:lnTo>
                  <a:lnTo>
                    <a:pt x="1660095" y="392883"/>
                  </a:lnTo>
                  <a:lnTo>
                    <a:pt x="1664867" y="404007"/>
                  </a:lnTo>
                  <a:lnTo>
                    <a:pt x="1669320" y="415131"/>
                  </a:lnTo>
                  <a:lnTo>
                    <a:pt x="1673137" y="426573"/>
                  </a:lnTo>
                  <a:lnTo>
                    <a:pt x="1676636" y="438333"/>
                  </a:lnTo>
                  <a:lnTo>
                    <a:pt x="1679817" y="450411"/>
                  </a:lnTo>
                  <a:lnTo>
                    <a:pt x="1682361" y="462806"/>
                  </a:lnTo>
                  <a:lnTo>
                    <a:pt x="1684588" y="474884"/>
                  </a:lnTo>
                  <a:lnTo>
                    <a:pt x="1686497" y="487915"/>
                  </a:lnTo>
                  <a:lnTo>
                    <a:pt x="1687769" y="500628"/>
                  </a:lnTo>
                  <a:lnTo>
                    <a:pt x="1688405" y="513659"/>
                  </a:lnTo>
                  <a:lnTo>
                    <a:pt x="1694767" y="516202"/>
                  </a:lnTo>
                  <a:lnTo>
                    <a:pt x="1700492" y="519698"/>
                  </a:lnTo>
                  <a:lnTo>
                    <a:pt x="1702719" y="521605"/>
                  </a:lnTo>
                  <a:lnTo>
                    <a:pt x="1705264" y="523512"/>
                  </a:lnTo>
                  <a:lnTo>
                    <a:pt x="1707808" y="525736"/>
                  </a:lnTo>
                  <a:lnTo>
                    <a:pt x="1709717" y="528279"/>
                  </a:lnTo>
                  <a:lnTo>
                    <a:pt x="1711625" y="531140"/>
                  </a:lnTo>
                  <a:lnTo>
                    <a:pt x="1713534" y="534000"/>
                  </a:lnTo>
                  <a:lnTo>
                    <a:pt x="1714806" y="536860"/>
                  </a:lnTo>
                  <a:lnTo>
                    <a:pt x="1716397" y="540357"/>
                  </a:lnTo>
                  <a:lnTo>
                    <a:pt x="1717669" y="543853"/>
                  </a:lnTo>
                  <a:lnTo>
                    <a:pt x="1718623" y="547667"/>
                  </a:lnTo>
                  <a:lnTo>
                    <a:pt x="1719578" y="551799"/>
                  </a:lnTo>
                  <a:lnTo>
                    <a:pt x="1719896" y="556248"/>
                  </a:lnTo>
                  <a:lnTo>
                    <a:pt x="1720850" y="562923"/>
                  </a:lnTo>
                  <a:lnTo>
                    <a:pt x="1720850" y="570233"/>
                  </a:lnTo>
                  <a:lnTo>
                    <a:pt x="1719896" y="577543"/>
                  </a:lnTo>
                  <a:lnTo>
                    <a:pt x="1719260" y="585171"/>
                  </a:lnTo>
                  <a:lnTo>
                    <a:pt x="1717669" y="592481"/>
                  </a:lnTo>
                  <a:lnTo>
                    <a:pt x="1715442" y="599791"/>
                  </a:lnTo>
                  <a:lnTo>
                    <a:pt x="1712898" y="607101"/>
                  </a:lnTo>
                  <a:lnTo>
                    <a:pt x="1710035" y="614411"/>
                  </a:lnTo>
                  <a:lnTo>
                    <a:pt x="1706854" y="620768"/>
                  </a:lnTo>
                  <a:lnTo>
                    <a:pt x="1703037" y="627442"/>
                  </a:lnTo>
                  <a:lnTo>
                    <a:pt x="1699220" y="633481"/>
                  </a:lnTo>
                  <a:lnTo>
                    <a:pt x="1694767" y="639202"/>
                  </a:lnTo>
                  <a:lnTo>
                    <a:pt x="1689996" y="644287"/>
                  </a:lnTo>
                  <a:lnTo>
                    <a:pt x="1684588" y="648419"/>
                  </a:lnTo>
                  <a:lnTo>
                    <a:pt x="1679181" y="652233"/>
                  </a:lnTo>
                  <a:lnTo>
                    <a:pt x="1673455" y="655411"/>
                  </a:lnTo>
                  <a:lnTo>
                    <a:pt x="1670910" y="665900"/>
                  </a:lnTo>
                  <a:lnTo>
                    <a:pt x="1667729" y="676388"/>
                  </a:lnTo>
                  <a:lnTo>
                    <a:pt x="1664867" y="687194"/>
                  </a:lnTo>
                  <a:lnTo>
                    <a:pt x="1661050" y="697365"/>
                  </a:lnTo>
                  <a:lnTo>
                    <a:pt x="1657551" y="707853"/>
                  </a:lnTo>
                  <a:lnTo>
                    <a:pt x="1653097" y="717706"/>
                  </a:lnTo>
                  <a:lnTo>
                    <a:pt x="1648962" y="727559"/>
                  </a:lnTo>
                  <a:lnTo>
                    <a:pt x="1644827" y="737094"/>
                  </a:lnTo>
                  <a:lnTo>
                    <a:pt x="1640056" y="746947"/>
                  </a:lnTo>
                  <a:lnTo>
                    <a:pt x="1635284" y="756481"/>
                  </a:lnTo>
                  <a:lnTo>
                    <a:pt x="1629877" y="765699"/>
                  </a:lnTo>
                  <a:lnTo>
                    <a:pt x="1624469" y="774280"/>
                  </a:lnTo>
                  <a:lnTo>
                    <a:pt x="1618744" y="782861"/>
                  </a:lnTo>
                  <a:lnTo>
                    <a:pt x="1613018" y="791125"/>
                  </a:lnTo>
                  <a:lnTo>
                    <a:pt x="1606975" y="799389"/>
                  </a:lnTo>
                  <a:lnTo>
                    <a:pt x="1600613" y="807016"/>
                  </a:lnTo>
                  <a:lnTo>
                    <a:pt x="1593933" y="814327"/>
                  </a:lnTo>
                  <a:lnTo>
                    <a:pt x="1587253" y="821637"/>
                  </a:lnTo>
                  <a:lnTo>
                    <a:pt x="1579937" y="827993"/>
                  </a:lnTo>
                  <a:lnTo>
                    <a:pt x="1572621" y="834032"/>
                  </a:lnTo>
                  <a:lnTo>
                    <a:pt x="1564987" y="840389"/>
                  </a:lnTo>
                  <a:lnTo>
                    <a:pt x="1557353" y="845474"/>
                  </a:lnTo>
                  <a:lnTo>
                    <a:pt x="1549401" y="850559"/>
                  </a:lnTo>
                  <a:lnTo>
                    <a:pt x="1540812" y="855327"/>
                  </a:lnTo>
                  <a:lnTo>
                    <a:pt x="1532542" y="859141"/>
                  </a:lnTo>
                  <a:lnTo>
                    <a:pt x="1523636" y="862955"/>
                  </a:lnTo>
                  <a:lnTo>
                    <a:pt x="1514411" y="865815"/>
                  </a:lnTo>
                  <a:lnTo>
                    <a:pt x="1505187" y="868040"/>
                  </a:lnTo>
                  <a:lnTo>
                    <a:pt x="1495644" y="870583"/>
                  </a:lnTo>
                  <a:lnTo>
                    <a:pt x="1486101" y="872172"/>
                  </a:lnTo>
                  <a:lnTo>
                    <a:pt x="1475923" y="872807"/>
                  </a:lnTo>
                  <a:lnTo>
                    <a:pt x="1465744" y="873125"/>
                  </a:lnTo>
                  <a:lnTo>
                    <a:pt x="1455565" y="872807"/>
                  </a:lnTo>
                  <a:lnTo>
                    <a:pt x="1445386" y="872172"/>
                  </a:lnTo>
                  <a:lnTo>
                    <a:pt x="1435525" y="870583"/>
                  </a:lnTo>
                  <a:lnTo>
                    <a:pt x="1426301" y="868676"/>
                  </a:lnTo>
                  <a:lnTo>
                    <a:pt x="1417076" y="865815"/>
                  </a:lnTo>
                  <a:lnTo>
                    <a:pt x="1407852" y="862955"/>
                  </a:lnTo>
                  <a:lnTo>
                    <a:pt x="1399263" y="859459"/>
                  </a:lnTo>
                  <a:lnTo>
                    <a:pt x="1390675" y="855327"/>
                  </a:lnTo>
                  <a:lnTo>
                    <a:pt x="1382405" y="850559"/>
                  </a:lnTo>
                  <a:lnTo>
                    <a:pt x="1374771" y="846110"/>
                  </a:lnTo>
                  <a:lnTo>
                    <a:pt x="1366500" y="840707"/>
                  </a:lnTo>
                  <a:lnTo>
                    <a:pt x="1359184" y="834350"/>
                  </a:lnTo>
                  <a:lnTo>
                    <a:pt x="1351868" y="828311"/>
                  </a:lnTo>
                  <a:lnTo>
                    <a:pt x="1344871" y="821955"/>
                  </a:lnTo>
                  <a:lnTo>
                    <a:pt x="1337873" y="814962"/>
                  </a:lnTo>
                  <a:lnTo>
                    <a:pt x="1331193" y="807652"/>
                  </a:lnTo>
                  <a:lnTo>
                    <a:pt x="1325149" y="800024"/>
                  </a:lnTo>
                  <a:lnTo>
                    <a:pt x="1319105" y="792078"/>
                  </a:lnTo>
                  <a:lnTo>
                    <a:pt x="1313062" y="783815"/>
                  </a:lnTo>
                  <a:lnTo>
                    <a:pt x="1307654" y="775233"/>
                  </a:lnTo>
                  <a:lnTo>
                    <a:pt x="1302247" y="766334"/>
                  </a:lnTo>
                  <a:lnTo>
                    <a:pt x="1296840" y="757435"/>
                  </a:lnTo>
                  <a:lnTo>
                    <a:pt x="1291750" y="748218"/>
                  </a:lnTo>
                  <a:lnTo>
                    <a:pt x="1287297" y="738683"/>
                  </a:lnTo>
                  <a:lnTo>
                    <a:pt x="1283162" y="729148"/>
                  </a:lnTo>
                  <a:lnTo>
                    <a:pt x="1278709" y="719295"/>
                  </a:lnTo>
                  <a:lnTo>
                    <a:pt x="1274573" y="709443"/>
                  </a:lnTo>
                  <a:lnTo>
                    <a:pt x="1270756" y="698954"/>
                  </a:lnTo>
                  <a:lnTo>
                    <a:pt x="1267257" y="688466"/>
                  </a:lnTo>
                  <a:lnTo>
                    <a:pt x="1264395" y="678295"/>
                  </a:lnTo>
                  <a:lnTo>
                    <a:pt x="1261214" y="667807"/>
                  </a:lnTo>
                  <a:lnTo>
                    <a:pt x="1258033" y="657318"/>
                  </a:lnTo>
                  <a:lnTo>
                    <a:pt x="1255170" y="656047"/>
                  </a:lnTo>
                  <a:lnTo>
                    <a:pt x="1251989" y="654776"/>
                  </a:lnTo>
                  <a:lnTo>
                    <a:pt x="1248808" y="653504"/>
                  </a:lnTo>
                  <a:lnTo>
                    <a:pt x="1245946" y="651915"/>
                  </a:lnTo>
                  <a:lnTo>
                    <a:pt x="1240220" y="647783"/>
                  </a:lnTo>
                  <a:lnTo>
                    <a:pt x="1234812" y="642698"/>
                  </a:lnTo>
                  <a:lnTo>
                    <a:pt x="1229723" y="637295"/>
                  </a:lnTo>
                  <a:lnTo>
                    <a:pt x="1225270" y="631256"/>
                  </a:lnTo>
                  <a:lnTo>
                    <a:pt x="1220817" y="624582"/>
                  </a:lnTo>
                  <a:lnTo>
                    <a:pt x="1217000" y="617907"/>
                  </a:lnTo>
                  <a:lnTo>
                    <a:pt x="1214137" y="609962"/>
                  </a:lnTo>
                  <a:lnTo>
                    <a:pt x="1210956" y="602334"/>
                  </a:lnTo>
                  <a:lnTo>
                    <a:pt x="1208729" y="594706"/>
                  </a:lnTo>
                  <a:lnTo>
                    <a:pt x="1207139" y="587078"/>
                  </a:lnTo>
                  <a:lnTo>
                    <a:pt x="1205548" y="579132"/>
                  </a:lnTo>
                  <a:lnTo>
                    <a:pt x="1205230" y="571186"/>
                  </a:lnTo>
                  <a:lnTo>
                    <a:pt x="1204912" y="563558"/>
                  </a:lnTo>
                  <a:lnTo>
                    <a:pt x="1205548" y="556248"/>
                  </a:lnTo>
                  <a:lnTo>
                    <a:pt x="1206503" y="551481"/>
                  </a:lnTo>
                  <a:lnTo>
                    <a:pt x="1207139" y="547031"/>
                  </a:lnTo>
                  <a:lnTo>
                    <a:pt x="1208411" y="542581"/>
                  </a:lnTo>
                  <a:lnTo>
                    <a:pt x="1209684" y="538767"/>
                  </a:lnTo>
                  <a:lnTo>
                    <a:pt x="1211274" y="534954"/>
                  </a:lnTo>
                  <a:lnTo>
                    <a:pt x="1213183" y="532093"/>
                  </a:lnTo>
                  <a:lnTo>
                    <a:pt x="1215727" y="528915"/>
                  </a:lnTo>
                  <a:lnTo>
                    <a:pt x="1217954" y="525736"/>
                  </a:lnTo>
                  <a:lnTo>
                    <a:pt x="1220180" y="523512"/>
                  </a:lnTo>
                  <a:lnTo>
                    <a:pt x="1222725" y="521287"/>
                  </a:lnTo>
                  <a:lnTo>
                    <a:pt x="1225906" y="519062"/>
                  </a:lnTo>
                  <a:lnTo>
                    <a:pt x="1229087" y="517155"/>
                  </a:lnTo>
                  <a:lnTo>
                    <a:pt x="1232586" y="515566"/>
                  </a:lnTo>
                  <a:lnTo>
                    <a:pt x="1235449" y="513977"/>
                  </a:lnTo>
                  <a:lnTo>
                    <a:pt x="1239266" y="512705"/>
                  </a:lnTo>
                  <a:lnTo>
                    <a:pt x="1242765" y="511752"/>
                  </a:lnTo>
                  <a:lnTo>
                    <a:pt x="1244037" y="498721"/>
                  </a:lnTo>
                  <a:lnTo>
                    <a:pt x="1244991" y="486008"/>
                  </a:lnTo>
                  <a:lnTo>
                    <a:pt x="1246900" y="473294"/>
                  </a:lnTo>
                  <a:lnTo>
                    <a:pt x="1249445" y="461217"/>
                  </a:lnTo>
                  <a:lnTo>
                    <a:pt x="1251989" y="448821"/>
                  </a:lnTo>
                  <a:lnTo>
                    <a:pt x="1255170" y="437062"/>
                  </a:lnTo>
                  <a:lnTo>
                    <a:pt x="1258987" y="425302"/>
                  </a:lnTo>
                  <a:lnTo>
                    <a:pt x="1262804" y="413542"/>
                  </a:lnTo>
                  <a:lnTo>
                    <a:pt x="1266939" y="402736"/>
                  </a:lnTo>
                  <a:lnTo>
                    <a:pt x="1272029" y="391930"/>
                  </a:lnTo>
                  <a:lnTo>
                    <a:pt x="1276800" y="381441"/>
                  </a:lnTo>
                  <a:lnTo>
                    <a:pt x="1282526" y="371271"/>
                  </a:lnTo>
                  <a:lnTo>
                    <a:pt x="1288251" y="361736"/>
                  </a:lnTo>
                  <a:lnTo>
                    <a:pt x="1294931" y="351883"/>
                  </a:lnTo>
                  <a:lnTo>
                    <a:pt x="1301293" y="343302"/>
                  </a:lnTo>
                  <a:lnTo>
                    <a:pt x="1308609" y="334402"/>
                  </a:lnTo>
                  <a:lnTo>
                    <a:pt x="1315925" y="326457"/>
                  </a:lnTo>
                  <a:lnTo>
                    <a:pt x="1323559" y="318193"/>
                  </a:lnTo>
                  <a:lnTo>
                    <a:pt x="1332147" y="311201"/>
                  </a:lnTo>
                  <a:lnTo>
                    <a:pt x="1340417" y="304209"/>
                  </a:lnTo>
                  <a:lnTo>
                    <a:pt x="1349324" y="297534"/>
                  </a:lnTo>
                  <a:lnTo>
                    <a:pt x="1358230" y="291813"/>
                  </a:lnTo>
                  <a:lnTo>
                    <a:pt x="1367773" y="286092"/>
                  </a:lnTo>
                  <a:lnTo>
                    <a:pt x="1377315" y="281325"/>
                  </a:lnTo>
                  <a:lnTo>
                    <a:pt x="1387176" y="276875"/>
                  </a:lnTo>
                  <a:lnTo>
                    <a:pt x="1397673" y="273061"/>
                  </a:lnTo>
                  <a:lnTo>
                    <a:pt x="1408488" y="269565"/>
                  </a:lnTo>
                  <a:lnTo>
                    <a:pt x="1419303" y="267022"/>
                  </a:lnTo>
                  <a:lnTo>
                    <a:pt x="1430436" y="264798"/>
                  </a:lnTo>
                  <a:lnTo>
                    <a:pt x="1442205" y="263208"/>
                  </a:lnTo>
                  <a:lnTo>
                    <a:pt x="1453656" y="261937"/>
                  </a:lnTo>
                  <a:close/>
                  <a:moveTo>
                    <a:pt x="767182" y="119062"/>
                  </a:moveTo>
                  <a:lnTo>
                    <a:pt x="746542" y="795338"/>
                  </a:lnTo>
                  <a:lnTo>
                    <a:pt x="119396" y="795338"/>
                  </a:lnTo>
                  <a:lnTo>
                    <a:pt x="119396" y="3073718"/>
                  </a:lnTo>
                  <a:lnTo>
                    <a:pt x="119396" y="3077210"/>
                  </a:lnTo>
                  <a:lnTo>
                    <a:pt x="119713" y="3080068"/>
                  </a:lnTo>
                  <a:lnTo>
                    <a:pt x="120666" y="3083560"/>
                  </a:lnTo>
                  <a:lnTo>
                    <a:pt x="121619" y="3086100"/>
                  </a:lnTo>
                  <a:lnTo>
                    <a:pt x="123206" y="3089275"/>
                  </a:lnTo>
                  <a:lnTo>
                    <a:pt x="124794" y="3092133"/>
                  </a:lnTo>
                  <a:lnTo>
                    <a:pt x="126699" y="3094673"/>
                  </a:lnTo>
                  <a:lnTo>
                    <a:pt x="128922" y="3096895"/>
                  </a:lnTo>
                  <a:lnTo>
                    <a:pt x="131780" y="3099118"/>
                  </a:lnTo>
                  <a:lnTo>
                    <a:pt x="134003" y="3101023"/>
                  </a:lnTo>
                  <a:lnTo>
                    <a:pt x="136543" y="3102610"/>
                  </a:lnTo>
                  <a:lnTo>
                    <a:pt x="139718" y="3104198"/>
                  </a:lnTo>
                  <a:lnTo>
                    <a:pt x="142894" y="3105468"/>
                  </a:lnTo>
                  <a:lnTo>
                    <a:pt x="145752" y="3106103"/>
                  </a:lnTo>
                  <a:lnTo>
                    <a:pt x="149245" y="3106420"/>
                  </a:lnTo>
                  <a:lnTo>
                    <a:pt x="152420" y="3106738"/>
                  </a:lnTo>
                  <a:lnTo>
                    <a:pt x="2224068" y="3106738"/>
                  </a:lnTo>
                  <a:lnTo>
                    <a:pt x="2227243" y="3106420"/>
                  </a:lnTo>
                  <a:lnTo>
                    <a:pt x="2230736" y="3106103"/>
                  </a:lnTo>
                  <a:lnTo>
                    <a:pt x="2233594" y="3105468"/>
                  </a:lnTo>
                  <a:lnTo>
                    <a:pt x="2236769" y="3104198"/>
                  </a:lnTo>
                  <a:lnTo>
                    <a:pt x="2239310" y="3102610"/>
                  </a:lnTo>
                  <a:lnTo>
                    <a:pt x="2242168" y="3101023"/>
                  </a:lnTo>
                  <a:lnTo>
                    <a:pt x="2244708" y="3099118"/>
                  </a:lnTo>
                  <a:lnTo>
                    <a:pt x="2247566" y="3096895"/>
                  </a:lnTo>
                  <a:lnTo>
                    <a:pt x="2249471" y="3094673"/>
                  </a:lnTo>
                  <a:lnTo>
                    <a:pt x="2251694" y="3092133"/>
                  </a:lnTo>
                  <a:lnTo>
                    <a:pt x="2253282" y="3089275"/>
                  </a:lnTo>
                  <a:lnTo>
                    <a:pt x="2254552" y="3086100"/>
                  </a:lnTo>
                  <a:lnTo>
                    <a:pt x="2255822" y="3083560"/>
                  </a:lnTo>
                  <a:lnTo>
                    <a:pt x="2256774" y="3080068"/>
                  </a:lnTo>
                  <a:lnTo>
                    <a:pt x="2257092" y="3077210"/>
                  </a:lnTo>
                  <a:lnTo>
                    <a:pt x="2257092" y="3073718"/>
                  </a:lnTo>
                  <a:lnTo>
                    <a:pt x="2257092" y="152400"/>
                  </a:lnTo>
                  <a:lnTo>
                    <a:pt x="2257092" y="148907"/>
                  </a:lnTo>
                  <a:lnTo>
                    <a:pt x="2256774" y="146050"/>
                  </a:lnTo>
                  <a:lnTo>
                    <a:pt x="2255504" y="142875"/>
                  </a:lnTo>
                  <a:lnTo>
                    <a:pt x="2254234" y="139700"/>
                  </a:lnTo>
                  <a:lnTo>
                    <a:pt x="2253282" y="136842"/>
                  </a:lnTo>
                  <a:lnTo>
                    <a:pt x="2251376" y="133985"/>
                  </a:lnTo>
                  <a:lnTo>
                    <a:pt x="2249471" y="131445"/>
                  </a:lnTo>
                  <a:lnTo>
                    <a:pt x="2247566" y="128905"/>
                  </a:lnTo>
                  <a:lnTo>
                    <a:pt x="2244708" y="126682"/>
                  </a:lnTo>
                  <a:lnTo>
                    <a:pt x="2242168" y="124777"/>
                  </a:lnTo>
                  <a:lnTo>
                    <a:pt x="2239310" y="123190"/>
                  </a:lnTo>
                  <a:lnTo>
                    <a:pt x="2236769" y="121920"/>
                  </a:lnTo>
                  <a:lnTo>
                    <a:pt x="2233594" y="120650"/>
                  </a:lnTo>
                  <a:lnTo>
                    <a:pt x="2230736" y="120015"/>
                  </a:lnTo>
                  <a:lnTo>
                    <a:pt x="2227243" y="119380"/>
                  </a:lnTo>
                  <a:lnTo>
                    <a:pt x="2224068" y="119062"/>
                  </a:lnTo>
                  <a:lnTo>
                    <a:pt x="767182" y="119062"/>
                  </a:lnTo>
                  <a:close/>
                  <a:moveTo>
                    <a:pt x="688114" y="0"/>
                  </a:moveTo>
                  <a:lnTo>
                    <a:pt x="2224068" y="0"/>
                  </a:lnTo>
                  <a:lnTo>
                    <a:pt x="2231688" y="635"/>
                  </a:lnTo>
                  <a:lnTo>
                    <a:pt x="2239310" y="952"/>
                  </a:lnTo>
                  <a:lnTo>
                    <a:pt x="2246931" y="2222"/>
                  </a:lnTo>
                  <a:lnTo>
                    <a:pt x="2254552" y="3175"/>
                  </a:lnTo>
                  <a:lnTo>
                    <a:pt x="2261855" y="5080"/>
                  </a:lnTo>
                  <a:lnTo>
                    <a:pt x="2269159" y="6985"/>
                  </a:lnTo>
                  <a:lnTo>
                    <a:pt x="2276144" y="9207"/>
                  </a:lnTo>
                  <a:lnTo>
                    <a:pt x="2283130" y="12382"/>
                  </a:lnTo>
                  <a:lnTo>
                    <a:pt x="2289799" y="15557"/>
                  </a:lnTo>
                  <a:lnTo>
                    <a:pt x="2296467" y="18415"/>
                  </a:lnTo>
                  <a:lnTo>
                    <a:pt x="2302818" y="22225"/>
                  </a:lnTo>
                  <a:lnTo>
                    <a:pt x="2309169" y="26035"/>
                  </a:lnTo>
                  <a:lnTo>
                    <a:pt x="2315202" y="30480"/>
                  </a:lnTo>
                  <a:lnTo>
                    <a:pt x="2320918" y="34925"/>
                  </a:lnTo>
                  <a:lnTo>
                    <a:pt x="2326316" y="40005"/>
                  </a:lnTo>
                  <a:lnTo>
                    <a:pt x="2331714" y="44767"/>
                  </a:lnTo>
                  <a:lnTo>
                    <a:pt x="2336478" y="50165"/>
                  </a:lnTo>
                  <a:lnTo>
                    <a:pt x="2341241" y="55562"/>
                  </a:lnTo>
                  <a:lnTo>
                    <a:pt x="2345686" y="61277"/>
                  </a:lnTo>
                  <a:lnTo>
                    <a:pt x="2350132" y="67627"/>
                  </a:lnTo>
                  <a:lnTo>
                    <a:pt x="2354260" y="73660"/>
                  </a:lnTo>
                  <a:lnTo>
                    <a:pt x="2357753" y="79692"/>
                  </a:lnTo>
                  <a:lnTo>
                    <a:pt x="2360928" y="86677"/>
                  </a:lnTo>
                  <a:lnTo>
                    <a:pt x="2364104" y="93027"/>
                  </a:lnTo>
                  <a:lnTo>
                    <a:pt x="2366962" y="100012"/>
                  </a:lnTo>
                  <a:lnTo>
                    <a:pt x="2369184" y="107315"/>
                  </a:lnTo>
                  <a:lnTo>
                    <a:pt x="2371407" y="114617"/>
                  </a:lnTo>
                  <a:lnTo>
                    <a:pt x="2372995" y="121920"/>
                  </a:lnTo>
                  <a:lnTo>
                    <a:pt x="2374583" y="129540"/>
                  </a:lnTo>
                  <a:lnTo>
                    <a:pt x="2375218" y="137160"/>
                  </a:lnTo>
                  <a:lnTo>
                    <a:pt x="2375853" y="144780"/>
                  </a:lnTo>
                  <a:lnTo>
                    <a:pt x="2376488" y="152400"/>
                  </a:lnTo>
                  <a:lnTo>
                    <a:pt x="2376488" y="3073718"/>
                  </a:lnTo>
                  <a:lnTo>
                    <a:pt x="2375853" y="3081338"/>
                  </a:lnTo>
                  <a:lnTo>
                    <a:pt x="2375218" y="3089275"/>
                  </a:lnTo>
                  <a:lnTo>
                    <a:pt x="2374583" y="3096895"/>
                  </a:lnTo>
                  <a:lnTo>
                    <a:pt x="2372995" y="3104198"/>
                  </a:lnTo>
                  <a:lnTo>
                    <a:pt x="2371407" y="3111500"/>
                  </a:lnTo>
                  <a:lnTo>
                    <a:pt x="2369184" y="3118803"/>
                  </a:lnTo>
                  <a:lnTo>
                    <a:pt x="2366962" y="3126105"/>
                  </a:lnTo>
                  <a:lnTo>
                    <a:pt x="2364104" y="3132773"/>
                  </a:lnTo>
                  <a:lnTo>
                    <a:pt x="2360928" y="3139758"/>
                  </a:lnTo>
                  <a:lnTo>
                    <a:pt x="2357753" y="3146425"/>
                  </a:lnTo>
                  <a:lnTo>
                    <a:pt x="2354260" y="3152458"/>
                  </a:lnTo>
                  <a:lnTo>
                    <a:pt x="2350132" y="3158490"/>
                  </a:lnTo>
                  <a:lnTo>
                    <a:pt x="2345686" y="3164523"/>
                  </a:lnTo>
                  <a:lnTo>
                    <a:pt x="2341241" y="3170238"/>
                  </a:lnTo>
                  <a:lnTo>
                    <a:pt x="2336478" y="3176270"/>
                  </a:lnTo>
                  <a:lnTo>
                    <a:pt x="2331714" y="3181033"/>
                  </a:lnTo>
                  <a:lnTo>
                    <a:pt x="2326316" y="3186113"/>
                  </a:lnTo>
                  <a:lnTo>
                    <a:pt x="2320918" y="3191193"/>
                  </a:lnTo>
                  <a:lnTo>
                    <a:pt x="2315202" y="3195638"/>
                  </a:lnTo>
                  <a:lnTo>
                    <a:pt x="2309169" y="3199765"/>
                  </a:lnTo>
                  <a:lnTo>
                    <a:pt x="2302818" y="3203575"/>
                  </a:lnTo>
                  <a:lnTo>
                    <a:pt x="2296467" y="3207385"/>
                  </a:lnTo>
                  <a:lnTo>
                    <a:pt x="2289799" y="3210878"/>
                  </a:lnTo>
                  <a:lnTo>
                    <a:pt x="2283130" y="3214053"/>
                  </a:lnTo>
                  <a:lnTo>
                    <a:pt x="2276144" y="3216593"/>
                  </a:lnTo>
                  <a:lnTo>
                    <a:pt x="2269159" y="3218815"/>
                  </a:lnTo>
                  <a:lnTo>
                    <a:pt x="2261855" y="3221038"/>
                  </a:lnTo>
                  <a:lnTo>
                    <a:pt x="2254552" y="3222943"/>
                  </a:lnTo>
                  <a:lnTo>
                    <a:pt x="2246931" y="3223895"/>
                  </a:lnTo>
                  <a:lnTo>
                    <a:pt x="2239310" y="3225165"/>
                  </a:lnTo>
                  <a:lnTo>
                    <a:pt x="2231688" y="3225483"/>
                  </a:lnTo>
                  <a:lnTo>
                    <a:pt x="2224068" y="3225800"/>
                  </a:lnTo>
                  <a:lnTo>
                    <a:pt x="152420" y="3225800"/>
                  </a:lnTo>
                  <a:lnTo>
                    <a:pt x="144799" y="3225483"/>
                  </a:lnTo>
                  <a:lnTo>
                    <a:pt x="137178" y="3225165"/>
                  </a:lnTo>
                  <a:lnTo>
                    <a:pt x="129557" y="3223895"/>
                  </a:lnTo>
                  <a:lnTo>
                    <a:pt x="121619" y="3222943"/>
                  </a:lnTo>
                  <a:lnTo>
                    <a:pt x="114633" y="3221038"/>
                  </a:lnTo>
                  <a:lnTo>
                    <a:pt x="107329" y="3218815"/>
                  </a:lnTo>
                  <a:lnTo>
                    <a:pt x="100343" y="3216593"/>
                  </a:lnTo>
                  <a:lnTo>
                    <a:pt x="93040" y="3214053"/>
                  </a:lnTo>
                  <a:lnTo>
                    <a:pt x="86689" y="3210878"/>
                  </a:lnTo>
                  <a:lnTo>
                    <a:pt x="80020" y="3207385"/>
                  </a:lnTo>
                  <a:lnTo>
                    <a:pt x="73670" y="3203575"/>
                  </a:lnTo>
                  <a:lnTo>
                    <a:pt x="67319" y="3199765"/>
                  </a:lnTo>
                  <a:lnTo>
                    <a:pt x="61285" y="3195638"/>
                  </a:lnTo>
                  <a:lnTo>
                    <a:pt x="55570" y="3191193"/>
                  </a:lnTo>
                  <a:lnTo>
                    <a:pt x="50171" y="3186430"/>
                  </a:lnTo>
                  <a:lnTo>
                    <a:pt x="44773" y="3181033"/>
                  </a:lnTo>
                  <a:lnTo>
                    <a:pt x="40010" y="3176270"/>
                  </a:lnTo>
                  <a:lnTo>
                    <a:pt x="34929" y="3170238"/>
                  </a:lnTo>
                  <a:lnTo>
                    <a:pt x="30801" y="3164523"/>
                  </a:lnTo>
                  <a:lnTo>
                    <a:pt x="26038" y="3158808"/>
                  </a:lnTo>
                  <a:lnTo>
                    <a:pt x="22228" y="3152458"/>
                  </a:lnTo>
                  <a:lnTo>
                    <a:pt x="18735" y="3146425"/>
                  </a:lnTo>
                  <a:lnTo>
                    <a:pt x="15242" y="3139758"/>
                  </a:lnTo>
                  <a:lnTo>
                    <a:pt x="12384" y="3132773"/>
                  </a:lnTo>
                  <a:lnTo>
                    <a:pt x="9526" y="3126105"/>
                  </a:lnTo>
                  <a:lnTo>
                    <a:pt x="6986" y="3118803"/>
                  </a:lnTo>
                  <a:lnTo>
                    <a:pt x="5080" y="3111818"/>
                  </a:lnTo>
                  <a:lnTo>
                    <a:pt x="3175" y="3104198"/>
                  </a:lnTo>
                  <a:lnTo>
                    <a:pt x="1905" y="3096895"/>
                  </a:lnTo>
                  <a:lnTo>
                    <a:pt x="952" y="3089275"/>
                  </a:lnTo>
                  <a:lnTo>
                    <a:pt x="317" y="3081338"/>
                  </a:lnTo>
                  <a:lnTo>
                    <a:pt x="0" y="3073718"/>
                  </a:lnTo>
                  <a:lnTo>
                    <a:pt x="0" y="743268"/>
                  </a:lnTo>
                  <a:lnTo>
                    <a:pt x="688114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slow" advTm="6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8" grpId="0" animBg="1"/>
      <p:bldP spid="29" grpId="0" animBg="1"/>
      <p:bldP spid="35" grpId="0" animBg="1"/>
      <p:bldP spid="36" grpId="0" animBg="1"/>
      <p:bldP spid="37" grpId="0"/>
      <p:bldP spid="38" grpId="0" animBg="1"/>
      <p:bldP spid="30" grpId="0" animBg="1"/>
      <p:bldP spid="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8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754"/>
  <p:tag name="MH_LIBRARY" val="GRAPHIC"/>
  <p:tag name="MH_TYPE" val="Text"/>
  <p:tag name="MH_ORDER" val="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180108"/>
  <p:tag name="MH_LIBRARY" val="GRAPHIC"/>
  <p:tag name="MH_ORDER" val="Freeform 5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180108"/>
  <p:tag name="MH_LIBRARY" val="GRAPHIC"/>
  <p:tag name="MH_ORDER" val="Freeform 5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180108"/>
  <p:tag name="MH_LIBRARY" val="GRAPHIC"/>
  <p:tag name="MH_ORDER" val="Freeform 5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180108"/>
  <p:tag name="MH_LIBRARY" val="GRAPHIC"/>
  <p:tag name="MH_ORDER" val="Freeform 5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4180108"/>
  <p:tag name="MH_LIBRARY" val="GRAPHIC"/>
  <p:tag name="MH_ORDER" val="Freeform 5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ShuJTB#"/>
  <p:tag name="MH_LAYOUT" val="SubTitleDesc"/>
  <p:tag name="MH" val="20151104185732"/>
  <p:tag name="MH_LIBRARY" val="GRAPHIC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9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19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2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2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2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SubTitle"/>
  <p:tag name="MH_ORDER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SubTitle"/>
  <p:tag name="MH_ORDER" val="2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SubTitle"/>
  <p:tag name="MH_ORDER" val="3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SubTitle"/>
  <p:tag name="MH_ORDER" val="4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1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6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7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8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9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1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26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17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18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1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16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13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1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1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85732"/>
  <p:tag name="MH_LIBRARY" val="GRAPHIC"/>
  <p:tag name="MH_TYPE" val="Other"/>
  <p:tag name="MH_ORDER" val="12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Text"/>
  <p:tag name="MH" val="20151111200754"/>
  <p:tag name="MH_LIBRARY" val="GRAPHIC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0754"/>
  <p:tag name="MH_LIBRARY" val="GRAPHIC"/>
  <p:tag name="MH_TYPE" val="Other"/>
  <p:tag name="MH_ORDER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0754"/>
  <p:tag name="MH_LIBRARY" val="GRAPHIC"/>
  <p:tag name="MH_TYPE" val="Other"/>
  <p:tag name="MH_ORDER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0754"/>
  <p:tag name="MH_LIBRARY" val="GRAPHIC"/>
  <p:tag name="MH_TYPE" val="SubTitle"/>
  <p:tag name="MH_ORDER" val="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0754"/>
  <p:tag name="MH_LIBRARY" val="GRAPHIC"/>
  <p:tag name="MH_TYPE" val="SubTitle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1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0754"/>
  <p:tag name="MH_LIBRARY" val="GRAPHIC"/>
  <p:tag name="MH_TYPE" val="SubTitle"/>
  <p:tag name="MH_ORDER" val="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200754"/>
  <p:tag name="MH_LIBRARY" val="GRAPHIC"/>
  <p:tag name="MH_TYPE" val="SubTitle"/>
  <p:tag name="MH_ORDER" val="3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13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TuWHP#"/>
  <p:tag name="MH_LAYOUT" val="SubTitleDesc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"/>
  <p:tag name="MH" val="20151111171739"/>
  <p:tag name="MH_LIBRARY" val="GRAPHIC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3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4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5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6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14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8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1171739"/>
  <p:tag name="MH_LIBRARY" val="GRAPHIC"/>
  <p:tag name="MH_TYPE" val="Other"/>
  <p:tag name="MH_ORDER" val="9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SubTitle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SubTitle"/>
  <p:tag name="MH_ORDER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SubTitle"/>
  <p:tag name="MH_ORDER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2"/>
  <p:tag name="MH_CATEGORY" val="#QiTTB#"/>
  <p:tag name="MH_LAYOUT" val="SubTitle"/>
  <p:tag name="MH" val="20151107164715"/>
  <p:tag name="MH_LIBRARY" val="GRAPHI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SubTitle"/>
  <p:tag name="MH_ORDER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Desc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Desc"/>
  <p:tag name="MH_ORDER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TextDesc"/>
  <p:tag name="MH" val="20151201121331"/>
  <p:tag name="MH_LIBRARY" val="GRAPHI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Other"/>
  <p:tag name="MH_ORDER" val="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21331"/>
  <p:tag name="MH_LIBRARY" val="GRAPHIC"/>
  <p:tag name="MH_TYPE" val="PageTitle"/>
  <p:tag name="MH_ORDER" val="PageTitl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Text"/>
  <p:tag name="MH_ORDER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SubTitle"/>
  <p:tag name="MH_ORDER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092935"/>
  <p:tag name="MH_LIBRARY" val="GRAPHIC"/>
  <p:tag name="MH_TYPE" val="Text"/>
  <p:tag name="MH_ORDER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Tex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156"/>
  <p:tag name="MH_LIBRARY" val="GRAPHIC"/>
  <p:tag name="MH_TYPE" val="Other"/>
  <p:tag name="MH_ORD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156"/>
  <p:tag name="MH_LIBRARY" val="GRAPHIC"/>
  <p:tag name="MH_TYPE" val="SubTitle"/>
  <p:tag name="MH_ORDER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156"/>
  <p:tag name="MH_LIBRARY" val="GRAPHIC"/>
  <p:tag name="MH_TYPE" val="SubTitle"/>
  <p:tag name="MH_ORDER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156"/>
  <p:tag name="MH_LIBRARY" val="GRAPHIC"/>
  <p:tag name="MH_TYPE" val="Text"/>
  <p:tag name="MH_ORDER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156"/>
  <p:tag name="MH_LIBRARY" val="GRAPHIC"/>
  <p:tag name="MH_TYPE" val="SubTitle"/>
  <p:tag name="MH_ORDER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156"/>
  <p:tag name="MH_LIBRARY" val="GRAPHIC"/>
  <p:tag name="MH_TYPE" val="Text"/>
  <p:tag name="MH_ORDER" val="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156"/>
  <p:tag name="MH_LIBRARY" val="GRAPHIC"/>
  <p:tag name="MH_TYPE" val="Text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156"/>
  <p:tag name="MH_LIBRARY" val="GRAPHIC"/>
  <p:tag name="MH_TYPE" val="SubTitle"/>
  <p:tag name="MH_ORDER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156"/>
  <p:tag name="MH_LIBRARY" val="GRAPHIC"/>
  <p:tag name="MH_TYPE" val="Text"/>
  <p:tag name="MH_ORDER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1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1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4112100"/>
  <p:tag name="MH_LIBRARY" val="GRAPHIC"/>
  <p:tag name="MH_TYPE" val="Text"/>
  <p:tag name="MH_ORDER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Title"/>
  <p:tag name="MH_ORDER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BingLLB#"/>
  <p:tag name="MH_LAYOUT" val="SubTitleText"/>
  <p:tag name="MH" val="20151127093239"/>
  <p:tag name="MH_LIBRARY" val="GRAPHIC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7093239"/>
  <p:tag name="MH_LIBRARY" val="GRAPHIC"/>
  <p:tag name="MH_TYPE" val="PageTitle"/>
  <p:tag name="MH_ORDER" val="PageTitl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7093239"/>
  <p:tag name="MH_LIBRARY" val="GRAPHIC"/>
  <p:tag name="MH_TYPE" val="Other"/>
  <p:tag name="MH_ORDER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7093239"/>
  <p:tag name="MH_LIBRARY" val="GRAPHIC"/>
  <p:tag name="MH_TYPE" val="Text"/>
  <p:tag name="MH_ORDER" val="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7093239"/>
  <p:tag name="MH_LIBRARY" val="GRAPHIC"/>
  <p:tag name="MH_TYPE" val="Text"/>
  <p:tag name="MH_ORDER" val="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7093239"/>
  <p:tag name="MH_LIBRARY" val="GRAPHIC"/>
  <p:tag name="MH_TYPE" val="Text"/>
  <p:tag name="MH_ORDER" val="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7093239"/>
  <p:tag name="MH_LIBRARY" val="GRAPHIC"/>
  <p:tag name="MH_TYPE" val="Text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7093239"/>
  <p:tag name="MH_LIBRARY" val="GRAPHIC"/>
  <p:tag name="MH_TYPE" val="Other"/>
  <p:tag name="MH_ORDER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7093239"/>
  <p:tag name="MH_LIBRARY" val="GRAPHIC"/>
  <p:tag name="MH_TYPE" val="Other"/>
  <p:tag name="MH_ORDER" val="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7093239"/>
  <p:tag name="MH_LIBRARY" val="GRAPHIC"/>
  <p:tag name="MH_TYPE" val="Other"/>
  <p:tag name="MH_ORDER" val="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7093239"/>
  <p:tag name="MH_LIBRARY" val="GRAPHIC"/>
  <p:tag name="MH_TYPE" val="Other"/>
  <p:tag name="MH_ORDER" val="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7093239"/>
  <p:tag name="MH_LIBRARY" val="GRAPHIC"/>
  <p:tag name="MH_TYPE" val="SubTitle"/>
  <p:tag name="MH_ORDER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7093239"/>
  <p:tag name="MH_LIBRARY" val="GRAPHIC"/>
  <p:tag name="MH_TYPE" val="SubTitle"/>
  <p:tag name="MH_ORDER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7093239"/>
  <p:tag name="MH_LIBRARY" val="GRAPHIC"/>
  <p:tag name="MH_TYPE" val="SubTitle"/>
  <p:tag name="MH_ORDER" val="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7093239"/>
  <p:tag name="MH_LIBRARY" val="GRAPHIC"/>
  <p:tag name="MH_TYPE" val="SubTitle"/>
  <p:tag name="MH_ORDER" val="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1"/>
  <p:tag name="MH_CATEGORY" val="#TuWHP#"/>
  <p:tag name="MH_LAYOUT" val="Text"/>
  <p:tag name="MH" val="20151125204017"/>
  <p:tag name="MH_LIBRARY" val="GRAPHIC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5204017"/>
  <p:tag name="MH_LIBRARY" val="GRAPHIC"/>
  <p:tag name="MH_TYPE" val="Text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81304"/>
  <p:tag name="MH_LIBRARY" val="GRAPHIC"/>
  <p:tag name="MH_TYPE" val="Other"/>
  <p:tag name="MH_ORDER" val="7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5204017"/>
  <p:tag name="MH_LIBRARY" val="GRAPHIC"/>
  <p:tag name="MH_TYPE" val="Other"/>
  <p:tag name="MH_ORDER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5204017"/>
  <p:tag name="MH_LIBRARY" val="GRAPHIC"/>
  <p:tag name="MH_TYPE" val="Picture"/>
  <p:tag name="MH_ORDER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5204017"/>
  <p:tag name="MH_LIBRARY" val="GRAPHIC"/>
  <p:tag name="MH_TYPE" val="Other"/>
  <p:tag name="MH_ORDER" val="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5204017"/>
  <p:tag name="MH_LIBRARY" val="GRAPHIC"/>
  <p:tag name="MH_TYPE" val="Other"/>
  <p:tag name="MH_ORDER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YinZJG#"/>
  <p:tag name="MH_LAYOUT" val="TitleSubTitleText"/>
  <p:tag name="MH" val="20151107164558"/>
  <p:tag name="MH_LIBRARY" val="GRAPHIC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PageTitle"/>
  <p:tag name="MH_ORDER" val="PageTitl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Other"/>
  <p:tag name="MH_ORDER" val="7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558"/>
  <p:tag name="MH_LIBRARY" val="GRAPHIC"/>
  <p:tag name="MH_TYPE" val="Title"/>
  <p:tag name="MH_ORDER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754"/>
  <p:tag name="MH_LIBRARY" val="GRAPHIC"/>
  <p:tag name="MH_TYPE" val="Text"/>
  <p:tag name="MH_ORDER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7164754"/>
  <p:tag name="MH_LIBRARY" val="GRAPHIC"/>
  <p:tag name="MH_TYPE" val="Text"/>
  <p:tag name="MH_ORDER" val="2"/>
</p:tagLst>
</file>

<file path=ppt/theme/theme1.xml><?xml version="1.0" encoding="utf-8"?>
<a:theme xmlns:a="http://schemas.openxmlformats.org/drawingml/2006/main" name=" www.2ppt.com">
  <a:themeElements>
    <a:clrScheme name="自定义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FC000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1989</Words>
  <Application>Microsoft Office PowerPoint</Application>
  <PresentationFormat>全屏显示(16:9)</PresentationFormat>
  <Paragraphs>228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方正尚酷简体</vt:lpstr>
      <vt:lpstr>宋体</vt:lpstr>
      <vt:lpstr>微软雅黑</vt:lpstr>
      <vt:lpstr>Agency FB</vt:lpstr>
      <vt:lpstr>Arial</vt:lpstr>
      <vt:lpstr>Calibri</vt:lpstr>
      <vt:lpstr>Impact</vt:lpstr>
      <vt:lpstr>Wingdings</vt:lpstr>
      <vt:lpstr> www.2ppt.com</vt:lpstr>
      <vt:lpstr>PowerPoint 演示文稿</vt:lpstr>
      <vt:lpstr>PowerPoint 演示文稿</vt:lpstr>
      <vt:lpstr>PowerPoint 演示文稿</vt:lpstr>
      <vt:lpstr>PowerPoint 演示文稿</vt:lpstr>
      <vt:lpstr>第一部分 请添加您的标题</vt:lpstr>
      <vt:lpstr>第一部分 请添加您的标题</vt:lpstr>
      <vt:lpstr>第一部分 请添加您的标题</vt:lpstr>
      <vt:lpstr>PowerPoint 演示文稿</vt:lpstr>
      <vt:lpstr>第二部分 请添加您的标题</vt:lpstr>
      <vt:lpstr>第一部分 请添加您的标题</vt:lpstr>
      <vt:lpstr>第二部分 请添加您的标题</vt:lpstr>
      <vt:lpstr>PowerPoint 演示文稿</vt:lpstr>
      <vt:lpstr>第三部分 请添加您的标题</vt:lpstr>
      <vt:lpstr>第三部分 请添加您的标题</vt:lpstr>
      <vt:lpstr>第三部分 请添加您的标题</vt:lpstr>
      <vt:lpstr>第三部分 请添加您的标题</vt:lpstr>
      <vt:lpstr>PowerPoint 演示文稿</vt:lpstr>
      <vt:lpstr>第四部分 请添加您的标题</vt:lpstr>
      <vt:lpstr>第三部分 请添加您的标题</vt:lpstr>
      <vt:lpstr>第四部分 请添加您的标题</vt:lpstr>
      <vt:lpstr>PowerPoint 演示文稿</vt:lpstr>
      <vt:lpstr>第五部分 请添加您的标题</vt:lpstr>
      <vt:lpstr>第五部分 请添加您的标题</vt:lpstr>
      <vt:lpstr>第五部分 请添加您的标题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2022-03-16T02:47:08Z</dcterms:created>
  <dcterms:modified xsi:type="dcterms:W3CDTF">2023-01-10T06:14:07Z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C67676C1F1434B55BBA67F09DDBAD23C</vt:lpwstr>
  </property>
  <property fmtid="{D5CDD505-2E9C-101B-9397-08002B2CF9AE}" pid="3" name="KSOProductBuildVer">
    <vt:lpwstr>2052-11.1.0.11365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