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handoutMasterIdLst>
    <p:handoutMasterId r:id="rId34"/>
  </p:handoutMasterIdLst>
  <p:sldIdLst>
    <p:sldId id="427" r:id="rId2"/>
    <p:sldId id="736" r:id="rId3"/>
    <p:sldId id="731" r:id="rId4"/>
    <p:sldId id="737" r:id="rId5"/>
    <p:sldId id="703" r:id="rId6"/>
    <p:sldId id="705" r:id="rId7"/>
    <p:sldId id="746" r:id="rId8"/>
    <p:sldId id="749" r:id="rId9"/>
    <p:sldId id="747" r:id="rId10"/>
    <p:sldId id="748" r:id="rId11"/>
    <p:sldId id="751" r:id="rId12"/>
    <p:sldId id="723" r:id="rId13"/>
    <p:sldId id="707" r:id="rId14"/>
    <p:sldId id="708" r:id="rId15"/>
    <p:sldId id="724" r:id="rId16"/>
    <p:sldId id="725" r:id="rId17"/>
    <p:sldId id="726" r:id="rId18"/>
    <p:sldId id="728" r:id="rId19"/>
    <p:sldId id="715" r:id="rId20"/>
    <p:sldId id="744" r:id="rId21"/>
    <p:sldId id="750" r:id="rId22"/>
    <p:sldId id="704" r:id="rId23"/>
    <p:sldId id="740" r:id="rId24"/>
    <p:sldId id="730" r:id="rId25"/>
    <p:sldId id="741" r:id="rId26"/>
    <p:sldId id="738" r:id="rId27"/>
    <p:sldId id="739" r:id="rId28"/>
    <p:sldId id="742" r:id="rId29"/>
    <p:sldId id="693" r:id="rId30"/>
    <p:sldId id="729" r:id="rId31"/>
    <p:sldId id="745" r:id="rId32"/>
  </p:sldIdLst>
  <p:sldSz cx="9144000" cy="6858000" type="screen4x3"/>
  <p:notesSz cx="6858000" cy="9144000"/>
  <p:defaultTextStyle>
    <a:defPPr>
      <a:defRPr lang="en-US"/>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新课标第一网"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FF00FF"/>
    <a:srgbClr val="0000FF"/>
    <a:srgbClr val="FF3300"/>
    <a:srgbClr val="FF66CC"/>
    <a:srgbClr val="FF6600"/>
    <a:srgbClr val="FF505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0977" autoAdjust="0"/>
  </p:normalViewPr>
  <p:slideViewPr>
    <p:cSldViewPr>
      <p:cViewPr>
        <p:scale>
          <a:sx n="100" d="100"/>
          <a:sy n="100" d="100"/>
        </p:scale>
        <p:origin x="-294" y="-216"/>
      </p:cViewPr>
      <p:guideLst>
        <p:guide orient="horz" pos="2160"/>
        <p:guide pos="2880"/>
      </p:guideLst>
    </p:cSldViewPr>
  </p:slideViewPr>
  <p:notesTextViewPr>
    <p:cViewPr>
      <p:scale>
        <a:sx n="100" d="100"/>
        <a:sy n="100" d="100"/>
      </p:scale>
      <p:origin x="0" y="0"/>
    </p:cViewPr>
  </p:notesTextViewPr>
  <p:sorterViewPr>
    <p:cViewPr>
      <p:scale>
        <a:sx n="124" d="100"/>
        <a:sy n="124" d="100"/>
      </p:scale>
      <p:origin x="0" y="0"/>
    </p:cViewPr>
  </p:sorterViewPr>
  <p:gridSpacing cx="76198" cy="7619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noProof="1"/>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noProof="1" smtClean="0">
                <a:latin typeface="Arial" panose="020B0604020202020204" pitchFamily="34" charset="0"/>
                <a:cs typeface="+mn-ea"/>
              </a:defRPr>
            </a:lvl1pPr>
          </a:lstStyle>
          <a:p>
            <a:fld id="{0F9B84EA-7D68-4D60-9CB1-D50884785D1C}" type="datetimeFigureOut">
              <a:rPr lang="zh-CN" altLang="en-US"/>
              <a:t>2023-01-17</a:t>
            </a:fld>
            <a:endParaRPr lang="zh-CN" altLang="en-US">
              <a:latin typeface="Arial" panose="020B0604020202020204" pitchFamily="34" charset="0"/>
              <a:cs typeface="+mn-cs"/>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noProof="1"/>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lstStyle>
            <a:lvl1pPr algn="r">
              <a:defRPr sz="1200"/>
            </a:lvl1pPr>
          </a:lstStyle>
          <a:p>
            <a:fld id="{12A23799-A72D-4D8D-9199-E45226470756}" type="slidenum">
              <a:rPr lang="zh-CN" altLang="en-US"/>
              <a:t>‹#›</a:t>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buFontTx/>
              <a:buNone/>
              <a:defRPr sz="1200">
                <a:latin typeface="Arial" panose="020B0604020202020204" pitchFamily="34" charset="0"/>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eaLnBrk="0" hangingPunct="0">
              <a:buFontTx/>
              <a:buNone/>
              <a:defRPr sz="1200">
                <a:latin typeface="Arial" panose="020B0604020202020204" pitchFamily="34" charset="0"/>
                <a:ea typeface="+mn-ea"/>
              </a:defRPr>
            </a:lvl1pPr>
          </a:lstStyle>
          <a:p>
            <a:pPr>
              <a:defRPr/>
            </a:pPr>
            <a:fld id="{AD0F2147-70BD-4C40-B8B3-2B5D0E72259D}" type="datetimeFigureOut">
              <a:rPr lang="zh-CN" altLang="en-US"/>
              <a:t>2023-01-17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0" hangingPunct="0">
              <a:buFontTx/>
              <a:buNone/>
              <a:defRPr sz="1200">
                <a:latin typeface="Arial" panose="020B0604020202020204" pitchFamily="34" charset="0"/>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0994E7D2-EF0E-47E2-BD74-520DB74B04C5}" type="slidenum">
              <a:rPr lang="zh-CN" altLang="en-US"/>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6146"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smtClean="0"/>
          </a:p>
        </p:txBody>
      </p:sp>
      <p:sp>
        <p:nvSpPr>
          <p:cNvPr id="6147"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0B1555F-2443-47B1-9C12-63F19BDED83F}" type="slidenum">
              <a:rPr lang="zh-CN" altLang="en-US"/>
              <a:t>1</a:t>
            </a:fld>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7650"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765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
        <p:nvSpPr>
          <p:cNvPr id="27652" name="灯片编号占位符 3"/>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fld id="{DB3E3043-0C51-44D7-A0EB-CB7E580F009A}" type="slidenum">
              <a:rPr lang="en-US" altLang="zh-CN"/>
              <a:t>10</a:t>
            </a:fld>
            <a:endParaRPr lang="en-US" altLang="zh-CN"/>
          </a:p>
        </p:txBody>
      </p:sp>
    </p:spTree>
  </p:cSld>
  <p:clrMapOvr>
    <a:overrideClrMapping bg1="lt1" tx1="dk1" bg2="lt2" tx2="dk2" accent1="accent1" accent2="accent2" accent3="accent3" accent4="accent4" accent5="accent5" accent6="accent6" hlink="hlink" folHlink="folHlink"/>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9698"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smtClean="0"/>
          </a:p>
        </p:txBody>
      </p:sp>
      <p:sp>
        <p:nvSpPr>
          <p:cNvPr id="29699"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414CA44-798C-46B7-8334-C354D1E5A08C}" type="slidenum">
              <a:rPr lang="zh-CN" altLang="en-US"/>
              <a:t>11</a:t>
            </a:fld>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31746"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31747"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4DF7680-19FA-4484-9966-7DE6D78CA01A}" type="slidenum">
              <a:rPr lang="zh-CN" altLang="en-US"/>
              <a:t>12</a:t>
            </a:fld>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33794"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3379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6749224-AE6D-4818-8B98-E20F3B5F27F2}" type="slidenum">
              <a:rPr lang="zh-CN" altLang="en-US"/>
              <a:t>13</a:t>
            </a:fld>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35842"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35843"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56B8539-7107-4508-A85E-CF76816A20BA}" type="slidenum">
              <a:rPr lang="zh-CN" altLang="en-US"/>
              <a:t>14</a:t>
            </a:fld>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37890"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37891"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2092D51-D365-4094-8439-ECDA8A1E71CE}" type="slidenum">
              <a:rPr lang="zh-CN" altLang="en-US"/>
              <a:t>15</a:t>
            </a:fld>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39938"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39939"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9E33CE2-A917-4812-89B5-42ECB44318A5}" type="slidenum">
              <a:rPr lang="zh-CN" altLang="en-US"/>
              <a:t>16</a:t>
            </a:fld>
            <a:endParaRPr lang="en-US"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41986"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41987"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8AFDA0B-BD3A-4F57-8376-0186A9192361}" type="slidenum">
              <a:rPr lang="zh-CN" altLang="en-US"/>
              <a:t>17</a:t>
            </a:fld>
            <a:endParaRPr lang="en-US"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44034"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4403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9F5AC11-6E9D-48F4-9591-FDC6CC52908E}" type="slidenum">
              <a:rPr lang="zh-CN" altLang="en-US"/>
              <a:t>18</a:t>
            </a:fld>
            <a:endParaRPr lang="en-US"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46082"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46083"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ADD0DDB-6843-4D0C-9665-150923A28031}" type="slidenum">
              <a:rPr lang="zh-CN" altLang="en-US"/>
              <a:t>19</a:t>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11266"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11267"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801BC72-8416-48E3-BF9C-A3E9F93E3BF4}" type="slidenum">
              <a:rPr lang="zh-CN" altLang="en-US"/>
              <a:t>2</a:t>
            </a:fld>
            <a:endParaRPr lang="en-US" altLang="zh-C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48130"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zh-CN" smtClean="0"/>
          </a:p>
        </p:txBody>
      </p:sp>
      <p:sp>
        <p:nvSpPr>
          <p:cNvPr id="48131"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0B066F8-78F3-4D54-AA70-CDF00F26766B}" type="slidenum">
              <a:rPr lang="zh-CN" altLang="en-US"/>
              <a:t>20</a:t>
            </a:fld>
            <a:endParaRPr lang="en-US" altLang="zh-C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50178"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5017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smtClean="0"/>
          </a:p>
        </p:txBody>
      </p:sp>
      <p:sp>
        <p:nvSpPr>
          <p:cNvPr id="50180" name="灯片编号占位符 3"/>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fld id="{5BC819C5-9A07-4660-92CE-2D9968382180}" type="slidenum">
              <a:rPr lang="en-US" altLang="zh-CN"/>
              <a:t>21</a:t>
            </a:fld>
            <a:endParaRPr lang="en-US" altLang="zh-CN"/>
          </a:p>
        </p:txBody>
      </p:sp>
    </p:spTree>
  </p:cSld>
  <p:clrMapOvr>
    <a:overrideClrMapping bg1="lt1" tx1="dk1" bg2="lt2" tx2="dk2" accent1="accent1" accent2="accent2" accent3="accent3" accent4="accent4" accent5="accent5" accent6="accent6" hlink="hlink" folHlink="folHlink"/>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54274"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5427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80A9915-A2CD-4E70-B719-54D3178D0D7E}" type="slidenum">
              <a:rPr lang="zh-CN" altLang="en-US"/>
              <a:t>22</a:t>
            </a:fld>
            <a:endParaRPr lang="en-US" altLang="zh-C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56322"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56323"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6E32965-266A-4D3F-A9CA-8A33C1FC38F5}" type="slidenum">
              <a:rPr lang="zh-CN" altLang="en-US"/>
              <a:t>23</a:t>
            </a:fld>
            <a:endParaRPr lang="en-US" altLang="zh-C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58370"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58371"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54E8B30-E72D-4904-9F56-847921D90DF9}" type="slidenum">
              <a:rPr lang="zh-CN" altLang="en-US"/>
              <a:t>24</a:t>
            </a:fld>
            <a:endParaRPr lang="en-US" altLang="zh-C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60418"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smtClean="0"/>
          </a:p>
        </p:txBody>
      </p:sp>
      <p:sp>
        <p:nvSpPr>
          <p:cNvPr id="60419"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A75B96-3F9A-4479-85EF-91135BAB72A8}" type="slidenum">
              <a:rPr lang="zh-CN" altLang="en-US"/>
              <a:t>25</a:t>
            </a:fld>
            <a:endParaRPr lang="en-US" altLang="zh-C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62466"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62467"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962A4C8-5E49-4855-901C-E46462D17D76}" type="slidenum">
              <a:rPr lang="zh-CN" altLang="en-US"/>
              <a:t>26</a:t>
            </a:fld>
            <a:endParaRPr lang="en-US" altLang="zh-C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64514"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6451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A84D6F1-E1E4-495E-80B8-CA516D5BFFBB}" type="slidenum">
              <a:rPr lang="zh-CN" altLang="en-US"/>
              <a:t>27</a:t>
            </a:fld>
            <a:endParaRPr lang="en-US" altLang="zh-CN"/>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66562"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66563"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8B03752-2258-4743-B8BF-0C0962C0B3FA}" type="slidenum">
              <a:rPr lang="zh-CN" altLang="en-US"/>
              <a:t>28</a:t>
            </a:fld>
            <a:endParaRPr lang="en-US" altLang="zh-CN"/>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68610"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68611"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D9CFA26-B012-486B-9213-15244A2C4A79}" type="slidenum">
              <a:rPr lang="zh-CN" altLang="en-US"/>
              <a:t>29</a:t>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13314"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1331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50D3CB2-F00E-475A-9057-CE691E6D3F52}" type="slidenum">
              <a:rPr lang="zh-CN" altLang="en-US"/>
              <a:t>3</a:t>
            </a:fld>
            <a:endParaRPr lang="en-US" altLang="zh-CN"/>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70658"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70659"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D466D9E-D81C-45A6-BBE6-96578D417ED0}" type="slidenum">
              <a:rPr lang="zh-CN" altLang="en-US"/>
              <a:t>30</a:t>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15362"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15363"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2D47E07-01B1-4C7C-AE97-3BE6FE992E59}" type="slidenum">
              <a:rPr lang="zh-CN" altLang="en-US"/>
              <a:t>4</a:t>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17410"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17411"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EAE3D74-550D-49DF-9FE5-D3884CBD44F6}" type="slidenum">
              <a:rPr lang="zh-CN" altLang="en-US"/>
              <a:t>5</a:t>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19458"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smtClean="0"/>
          </a:p>
        </p:txBody>
      </p:sp>
      <p:sp>
        <p:nvSpPr>
          <p:cNvPr id="19459"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BE65168-ACEB-49EC-8B18-0CC24774DE34}" type="slidenum">
              <a:rPr lang="zh-CN" altLang="en-US"/>
              <a:t>6</a:t>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1506"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1507"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
        <p:nvSpPr>
          <p:cNvPr id="21508" name="灯片编号占位符 3"/>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fld id="{96273552-9D1E-4D7A-8A0D-122038742BD3}" type="slidenum">
              <a:rPr lang="en-US" altLang="zh-CN"/>
              <a:t>7</a:t>
            </a:fld>
            <a:endParaRPr lang="en-US" altLang="zh-CN"/>
          </a:p>
        </p:txBody>
      </p:sp>
    </p:spTree>
  </p:cSld>
  <p:clrMapOvr>
    <a:overrideClrMapping bg1="lt1" tx1="dk1" bg2="lt2" tx2="dk2" accent1="accent1" accent2="accent2" accent3="accent3" accent4="accent4" accent5="accent5" accent6="accent6" hlink="hlink" folHlink="folHlink"/>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355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355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
        <p:nvSpPr>
          <p:cNvPr id="23556" name="灯片编号占位符 3"/>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fld id="{A385BAA2-AC89-40F5-A764-218A703AE493}" type="slidenum">
              <a:rPr lang="en-US" altLang="zh-CN"/>
              <a:t>8</a:t>
            </a:fld>
            <a:endParaRPr lang="en-US" altLang="zh-CN"/>
          </a:p>
        </p:txBody>
      </p:sp>
    </p:spTree>
  </p:cSld>
  <p:clrMapOvr>
    <a:overrideClrMapping bg1="lt1" tx1="dk1" bg2="lt2" tx2="dk2" accent1="accent1" accent2="accent2" accent3="accent3" accent4="accent4" accent5="accent5" accent6="accent6" hlink="hlink" folHlink="folHlink"/>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5602"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5603"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
        <p:nvSpPr>
          <p:cNvPr id="25604" name="灯片编号占位符 3"/>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fld id="{63478CB9-0722-4A97-8418-D69310AF244D}" type="slidenum">
              <a:rPr lang="en-US" altLang="zh-CN"/>
              <a:t>9</a:t>
            </a:fld>
            <a:endParaRPr lang="en-US" altLang="zh-CN"/>
          </a:p>
        </p:txBody>
      </p:sp>
    </p:spTree>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p:txBody>
          <a:bodyPr/>
          <a:lstStyle>
            <a:lvl1pPr>
              <a:defRPr/>
            </a:lvl1pPr>
          </a:lstStyle>
          <a:p>
            <a:fld id="{2DD61295-5B0B-4BB6-B68E-25CCC0B6EC70}" type="slidenum">
              <a:rPr lang="en-US" altLang="zh-CN"/>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Rectangle 4"/>
          <p:cNvSpPr>
            <a:spLocks noGrp="1" noChangeArrowheads="1"/>
          </p:cNvSpPr>
          <p:nvPr>
            <p:ph type="dt" sz="half" idx="10"/>
          </p:nvPr>
        </p:nvSpPr>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p:txBody>
          <a:bodyPr/>
          <a:lstStyle>
            <a:lvl1pPr>
              <a:defRPr/>
            </a:lvl1pPr>
          </a:lstStyle>
          <a:p>
            <a:fld id="{4EAF7BAC-FD0A-4A28-8F6E-983AA216E5E1}" type="slidenum">
              <a:rPr lang="en-US" altLang="zh-CN"/>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Rectangle 4"/>
          <p:cNvSpPr>
            <a:spLocks noGrp="1" noChangeArrowheads="1"/>
          </p:cNvSpPr>
          <p:nvPr>
            <p:ph type="dt" sz="half" idx="10"/>
          </p:nvPr>
        </p:nvSpPr>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p:txBody>
          <a:bodyPr/>
          <a:lstStyle>
            <a:lvl1pPr>
              <a:defRPr/>
            </a:lvl1pPr>
          </a:lstStyle>
          <a:p>
            <a:fld id="{2C6D3401-EFDB-4D73-A26A-73CC27E45DFF}" type="slidenum">
              <a:rPr lang="en-US" altLang="zh-CN"/>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Rectangle 4"/>
          <p:cNvSpPr>
            <a:spLocks noGrp="1" noChangeArrowheads="1"/>
          </p:cNvSpPr>
          <p:nvPr>
            <p:ph type="dt" sz="half" idx="10"/>
          </p:nvPr>
        </p:nvSpPr>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p:txBody>
          <a:bodyPr/>
          <a:lstStyle>
            <a:lvl1pPr>
              <a:defRPr/>
            </a:lvl1pPr>
          </a:lstStyle>
          <a:p>
            <a:fld id="{849215B0-B425-4DA1-9426-7346E36331F4}" type="slidenum">
              <a:rPr lang="en-US" altLang="zh-CN"/>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smtClean="0"/>
              <a:t>单击此处编辑母版文本样式</a:t>
            </a:r>
          </a:p>
        </p:txBody>
      </p:sp>
      <p:sp>
        <p:nvSpPr>
          <p:cNvPr id="4" name="Rectangle 4"/>
          <p:cNvSpPr>
            <a:spLocks noGrp="1" noChangeArrowheads="1"/>
          </p:cNvSpPr>
          <p:nvPr>
            <p:ph type="dt" sz="half" idx="10"/>
          </p:nvPr>
        </p:nvSpPr>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p:txBody>
          <a:bodyPr/>
          <a:lstStyle>
            <a:lvl1pPr>
              <a:defRPr/>
            </a:lvl1pPr>
          </a:lstStyle>
          <a:p>
            <a:fld id="{4AE37609-E09B-49C3-AE36-D8DC53A8C215}" type="slidenum">
              <a:rPr lang="en-US" altLang="zh-CN"/>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Rectangle 4"/>
          <p:cNvSpPr>
            <a:spLocks noGrp="1" noChangeArrowheads="1"/>
          </p:cNvSpPr>
          <p:nvPr>
            <p:ph type="dt" sz="half" idx="10"/>
          </p:nvPr>
        </p:nvSpPr>
        <p:spPr/>
        <p:txBody>
          <a:bodyPr/>
          <a:lstStyle>
            <a:lvl1pPr>
              <a:defRPr/>
            </a:lvl1pPr>
          </a:lstStyle>
          <a:p>
            <a:pPr>
              <a:defRPr/>
            </a:pPr>
            <a:endParaRPr lang="zh-CN" altLang="en-US"/>
          </a:p>
        </p:txBody>
      </p:sp>
      <p:sp>
        <p:nvSpPr>
          <p:cNvPr id="6" name="Rectangle 5"/>
          <p:cNvSpPr>
            <a:spLocks noGrp="1" noChangeArrowheads="1"/>
          </p:cNvSpPr>
          <p:nvPr>
            <p:ph type="ftr" sz="quarter" idx="11"/>
          </p:nvPr>
        </p:nvSpPr>
        <p:spPr/>
        <p:txBody>
          <a:bodyPr/>
          <a:lstStyle>
            <a:lvl1pPr>
              <a:defRPr/>
            </a:lvl1pPr>
          </a:lstStyle>
          <a:p>
            <a:pPr>
              <a:defRPr/>
            </a:pPr>
            <a:endParaRPr lang="zh-CN" altLang="en-US"/>
          </a:p>
        </p:txBody>
      </p:sp>
      <p:sp>
        <p:nvSpPr>
          <p:cNvPr id="7" name="Rectangle 6"/>
          <p:cNvSpPr>
            <a:spLocks noGrp="1" noChangeArrowheads="1"/>
          </p:cNvSpPr>
          <p:nvPr>
            <p:ph type="sldNum" sz="quarter" idx="12"/>
          </p:nvPr>
        </p:nvSpPr>
        <p:spPr/>
        <p:txBody>
          <a:bodyPr/>
          <a:lstStyle>
            <a:lvl1pPr>
              <a:defRPr/>
            </a:lvl1pPr>
          </a:lstStyle>
          <a:p>
            <a:fld id="{8CC7E561-D300-4954-B31B-6B96C464E412}" type="slidenum">
              <a:rPr lang="en-US" altLang="zh-CN"/>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7" name="Rectangle 4"/>
          <p:cNvSpPr>
            <a:spLocks noGrp="1" noChangeArrowheads="1"/>
          </p:cNvSpPr>
          <p:nvPr>
            <p:ph type="dt" sz="half" idx="10"/>
          </p:nvPr>
        </p:nvSpPr>
        <p:spPr/>
        <p:txBody>
          <a:bodyPr/>
          <a:lstStyle>
            <a:lvl1pPr>
              <a:defRPr/>
            </a:lvl1pPr>
          </a:lstStyle>
          <a:p>
            <a:pPr>
              <a:defRPr/>
            </a:pPr>
            <a:endParaRPr lang="zh-CN" altLang="en-US"/>
          </a:p>
        </p:txBody>
      </p:sp>
      <p:sp>
        <p:nvSpPr>
          <p:cNvPr id="8" name="Rectangle 5"/>
          <p:cNvSpPr>
            <a:spLocks noGrp="1" noChangeArrowheads="1"/>
          </p:cNvSpPr>
          <p:nvPr>
            <p:ph type="ftr" sz="quarter" idx="11"/>
          </p:nvPr>
        </p:nvSpPr>
        <p:spPr/>
        <p:txBody>
          <a:bodyPr/>
          <a:lstStyle>
            <a:lvl1pPr>
              <a:defRPr/>
            </a:lvl1pPr>
          </a:lstStyle>
          <a:p>
            <a:pPr>
              <a:defRPr/>
            </a:pPr>
            <a:endParaRPr lang="zh-CN" altLang="en-US"/>
          </a:p>
        </p:txBody>
      </p:sp>
      <p:sp>
        <p:nvSpPr>
          <p:cNvPr id="9" name="Rectangle 6"/>
          <p:cNvSpPr>
            <a:spLocks noGrp="1" noChangeArrowheads="1"/>
          </p:cNvSpPr>
          <p:nvPr>
            <p:ph type="sldNum" sz="quarter" idx="12"/>
          </p:nvPr>
        </p:nvSpPr>
        <p:spPr/>
        <p:txBody>
          <a:bodyPr/>
          <a:lstStyle>
            <a:lvl1pPr>
              <a:defRPr/>
            </a:lvl1pPr>
          </a:lstStyle>
          <a:p>
            <a:fld id="{A0654BAC-FA01-4231-B28F-741E440A1D7D}" type="slidenum">
              <a:rPr lang="en-US" altLang="zh-CN"/>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Rectangle 4"/>
          <p:cNvSpPr>
            <a:spLocks noGrp="1" noChangeArrowheads="1"/>
          </p:cNvSpPr>
          <p:nvPr>
            <p:ph type="dt" sz="half" idx="10"/>
          </p:nvPr>
        </p:nvSpPr>
        <p:spPr/>
        <p:txBody>
          <a:bodyPr/>
          <a:lstStyle>
            <a:lvl1pPr>
              <a:defRPr/>
            </a:lvl1pPr>
          </a:lstStyle>
          <a:p>
            <a:pPr>
              <a:defRPr/>
            </a:pPr>
            <a:endParaRPr lang="zh-CN" altLang="en-US"/>
          </a:p>
        </p:txBody>
      </p:sp>
      <p:sp>
        <p:nvSpPr>
          <p:cNvPr id="4" name="Rectangle 5"/>
          <p:cNvSpPr>
            <a:spLocks noGrp="1" noChangeArrowheads="1"/>
          </p:cNvSpPr>
          <p:nvPr>
            <p:ph type="ftr" sz="quarter" idx="11"/>
          </p:nvPr>
        </p:nvSpPr>
        <p:spPr/>
        <p:txBody>
          <a:bodyPr/>
          <a:lstStyle>
            <a:lvl1pPr>
              <a:defRPr/>
            </a:lvl1pPr>
          </a:lstStyle>
          <a:p>
            <a:pPr>
              <a:defRPr/>
            </a:pPr>
            <a:endParaRPr lang="zh-CN" altLang="en-US"/>
          </a:p>
        </p:txBody>
      </p:sp>
      <p:sp>
        <p:nvSpPr>
          <p:cNvPr id="5" name="Rectangle 6"/>
          <p:cNvSpPr>
            <a:spLocks noGrp="1" noChangeArrowheads="1"/>
          </p:cNvSpPr>
          <p:nvPr>
            <p:ph type="sldNum" sz="quarter" idx="12"/>
          </p:nvPr>
        </p:nvSpPr>
        <p:spPr/>
        <p:txBody>
          <a:bodyPr/>
          <a:lstStyle>
            <a:lvl1pPr>
              <a:defRPr/>
            </a:lvl1pPr>
          </a:lstStyle>
          <a:p>
            <a:fld id="{C6BF3C75-104A-46DA-8622-E7D0132E5692}" type="slidenum">
              <a:rPr lang="en-US" altLang="zh-CN"/>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pic>
        <p:nvPicPr>
          <p:cNvPr id="2" name="Picture 2" descr="C:\Users\Administrator\Desktop\03_Top bar.jpg"/>
          <p:cNvPicPr>
            <a:picLocks noChangeAspect="1" noChangeArrowheads="1"/>
          </p:cNvPicPr>
          <p:nvPr userDrawn="1"/>
        </p:nvPicPr>
        <p:blipFill>
          <a:blip r:embed="rId2"/>
          <a:srcRect/>
          <a:stretch>
            <a:fillRect/>
          </a:stretch>
        </p:blipFill>
        <p:spPr bwMode="auto">
          <a:xfrm>
            <a:off x="0" y="0"/>
            <a:ext cx="91440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4"/>
          <p:cNvSpPr>
            <a:spLocks noGrp="1" noChangeArrowheads="1"/>
          </p:cNvSpPr>
          <p:nvPr>
            <p:ph type="dt" sz="half" idx="10"/>
          </p:nvPr>
        </p:nvSpPr>
        <p:spPr/>
        <p:txBody>
          <a:bodyPr/>
          <a:lstStyle>
            <a:lvl1pPr>
              <a:defRPr/>
            </a:lvl1pPr>
          </a:lstStyle>
          <a:p>
            <a:pPr>
              <a:defRPr/>
            </a:pPr>
            <a:endParaRPr lang="zh-CN" altLang="en-US"/>
          </a:p>
        </p:txBody>
      </p:sp>
      <p:sp>
        <p:nvSpPr>
          <p:cNvPr id="4" name="Rectangle 5"/>
          <p:cNvSpPr>
            <a:spLocks noGrp="1" noChangeArrowheads="1"/>
          </p:cNvSpPr>
          <p:nvPr>
            <p:ph type="ftr" sz="quarter" idx="11"/>
          </p:nvPr>
        </p:nvSpPr>
        <p:spPr/>
        <p:txBody>
          <a:bodyPr/>
          <a:lstStyle>
            <a:lvl1pPr>
              <a:defRPr/>
            </a:lvl1pPr>
          </a:lstStyle>
          <a:p>
            <a:pPr>
              <a:defRPr/>
            </a:pPr>
            <a:endParaRPr lang="zh-CN" altLang="en-US"/>
          </a:p>
        </p:txBody>
      </p:sp>
      <p:sp>
        <p:nvSpPr>
          <p:cNvPr id="5" name="Rectangle 6"/>
          <p:cNvSpPr>
            <a:spLocks noGrp="1" noChangeArrowheads="1"/>
          </p:cNvSpPr>
          <p:nvPr>
            <p:ph type="sldNum" sz="quarter" idx="12"/>
          </p:nvPr>
        </p:nvSpPr>
        <p:spPr/>
        <p:txBody>
          <a:bodyPr/>
          <a:lstStyle>
            <a:lvl1pPr>
              <a:defRPr/>
            </a:lvl1pPr>
          </a:lstStyle>
          <a:p>
            <a:fld id="{9F7C7C26-F95F-4E22-B51B-D9C1BF08D871}" type="slidenum">
              <a:rPr lang="en-US" altLang="zh-CN"/>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endParaRPr lang="zh-CN" altLang="en-US"/>
          </a:p>
        </p:txBody>
      </p:sp>
      <p:sp>
        <p:nvSpPr>
          <p:cNvPr id="6" name="Rectangle 5"/>
          <p:cNvSpPr>
            <a:spLocks noGrp="1" noChangeArrowheads="1"/>
          </p:cNvSpPr>
          <p:nvPr>
            <p:ph type="ftr" sz="quarter" idx="11"/>
          </p:nvPr>
        </p:nvSpPr>
        <p:spPr/>
        <p:txBody>
          <a:bodyPr/>
          <a:lstStyle>
            <a:lvl1pPr>
              <a:defRPr/>
            </a:lvl1pPr>
          </a:lstStyle>
          <a:p>
            <a:pPr>
              <a:defRPr/>
            </a:pPr>
            <a:endParaRPr lang="zh-CN" altLang="en-US"/>
          </a:p>
        </p:txBody>
      </p:sp>
      <p:sp>
        <p:nvSpPr>
          <p:cNvPr id="7" name="Rectangle 6"/>
          <p:cNvSpPr>
            <a:spLocks noGrp="1" noChangeArrowheads="1"/>
          </p:cNvSpPr>
          <p:nvPr>
            <p:ph type="sldNum" sz="quarter" idx="12"/>
          </p:nvPr>
        </p:nvSpPr>
        <p:spPr/>
        <p:txBody>
          <a:bodyPr/>
          <a:lstStyle>
            <a:lvl1pPr>
              <a:defRPr/>
            </a:lvl1pPr>
          </a:lstStyle>
          <a:p>
            <a:fld id="{AB71CDCA-475F-4FF2-B581-9D8543521C2D}" type="slidenum">
              <a:rPr lang="en-US" altLang="zh-CN"/>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endParaRPr lang="zh-CN" altLang="en-US"/>
          </a:p>
        </p:txBody>
      </p:sp>
      <p:sp>
        <p:nvSpPr>
          <p:cNvPr id="6" name="Rectangle 5"/>
          <p:cNvSpPr>
            <a:spLocks noGrp="1" noChangeArrowheads="1"/>
          </p:cNvSpPr>
          <p:nvPr>
            <p:ph type="ftr" sz="quarter" idx="11"/>
          </p:nvPr>
        </p:nvSpPr>
        <p:spPr/>
        <p:txBody>
          <a:bodyPr/>
          <a:lstStyle>
            <a:lvl1pPr>
              <a:defRPr/>
            </a:lvl1pPr>
          </a:lstStyle>
          <a:p>
            <a:pPr>
              <a:defRPr/>
            </a:pPr>
            <a:endParaRPr lang="zh-CN" altLang="en-US"/>
          </a:p>
        </p:txBody>
      </p:sp>
      <p:sp>
        <p:nvSpPr>
          <p:cNvPr id="7" name="Rectangle 6"/>
          <p:cNvSpPr>
            <a:spLocks noGrp="1" noChangeArrowheads="1"/>
          </p:cNvSpPr>
          <p:nvPr>
            <p:ph type="sldNum" sz="quarter" idx="12"/>
          </p:nvPr>
        </p:nvSpPr>
        <p:spPr/>
        <p:txBody>
          <a:bodyPr/>
          <a:lstStyle>
            <a:lvl1pPr>
              <a:defRPr/>
            </a:lvl1pPr>
          </a:lstStyle>
          <a:p>
            <a:fld id="{B2B86B2B-BBC2-42B8-BA7A-3F2F2A1CAE39}" type="slidenum">
              <a:rPr lang="en-US" altLang="zh-CN"/>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idx="4294967295"/>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p>
        </p:txBody>
      </p:sp>
      <p:sp>
        <p:nvSpPr>
          <p:cNvPr id="1027" name="Rectangle 3"/>
          <p:cNvSpPr>
            <a:spLocks noGrp="1" noChangeArrowheads="1"/>
          </p:cNvSpPr>
          <p:nvPr>
            <p:ph type="body" idx="9"/>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eaLnBrk="1" hangingPunct="1">
              <a:buFontTx/>
              <a:buNone/>
              <a:defRPr sz="1400">
                <a:latin typeface="Arial" panose="020B0604020202020204" pitchFamily="34" charset="0"/>
                <a:ea typeface="宋体" panose="02010600030101010101" pitchFamily="2" charset="-122"/>
              </a:defRPr>
            </a:lvl1pPr>
          </a:lstStyle>
          <a:p>
            <a:pPr>
              <a:defRPr/>
            </a:pPr>
            <a:endParaRPr lang="zh-CN"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buFontTx/>
              <a:buNone/>
              <a:defRPr sz="1400">
                <a:latin typeface="Arial" panose="020B0604020202020204" pitchFamily="34" charset="0"/>
                <a:ea typeface="宋体" panose="02010600030101010101" pitchFamily="2" charset="-122"/>
              </a:defRPr>
            </a:lvl1pPr>
          </a:lstStyle>
          <a:p>
            <a:pPr>
              <a:defRPr/>
            </a:pPr>
            <a:endParaRPr lang="zh-CN"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a:lvl1pPr>
          </a:lstStyle>
          <a:p>
            <a:fld id="{4AF33632-6AE7-4946-84F0-BB1B05EDD44E}" type="slidenum">
              <a:rPr lang="en-US" altLang="zh-CN"/>
              <a:t>‹#›</a:t>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Arial" panose="020B0604020202020204" pitchFamily="34" charset="0"/>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Arial" panose="020B0604020202020204" pitchFamily="34" charset="0"/>
        </a:defRPr>
      </a:lvl1pPr>
      <a:lvl2pPr marL="742950" indent="-285750" algn="l" rtl="0" eaLnBrk="0" fontAlgn="base" hangingPunct="0">
        <a:spcBef>
          <a:spcPct val="20000"/>
        </a:spcBef>
        <a:spcAft>
          <a:spcPct val="0"/>
        </a:spcAft>
        <a:buChar char="–"/>
        <a:defRPr sz="2800">
          <a:solidFill>
            <a:schemeClr val="tx1"/>
          </a:solidFill>
          <a:latin typeface="+mn-lt"/>
          <a:cs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mn-lt"/>
          <a:cs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mn-lt"/>
          <a:cs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mn-lt"/>
          <a:cs typeface="Arial" panose="020B0604020202020204"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5.png"/><Relationship Id="rId2" Type="http://schemas.openxmlformats.org/officeDocument/2006/relationships/audio" Target="file:///C:\Users\Administrator\Desktop\&#33521;&#35821;%20&#20845;&#24180;&#32423;&#19978;&#20876;%20&#25945;&#23398;&#35838;&#20214;\Module%204\Unit%2012\&#38899;&#39057;\ocean.mp3" TargetMode="External"/><Relationship Id="rId1" Type="http://schemas.microsoft.com/office/2007/relationships/media" Target="file:///C:\Users\Administrator\Desktop\&#33521;&#35821;%20&#20845;&#24180;&#32423;&#19978;&#20876;%20&#25945;&#23398;&#35838;&#20214;\Module%204\Unit%2012\&#38899;&#39057;\ocean.mp3" TargetMode="Externa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5.png"/><Relationship Id="rId2" Type="http://schemas.openxmlformats.org/officeDocument/2006/relationships/audio" Target="file:///C:\Users\Administrator\Desktop\&#33521;&#35821;%20&#20845;&#24180;&#32423;&#19978;&#20876;%20&#25945;&#23398;&#35838;&#20214;\Module%204\Unit%2012\&#38899;&#39057;\forest.mp3" TargetMode="External"/><Relationship Id="rId1" Type="http://schemas.microsoft.com/office/2007/relationships/media" Target="file:///C:\Users\Administrator\Desktop\&#33521;&#35821;%20&#20845;&#24180;&#32423;&#19978;&#20876;%20&#25945;&#23398;&#35838;&#20214;\Module%204\Unit%2012\&#38899;&#39057;\forest.mp3" TargetMode="External"/><Relationship Id="rId6" Type="http://schemas.openxmlformats.org/officeDocument/2006/relationships/image" Target="../media/image34.png"/><Relationship Id="rId5" Type="http://schemas.openxmlformats.org/officeDocument/2006/relationships/image" Target="../media/image37.png"/><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5.png"/><Relationship Id="rId2" Type="http://schemas.openxmlformats.org/officeDocument/2006/relationships/audio" Target="file:///C:\Users\Administrator\Desktop\&#33521;&#35821;%20&#20845;&#24180;&#32423;&#19978;&#20876;%20&#25945;&#23398;&#35838;&#20214;\Module%204\Unit%2012\&#38899;&#39057;\land.mp3" TargetMode="External"/><Relationship Id="rId1" Type="http://schemas.microsoft.com/office/2007/relationships/media" Target="file:///C:\Users\Administrator\Desktop\&#33521;&#35821;%20&#20845;&#24180;&#32423;&#19978;&#20876;%20&#25945;&#23398;&#35838;&#20214;\Module%204\Unit%2012\&#38899;&#39057;\land.mp3" TargetMode="External"/><Relationship Id="rId6" Type="http://schemas.openxmlformats.org/officeDocument/2006/relationships/image" Target="../media/image34.png"/><Relationship Id="rId5" Type="http://schemas.openxmlformats.org/officeDocument/2006/relationships/image" Target="../media/image38.png"/><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5.png"/><Relationship Id="rId2" Type="http://schemas.openxmlformats.org/officeDocument/2006/relationships/audio" Target="file:///C:\Users\Administrator\Desktop\&#33521;&#35821;%20&#20845;&#24180;&#32423;&#19978;&#20876;%20&#25945;&#23398;&#35838;&#20214;\Module%204\Unit%2012\&#38899;&#39057;\Listen%20and%20say.mp3" TargetMode="External"/><Relationship Id="rId1" Type="http://schemas.microsoft.com/office/2007/relationships/media" Target="file:///C:\Users\Administrator\Desktop\&#33521;&#35821;%20&#20845;&#24180;&#32423;&#19978;&#20876;%20&#25945;&#23398;&#35838;&#20214;\Module%204\Unit%2012\&#38899;&#39057;\Listen%20and%20say.mp3" TargetMode="Externa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1"/>
          <p:cNvPicPr>
            <a:picLocks noChangeAspect="1" noChangeArrowheads="1"/>
          </p:cNvPicPr>
          <p:nvPr/>
        </p:nvPicPr>
        <p:blipFill>
          <a:blip r:embed="rId3" cstate="email"/>
          <a:srcRect/>
          <a:stretch>
            <a:fillRect/>
          </a:stretch>
        </p:blipFill>
        <p:spPr bwMode="auto">
          <a:xfrm>
            <a:off x="120" y="838268"/>
            <a:ext cx="2017781" cy="2581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标题 1"/>
          <p:cNvSpPr txBox="1">
            <a:spLocks noChangeArrowheads="1"/>
          </p:cNvSpPr>
          <p:nvPr/>
        </p:nvSpPr>
        <p:spPr bwMode="auto">
          <a:xfrm>
            <a:off x="120850" y="1676510"/>
            <a:ext cx="1439863"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altLang="zh-CN" sz="8800" dirty="0">
                <a:solidFill>
                  <a:schemeClr val="bg1"/>
                </a:solidFill>
                <a:latin typeface="Jokerman" panose="04090605060D06020702" pitchFamily="82" charset="0"/>
              </a:rPr>
              <a:t>12</a:t>
            </a:r>
          </a:p>
        </p:txBody>
      </p:sp>
      <p:pic>
        <p:nvPicPr>
          <p:cNvPr id="5127" name="Picture 10"/>
          <p:cNvPicPr>
            <a:picLocks noChangeAspect="1" noChangeArrowheads="1"/>
          </p:cNvPicPr>
          <p:nvPr/>
        </p:nvPicPr>
        <p:blipFill>
          <a:blip r:embed="rId4" cstate="email"/>
          <a:srcRect/>
          <a:stretch>
            <a:fillRect/>
          </a:stretch>
        </p:blipFill>
        <p:spPr bwMode="auto">
          <a:xfrm>
            <a:off x="5448328" y="3376612"/>
            <a:ext cx="3598863" cy="348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矩形 3083"/>
          <p:cNvSpPr>
            <a:spLocks noChangeArrowheads="1" noChangeShapeType="1" noTextEdit="1"/>
          </p:cNvSpPr>
          <p:nvPr/>
        </p:nvSpPr>
        <p:spPr bwMode="auto">
          <a:xfrm>
            <a:off x="7772400" y="6308725"/>
            <a:ext cx="1371600" cy="350838"/>
          </a:xfrm>
          <a:prstGeom prst="rect">
            <a:avLst/>
          </a:prstGeom>
          <a:extLst>
            <a:ext uri="{91240B29-F687-4F45-9708-019B960494DF}">
              <a14:hiddenLine xmlns:a14="http://schemas.microsoft.com/office/drawing/2010/main" w="9525">
                <a:noFill/>
                <a:round/>
              </a14:hiddenLine>
            </a:ext>
          </a:extLst>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endParaRPr lang="zh-CN" altLang="en-US">
              <a:gradFill rotWithShape="0">
                <a:gsLst>
                  <a:gs pos="0">
                    <a:srgbClr val="FFE701"/>
                  </a:gs>
                  <a:gs pos="100000">
                    <a:srgbClr val="FE3E02"/>
                  </a:gs>
                </a:gsLst>
                <a:lin ang="5400000" scaled="1"/>
              </a:gradFill>
              <a:latin typeface="宋体" panose="02010600030101010101" pitchFamily="2" charset="-122"/>
              <a:ea typeface="宋体" panose="02010600030101010101" pitchFamily="2" charset="-122"/>
            </a:endParaRPr>
          </a:p>
        </p:txBody>
      </p:sp>
      <p:sp>
        <p:nvSpPr>
          <p:cNvPr id="2" name="矩形 1"/>
          <p:cNvSpPr/>
          <p:nvPr/>
        </p:nvSpPr>
        <p:spPr>
          <a:xfrm>
            <a:off x="2438456" y="1639482"/>
            <a:ext cx="6019744" cy="1569660"/>
          </a:xfrm>
          <a:prstGeom prst="rect">
            <a:avLst/>
          </a:prstGeom>
        </p:spPr>
        <p:txBody>
          <a:bodyPr wrap="square">
            <a:spAutoFit/>
          </a:bodyPr>
          <a:lstStyle/>
          <a:p>
            <a:pPr algn="ctr">
              <a:buFontTx/>
              <a:buNone/>
              <a:defRPr/>
            </a:pPr>
            <a:r>
              <a:rPr lang="en-US" altLang="zh-CN" sz="9600" b="1" i="1" kern="0" dirty="0">
                <a:solidFill>
                  <a:srgbClr val="00B0F0"/>
                </a:solidFill>
                <a:effectLst>
                  <a:outerShdw blurRad="50800" dist="38100" algn="l" rotWithShape="0">
                    <a:prstClr val="black">
                      <a:alpha val="40000"/>
                    </a:prstClr>
                  </a:outerShdw>
                </a:effectLst>
                <a:latin typeface="Arno Pro Smbd" pitchFamily="18" charset="0"/>
              </a:rPr>
              <a:t>The Earth</a:t>
            </a:r>
          </a:p>
        </p:txBody>
      </p:sp>
      <p:sp>
        <p:nvSpPr>
          <p:cNvPr id="11" name="矩形 10"/>
          <p:cNvSpPr/>
          <p:nvPr/>
        </p:nvSpPr>
        <p:spPr>
          <a:xfrm>
            <a:off x="1403080" y="5638740"/>
            <a:ext cx="3294492" cy="498598"/>
          </a:xfrm>
          <a:prstGeom prst="rect">
            <a:avLst/>
          </a:prstGeom>
        </p:spPr>
        <p:txBody>
          <a:bodyPr wrap="none">
            <a:spAutoFit/>
          </a:bodyPr>
          <a:lstStyle/>
          <a:p>
            <a:pPr marL="342900" lvl="0" indent="-342900" algn="ctr" fontAlgn="base">
              <a:lnSpc>
                <a:spcPct val="110000"/>
              </a:lnSpc>
              <a:spcBef>
                <a:spcPct val="0"/>
              </a:spcBef>
              <a:spcAft>
                <a:spcPct val="0"/>
              </a:spcAft>
            </a:pPr>
            <a:r>
              <a:rPr lang="en-US" altLang="zh-CN" sz="2400" b="1"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sz="2400" b="1" kern="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1" name="Picture 5"/>
          <p:cNvPicPr>
            <a:picLocks noChangeAspect="1" noChangeArrowheads="1"/>
          </p:cNvPicPr>
          <p:nvPr/>
        </p:nvPicPr>
        <p:blipFill>
          <a:blip r:embed="rId3"/>
          <a:srcRect/>
          <a:stretch>
            <a:fillRect/>
          </a:stretch>
        </p:blipFill>
        <p:spPr bwMode="auto">
          <a:xfrm rot="1222192">
            <a:off x="4495800" y="0"/>
            <a:ext cx="2895600"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7" name="矩形 8"/>
          <p:cNvSpPr>
            <a:spLocks noChangeArrowheads="1"/>
          </p:cNvSpPr>
          <p:nvPr/>
        </p:nvSpPr>
        <p:spPr bwMode="auto">
          <a:xfrm>
            <a:off x="533400" y="3276600"/>
            <a:ext cx="8229600" cy="2862263"/>
          </a:xfrm>
          <a:prstGeom prst="rect">
            <a:avLst/>
          </a:prstGeom>
          <a:solidFill>
            <a:srgbClr val="DDD9C3"/>
          </a:solidFill>
          <a:ln>
            <a:noFill/>
          </a:ln>
          <a:effectLst>
            <a:outerShdw dist="38100" algn="ctr" rotWithShape="0">
              <a:srgbClr val="000000">
                <a:alpha val="37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3527425" algn="l"/>
              </a:tabLst>
            </a:pPr>
            <a:r>
              <a:rPr lang="en-US" altLang="zh-CN" sz="3600">
                <a:latin typeface="Calibri" panose="020F0502020204030204" pitchFamily="34" charset="0"/>
              </a:rPr>
              <a:t>Today, there is a lot of pollution. We burn things to make energy. This pollutes the air. We put our rubbish into the sea and under the ground. This pollutes the Earth and kills animals and plants.</a:t>
            </a:r>
            <a:endParaRPr lang="en-US" altLang="zh-CN" sz="3600"/>
          </a:p>
        </p:txBody>
      </p:sp>
      <p:sp>
        <p:nvSpPr>
          <p:cNvPr id="14340" name="矩形 15"/>
          <p:cNvSpPr>
            <a:spLocks noChangeArrowheads="1"/>
          </p:cNvSpPr>
          <p:nvPr/>
        </p:nvSpPr>
        <p:spPr bwMode="auto">
          <a:xfrm>
            <a:off x="1371600" y="1371600"/>
            <a:ext cx="24876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4800" b="1">
                <a:solidFill>
                  <a:srgbClr val="0D0D0D"/>
                </a:solidFill>
                <a:latin typeface="Calibri" panose="020F0502020204030204" pitchFamily="34" charset="0"/>
              </a:rPr>
              <a:t>Pollution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1271"/>
                                        </p:tgtEl>
                                        <p:attrNameLst>
                                          <p:attrName>style.visibility</p:attrName>
                                        </p:attrNameLst>
                                      </p:cBhvr>
                                      <p:to>
                                        <p:strVal val="visible"/>
                                      </p:to>
                                    </p:set>
                                    <p:anim calcmode="lin" valueType="num">
                                      <p:cBhvr>
                                        <p:cTn id="7" dur="500" fill="hold"/>
                                        <p:tgtEl>
                                          <p:spTgt spid="11271"/>
                                        </p:tgtEl>
                                        <p:attrNameLst>
                                          <p:attrName>ppt_w</p:attrName>
                                        </p:attrNameLst>
                                      </p:cBhvr>
                                      <p:tavLst>
                                        <p:tav tm="0">
                                          <p:val>
                                            <p:fltVal val="0"/>
                                          </p:val>
                                        </p:tav>
                                        <p:tav tm="100000">
                                          <p:val>
                                            <p:strVal val="#ppt_w"/>
                                          </p:val>
                                        </p:tav>
                                      </p:tavLst>
                                    </p:anim>
                                    <p:anim calcmode="lin" valueType="num">
                                      <p:cBhvr>
                                        <p:cTn id="8" dur="500" fill="hold"/>
                                        <p:tgtEl>
                                          <p:spTgt spid="11271"/>
                                        </p:tgtEl>
                                        <p:attrNameLst>
                                          <p:attrName>ppt_h</p:attrName>
                                        </p:attrNameLst>
                                      </p:cBhvr>
                                      <p:tavLst>
                                        <p:tav tm="0">
                                          <p:val>
                                            <p:fltVal val="0"/>
                                          </p:val>
                                        </p:tav>
                                        <p:tav tm="100000">
                                          <p:val>
                                            <p:strVal val="#ppt_h"/>
                                          </p:val>
                                        </p:tav>
                                      </p:tavLst>
                                    </p:anim>
                                    <p:anim calcmode="lin" valueType="num">
                                      <p:cBhvr>
                                        <p:cTn id="9" dur="500" fill="hold"/>
                                        <p:tgtEl>
                                          <p:spTgt spid="11271"/>
                                        </p:tgtEl>
                                        <p:attrNameLst>
                                          <p:attrName>style.rotation</p:attrName>
                                        </p:attrNameLst>
                                      </p:cBhvr>
                                      <p:tavLst>
                                        <p:tav tm="0">
                                          <p:val>
                                            <p:fltVal val="360"/>
                                          </p:val>
                                        </p:tav>
                                        <p:tav tm="100000">
                                          <p:val>
                                            <p:fltVal val="0"/>
                                          </p:val>
                                        </p:tav>
                                      </p:tavLst>
                                    </p:anim>
                                    <p:animEffect transition="in" filter="fade">
                                      <p:cBhvr>
                                        <p:cTn id="10" dur="500"/>
                                        <p:tgtEl>
                                          <p:spTgt spid="11271"/>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11277"/>
                                        </p:tgtEl>
                                        <p:attrNameLst>
                                          <p:attrName>style.visibility</p:attrName>
                                        </p:attrNameLst>
                                      </p:cBhvr>
                                      <p:to>
                                        <p:strVal val="visible"/>
                                      </p:to>
                                    </p:set>
                                    <p:anim calcmode="lin" valueType="num">
                                      <p:cBhvr>
                                        <p:cTn id="14" dur="500" fill="hold"/>
                                        <p:tgtEl>
                                          <p:spTgt spid="11277"/>
                                        </p:tgtEl>
                                        <p:attrNameLst>
                                          <p:attrName>ppt_w</p:attrName>
                                        </p:attrNameLst>
                                      </p:cBhvr>
                                      <p:tavLst>
                                        <p:tav tm="0">
                                          <p:val>
                                            <p:fltVal val="0"/>
                                          </p:val>
                                        </p:tav>
                                        <p:tav tm="100000">
                                          <p:val>
                                            <p:strVal val="#ppt_w"/>
                                          </p:val>
                                        </p:tav>
                                      </p:tavLst>
                                    </p:anim>
                                    <p:anim calcmode="lin" valueType="num">
                                      <p:cBhvr>
                                        <p:cTn id="15" dur="500" fill="hold"/>
                                        <p:tgtEl>
                                          <p:spTgt spid="11277"/>
                                        </p:tgtEl>
                                        <p:attrNameLst>
                                          <p:attrName>ppt_h</p:attrName>
                                        </p:attrNameLst>
                                      </p:cBhvr>
                                      <p:tavLst>
                                        <p:tav tm="0">
                                          <p:val>
                                            <p:fltVal val="0"/>
                                          </p:val>
                                        </p:tav>
                                        <p:tav tm="100000">
                                          <p:val>
                                            <p:strVal val="#ppt_h"/>
                                          </p:val>
                                        </p:tav>
                                      </p:tavLst>
                                    </p:anim>
                                    <p:animEffect transition="in" filter="fade">
                                      <p:cBhvr>
                                        <p:cTn id="16" dur="500"/>
                                        <p:tgtEl>
                                          <p:spTgt spid="11277"/>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340"/>
                                        </p:tgtEl>
                                        <p:attrNameLst>
                                          <p:attrName>style.visibility</p:attrName>
                                        </p:attrNameLst>
                                      </p:cBhvr>
                                      <p:to>
                                        <p:strVal val="visible"/>
                                      </p:to>
                                    </p:set>
                                    <p:animEffect transition="in" filter="fade">
                                      <p:cBhvr>
                                        <p:cTn id="21" dur="1000"/>
                                        <p:tgtEl>
                                          <p:spTgt spid="14340"/>
                                        </p:tgtEl>
                                      </p:cBhvr>
                                    </p:animEffect>
                                    <p:anim calcmode="lin" valueType="num">
                                      <p:cBhvr>
                                        <p:cTn id="22" dur="1000" fill="hold"/>
                                        <p:tgtEl>
                                          <p:spTgt spid="14340"/>
                                        </p:tgtEl>
                                        <p:attrNameLst>
                                          <p:attrName>ppt_x</p:attrName>
                                        </p:attrNameLst>
                                      </p:cBhvr>
                                      <p:tavLst>
                                        <p:tav tm="0">
                                          <p:val>
                                            <p:strVal val="#ppt_x"/>
                                          </p:val>
                                        </p:tav>
                                        <p:tav tm="100000">
                                          <p:val>
                                            <p:strVal val="#ppt_x"/>
                                          </p:val>
                                        </p:tav>
                                      </p:tavLst>
                                    </p:anim>
                                    <p:anim calcmode="lin" valueType="num">
                                      <p:cBhvr>
                                        <p:cTn id="23" dur="1000" fill="hold"/>
                                        <p:tgtEl>
                                          <p:spTgt spid="143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7" grpId="0" animBg="1"/>
      <p:bldP spid="1434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2"/>
          <p:cNvPicPr>
            <a:picLocks noChangeAspect="1" noChangeArrowheads="1"/>
          </p:cNvPicPr>
          <p:nvPr/>
        </p:nvPicPr>
        <p:blipFill>
          <a:blip r:embed="rId3" cstate="email"/>
          <a:srcRect/>
          <a:stretch>
            <a:fillRect/>
          </a:stretch>
        </p:blipFill>
        <p:spPr bwMode="auto">
          <a:xfrm>
            <a:off x="1293812" y="2435225"/>
            <a:ext cx="4070351" cy="3800475"/>
          </a:xfrm>
          <a:prstGeom prst="rect">
            <a:avLst/>
          </a:prstGeom>
          <a:ln>
            <a:noFill/>
          </a:ln>
          <a:effectLst>
            <a:softEdge rad="112500"/>
          </a:effectLst>
        </p:spPr>
      </p:pic>
      <p:sp>
        <p:nvSpPr>
          <p:cNvPr id="7173" name="圆角矩形标注 5"/>
          <p:cNvSpPr>
            <a:spLocks noChangeArrowheads="1"/>
          </p:cNvSpPr>
          <p:nvPr/>
        </p:nvSpPr>
        <p:spPr bwMode="auto">
          <a:xfrm>
            <a:off x="452881" y="759775"/>
            <a:ext cx="6941295" cy="1168029"/>
          </a:xfrm>
          <a:prstGeom prst="wedgeRoundRectCallout">
            <a:avLst>
              <a:gd name="adj1" fmla="val 45207"/>
              <a:gd name="adj2" fmla="val 115715"/>
              <a:gd name="adj3" fmla="val 16667"/>
            </a:avLst>
          </a:prstGeom>
          <a:ln>
            <a:solidFill>
              <a:srgbClr val="FFC000"/>
            </a:solidFill>
          </a:ln>
          <a:effectLst>
            <a:glow rad="101600">
              <a:schemeClr val="accent2">
                <a:satMod val="175000"/>
                <a:alpha val="4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anchor="ctr"/>
          <a:lstStyle/>
          <a:p>
            <a:pPr algn="ctr">
              <a:buFontTx/>
              <a:buNone/>
              <a:defRPr/>
            </a:pPr>
            <a:r>
              <a:rPr lang="en-US" altLang="zh-CN" sz="3600" dirty="0">
                <a:solidFill>
                  <a:schemeClr val="tx1"/>
                </a:solidFill>
                <a:latin typeface="Verdana" panose="020B0604030504040204" pitchFamily="34" charset="0"/>
                <a:ea typeface="宋体" panose="02010600030101010101" pitchFamily="2" charset="-122"/>
              </a:rPr>
              <a:t>Do you know anything else about the Earth?</a:t>
            </a:r>
          </a:p>
        </p:txBody>
      </p:sp>
      <p:pic>
        <p:nvPicPr>
          <p:cNvPr id="28675" name="图片 2" descr="未标题-4.gif"/>
          <p:cNvPicPr>
            <a:picLocks noChangeAspect="1" noChangeArrowheads="1"/>
          </p:cNvPicPr>
          <p:nvPr/>
        </p:nvPicPr>
        <p:blipFill>
          <a:blip r:embed="rId4"/>
          <a:srcRect/>
          <a:stretch>
            <a:fillRect/>
          </a:stretch>
        </p:blipFill>
        <p:spPr bwMode="auto">
          <a:xfrm>
            <a:off x="6400800" y="2743200"/>
            <a:ext cx="1797050" cy="29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173"/>
                                        </p:tgtEl>
                                        <p:attrNameLst>
                                          <p:attrName>style.visibility</p:attrName>
                                        </p:attrNameLst>
                                      </p:cBhvr>
                                      <p:to>
                                        <p:strVal val="visible"/>
                                      </p:to>
                                    </p:set>
                                    <p:animEffect transition="in" filter="wipe(left)">
                                      <p:cBhvr>
                                        <p:cTn id="7" dur="500"/>
                                        <p:tgtEl>
                                          <p:spTgt spid="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3"/>
          <p:cNvPicPr>
            <a:picLocks noChangeAspect="1" noChangeArrowheads="1"/>
          </p:cNvPicPr>
          <p:nvPr/>
        </p:nvPicPr>
        <p:blipFill>
          <a:blip r:embed="rId3" cstate="email"/>
          <a:srcRect/>
          <a:stretch>
            <a:fillRect/>
          </a:stretch>
        </p:blipFill>
        <p:spPr bwMode="auto">
          <a:xfrm>
            <a:off x="4191000" y="2819400"/>
            <a:ext cx="4059836" cy="34352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15"/>
          <p:cNvPicPr>
            <a:picLocks noChangeAspect="1" noChangeArrowheads="1"/>
          </p:cNvPicPr>
          <p:nvPr/>
        </p:nvPicPr>
        <p:blipFill>
          <a:blip r:embed="rId4" cstate="email"/>
          <a:srcRect/>
          <a:stretch>
            <a:fillRect/>
          </a:stretch>
        </p:blipFill>
        <p:spPr bwMode="auto">
          <a:xfrm>
            <a:off x="762000" y="1447800"/>
            <a:ext cx="3810000" cy="33103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 Box 16"/>
          <p:cNvSpPr txBox="1">
            <a:spLocks noChangeArrowheads="1"/>
          </p:cNvSpPr>
          <p:nvPr/>
        </p:nvSpPr>
        <p:spPr bwMode="auto">
          <a:xfrm>
            <a:off x="5105400" y="1143000"/>
            <a:ext cx="337343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200"/>
              <a:t>There are a lot of beautiful </a:t>
            </a:r>
            <a:r>
              <a:rPr lang="en-US" altLang="zh-CN" sz="3200">
                <a:solidFill>
                  <a:srgbClr val="FF3300"/>
                </a:solidFill>
              </a:rPr>
              <a:t>fields</a:t>
            </a:r>
            <a:r>
              <a:rPr lang="en-US" altLang="zh-CN" sz="3200"/>
              <a:t> on the Earth.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5" name="Picture 5"/>
          <p:cNvPicPr>
            <a:picLocks noChangeAspect="1" noChangeArrowheads="1"/>
          </p:cNvPicPr>
          <p:nvPr/>
        </p:nvPicPr>
        <p:blipFill rotWithShape="1">
          <a:blip r:embed="rId3" cstate="email"/>
          <a:srcRect/>
          <a:stretch>
            <a:fillRect/>
          </a:stretch>
        </p:blipFill>
        <p:spPr bwMode="auto">
          <a:xfrm>
            <a:off x="723900" y="990599"/>
            <a:ext cx="4068305" cy="31593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3607" name="Picture 7"/>
          <p:cNvPicPr>
            <a:picLocks noChangeAspect="1" noChangeArrowheads="1"/>
          </p:cNvPicPr>
          <p:nvPr/>
        </p:nvPicPr>
        <p:blipFill>
          <a:blip r:embed="rId4" cstate="email"/>
          <a:srcRect/>
          <a:stretch>
            <a:fillRect/>
          </a:stretch>
        </p:blipFill>
        <p:spPr bwMode="auto">
          <a:xfrm>
            <a:off x="4572000" y="3048000"/>
            <a:ext cx="4128407" cy="2819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3610" name="Text Box 10"/>
          <p:cNvSpPr txBox="1">
            <a:spLocks noChangeArrowheads="1"/>
          </p:cNvSpPr>
          <p:nvPr/>
        </p:nvSpPr>
        <p:spPr bwMode="auto">
          <a:xfrm>
            <a:off x="381000" y="4648200"/>
            <a:ext cx="4038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200"/>
              <a:t>Some </a:t>
            </a:r>
            <a:r>
              <a:rPr lang="en-US" altLang="zh-CN" sz="3200">
                <a:solidFill>
                  <a:srgbClr val="FF0000"/>
                </a:solidFill>
              </a:rPr>
              <a:t>large</a:t>
            </a:r>
            <a:r>
              <a:rPr lang="en-US" altLang="zh-CN" sz="3200"/>
              <a:t> animals live on the Earth.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10"/>
                                        </p:tgtEl>
                                        <p:attrNameLst>
                                          <p:attrName>style.visibility</p:attrName>
                                        </p:attrNameLst>
                                      </p:cBhvr>
                                      <p:to>
                                        <p:strVal val="visible"/>
                                      </p:to>
                                    </p:set>
                                    <p:anim calcmode="lin" valueType="num">
                                      <p:cBhvr additive="base">
                                        <p:cTn id="7" dur="500" fill="hold"/>
                                        <p:tgtEl>
                                          <p:spTgt spid="153610"/>
                                        </p:tgtEl>
                                        <p:attrNameLst>
                                          <p:attrName>ppt_x</p:attrName>
                                        </p:attrNameLst>
                                      </p:cBhvr>
                                      <p:tavLst>
                                        <p:tav tm="0">
                                          <p:val>
                                            <p:strVal val="#ppt_x"/>
                                          </p:val>
                                        </p:tav>
                                        <p:tav tm="100000">
                                          <p:val>
                                            <p:strVal val="#ppt_x"/>
                                          </p:val>
                                        </p:tav>
                                      </p:tavLst>
                                    </p:anim>
                                    <p:anim calcmode="lin" valueType="num">
                                      <p:cBhvr additive="base">
                                        <p:cTn id="8" dur="500" fill="hold"/>
                                        <p:tgtEl>
                                          <p:spTgt spid="1536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9" name="Picture 5"/>
          <p:cNvPicPr>
            <a:picLocks noChangeAspect="1" noChangeArrowheads="1"/>
          </p:cNvPicPr>
          <p:nvPr/>
        </p:nvPicPr>
        <p:blipFill>
          <a:blip r:embed="rId3" cstate="email"/>
          <a:srcRect/>
          <a:stretch>
            <a:fillRect/>
          </a:stretch>
        </p:blipFill>
        <p:spPr bwMode="auto">
          <a:xfrm>
            <a:off x="228600" y="1371600"/>
            <a:ext cx="3863439" cy="38043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4636" name="Text Box 12"/>
          <p:cNvSpPr txBox="1">
            <a:spLocks noChangeArrowheads="1"/>
          </p:cNvSpPr>
          <p:nvPr/>
        </p:nvSpPr>
        <p:spPr bwMode="auto">
          <a:xfrm>
            <a:off x="3733800" y="1600200"/>
            <a:ext cx="48926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200"/>
              <a:t>The Earth gives us </a:t>
            </a:r>
            <a:r>
              <a:rPr lang="en-US" altLang="zh-CN" sz="3200">
                <a:solidFill>
                  <a:srgbClr val="FF0000"/>
                </a:solidFill>
              </a:rPr>
              <a:t>water</a:t>
            </a:r>
            <a:r>
              <a:rPr lang="en-US" altLang="zh-CN" sz="3200"/>
              <a:t>.</a:t>
            </a:r>
          </a:p>
        </p:txBody>
      </p:sp>
      <p:pic>
        <p:nvPicPr>
          <p:cNvPr id="34819" name="Picture 5" descr="D:\NOT SB 1A～5D （转）\4D（转）\18.9.i.jpg"/>
          <p:cNvPicPr>
            <a:picLocks noChangeAspect="1" noChangeArrowheads="1"/>
          </p:cNvPicPr>
          <p:nvPr/>
        </p:nvPicPr>
        <p:blipFill>
          <a:blip r:embed="rId4"/>
          <a:srcRect/>
          <a:stretch>
            <a:fillRect/>
          </a:stretch>
        </p:blipFill>
        <p:spPr bwMode="auto">
          <a:xfrm>
            <a:off x="4419600" y="2514600"/>
            <a:ext cx="3379788"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4636"/>
                                        </p:tgtEl>
                                        <p:attrNameLst>
                                          <p:attrName>style.visibility</p:attrName>
                                        </p:attrNameLst>
                                      </p:cBhvr>
                                      <p:to>
                                        <p:strVal val="visible"/>
                                      </p:to>
                                    </p:set>
                                    <p:anim calcmode="lin" valueType="num">
                                      <p:cBhvr additive="base">
                                        <p:cTn id="7" dur="500" fill="hold"/>
                                        <p:tgtEl>
                                          <p:spTgt spid="154636"/>
                                        </p:tgtEl>
                                        <p:attrNameLst>
                                          <p:attrName>ppt_x</p:attrName>
                                        </p:attrNameLst>
                                      </p:cBhvr>
                                      <p:tavLst>
                                        <p:tav tm="0">
                                          <p:val>
                                            <p:strVal val="#ppt_x"/>
                                          </p:val>
                                        </p:tav>
                                        <p:tav tm="100000">
                                          <p:val>
                                            <p:strVal val="#ppt_x"/>
                                          </p:val>
                                        </p:tav>
                                      </p:tavLst>
                                    </p:anim>
                                    <p:anim calcmode="lin" valueType="num">
                                      <p:cBhvr additive="base">
                                        <p:cTn id="8" dur="500" fill="hold"/>
                                        <p:tgtEl>
                                          <p:spTgt spid="1546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3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p:cNvPicPr>
            <a:picLocks noChangeAspect="1" noChangeArrowheads="1"/>
          </p:cNvPicPr>
          <p:nvPr/>
        </p:nvPicPr>
        <p:blipFill>
          <a:blip r:embed="rId3" cstate="email"/>
          <a:srcRect/>
          <a:stretch>
            <a:fillRect/>
          </a:stretch>
        </p:blipFill>
        <p:spPr bwMode="auto">
          <a:xfrm>
            <a:off x="3888990" y="2895600"/>
            <a:ext cx="4871219" cy="32131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ext Box 10"/>
          <p:cNvSpPr txBox="1">
            <a:spLocks noChangeArrowheads="1"/>
          </p:cNvSpPr>
          <p:nvPr/>
        </p:nvSpPr>
        <p:spPr bwMode="auto">
          <a:xfrm>
            <a:off x="838200" y="990600"/>
            <a:ext cx="8305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200"/>
              <a:t>We </a:t>
            </a:r>
            <a:r>
              <a:rPr lang="en-US" altLang="zh-CN" sz="3200">
                <a:solidFill>
                  <a:srgbClr val="FF0000"/>
                </a:solidFill>
              </a:rPr>
              <a:t>burn</a:t>
            </a:r>
            <a:r>
              <a:rPr lang="en-US" altLang="zh-CN" sz="3200"/>
              <a:t> things to make energy.</a:t>
            </a:r>
          </a:p>
        </p:txBody>
      </p:sp>
      <p:pic>
        <p:nvPicPr>
          <p:cNvPr id="4" name="Picture 19"/>
          <p:cNvPicPr>
            <a:picLocks noChangeAspect="1" noChangeArrowheads="1"/>
          </p:cNvPicPr>
          <p:nvPr/>
        </p:nvPicPr>
        <p:blipFill>
          <a:blip r:embed="rId4" cstate="print"/>
          <a:srcRect/>
          <a:stretch>
            <a:fillRect/>
          </a:stretch>
        </p:blipFill>
        <p:spPr bwMode="auto">
          <a:xfrm>
            <a:off x="304800" y="1676400"/>
            <a:ext cx="3429000" cy="33527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6868" name="矩形 19462"/>
          <p:cNvSpPr>
            <a:spLocks noChangeArrowheads="1" noChangeShapeType="1" noTextEdit="1"/>
          </p:cNvSpPr>
          <p:nvPr/>
        </p:nvSpPr>
        <p:spPr bwMode="auto">
          <a:xfrm>
            <a:off x="7772400" y="6308725"/>
            <a:ext cx="1371600" cy="350838"/>
          </a:xfrm>
          <a:prstGeom prst="rect">
            <a:avLst/>
          </a:prstGeom>
          <a:extLst>
            <a:ext uri="{91240B29-F687-4F45-9708-019B960494DF}">
              <a14:hiddenLine xmlns:a14="http://schemas.microsoft.com/office/drawing/2010/main" w="9525">
                <a:noFill/>
                <a:round/>
              </a14:hiddenLine>
            </a:ext>
          </a:extLst>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endParaRPr lang="zh-CN" altLang="en-US">
              <a:gradFill rotWithShape="0">
                <a:gsLst>
                  <a:gs pos="0">
                    <a:srgbClr val="FFE701"/>
                  </a:gs>
                  <a:gs pos="100000">
                    <a:srgbClr val="FE3E02"/>
                  </a:gs>
                </a:gsLst>
                <a:lin ang="5400000" scaled="1"/>
              </a:gra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p:cNvPicPr>
            <a:picLocks noChangeAspect="1" noChangeArrowheads="1"/>
          </p:cNvPicPr>
          <p:nvPr/>
        </p:nvPicPr>
        <p:blipFill>
          <a:blip r:embed="rId3" cstate="email"/>
          <a:srcRect/>
          <a:stretch>
            <a:fillRect/>
          </a:stretch>
        </p:blipFill>
        <p:spPr bwMode="auto">
          <a:xfrm>
            <a:off x="1828800" y="1143000"/>
            <a:ext cx="5257800" cy="3276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ext Box 10"/>
          <p:cNvSpPr txBox="1">
            <a:spLocks noChangeArrowheads="1"/>
          </p:cNvSpPr>
          <p:nvPr/>
        </p:nvSpPr>
        <p:spPr bwMode="auto">
          <a:xfrm>
            <a:off x="990600" y="48768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200"/>
              <a:t>We put our </a:t>
            </a:r>
            <a:r>
              <a:rPr lang="en-US" altLang="zh-CN" sz="3200">
                <a:solidFill>
                  <a:srgbClr val="FF0000"/>
                </a:solidFill>
              </a:rPr>
              <a:t>rubbish</a:t>
            </a:r>
            <a:r>
              <a:rPr lang="en-US" altLang="zh-CN" sz="3200"/>
              <a:t> under the ground.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1219200" y="4800600"/>
            <a:ext cx="3505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lnSpc>
                <a:spcPct val="90000"/>
              </a:lnSpc>
              <a:spcBef>
                <a:spcPct val="20000"/>
              </a:spcBef>
            </a:pPr>
            <a:r>
              <a:rPr lang="en-US" altLang="zh-CN" sz="3200">
                <a:solidFill>
                  <a:srgbClr val="FF0000"/>
                </a:solidFill>
              </a:rPr>
              <a:t>Pollution</a:t>
            </a:r>
            <a:r>
              <a:rPr lang="en-US" altLang="zh-CN" sz="3200"/>
              <a:t> kills fish and animals.</a:t>
            </a:r>
          </a:p>
        </p:txBody>
      </p:sp>
      <p:pic>
        <p:nvPicPr>
          <p:cNvPr id="3" name="Picture 4"/>
          <p:cNvPicPr>
            <a:picLocks noChangeAspect="1" noChangeArrowheads="1"/>
          </p:cNvPicPr>
          <p:nvPr/>
        </p:nvPicPr>
        <p:blipFill>
          <a:blip r:embed="rId3"/>
          <a:srcRect/>
          <a:stretch>
            <a:fillRect/>
          </a:stretch>
        </p:blipFill>
        <p:spPr bwMode="auto">
          <a:xfrm>
            <a:off x="533400" y="914400"/>
            <a:ext cx="3938337" cy="28894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8"/>
          <p:cNvPicPr>
            <a:picLocks noChangeAspect="1" noChangeArrowheads="1"/>
          </p:cNvPicPr>
          <p:nvPr/>
        </p:nvPicPr>
        <p:blipFill>
          <a:blip r:embed="rId4" cstate="print"/>
          <a:srcRect/>
          <a:stretch>
            <a:fillRect/>
          </a:stretch>
        </p:blipFill>
        <p:spPr bwMode="auto">
          <a:xfrm>
            <a:off x="4876800" y="2895600"/>
            <a:ext cx="3733800" cy="32908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 Box 9"/>
          <p:cNvSpPr txBox="1">
            <a:spLocks noChangeArrowheads="1"/>
          </p:cNvSpPr>
          <p:nvPr/>
        </p:nvSpPr>
        <p:spPr bwMode="auto">
          <a:xfrm>
            <a:off x="4724400" y="1295400"/>
            <a:ext cx="3962400"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80000"/>
              </a:lnSpc>
              <a:spcBef>
                <a:spcPct val="20000"/>
              </a:spcBef>
            </a:pPr>
            <a:r>
              <a:rPr lang="en-US" altLang="zh-CN" sz="3200"/>
              <a:t>Rubbish pollutes the rivers.</a:t>
            </a:r>
          </a:p>
          <a:p>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 calcmode="lin" valueType="num">
                                      <p:cBhvr additive="base">
                                        <p:cTn id="18"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6"/>
          <p:cNvSpPr txBox="1">
            <a:spLocks noChangeArrowheads="1"/>
          </p:cNvSpPr>
          <p:nvPr/>
        </p:nvSpPr>
        <p:spPr bwMode="auto">
          <a:xfrm>
            <a:off x="990600" y="5207000"/>
            <a:ext cx="8610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200"/>
              <a:t>It is </a:t>
            </a:r>
            <a:r>
              <a:rPr lang="en-US" altLang="zh-CN" sz="3200">
                <a:solidFill>
                  <a:srgbClr val="FF0000"/>
                </a:solidFill>
              </a:rPr>
              <a:t>important</a:t>
            </a:r>
            <a:r>
              <a:rPr lang="en-US" altLang="zh-CN" sz="3200"/>
              <a:t> for us to protect the Earth.</a:t>
            </a:r>
          </a:p>
        </p:txBody>
      </p:sp>
      <p:pic>
        <p:nvPicPr>
          <p:cNvPr id="43010" name="Picture 5"/>
          <p:cNvPicPr>
            <a:picLocks noChangeAspect="1" noChangeArrowheads="1"/>
          </p:cNvPicPr>
          <p:nvPr/>
        </p:nvPicPr>
        <p:blipFill>
          <a:blip r:embed="rId3"/>
          <a:srcRect/>
          <a:stretch>
            <a:fillRect/>
          </a:stretch>
        </p:blipFill>
        <p:spPr bwMode="auto">
          <a:xfrm>
            <a:off x="2819400" y="1295400"/>
            <a:ext cx="3200400" cy="367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26" name="Oval 10"/>
          <p:cNvSpPr>
            <a:spLocks noChangeArrowheads="1"/>
          </p:cNvSpPr>
          <p:nvPr/>
        </p:nvSpPr>
        <p:spPr bwMode="auto">
          <a:xfrm>
            <a:off x="1143000" y="2057400"/>
            <a:ext cx="471488" cy="533400"/>
          </a:xfrm>
          <a:prstGeom prst="ellipse">
            <a:avLst/>
          </a:prstGeom>
          <a:solidFill>
            <a:schemeClr val="bg1"/>
          </a:solidFill>
          <a:ln w="9525">
            <a:solidFill>
              <a:srgbClr val="FF3300"/>
            </a:solidFill>
            <a:round/>
          </a:ln>
        </p:spPr>
        <p:txBody>
          <a:bodyPr wrap="none" anchor="ctr"/>
          <a:lstStyle/>
          <a:p>
            <a:pPr algn="ctr"/>
            <a:endParaRPr lang="zh-CN" altLang="zh-CN">
              <a:solidFill>
                <a:srgbClr val="FF3300"/>
              </a:solidFill>
            </a:endParaRPr>
          </a:p>
        </p:txBody>
      </p:sp>
      <p:sp>
        <p:nvSpPr>
          <p:cNvPr id="45058" name="矩形 6"/>
          <p:cNvSpPr>
            <a:spLocks noChangeArrowheads="1"/>
          </p:cNvSpPr>
          <p:nvPr/>
        </p:nvSpPr>
        <p:spPr bwMode="auto">
          <a:xfrm>
            <a:off x="331788" y="762000"/>
            <a:ext cx="25638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i="1" dirty="0">
                <a:latin typeface="Calibri" panose="020F0502020204030204" pitchFamily="34" charset="0"/>
              </a:rPr>
              <a:t>True or false.</a:t>
            </a:r>
          </a:p>
        </p:txBody>
      </p:sp>
      <p:sp>
        <p:nvSpPr>
          <p:cNvPr id="45059" name="Text Box 3"/>
          <p:cNvSpPr txBox="1">
            <a:spLocks noChangeArrowheads="1"/>
          </p:cNvSpPr>
          <p:nvPr/>
        </p:nvSpPr>
        <p:spPr bwMode="auto">
          <a:xfrm>
            <a:off x="152400" y="2057400"/>
            <a:ext cx="90678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dirty="0">
                <a:latin typeface="华文新魏" panose="02010800040101010101" pitchFamily="2" charset="-122"/>
                <a:ea typeface="华文新魏" panose="02010800040101010101" pitchFamily="2" charset="-122"/>
              </a:rPr>
              <a:t>       1. All parts of the Earth are warm.</a:t>
            </a:r>
          </a:p>
          <a:p>
            <a:endParaRPr lang="en-US" altLang="zh-CN" sz="2800" dirty="0">
              <a:latin typeface="华文新魏" panose="02010800040101010101" pitchFamily="2" charset="-122"/>
              <a:ea typeface="华文新魏" panose="02010800040101010101" pitchFamily="2" charset="-122"/>
            </a:endParaRPr>
          </a:p>
          <a:p>
            <a:r>
              <a:rPr lang="en-US" altLang="zh-CN" sz="2800" dirty="0">
                <a:latin typeface="华文新魏" panose="02010800040101010101" pitchFamily="2" charset="-122"/>
                <a:ea typeface="华文新魏" panose="02010800040101010101" pitchFamily="2" charset="-122"/>
              </a:rPr>
              <a:t>       2. All plants need light and water.</a:t>
            </a:r>
          </a:p>
          <a:p>
            <a:endParaRPr lang="en-US" altLang="zh-CN" sz="2800" dirty="0">
              <a:latin typeface="华文新魏" panose="02010800040101010101" pitchFamily="2" charset="-122"/>
              <a:ea typeface="华文新魏" panose="02010800040101010101" pitchFamily="2" charset="-122"/>
            </a:endParaRPr>
          </a:p>
          <a:p>
            <a:r>
              <a:rPr lang="en-US" altLang="zh-CN" sz="2800" dirty="0">
                <a:latin typeface="华文新魏" panose="02010800040101010101" pitchFamily="2" charset="-122"/>
                <a:ea typeface="华文新魏" panose="02010800040101010101" pitchFamily="2" charset="-122"/>
              </a:rPr>
              <a:t>       3. People can get air, water and food from the Earth.</a:t>
            </a:r>
          </a:p>
          <a:p>
            <a:endParaRPr lang="en-US" altLang="zh-CN" sz="2800" dirty="0">
              <a:latin typeface="华文新魏" panose="02010800040101010101" pitchFamily="2" charset="-122"/>
              <a:ea typeface="华文新魏" panose="02010800040101010101" pitchFamily="2" charset="-122"/>
            </a:endParaRPr>
          </a:p>
          <a:p>
            <a:r>
              <a:rPr lang="en-US" altLang="zh-CN" sz="2800" dirty="0">
                <a:latin typeface="华文新魏" panose="02010800040101010101" pitchFamily="2" charset="-122"/>
                <a:ea typeface="华文新魏" panose="02010800040101010101" pitchFamily="2" charset="-122"/>
              </a:rPr>
              <a:t>       4. People make the Earth dirty. It is pollution.</a:t>
            </a:r>
          </a:p>
          <a:p>
            <a:endParaRPr lang="en-US" altLang="zh-CN" sz="2800" dirty="0">
              <a:latin typeface="华文新魏" panose="02010800040101010101" pitchFamily="2" charset="-122"/>
              <a:ea typeface="华文新魏" panose="02010800040101010101" pitchFamily="2" charset="-122"/>
            </a:endParaRPr>
          </a:p>
        </p:txBody>
      </p:sp>
      <p:sp>
        <p:nvSpPr>
          <p:cNvPr id="137220" name="Text Box 4"/>
          <p:cNvSpPr txBox="1">
            <a:spLocks noChangeArrowheads="1"/>
          </p:cNvSpPr>
          <p:nvPr/>
        </p:nvSpPr>
        <p:spPr bwMode="auto">
          <a:xfrm>
            <a:off x="230188" y="1981200"/>
            <a:ext cx="3603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600">
                <a:solidFill>
                  <a:srgbClr val="FF3300"/>
                </a:solidFill>
              </a:rPr>
              <a:t>F</a:t>
            </a:r>
          </a:p>
        </p:txBody>
      </p:sp>
      <p:sp>
        <p:nvSpPr>
          <p:cNvPr id="137221" name="Text Box 5"/>
          <p:cNvSpPr txBox="1">
            <a:spLocks noChangeArrowheads="1"/>
          </p:cNvSpPr>
          <p:nvPr/>
        </p:nvSpPr>
        <p:spPr bwMode="auto">
          <a:xfrm>
            <a:off x="228600" y="2819400"/>
            <a:ext cx="5349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600">
                <a:solidFill>
                  <a:srgbClr val="FF3300"/>
                </a:solidFill>
              </a:rPr>
              <a:t>T</a:t>
            </a:r>
          </a:p>
        </p:txBody>
      </p:sp>
      <p:sp>
        <p:nvSpPr>
          <p:cNvPr id="137222" name="Text Box 6"/>
          <p:cNvSpPr txBox="1">
            <a:spLocks noChangeArrowheads="1"/>
          </p:cNvSpPr>
          <p:nvPr/>
        </p:nvSpPr>
        <p:spPr bwMode="auto">
          <a:xfrm>
            <a:off x="242888" y="3697288"/>
            <a:ext cx="5969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600">
                <a:solidFill>
                  <a:srgbClr val="FF3300"/>
                </a:solidFill>
              </a:rPr>
              <a:t>T</a:t>
            </a:r>
          </a:p>
        </p:txBody>
      </p:sp>
      <p:sp>
        <p:nvSpPr>
          <p:cNvPr id="137223" name="Text Box 7"/>
          <p:cNvSpPr txBox="1">
            <a:spLocks noChangeArrowheads="1"/>
          </p:cNvSpPr>
          <p:nvPr/>
        </p:nvSpPr>
        <p:spPr bwMode="auto">
          <a:xfrm>
            <a:off x="230188" y="4535488"/>
            <a:ext cx="5032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600">
                <a:solidFill>
                  <a:srgbClr val="FF3300"/>
                </a:solidFill>
              </a:rPr>
              <a:t>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7220"/>
                                        </p:tgtEl>
                                        <p:attrNameLst>
                                          <p:attrName>style.visibility</p:attrName>
                                        </p:attrNameLst>
                                      </p:cBhvr>
                                      <p:to>
                                        <p:strVal val="visible"/>
                                      </p:to>
                                    </p:set>
                                    <p:anim calcmode="lin" valueType="num">
                                      <p:cBhvr additive="base">
                                        <p:cTn id="7" dur="500" fill="hold"/>
                                        <p:tgtEl>
                                          <p:spTgt spid="137220"/>
                                        </p:tgtEl>
                                        <p:attrNameLst>
                                          <p:attrName>ppt_x</p:attrName>
                                        </p:attrNameLst>
                                      </p:cBhvr>
                                      <p:tavLst>
                                        <p:tav tm="0">
                                          <p:val>
                                            <p:strVal val="#ppt_x"/>
                                          </p:val>
                                        </p:tav>
                                        <p:tav tm="100000">
                                          <p:val>
                                            <p:strVal val="#ppt_x"/>
                                          </p:val>
                                        </p:tav>
                                      </p:tavLst>
                                    </p:anim>
                                    <p:anim calcmode="lin" valueType="num">
                                      <p:cBhvr additive="base">
                                        <p:cTn id="8" dur="500" fill="hold"/>
                                        <p:tgtEl>
                                          <p:spTgt spid="1372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7226"/>
                                        </p:tgtEl>
                                        <p:attrNameLst>
                                          <p:attrName>style.visibility</p:attrName>
                                        </p:attrNameLst>
                                      </p:cBhvr>
                                      <p:to>
                                        <p:strVal val="visible"/>
                                      </p:to>
                                    </p:set>
                                    <p:anim calcmode="lin" valueType="num">
                                      <p:cBhvr additive="base">
                                        <p:cTn id="13" dur="500" fill="hold"/>
                                        <p:tgtEl>
                                          <p:spTgt spid="137226"/>
                                        </p:tgtEl>
                                        <p:attrNameLst>
                                          <p:attrName>ppt_x</p:attrName>
                                        </p:attrNameLst>
                                      </p:cBhvr>
                                      <p:tavLst>
                                        <p:tav tm="0">
                                          <p:val>
                                            <p:strVal val="#ppt_x"/>
                                          </p:val>
                                        </p:tav>
                                        <p:tav tm="100000">
                                          <p:val>
                                            <p:strVal val="#ppt_x"/>
                                          </p:val>
                                        </p:tav>
                                      </p:tavLst>
                                    </p:anim>
                                    <p:anim calcmode="lin" valueType="num">
                                      <p:cBhvr additive="base">
                                        <p:cTn id="14" dur="500" fill="hold"/>
                                        <p:tgtEl>
                                          <p:spTgt spid="1372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7221"/>
                                        </p:tgtEl>
                                        <p:attrNameLst>
                                          <p:attrName>style.visibility</p:attrName>
                                        </p:attrNameLst>
                                      </p:cBhvr>
                                      <p:to>
                                        <p:strVal val="visible"/>
                                      </p:to>
                                    </p:set>
                                    <p:anim calcmode="lin" valueType="num">
                                      <p:cBhvr additive="base">
                                        <p:cTn id="19" dur="500" fill="hold"/>
                                        <p:tgtEl>
                                          <p:spTgt spid="137221"/>
                                        </p:tgtEl>
                                        <p:attrNameLst>
                                          <p:attrName>ppt_x</p:attrName>
                                        </p:attrNameLst>
                                      </p:cBhvr>
                                      <p:tavLst>
                                        <p:tav tm="0">
                                          <p:val>
                                            <p:strVal val="#ppt_x"/>
                                          </p:val>
                                        </p:tav>
                                        <p:tav tm="100000">
                                          <p:val>
                                            <p:strVal val="#ppt_x"/>
                                          </p:val>
                                        </p:tav>
                                      </p:tavLst>
                                    </p:anim>
                                    <p:anim calcmode="lin" valueType="num">
                                      <p:cBhvr additive="base">
                                        <p:cTn id="20" dur="500" fill="hold"/>
                                        <p:tgtEl>
                                          <p:spTgt spid="1372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7222"/>
                                        </p:tgtEl>
                                        <p:attrNameLst>
                                          <p:attrName>style.visibility</p:attrName>
                                        </p:attrNameLst>
                                      </p:cBhvr>
                                      <p:to>
                                        <p:strVal val="visible"/>
                                      </p:to>
                                    </p:set>
                                    <p:anim calcmode="lin" valueType="num">
                                      <p:cBhvr additive="base">
                                        <p:cTn id="25" dur="500" fill="hold"/>
                                        <p:tgtEl>
                                          <p:spTgt spid="137222"/>
                                        </p:tgtEl>
                                        <p:attrNameLst>
                                          <p:attrName>ppt_x</p:attrName>
                                        </p:attrNameLst>
                                      </p:cBhvr>
                                      <p:tavLst>
                                        <p:tav tm="0">
                                          <p:val>
                                            <p:strVal val="#ppt_x"/>
                                          </p:val>
                                        </p:tav>
                                        <p:tav tm="100000">
                                          <p:val>
                                            <p:strVal val="#ppt_x"/>
                                          </p:val>
                                        </p:tav>
                                      </p:tavLst>
                                    </p:anim>
                                    <p:anim calcmode="lin" valueType="num">
                                      <p:cBhvr additive="base">
                                        <p:cTn id="26" dur="500" fill="hold"/>
                                        <p:tgtEl>
                                          <p:spTgt spid="13722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7223"/>
                                        </p:tgtEl>
                                        <p:attrNameLst>
                                          <p:attrName>style.visibility</p:attrName>
                                        </p:attrNameLst>
                                      </p:cBhvr>
                                      <p:to>
                                        <p:strVal val="visible"/>
                                      </p:to>
                                    </p:set>
                                    <p:anim calcmode="lin" valueType="num">
                                      <p:cBhvr additive="base">
                                        <p:cTn id="31" dur="500" fill="hold"/>
                                        <p:tgtEl>
                                          <p:spTgt spid="137223"/>
                                        </p:tgtEl>
                                        <p:attrNameLst>
                                          <p:attrName>ppt_x</p:attrName>
                                        </p:attrNameLst>
                                      </p:cBhvr>
                                      <p:tavLst>
                                        <p:tav tm="0">
                                          <p:val>
                                            <p:strVal val="#ppt_x"/>
                                          </p:val>
                                        </p:tav>
                                        <p:tav tm="100000">
                                          <p:val>
                                            <p:strVal val="#ppt_x"/>
                                          </p:val>
                                        </p:tav>
                                      </p:tavLst>
                                    </p:anim>
                                    <p:anim calcmode="lin" valueType="num">
                                      <p:cBhvr additive="base">
                                        <p:cTn id="32" dur="500" fill="hold"/>
                                        <p:tgtEl>
                                          <p:spTgt spid="1372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6" grpId="0" animBg="1"/>
      <p:bldP spid="137220" grpId="0"/>
      <p:bldP spid="137221" grpId="0"/>
      <p:bldP spid="137222" grpId="0"/>
      <p:bldP spid="1372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2" descr="c:\DOCUME~1\ADMINI~1\APPLIC~1\360se6\USERDA~1\Temp\201106~1.JPG"/>
          <p:cNvPicPr>
            <a:picLocks noChangeAspect="1" noChangeArrowheads="1"/>
          </p:cNvPicPr>
          <p:nvPr/>
        </p:nvPicPr>
        <p:blipFill>
          <a:blip r:embed="rId3"/>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p:cNvSpPr txBox="1">
            <a:spLocks noChangeArrowheads="1"/>
          </p:cNvSpPr>
          <p:nvPr/>
        </p:nvSpPr>
        <p:spPr>
          <a:xfrm>
            <a:off x="3886200" y="457200"/>
            <a:ext cx="5029200" cy="609600"/>
          </a:xfrm>
          <a:prstGeom prst="rect">
            <a:avLst/>
          </a:prstGeom>
        </p:spPr>
        <p:txBody>
          <a:bodyPr/>
          <a:lstStyle/>
          <a:p>
            <a:pPr marL="342900" indent="-342900">
              <a:spcBef>
                <a:spcPct val="20000"/>
              </a:spcBef>
              <a:buFontTx/>
              <a:buNone/>
              <a:defRPr/>
            </a:pPr>
            <a:r>
              <a:rPr lang="en-US" altLang="zh-CN" sz="3000" kern="0" dirty="0">
                <a:solidFill>
                  <a:srgbClr val="FFFF00"/>
                </a:solidFill>
                <a:latin typeface="GCFrutiger" pitchFamily="50" charset="0"/>
              </a:rPr>
              <a:t>   Can you find the Earth?</a:t>
            </a:r>
          </a:p>
          <a:p>
            <a:pPr marL="342900" indent="-342900">
              <a:spcBef>
                <a:spcPct val="20000"/>
              </a:spcBef>
              <a:buFontTx/>
              <a:buChar char="•"/>
              <a:defRPr/>
            </a:pPr>
            <a:endParaRPr lang="en-US" altLang="zh-CN" sz="3000" kern="0" dirty="0">
              <a:solidFill>
                <a:srgbClr val="FFFF00"/>
              </a:solidFill>
              <a:latin typeface="GCFrutiger" pitchFamily="50" charset="0"/>
            </a:endParaRPr>
          </a:p>
          <a:p>
            <a:pPr marL="342900" indent="-342900">
              <a:spcBef>
                <a:spcPct val="20000"/>
              </a:spcBef>
              <a:buFontTx/>
              <a:buNone/>
              <a:defRPr/>
            </a:pPr>
            <a:endParaRPr lang="en-US" altLang="zh-CN" sz="3000" kern="0" dirty="0">
              <a:solidFill>
                <a:srgbClr val="FFFF00"/>
              </a:solidFill>
              <a:latin typeface="GCFrutiger" pitchFamily="50" charset="0"/>
            </a:endParaRPr>
          </a:p>
        </p:txBody>
      </p:sp>
      <p:sp>
        <p:nvSpPr>
          <p:cNvPr id="10243" name="矩形 6149"/>
          <p:cNvSpPr>
            <a:spLocks noChangeArrowheads="1" noChangeShapeType="1" noTextEdit="1"/>
          </p:cNvSpPr>
          <p:nvPr/>
        </p:nvSpPr>
        <p:spPr bwMode="auto">
          <a:xfrm>
            <a:off x="7772400" y="6308725"/>
            <a:ext cx="1371600" cy="350838"/>
          </a:xfrm>
          <a:prstGeom prst="rect">
            <a:avLst/>
          </a:prstGeom>
          <a:extLst>
            <a:ext uri="{91240B29-F687-4F45-9708-019B960494DF}">
              <a14:hiddenLine xmlns:a14="http://schemas.microsoft.com/office/drawing/2010/main" w="9525">
                <a:noFill/>
                <a:round/>
              </a14:hiddenLine>
            </a:ext>
          </a:extLst>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endParaRPr lang="zh-CN" altLang="en-US">
              <a:gradFill rotWithShape="0">
                <a:gsLst>
                  <a:gs pos="0">
                    <a:srgbClr val="FFE701"/>
                  </a:gs>
                  <a:gs pos="100000">
                    <a:srgbClr val="FE3E02"/>
                  </a:gs>
                </a:gsLst>
                <a:lin ang="5400000" scaled="1"/>
              </a:gradFill>
              <a:latin typeface="宋体" panose="02010600030101010101" pitchFamily="2" charset="-122"/>
              <a:ea typeface="宋体" panose="02010600030101010101" pitchFamily="2"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81000" y="1600200"/>
            <a:ext cx="9525000" cy="5638800"/>
          </a:xfrm>
          <a:prstGeom prst="rect">
            <a:avLst/>
          </a:prstGeom>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0" hangingPunct="0">
              <a:lnSpc>
                <a:spcPct val="80000"/>
              </a:lnSpc>
              <a:spcBef>
                <a:spcPct val="20000"/>
              </a:spcBef>
            </a:pPr>
            <a:r>
              <a:rPr lang="en-US" altLang="zh-CN" sz="2800" dirty="0">
                <a:cs typeface="Arial" panose="020B0604020202020204" pitchFamily="34" charset="0"/>
              </a:rPr>
              <a:t>1. The Earth </a:t>
            </a:r>
            <a:r>
              <a:rPr lang="en-US" altLang="zh-CN" sz="2800" dirty="0">
                <a:solidFill>
                  <a:srgbClr val="FF0066"/>
                </a:solidFill>
                <a:cs typeface="Arial" panose="020B0604020202020204" pitchFamily="34" charset="0"/>
              </a:rPr>
              <a:t>provides</a:t>
            </a:r>
            <a:r>
              <a:rPr lang="en-US" altLang="zh-CN" sz="2800" dirty="0">
                <a:cs typeface="Arial" panose="020B0604020202020204" pitchFamily="34" charset="0"/>
              </a:rPr>
              <a:t> us </a:t>
            </a:r>
            <a:r>
              <a:rPr lang="en-US" altLang="zh-CN" sz="2800" dirty="0">
                <a:solidFill>
                  <a:srgbClr val="FF0066"/>
                </a:solidFill>
                <a:cs typeface="Arial" panose="020B0604020202020204" pitchFamily="34" charset="0"/>
              </a:rPr>
              <a:t>with</a:t>
            </a:r>
            <a:r>
              <a:rPr lang="en-US" altLang="zh-CN" sz="2800" dirty="0">
                <a:cs typeface="Arial" panose="020B0604020202020204" pitchFamily="34" charset="0"/>
              </a:rPr>
              <a:t> air, water and food.</a:t>
            </a:r>
          </a:p>
          <a:p>
            <a:pPr eaLnBrk="0" hangingPunct="0">
              <a:lnSpc>
                <a:spcPct val="80000"/>
              </a:lnSpc>
              <a:spcBef>
                <a:spcPct val="20000"/>
              </a:spcBef>
            </a:pPr>
            <a:r>
              <a:rPr lang="en-US" altLang="zh-CN" sz="2800" dirty="0">
                <a:cs typeface="Arial" panose="020B0604020202020204" pitchFamily="34" charset="0"/>
              </a:rPr>
              <a:t>     A. gives                   B. shows</a:t>
            </a:r>
          </a:p>
          <a:p>
            <a:pPr eaLnBrk="0" hangingPunct="0">
              <a:lnSpc>
                <a:spcPct val="80000"/>
              </a:lnSpc>
              <a:spcBef>
                <a:spcPct val="20000"/>
              </a:spcBef>
            </a:pPr>
            <a:r>
              <a:rPr lang="en-US" altLang="zh-CN" sz="2800" dirty="0">
                <a:cs typeface="Arial" panose="020B0604020202020204" pitchFamily="34" charset="0"/>
              </a:rPr>
              <a:t>2. We </a:t>
            </a:r>
            <a:r>
              <a:rPr lang="en-US" altLang="zh-CN" sz="2800" dirty="0">
                <a:solidFill>
                  <a:srgbClr val="FF0066"/>
                </a:solidFill>
                <a:cs typeface="Arial" panose="020B0604020202020204" pitchFamily="34" charset="0"/>
              </a:rPr>
              <a:t>burn</a:t>
            </a:r>
            <a:r>
              <a:rPr lang="en-US" altLang="zh-CN" sz="2800" dirty="0">
                <a:cs typeface="Arial" panose="020B0604020202020204" pitchFamily="34" charset="0"/>
              </a:rPr>
              <a:t> things to make energy.</a:t>
            </a:r>
          </a:p>
          <a:p>
            <a:pPr eaLnBrk="0" hangingPunct="0">
              <a:lnSpc>
                <a:spcPct val="80000"/>
              </a:lnSpc>
              <a:spcBef>
                <a:spcPct val="20000"/>
              </a:spcBef>
            </a:pPr>
            <a:r>
              <a:rPr lang="en-US" altLang="zh-CN" sz="2800" dirty="0">
                <a:cs typeface="Arial" panose="020B0604020202020204" pitchFamily="34" charset="0"/>
              </a:rPr>
              <a:t>    A. set … on fire        B. make … strong</a:t>
            </a:r>
          </a:p>
          <a:p>
            <a:pPr eaLnBrk="0" hangingPunct="0">
              <a:lnSpc>
                <a:spcPct val="80000"/>
              </a:lnSpc>
              <a:spcBef>
                <a:spcPct val="20000"/>
              </a:spcBef>
            </a:pPr>
            <a:r>
              <a:rPr lang="en-US" altLang="zh-CN" sz="2800" dirty="0">
                <a:cs typeface="Arial" panose="020B0604020202020204" pitchFamily="34" charset="0"/>
              </a:rPr>
              <a:t>3. This </a:t>
            </a:r>
            <a:r>
              <a:rPr lang="en-US" altLang="zh-CN" sz="2800" dirty="0">
                <a:solidFill>
                  <a:srgbClr val="FF0066"/>
                </a:solidFill>
                <a:cs typeface="Arial" panose="020B0604020202020204" pitchFamily="34" charset="0"/>
              </a:rPr>
              <a:t>pollutes</a:t>
            </a:r>
            <a:r>
              <a:rPr lang="en-US" altLang="zh-CN" sz="2800" dirty="0">
                <a:cs typeface="Arial" panose="020B0604020202020204" pitchFamily="34" charset="0"/>
              </a:rPr>
              <a:t> the air.</a:t>
            </a:r>
          </a:p>
          <a:p>
            <a:pPr eaLnBrk="0" hangingPunct="0">
              <a:lnSpc>
                <a:spcPct val="80000"/>
              </a:lnSpc>
              <a:spcBef>
                <a:spcPct val="20000"/>
              </a:spcBef>
            </a:pPr>
            <a:r>
              <a:rPr lang="en-US" altLang="zh-CN" sz="2800" dirty="0">
                <a:cs typeface="Arial" panose="020B0604020202020204" pitchFamily="34" charset="0"/>
              </a:rPr>
              <a:t>    A. makes … clean    B. makes … dirty</a:t>
            </a:r>
          </a:p>
          <a:p>
            <a:pPr eaLnBrk="0" hangingPunct="0">
              <a:lnSpc>
                <a:spcPct val="80000"/>
              </a:lnSpc>
              <a:spcBef>
                <a:spcPct val="20000"/>
              </a:spcBef>
            </a:pPr>
            <a:r>
              <a:rPr lang="en-US" altLang="zh-CN" sz="2800" dirty="0">
                <a:cs typeface="Arial" panose="020B0604020202020204" pitchFamily="34" charset="0"/>
              </a:rPr>
              <a:t>4. This pollutes the Earth and </a:t>
            </a:r>
            <a:r>
              <a:rPr lang="en-US" altLang="zh-CN" sz="2800" dirty="0">
                <a:solidFill>
                  <a:srgbClr val="FF0066"/>
                </a:solidFill>
                <a:cs typeface="Arial" panose="020B0604020202020204" pitchFamily="34" charset="0"/>
              </a:rPr>
              <a:t>kills</a:t>
            </a:r>
            <a:r>
              <a:rPr lang="en-US" altLang="zh-CN" sz="2800" dirty="0">
                <a:cs typeface="Arial" panose="020B0604020202020204" pitchFamily="34" charset="0"/>
              </a:rPr>
              <a:t> animals and</a:t>
            </a:r>
          </a:p>
          <a:p>
            <a:pPr eaLnBrk="0" hangingPunct="0">
              <a:lnSpc>
                <a:spcPct val="80000"/>
              </a:lnSpc>
              <a:spcBef>
                <a:spcPct val="20000"/>
              </a:spcBef>
            </a:pPr>
            <a:r>
              <a:rPr lang="en-US" altLang="zh-CN" sz="2800" dirty="0">
                <a:cs typeface="Arial" panose="020B0604020202020204" pitchFamily="34" charset="0"/>
              </a:rPr>
              <a:t>    plants.</a:t>
            </a:r>
          </a:p>
          <a:p>
            <a:pPr eaLnBrk="0" hangingPunct="0">
              <a:lnSpc>
                <a:spcPct val="80000"/>
              </a:lnSpc>
              <a:spcBef>
                <a:spcPct val="20000"/>
              </a:spcBef>
            </a:pPr>
            <a:r>
              <a:rPr lang="en-US" altLang="zh-CN" sz="2800" dirty="0">
                <a:cs typeface="Arial" panose="020B0604020202020204" pitchFamily="34" charset="0"/>
              </a:rPr>
              <a:t>    A. cleans                  B. makes … die</a:t>
            </a:r>
          </a:p>
          <a:p>
            <a:pPr eaLnBrk="0" hangingPunct="0">
              <a:lnSpc>
                <a:spcPct val="80000"/>
              </a:lnSpc>
              <a:spcBef>
                <a:spcPct val="20000"/>
              </a:spcBef>
            </a:pPr>
            <a:r>
              <a:rPr lang="en-US" altLang="zh-CN" sz="2800" dirty="0">
                <a:cs typeface="Arial" panose="020B0604020202020204" pitchFamily="34" charset="0"/>
              </a:rPr>
              <a:t>5. It is important for us to </a:t>
            </a:r>
            <a:r>
              <a:rPr lang="en-US" altLang="zh-CN" sz="2800" dirty="0">
                <a:solidFill>
                  <a:srgbClr val="FF0066"/>
                </a:solidFill>
                <a:cs typeface="Arial" panose="020B0604020202020204" pitchFamily="34" charset="0"/>
              </a:rPr>
              <a:t>protect</a:t>
            </a:r>
            <a:r>
              <a:rPr lang="en-US" altLang="zh-CN" sz="2800" dirty="0">
                <a:cs typeface="Arial" panose="020B0604020202020204" pitchFamily="34" charset="0"/>
              </a:rPr>
              <a:t> the Earth.</a:t>
            </a:r>
          </a:p>
          <a:p>
            <a:pPr eaLnBrk="0" hangingPunct="0">
              <a:lnSpc>
                <a:spcPct val="80000"/>
              </a:lnSpc>
              <a:spcBef>
                <a:spcPct val="20000"/>
              </a:spcBef>
            </a:pPr>
            <a:r>
              <a:rPr lang="en-US" altLang="zh-CN" sz="2800" dirty="0">
                <a:cs typeface="Arial" panose="020B0604020202020204" pitchFamily="34" charset="0"/>
              </a:rPr>
              <a:t>    A. keep … safe        B. change</a:t>
            </a:r>
          </a:p>
        </p:txBody>
      </p:sp>
      <p:sp>
        <p:nvSpPr>
          <p:cNvPr id="3" name="椭圆 5"/>
          <p:cNvSpPr>
            <a:spLocks noChangeArrowheads="1"/>
          </p:cNvSpPr>
          <p:nvPr/>
        </p:nvSpPr>
        <p:spPr bwMode="auto">
          <a:xfrm>
            <a:off x="838200" y="1981200"/>
            <a:ext cx="457200" cy="381000"/>
          </a:xfrm>
          <a:prstGeom prst="ellipse">
            <a:avLst/>
          </a:prstGeom>
          <a:noFill/>
          <a:ln w="25400">
            <a:solidFill>
              <a:srgbClr val="C00000"/>
            </a:solidFill>
            <a:rou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Calibri" panose="020F0502020204030204" pitchFamily="34" charset="0"/>
            </a:endParaRPr>
          </a:p>
        </p:txBody>
      </p:sp>
      <p:sp>
        <p:nvSpPr>
          <p:cNvPr id="4" name="椭圆 5"/>
          <p:cNvSpPr>
            <a:spLocks noChangeArrowheads="1"/>
          </p:cNvSpPr>
          <p:nvPr/>
        </p:nvSpPr>
        <p:spPr bwMode="auto">
          <a:xfrm>
            <a:off x="762000" y="2895600"/>
            <a:ext cx="457200" cy="304800"/>
          </a:xfrm>
          <a:prstGeom prst="ellipse">
            <a:avLst/>
          </a:prstGeom>
          <a:noFill/>
          <a:ln w="25400">
            <a:solidFill>
              <a:srgbClr val="C00000"/>
            </a:solidFill>
            <a:rou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Calibri" panose="020F0502020204030204" pitchFamily="34" charset="0"/>
            </a:endParaRPr>
          </a:p>
        </p:txBody>
      </p:sp>
      <p:sp>
        <p:nvSpPr>
          <p:cNvPr id="5" name="椭圆 5"/>
          <p:cNvSpPr>
            <a:spLocks noChangeArrowheads="1"/>
          </p:cNvSpPr>
          <p:nvPr/>
        </p:nvSpPr>
        <p:spPr bwMode="auto">
          <a:xfrm>
            <a:off x="3981450" y="3733800"/>
            <a:ext cx="533400" cy="304800"/>
          </a:xfrm>
          <a:prstGeom prst="ellipse">
            <a:avLst/>
          </a:prstGeom>
          <a:noFill/>
          <a:ln w="25400">
            <a:solidFill>
              <a:srgbClr val="C00000"/>
            </a:solidFill>
            <a:rou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Calibri" panose="020F0502020204030204" pitchFamily="34" charset="0"/>
            </a:endParaRPr>
          </a:p>
        </p:txBody>
      </p:sp>
      <p:sp>
        <p:nvSpPr>
          <p:cNvPr id="6" name="椭圆 5"/>
          <p:cNvSpPr>
            <a:spLocks noChangeArrowheads="1"/>
          </p:cNvSpPr>
          <p:nvPr/>
        </p:nvSpPr>
        <p:spPr bwMode="auto">
          <a:xfrm>
            <a:off x="3962400" y="4991100"/>
            <a:ext cx="533400" cy="381000"/>
          </a:xfrm>
          <a:prstGeom prst="ellipse">
            <a:avLst/>
          </a:prstGeom>
          <a:noFill/>
          <a:ln w="25400">
            <a:solidFill>
              <a:srgbClr val="C00000"/>
            </a:solidFill>
            <a:rou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Calibri" panose="020F0502020204030204" pitchFamily="34" charset="0"/>
            </a:endParaRPr>
          </a:p>
        </p:txBody>
      </p:sp>
      <p:sp>
        <p:nvSpPr>
          <p:cNvPr id="7" name="椭圆 5"/>
          <p:cNvSpPr>
            <a:spLocks noChangeArrowheads="1"/>
          </p:cNvSpPr>
          <p:nvPr/>
        </p:nvSpPr>
        <p:spPr bwMode="auto">
          <a:xfrm>
            <a:off x="685800" y="5867400"/>
            <a:ext cx="533400" cy="381000"/>
          </a:xfrm>
          <a:prstGeom prst="ellipse">
            <a:avLst/>
          </a:prstGeom>
          <a:noFill/>
          <a:ln w="25400">
            <a:solidFill>
              <a:srgbClr val="C00000"/>
            </a:solidFill>
            <a:rou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Calibri" panose="020F0502020204030204" pitchFamily="34" charset="0"/>
            </a:endParaRPr>
          </a:p>
        </p:txBody>
      </p:sp>
      <p:sp>
        <p:nvSpPr>
          <p:cNvPr id="47111" name="Text Box 12"/>
          <p:cNvSpPr txBox="1">
            <a:spLocks noChangeArrowheads="1"/>
          </p:cNvSpPr>
          <p:nvPr/>
        </p:nvSpPr>
        <p:spPr bwMode="auto">
          <a:xfrm>
            <a:off x="685800" y="533400"/>
            <a:ext cx="9144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i="1" dirty="0">
                <a:latin typeface="Calibri" panose="020F0502020204030204" pitchFamily="34" charset="0"/>
              </a:rPr>
              <a:t>Do you know the meanings of the words in red? </a:t>
            </a:r>
          </a:p>
          <a:p>
            <a:r>
              <a:rPr lang="en-US" altLang="zh-CN" sz="2800" i="1" dirty="0">
                <a:latin typeface="Calibri" panose="020F0502020204030204" pitchFamily="34" charset="0"/>
              </a:rPr>
              <a:t>Circle the correct answers.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Effect transition="in" filter="fade">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2" name="矩形 21"/>
          <p:cNvSpPr>
            <a:spLocks noChangeArrowheads="1"/>
          </p:cNvSpPr>
          <p:nvPr/>
        </p:nvSpPr>
        <p:spPr bwMode="auto">
          <a:xfrm>
            <a:off x="457200" y="2317750"/>
            <a:ext cx="3581400" cy="309245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1123950" algn="l"/>
              </a:tabLst>
            </a:pPr>
            <a:r>
              <a:rPr lang="en-US" altLang="zh-CN" sz="3600">
                <a:latin typeface="Calibri" panose="020F0502020204030204" pitchFamily="34" charset="0"/>
              </a:rPr>
              <a:t>We must stop pollution. </a:t>
            </a:r>
          </a:p>
          <a:p>
            <a:pPr>
              <a:spcBef>
                <a:spcPts val="1800"/>
              </a:spcBef>
              <a:tabLst>
                <a:tab pos="1123950" algn="l"/>
              </a:tabLst>
            </a:pPr>
            <a:r>
              <a:rPr lang="en-US" altLang="zh-CN" sz="3600">
                <a:latin typeface="Calibri" panose="020F0502020204030204" pitchFamily="34" charset="0"/>
              </a:rPr>
              <a:t>It is important  for us to protect the Earth.</a:t>
            </a:r>
          </a:p>
        </p:txBody>
      </p:sp>
      <p:sp>
        <p:nvSpPr>
          <p:cNvPr id="49154" name="矩形 15"/>
          <p:cNvSpPr>
            <a:spLocks noChangeArrowheads="1"/>
          </p:cNvSpPr>
          <p:nvPr/>
        </p:nvSpPr>
        <p:spPr bwMode="auto">
          <a:xfrm>
            <a:off x="2057400" y="838200"/>
            <a:ext cx="45307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4800" b="1">
                <a:solidFill>
                  <a:srgbClr val="0D0D0D"/>
                </a:solidFill>
                <a:latin typeface="Calibri" panose="020F0502020204030204" pitchFamily="34" charset="0"/>
              </a:rPr>
              <a:t>Protect the Earth</a:t>
            </a:r>
          </a:p>
        </p:txBody>
      </p:sp>
      <p:pic>
        <p:nvPicPr>
          <p:cNvPr id="49155" name="Picture 4"/>
          <p:cNvPicPr>
            <a:picLocks noChangeAspect="1" noChangeArrowheads="1"/>
          </p:cNvPicPr>
          <p:nvPr/>
        </p:nvPicPr>
        <p:blipFill>
          <a:blip r:embed="rId3" cstate="email"/>
          <a:srcRect/>
          <a:stretch>
            <a:fillRect/>
          </a:stretch>
        </p:blipFill>
        <p:spPr bwMode="auto">
          <a:xfrm>
            <a:off x="4191000" y="1828800"/>
            <a:ext cx="4411663"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192"/>
                                        </p:tgtEl>
                                        <p:attrNameLst>
                                          <p:attrName>style.visibility</p:attrName>
                                        </p:attrNameLst>
                                      </p:cBhvr>
                                      <p:to>
                                        <p:strVal val="visible"/>
                                      </p:to>
                                    </p:set>
                                    <p:anim calcmode="lin" valueType="num">
                                      <p:cBhvr>
                                        <p:cTn id="7" dur="500" fill="hold"/>
                                        <p:tgtEl>
                                          <p:spTgt spid="7192"/>
                                        </p:tgtEl>
                                        <p:attrNameLst>
                                          <p:attrName>ppt_w</p:attrName>
                                        </p:attrNameLst>
                                      </p:cBhvr>
                                      <p:tavLst>
                                        <p:tav tm="0">
                                          <p:val>
                                            <p:fltVal val="0"/>
                                          </p:val>
                                        </p:tav>
                                        <p:tav tm="100000">
                                          <p:val>
                                            <p:strVal val="#ppt_w"/>
                                          </p:val>
                                        </p:tav>
                                      </p:tavLst>
                                    </p:anim>
                                    <p:anim calcmode="lin" valueType="num">
                                      <p:cBhvr>
                                        <p:cTn id="8" dur="500" fill="hold"/>
                                        <p:tgtEl>
                                          <p:spTgt spid="7192"/>
                                        </p:tgtEl>
                                        <p:attrNameLst>
                                          <p:attrName>ppt_h</p:attrName>
                                        </p:attrNameLst>
                                      </p:cBhvr>
                                      <p:tavLst>
                                        <p:tav tm="0">
                                          <p:val>
                                            <p:fltVal val="0"/>
                                          </p:val>
                                        </p:tav>
                                        <p:tav tm="100000">
                                          <p:val>
                                            <p:strVal val="#ppt_h"/>
                                          </p:val>
                                        </p:tav>
                                      </p:tavLst>
                                    </p:anim>
                                    <p:animEffect transition="in" filter="fade">
                                      <p:cBhvr>
                                        <p:cTn id="9" dur="500"/>
                                        <p:tgtEl>
                                          <p:spTgt spid="7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9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ChangeArrowheads="1"/>
          </p:cNvSpPr>
          <p:nvPr/>
        </p:nvSpPr>
        <p:spPr bwMode="auto">
          <a:xfrm>
            <a:off x="533400" y="1143000"/>
            <a:ext cx="63722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ltLang="zh-CN" sz="3200" i="1">
                <a:latin typeface="Calibri" panose="020F0502020204030204" pitchFamily="34" charset="0"/>
              </a:rPr>
              <a:t>In pairs, discuss the questions below. </a:t>
            </a:r>
          </a:p>
        </p:txBody>
      </p:sp>
      <p:pic>
        <p:nvPicPr>
          <p:cNvPr id="5124" name="Picture 4"/>
          <p:cNvPicPr>
            <a:picLocks noChangeAspect="1" noChangeArrowheads="1"/>
          </p:cNvPicPr>
          <p:nvPr/>
        </p:nvPicPr>
        <p:blipFill>
          <a:blip r:embed="rId3" cstate="email"/>
          <a:srcRect/>
          <a:stretch>
            <a:fillRect/>
          </a:stretch>
        </p:blipFill>
        <p:spPr bwMode="auto">
          <a:xfrm>
            <a:off x="381000" y="2743200"/>
            <a:ext cx="2057400" cy="2699379"/>
          </a:xfrm>
          <a:prstGeom prst="rect">
            <a:avLst/>
          </a:prstGeom>
          <a:ln>
            <a:noFill/>
          </a:ln>
          <a:effectLst>
            <a:softEdge rad="112500"/>
          </a:effectLst>
        </p:spPr>
      </p:pic>
      <p:sp>
        <p:nvSpPr>
          <p:cNvPr id="6153" name="TextBox 7"/>
          <p:cNvSpPr txBox="1">
            <a:spLocks noChangeArrowheads="1"/>
          </p:cNvSpPr>
          <p:nvPr/>
        </p:nvSpPr>
        <p:spPr bwMode="auto">
          <a:xfrm>
            <a:off x="2994025" y="2311400"/>
            <a:ext cx="3787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b="1">
                <a:solidFill>
                  <a:srgbClr val="FF0000"/>
                </a:solidFill>
                <a:latin typeface="Calibri" panose="020F0502020204030204" pitchFamily="34" charset="0"/>
              </a:rPr>
              <a:t>They are oceans.</a:t>
            </a:r>
          </a:p>
        </p:txBody>
      </p:sp>
      <p:sp>
        <p:nvSpPr>
          <p:cNvPr id="53252" name="矩形 5"/>
          <p:cNvSpPr>
            <a:spLocks noChangeArrowheads="1"/>
          </p:cNvSpPr>
          <p:nvPr/>
        </p:nvSpPr>
        <p:spPr bwMode="auto">
          <a:xfrm>
            <a:off x="457200" y="381000"/>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4000" b="1">
                <a:solidFill>
                  <a:srgbClr val="26D87F"/>
                </a:solidFill>
                <a:latin typeface="Calibri" panose="020F0502020204030204" pitchFamily="34" charset="0"/>
                <a:ea typeface="MS Gothic" panose="020B0609070205080204" pitchFamily="49" charset="-128"/>
              </a:rPr>
              <a:t>What do you know about the Earth?</a:t>
            </a:r>
          </a:p>
        </p:txBody>
      </p:sp>
      <p:sp>
        <p:nvSpPr>
          <p:cNvPr id="8" name="矩形 5"/>
          <p:cNvSpPr>
            <a:spLocks noChangeArrowheads="1"/>
          </p:cNvSpPr>
          <p:nvPr/>
        </p:nvSpPr>
        <p:spPr bwMode="auto">
          <a:xfrm>
            <a:off x="2649538" y="1922463"/>
            <a:ext cx="7345362" cy="3540125"/>
          </a:xfrm>
          <a:prstGeom prst="rect">
            <a:avLst/>
          </a:prstGeom>
          <a:noFill/>
          <a:ln w="9525">
            <a:noFill/>
            <a:miter lim="800000"/>
          </a:ln>
        </p:spPr>
        <p:txBody>
          <a:bodyPr>
            <a:spAutoFit/>
          </a:bodyPr>
          <a:lstStyle/>
          <a:p>
            <a:pPr marL="342900" indent="-342900"/>
            <a:r>
              <a:rPr lang="en-US" altLang="zh-CN" sz="2800" b="1">
                <a:effectLst>
                  <a:outerShdw blurRad="38100" dist="38100" dir="2700000" algn="tl">
                    <a:srgbClr val="C0C0C0"/>
                  </a:outerShdw>
                </a:effectLst>
                <a:latin typeface="Calibri" panose="020F0502020204030204" pitchFamily="34" charset="0"/>
              </a:rPr>
              <a:t>1  </a:t>
            </a:r>
            <a:r>
              <a:rPr lang="en-US" altLang="zh-CN" sz="2800" b="1">
                <a:effectLst>
                  <a:outerShdw blurRad="38100" dist="38100" dir="2700000" algn="tl">
                    <a:srgbClr val="C0C0C0"/>
                  </a:outerShdw>
                </a:effectLst>
                <a:latin typeface="Calibri" panose="020F0502020204030204" pitchFamily="34" charset="0"/>
                <a:ea typeface="MS Gothic" panose="020B0609070205080204" pitchFamily="49" charset="-128"/>
              </a:rPr>
              <a:t>What are the </a:t>
            </a:r>
            <a:r>
              <a:rPr lang="en-US" altLang="zh-CN" sz="2800" b="1">
                <a:solidFill>
                  <a:schemeClr val="hlink"/>
                </a:solidFill>
                <a:effectLst>
                  <a:outerShdw blurRad="38100" dist="38100" dir="2700000" algn="tl">
                    <a:srgbClr val="C0C0C0"/>
                  </a:outerShdw>
                </a:effectLst>
                <a:latin typeface="Calibri" panose="020F0502020204030204" pitchFamily="34" charset="0"/>
                <a:ea typeface="MS Gothic" panose="020B0609070205080204" pitchFamily="49" charset="-128"/>
              </a:rPr>
              <a:t>blue </a:t>
            </a:r>
            <a:r>
              <a:rPr lang="en-US" altLang="zh-CN" sz="2800" b="1">
                <a:effectLst>
                  <a:outerShdw blurRad="38100" dist="38100" dir="2700000" algn="tl">
                    <a:srgbClr val="C0C0C0"/>
                  </a:outerShdw>
                </a:effectLst>
                <a:latin typeface="Calibri" panose="020F0502020204030204" pitchFamily="34" charset="0"/>
                <a:ea typeface="MS Gothic" panose="020B0609070205080204" pitchFamily="49" charset="-128"/>
                <a:sym typeface="Arial" panose="020B0604020202020204" pitchFamily="34" charset="0"/>
              </a:rPr>
              <a:t>parts</a:t>
            </a:r>
            <a:r>
              <a:rPr lang="en-US" altLang="zh-CN" sz="2800" b="1">
                <a:effectLst>
                  <a:outerShdw blurRad="38100" dist="38100" dir="2700000" algn="tl">
                    <a:srgbClr val="C0C0C0"/>
                  </a:outerShdw>
                </a:effectLst>
                <a:latin typeface="Calibri" panose="020F0502020204030204" pitchFamily="34" charset="0"/>
                <a:ea typeface="MS Gothic" panose="020B0609070205080204" pitchFamily="49" charset="-128"/>
              </a:rPr>
              <a:t>?</a:t>
            </a:r>
            <a:endParaRPr lang="en-US" altLang="zh-CN" sz="2800" b="1">
              <a:effectLst>
                <a:outerShdw blurRad="38100" dist="38100" dir="2700000" algn="tl">
                  <a:srgbClr val="C0C0C0"/>
                </a:outerShdw>
              </a:effectLst>
            </a:endParaRPr>
          </a:p>
          <a:p>
            <a:pPr marL="342900" indent="-342900"/>
            <a:r>
              <a:rPr lang="en-US" altLang="zh-CN" sz="2800" b="1">
                <a:effectLst>
                  <a:outerShdw blurRad="38100" dist="38100" dir="2700000" algn="tl">
                    <a:srgbClr val="C0C0C0"/>
                  </a:outerShdw>
                </a:effectLst>
                <a:latin typeface="Calibri" panose="020F0502020204030204" pitchFamily="34" charset="0"/>
              </a:rPr>
              <a:t>    ________</a:t>
            </a:r>
            <a:r>
              <a:rPr lang="en-US" altLang="zh-CN" sz="2800" b="1">
                <a:effectLst>
                  <a:outerShdw blurRad="38100" dist="38100" dir="2700000" algn="tl">
                    <a:srgbClr val="C0C0C0"/>
                  </a:outerShdw>
                </a:effectLst>
                <a:latin typeface="Calibri" panose="020F0502020204030204" pitchFamily="34" charset="0"/>
                <a:ea typeface="MS Gothic" panose="020B0609070205080204" pitchFamily="49" charset="-128"/>
              </a:rPr>
              <a:t>______________</a:t>
            </a:r>
          </a:p>
          <a:p>
            <a:pPr marL="342900" indent="-342900" eaLnBrk="0" hangingPunct="0"/>
            <a:endParaRPr lang="en-US" altLang="zh-CN" sz="2800" b="1">
              <a:effectLst>
                <a:outerShdw blurRad="38100" dist="38100" dir="2700000" algn="tl">
                  <a:srgbClr val="C0C0C0"/>
                </a:outerShdw>
              </a:effectLst>
              <a:latin typeface="Calibri" panose="020F0502020204030204" pitchFamily="34" charset="0"/>
            </a:endParaRPr>
          </a:p>
          <a:p>
            <a:pPr marL="342900" indent="-342900" eaLnBrk="0" hangingPunct="0"/>
            <a:r>
              <a:rPr lang="en-US" altLang="zh-CN" sz="2800" b="1">
                <a:effectLst>
                  <a:outerShdw blurRad="38100" dist="38100" dir="2700000" algn="tl">
                    <a:srgbClr val="C0C0C0"/>
                  </a:outerShdw>
                </a:effectLst>
                <a:latin typeface="Calibri" panose="020F0502020204030204" pitchFamily="34" charset="0"/>
              </a:rPr>
              <a:t>2  </a:t>
            </a:r>
            <a:r>
              <a:rPr lang="en-US" altLang="zh-CN" sz="2800" b="1">
                <a:effectLst>
                  <a:outerShdw blurRad="38100" dist="38100" dir="2700000" algn="tl">
                    <a:srgbClr val="C0C0C0"/>
                  </a:outerShdw>
                </a:effectLst>
                <a:latin typeface="Calibri" panose="020F0502020204030204" pitchFamily="34" charset="0"/>
                <a:ea typeface="MS Gothic" panose="020B0609070205080204" pitchFamily="49" charset="-128"/>
              </a:rPr>
              <a:t>What are the </a:t>
            </a:r>
            <a:r>
              <a:rPr lang="en-US" altLang="zh-CN" sz="2800" b="1">
                <a:solidFill>
                  <a:srgbClr val="006600"/>
                </a:solidFill>
                <a:effectLst>
                  <a:outerShdw blurRad="38100" dist="38100" dir="2700000" algn="tl">
                    <a:srgbClr val="C0C0C0"/>
                  </a:outerShdw>
                </a:effectLst>
                <a:latin typeface="Calibri" panose="020F0502020204030204" pitchFamily="34" charset="0"/>
                <a:ea typeface="MS Gothic" panose="020B0609070205080204" pitchFamily="49" charset="-128"/>
              </a:rPr>
              <a:t>green</a:t>
            </a:r>
            <a:r>
              <a:rPr lang="en-US" altLang="zh-CN" sz="2800" b="1">
                <a:effectLst>
                  <a:outerShdw blurRad="38100" dist="38100" dir="2700000" algn="tl">
                    <a:srgbClr val="C0C0C0"/>
                  </a:outerShdw>
                </a:effectLst>
                <a:latin typeface="Calibri" panose="020F0502020204030204" pitchFamily="34" charset="0"/>
                <a:ea typeface="MS Gothic" panose="020B0609070205080204" pitchFamily="49" charset="-128"/>
              </a:rPr>
              <a:t> and </a:t>
            </a:r>
            <a:r>
              <a:rPr lang="en-US" altLang="zh-CN" sz="2800" b="1">
                <a:solidFill>
                  <a:srgbClr val="996633"/>
                </a:solidFill>
                <a:effectLst>
                  <a:outerShdw blurRad="38100" dist="38100" dir="2700000" algn="tl">
                    <a:srgbClr val="C0C0C0"/>
                  </a:outerShdw>
                </a:effectLst>
                <a:latin typeface="Calibri" panose="020F0502020204030204" pitchFamily="34" charset="0"/>
                <a:ea typeface="MS Gothic" panose="020B0609070205080204" pitchFamily="49" charset="-128"/>
              </a:rPr>
              <a:t>brown</a:t>
            </a:r>
            <a:r>
              <a:rPr lang="en-US" altLang="zh-CN" sz="2800" b="1">
                <a:effectLst>
                  <a:outerShdw blurRad="38100" dist="38100" dir="2700000" algn="tl">
                    <a:srgbClr val="C0C0C0"/>
                  </a:outerShdw>
                </a:effectLst>
                <a:latin typeface="Calibri" panose="020F0502020204030204" pitchFamily="34" charset="0"/>
                <a:ea typeface="MS Gothic" panose="020B0609070205080204" pitchFamily="49" charset="-128"/>
              </a:rPr>
              <a:t> parts?</a:t>
            </a:r>
            <a:endParaRPr lang="en-US" altLang="zh-CN" sz="2800" b="1">
              <a:effectLst>
                <a:outerShdw blurRad="38100" dist="38100" dir="2700000" algn="tl">
                  <a:srgbClr val="C0C0C0"/>
                </a:outerShdw>
              </a:effectLst>
            </a:endParaRPr>
          </a:p>
          <a:p>
            <a:pPr marL="342900" indent="-342900" eaLnBrk="0" hangingPunct="0"/>
            <a:r>
              <a:rPr lang="en-US" altLang="zh-CN" sz="2800" b="1">
                <a:effectLst>
                  <a:outerShdw blurRad="38100" dist="38100" dir="2700000" algn="tl">
                    <a:srgbClr val="C0C0C0"/>
                  </a:outerShdw>
                </a:effectLst>
                <a:latin typeface="Calibri" panose="020F0502020204030204" pitchFamily="34" charset="0"/>
              </a:rPr>
              <a:t>    </a:t>
            </a:r>
            <a:r>
              <a:rPr lang="en-US" altLang="zh-CN" sz="2800" b="1">
                <a:effectLst>
                  <a:outerShdw blurRad="38100" dist="38100" dir="2700000" algn="tl">
                    <a:srgbClr val="C0C0C0"/>
                  </a:outerShdw>
                </a:effectLst>
                <a:latin typeface="Calibri" panose="020F0502020204030204" pitchFamily="34" charset="0"/>
                <a:ea typeface="MS Gothic" panose="020B0609070205080204" pitchFamily="49" charset="-128"/>
              </a:rPr>
              <a:t>______________________</a:t>
            </a:r>
          </a:p>
          <a:p>
            <a:pPr marL="342900" indent="-342900" eaLnBrk="0" hangingPunct="0"/>
            <a:endParaRPr lang="en-US" altLang="zh-CN" sz="2800" b="1">
              <a:effectLst>
                <a:outerShdw blurRad="38100" dist="38100" dir="2700000" algn="tl">
                  <a:srgbClr val="C0C0C0"/>
                </a:outerShdw>
              </a:effectLst>
              <a:latin typeface="Calibri" panose="020F0502020204030204" pitchFamily="34" charset="0"/>
            </a:endParaRPr>
          </a:p>
          <a:p>
            <a:pPr marL="342900" indent="-342900" eaLnBrk="0" hangingPunct="0"/>
            <a:r>
              <a:rPr lang="en-US" altLang="zh-CN" sz="2800" b="1">
                <a:effectLst>
                  <a:outerShdw blurRad="38100" dist="38100" dir="2700000" algn="tl">
                    <a:srgbClr val="C0C0C0"/>
                  </a:outerShdw>
                </a:effectLst>
                <a:latin typeface="Calibri" panose="020F0502020204030204" pitchFamily="34" charset="0"/>
              </a:rPr>
              <a:t>3  </a:t>
            </a:r>
            <a:r>
              <a:rPr lang="en-US" altLang="zh-CN" sz="2800" b="1">
                <a:effectLst>
                  <a:outerShdw blurRad="38100" dist="38100" dir="2700000" algn="tl">
                    <a:srgbClr val="C0C0C0"/>
                  </a:outerShdw>
                </a:effectLst>
                <a:latin typeface="Calibri" panose="020F0502020204030204" pitchFamily="34" charset="0"/>
                <a:ea typeface="MS Gothic" panose="020B0609070205080204" pitchFamily="49" charset="-128"/>
              </a:rPr>
              <a:t>What are the </a:t>
            </a:r>
            <a:r>
              <a:rPr lang="en-US" altLang="zh-CN" sz="2800" b="1">
                <a:solidFill>
                  <a:srgbClr val="33CCFF"/>
                </a:solidFill>
                <a:effectLst>
                  <a:outerShdw blurRad="38100" dist="38100" dir="2700000" algn="tl">
                    <a:srgbClr val="C0C0C0"/>
                  </a:outerShdw>
                </a:effectLst>
                <a:latin typeface="Calibri" panose="020F0502020204030204" pitchFamily="34" charset="0"/>
                <a:ea typeface="MS Gothic" panose="020B0609070205080204" pitchFamily="49" charset="-128"/>
              </a:rPr>
              <a:t>white</a:t>
            </a:r>
            <a:r>
              <a:rPr lang="en-US" altLang="zh-CN" sz="2800" b="1">
                <a:effectLst>
                  <a:outerShdw blurRad="38100" dist="38100" dir="2700000" algn="tl">
                    <a:srgbClr val="C0C0C0"/>
                  </a:outerShdw>
                </a:effectLst>
                <a:latin typeface="Calibri" panose="020F0502020204030204" pitchFamily="34" charset="0"/>
                <a:ea typeface="MS Gothic" panose="020B0609070205080204" pitchFamily="49" charset="-128"/>
              </a:rPr>
              <a:t> parts?</a:t>
            </a:r>
          </a:p>
          <a:p>
            <a:pPr marL="342900" indent="-342900" eaLnBrk="0" hangingPunct="0"/>
            <a:r>
              <a:rPr lang="en-US" altLang="zh-CN" sz="2800" b="1">
                <a:effectLst>
                  <a:outerShdw blurRad="38100" dist="38100" dir="2700000" algn="tl">
                    <a:srgbClr val="C0C0C0"/>
                  </a:outerShdw>
                </a:effectLst>
                <a:latin typeface="Calibri" panose="020F0502020204030204" pitchFamily="34" charset="0"/>
              </a:rPr>
              <a:t>    </a:t>
            </a:r>
            <a:r>
              <a:rPr lang="en-US" altLang="zh-CN" sz="2800" b="1">
                <a:effectLst>
                  <a:outerShdw blurRad="38100" dist="38100" dir="2700000" algn="tl">
                    <a:srgbClr val="C0C0C0"/>
                  </a:outerShdw>
                </a:effectLst>
                <a:latin typeface="Calibri" panose="020F0502020204030204" pitchFamily="34" charset="0"/>
                <a:ea typeface="MS Gothic" panose="020B0609070205080204" pitchFamily="49" charset="-128"/>
              </a:rPr>
              <a:t>______________________</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153"/>
                                        </p:tgtEl>
                                        <p:attrNameLst>
                                          <p:attrName>style.visibility</p:attrName>
                                        </p:attrNameLst>
                                      </p:cBhvr>
                                      <p:to>
                                        <p:strVal val="visible"/>
                                      </p:to>
                                    </p:set>
                                    <p:anim calcmode="lin" valueType="num">
                                      <p:cBhvr>
                                        <p:cTn id="7" dur="500" fill="hold"/>
                                        <p:tgtEl>
                                          <p:spTgt spid="6153"/>
                                        </p:tgtEl>
                                        <p:attrNameLst>
                                          <p:attrName>ppt_w</p:attrName>
                                        </p:attrNameLst>
                                      </p:cBhvr>
                                      <p:tavLst>
                                        <p:tav tm="0">
                                          <p:val>
                                            <p:fltVal val="0"/>
                                          </p:val>
                                        </p:tav>
                                        <p:tav tm="100000">
                                          <p:val>
                                            <p:strVal val="#ppt_w"/>
                                          </p:val>
                                        </p:tav>
                                      </p:tavLst>
                                    </p:anim>
                                    <p:anim calcmode="lin" valueType="num">
                                      <p:cBhvr>
                                        <p:cTn id="8" dur="500" fill="hold"/>
                                        <p:tgtEl>
                                          <p:spTgt spid="6153"/>
                                        </p:tgtEl>
                                        <p:attrNameLst>
                                          <p:attrName>ppt_h</p:attrName>
                                        </p:attrNameLst>
                                      </p:cBhvr>
                                      <p:tavLst>
                                        <p:tav tm="0">
                                          <p:val>
                                            <p:fltVal val="0"/>
                                          </p:val>
                                        </p:tav>
                                        <p:tav tm="100000">
                                          <p:val>
                                            <p:strVal val="#ppt_h"/>
                                          </p:val>
                                        </p:tav>
                                      </p:tavLst>
                                    </p:anim>
                                    <p:animEffect transition="in" filter="fade">
                                      <p:cBhvr>
                                        <p:cTn id="9" dur="500"/>
                                        <p:tgtEl>
                                          <p:spTgt spid="6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4438" name="Picture 6"/>
          <p:cNvPicPr>
            <a:picLocks noChangeAspect="1" noChangeArrowheads="1"/>
          </p:cNvPicPr>
          <p:nvPr/>
        </p:nvPicPr>
        <p:blipFill>
          <a:blip r:embed="rId5" cstate="print"/>
          <a:srcRect/>
          <a:stretch>
            <a:fillRect/>
          </a:stretch>
        </p:blipFill>
        <p:spPr bwMode="auto">
          <a:xfrm>
            <a:off x="2071151" y="1882913"/>
            <a:ext cx="5167849" cy="3352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矩形 9"/>
          <p:cNvSpPr/>
          <p:nvPr/>
        </p:nvSpPr>
        <p:spPr>
          <a:xfrm>
            <a:off x="3747551" y="5616714"/>
            <a:ext cx="1697901" cy="707886"/>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buFontTx/>
              <a:buNone/>
              <a:defRPr/>
            </a:pPr>
            <a:r>
              <a:rPr lang="en-US" altLang="zh-CN"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ocean</a:t>
            </a:r>
            <a:endParaRPr lang="zh-CN" alt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55299" name="Picture 7"/>
          <p:cNvPicPr>
            <a:picLocks noChangeAspect="1" noChangeArrowheads="1"/>
          </p:cNvPicPr>
          <p:nvPr/>
        </p:nvPicPr>
        <p:blipFill>
          <a:blip r:embed="rId6" cstate="email">
            <a:clrChange>
              <a:clrFrom>
                <a:srgbClr val="FFFFFF"/>
              </a:clrFrom>
              <a:clrTo>
                <a:srgbClr val="FFFFFF">
                  <a:alpha val="0"/>
                </a:srgbClr>
              </a:clrTo>
            </a:clrChange>
          </a:blip>
          <a:srcRect/>
          <a:stretch>
            <a:fillRect/>
          </a:stretch>
        </p:blipFill>
        <p:spPr bwMode="auto">
          <a:xfrm>
            <a:off x="152400" y="381000"/>
            <a:ext cx="4238625"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ocean.mp3">
            <a:hlinkClick r:id="" action="ppaction://media"/>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7">
            <a:extLst>
              <a:ext uri="{28A0092B-C50C-407E-A947-70E740481C1C}">
                <a14:useLocalDpi xmlns:a14="http://schemas.microsoft.com/office/drawing/2010/main" val="0"/>
              </a:ext>
            </a:extLst>
          </a:blip>
          <a:srcRect/>
          <a:stretch>
            <a:fillRect/>
          </a:stretch>
        </p:blipFill>
        <p:spPr bwMode="auto">
          <a:xfrm>
            <a:off x="146050" y="60198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2"/>
                    </p:tgtEl>
                  </p:cond>
                </p:stCondLst>
                <p:endSync evt="end" delay="0">
                  <p:rtn val="all"/>
                </p:endSync>
                <p:childTnLst>
                  <p:par>
                    <p:cTn id="11" fill="hold">
                      <p:stCondLst>
                        <p:cond delay="0"/>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489" fill="hold"/>
                                        <p:tgtEl>
                                          <p:spTgt spid="2"/>
                                        </p:tgtEl>
                                      </p:cBhvr>
                                    </p:cmd>
                                  </p:childTnLst>
                                </p:cTn>
                              </p:par>
                            </p:childTnLst>
                          </p:cTn>
                        </p:par>
                      </p:childTnLst>
                    </p:cTn>
                  </p:par>
                </p:childTnLst>
              </p:cTn>
              <p:nextCondLst>
                <p:cond evt="onClick" delay="0">
                  <p:tgtEl>
                    <p:spTgt spid="2"/>
                  </p:tgtEl>
                </p:cond>
              </p:nextCondLst>
            </p:seq>
            <p:audio>
              <p:cMediaNode vol="80000">
                <p:cTn id="15" fill="hold" display="0">
                  <p:stCondLst>
                    <p:cond delay="indefinite"/>
                  </p:stCondLst>
                  <p:endCondLst>
                    <p:cond evt="onStopAudio" delay="0">
                      <p:tgtEl>
                        <p:sldTgt/>
                      </p:tgtEl>
                    </p:cond>
                  </p:endCondLst>
                </p:cTn>
                <p:tgtEl>
                  <p:spTgt spid="2"/>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圆角矩形 3"/>
          <p:cNvSpPr>
            <a:spLocks noChangeArrowheads="1"/>
          </p:cNvSpPr>
          <p:nvPr/>
        </p:nvSpPr>
        <p:spPr bwMode="auto">
          <a:xfrm>
            <a:off x="1295400" y="1524000"/>
            <a:ext cx="7010400" cy="3733800"/>
          </a:xfrm>
          <a:prstGeom prst="roundRect">
            <a:avLst>
              <a:gd name="adj" fmla="val 16667"/>
            </a:avLst>
          </a:prstGeom>
          <a:solidFill>
            <a:schemeClr val="accent1"/>
          </a:solidFill>
          <a:ln w="9525">
            <a:solidFill>
              <a:schemeClr val="tx1"/>
            </a:solidFill>
            <a:round/>
          </a:ln>
        </p:spPr>
        <p:txBody>
          <a:bodyPr/>
          <a:lstStyle/>
          <a:p>
            <a:pPr eaLnBrk="0" hangingPunct="0"/>
            <a:endParaRPr lang="en-US" altLang="zh-CN"/>
          </a:p>
          <a:p>
            <a:pPr eaLnBrk="0" hangingPunct="0"/>
            <a:endParaRPr lang="en-US" altLang="zh-CN"/>
          </a:p>
          <a:p>
            <a:pPr eaLnBrk="0" hangingPunct="0"/>
            <a:endParaRPr lang="en-US" altLang="zh-CN"/>
          </a:p>
          <a:p>
            <a:pPr eaLnBrk="0" hangingPunct="0"/>
            <a:endParaRPr lang="en-US" altLang="zh-CN"/>
          </a:p>
          <a:p>
            <a:pPr eaLnBrk="0" hangingPunct="0"/>
            <a:endParaRPr lang="en-US" altLang="zh-CN"/>
          </a:p>
          <a:p>
            <a:pPr eaLnBrk="0" hangingPunct="0"/>
            <a:endParaRPr lang="en-US" altLang="zh-CN"/>
          </a:p>
          <a:p>
            <a:pPr eaLnBrk="0" hangingPunct="0"/>
            <a:r>
              <a:rPr lang="en-US" altLang="zh-CN"/>
              <a:t>                </a:t>
            </a:r>
            <a:r>
              <a:rPr lang="zh-CN" altLang="en-US"/>
              <a:t>请教师自行插入世界五大洋的示意图</a:t>
            </a:r>
          </a:p>
        </p:txBody>
      </p:sp>
      <p:sp>
        <p:nvSpPr>
          <p:cNvPr id="2" name="Rectangle 3"/>
          <p:cNvSpPr txBox="1">
            <a:spLocks noChangeArrowheads="1"/>
          </p:cNvSpPr>
          <p:nvPr/>
        </p:nvSpPr>
        <p:spPr>
          <a:xfrm>
            <a:off x="323850" y="838200"/>
            <a:ext cx="8820150" cy="1219200"/>
          </a:xfrm>
          <a:prstGeom prst="rect">
            <a:avLst/>
          </a:prstGeom>
        </p:spPr>
        <p:txBody>
          <a:bodyPr/>
          <a:lstStyle/>
          <a:p>
            <a:pPr marL="342900" indent="-342900">
              <a:spcBef>
                <a:spcPct val="20000"/>
              </a:spcBef>
              <a:buFontTx/>
              <a:buNone/>
              <a:defRPr/>
            </a:pPr>
            <a:r>
              <a:rPr lang="en-US" altLang="zh-CN" sz="3200" kern="0" dirty="0">
                <a:latin typeface="GCFrutiger" pitchFamily="50" charset="0"/>
              </a:rPr>
              <a:t>Can you name the oceans?</a:t>
            </a:r>
          </a:p>
          <a:p>
            <a:pPr marL="342900" indent="-342900">
              <a:spcBef>
                <a:spcPct val="20000"/>
              </a:spcBef>
              <a:buFontTx/>
              <a:buNone/>
              <a:defRPr/>
            </a:pPr>
            <a:endParaRPr lang="en-US" altLang="zh-CN" sz="3200" kern="0" dirty="0">
              <a:latin typeface="GCFrutiger" pitchFamily="50" charset="0"/>
            </a:endParaRPr>
          </a:p>
          <a:p>
            <a:pPr marL="342900" indent="-342900">
              <a:spcBef>
                <a:spcPct val="20000"/>
              </a:spcBef>
              <a:buFontTx/>
              <a:buNone/>
              <a:defRPr/>
            </a:pPr>
            <a:endParaRPr lang="en-US" altLang="zh-CN" sz="3200" kern="0" dirty="0">
              <a:latin typeface="GCFrutiger" pitchFamily="50" charset="0"/>
            </a:endParaRPr>
          </a:p>
        </p:txBody>
      </p:sp>
      <p:pic>
        <p:nvPicPr>
          <p:cNvPr id="57347" name="Picture 2" descr="c:\DOCUME~1\ADMINI~1\APPLIC~1\360se6\USERDA~1\Temp\03.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143000" y="1447800"/>
            <a:ext cx="615315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6"/>
          <p:cNvSpPr txBox="1">
            <a:spLocks noChangeArrowheads="1"/>
          </p:cNvSpPr>
          <p:nvPr/>
        </p:nvSpPr>
        <p:spPr bwMode="auto">
          <a:xfrm>
            <a:off x="114300" y="5522913"/>
            <a:ext cx="88931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800">
                <a:solidFill>
                  <a:srgbClr val="0000FF"/>
                </a:solidFill>
                <a:latin typeface="GCFrutiger" pitchFamily="50" charset="0"/>
              </a:rPr>
              <a:t>Pacific Ocean, Atlantic Ocean, </a:t>
            </a:r>
          </a:p>
          <a:p>
            <a:pPr algn="ctr"/>
            <a:r>
              <a:rPr lang="en-US" altLang="zh-CN" sz="2800">
                <a:solidFill>
                  <a:srgbClr val="0000FF"/>
                </a:solidFill>
                <a:latin typeface="GCFrutiger" pitchFamily="50" charset="0"/>
              </a:rPr>
              <a:t>Indian Ocean, Arctic Ocean, Antarctic Ocean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ChangeArrowheads="1"/>
          </p:cNvSpPr>
          <p:nvPr/>
        </p:nvSpPr>
        <p:spPr bwMode="auto">
          <a:xfrm>
            <a:off x="533400" y="1143000"/>
            <a:ext cx="63722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ltLang="zh-CN" sz="3200" i="1">
                <a:latin typeface="Calibri" panose="020F0502020204030204" pitchFamily="34" charset="0"/>
              </a:rPr>
              <a:t>In pairs, discuss the questions below. </a:t>
            </a:r>
          </a:p>
        </p:txBody>
      </p:sp>
      <p:pic>
        <p:nvPicPr>
          <p:cNvPr id="5124" name="Picture 4"/>
          <p:cNvPicPr>
            <a:picLocks noChangeAspect="1" noChangeArrowheads="1"/>
          </p:cNvPicPr>
          <p:nvPr/>
        </p:nvPicPr>
        <p:blipFill>
          <a:blip r:embed="rId3" cstate="email"/>
          <a:srcRect/>
          <a:stretch>
            <a:fillRect/>
          </a:stretch>
        </p:blipFill>
        <p:spPr bwMode="auto">
          <a:xfrm>
            <a:off x="381000" y="2743200"/>
            <a:ext cx="2057400" cy="2699379"/>
          </a:xfrm>
          <a:prstGeom prst="rect">
            <a:avLst/>
          </a:prstGeom>
          <a:ln>
            <a:noFill/>
          </a:ln>
          <a:effectLst>
            <a:softEdge rad="112500"/>
          </a:effectLst>
        </p:spPr>
      </p:pic>
      <p:sp>
        <p:nvSpPr>
          <p:cNvPr id="6151" name="矩形 5"/>
          <p:cNvSpPr>
            <a:spLocks noChangeArrowheads="1"/>
          </p:cNvSpPr>
          <p:nvPr/>
        </p:nvSpPr>
        <p:spPr bwMode="auto">
          <a:xfrm>
            <a:off x="2667000" y="1905000"/>
            <a:ext cx="7345363" cy="3540125"/>
          </a:xfrm>
          <a:prstGeom prst="rect">
            <a:avLst/>
          </a:prstGeom>
          <a:noFill/>
          <a:ln w="9525">
            <a:noFill/>
            <a:miter lim="800000"/>
          </a:ln>
        </p:spPr>
        <p:txBody>
          <a:bodyPr>
            <a:spAutoFit/>
          </a:bodyPr>
          <a:lstStyle/>
          <a:p>
            <a:pPr marL="342900" indent="-342900"/>
            <a:r>
              <a:rPr lang="en-US" altLang="zh-CN" sz="2800" b="1">
                <a:effectLst>
                  <a:outerShdw blurRad="38100" dist="38100" dir="2700000" algn="tl">
                    <a:srgbClr val="C0C0C0"/>
                  </a:outerShdw>
                </a:effectLst>
                <a:latin typeface="Calibri" panose="020F0502020204030204" pitchFamily="34" charset="0"/>
              </a:rPr>
              <a:t>1  </a:t>
            </a:r>
            <a:r>
              <a:rPr lang="en-US" altLang="zh-CN" sz="2800" b="1">
                <a:effectLst>
                  <a:outerShdw blurRad="38100" dist="38100" dir="2700000" algn="tl">
                    <a:srgbClr val="C0C0C0"/>
                  </a:outerShdw>
                </a:effectLst>
                <a:latin typeface="Calibri" panose="020F0502020204030204" pitchFamily="34" charset="0"/>
                <a:ea typeface="MS Gothic" panose="020B0609070205080204" pitchFamily="49" charset="-128"/>
              </a:rPr>
              <a:t>What are the </a:t>
            </a:r>
            <a:r>
              <a:rPr lang="en-US" altLang="zh-CN" sz="2800" b="1">
                <a:solidFill>
                  <a:schemeClr val="hlink"/>
                </a:solidFill>
                <a:effectLst>
                  <a:outerShdw blurRad="38100" dist="38100" dir="2700000" algn="tl">
                    <a:srgbClr val="C0C0C0"/>
                  </a:outerShdw>
                </a:effectLst>
                <a:latin typeface="Calibri" panose="020F0502020204030204" pitchFamily="34" charset="0"/>
                <a:ea typeface="MS Gothic" panose="020B0609070205080204" pitchFamily="49" charset="-128"/>
              </a:rPr>
              <a:t>blue </a:t>
            </a:r>
            <a:r>
              <a:rPr lang="en-US" altLang="zh-CN" sz="2800" b="1">
                <a:effectLst>
                  <a:outerShdw blurRad="38100" dist="38100" dir="2700000" algn="tl">
                    <a:srgbClr val="C0C0C0"/>
                  </a:outerShdw>
                </a:effectLst>
                <a:latin typeface="Calibri" panose="020F0502020204030204" pitchFamily="34" charset="0"/>
                <a:ea typeface="MS Gothic" panose="020B0609070205080204" pitchFamily="49" charset="-128"/>
                <a:sym typeface="Arial" panose="020B0604020202020204" pitchFamily="34" charset="0"/>
              </a:rPr>
              <a:t>parts</a:t>
            </a:r>
            <a:r>
              <a:rPr lang="en-US" altLang="zh-CN" sz="2800" b="1">
                <a:effectLst>
                  <a:outerShdw blurRad="38100" dist="38100" dir="2700000" algn="tl">
                    <a:srgbClr val="C0C0C0"/>
                  </a:outerShdw>
                </a:effectLst>
                <a:latin typeface="Calibri" panose="020F0502020204030204" pitchFamily="34" charset="0"/>
                <a:ea typeface="MS Gothic" panose="020B0609070205080204" pitchFamily="49" charset="-128"/>
              </a:rPr>
              <a:t>?</a:t>
            </a:r>
            <a:endParaRPr lang="en-US" altLang="zh-CN" sz="2800" b="1">
              <a:effectLst>
                <a:outerShdw blurRad="38100" dist="38100" dir="2700000" algn="tl">
                  <a:srgbClr val="C0C0C0"/>
                </a:outerShdw>
              </a:effectLst>
            </a:endParaRPr>
          </a:p>
          <a:p>
            <a:pPr marL="342900" indent="-342900"/>
            <a:r>
              <a:rPr lang="en-US" altLang="zh-CN" sz="2800" b="1">
                <a:effectLst>
                  <a:outerShdw blurRad="38100" dist="38100" dir="2700000" algn="tl">
                    <a:srgbClr val="C0C0C0"/>
                  </a:outerShdw>
                </a:effectLst>
                <a:latin typeface="Calibri" panose="020F0502020204030204" pitchFamily="34" charset="0"/>
              </a:rPr>
              <a:t>    ________</a:t>
            </a:r>
            <a:r>
              <a:rPr lang="en-US" altLang="zh-CN" sz="2800" b="1">
                <a:effectLst>
                  <a:outerShdw blurRad="38100" dist="38100" dir="2700000" algn="tl">
                    <a:srgbClr val="C0C0C0"/>
                  </a:outerShdw>
                </a:effectLst>
                <a:latin typeface="Calibri" panose="020F0502020204030204" pitchFamily="34" charset="0"/>
                <a:ea typeface="MS Gothic" panose="020B0609070205080204" pitchFamily="49" charset="-128"/>
              </a:rPr>
              <a:t>______________</a:t>
            </a:r>
          </a:p>
          <a:p>
            <a:pPr marL="342900" indent="-342900" eaLnBrk="0" hangingPunct="0"/>
            <a:endParaRPr lang="en-US" altLang="zh-CN" sz="2800" b="1">
              <a:effectLst>
                <a:outerShdw blurRad="38100" dist="38100" dir="2700000" algn="tl">
                  <a:srgbClr val="C0C0C0"/>
                </a:outerShdw>
              </a:effectLst>
              <a:latin typeface="Calibri" panose="020F0502020204030204" pitchFamily="34" charset="0"/>
            </a:endParaRPr>
          </a:p>
          <a:p>
            <a:pPr marL="342900" indent="-342900" eaLnBrk="0" hangingPunct="0"/>
            <a:r>
              <a:rPr lang="en-US" altLang="zh-CN" sz="2800" b="1">
                <a:effectLst>
                  <a:outerShdw blurRad="38100" dist="38100" dir="2700000" algn="tl">
                    <a:srgbClr val="C0C0C0"/>
                  </a:outerShdw>
                </a:effectLst>
                <a:latin typeface="Calibri" panose="020F0502020204030204" pitchFamily="34" charset="0"/>
              </a:rPr>
              <a:t>2  </a:t>
            </a:r>
            <a:r>
              <a:rPr lang="en-US" altLang="zh-CN" sz="2800" b="1">
                <a:effectLst>
                  <a:outerShdw blurRad="38100" dist="38100" dir="2700000" algn="tl">
                    <a:srgbClr val="C0C0C0"/>
                  </a:outerShdw>
                </a:effectLst>
                <a:latin typeface="Calibri" panose="020F0502020204030204" pitchFamily="34" charset="0"/>
                <a:ea typeface="MS Gothic" panose="020B0609070205080204" pitchFamily="49" charset="-128"/>
              </a:rPr>
              <a:t>What are the </a:t>
            </a:r>
            <a:r>
              <a:rPr lang="en-US" altLang="zh-CN" sz="2800" b="1">
                <a:solidFill>
                  <a:srgbClr val="006600"/>
                </a:solidFill>
                <a:effectLst>
                  <a:outerShdw blurRad="38100" dist="38100" dir="2700000" algn="tl">
                    <a:srgbClr val="C0C0C0"/>
                  </a:outerShdw>
                </a:effectLst>
                <a:latin typeface="Calibri" panose="020F0502020204030204" pitchFamily="34" charset="0"/>
                <a:ea typeface="MS Gothic" panose="020B0609070205080204" pitchFamily="49" charset="-128"/>
              </a:rPr>
              <a:t>green</a:t>
            </a:r>
            <a:r>
              <a:rPr lang="en-US" altLang="zh-CN" sz="2800" b="1">
                <a:effectLst>
                  <a:outerShdw blurRad="38100" dist="38100" dir="2700000" algn="tl">
                    <a:srgbClr val="C0C0C0"/>
                  </a:outerShdw>
                </a:effectLst>
                <a:latin typeface="Calibri" panose="020F0502020204030204" pitchFamily="34" charset="0"/>
                <a:ea typeface="MS Gothic" panose="020B0609070205080204" pitchFamily="49" charset="-128"/>
              </a:rPr>
              <a:t> and </a:t>
            </a:r>
            <a:r>
              <a:rPr lang="en-US" altLang="zh-CN" sz="2800" b="1">
                <a:solidFill>
                  <a:srgbClr val="996633"/>
                </a:solidFill>
                <a:effectLst>
                  <a:outerShdw blurRad="38100" dist="38100" dir="2700000" algn="tl">
                    <a:srgbClr val="C0C0C0"/>
                  </a:outerShdw>
                </a:effectLst>
                <a:latin typeface="Calibri" panose="020F0502020204030204" pitchFamily="34" charset="0"/>
                <a:ea typeface="MS Gothic" panose="020B0609070205080204" pitchFamily="49" charset="-128"/>
              </a:rPr>
              <a:t>brown</a:t>
            </a:r>
            <a:r>
              <a:rPr lang="en-US" altLang="zh-CN" sz="2800" b="1">
                <a:effectLst>
                  <a:outerShdw blurRad="38100" dist="38100" dir="2700000" algn="tl">
                    <a:srgbClr val="C0C0C0"/>
                  </a:outerShdw>
                </a:effectLst>
                <a:latin typeface="Calibri" panose="020F0502020204030204" pitchFamily="34" charset="0"/>
                <a:ea typeface="MS Gothic" panose="020B0609070205080204" pitchFamily="49" charset="-128"/>
              </a:rPr>
              <a:t> parts?</a:t>
            </a:r>
            <a:endParaRPr lang="en-US" altLang="zh-CN" sz="2800" b="1">
              <a:effectLst>
                <a:outerShdw blurRad="38100" dist="38100" dir="2700000" algn="tl">
                  <a:srgbClr val="C0C0C0"/>
                </a:outerShdw>
              </a:effectLst>
            </a:endParaRPr>
          </a:p>
          <a:p>
            <a:pPr marL="342900" indent="-342900" eaLnBrk="0" hangingPunct="0"/>
            <a:r>
              <a:rPr lang="en-US" altLang="zh-CN" sz="2800" b="1">
                <a:effectLst>
                  <a:outerShdw blurRad="38100" dist="38100" dir="2700000" algn="tl">
                    <a:srgbClr val="C0C0C0"/>
                  </a:outerShdw>
                </a:effectLst>
                <a:latin typeface="Calibri" panose="020F0502020204030204" pitchFamily="34" charset="0"/>
              </a:rPr>
              <a:t>    </a:t>
            </a:r>
            <a:r>
              <a:rPr lang="en-US" altLang="zh-CN" sz="2800" b="1">
                <a:effectLst>
                  <a:outerShdw blurRad="38100" dist="38100" dir="2700000" algn="tl">
                    <a:srgbClr val="C0C0C0"/>
                  </a:outerShdw>
                </a:effectLst>
                <a:latin typeface="Calibri" panose="020F0502020204030204" pitchFamily="34" charset="0"/>
                <a:ea typeface="MS Gothic" panose="020B0609070205080204" pitchFamily="49" charset="-128"/>
              </a:rPr>
              <a:t>______________________</a:t>
            </a:r>
          </a:p>
          <a:p>
            <a:pPr marL="342900" indent="-342900" eaLnBrk="0" hangingPunct="0"/>
            <a:endParaRPr lang="en-US" altLang="zh-CN" sz="2800" b="1">
              <a:effectLst>
                <a:outerShdw blurRad="38100" dist="38100" dir="2700000" algn="tl">
                  <a:srgbClr val="C0C0C0"/>
                </a:outerShdw>
              </a:effectLst>
              <a:latin typeface="Calibri" panose="020F0502020204030204" pitchFamily="34" charset="0"/>
            </a:endParaRPr>
          </a:p>
          <a:p>
            <a:pPr marL="342900" indent="-342900" eaLnBrk="0" hangingPunct="0"/>
            <a:r>
              <a:rPr lang="en-US" altLang="zh-CN" sz="2800" b="1">
                <a:effectLst>
                  <a:outerShdw blurRad="38100" dist="38100" dir="2700000" algn="tl">
                    <a:srgbClr val="C0C0C0"/>
                  </a:outerShdw>
                </a:effectLst>
                <a:latin typeface="Calibri" panose="020F0502020204030204" pitchFamily="34" charset="0"/>
              </a:rPr>
              <a:t>3  </a:t>
            </a:r>
            <a:r>
              <a:rPr lang="en-US" altLang="zh-CN" sz="2800" b="1">
                <a:effectLst>
                  <a:outerShdw blurRad="38100" dist="38100" dir="2700000" algn="tl">
                    <a:srgbClr val="C0C0C0"/>
                  </a:outerShdw>
                </a:effectLst>
                <a:latin typeface="Calibri" panose="020F0502020204030204" pitchFamily="34" charset="0"/>
                <a:ea typeface="MS Gothic" panose="020B0609070205080204" pitchFamily="49" charset="-128"/>
              </a:rPr>
              <a:t>What are the </a:t>
            </a:r>
            <a:r>
              <a:rPr lang="en-US" altLang="zh-CN" sz="2800" b="1">
                <a:solidFill>
                  <a:srgbClr val="33CCFF"/>
                </a:solidFill>
                <a:effectLst>
                  <a:outerShdw blurRad="38100" dist="38100" dir="2700000" algn="tl">
                    <a:srgbClr val="C0C0C0"/>
                  </a:outerShdw>
                </a:effectLst>
                <a:latin typeface="Calibri" panose="020F0502020204030204" pitchFamily="34" charset="0"/>
                <a:ea typeface="MS Gothic" panose="020B0609070205080204" pitchFamily="49" charset="-128"/>
              </a:rPr>
              <a:t>white</a:t>
            </a:r>
            <a:r>
              <a:rPr lang="en-US" altLang="zh-CN" sz="2800" b="1">
                <a:effectLst>
                  <a:outerShdw blurRad="38100" dist="38100" dir="2700000" algn="tl">
                    <a:srgbClr val="C0C0C0"/>
                  </a:outerShdw>
                </a:effectLst>
                <a:latin typeface="Calibri" panose="020F0502020204030204" pitchFamily="34" charset="0"/>
                <a:ea typeface="MS Gothic" panose="020B0609070205080204" pitchFamily="49" charset="-128"/>
              </a:rPr>
              <a:t> parts?</a:t>
            </a:r>
          </a:p>
          <a:p>
            <a:pPr marL="342900" indent="-342900" eaLnBrk="0" hangingPunct="0"/>
            <a:r>
              <a:rPr lang="en-US" altLang="zh-CN" sz="2800" b="1">
                <a:effectLst>
                  <a:outerShdw blurRad="38100" dist="38100" dir="2700000" algn="tl">
                    <a:srgbClr val="C0C0C0"/>
                  </a:outerShdw>
                </a:effectLst>
                <a:latin typeface="Calibri" panose="020F0502020204030204" pitchFamily="34" charset="0"/>
              </a:rPr>
              <a:t>    </a:t>
            </a:r>
            <a:r>
              <a:rPr lang="en-US" altLang="zh-CN" sz="2800" b="1">
                <a:effectLst>
                  <a:outerShdw blurRad="38100" dist="38100" dir="2700000" algn="tl">
                    <a:srgbClr val="C0C0C0"/>
                  </a:outerShdw>
                </a:effectLst>
                <a:latin typeface="Calibri" panose="020F0502020204030204" pitchFamily="34" charset="0"/>
                <a:ea typeface="MS Gothic" panose="020B0609070205080204" pitchFamily="49" charset="-128"/>
              </a:rPr>
              <a:t>______________________</a:t>
            </a:r>
          </a:p>
        </p:txBody>
      </p:sp>
      <p:sp>
        <p:nvSpPr>
          <p:cNvPr id="59396" name="TextBox 7"/>
          <p:cNvSpPr txBox="1">
            <a:spLocks noChangeArrowheads="1"/>
          </p:cNvSpPr>
          <p:nvPr/>
        </p:nvSpPr>
        <p:spPr bwMode="auto">
          <a:xfrm>
            <a:off x="3046413" y="2286000"/>
            <a:ext cx="3787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b="1">
                <a:solidFill>
                  <a:srgbClr val="FF0000"/>
                </a:solidFill>
                <a:latin typeface="Calibri" panose="020F0502020204030204" pitchFamily="34" charset="0"/>
              </a:rPr>
              <a:t>They are oceans.</a:t>
            </a:r>
          </a:p>
        </p:txBody>
      </p:sp>
      <p:sp>
        <p:nvSpPr>
          <p:cNvPr id="59397" name="TextBox 8"/>
          <p:cNvSpPr txBox="1">
            <a:spLocks noChangeArrowheads="1"/>
          </p:cNvSpPr>
          <p:nvPr/>
        </p:nvSpPr>
        <p:spPr bwMode="auto">
          <a:xfrm>
            <a:off x="3021013" y="3568700"/>
            <a:ext cx="5410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b="1">
                <a:solidFill>
                  <a:srgbClr val="FF0000"/>
                </a:solidFill>
                <a:latin typeface="Calibri" panose="020F0502020204030204" pitchFamily="34" charset="0"/>
                <a:sym typeface="Arial" panose="020B0604020202020204" pitchFamily="34" charset="0"/>
              </a:rPr>
              <a:t>They are forests and land.</a:t>
            </a:r>
          </a:p>
        </p:txBody>
      </p:sp>
      <p:sp>
        <p:nvSpPr>
          <p:cNvPr id="59398" name="矩形 5"/>
          <p:cNvSpPr>
            <a:spLocks noChangeArrowheads="1"/>
          </p:cNvSpPr>
          <p:nvPr/>
        </p:nvSpPr>
        <p:spPr bwMode="auto">
          <a:xfrm>
            <a:off x="457200" y="381000"/>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4000" b="1">
                <a:solidFill>
                  <a:srgbClr val="26D87F"/>
                </a:solidFill>
                <a:latin typeface="Calibri" panose="020F0502020204030204" pitchFamily="34" charset="0"/>
                <a:ea typeface="MS Gothic" panose="020B0609070205080204" pitchFamily="49" charset="-128"/>
              </a:rPr>
              <a:t>What do you know about the Earth?</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4437" name="Picture 5"/>
          <p:cNvPicPr>
            <a:picLocks noChangeAspect="1" noChangeArrowheads="1"/>
          </p:cNvPicPr>
          <p:nvPr/>
        </p:nvPicPr>
        <p:blipFill>
          <a:blip r:embed="rId5" cstate="print"/>
          <a:srcRect/>
          <a:stretch>
            <a:fillRect/>
          </a:stretch>
        </p:blipFill>
        <p:spPr bwMode="auto">
          <a:xfrm>
            <a:off x="2057400" y="1806714"/>
            <a:ext cx="5167849" cy="3352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矩形 9"/>
          <p:cNvSpPr/>
          <p:nvPr/>
        </p:nvSpPr>
        <p:spPr>
          <a:xfrm>
            <a:off x="3733800" y="5540514"/>
            <a:ext cx="1649811" cy="707886"/>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buFontTx/>
              <a:buNone/>
              <a:defRPr/>
            </a:pPr>
            <a:r>
              <a:rPr lang="en-US" altLang="zh-CN"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forest</a:t>
            </a:r>
            <a:endParaRPr lang="zh-CN" alt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61443" name="Picture 7"/>
          <p:cNvPicPr>
            <a:picLocks noChangeAspect="1" noChangeArrowheads="1"/>
          </p:cNvPicPr>
          <p:nvPr/>
        </p:nvPicPr>
        <p:blipFill>
          <a:blip r:embed="rId6" cstate="email">
            <a:clrChange>
              <a:clrFrom>
                <a:srgbClr val="FFFFFF"/>
              </a:clrFrom>
              <a:clrTo>
                <a:srgbClr val="FFFFFF">
                  <a:alpha val="0"/>
                </a:srgbClr>
              </a:clrTo>
            </a:clrChange>
          </a:blip>
          <a:srcRect/>
          <a:stretch>
            <a:fillRect/>
          </a:stretch>
        </p:blipFill>
        <p:spPr bwMode="auto">
          <a:xfrm>
            <a:off x="152400" y="381000"/>
            <a:ext cx="4238625"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forest.mp3">
            <a:hlinkClick r:id="" action="ppaction://media"/>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7">
            <a:extLst>
              <a:ext uri="{28A0092B-C50C-407E-A947-70E740481C1C}">
                <a14:useLocalDpi xmlns:a14="http://schemas.microsoft.com/office/drawing/2010/main" val="0"/>
              </a:ext>
            </a:extLst>
          </a:blip>
          <a:srcRect/>
          <a:stretch>
            <a:fillRect/>
          </a:stretch>
        </p:blipFill>
        <p:spPr bwMode="auto">
          <a:xfrm>
            <a:off x="762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5" name="矩形 31751"/>
          <p:cNvSpPr>
            <a:spLocks noChangeArrowheads="1" noChangeShapeType="1" noTextEdit="1"/>
          </p:cNvSpPr>
          <p:nvPr/>
        </p:nvSpPr>
        <p:spPr bwMode="auto">
          <a:xfrm>
            <a:off x="7772400" y="6308725"/>
            <a:ext cx="1371600" cy="350838"/>
          </a:xfrm>
          <a:prstGeom prst="rect">
            <a:avLst/>
          </a:prstGeom>
          <a:extLst>
            <a:ext uri="{91240B29-F687-4F45-9708-019B960494DF}">
              <a14:hiddenLine xmlns:a14="http://schemas.microsoft.com/office/drawing/2010/main" w="9525">
                <a:noFill/>
                <a:round/>
              </a14:hiddenLine>
            </a:ext>
          </a:extLst>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endParaRPr lang="zh-CN" altLang="en-US">
              <a:gradFill rotWithShape="0">
                <a:gsLst>
                  <a:gs pos="0">
                    <a:srgbClr val="FFE701"/>
                  </a:gs>
                  <a:gs pos="100000">
                    <a:srgbClr val="FE3E02"/>
                  </a:gs>
                </a:gsLst>
                <a:lin ang="5400000" scaled="1"/>
              </a:gra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2"/>
                    </p:tgtEl>
                  </p:cond>
                </p:stCondLst>
                <p:endSync evt="end" delay="0">
                  <p:rtn val="all"/>
                </p:endSync>
                <p:childTnLst>
                  <p:par>
                    <p:cTn id="11" fill="hold">
                      <p:stCondLst>
                        <p:cond delay="0"/>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672" fill="hold"/>
                                        <p:tgtEl>
                                          <p:spTgt spid="2"/>
                                        </p:tgtEl>
                                      </p:cBhvr>
                                    </p:cmd>
                                  </p:childTnLst>
                                </p:cTn>
                              </p:par>
                            </p:childTnLst>
                          </p:cTn>
                        </p:par>
                      </p:childTnLst>
                    </p:cTn>
                  </p:par>
                </p:childTnLst>
              </p:cTn>
              <p:nextCondLst>
                <p:cond evt="onClick" delay="0">
                  <p:tgtEl>
                    <p:spTgt spid="2"/>
                  </p:tgtEl>
                </p:cond>
              </p:nextCondLst>
            </p:seq>
            <p:audio>
              <p:cMediaNode vol="80000">
                <p:cTn id="15" fill="hold" display="0">
                  <p:stCondLst>
                    <p:cond delay="indefinite"/>
                  </p:stCondLst>
                  <p:endCondLst>
                    <p:cond evt="onStopAudio" delay="0">
                      <p:tgtEl>
                        <p:sldTgt/>
                      </p:tgtEl>
                    </p:cond>
                  </p:endCondLst>
                </p:cTn>
                <p:tgtEl>
                  <p:spTgt spid="2"/>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4436" name="Picture 4"/>
          <p:cNvPicPr>
            <a:picLocks noChangeAspect="1" noChangeArrowheads="1"/>
          </p:cNvPicPr>
          <p:nvPr/>
        </p:nvPicPr>
        <p:blipFill>
          <a:blip r:embed="rId5" cstate="print"/>
          <a:srcRect/>
          <a:stretch>
            <a:fillRect/>
          </a:stretch>
        </p:blipFill>
        <p:spPr bwMode="auto">
          <a:xfrm>
            <a:off x="1981200" y="1959114"/>
            <a:ext cx="5167849" cy="3352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矩形 9"/>
          <p:cNvSpPr/>
          <p:nvPr/>
        </p:nvSpPr>
        <p:spPr>
          <a:xfrm>
            <a:off x="3962400" y="5616714"/>
            <a:ext cx="1263487" cy="707886"/>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buFontTx/>
              <a:buNone/>
              <a:defRPr/>
            </a:pPr>
            <a:r>
              <a:rPr lang="en-US" altLang="zh-CN"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land</a:t>
            </a:r>
            <a:endParaRPr lang="zh-CN" alt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63491" name="Picture 7"/>
          <p:cNvPicPr>
            <a:picLocks noChangeAspect="1" noChangeArrowheads="1"/>
          </p:cNvPicPr>
          <p:nvPr/>
        </p:nvPicPr>
        <p:blipFill>
          <a:blip r:embed="rId6" cstate="email">
            <a:clrChange>
              <a:clrFrom>
                <a:srgbClr val="FFFFFF"/>
              </a:clrFrom>
              <a:clrTo>
                <a:srgbClr val="FFFFFF">
                  <a:alpha val="0"/>
                </a:srgbClr>
              </a:clrTo>
            </a:clrChange>
          </a:blip>
          <a:srcRect/>
          <a:stretch>
            <a:fillRect/>
          </a:stretch>
        </p:blipFill>
        <p:spPr bwMode="auto">
          <a:xfrm>
            <a:off x="152400" y="381000"/>
            <a:ext cx="4238625"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land.mp3">
            <a:hlinkClick r:id="" action="ppaction://media"/>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7">
            <a:extLst>
              <a:ext uri="{28A0092B-C50C-407E-A947-70E740481C1C}">
                <a14:useLocalDpi xmlns:a14="http://schemas.microsoft.com/office/drawing/2010/main" val="0"/>
              </a:ext>
            </a:extLst>
          </a:blip>
          <a:srcRect/>
          <a:stretch>
            <a:fillRect/>
          </a:stretch>
        </p:blipFill>
        <p:spPr bwMode="auto">
          <a:xfrm>
            <a:off x="76200" y="61722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2"/>
                    </p:tgtEl>
                  </p:cond>
                </p:stCondLst>
                <p:endSync evt="end" delay="0">
                  <p:rtn val="all"/>
                </p:endSync>
                <p:childTnLst>
                  <p:par>
                    <p:cTn id="11" fill="hold">
                      <p:stCondLst>
                        <p:cond delay="0"/>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516" fill="hold"/>
                                        <p:tgtEl>
                                          <p:spTgt spid="2"/>
                                        </p:tgtEl>
                                      </p:cBhvr>
                                    </p:cmd>
                                  </p:childTnLst>
                                </p:cTn>
                              </p:par>
                            </p:childTnLst>
                          </p:cTn>
                        </p:par>
                      </p:childTnLst>
                    </p:cTn>
                  </p:par>
                </p:childTnLst>
              </p:cTn>
              <p:nextCondLst>
                <p:cond evt="onClick" delay="0">
                  <p:tgtEl>
                    <p:spTgt spid="2"/>
                  </p:tgtEl>
                </p:cond>
              </p:nextCondLst>
            </p:seq>
            <p:audio>
              <p:cMediaNode vol="80000">
                <p:cTn id="15" fill="hold" display="0">
                  <p:stCondLst>
                    <p:cond delay="indefinite"/>
                  </p:stCondLst>
                  <p:endCondLst>
                    <p:cond evt="onStopAudio" delay="0">
                      <p:tgtEl>
                        <p:sldTgt/>
                      </p:tgtEl>
                    </p:cond>
                  </p:endCondLst>
                </p:cTn>
                <p:tgtEl>
                  <p:spTgt spid="2"/>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
          <p:cNvSpPr>
            <a:spLocks noChangeArrowheads="1"/>
          </p:cNvSpPr>
          <p:nvPr/>
        </p:nvSpPr>
        <p:spPr bwMode="auto">
          <a:xfrm>
            <a:off x="533400" y="1143000"/>
            <a:ext cx="63722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ltLang="zh-CN" sz="3200" i="1" dirty="0">
                <a:latin typeface="Calibri" panose="020F0502020204030204" pitchFamily="34" charset="0"/>
              </a:rPr>
              <a:t>In pairs, discuss the questions below. </a:t>
            </a:r>
          </a:p>
        </p:txBody>
      </p:sp>
      <p:pic>
        <p:nvPicPr>
          <p:cNvPr id="5124" name="Picture 4"/>
          <p:cNvPicPr>
            <a:picLocks noChangeAspect="1" noChangeArrowheads="1"/>
          </p:cNvPicPr>
          <p:nvPr/>
        </p:nvPicPr>
        <p:blipFill>
          <a:blip r:embed="rId3" cstate="email"/>
          <a:srcRect/>
          <a:stretch>
            <a:fillRect/>
          </a:stretch>
        </p:blipFill>
        <p:spPr bwMode="auto">
          <a:xfrm>
            <a:off x="381000" y="2743200"/>
            <a:ext cx="2057400" cy="2699379"/>
          </a:xfrm>
          <a:prstGeom prst="rect">
            <a:avLst/>
          </a:prstGeom>
          <a:ln>
            <a:noFill/>
          </a:ln>
          <a:effectLst>
            <a:softEdge rad="112500"/>
          </a:effectLst>
        </p:spPr>
      </p:pic>
      <p:sp>
        <p:nvSpPr>
          <p:cNvPr id="6151" name="矩形 5"/>
          <p:cNvSpPr>
            <a:spLocks noChangeArrowheads="1"/>
          </p:cNvSpPr>
          <p:nvPr/>
        </p:nvSpPr>
        <p:spPr bwMode="auto">
          <a:xfrm>
            <a:off x="2667000" y="1905000"/>
            <a:ext cx="7345363" cy="3540125"/>
          </a:xfrm>
          <a:prstGeom prst="rect">
            <a:avLst/>
          </a:prstGeom>
          <a:noFill/>
          <a:ln w="9525">
            <a:noFill/>
            <a:miter lim="800000"/>
          </a:ln>
        </p:spPr>
        <p:txBody>
          <a:bodyPr>
            <a:spAutoFit/>
          </a:bodyPr>
          <a:lstStyle/>
          <a:p>
            <a:pPr marL="342900" indent="-342900"/>
            <a:r>
              <a:rPr lang="en-US" altLang="zh-CN" sz="2800" b="1">
                <a:effectLst>
                  <a:outerShdw blurRad="38100" dist="38100" dir="2700000" algn="tl">
                    <a:srgbClr val="C0C0C0"/>
                  </a:outerShdw>
                </a:effectLst>
                <a:latin typeface="Calibri" panose="020F0502020204030204" pitchFamily="34" charset="0"/>
              </a:rPr>
              <a:t>1  </a:t>
            </a:r>
            <a:r>
              <a:rPr lang="en-US" altLang="zh-CN" sz="2800" b="1">
                <a:effectLst>
                  <a:outerShdw blurRad="38100" dist="38100" dir="2700000" algn="tl">
                    <a:srgbClr val="C0C0C0"/>
                  </a:outerShdw>
                </a:effectLst>
                <a:latin typeface="Calibri" panose="020F0502020204030204" pitchFamily="34" charset="0"/>
                <a:ea typeface="MS Gothic" panose="020B0609070205080204" pitchFamily="49" charset="-128"/>
              </a:rPr>
              <a:t>What are the </a:t>
            </a:r>
            <a:r>
              <a:rPr lang="en-US" altLang="zh-CN" sz="2800" b="1">
                <a:solidFill>
                  <a:schemeClr val="hlink"/>
                </a:solidFill>
                <a:effectLst>
                  <a:outerShdw blurRad="38100" dist="38100" dir="2700000" algn="tl">
                    <a:srgbClr val="C0C0C0"/>
                  </a:outerShdw>
                </a:effectLst>
                <a:latin typeface="Calibri" panose="020F0502020204030204" pitchFamily="34" charset="0"/>
                <a:ea typeface="MS Gothic" panose="020B0609070205080204" pitchFamily="49" charset="-128"/>
              </a:rPr>
              <a:t>blue </a:t>
            </a:r>
            <a:r>
              <a:rPr lang="en-US" altLang="zh-CN" sz="2800" b="1">
                <a:effectLst>
                  <a:outerShdw blurRad="38100" dist="38100" dir="2700000" algn="tl">
                    <a:srgbClr val="C0C0C0"/>
                  </a:outerShdw>
                </a:effectLst>
                <a:latin typeface="Calibri" panose="020F0502020204030204" pitchFamily="34" charset="0"/>
                <a:ea typeface="MS Gothic" panose="020B0609070205080204" pitchFamily="49" charset="-128"/>
                <a:sym typeface="Arial" panose="020B0604020202020204" pitchFamily="34" charset="0"/>
              </a:rPr>
              <a:t>parts</a:t>
            </a:r>
            <a:r>
              <a:rPr lang="en-US" altLang="zh-CN" sz="2800" b="1">
                <a:effectLst>
                  <a:outerShdw blurRad="38100" dist="38100" dir="2700000" algn="tl">
                    <a:srgbClr val="C0C0C0"/>
                  </a:outerShdw>
                </a:effectLst>
                <a:latin typeface="Calibri" panose="020F0502020204030204" pitchFamily="34" charset="0"/>
                <a:ea typeface="MS Gothic" panose="020B0609070205080204" pitchFamily="49" charset="-128"/>
              </a:rPr>
              <a:t>?</a:t>
            </a:r>
            <a:endParaRPr lang="en-US" altLang="zh-CN" sz="2800" b="1">
              <a:effectLst>
                <a:outerShdw blurRad="38100" dist="38100" dir="2700000" algn="tl">
                  <a:srgbClr val="C0C0C0"/>
                </a:outerShdw>
              </a:effectLst>
            </a:endParaRPr>
          </a:p>
          <a:p>
            <a:pPr marL="342900" indent="-342900"/>
            <a:r>
              <a:rPr lang="en-US" altLang="zh-CN" sz="2800" b="1">
                <a:effectLst>
                  <a:outerShdw blurRad="38100" dist="38100" dir="2700000" algn="tl">
                    <a:srgbClr val="C0C0C0"/>
                  </a:outerShdw>
                </a:effectLst>
                <a:latin typeface="Calibri" panose="020F0502020204030204" pitchFamily="34" charset="0"/>
              </a:rPr>
              <a:t>    </a:t>
            </a:r>
            <a:r>
              <a:rPr lang="en-US" altLang="zh-CN" sz="2800" b="1">
                <a:effectLst>
                  <a:outerShdw blurRad="38100" dist="38100" dir="2700000" algn="tl">
                    <a:srgbClr val="C0C0C0"/>
                  </a:outerShdw>
                </a:effectLst>
                <a:latin typeface="Calibri" panose="020F0502020204030204" pitchFamily="34" charset="0"/>
                <a:ea typeface="MS Gothic" panose="020B0609070205080204" pitchFamily="49" charset="-128"/>
              </a:rPr>
              <a:t>______________________</a:t>
            </a:r>
            <a:endParaRPr lang="en-US" altLang="zh-CN" sz="2800" b="1">
              <a:effectLst>
                <a:outerShdw blurRad="38100" dist="38100" dir="2700000" algn="tl">
                  <a:srgbClr val="C0C0C0"/>
                </a:outerShdw>
              </a:effectLst>
              <a:latin typeface="Calibri" panose="020F0502020204030204" pitchFamily="34" charset="0"/>
            </a:endParaRPr>
          </a:p>
          <a:p>
            <a:pPr marL="342900" indent="-342900" eaLnBrk="0" hangingPunct="0"/>
            <a:endParaRPr lang="en-US" altLang="zh-CN" sz="2800" b="1">
              <a:effectLst>
                <a:outerShdw blurRad="38100" dist="38100" dir="2700000" algn="tl">
                  <a:srgbClr val="C0C0C0"/>
                </a:outerShdw>
              </a:effectLst>
              <a:latin typeface="Calibri" panose="020F0502020204030204" pitchFamily="34" charset="0"/>
            </a:endParaRPr>
          </a:p>
          <a:p>
            <a:pPr marL="342900" indent="-342900" eaLnBrk="0" hangingPunct="0"/>
            <a:r>
              <a:rPr lang="en-US" altLang="zh-CN" sz="2800" b="1">
                <a:effectLst>
                  <a:outerShdw blurRad="38100" dist="38100" dir="2700000" algn="tl">
                    <a:srgbClr val="C0C0C0"/>
                  </a:outerShdw>
                </a:effectLst>
                <a:latin typeface="Calibri" panose="020F0502020204030204" pitchFamily="34" charset="0"/>
              </a:rPr>
              <a:t>2  </a:t>
            </a:r>
            <a:r>
              <a:rPr lang="en-US" altLang="zh-CN" sz="2800" b="1">
                <a:effectLst>
                  <a:outerShdw blurRad="38100" dist="38100" dir="2700000" algn="tl">
                    <a:srgbClr val="C0C0C0"/>
                  </a:outerShdw>
                </a:effectLst>
                <a:latin typeface="Calibri" panose="020F0502020204030204" pitchFamily="34" charset="0"/>
                <a:ea typeface="MS Gothic" panose="020B0609070205080204" pitchFamily="49" charset="-128"/>
              </a:rPr>
              <a:t>What are the </a:t>
            </a:r>
            <a:r>
              <a:rPr lang="en-US" altLang="zh-CN" sz="2800" b="1">
                <a:solidFill>
                  <a:srgbClr val="006600"/>
                </a:solidFill>
                <a:effectLst>
                  <a:outerShdw blurRad="38100" dist="38100" dir="2700000" algn="tl">
                    <a:srgbClr val="C0C0C0"/>
                  </a:outerShdw>
                </a:effectLst>
                <a:latin typeface="Calibri" panose="020F0502020204030204" pitchFamily="34" charset="0"/>
                <a:ea typeface="MS Gothic" panose="020B0609070205080204" pitchFamily="49" charset="-128"/>
              </a:rPr>
              <a:t>green</a:t>
            </a:r>
            <a:r>
              <a:rPr lang="en-US" altLang="zh-CN" sz="2800" b="1">
                <a:effectLst>
                  <a:outerShdw blurRad="38100" dist="38100" dir="2700000" algn="tl">
                    <a:srgbClr val="C0C0C0"/>
                  </a:outerShdw>
                </a:effectLst>
                <a:latin typeface="Calibri" panose="020F0502020204030204" pitchFamily="34" charset="0"/>
                <a:ea typeface="MS Gothic" panose="020B0609070205080204" pitchFamily="49" charset="-128"/>
              </a:rPr>
              <a:t> and </a:t>
            </a:r>
            <a:r>
              <a:rPr lang="en-US" altLang="zh-CN" sz="2800" b="1">
                <a:solidFill>
                  <a:srgbClr val="996633"/>
                </a:solidFill>
                <a:effectLst>
                  <a:outerShdw blurRad="38100" dist="38100" dir="2700000" algn="tl">
                    <a:srgbClr val="C0C0C0"/>
                  </a:outerShdw>
                </a:effectLst>
                <a:latin typeface="Calibri" panose="020F0502020204030204" pitchFamily="34" charset="0"/>
                <a:ea typeface="MS Gothic" panose="020B0609070205080204" pitchFamily="49" charset="-128"/>
              </a:rPr>
              <a:t>brown</a:t>
            </a:r>
            <a:r>
              <a:rPr lang="en-US" altLang="zh-CN" sz="2800" b="1">
                <a:effectLst>
                  <a:outerShdw blurRad="38100" dist="38100" dir="2700000" algn="tl">
                    <a:srgbClr val="C0C0C0"/>
                  </a:outerShdw>
                </a:effectLst>
                <a:latin typeface="Calibri" panose="020F0502020204030204" pitchFamily="34" charset="0"/>
                <a:ea typeface="MS Gothic" panose="020B0609070205080204" pitchFamily="49" charset="-128"/>
              </a:rPr>
              <a:t> parts?</a:t>
            </a:r>
            <a:endParaRPr lang="en-US" altLang="zh-CN" sz="2800" b="1">
              <a:effectLst>
                <a:outerShdw blurRad="38100" dist="38100" dir="2700000" algn="tl">
                  <a:srgbClr val="C0C0C0"/>
                </a:outerShdw>
              </a:effectLst>
            </a:endParaRPr>
          </a:p>
          <a:p>
            <a:pPr marL="342900" indent="-342900" eaLnBrk="0" hangingPunct="0"/>
            <a:r>
              <a:rPr lang="en-US" altLang="zh-CN" sz="2800" b="1">
                <a:effectLst>
                  <a:outerShdw blurRad="38100" dist="38100" dir="2700000" algn="tl">
                    <a:srgbClr val="C0C0C0"/>
                  </a:outerShdw>
                </a:effectLst>
                <a:latin typeface="Calibri" panose="020F0502020204030204" pitchFamily="34" charset="0"/>
              </a:rPr>
              <a:t>    </a:t>
            </a:r>
            <a:r>
              <a:rPr lang="en-US" altLang="zh-CN" sz="2800" b="1">
                <a:effectLst>
                  <a:outerShdw blurRad="38100" dist="38100" dir="2700000" algn="tl">
                    <a:srgbClr val="C0C0C0"/>
                  </a:outerShdw>
                </a:effectLst>
                <a:latin typeface="Calibri" panose="020F0502020204030204" pitchFamily="34" charset="0"/>
                <a:ea typeface="MS Gothic" panose="020B0609070205080204" pitchFamily="49" charset="-128"/>
              </a:rPr>
              <a:t>______________________</a:t>
            </a:r>
          </a:p>
          <a:p>
            <a:pPr marL="342900" indent="-342900" eaLnBrk="0" hangingPunct="0"/>
            <a:endParaRPr lang="en-US" altLang="zh-CN" sz="2800" b="1">
              <a:effectLst>
                <a:outerShdw blurRad="38100" dist="38100" dir="2700000" algn="tl">
                  <a:srgbClr val="C0C0C0"/>
                </a:outerShdw>
              </a:effectLst>
              <a:latin typeface="Calibri" panose="020F0502020204030204" pitchFamily="34" charset="0"/>
            </a:endParaRPr>
          </a:p>
          <a:p>
            <a:pPr marL="342900" indent="-342900" eaLnBrk="0" hangingPunct="0"/>
            <a:r>
              <a:rPr lang="en-US" altLang="zh-CN" sz="2800" b="1">
                <a:effectLst>
                  <a:outerShdw blurRad="38100" dist="38100" dir="2700000" algn="tl">
                    <a:srgbClr val="C0C0C0"/>
                  </a:outerShdw>
                </a:effectLst>
                <a:latin typeface="Calibri" panose="020F0502020204030204" pitchFamily="34" charset="0"/>
              </a:rPr>
              <a:t>3  </a:t>
            </a:r>
            <a:r>
              <a:rPr lang="en-US" altLang="zh-CN" sz="2800" b="1">
                <a:effectLst>
                  <a:outerShdw blurRad="38100" dist="38100" dir="2700000" algn="tl">
                    <a:srgbClr val="C0C0C0"/>
                  </a:outerShdw>
                </a:effectLst>
                <a:latin typeface="Calibri" panose="020F0502020204030204" pitchFamily="34" charset="0"/>
                <a:ea typeface="MS Gothic" panose="020B0609070205080204" pitchFamily="49" charset="-128"/>
              </a:rPr>
              <a:t>What are the </a:t>
            </a:r>
            <a:r>
              <a:rPr lang="en-US" altLang="zh-CN" sz="2800" b="1">
                <a:solidFill>
                  <a:srgbClr val="33CCFF"/>
                </a:solidFill>
                <a:effectLst>
                  <a:outerShdw blurRad="38100" dist="38100" dir="2700000" algn="tl">
                    <a:srgbClr val="C0C0C0"/>
                  </a:outerShdw>
                </a:effectLst>
                <a:latin typeface="Calibri" panose="020F0502020204030204" pitchFamily="34" charset="0"/>
                <a:ea typeface="MS Gothic" panose="020B0609070205080204" pitchFamily="49" charset="-128"/>
              </a:rPr>
              <a:t>white</a:t>
            </a:r>
            <a:r>
              <a:rPr lang="en-US" altLang="zh-CN" sz="2800" b="1">
                <a:effectLst>
                  <a:outerShdw blurRad="38100" dist="38100" dir="2700000" algn="tl">
                    <a:srgbClr val="C0C0C0"/>
                  </a:outerShdw>
                </a:effectLst>
                <a:latin typeface="Calibri" panose="020F0502020204030204" pitchFamily="34" charset="0"/>
                <a:ea typeface="MS Gothic" panose="020B0609070205080204" pitchFamily="49" charset="-128"/>
              </a:rPr>
              <a:t> parts?</a:t>
            </a:r>
          </a:p>
          <a:p>
            <a:pPr marL="342900" indent="-342900" eaLnBrk="0" hangingPunct="0"/>
            <a:r>
              <a:rPr lang="en-US" altLang="zh-CN" sz="2800" b="1">
                <a:effectLst>
                  <a:outerShdw blurRad="38100" dist="38100" dir="2700000" algn="tl">
                    <a:srgbClr val="C0C0C0"/>
                  </a:outerShdw>
                </a:effectLst>
                <a:latin typeface="Calibri" panose="020F0502020204030204" pitchFamily="34" charset="0"/>
              </a:rPr>
              <a:t>    </a:t>
            </a:r>
            <a:r>
              <a:rPr lang="en-US" altLang="zh-CN" sz="2800" b="1">
                <a:effectLst>
                  <a:outerShdw blurRad="38100" dist="38100" dir="2700000" algn="tl">
                    <a:srgbClr val="C0C0C0"/>
                  </a:outerShdw>
                </a:effectLst>
                <a:latin typeface="Calibri" panose="020F0502020204030204" pitchFamily="34" charset="0"/>
                <a:ea typeface="MS Gothic" panose="020B0609070205080204" pitchFamily="49" charset="-128"/>
              </a:rPr>
              <a:t>______________________</a:t>
            </a:r>
          </a:p>
        </p:txBody>
      </p:sp>
      <p:sp>
        <p:nvSpPr>
          <p:cNvPr id="6152" name="TextBox 6"/>
          <p:cNvSpPr txBox="1">
            <a:spLocks noChangeArrowheads="1"/>
          </p:cNvSpPr>
          <p:nvPr/>
        </p:nvSpPr>
        <p:spPr bwMode="auto">
          <a:xfrm>
            <a:off x="3024188" y="4876800"/>
            <a:ext cx="3787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b="1">
                <a:solidFill>
                  <a:srgbClr val="FF0000"/>
                </a:solidFill>
                <a:latin typeface="Calibri" panose="020F0502020204030204" pitchFamily="34" charset="0"/>
                <a:sym typeface="Arial" panose="020B0604020202020204" pitchFamily="34" charset="0"/>
              </a:rPr>
              <a:t>They are clouds.</a:t>
            </a:r>
          </a:p>
        </p:txBody>
      </p:sp>
      <p:sp>
        <p:nvSpPr>
          <p:cNvPr id="65541" name="TextBox 7"/>
          <p:cNvSpPr txBox="1">
            <a:spLocks noChangeArrowheads="1"/>
          </p:cNvSpPr>
          <p:nvPr/>
        </p:nvSpPr>
        <p:spPr bwMode="auto">
          <a:xfrm>
            <a:off x="3024188" y="2286000"/>
            <a:ext cx="3787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b="1" dirty="0">
                <a:solidFill>
                  <a:srgbClr val="FF0000"/>
                </a:solidFill>
                <a:latin typeface="Calibri" panose="020F0502020204030204" pitchFamily="34" charset="0"/>
              </a:rPr>
              <a:t>They are oceans.</a:t>
            </a:r>
          </a:p>
        </p:txBody>
      </p:sp>
      <p:sp>
        <p:nvSpPr>
          <p:cNvPr id="65542" name="TextBox 8"/>
          <p:cNvSpPr txBox="1">
            <a:spLocks noChangeArrowheads="1"/>
          </p:cNvSpPr>
          <p:nvPr/>
        </p:nvSpPr>
        <p:spPr bwMode="auto">
          <a:xfrm>
            <a:off x="3024188" y="3581400"/>
            <a:ext cx="5410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b="1">
                <a:solidFill>
                  <a:srgbClr val="FF0000"/>
                </a:solidFill>
                <a:latin typeface="Calibri" panose="020F0502020204030204" pitchFamily="34" charset="0"/>
                <a:sym typeface="Arial" panose="020B0604020202020204" pitchFamily="34" charset="0"/>
              </a:rPr>
              <a:t>They are forests and land.</a:t>
            </a:r>
          </a:p>
        </p:txBody>
      </p:sp>
      <p:sp>
        <p:nvSpPr>
          <p:cNvPr id="65543" name="矩形 5"/>
          <p:cNvSpPr>
            <a:spLocks noChangeArrowheads="1"/>
          </p:cNvSpPr>
          <p:nvPr/>
        </p:nvSpPr>
        <p:spPr bwMode="auto">
          <a:xfrm>
            <a:off x="457200" y="381000"/>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4000" b="1" dirty="0">
                <a:solidFill>
                  <a:srgbClr val="26D87F"/>
                </a:solidFill>
                <a:latin typeface="Calibri" panose="020F0502020204030204" pitchFamily="34" charset="0"/>
                <a:ea typeface="MS Gothic" panose="020B0609070205080204" pitchFamily="49" charset="-128"/>
              </a:rPr>
              <a:t>What do you know about the Earth?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152"/>
                                        </p:tgtEl>
                                        <p:attrNameLst>
                                          <p:attrName>style.visibility</p:attrName>
                                        </p:attrNameLst>
                                      </p:cBhvr>
                                      <p:to>
                                        <p:strVal val="visible"/>
                                      </p:to>
                                    </p:set>
                                    <p:anim calcmode="lin" valueType="num">
                                      <p:cBhvr>
                                        <p:cTn id="7" dur="500" fill="hold"/>
                                        <p:tgtEl>
                                          <p:spTgt spid="6152"/>
                                        </p:tgtEl>
                                        <p:attrNameLst>
                                          <p:attrName>ppt_w</p:attrName>
                                        </p:attrNameLst>
                                      </p:cBhvr>
                                      <p:tavLst>
                                        <p:tav tm="0">
                                          <p:val>
                                            <p:fltVal val="0"/>
                                          </p:val>
                                        </p:tav>
                                        <p:tav tm="100000">
                                          <p:val>
                                            <p:strVal val="#ppt_w"/>
                                          </p:val>
                                        </p:tav>
                                      </p:tavLst>
                                    </p:anim>
                                    <p:anim calcmode="lin" valueType="num">
                                      <p:cBhvr>
                                        <p:cTn id="8" dur="500" fill="hold"/>
                                        <p:tgtEl>
                                          <p:spTgt spid="6152"/>
                                        </p:tgtEl>
                                        <p:attrNameLst>
                                          <p:attrName>ppt_h</p:attrName>
                                        </p:attrNameLst>
                                      </p:cBhvr>
                                      <p:tavLst>
                                        <p:tav tm="0">
                                          <p:val>
                                            <p:fltVal val="0"/>
                                          </p:val>
                                        </p:tav>
                                        <p:tav tm="100000">
                                          <p:val>
                                            <p:strVal val="#ppt_h"/>
                                          </p:val>
                                        </p:tav>
                                      </p:tavLst>
                                    </p:anim>
                                    <p:animEffect transition="in" filter="fade">
                                      <p:cBhvr>
                                        <p:cTn id="9" dur="500"/>
                                        <p:tgtEl>
                                          <p:spTgt spid="6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矩形 1"/>
          <p:cNvSpPr>
            <a:spLocks noChangeArrowheads="1"/>
          </p:cNvSpPr>
          <p:nvPr/>
        </p:nvSpPr>
        <p:spPr bwMode="auto">
          <a:xfrm>
            <a:off x="457200" y="1676400"/>
            <a:ext cx="83820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dirty="0" err="1"/>
              <a:t>Ms</a:t>
            </a:r>
            <a:r>
              <a:rPr lang="en-US" altLang="zh-CN" sz="2400" dirty="0"/>
              <a:t> </a:t>
            </a:r>
            <a:r>
              <a:rPr lang="en-US" altLang="zh-CN" sz="2400" dirty="0" err="1"/>
              <a:t>Guo</a:t>
            </a:r>
            <a:r>
              <a:rPr lang="en-US" altLang="zh-CN" sz="2400" dirty="0"/>
              <a:t>:   Look at this picture. What is it?</a:t>
            </a:r>
          </a:p>
          <a:p>
            <a:r>
              <a:rPr lang="en-US" altLang="zh-CN" sz="2400" dirty="0">
                <a:solidFill>
                  <a:srgbClr val="FF00FF"/>
                </a:solidFill>
              </a:rPr>
              <a:t>      Kitty:   It’s the Earth.</a:t>
            </a:r>
          </a:p>
          <a:p>
            <a:r>
              <a:rPr lang="en-US" altLang="zh-CN" sz="2400" dirty="0" err="1"/>
              <a:t>Ms</a:t>
            </a:r>
            <a:r>
              <a:rPr lang="en-US" altLang="zh-CN" sz="2400" dirty="0"/>
              <a:t> </a:t>
            </a:r>
            <a:r>
              <a:rPr lang="en-US" altLang="zh-CN" sz="2400" dirty="0" err="1"/>
              <a:t>Guo</a:t>
            </a:r>
            <a:r>
              <a:rPr lang="en-US" altLang="zh-CN" sz="2400" dirty="0"/>
              <a:t>:   The green and brown parts are forests and land.               </a:t>
            </a:r>
          </a:p>
          <a:p>
            <a:r>
              <a:rPr lang="en-US" altLang="zh-CN" sz="2400" dirty="0"/>
              <a:t>                 What are the blue parts?</a:t>
            </a:r>
          </a:p>
          <a:p>
            <a:pPr lvl="1"/>
            <a:r>
              <a:rPr lang="en-US" altLang="zh-CN" sz="2400" dirty="0"/>
              <a:t> </a:t>
            </a:r>
            <a:r>
              <a:rPr lang="en-US" altLang="zh-CN" sz="2400" dirty="0">
                <a:solidFill>
                  <a:srgbClr val="FF3300"/>
                </a:solidFill>
              </a:rPr>
              <a:t>Joe:    I think they’re oceans.</a:t>
            </a:r>
          </a:p>
          <a:p>
            <a:r>
              <a:rPr lang="en-US" altLang="zh-CN" sz="2400" dirty="0" err="1"/>
              <a:t>Ms</a:t>
            </a:r>
            <a:r>
              <a:rPr lang="en-US" altLang="zh-CN" sz="2400" dirty="0"/>
              <a:t> </a:t>
            </a:r>
            <a:r>
              <a:rPr lang="en-US" altLang="zh-CN" sz="2400" dirty="0" err="1"/>
              <a:t>Guo</a:t>
            </a:r>
            <a:r>
              <a:rPr lang="en-US" altLang="zh-CN" sz="2400" dirty="0"/>
              <a:t>:    Yes, they are. The Earth was very clean and </a:t>
            </a:r>
          </a:p>
          <a:p>
            <a:r>
              <a:rPr lang="en-US" altLang="zh-CN" sz="2400" dirty="0"/>
              <a:t>                 beautiful in the past, but now some parts are dirty. </a:t>
            </a:r>
          </a:p>
          <a:p>
            <a:r>
              <a:rPr lang="en-US" altLang="zh-CN" sz="2400" dirty="0"/>
              <a:t>                 Can we do anything to help the Earth?</a:t>
            </a:r>
          </a:p>
          <a:p>
            <a:pPr lvl="1"/>
            <a:r>
              <a:rPr lang="en-US" altLang="zh-CN" sz="2400" dirty="0">
                <a:solidFill>
                  <a:srgbClr val="33CC33"/>
                </a:solidFill>
              </a:rPr>
              <a:t>Alice:   Yes. We should stop throwing rubbish into rivers.</a:t>
            </a:r>
          </a:p>
          <a:p>
            <a:r>
              <a:rPr lang="en-US" altLang="zh-CN" sz="2400" dirty="0"/>
              <a:t>     </a:t>
            </a:r>
            <a:r>
              <a:rPr lang="en-US" altLang="zh-CN" sz="2400" dirty="0">
                <a:solidFill>
                  <a:srgbClr val="0000FF"/>
                </a:solidFill>
              </a:rPr>
              <a:t>Peter:   We should stop cutting down so many trees.</a:t>
            </a:r>
          </a:p>
          <a:p>
            <a:r>
              <a:rPr lang="en-US" altLang="zh-CN" sz="2400" dirty="0"/>
              <a:t>       </a:t>
            </a:r>
            <a:r>
              <a:rPr lang="en-US" altLang="zh-CN" sz="2400" dirty="0">
                <a:solidFill>
                  <a:srgbClr val="FF00FF"/>
                </a:solidFill>
              </a:rPr>
              <a:t>Kitty:   We should stop using plastic bags.</a:t>
            </a:r>
          </a:p>
        </p:txBody>
      </p:sp>
      <p:pic>
        <p:nvPicPr>
          <p:cNvPr id="67586" name="Picture 2"/>
          <p:cNvPicPr>
            <a:picLocks noChangeAspect="1" noChangeArrowheads="1"/>
          </p:cNvPicPr>
          <p:nvPr/>
        </p:nvPicPr>
        <p:blipFill>
          <a:blip r:embed="rId5" cstate="email">
            <a:clrChange>
              <a:clrFrom>
                <a:srgbClr val="FFFFFF"/>
              </a:clrFrom>
              <a:clrTo>
                <a:srgbClr val="FFFFFF">
                  <a:alpha val="0"/>
                </a:srgbClr>
              </a:clrTo>
            </a:clrChange>
          </a:blip>
          <a:srcRect/>
          <a:stretch>
            <a:fillRect/>
          </a:stretch>
        </p:blipFill>
        <p:spPr bwMode="auto">
          <a:xfrm>
            <a:off x="6094413" y="457200"/>
            <a:ext cx="3049587"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7" name="Picture 2"/>
          <p:cNvPicPr>
            <a:picLocks noChangeAspect="1" noChangeArrowheads="1"/>
          </p:cNvPicPr>
          <p:nvPr/>
        </p:nvPicPr>
        <p:blipFill>
          <a:blip r:embed="rId6" cstate="email"/>
          <a:srcRect/>
          <a:stretch>
            <a:fillRect/>
          </a:stretch>
        </p:blipFill>
        <p:spPr bwMode="auto">
          <a:xfrm>
            <a:off x="152400" y="381000"/>
            <a:ext cx="39465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Listen and say.mp3">
            <a:hlinkClick r:id="" action="ppaction://media"/>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7">
            <a:extLst>
              <a:ext uri="{28A0092B-C50C-407E-A947-70E740481C1C}">
                <a14:useLocalDpi xmlns:a14="http://schemas.microsoft.com/office/drawing/2010/main" val="0"/>
              </a:ext>
            </a:extLst>
          </a:blip>
          <a:srcRect/>
          <a:stretch>
            <a:fillRect/>
          </a:stretch>
        </p:blipFill>
        <p:spPr bwMode="auto">
          <a:xfrm>
            <a:off x="76200" y="61722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9863"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3" cstate="email"/>
          <a:srcRect r="7143"/>
          <a:stretch>
            <a:fillRect/>
          </a:stretch>
        </p:blipFill>
        <p:spPr>
          <a:xfrm>
            <a:off x="533400" y="1447800"/>
            <a:ext cx="3962400" cy="46196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290" name="Text Box 6"/>
          <p:cNvSpPr txBox="1">
            <a:spLocks noChangeArrowheads="1"/>
          </p:cNvSpPr>
          <p:nvPr/>
        </p:nvSpPr>
        <p:spPr bwMode="auto">
          <a:xfrm>
            <a:off x="5210175" y="1752600"/>
            <a:ext cx="3933825"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dirty="0"/>
              <a:t>Mercury (</a:t>
            </a:r>
            <a:r>
              <a:rPr lang="zh-CN" altLang="en-US" sz="2800" dirty="0"/>
              <a:t>水星</a:t>
            </a:r>
            <a:r>
              <a:rPr lang="en-US" altLang="zh-CN" sz="2800" dirty="0"/>
              <a:t>)</a:t>
            </a:r>
          </a:p>
          <a:p>
            <a:r>
              <a:rPr lang="en-US" altLang="zh-CN" sz="2800" dirty="0"/>
              <a:t>Venus (</a:t>
            </a:r>
            <a:r>
              <a:rPr lang="zh-CN" altLang="en-US" sz="2800" dirty="0"/>
              <a:t>金星</a:t>
            </a:r>
            <a:r>
              <a:rPr lang="en-US" altLang="zh-CN" sz="2800" dirty="0"/>
              <a:t>)</a:t>
            </a:r>
          </a:p>
          <a:p>
            <a:r>
              <a:rPr lang="en-US" altLang="zh-CN" sz="2800" dirty="0"/>
              <a:t>the Earth (</a:t>
            </a:r>
            <a:r>
              <a:rPr lang="zh-CN" altLang="en-US" sz="2800" dirty="0"/>
              <a:t>地球</a:t>
            </a:r>
            <a:r>
              <a:rPr lang="en-US" altLang="zh-CN" sz="2800" dirty="0"/>
              <a:t>)</a:t>
            </a:r>
          </a:p>
          <a:p>
            <a:r>
              <a:rPr lang="en-US" altLang="zh-CN" sz="2800" dirty="0"/>
              <a:t>Mars (</a:t>
            </a:r>
            <a:r>
              <a:rPr lang="zh-CN" altLang="en-US" sz="2800" dirty="0"/>
              <a:t>火星</a:t>
            </a:r>
            <a:r>
              <a:rPr lang="en-US" altLang="zh-CN" sz="2800" dirty="0"/>
              <a:t>)</a:t>
            </a:r>
            <a:endParaRPr lang="zh-CN" altLang="en-US" sz="2800" dirty="0"/>
          </a:p>
          <a:p>
            <a:r>
              <a:rPr lang="en-US" altLang="zh-CN" sz="2800" dirty="0"/>
              <a:t>Jupiter (</a:t>
            </a:r>
            <a:r>
              <a:rPr lang="zh-CN" altLang="en-US" sz="2800" dirty="0"/>
              <a:t>木星</a:t>
            </a:r>
            <a:r>
              <a:rPr lang="en-US" altLang="zh-CN" sz="2800" dirty="0"/>
              <a:t>)</a:t>
            </a:r>
          </a:p>
          <a:p>
            <a:r>
              <a:rPr lang="en-US" altLang="zh-CN" sz="2800" dirty="0"/>
              <a:t>Saturn (</a:t>
            </a:r>
            <a:r>
              <a:rPr lang="zh-CN" altLang="en-US" sz="2800" dirty="0"/>
              <a:t>土星</a:t>
            </a:r>
            <a:r>
              <a:rPr lang="en-US" altLang="zh-CN" sz="2800" dirty="0"/>
              <a:t>)</a:t>
            </a:r>
          </a:p>
          <a:p>
            <a:r>
              <a:rPr lang="en-US" altLang="zh-CN" sz="2800" dirty="0"/>
              <a:t>Uranus (</a:t>
            </a:r>
            <a:r>
              <a:rPr lang="zh-CN" altLang="en-US" sz="2800" dirty="0"/>
              <a:t>天王星</a:t>
            </a:r>
            <a:r>
              <a:rPr lang="en-US" altLang="zh-CN" sz="2800" dirty="0"/>
              <a:t>)</a:t>
            </a:r>
          </a:p>
          <a:p>
            <a:r>
              <a:rPr lang="en-US" altLang="zh-CN" sz="2800" dirty="0"/>
              <a:t>Neptune (</a:t>
            </a:r>
            <a:r>
              <a:rPr lang="zh-CN" altLang="en-US" sz="2800" dirty="0"/>
              <a:t>海王星</a:t>
            </a:r>
            <a:r>
              <a:rPr lang="en-US" altLang="zh-CN" sz="2800" dirty="0"/>
              <a:t>)</a:t>
            </a:r>
            <a:endParaRPr lang="zh-CN" altLang="en-US" sz="2800" dirty="0"/>
          </a:p>
        </p:txBody>
      </p:sp>
      <p:sp>
        <p:nvSpPr>
          <p:cNvPr id="12291" name="矩形 7173"/>
          <p:cNvSpPr>
            <a:spLocks noChangeArrowheads="1" noChangeShapeType="1" noTextEdit="1"/>
          </p:cNvSpPr>
          <p:nvPr/>
        </p:nvSpPr>
        <p:spPr bwMode="auto">
          <a:xfrm>
            <a:off x="7772400" y="6308725"/>
            <a:ext cx="1371600" cy="350838"/>
          </a:xfrm>
          <a:prstGeom prst="rect">
            <a:avLst/>
          </a:prstGeom>
          <a:extLst>
            <a:ext uri="{91240B29-F687-4F45-9708-019B960494DF}">
              <a14:hiddenLine xmlns:a14="http://schemas.microsoft.com/office/drawing/2010/main" w="9525">
                <a:noFill/>
                <a:round/>
              </a14:hiddenLine>
            </a:ext>
          </a:extLst>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endParaRPr lang="zh-CN" altLang="en-US">
              <a:gradFill rotWithShape="0">
                <a:gsLst>
                  <a:gs pos="0">
                    <a:srgbClr val="FFE701"/>
                  </a:gs>
                  <a:gs pos="100000">
                    <a:srgbClr val="FE3E02"/>
                  </a:gs>
                </a:gsLst>
                <a:lin ang="5400000" scaled="1"/>
              </a:gradFill>
              <a:latin typeface="宋体" panose="02010600030101010101" pitchFamily="2" charset="-122"/>
              <a:ea typeface="宋体" panose="02010600030101010101" pitchFamily="2"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矩形 2"/>
          <p:cNvSpPr>
            <a:spLocks noChangeArrowheads="1"/>
          </p:cNvSpPr>
          <p:nvPr/>
        </p:nvSpPr>
        <p:spPr bwMode="auto">
          <a:xfrm>
            <a:off x="5410200" y="2058988"/>
            <a:ext cx="1371600"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altLang="zh-CN" sz="2400"/>
              <a:t>Ms Guo:</a:t>
            </a:r>
          </a:p>
          <a:p>
            <a:pPr algn="r"/>
            <a:r>
              <a:rPr lang="en-US" altLang="zh-CN" sz="2400">
                <a:solidFill>
                  <a:srgbClr val="FF00FF"/>
                </a:solidFill>
              </a:rPr>
              <a:t>      Kitty:</a:t>
            </a:r>
          </a:p>
          <a:p>
            <a:pPr algn="r"/>
            <a:r>
              <a:rPr lang="en-US" altLang="zh-CN" sz="2400"/>
              <a:t>Ms Guo: </a:t>
            </a:r>
          </a:p>
          <a:p>
            <a:pPr algn="r"/>
            <a:r>
              <a:rPr lang="en-US" altLang="zh-CN" sz="2400">
                <a:solidFill>
                  <a:srgbClr val="FF3300"/>
                </a:solidFill>
              </a:rPr>
              <a:t>       Joe:</a:t>
            </a:r>
          </a:p>
          <a:p>
            <a:pPr algn="r"/>
            <a:r>
              <a:rPr lang="en-US" altLang="zh-CN" sz="2400"/>
              <a:t>Ms Guo:</a:t>
            </a:r>
          </a:p>
          <a:p>
            <a:pPr lvl="1" algn="r"/>
            <a:r>
              <a:rPr lang="en-US" altLang="zh-CN" sz="2400">
                <a:solidFill>
                  <a:srgbClr val="33CC33"/>
                </a:solidFill>
              </a:rPr>
              <a:t>Alice:</a:t>
            </a:r>
          </a:p>
          <a:p>
            <a:pPr algn="r"/>
            <a:r>
              <a:rPr lang="en-US" altLang="zh-CN" sz="2400"/>
              <a:t>     </a:t>
            </a:r>
            <a:r>
              <a:rPr lang="en-US" altLang="zh-CN" sz="2400">
                <a:solidFill>
                  <a:srgbClr val="0000FF"/>
                </a:solidFill>
              </a:rPr>
              <a:t>Peter:</a:t>
            </a:r>
          </a:p>
          <a:p>
            <a:pPr algn="r"/>
            <a:r>
              <a:rPr lang="en-US" altLang="zh-CN" sz="2400"/>
              <a:t>       </a:t>
            </a:r>
            <a:r>
              <a:rPr lang="en-US" altLang="zh-CN" sz="2400">
                <a:solidFill>
                  <a:srgbClr val="FF00FF"/>
                </a:solidFill>
              </a:rPr>
              <a:t>Kitty:</a:t>
            </a:r>
          </a:p>
        </p:txBody>
      </p:sp>
      <p:pic>
        <p:nvPicPr>
          <p:cNvPr id="69634" name="Picture 2"/>
          <p:cNvPicPr>
            <a:picLocks noChangeAspect="1" noChangeArrowheads="1"/>
          </p:cNvPicPr>
          <p:nvPr/>
        </p:nvPicPr>
        <p:blipFill>
          <a:blip r:embed="rId3" cstate="email"/>
          <a:srcRect/>
          <a:stretch>
            <a:fillRect/>
          </a:stretch>
        </p:blipFill>
        <p:spPr bwMode="auto">
          <a:xfrm>
            <a:off x="434975" y="2057400"/>
            <a:ext cx="451802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5" name="Picture 2"/>
          <p:cNvPicPr>
            <a:picLocks noChangeAspect="1" noChangeArrowheads="1"/>
          </p:cNvPicPr>
          <p:nvPr/>
        </p:nvPicPr>
        <p:blipFill>
          <a:blip r:embed="rId4" cstate="email"/>
          <a:srcRect/>
          <a:stretch>
            <a:fillRect/>
          </a:stretch>
        </p:blipFill>
        <p:spPr bwMode="auto">
          <a:xfrm>
            <a:off x="152400" y="381000"/>
            <a:ext cx="39465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590800" y="381000"/>
            <a:ext cx="3724097" cy="923330"/>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buFontTx/>
              <a:buNone/>
              <a:defRPr/>
            </a:pPr>
            <a:r>
              <a:rPr lang="en-US" altLang="zh-CN"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panose="020B0604020202020204" pitchFamily="34" charset="0"/>
              </a:rPr>
              <a:t>Homework</a:t>
            </a:r>
            <a:endParaRPr lang="zh-CN" alt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panose="020B0604020202020204" pitchFamily="34" charset="0"/>
            </a:endParaRPr>
          </a:p>
        </p:txBody>
      </p:sp>
      <p:sp>
        <p:nvSpPr>
          <p:cNvPr id="4" name="TextBox 9"/>
          <p:cNvSpPr txBox="1">
            <a:spLocks noChangeArrowheads="1"/>
          </p:cNvSpPr>
          <p:nvPr/>
        </p:nvSpPr>
        <p:spPr bwMode="auto">
          <a:xfrm>
            <a:off x="381000" y="1371600"/>
            <a:ext cx="71628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spcBef>
                <a:spcPts val="1200"/>
              </a:spcBef>
            </a:pPr>
            <a:r>
              <a:rPr lang="en-US" altLang="zh-CN" sz="2800" dirty="0"/>
              <a:t>1. Listen to and read </a:t>
            </a:r>
            <a:r>
              <a:rPr lang="en-US" altLang="zh-CN" sz="2800" i="1" dirty="0"/>
              <a:t>Student’s Book </a:t>
            </a:r>
            <a:r>
              <a:rPr lang="en-US" altLang="zh-CN" sz="2800" dirty="0"/>
              <a:t>pages 80 and 81.</a:t>
            </a:r>
          </a:p>
          <a:p>
            <a:pPr>
              <a:spcBef>
                <a:spcPts val="1200"/>
              </a:spcBef>
            </a:pPr>
            <a:r>
              <a:rPr lang="en-US" altLang="zh-CN" sz="2800" dirty="0"/>
              <a:t>2. Search for more information about how to protect the Earth.</a:t>
            </a:r>
          </a:p>
          <a:p>
            <a:pPr>
              <a:spcBef>
                <a:spcPts val="1200"/>
              </a:spcBef>
            </a:pPr>
            <a:r>
              <a:rPr lang="en-US" altLang="zh-CN" sz="2800" dirty="0"/>
              <a:t>3. Finish </a:t>
            </a:r>
            <a:r>
              <a:rPr lang="en-US" altLang="zh-CN" sz="2800" i="1" dirty="0"/>
              <a:t>Workbook</a:t>
            </a:r>
            <a:r>
              <a:rPr lang="en-US" altLang="zh-CN" sz="2800" dirty="0"/>
              <a:t> pages 68 and 70</a:t>
            </a:r>
            <a:r>
              <a:rPr lang="en-US" altLang="zh-CN" sz="2800" dirty="0" smtClean="0"/>
              <a:t>. </a:t>
            </a:r>
            <a:endParaRPr lang="en-US" altLang="zh-CN" sz="2800" dirty="0"/>
          </a:p>
        </p:txBody>
      </p:sp>
      <p:pic>
        <p:nvPicPr>
          <p:cNvPr id="38918" name="Picture 6"/>
          <p:cNvPicPr>
            <a:picLocks noChangeAspect="1" noChangeArrowheads="1"/>
          </p:cNvPicPr>
          <p:nvPr/>
        </p:nvPicPr>
        <p:blipFill>
          <a:blip r:embed="rId2" cstate="email"/>
          <a:srcRect/>
          <a:stretch>
            <a:fillRect/>
          </a:stretch>
        </p:blipFill>
        <p:spPr bwMode="auto">
          <a:xfrm>
            <a:off x="914400" y="3810000"/>
            <a:ext cx="1642770" cy="233362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38919" name="Picture 7"/>
          <p:cNvPicPr>
            <a:picLocks noChangeAspect="1" noChangeArrowheads="1"/>
          </p:cNvPicPr>
          <p:nvPr/>
        </p:nvPicPr>
        <p:blipFill>
          <a:blip r:embed="rId3" cstate="email"/>
          <a:srcRect/>
          <a:stretch>
            <a:fillRect/>
          </a:stretch>
        </p:blipFill>
        <p:spPr bwMode="auto">
          <a:xfrm>
            <a:off x="3048000" y="3810000"/>
            <a:ext cx="1675784" cy="236696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73733" name="Picture 10"/>
          <p:cNvPicPr>
            <a:picLocks noChangeAspect="1" noChangeArrowheads="1"/>
          </p:cNvPicPr>
          <p:nvPr/>
        </p:nvPicPr>
        <p:blipFill>
          <a:blip r:embed="rId4"/>
          <a:srcRect/>
          <a:stretch>
            <a:fillRect/>
          </a:stretch>
        </p:blipFill>
        <p:spPr bwMode="auto">
          <a:xfrm>
            <a:off x="6465888" y="4267200"/>
            <a:ext cx="2678112"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4" name="矩形 37896"/>
          <p:cNvSpPr>
            <a:spLocks noChangeArrowheads="1" noChangeShapeType="1" noTextEdit="1"/>
          </p:cNvSpPr>
          <p:nvPr/>
        </p:nvSpPr>
        <p:spPr bwMode="auto">
          <a:xfrm>
            <a:off x="7772400" y="6308725"/>
            <a:ext cx="1371600" cy="350838"/>
          </a:xfrm>
          <a:prstGeom prst="rect">
            <a:avLst/>
          </a:prstGeom>
          <a:extLst>
            <a:ext uri="{91240B29-F687-4F45-9708-019B960494DF}">
              <a14:hiddenLine xmlns:a14="http://schemas.microsoft.com/office/drawing/2010/main" w="9525">
                <a:noFill/>
                <a:round/>
              </a14:hiddenLine>
            </a:ext>
          </a:extLst>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endParaRPr lang="zh-CN" altLang="en-US">
              <a:gradFill rotWithShape="0">
                <a:gsLst>
                  <a:gs pos="0">
                    <a:srgbClr val="FFE701"/>
                  </a:gs>
                  <a:gs pos="100000">
                    <a:srgbClr val="FE3E02"/>
                  </a:gs>
                </a:gsLst>
                <a:lin ang="5400000" scaled="1"/>
              </a:gra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8" descr="c:\DOCUME~1\ADMINI~1\APPLIC~1\360se6\USERDA~1\Temp\0135F9~1.JPG"/>
          <p:cNvPicPr>
            <a:picLocks noChangeAspect="1" noChangeArrowheads="1"/>
          </p:cNvPicPr>
          <p:nvPr/>
        </p:nvPicPr>
        <p:blipFill>
          <a:blip r:embed="rId3" cstate="email"/>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8" name="Picture 2" descr="c:\DOCUME~1\ADMINI~1\APPLIC~1\360se6\USERDA~1\Temp\410865~1.JPG"/>
          <p:cNvPicPr>
            <a:picLocks noChangeAspect="1" noChangeArrowheads="1"/>
          </p:cNvPicPr>
          <p:nvPr/>
        </p:nvPicPr>
        <p:blipFill>
          <a:blip r:embed="rId4"/>
          <a:srcRect/>
          <a:stretch>
            <a:fillRect/>
          </a:stretch>
        </p:blipFill>
        <p:spPr bwMode="auto">
          <a:xfrm>
            <a:off x="1524000" y="0"/>
            <a:ext cx="5867400" cy="568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3048000" y="5562600"/>
            <a:ext cx="3377849" cy="923330"/>
          </a:xfrm>
          <a:prstGeom prst="rect">
            <a:avLst/>
          </a:prstGeom>
          <a:noFill/>
        </p:spPr>
        <p:txBody>
          <a:bodyPr wrap="none">
            <a:spAutoFit/>
          </a:bodyPr>
          <a:lstStyle/>
          <a:p>
            <a:pPr algn="ctr">
              <a:buFontTx/>
              <a:buNone/>
              <a:defRPr/>
            </a:pPr>
            <a:r>
              <a:rPr lang="en-US" altLang="zh-CN" sz="5400" b="1" dirty="0">
                <a:ln w="17780" cmpd="sng">
                  <a:solidFill>
                    <a:srgbClr val="FFFFFF"/>
                  </a:solidFill>
                  <a:prstDash val="solid"/>
                  <a:miter lim="800000"/>
                </a:ln>
                <a:solidFill>
                  <a:srgbClr val="0070C0"/>
                </a:solidFill>
                <a:effectLst>
                  <a:outerShdw blurRad="50800" algn="tl" rotWithShape="0">
                    <a:srgbClr val="000000"/>
                  </a:outerShdw>
                </a:effectLst>
              </a:rPr>
              <a:t>The Earth</a:t>
            </a:r>
            <a:endParaRPr lang="zh-CN" altLang="en-US" sz="5400" b="1" dirty="0">
              <a:ln w="17780" cmpd="sng">
                <a:solidFill>
                  <a:srgbClr val="FFFFFF"/>
                </a:solidFill>
                <a:prstDash val="solid"/>
                <a:miter lim="800000"/>
              </a:ln>
              <a:solidFill>
                <a:srgbClr val="0070C0"/>
              </a:solidFill>
              <a:effectLst>
                <a:outerShdw blurRad="50800" algn="tl" rotWithShape="0">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矩形 5"/>
          <p:cNvSpPr>
            <a:spLocks noChangeArrowheads="1"/>
          </p:cNvSpPr>
          <p:nvPr/>
        </p:nvSpPr>
        <p:spPr bwMode="auto">
          <a:xfrm>
            <a:off x="1295400" y="892175"/>
            <a:ext cx="6858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4000" b="1" dirty="0">
                <a:solidFill>
                  <a:srgbClr val="26D87F"/>
                </a:solidFill>
                <a:latin typeface="Calibri" panose="020F0502020204030204" pitchFamily="34" charset="0"/>
                <a:ea typeface="MS Gothic" panose="020B0609070205080204" pitchFamily="49" charset="-128"/>
              </a:rPr>
              <a:t>What do you know about </a:t>
            </a:r>
            <a:r>
              <a:rPr lang="en-US" altLang="zh-CN" sz="4000" b="1" dirty="0">
                <a:solidFill>
                  <a:srgbClr val="26D87F"/>
                </a:solidFill>
                <a:ea typeface="MS Gothic" panose="020B0609070205080204" pitchFamily="49" charset="-128"/>
              </a:rPr>
              <a:t>…</a:t>
            </a:r>
            <a:r>
              <a:rPr lang="en-US" altLang="zh-CN" sz="4000" b="1" dirty="0">
                <a:solidFill>
                  <a:srgbClr val="26D87F"/>
                </a:solidFill>
                <a:latin typeface="Calibri" panose="020F0502020204030204" pitchFamily="34" charset="0"/>
                <a:ea typeface="MS Gothic" panose="020B0609070205080204" pitchFamily="49" charset="-128"/>
              </a:rPr>
              <a:t>? </a:t>
            </a:r>
            <a:endParaRPr lang="en-US" altLang="zh-CN" sz="4000" b="1" dirty="0"/>
          </a:p>
        </p:txBody>
      </p:sp>
      <p:sp>
        <p:nvSpPr>
          <p:cNvPr id="16386" name="矩形 6"/>
          <p:cNvSpPr>
            <a:spLocks noChangeArrowheads="1"/>
          </p:cNvSpPr>
          <p:nvPr/>
        </p:nvSpPr>
        <p:spPr bwMode="auto">
          <a:xfrm>
            <a:off x="381000" y="1600200"/>
            <a:ext cx="8763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200" i="1">
                <a:latin typeface="Calibri" panose="020F0502020204030204" pitchFamily="34" charset="0"/>
              </a:rPr>
              <a:t>Write the correct words in the blanks.</a:t>
            </a:r>
          </a:p>
        </p:txBody>
      </p:sp>
      <p:pic>
        <p:nvPicPr>
          <p:cNvPr id="16387" name="Picture 2"/>
          <p:cNvPicPr>
            <a:picLocks noChangeAspect="1" noChangeArrowheads="1"/>
          </p:cNvPicPr>
          <p:nvPr/>
        </p:nvPicPr>
        <p:blipFill>
          <a:blip r:embed="rId3"/>
          <a:srcRect/>
          <a:stretch>
            <a:fillRect/>
          </a:stretch>
        </p:blipFill>
        <p:spPr bwMode="auto">
          <a:xfrm>
            <a:off x="457200" y="2971800"/>
            <a:ext cx="1712913" cy="343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3"/>
          <p:cNvPicPr>
            <a:picLocks noChangeAspect="1" noChangeArrowheads="1"/>
          </p:cNvPicPr>
          <p:nvPr/>
        </p:nvPicPr>
        <p:blipFill>
          <a:blip r:embed="rId4"/>
          <a:srcRect/>
          <a:stretch>
            <a:fillRect/>
          </a:stretch>
        </p:blipFill>
        <p:spPr bwMode="auto">
          <a:xfrm>
            <a:off x="2514600" y="2974975"/>
            <a:ext cx="1811338" cy="326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4"/>
          <p:cNvPicPr>
            <a:picLocks noChangeAspect="1" noChangeArrowheads="1"/>
          </p:cNvPicPr>
          <p:nvPr/>
        </p:nvPicPr>
        <p:blipFill>
          <a:blip r:embed="rId5"/>
          <a:srcRect/>
          <a:stretch>
            <a:fillRect/>
          </a:stretch>
        </p:blipFill>
        <p:spPr bwMode="auto">
          <a:xfrm>
            <a:off x="4724400" y="2971800"/>
            <a:ext cx="1816100" cy="334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5"/>
          <p:cNvPicPr>
            <a:picLocks noChangeAspect="1" noChangeArrowheads="1"/>
          </p:cNvPicPr>
          <p:nvPr/>
        </p:nvPicPr>
        <p:blipFill>
          <a:blip r:embed="rId6"/>
          <a:srcRect/>
          <a:stretch>
            <a:fillRect/>
          </a:stretch>
        </p:blipFill>
        <p:spPr bwMode="auto">
          <a:xfrm>
            <a:off x="7010400" y="2968625"/>
            <a:ext cx="1785938" cy="340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TextBox 12"/>
          <p:cNvSpPr txBox="1">
            <a:spLocks noChangeArrowheads="1"/>
          </p:cNvSpPr>
          <p:nvPr/>
        </p:nvSpPr>
        <p:spPr bwMode="auto">
          <a:xfrm>
            <a:off x="609600" y="5256213"/>
            <a:ext cx="1571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b="1">
                <a:latin typeface="Calibri" panose="020F0502020204030204" pitchFamily="34" charset="0"/>
              </a:rPr>
              <a:t>____________</a:t>
            </a:r>
          </a:p>
        </p:txBody>
      </p:sp>
      <p:sp>
        <p:nvSpPr>
          <p:cNvPr id="16392" name="TextBox 13"/>
          <p:cNvSpPr txBox="1">
            <a:spLocks noChangeArrowheads="1"/>
          </p:cNvSpPr>
          <p:nvPr/>
        </p:nvSpPr>
        <p:spPr bwMode="auto">
          <a:xfrm>
            <a:off x="2643188" y="5268913"/>
            <a:ext cx="1571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b="1">
                <a:latin typeface="Calibri" panose="020F0502020204030204" pitchFamily="34" charset="0"/>
              </a:rPr>
              <a:t>____________</a:t>
            </a:r>
          </a:p>
        </p:txBody>
      </p:sp>
      <p:sp>
        <p:nvSpPr>
          <p:cNvPr id="16393" name="TextBox 14"/>
          <p:cNvSpPr txBox="1">
            <a:spLocks noChangeArrowheads="1"/>
          </p:cNvSpPr>
          <p:nvPr/>
        </p:nvSpPr>
        <p:spPr bwMode="auto">
          <a:xfrm>
            <a:off x="4857750" y="5268913"/>
            <a:ext cx="1571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b="1">
                <a:latin typeface="Calibri" panose="020F0502020204030204" pitchFamily="34" charset="0"/>
              </a:rPr>
              <a:t>____________</a:t>
            </a:r>
          </a:p>
        </p:txBody>
      </p:sp>
      <p:sp>
        <p:nvSpPr>
          <p:cNvPr id="16394" name="TextBox 15"/>
          <p:cNvSpPr txBox="1">
            <a:spLocks noChangeArrowheads="1"/>
          </p:cNvSpPr>
          <p:nvPr/>
        </p:nvSpPr>
        <p:spPr bwMode="auto">
          <a:xfrm>
            <a:off x="7143750" y="5256213"/>
            <a:ext cx="1571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b="1">
                <a:latin typeface="Calibri" panose="020F0502020204030204" pitchFamily="34" charset="0"/>
              </a:rPr>
              <a:t>____________</a:t>
            </a:r>
          </a:p>
        </p:txBody>
      </p:sp>
      <p:sp>
        <p:nvSpPr>
          <p:cNvPr id="5135" name="TextBox 22"/>
          <p:cNvSpPr txBox="1">
            <a:spLocks noChangeArrowheads="1"/>
          </p:cNvSpPr>
          <p:nvPr/>
        </p:nvSpPr>
        <p:spPr bwMode="auto">
          <a:xfrm>
            <a:off x="7108825" y="5194300"/>
            <a:ext cx="15716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400" b="1">
                <a:solidFill>
                  <a:srgbClr val="FF0000"/>
                </a:solidFill>
                <a:latin typeface="Calibri" panose="020F0502020204030204" pitchFamily="34" charset="0"/>
              </a:rPr>
              <a:t> </a:t>
            </a:r>
            <a:r>
              <a:rPr lang="en-US" altLang="zh-CN" b="1">
                <a:solidFill>
                  <a:srgbClr val="FF0000"/>
                </a:solidFill>
                <a:latin typeface="Calibri" panose="020F0502020204030204" pitchFamily="34" charset="0"/>
              </a:rPr>
              <a:t>stars</a:t>
            </a:r>
          </a:p>
        </p:txBody>
      </p:sp>
      <p:sp>
        <p:nvSpPr>
          <p:cNvPr id="5136" name="TextBox 24"/>
          <p:cNvSpPr txBox="1">
            <a:spLocks noChangeArrowheads="1"/>
          </p:cNvSpPr>
          <p:nvPr/>
        </p:nvSpPr>
        <p:spPr bwMode="auto">
          <a:xfrm>
            <a:off x="4572000" y="5194300"/>
            <a:ext cx="2133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400" b="1">
                <a:solidFill>
                  <a:srgbClr val="FF0000"/>
                </a:solidFill>
                <a:latin typeface="Calibri" panose="020F0502020204030204" pitchFamily="34" charset="0"/>
              </a:rPr>
              <a:t> </a:t>
            </a:r>
            <a:r>
              <a:rPr lang="en-US" altLang="zh-CN" b="1">
                <a:solidFill>
                  <a:srgbClr val="FF0000"/>
                </a:solidFill>
                <a:latin typeface="Calibri" panose="020F0502020204030204" pitchFamily="34" charset="0"/>
              </a:rPr>
              <a:t>the</a:t>
            </a:r>
            <a:r>
              <a:rPr lang="en-US" altLang="zh-CN" sz="2400" b="1">
                <a:solidFill>
                  <a:srgbClr val="FF0000"/>
                </a:solidFill>
                <a:latin typeface="Calibri" panose="020F0502020204030204" pitchFamily="34" charset="0"/>
              </a:rPr>
              <a:t> </a:t>
            </a:r>
            <a:r>
              <a:rPr lang="en-US" altLang="zh-CN" b="1">
                <a:solidFill>
                  <a:srgbClr val="FF0000"/>
                </a:solidFill>
                <a:latin typeface="Calibri" panose="020F0502020204030204" pitchFamily="34" charset="0"/>
              </a:rPr>
              <a:t>Earth</a:t>
            </a:r>
          </a:p>
        </p:txBody>
      </p:sp>
      <p:sp>
        <p:nvSpPr>
          <p:cNvPr id="5137" name="TextBox 25"/>
          <p:cNvSpPr txBox="1">
            <a:spLocks noChangeArrowheads="1"/>
          </p:cNvSpPr>
          <p:nvPr/>
        </p:nvSpPr>
        <p:spPr bwMode="auto">
          <a:xfrm>
            <a:off x="104775" y="5230813"/>
            <a:ext cx="24860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b="1">
                <a:solidFill>
                  <a:srgbClr val="FF0000"/>
                </a:solidFill>
                <a:latin typeface="Calibri" panose="020F0502020204030204" pitchFamily="34" charset="0"/>
              </a:rPr>
              <a:t> the Sun</a:t>
            </a:r>
          </a:p>
        </p:txBody>
      </p:sp>
      <p:sp>
        <p:nvSpPr>
          <p:cNvPr id="5138" name="TextBox 26"/>
          <p:cNvSpPr txBox="1">
            <a:spLocks noChangeArrowheads="1"/>
          </p:cNvSpPr>
          <p:nvPr/>
        </p:nvSpPr>
        <p:spPr bwMode="auto">
          <a:xfrm>
            <a:off x="2112963" y="5194300"/>
            <a:ext cx="2590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400" b="1">
                <a:solidFill>
                  <a:srgbClr val="FF0000"/>
                </a:solidFill>
                <a:latin typeface="Calibri" panose="020F0502020204030204" pitchFamily="34" charset="0"/>
              </a:rPr>
              <a:t> </a:t>
            </a:r>
            <a:r>
              <a:rPr lang="en-US" altLang="zh-CN" b="1">
                <a:solidFill>
                  <a:srgbClr val="FF0000"/>
                </a:solidFill>
                <a:latin typeface="Calibri" panose="020F0502020204030204" pitchFamily="34" charset="0"/>
              </a:rPr>
              <a:t>the Moon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136"/>
                                        </p:tgtEl>
                                        <p:attrNameLst>
                                          <p:attrName>style.visibility</p:attrName>
                                        </p:attrNameLst>
                                      </p:cBhvr>
                                      <p:to>
                                        <p:strVal val="visible"/>
                                      </p:to>
                                    </p:set>
                                    <p:anim calcmode="lin" valueType="num">
                                      <p:cBhvr>
                                        <p:cTn id="7" dur="500" fill="hold"/>
                                        <p:tgtEl>
                                          <p:spTgt spid="5136"/>
                                        </p:tgtEl>
                                        <p:attrNameLst>
                                          <p:attrName>ppt_w</p:attrName>
                                        </p:attrNameLst>
                                      </p:cBhvr>
                                      <p:tavLst>
                                        <p:tav tm="0">
                                          <p:val>
                                            <p:fltVal val="0"/>
                                          </p:val>
                                        </p:tav>
                                        <p:tav tm="100000">
                                          <p:val>
                                            <p:strVal val="#ppt_w"/>
                                          </p:val>
                                        </p:tav>
                                      </p:tavLst>
                                    </p:anim>
                                    <p:anim calcmode="lin" valueType="num">
                                      <p:cBhvr>
                                        <p:cTn id="8" dur="500" fill="hold"/>
                                        <p:tgtEl>
                                          <p:spTgt spid="5136"/>
                                        </p:tgtEl>
                                        <p:attrNameLst>
                                          <p:attrName>ppt_h</p:attrName>
                                        </p:attrNameLst>
                                      </p:cBhvr>
                                      <p:tavLst>
                                        <p:tav tm="0">
                                          <p:val>
                                            <p:fltVal val="0"/>
                                          </p:val>
                                        </p:tav>
                                        <p:tav tm="100000">
                                          <p:val>
                                            <p:strVal val="#ppt_h"/>
                                          </p:val>
                                        </p:tav>
                                      </p:tavLst>
                                    </p:anim>
                                    <p:animEffect transition="in" filter="fade">
                                      <p:cBhvr>
                                        <p:cTn id="9" dur="500"/>
                                        <p:tgtEl>
                                          <p:spTgt spid="513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137"/>
                                        </p:tgtEl>
                                        <p:attrNameLst>
                                          <p:attrName>style.visibility</p:attrName>
                                        </p:attrNameLst>
                                      </p:cBhvr>
                                      <p:to>
                                        <p:strVal val="visible"/>
                                      </p:to>
                                    </p:set>
                                    <p:anim calcmode="lin" valueType="num">
                                      <p:cBhvr>
                                        <p:cTn id="14" dur="500" fill="hold"/>
                                        <p:tgtEl>
                                          <p:spTgt spid="5137"/>
                                        </p:tgtEl>
                                        <p:attrNameLst>
                                          <p:attrName>ppt_w</p:attrName>
                                        </p:attrNameLst>
                                      </p:cBhvr>
                                      <p:tavLst>
                                        <p:tav tm="0">
                                          <p:val>
                                            <p:fltVal val="0"/>
                                          </p:val>
                                        </p:tav>
                                        <p:tav tm="100000">
                                          <p:val>
                                            <p:strVal val="#ppt_w"/>
                                          </p:val>
                                        </p:tav>
                                      </p:tavLst>
                                    </p:anim>
                                    <p:anim calcmode="lin" valueType="num">
                                      <p:cBhvr>
                                        <p:cTn id="15" dur="500" fill="hold"/>
                                        <p:tgtEl>
                                          <p:spTgt spid="5137"/>
                                        </p:tgtEl>
                                        <p:attrNameLst>
                                          <p:attrName>ppt_h</p:attrName>
                                        </p:attrNameLst>
                                      </p:cBhvr>
                                      <p:tavLst>
                                        <p:tav tm="0">
                                          <p:val>
                                            <p:fltVal val="0"/>
                                          </p:val>
                                        </p:tav>
                                        <p:tav tm="100000">
                                          <p:val>
                                            <p:strVal val="#ppt_h"/>
                                          </p:val>
                                        </p:tav>
                                      </p:tavLst>
                                    </p:anim>
                                    <p:animEffect transition="in" filter="fade">
                                      <p:cBhvr>
                                        <p:cTn id="16" dur="500"/>
                                        <p:tgtEl>
                                          <p:spTgt spid="513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138"/>
                                        </p:tgtEl>
                                        <p:attrNameLst>
                                          <p:attrName>style.visibility</p:attrName>
                                        </p:attrNameLst>
                                      </p:cBhvr>
                                      <p:to>
                                        <p:strVal val="visible"/>
                                      </p:to>
                                    </p:set>
                                    <p:anim calcmode="lin" valueType="num">
                                      <p:cBhvr>
                                        <p:cTn id="21" dur="500" fill="hold"/>
                                        <p:tgtEl>
                                          <p:spTgt spid="5138"/>
                                        </p:tgtEl>
                                        <p:attrNameLst>
                                          <p:attrName>ppt_w</p:attrName>
                                        </p:attrNameLst>
                                      </p:cBhvr>
                                      <p:tavLst>
                                        <p:tav tm="0">
                                          <p:val>
                                            <p:fltVal val="0"/>
                                          </p:val>
                                        </p:tav>
                                        <p:tav tm="100000">
                                          <p:val>
                                            <p:strVal val="#ppt_w"/>
                                          </p:val>
                                        </p:tav>
                                      </p:tavLst>
                                    </p:anim>
                                    <p:anim calcmode="lin" valueType="num">
                                      <p:cBhvr>
                                        <p:cTn id="22" dur="500" fill="hold"/>
                                        <p:tgtEl>
                                          <p:spTgt spid="5138"/>
                                        </p:tgtEl>
                                        <p:attrNameLst>
                                          <p:attrName>ppt_h</p:attrName>
                                        </p:attrNameLst>
                                      </p:cBhvr>
                                      <p:tavLst>
                                        <p:tav tm="0">
                                          <p:val>
                                            <p:fltVal val="0"/>
                                          </p:val>
                                        </p:tav>
                                        <p:tav tm="100000">
                                          <p:val>
                                            <p:strVal val="#ppt_h"/>
                                          </p:val>
                                        </p:tav>
                                      </p:tavLst>
                                    </p:anim>
                                    <p:animEffect transition="in" filter="fade">
                                      <p:cBhvr>
                                        <p:cTn id="23" dur="500"/>
                                        <p:tgtEl>
                                          <p:spTgt spid="513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135"/>
                                        </p:tgtEl>
                                        <p:attrNameLst>
                                          <p:attrName>style.visibility</p:attrName>
                                        </p:attrNameLst>
                                      </p:cBhvr>
                                      <p:to>
                                        <p:strVal val="visible"/>
                                      </p:to>
                                    </p:set>
                                    <p:anim calcmode="lin" valueType="num">
                                      <p:cBhvr>
                                        <p:cTn id="28" dur="500" fill="hold"/>
                                        <p:tgtEl>
                                          <p:spTgt spid="5135"/>
                                        </p:tgtEl>
                                        <p:attrNameLst>
                                          <p:attrName>ppt_w</p:attrName>
                                        </p:attrNameLst>
                                      </p:cBhvr>
                                      <p:tavLst>
                                        <p:tav tm="0">
                                          <p:val>
                                            <p:fltVal val="0"/>
                                          </p:val>
                                        </p:tav>
                                        <p:tav tm="100000">
                                          <p:val>
                                            <p:strVal val="#ppt_w"/>
                                          </p:val>
                                        </p:tav>
                                      </p:tavLst>
                                    </p:anim>
                                    <p:anim calcmode="lin" valueType="num">
                                      <p:cBhvr>
                                        <p:cTn id="29" dur="500" fill="hold"/>
                                        <p:tgtEl>
                                          <p:spTgt spid="5135"/>
                                        </p:tgtEl>
                                        <p:attrNameLst>
                                          <p:attrName>ppt_h</p:attrName>
                                        </p:attrNameLst>
                                      </p:cBhvr>
                                      <p:tavLst>
                                        <p:tav tm="0">
                                          <p:val>
                                            <p:fltVal val="0"/>
                                          </p:val>
                                        </p:tav>
                                        <p:tav tm="100000">
                                          <p:val>
                                            <p:strVal val="#ppt_h"/>
                                          </p:val>
                                        </p:tav>
                                      </p:tavLst>
                                    </p:anim>
                                    <p:animEffect transition="in" filter="fade">
                                      <p:cBhvr>
                                        <p:cTn id="30" dur="500"/>
                                        <p:tgtEl>
                                          <p:spTgt spid="5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5" grpId="0"/>
      <p:bldP spid="5136" grpId="0"/>
      <p:bldP spid="5137" grpId="0"/>
      <p:bldP spid="51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2"/>
          <p:cNvPicPr>
            <a:picLocks noChangeAspect="1" noChangeArrowheads="1"/>
          </p:cNvPicPr>
          <p:nvPr/>
        </p:nvPicPr>
        <p:blipFill>
          <a:blip r:embed="rId3" cstate="email"/>
          <a:srcRect/>
          <a:stretch>
            <a:fillRect/>
          </a:stretch>
        </p:blipFill>
        <p:spPr bwMode="auto">
          <a:xfrm>
            <a:off x="1293812" y="2435225"/>
            <a:ext cx="4070351" cy="3800475"/>
          </a:xfrm>
          <a:prstGeom prst="rect">
            <a:avLst/>
          </a:prstGeom>
          <a:ln>
            <a:noFill/>
          </a:ln>
          <a:effectLst>
            <a:softEdge rad="112500"/>
          </a:effectLst>
        </p:spPr>
      </p:pic>
      <p:sp>
        <p:nvSpPr>
          <p:cNvPr id="7173" name="圆角矩形标注 5"/>
          <p:cNvSpPr>
            <a:spLocks noChangeArrowheads="1"/>
          </p:cNvSpPr>
          <p:nvPr/>
        </p:nvSpPr>
        <p:spPr bwMode="auto">
          <a:xfrm>
            <a:off x="452881" y="759775"/>
            <a:ext cx="6941295" cy="1168029"/>
          </a:xfrm>
          <a:prstGeom prst="wedgeRoundRectCallout">
            <a:avLst>
              <a:gd name="adj1" fmla="val 45207"/>
              <a:gd name="adj2" fmla="val 115715"/>
              <a:gd name="adj3" fmla="val 16667"/>
            </a:avLst>
          </a:prstGeom>
          <a:ln>
            <a:solidFill>
              <a:srgbClr val="FFC000"/>
            </a:solidFill>
          </a:ln>
          <a:effectLst>
            <a:glow rad="101600">
              <a:schemeClr val="accent2">
                <a:satMod val="175000"/>
                <a:alpha val="4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anchor="ctr"/>
          <a:lstStyle/>
          <a:p>
            <a:pPr algn="ctr">
              <a:buFontTx/>
              <a:buNone/>
              <a:defRPr/>
            </a:pPr>
            <a:r>
              <a:rPr lang="en-US" altLang="zh-CN" sz="3600" dirty="0">
                <a:solidFill>
                  <a:schemeClr val="tx1"/>
                </a:solidFill>
                <a:latin typeface="Verdana" panose="020B0604030504040204" pitchFamily="34" charset="0"/>
                <a:ea typeface="宋体" panose="02010600030101010101" pitchFamily="2" charset="-122"/>
              </a:rPr>
              <a:t>Do you want to know about the Earth?</a:t>
            </a:r>
          </a:p>
        </p:txBody>
      </p:sp>
      <p:pic>
        <p:nvPicPr>
          <p:cNvPr id="18435" name="图片 2" descr="未标题-4.gif"/>
          <p:cNvPicPr>
            <a:picLocks noChangeAspect="1" noChangeArrowheads="1"/>
          </p:cNvPicPr>
          <p:nvPr/>
        </p:nvPicPr>
        <p:blipFill>
          <a:blip r:embed="rId4"/>
          <a:srcRect/>
          <a:stretch>
            <a:fillRect/>
          </a:stretch>
        </p:blipFill>
        <p:spPr bwMode="auto">
          <a:xfrm>
            <a:off x="6400800" y="2743200"/>
            <a:ext cx="1797050" cy="29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173"/>
                                        </p:tgtEl>
                                        <p:attrNameLst>
                                          <p:attrName>style.visibility</p:attrName>
                                        </p:attrNameLst>
                                      </p:cBhvr>
                                      <p:to>
                                        <p:strVal val="visible"/>
                                      </p:to>
                                    </p:set>
                                    <p:animEffect transition="in" filter="wipe(left)">
                                      <p:cBhvr>
                                        <p:cTn id="7" dur="500"/>
                                        <p:tgtEl>
                                          <p:spTgt spid="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Picture 2"/>
          <p:cNvPicPr>
            <a:picLocks noChangeAspect="1" noChangeArrowheads="1"/>
          </p:cNvPicPr>
          <p:nvPr/>
        </p:nvPicPr>
        <p:blipFill>
          <a:blip r:embed="rId3"/>
          <a:srcRect/>
          <a:stretch>
            <a:fillRect/>
          </a:stretch>
        </p:blipFill>
        <p:spPr bwMode="auto">
          <a:xfrm rot="260772">
            <a:off x="992188" y="1416050"/>
            <a:ext cx="3246437" cy="2168525"/>
          </a:xfrm>
          <a:prstGeom prst="rect">
            <a:avLst/>
          </a:prstGeom>
          <a:noFill/>
          <a:ln>
            <a:noFill/>
          </a:ln>
          <a:effectLst>
            <a:outerShdw dist="139700" dir="2700000" algn="ctr" rotWithShape="0">
              <a:srgbClr val="333333">
                <a:alpha val="6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6" name="矩形 5"/>
          <p:cNvSpPr>
            <a:spLocks noChangeArrowheads="1"/>
          </p:cNvSpPr>
          <p:nvPr/>
        </p:nvSpPr>
        <p:spPr bwMode="auto">
          <a:xfrm>
            <a:off x="762000" y="4114800"/>
            <a:ext cx="7848600" cy="2308225"/>
          </a:xfrm>
          <a:prstGeom prst="rect">
            <a:avLst/>
          </a:prstGeom>
          <a:solidFill>
            <a:srgbClr val="CCC1DA"/>
          </a:solidFill>
          <a:ln>
            <a:noFill/>
          </a:ln>
          <a:effectLst>
            <a:outerShdw dist="38100" algn="ctr" rotWithShape="0">
              <a:srgbClr val="000000">
                <a:alpha val="37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3527425" algn="l"/>
              </a:tabLst>
            </a:pPr>
            <a:r>
              <a:rPr lang="en-US" altLang="zh-CN" sz="3600" dirty="0">
                <a:latin typeface="Calibri" panose="020F0502020204030204" pitchFamily="34" charset="0"/>
                <a:ea typeface="MS Gothic" panose="020B0609070205080204" pitchFamily="49" charset="-128"/>
              </a:rPr>
              <a:t>The Earth is a beautiful place. </a:t>
            </a:r>
          </a:p>
          <a:p>
            <a:pPr>
              <a:tabLst>
                <a:tab pos="3527425" algn="l"/>
              </a:tabLst>
            </a:pPr>
            <a:r>
              <a:rPr lang="en-US" altLang="zh-CN" sz="3600" dirty="0">
                <a:latin typeface="Calibri" panose="020F0502020204030204" pitchFamily="34" charset="0"/>
                <a:ea typeface="MS Gothic" panose="020B0609070205080204" pitchFamily="49" charset="-128"/>
              </a:rPr>
              <a:t>There are forests and rivers, mountains and fields. Some parts of the Earth are very hot, and some are very cold.</a:t>
            </a:r>
            <a:endParaRPr lang="en-US" altLang="zh-CN" sz="3600" dirty="0"/>
          </a:p>
        </p:txBody>
      </p:sp>
      <p:sp>
        <p:nvSpPr>
          <p:cNvPr id="11268" name="矩形 15"/>
          <p:cNvSpPr>
            <a:spLocks noChangeArrowheads="1"/>
          </p:cNvSpPr>
          <p:nvPr/>
        </p:nvSpPr>
        <p:spPr bwMode="auto">
          <a:xfrm>
            <a:off x="4953000" y="1905000"/>
            <a:ext cx="3124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4800" b="1" dirty="0">
                <a:solidFill>
                  <a:srgbClr val="0D0D0D"/>
                </a:solidFill>
                <a:latin typeface="Calibri" panose="020F0502020204030204" pitchFamily="34" charset="0"/>
              </a:rPr>
              <a:t>Places on the Earth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1269"/>
                                        </p:tgtEl>
                                        <p:attrNameLst>
                                          <p:attrName>style.visibility</p:attrName>
                                        </p:attrNameLst>
                                      </p:cBhvr>
                                      <p:to>
                                        <p:strVal val="visible"/>
                                      </p:to>
                                    </p:set>
                                    <p:anim calcmode="lin" valueType="num">
                                      <p:cBhvr>
                                        <p:cTn id="7" dur="500" fill="hold"/>
                                        <p:tgtEl>
                                          <p:spTgt spid="11269"/>
                                        </p:tgtEl>
                                        <p:attrNameLst>
                                          <p:attrName>ppt_w</p:attrName>
                                        </p:attrNameLst>
                                      </p:cBhvr>
                                      <p:tavLst>
                                        <p:tav tm="0">
                                          <p:val>
                                            <p:fltVal val="0"/>
                                          </p:val>
                                        </p:tav>
                                        <p:tav tm="100000">
                                          <p:val>
                                            <p:strVal val="#ppt_w"/>
                                          </p:val>
                                        </p:tav>
                                      </p:tavLst>
                                    </p:anim>
                                    <p:anim calcmode="lin" valueType="num">
                                      <p:cBhvr>
                                        <p:cTn id="8" dur="500" fill="hold"/>
                                        <p:tgtEl>
                                          <p:spTgt spid="11269"/>
                                        </p:tgtEl>
                                        <p:attrNameLst>
                                          <p:attrName>ppt_h</p:attrName>
                                        </p:attrNameLst>
                                      </p:cBhvr>
                                      <p:tavLst>
                                        <p:tav tm="0">
                                          <p:val>
                                            <p:fltVal val="0"/>
                                          </p:val>
                                        </p:tav>
                                        <p:tav tm="100000">
                                          <p:val>
                                            <p:strVal val="#ppt_h"/>
                                          </p:val>
                                        </p:tav>
                                      </p:tavLst>
                                    </p:anim>
                                    <p:anim calcmode="lin" valueType="num">
                                      <p:cBhvr>
                                        <p:cTn id="9" dur="500" fill="hold"/>
                                        <p:tgtEl>
                                          <p:spTgt spid="11269"/>
                                        </p:tgtEl>
                                        <p:attrNameLst>
                                          <p:attrName>style.rotation</p:attrName>
                                        </p:attrNameLst>
                                      </p:cBhvr>
                                      <p:tavLst>
                                        <p:tav tm="0">
                                          <p:val>
                                            <p:fltVal val="360"/>
                                          </p:val>
                                        </p:tav>
                                        <p:tav tm="100000">
                                          <p:val>
                                            <p:fltVal val="0"/>
                                          </p:val>
                                        </p:tav>
                                      </p:tavLst>
                                    </p:anim>
                                    <p:animEffect transition="in" filter="fade">
                                      <p:cBhvr>
                                        <p:cTn id="10" dur="500"/>
                                        <p:tgtEl>
                                          <p:spTgt spid="11269"/>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1276"/>
                                        </p:tgtEl>
                                        <p:attrNameLst>
                                          <p:attrName>style.visibility</p:attrName>
                                        </p:attrNameLst>
                                      </p:cBhvr>
                                      <p:to>
                                        <p:strVal val="visible"/>
                                      </p:to>
                                    </p:set>
                                    <p:anim calcmode="lin" valueType="num">
                                      <p:cBhvr>
                                        <p:cTn id="15" dur="500" fill="hold"/>
                                        <p:tgtEl>
                                          <p:spTgt spid="11276"/>
                                        </p:tgtEl>
                                        <p:attrNameLst>
                                          <p:attrName>ppt_w</p:attrName>
                                        </p:attrNameLst>
                                      </p:cBhvr>
                                      <p:tavLst>
                                        <p:tav tm="0">
                                          <p:val>
                                            <p:fltVal val="0"/>
                                          </p:val>
                                        </p:tav>
                                        <p:tav tm="100000">
                                          <p:val>
                                            <p:strVal val="#ppt_w"/>
                                          </p:val>
                                        </p:tav>
                                      </p:tavLst>
                                    </p:anim>
                                    <p:anim calcmode="lin" valueType="num">
                                      <p:cBhvr>
                                        <p:cTn id="16" dur="500" fill="hold"/>
                                        <p:tgtEl>
                                          <p:spTgt spid="11276"/>
                                        </p:tgtEl>
                                        <p:attrNameLst>
                                          <p:attrName>ppt_h</p:attrName>
                                        </p:attrNameLst>
                                      </p:cBhvr>
                                      <p:tavLst>
                                        <p:tav tm="0">
                                          <p:val>
                                            <p:fltVal val="0"/>
                                          </p:val>
                                        </p:tav>
                                        <p:tav tm="100000">
                                          <p:val>
                                            <p:strVal val="#ppt_h"/>
                                          </p:val>
                                        </p:tav>
                                      </p:tavLst>
                                    </p:anim>
                                    <p:animEffect transition="in" filter="fade">
                                      <p:cBhvr>
                                        <p:cTn id="17" dur="500"/>
                                        <p:tgtEl>
                                          <p:spTgt spid="1127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1268"/>
                                        </p:tgtEl>
                                        <p:attrNameLst>
                                          <p:attrName>style.visibility</p:attrName>
                                        </p:attrNameLst>
                                      </p:cBhvr>
                                      <p:to>
                                        <p:strVal val="visible"/>
                                      </p:to>
                                    </p:set>
                                    <p:animEffect transition="in" filter="fade">
                                      <p:cBhvr>
                                        <p:cTn id="22" dur="1000"/>
                                        <p:tgtEl>
                                          <p:spTgt spid="11268"/>
                                        </p:tgtEl>
                                      </p:cBhvr>
                                    </p:animEffect>
                                    <p:anim calcmode="lin" valueType="num">
                                      <p:cBhvr>
                                        <p:cTn id="23" dur="1000" fill="hold"/>
                                        <p:tgtEl>
                                          <p:spTgt spid="11268"/>
                                        </p:tgtEl>
                                        <p:attrNameLst>
                                          <p:attrName>ppt_x</p:attrName>
                                        </p:attrNameLst>
                                      </p:cBhvr>
                                      <p:tavLst>
                                        <p:tav tm="0">
                                          <p:val>
                                            <p:strVal val="#ppt_x"/>
                                          </p:val>
                                        </p:tav>
                                        <p:tav tm="100000">
                                          <p:val>
                                            <p:strVal val="#ppt_x"/>
                                          </p:val>
                                        </p:tav>
                                      </p:tavLst>
                                    </p:anim>
                                    <p:anim calcmode="lin" valueType="num">
                                      <p:cBhvr>
                                        <p:cTn id="24" dur="1000" fill="hold"/>
                                        <p:tgtEl>
                                          <p:spTgt spid="112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6" grpId="0" animBg="1"/>
      <p:bldP spid="1126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0" name="Picture 4"/>
          <p:cNvPicPr>
            <a:picLocks noChangeAspect="1" noChangeArrowheads="1"/>
          </p:cNvPicPr>
          <p:nvPr/>
        </p:nvPicPr>
        <p:blipFill>
          <a:blip r:embed="rId3"/>
          <a:srcRect/>
          <a:stretch>
            <a:fillRect/>
          </a:stretch>
        </p:blipFill>
        <p:spPr bwMode="auto">
          <a:xfrm>
            <a:off x="0" y="1447800"/>
            <a:ext cx="3962400" cy="486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矩形 7"/>
          <p:cNvSpPr>
            <a:spLocks noChangeArrowheads="1"/>
          </p:cNvSpPr>
          <p:nvPr/>
        </p:nvSpPr>
        <p:spPr bwMode="auto">
          <a:xfrm>
            <a:off x="4267200" y="2286000"/>
            <a:ext cx="4500563" cy="3416300"/>
          </a:xfrm>
          <a:prstGeom prst="rect">
            <a:avLst/>
          </a:prstGeom>
          <a:solidFill>
            <a:srgbClr val="E6B9B8"/>
          </a:solidFill>
          <a:ln>
            <a:noFill/>
          </a:ln>
          <a:effectLst>
            <a:outerShdw dist="38100" algn="ctr" rotWithShape="0">
              <a:srgbClr val="000000">
                <a:alpha val="37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3527425" algn="l"/>
              </a:tabLst>
            </a:pPr>
            <a:r>
              <a:rPr lang="en-US" altLang="zh-CN" sz="3600" dirty="0">
                <a:latin typeface="Calibri" panose="020F0502020204030204" pitchFamily="34" charset="0"/>
                <a:ea typeface="MS Gothic" panose="020B0609070205080204" pitchFamily="49" charset="-128"/>
              </a:rPr>
              <a:t>There are also many people like you and me on the Earth. The Earth  provides us with air, water and</a:t>
            </a:r>
            <a:r>
              <a:rPr lang="en-US" altLang="zh-CN" sz="3600" dirty="0">
                <a:solidFill>
                  <a:srgbClr val="00FFFF"/>
                </a:solidFill>
                <a:latin typeface="Calibri" panose="020F0502020204030204" pitchFamily="34" charset="0"/>
                <a:ea typeface="MS Gothic" panose="020B0609070205080204" pitchFamily="49" charset="-128"/>
              </a:rPr>
              <a:t> </a:t>
            </a:r>
            <a:r>
              <a:rPr lang="en-US" altLang="zh-CN" sz="3600" dirty="0">
                <a:latin typeface="Calibri" panose="020F0502020204030204" pitchFamily="34" charset="0"/>
                <a:ea typeface="MS Gothic" panose="020B0609070205080204" pitchFamily="49" charset="-128"/>
              </a:rPr>
              <a:t>food. It is our home. </a:t>
            </a:r>
            <a:endParaRPr lang="en-US" altLang="zh-CN" sz="3600" dirty="0"/>
          </a:p>
        </p:txBody>
      </p:sp>
      <p:sp>
        <p:nvSpPr>
          <p:cNvPr id="13316" name="矩形 15"/>
          <p:cNvSpPr>
            <a:spLocks noChangeArrowheads="1"/>
          </p:cNvSpPr>
          <p:nvPr/>
        </p:nvSpPr>
        <p:spPr bwMode="auto">
          <a:xfrm>
            <a:off x="2362200" y="1143000"/>
            <a:ext cx="52228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4800" b="1" dirty="0">
                <a:solidFill>
                  <a:srgbClr val="0D0D0D"/>
                </a:solidFill>
                <a:latin typeface="Calibri" panose="020F0502020204030204" pitchFamily="34" charset="0"/>
              </a:rPr>
              <a:t>People on the Earth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1270"/>
                                        </p:tgtEl>
                                        <p:attrNameLst>
                                          <p:attrName>style.visibility</p:attrName>
                                        </p:attrNameLst>
                                      </p:cBhvr>
                                      <p:to>
                                        <p:strVal val="visible"/>
                                      </p:to>
                                    </p:set>
                                    <p:anim calcmode="lin" valueType="num">
                                      <p:cBhvr>
                                        <p:cTn id="7" dur="500" fill="hold"/>
                                        <p:tgtEl>
                                          <p:spTgt spid="11270"/>
                                        </p:tgtEl>
                                        <p:attrNameLst>
                                          <p:attrName>ppt_w</p:attrName>
                                        </p:attrNameLst>
                                      </p:cBhvr>
                                      <p:tavLst>
                                        <p:tav tm="0">
                                          <p:val>
                                            <p:fltVal val="0"/>
                                          </p:val>
                                        </p:tav>
                                        <p:tav tm="100000">
                                          <p:val>
                                            <p:strVal val="#ppt_w"/>
                                          </p:val>
                                        </p:tav>
                                      </p:tavLst>
                                    </p:anim>
                                    <p:anim calcmode="lin" valueType="num">
                                      <p:cBhvr>
                                        <p:cTn id="8" dur="500" fill="hold"/>
                                        <p:tgtEl>
                                          <p:spTgt spid="11270"/>
                                        </p:tgtEl>
                                        <p:attrNameLst>
                                          <p:attrName>ppt_h</p:attrName>
                                        </p:attrNameLst>
                                      </p:cBhvr>
                                      <p:tavLst>
                                        <p:tav tm="0">
                                          <p:val>
                                            <p:fltVal val="0"/>
                                          </p:val>
                                        </p:tav>
                                        <p:tav tm="100000">
                                          <p:val>
                                            <p:strVal val="#ppt_h"/>
                                          </p:val>
                                        </p:tav>
                                      </p:tavLst>
                                    </p:anim>
                                    <p:anim calcmode="lin" valueType="num">
                                      <p:cBhvr>
                                        <p:cTn id="9" dur="500" fill="hold"/>
                                        <p:tgtEl>
                                          <p:spTgt spid="11270"/>
                                        </p:tgtEl>
                                        <p:attrNameLst>
                                          <p:attrName>style.rotation</p:attrName>
                                        </p:attrNameLst>
                                      </p:cBhvr>
                                      <p:tavLst>
                                        <p:tav tm="0">
                                          <p:val>
                                            <p:fltVal val="360"/>
                                          </p:val>
                                        </p:tav>
                                        <p:tav tm="100000">
                                          <p:val>
                                            <p:fltVal val="0"/>
                                          </p:val>
                                        </p:tav>
                                      </p:tavLst>
                                    </p:anim>
                                    <p:animEffect transition="in" filter="fade">
                                      <p:cBhvr>
                                        <p:cTn id="10" dur="500"/>
                                        <p:tgtEl>
                                          <p:spTgt spid="11270"/>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1272"/>
                                        </p:tgtEl>
                                        <p:attrNameLst>
                                          <p:attrName>style.visibility</p:attrName>
                                        </p:attrNameLst>
                                      </p:cBhvr>
                                      <p:to>
                                        <p:strVal val="visible"/>
                                      </p:to>
                                    </p:set>
                                    <p:anim calcmode="lin" valueType="num">
                                      <p:cBhvr>
                                        <p:cTn id="15" dur="500" fill="hold"/>
                                        <p:tgtEl>
                                          <p:spTgt spid="11272"/>
                                        </p:tgtEl>
                                        <p:attrNameLst>
                                          <p:attrName>ppt_w</p:attrName>
                                        </p:attrNameLst>
                                      </p:cBhvr>
                                      <p:tavLst>
                                        <p:tav tm="0">
                                          <p:val>
                                            <p:fltVal val="0"/>
                                          </p:val>
                                        </p:tav>
                                        <p:tav tm="100000">
                                          <p:val>
                                            <p:strVal val="#ppt_w"/>
                                          </p:val>
                                        </p:tav>
                                      </p:tavLst>
                                    </p:anim>
                                    <p:anim calcmode="lin" valueType="num">
                                      <p:cBhvr>
                                        <p:cTn id="16" dur="500" fill="hold"/>
                                        <p:tgtEl>
                                          <p:spTgt spid="11272"/>
                                        </p:tgtEl>
                                        <p:attrNameLst>
                                          <p:attrName>ppt_h</p:attrName>
                                        </p:attrNameLst>
                                      </p:cBhvr>
                                      <p:tavLst>
                                        <p:tav tm="0">
                                          <p:val>
                                            <p:fltVal val="0"/>
                                          </p:val>
                                        </p:tav>
                                        <p:tav tm="100000">
                                          <p:val>
                                            <p:strVal val="#ppt_h"/>
                                          </p:val>
                                        </p:tav>
                                      </p:tavLst>
                                    </p:anim>
                                    <p:animEffect transition="in" filter="fade">
                                      <p:cBhvr>
                                        <p:cTn id="17" dur="500"/>
                                        <p:tgtEl>
                                          <p:spTgt spid="1127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3316"/>
                                        </p:tgtEl>
                                        <p:attrNameLst>
                                          <p:attrName>style.visibility</p:attrName>
                                        </p:attrNameLst>
                                      </p:cBhvr>
                                      <p:to>
                                        <p:strVal val="visible"/>
                                      </p:to>
                                    </p:set>
                                    <p:animEffect transition="in" filter="fade">
                                      <p:cBhvr>
                                        <p:cTn id="22" dur="1000"/>
                                        <p:tgtEl>
                                          <p:spTgt spid="13316"/>
                                        </p:tgtEl>
                                      </p:cBhvr>
                                    </p:animEffect>
                                    <p:anim calcmode="lin" valueType="num">
                                      <p:cBhvr>
                                        <p:cTn id="23" dur="1000" fill="hold"/>
                                        <p:tgtEl>
                                          <p:spTgt spid="13316"/>
                                        </p:tgtEl>
                                        <p:attrNameLst>
                                          <p:attrName>ppt_x</p:attrName>
                                        </p:attrNameLst>
                                      </p:cBhvr>
                                      <p:tavLst>
                                        <p:tav tm="0">
                                          <p:val>
                                            <p:strVal val="#ppt_x"/>
                                          </p:val>
                                        </p:tav>
                                        <p:tav tm="100000">
                                          <p:val>
                                            <p:strVal val="#ppt_x"/>
                                          </p:val>
                                        </p:tav>
                                      </p:tavLst>
                                    </p:anim>
                                    <p:anim calcmode="lin" valueType="num">
                                      <p:cBhvr>
                                        <p:cTn id="24" dur="1000" fill="hold"/>
                                        <p:tgtEl>
                                          <p:spTgt spid="133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2" grpId="0" animBg="1"/>
      <p:bldP spid="133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3"/>
          <p:cNvPicPr>
            <a:picLocks noChangeAspect="1" noChangeArrowheads="1"/>
          </p:cNvPicPr>
          <p:nvPr/>
        </p:nvPicPr>
        <p:blipFill>
          <a:blip r:embed="rId3"/>
          <a:srcRect/>
          <a:stretch>
            <a:fillRect/>
          </a:stretch>
        </p:blipFill>
        <p:spPr bwMode="auto">
          <a:xfrm>
            <a:off x="5638800" y="228600"/>
            <a:ext cx="3240088" cy="286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4" name="矩形 6"/>
          <p:cNvSpPr>
            <a:spLocks noChangeArrowheads="1"/>
          </p:cNvSpPr>
          <p:nvPr/>
        </p:nvSpPr>
        <p:spPr bwMode="auto">
          <a:xfrm>
            <a:off x="609600" y="2971800"/>
            <a:ext cx="7924800" cy="3416300"/>
          </a:xfrm>
          <a:prstGeom prst="rect">
            <a:avLst/>
          </a:prstGeom>
          <a:solidFill>
            <a:srgbClr val="B7DEE8"/>
          </a:solidFill>
          <a:ln>
            <a:noFill/>
          </a:ln>
          <a:effectLst>
            <a:outerShdw dist="38100" algn="ctr" rotWithShape="0">
              <a:srgbClr val="000000">
                <a:alpha val="37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3527425" algn="l"/>
              </a:tabLst>
            </a:pPr>
            <a:r>
              <a:rPr lang="en-US" altLang="zh-CN" sz="3600" dirty="0">
                <a:latin typeface="Calibri" panose="020F0502020204030204" pitchFamily="34" charset="0"/>
                <a:ea typeface="MS Gothic" panose="020B0609070205080204" pitchFamily="49" charset="-128"/>
              </a:rPr>
              <a:t>There are many different plants. Some are large. Some are small. All plants need light and water. There are different animals on the Earth too. Some live on the land. Some fly in the sky. Some live under the water. </a:t>
            </a:r>
          </a:p>
        </p:txBody>
      </p:sp>
      <p:sp>
        <p:nvSpPr>
          <p:cNvPr id="12292" name="矩形 15"/>
          <p:cNvSpPr>
            <a:spLocks noChangeArrowheads="1"/>
          </p:cNvSpPr>
          <p:nvPr/>
        </p:nvSpPr>
        <p:spPr bwMode="auto">
          <a:xfrm>
            <a:off x="762000" y="1676400"/>
            <a:ext cx="49799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4800" b="1" dirty="0">
                <a:solidFill>
                  <a:srgbClr val="0D0D0D"/>
                </a:solidFill>
                <a:latin typeface="Calibri" panose="020F0502020204030204" pitchFamily="34" charset="0"/>
              </a:rPr>
              <a:t>Plants and animals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1268"/>
                                        </p:tgtEl>
                                        <p:attrNameLst>
                                          <p:attrName>style.visibility</p:attrName>
                                        </p:attrNameLst>
                                      </p:cBhvr>
                                      <p:to>
                                        <p:strVal val="visible"/>
                                      </p:to>
                                    </p:set>
                                    <p:anim calcmode="lin" valueType="num">
                                      <p:cBhvr>
                                        <p:cTn id="7" dur="500" fill="hold"/>
                                        <p:tgtEl>
                                          <p:spTgt spid="11268"/>
                                        </p:tgtEl>
                                        <p:attrNameLst>
                                          <p:attrName>ppt_w</p:attrName>
                                        </p:attrNameLst>
                                      </p:cBhvr>
                                      <p:tavLst>
                                        <p:tav tm="0">
                                          <p:val>
                                            <p:fltVal val="0"/>
                                          </p:val>
                                        </p:tav>
                                        <p:tav tm="100000">
                                          <p:val>
                                            <p:strVal val="#ppt_w"/>
                                          </p:val>
                                        </p:tav>
                                      </p:tavLst>
                                    </p:anim>
                                    <p:anim calcmode="lin" valueType="num">
                                      <p:cBhvr>
                                        <p:cTn id="8" dur="500" fill="hold"/>
                                        <p:tgtEl>
                                          <p:spTgt spid="11268"/>
                                        </p:tgtEl>
                                        <p:attrNameLst>
                                          <p:attrName>ppt_h</p:attrName>
                                        </p:attrNameLst>
                                      </p:cBhvr>
                                      <p:tavLst>
                                        <p:tav tm="0">
                                          <p:val>
                                            <p:fltVal val="0"/>
                                          </p:val>
                                        </p:tav>
                                        <p:tav tm="100000">
                                          <p:val>
                                            <p:strVal val="#ppt_h"/>
                                          </p:val>
                                        </p:tav>
                                      </p:tavLst>
                                    </p:anim>
                                    <p:anim calcmode="lin" valueType="num">
                                      <p:cBhvr>
                                        <p:cTn id="9" dur="500" fill="hold"/>
                                        <p:tgtEl>
                                          <p:spTgt spid="11268"/>
                                        </p:tgtEl>
                                        <p:attrNameLst>
                                          <p:attrName>style.rotation</p:attrName>
                                        </p:attrNameLst>
                                      </p:cBhvr>
                                      <p:tavLst>
                                        <p:tav tm="0">
                                          <p:val>
                                            <p:fltVal val="360"/>
                                          </p:val>
                                        </p:tav>
                                        <p:tav tm="100000">
                                          <p:val>
                                            <p:fltVal val="0"/>
                                          </p:val>
                                        </p:tav>
                                      </p:tavLst>
                                    </p:anim>
                                    <p:animEffect transition="in" filter="fade">
                                      <p:cBhvr>
                                        <p:cTn id="10" dur="500"/>
                                        <p:tgtEl>
                                          <p:spTgt spid="11268"/>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1274"/>
                                        </p:tgtEl>
                                        <p:attrNameLst>
                                          <p:attrName>style.visibility</p:attrName>
                                        </p:attrNameLst>
                                      </p:cBhvr>
                                      <p:to>
                                        <p:strVal val="visible"/>
                                      </p:to>
                                    </p:set>
                                    <p:anim calcmode="lin" valueType="num">
                                      <p:cBhvr>
                                        <p:cTn id="15" dur="500" fill="hold"/>
                                        <p:tgtEl>
                                          <p:spTgt spid="11274"/>
                                        </p:tgtEl>
                                        <p:attrNameLst>
                                          <p:attrName>ppt_w</p:attrName>
                                        </p:attrNameLst>
                                      </p:cBhvr>
                                      <p:tavLst>
                                        <p:tav tm="0">
                                          <p:val>
                                            <p:fltVal val="0"/>
                                          </p:val>
                                        </p:tav>
                                        <p:tav tm="100000">
                                          <p:val>
                                            <p:strVal val="#ppt_w"/>
                                          </p:val>
                                        </p:tav>
                                      </p:tavLst>
                                    </p:anim>
                                    <p:anim calcmode="lin" valueType="num">
                                      <p:cBhvr>
                                        <p:cTn id="16" dur="500" fill="hold"/>
                                        <p:tgtEl>
                                          <p:spTgt spid="11274"/>
                                        </p:tgtEl>
                                        <p:attrNameLst>
                                          <p:attrName>ppt_h</p:attrName>
                                        </p:attrNameLst>
                                      </p:cBhvr>
                                      <p:tavLst>
                                        <p:tav tm="0">
                                          <p:val>
                                            <p:fltVal val="0"/>
                                          </p:val>
                                        </p:tav>
                                        <p:tav tm="100000">
                                          <p:val>
                                            <p:strVal val="#ppt_h"/>
                                          </p:val>
                                        </p:tav>
                                      </p:tavLst>
                                    </p:anim>
                                    <p:animEffect transition="in" filter="fade">
                                      <p:cBhvr>
                                        <p:cTn id="17" dur="500"/>
                                        <p:tgtEl>
                                          <p:spTgt spid="1127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2292"/>
                                        </p:tgtEl>
                                        <p:attrNameLst>
                                          <p:attrName>style.visibility</p:attrName>
                                        </p:attrNameLst>
                                      </p:cBhvr>
                                      <p:to>
                                        <p:strVal val="visible"/>
                                      </p:to>
                                    </p:set>
                                    <p:animEffect transition="in" filter="fade">
                                      <p:cBhvr>
                                        <p:cTn id="22" dur="1000"/>
                                        <p:tgtEl>
                                          <p:spTgt spid="12292"/>
                                        </p:tgtEl>
                                      </p:cBhvr>
                                    </p:animEffect>
                                    <p:anim calcmode="lin" valueType="num">
                                      <p:cBhvr>
                                        <p:cTn id="23" dur="1000" fill="hold"/>
                                        <p:tgtEl>
                                          <p:spTgt spid="12292"/>
                                        </p:tgtEl>
                                        <p:attrNameLst>
                                          <p:attrName>ppt_x</p:attrName>
                                        </p:attrNameLst>
                                      </p:cBhvr>
                                      <p:tavLst>
                                        <p:tav tm="0">
                                          <p:val>
                                            <p:strVal val="#ppt_x"/>
                                          </p:val>
                                        </p:tav>
                                        <p:tav tm="100000">
                                          <p:val>
                                            <p:strVal val="#ppt_x"/>
                                          </p:val>
                                        </p:tav>
                                      </p:tavLst>
                                    </p:anim>
                                    <p:anim calcmode="lin" valueType="num">
                                      <p:cBhvr>
                                        <p:cTn id="24" dur="1000" fill="hold"/>
                                        <p:tgtEl>
                                          <p:spTgt spid="122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4" grpId="0" animBg="1"/>
      <p:bldP spid="12292" grpId="0"/>
    </p:bldLst>
  </p:timing>
</p:sld>
</file>

<file path=ppt/theme/theme1.xml><?xml version="1.0" encoding="utf-8"?>
<a:theme xmlns:a="http://schemas.openxmlformats.org/drawingml/2006/main" name="WWW.2PPT.COM&#10;">
  <a:themeElements>
    <a:clrScheme name="Office 主题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主题">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Office 主题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主题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主题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主题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主题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主题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主题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主题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主题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主题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主题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主题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914</Words>
  <Application>Microsoft Office PowerPoint</Application>
  <PresentationFormat>全屏显示(4:3)</PresentationFormat>
  <Paragraphs>172</Paragraphs>
  <Slides>31</Slides>
  <Notes>30</Notes>
  <HiddenSlides>0</HiddenSlides>
  <MMClips>4</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31</vt:i4>
      </vt:variant>
    </vt:vector>
  </HeadingPairs>
  <TitlesOfParts>
    <vt:vector size="42" baseType="lpstr">
      <vt:lpstr>Arno Pro Smbd</vt:lpstr>
      <vt:lpstr>GCFrutiger</vt:lpstr>
      <vt:lpstr>MS Gothic</vt:lpstr>
      <vt:lpstr>华文新魏</vt:lpstr>
      <vt:lpstr>宋体</vt:lpstr>
      <vt:lpstr>微软雅黑</vt:lpstr>
      <vt:lpstr>Arial</vt:lpstr>
      <vt:lpstr>Calibri</vt:lpstr>
      <vt:lpstr>Jokerman</vt:lpstr>
      <vt:lpstr>Verdana</vt:lpstr>
      <vt:lpstr>WWW.2PPT.COM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2015-12-09T02:54:00Z</dcterms:created>
  <dcterms:modified xsi:type="dcterms:W3CDTF">2023-01-16T20:36:40Z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y fmtid="{D5CDD505-2E9C-101B-9397-08002B2CF9AE}" pid="3" name="KSOProductBuildVer">
    <vt:lpwstr>2052-11.1.0.11294</vt:lpwstr>
  </property>
  <property fmtid="{D5CDD505-2E9C-101B-9397-08002B2CF9AE}" pid="4" name="ICV">
    <vt:lpwstr>B2E9EF86503B464183CB24DD476DD733</vt:lpwstr>
  </property>
  <property fmtid="{A09F084E-AD41-489F-8076-AA5BE3082BCA}" pid="100">
    <vt:ui4>5</vt:ui4>
  </property>
  <property fmtid="{64440492-4C8B-11D1-8B70-080036B11A03}" pid="11">
    <vt:lpwstr>www.2ppt.com-爱PPT提供资源下载</vt:lpwstr>
  </property>
</Properties>
</file>