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4" r:id="rId12"/>
    <p:sldId id="265" r:id="rId13"/>
    <p:sldId id="266" r:id="rId14"/>
    <p:sldId id="271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CF0E-9826-459E-81AD-EC8B79C0C1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4AB8-7147-4817-830C-9FA5E8CE19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4AB8-7147-4817-830C-9FA5E8CE19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98EC-BBC5-48A9-A103-D83E9B1A0D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3FC1-8B9B-4E43-955C-C026A51914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F834-911A-4491-8F18-ABF6DD1ABD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CC1F-B35B-4459-9BD8-D5202E12E4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CE89-990A-4205-83E5-86AC5240CE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0995-4953-418F-A7F5-B011A816F6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83E5-9A9B-4A3C-8BDA-9C901A3288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C05A-6F2A-46BB-BDD5-F494BF5261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6BF9-40BC-4331-A3FB-5013C52536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3BDC-8AFF-49BB-A1EF-C974BFCFF2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828C-A00B-4D7C-878F-341971897B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F3F3BA-42C4-4B2E-83B9-D1155FC1243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771" y="19956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I'm going to Mount Taishan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3329640" y="843558"/>
            <a:ext cx="2484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/>
              <a:t>Unit 6 Travel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182035" y="415592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ain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0"/>
            <a:ext cx="2563812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hangha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3436144"/>
            <a:ext cx="3313112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" y="1687868"/>
            <a:ext cx="8964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Where are you going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I’m going to </a:t>
            </a:r>
          </a:p>
        </p:txBody>
      </p:sp>
      <p:pic>
        <p:nvPicPr>
          <p:cNvPr id="12293" name="图片 14" descr="QQ截图2017090911245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1685"/>
            <a:ext cx="342900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6" descr="QQ截图2017090911251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327798"/>
            <a:ext cx="3179763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17" descr="QQ截图20170909112527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4" y="3436144"/>
            <a:ext cx="270033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55651" y="411957"/>
            <a:ext cx="5184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3300"/>
                </a:solidFill>
              </a:rPr>
              <a:t>travel   </a:t>
            </a:r>
            <a:r>
              <a:rPr lang="zh-CN" altLang="en-US" sz="4800">
                <a:solidFill>
                  <a:srgbClr val="FF3300"/>
                </a:solidFill>
                <a:hlinkClick r:id="rId3" action="ppaction://hlinksldjump"/>
              </a:rPr>
              <a:t>旅行</a:t>
            </a:r>
            <a:endParaRPr lang="zh-CN" altLang="en-US" sz="4800">
              <a:solidFill>
                <a:srgbClr val="FF3300"/>
              </a:solidFill>
            </a:endParaRPr>
          </a:p>
        </p:txBody>
      </p:sp>
      <p:pic>
        <p:nvPicPr>
          <p:cNvPr id="13315" name="图片 6" descr="QQ截图2017090911271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4950" y="1357313"/>
            <a:ext cx="61341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84214" y="195263"/>
            <a:ext cx="68405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>
                <a:solidFill>
                  <a:srgbClr val="FF3300"/>
                </a:solidFill>
              </a:rPr>
              <a:t>July   </a:t>
            </a:r>
            <a:r>
              <a:rPr lang="zh-CN" altLang="en-US" sz="5400">
                <a:solidFill>
                  <a:srgbClr val="FF3300"/>
                </a:solidFill>
                <a:hlinkClick r:id="rId3" action="ppaction://hlinksldjump"/>
              </a:rPr>
              <a:t>七月</a:t>
            </a:r>
            <a:endParaRPr lang="zh-CN" altLang="en-US" sz="5400">
              <a:solidFill>
                <a:srgbClr val="FF3300"/>
              </a:solidFill>
            </a:endParaRPr>
          </a:p>
        </p:txBody>
      </p:sp>
      <p:pic>
        <p:nvPicPr>
          <p:cNvPr id="14339" name="图片 6" descr="QQ截图2017090911273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4739" y="1148954"/>
            <a:ext cx="6994525" cy="28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" y="195263"/>
            <a:ext cx="8532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/>
              <a:t>Summer    vacations </a:t>
            </a:r>
            <a:r>
              <a:rPr lang="zh-CN" altLang="en-US" sz="5400">
                <a:hlinkClick r:id="rId3" action="ppaction://hlinksldjump"/>
              </a:rPr>
              <a:t>暑假</a:t>
            </a:r>
            <a:endParaRPr lang="zh-CN" altLang="en-US" sz="5400"/>
          </a:p>
        </p:txBody>
      </p:sp>
      <p:pic>
        <p:nvPicPr>
          <p:cNvPr id="15363" name="图片 6" descr="QQ截图2017090911275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9489" y="1563638"/>
            <a:ext cx="7185025" cy="28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Homework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7694"/>
            <a:ext cx="8229600" cy="136815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1</a:t>
            </a:r>
            <a:r>
              <a:rPr lang="zh-CN" altLang="en-US" dirty="0" smtClean="0"/>
              <a:t>、读课文</a:t>
            </a:r>
            <a:r>
              <a:rPr lang="en-US" altLang="zh-CN" dirty="0" smtClean="0"/>
              <a:t>3</a:t>
            </a:r>
            <a:r>
              <a:rPr lang="zh-CN" altLang="en-US" dirty="0" smtClean="0"/>
              <a:t>遍。</a:t>
            </a:r>
          </a:p>
          <a:p>
            <a:pPr eaLnBrk="1" hangingPunct="1"/>
            <a:r>
              <a:rPr lang="en-US" altLang="zh-CN" dirty="0" smtClean="0"/>
              <a:t>2</a:t>
            </a:r>
            <a:r>
              <a:rPr lang="zh-CN" altLang="en-US" dirty="0" smtClean="0"/>
              <a:t>、完成一起作业。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560" y="99653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</a:rPr>
              <a:t>This is my holiday.</a:t>
            </a:r>
          </a:p>
        </p:txBody>
      </p:sp>
      <p:pic>
        <p:nvPicPr>
          <p:cNvPr id="3077" name="Picture 5" descr="ps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13235"/>
            <a:ext cx="8351838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sb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13235"/>
            <a:ext cx="8351838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psb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6" y="1113235"/>
            <a:ext cx="8424863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sb (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6" y="1113235"/>
            <a:ext cx="8353425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sb (8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6" y="1113235"/>
            <a:ext cx="8424863" cy="37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psb (7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6" y="1059657"/>
            <a:ext cx="8424863" cy="37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84213" y="303610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</a:rPr>
              <a:t>我们来看看李明他们是怎样计划他们的</a:t>
            </a:r>
            <a:r>
              <a:rPr lang="zh-CN" altLang="en-US" sz="2400" dirty="0">
                <a:solidFill>
                  <a:srgbClr val="0000FF"/>
                </a:solidFill>
                <a:hlinkClick r:id="rId3" action="ppaction://hlinksldjump"/>
              </a:rPr>
              <a:t>暑假</a:t>
            </a:r>
            <a:r>
              <a:rPr lang="zh-CN" altLang="en-US" sz="2400" dirty="0">
                <a:solidFill>
                  <a:srgbClr val="0000FF"/>
                </a:solidFill>
                <a:hlinkClick r:id="rId4" action="ppaction://hlinksldjump"/>
              </a:rPr>
              <a:t>旅行</a:t>
            </a:r>
            <a:r>
              <a:rPr lang="zh-CN" altLang="en-US" sz="2400" dirty="0">
                <a:solidFill>
                  <a:srgbClr val="0000FF"/>
                </a:solidFill>
              </a:rPr>
              <a:t>的？</a:t>
            </a:r>
          </a:p>
        </p:txBody>
      </p:sp>
      <p:pic>
        <p:nvPicPr>
          <p:cNvPr id="4099" name="Picture 6" descr="QQ图片201405121553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44153"/>
            <a:ext cx="9144000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QQ截图20140512155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188"/>
            <a:ext cx="8496300" cy="45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859338" y="519113"/>
            <a:ext cx="3168650" cy="1026319"/>
          </a:xfrm>
          <a:prstGeom prst="wedgeRectCallout">
            <a:avLst>
              <a:gd name="adj1" fmla="val -3708"/>
              <a:gd name="adj2" fmla="val 9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FF3300"/>
                </a:solidFill>
              </a:rPr>
              <a:t>I’m going to Dalian .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5003800" y="3381375"/>
            <a:ext cx="4140200" cy="1512094"/>
          </a:xfrm>
          <a:prstGeom prst="wedgeRectCallout">
            <a:avLst>
              <a:gd name="adj1" fmla="val -32324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dirty="0"/>
              <a:t>I’m going back to Canada</a:t>
            </a:r>
          </a:p>
          <a:p>
            <a:pPr algn="ctr"/>
            <a:r>
              <a:rPr lang="en-US" altLang="zh-CN" sz="3200" dirty="0"/>
              <a:t> in </a:t>
            </a:r>
            <a:r>
              <a:rPr lang="en-US" altLang="zh-CN" sz="3200" dirty="0">
                <a:solidFill>
                  <a:srgbClr val="FF3300"/>
                </a:solidFill>
                <a:hlinkClick r:id="rId4" action="ppaction://hlinksldjump"/>
              </a:rPr>
              <a:t>July</a:t>
            </a:r>
            <a:r>
              <a:rPr lang="en-US" altLang="zh-CN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9657"/>
            <a:ext cx="9144000" cy="40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4" y="195263"/>
            <a:ext cx="755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Shaolin </a:t>
            </a:r>
            <a:r>
              <a:rPr lang="en-US" altLang="zh-CN" sz="4800">
                <a:solidFill>
                  <a:srgbClr val="FF3300"/>
                </a:solidFill>
                <a:hlinkClick r:id="rId4" action="ppaction://hlinksldjump"/>
              </a:rPr>
              <a:t>Temple</a:t>
            </a:r>
            <a:endParaRPr lang="en-US" altLang="zh-CN" sz="4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gongf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5160"/>
            <a:ext cx="9144000" cy="37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31914" y="303610"/>
            <a:ext cx="6408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/>
              <a:t>Kung Fu </a:t>
            </a:r>
            <a:r>
              <a:rPr lang="zh-CN" altLang="en-US" sz="6000"/>
              <a:t>功夫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9388" y="141685"/>
            <a:ext cx="8964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Where are you going this summer?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dirty="0"/>
              <a:t>这个夏天你要去哪里？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2733675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I’m going to</a:t>
            </a:r>
          </a:p>
        </p:txBody>
      </p:sp>
      <p:pic>
        <p:nvPicPr>
          <p:cNvPr id="9222" name="Picture 6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1969" y="1541367"/>
            <a:ext cx="5322888" cy="3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ali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2332" y="1594946"/>
            <a:ext cx="4608512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20894" y="1648524"/>
            <a:ext cx="4889500" cy="343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shail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232" y="1648524"/>
            <a:ext cx="42672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1203598"/>
            <a:ext cx="73453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</a:rPr>
              <a:t>你学会了吗？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</a:rPr>
              <a:t>同位之间练习，在下面的地图上找一个你喜欢的地方回答。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全屏显示(16:9)</PresentationFormat>
  <Paragraphs>37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2014-05-12T07:42:00Z</dcterms:created>
  <dcterms:modified xsi:type="dcterms:W3CDTF">2023-01-16T20:37:11Z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1001A85949414747825E1467D07F38D3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