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1" r:id="rId3"/>
    <p:sldId id="272" r:id="rId4"/>
    <p:sldId id="269" r:id="rId5"/>
    <p:sldId id="256" r:id="rId6"/>
    <p:sldId id="259" r:id="rId7"/>
    <p:sldId id="258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70" r:id="rId16"/>
    <p:sldId id="267" r:id="rId17"/>
    <p:sldId id="26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33CC33"/>
    <a:srgbClr val="990099"/>
    <a:srgbClr val="0099CC"/>
    <a:srgbClr val="339933"/>
    <a:srgbClr val="99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6C67F-3D52-4EFB-AFF1-39F4729EB6B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903AF-EAC7-46F3-B7EA-F5217E1DE1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903AF-EAC7-46F3-B7EA-F5217E1DE11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3B3FD-0036-4798-8EF2-12EE33E796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57C06-C1B3-4606-85B5-D28139B574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E1A5-242E-4D71-AC7A-6A354EBB73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D8959-0F5B-426A-91D5-F3F0EBFDBC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9B0E8-C888-4448-8594-06BC63189E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9B607-2FC9-406F-BB2F-85CDBEBF7B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32B89-BDF9-4A0A-A119-418CB3FA73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19DF0-6FAB-475F-8EEC-69794BA450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5AB97-DA64-4492-B5F2-22933916EA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47A1C-853C-49AC-9EE3-E1C484C176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0E158-B9A7-4DDF-BFCC-C4779414C2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565DE63-DC9B-4547-AA50-71217A573C2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838200" y="3048000"/>
            <a:ext cx="7696200" cy="1905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23622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kern="1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汉仪综艺体简" pitchFamily="49" charset="-122"/>
                <a:ea typeface="汉仪综艺体简" pitchFamily="49" charset="-122"/>
              </a:rPr>
              <a:t>Going to school</a:t>
            </a:r>
            <a:endParaRPr lang="zh-CN" altLang="en-US" sz="60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汉仪综艺体简" pitchFamily="49" charset="-122"/>
              <a:ea typeface="汉仪综艺体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990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kern="10" dirty="0" smtClean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Unit 2</a:t>
            </a:r>
            <a:endParaRPr lang="zh-CN" altLang="en-US" sz="40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3852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92BEEA6A0152146D4CFB8D341B0E10F4"/>
          <p:cNvPicPr>
            <a:picLocks noChangeAspect="1" noChangeArrowheads="1"/>
          </p:cNvPicPr>
          <p:nvPr/>
        </p:nvPicPr>
        <p:blipFill>
          <a:blip r:embed="rId2" cstate="email">
            <a:lum bright="18000" contrast="24000"/>
          </a:blip>
          <a:srcRect/>
          <a:stretch>
            <a:fillRect/>
          </a:stretch>
        </p:blipFill>
        <p:spPr bwMode="auto">
          <a:xfrm>
            <a:off x="1219200" y="0"/>
            <a:ext cx="4495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3581400"/>
            <a:ext cx="8915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/>
              <a:t>There is an underground station near Ms Guo’s home. Ms Guo walk</a:t>
            </a:r>
            <a:r>
              <a:rPr lang="en-US" altLang="zh-CN" sz="4000">
                <a:solidFill>
                  <a:srgbClr val="FF0000"/>
                </a:solidFill>
              </a:rPr>
              <a:t>s</a:t>
            </a:r>
            <a:r>
              <a:rPr lang="en-US" altLang="zh-CN" sz="4000"/>
              <a:t> to the station and take</a:t>
            </a:r>
            <a:r>
              <a:rPr lang="en-US" altLang="zh-CN" sz="4000">
                <a:solidFill>
                  <a:srgbClr val="FF0000"/>
                </a:solidFill>
              </a:rPr>
              <a:t>s</a:t>
            </a:r>
            <a:r>
              <a:rPr lang="en-US" altLang="zh-CN" sz="4000"/>
              <a:t> the train.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209800" y="3810000"/>
            <a:ext cx="762000" cy="762000"/>
          </a:xfrm>
          <a:prstGeom prst="ellipse">
            <a:avLst/>
          </a:prstGeom>
          <a:noFill/>
          <a:ln w="57150" cmpd="thinThick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590800" y="2590800"/>
            <a:ext cx="3363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/>
              <a:t>under+ground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168900" y="2057400"/>
            <a:ext cx="3975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 i="1">
                <a:solidFill>
                  <a:srgbClr val="3333FF"/>
                </a:solidFill>
              </a:rPr>
              <a:t>[</a:t>
            </a:r>
            <a:r>
              <a:rPr lang="en-US" altLang="zh-CN" sz="4400" b="1" i="1">
                <a:solidFill>
                  <a:srgbClr val="990099"/>
                </a:solidFill>
              </a:rPr>
              <a:t>ʌ</a:t>
            </a:r>
            <a:r>
              <a:rPr lang="en-US" altLang="zh-CN" sz="4400" b="1" i="1">
                <a:solidFill>
                  <a:srgbClr val="3333FF"/>
                </a:solidFill>
              </a:rPr>
              <a:t>n</a:t>
            </a:r>
            <a:r>
              <a:rPr lang="en-US" altLang="zh-CN" sz="4400" b="1" i="1">
                <a:solidFill>
                  <a:srgbClr val="9900CC"/>
                </a:solidFill>
              </a:rPr>
              <a:t>də</a:t>
            </a:r>
            <a:r>
              <a:rPr lang="en-US" altLang="zh-CN" sz="4400" b="1" i="1">
                <a:solidFill>
                  <a:srgbClr val="3333FF"/>
                </a:solidFill>
              </a:rPr>
              <a:t>r</a:t>
            </a:r>
            <a:r>
              <a:rPr lang="en-US" altLang="zh-CN" sz="4400" b="1" i="1">
                <a:solidFill>
                  <a:srgbClr val="996633"/>
                </a:solidFill>
              </a:rPr>
              <a:t>g</a:t>
            </a:r>
            <a:r>
              <a:rPr lang="en-US" altLang="zh-CN" sz="4400" b="1" i="1">
                <a:solidFill>
                  <a:srgbClr val="339933"/>
                </a:solidFill>
              </a:rPr>
              <a:t>raʊ</a:t>
            </a:r>
            <a:r>
              <a:rPr lang="en-US" altLang="zh-CN" sz="4400" b="1" i="1">
                <a:solidFill>
                  <a:schemeClr val="hlink"/>
                </a:solidFill>
              </a:rPr>
              <a:t>n</a:t>
            </a:r>
            <a:r>
              <a:rPr lang="en-US" altLang="zh-CN" sz="4400" b="1" i="1">
                <a:solidFill>
                  <a:srgbClr val="3333FF"/>
                </a:solidFill>
              </a:rPr>
              <a:t>d]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715000" y="4267200"/>
            <a:ext cx="2357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3333FF"/>
                </a:solidFill>
              </a:rPr>
              <a:t>[s</a:t>
            </a:r>
            <a:r>
              <a:rPr lang="en-US" altLang="zh-CN" sz="4000">
                <a:solidFill>
                  <a:srgbClr val="9900CC"/>
                </a:solidFill>
              </a:rPr>
              <a:t>t</a:t>
            </a:r>
            <a:r>
              <a:rPr lang="en-US" altLang="zh-CN" sz="4400">
                <a:solidFill>
                  <a:srgbClr val="9900CC"/>
                </a:solidFill>
              </a:rPr>
              <a:t>eɪ</a:t>
            </a:r>
            <a:r>
              <a:rPr lang="en-US" altLang="zh-CN" sz="4000">
                <a:solidFill>
                  <a:srgbClr val="339933"/>
                </a:solidFill>
              </a:rPr>
              <a:t>ʃə</a:t>
            </a:r>
            <a:r>
              <a:rPr lang="en-US" altLang="zh-CN" sz="4000">
                <a:solidFill>
                  <a:srgbClr val="3333FF"/>
                </a:solidFill>
              </a:rPr>
              <a:t>n] 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57200" y="4419600"/>
            <a:ext cx="1676400" cy="0"/>
          </a:xfrm>
          <a:prstGeom prst="line">
            <a:avLst/>
          </a:prstGeom>
          <a:noFill/>
          <a:ln w="57150">
            <a:solidFill>
              <a:srgbClr val="0099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057400" y="4572000"/>
            <a:ext cx="838200" cy="914400"/>
          </a:xfrm>
          <a:prstGeom prst="moon">
            <a:avLst>
              <a:gd name="adj" fmla="val 50000"/>
            </a:avLst>
          </a:prstGeom>
          <a:noFill/>
          <a:ln w="57150" cmpd="thickThin">
            <a:solidFill>
              <a:srgbClr val="99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867400" y="6216650"/>
            <a:ext cx="170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</a:rPr>
              <a:t>[</a:t>
            </a:r>
            <a:r>
              <a:rPr lang="en-US" altLang="zh-CN" sz="3600" b="1">
                <a:solidFill>
                  <a:srgbClr val="FF0000"/>
                </a:solidFill>
              </a:rPr>
              <a:t>tr</a:t>
            </a:r>
            <a:r>
              <a:rPr lang="en-US" altLang="zh-CN" sz="3600" b="1">
                <a:solidFill>
                  <a:srgbClr val="3333FF"/>
                </a:solidFill>
              </a:rPr>
              <a:t>eɪn] 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715000" y="914400"/>
            <a:ext cx="2514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800"/>
              <a:t>subway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/>
      <p:bldP spid="10248" grpId="0"/>
      <p:bldP spid="10249" grpId="0"/>
      <p:bldP spid="10250" grpId="0" animBg="1"/>
      <p:bldP spid="10251" grpId="0" animBg="1"/>
      <p:bldP spid="10252" grpId="0"/>
      <p:bldP spid="102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1239774804DD598679D1BB651DDD1958"/>
          <p:cNvPicPr>
            <a:picLocks noChangeAspect="1" noChangeArrowheads="1"/>
          </p:cNvPicPr>
          <p:nvPr/>
        </p:nvPicPr>
        <p:blipFill>
          <a:blip r:embed="rId2" cstate="email">
            <a:lum bright="12000" contrast="30000"/>
          </a:blip>
          <a:srcRect/>
          <a:stretch>
            <a:fillRect/>
          </a:stretch>
        </p:blipFill>
        <p:spPr bwMode="auto">
          <a:xfrm>
            <a:off x="1447800" y="0"/>
            <a:ext cx="5867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3733800"/>
            <a:ext cx="6705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800"/>
              <a:t>She gets off the train </a:t>
            </a:r>
          </a:p>
          <a:p>
            <a:endParaRPr lang="en-US" altLang="zh-CN" sz="4800"/>
          </a:p>
          <a:p>
            <a:r>
              <a:rPr lang="en-US" altLang="zh-CN" sz="4800"/>
              <a:t>at Park Street Station.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438400" y="4572000"/>
            <a:ext cx="1981200" cy="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838200" y="5257800"/>
            <a:ext cx="1066800" cy="762000"/>
          </a:xfrm>
          <a:prstGeom prst="ellipse">
            <a:avLst/>
          </a:prstGeom>
          <a:noFill/>
          <a:ln w="76200" cmpd="tri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A0AF0F8C2F8EB5BA0206272F55231363"/>
          <p:cNvPicPr>
            <a:picLocks noChangeAspect="1" noChangeArrowheads="1"/>
          </p:cNvPicPr>
          <p:nvPr/>
        </p:nvPicPr>
        <p:blipFill>
          <a:blip r:embed="rId2" cstate="email">
            <a:lum bright="24000" contrast="42000"/>
          </a:blip>
          <a:srcRect/>
          <a:stretch>
            <a:fillRect/>
          </a:stretch>
        </p:blipFill>
        <p:spPr bwMode="auto">
          <a:xfrm>
            <a:off x="990600" y="0"/>
            <a:ext cx="6700838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2DDF2AD884C995D2BF2B03564DE88BC6"/>
          <p:cNvPicPr>
            <a:picLocks noChangeAspect="1" noChangeArrowheads="1"/>
          </p:cNvPicPr>
          <p:nvPr/>
        </p:nvPicPr>
        <p:blipFill>
          <a:blip r:embed="rId2" cstate="email">
            <a:lum bright="6000" contrast="30000"/>
          </a:blip>
          <a:srcRect/>
          <a:stretch>
            <a:fillRect/>
          </a:stretch>
        </p:blipFill>
        <p:spPr bwMode="auto">
          <a:xfrm>
            <a:off x="762000" y="-22225"/>
            <a:ext cx="7467600" cy="688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0" y="4191000"/>
            <a:ext cx="1430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</a:rPr>
              <a:t>[hɑ:f] 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505200" y="4648200"/>
            <a:ext cx="685800" cy="838200"/>
          </a:xfrm>
          <a:prstGeom prst="ellipse">
            <a:avLst/>
          </a:prstGeom>
          <a:noFill/>
          <a:ln w="57150" cmpd="thickThin">
            <a:solidFill>
              <a:srgbClr val="99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14800" y="4217988"/>
            <a:ext cx="191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</a:rPr>
              <a:t>[ aʊə(r)] 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943600" y="5943600"/>
            <a:ext cx="1981200" cy="76200"/>
          </a:xfrm>
          <a:prstGeom prst="line">
            <a:avLst/>
          </a:prstGeom>
          <a:noFill/>
          <a:ln w="57150" cmpd="thinThick">
            <a:solidFill>
              <a:srgbClr val="0099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 animBg="1"/>
      <p:bldP spid="14342" grpId="0"/>
      <p:bldP spid="143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244AD2040C55454761A9A3EA492497B"/>
          <p:cNvPicPr>
            <a:picLocks noChangeAspect="1" noChangeArrowheads="1"/>
          </p:cNvPicPr>
          <p:nvPr/>
        </p:nvPicPr>
        <p:blipFill>
          <a:blip r:embed="rId2" cstate="email">
            <a:lum bright="30000" contrast="5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Spring street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562600" y="5334000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underground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90600" y="6019800"/>
            <a:ext cx="473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Happy Primary School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419600" y="2438400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park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5B2FFC3E6436E0B51A2A0CE642A0E9C2"/>
          <p:cNvPicPr>
            <a:picLocks noChangeAspect="1" noChangeArrowheads="1"/>
          </p:cNvPicPr>
          <p:nvPr/>
        </p:nvPicPr>
        <p:blipFill>
          <a:blip r:embed="rId2" cstate="email">
            <a:lum bright="12000" contrast="3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2098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Think and write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1460500"/>
            <a:ext cx="885825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4000" dirty="0"/>
              <a:t>My father goes to work__________.</a:t>
            </a:r>
          </a:p>
          <a:p>
            <a:pPr>
              <a:lnSpc>
                <a:spcPct val="180000"/>
              </a:lnSpc>
            </a:pPr>
            <a:r>
              <a:rPr lang="en-US" altLang="zh-CN" sz="4000" dirty="0"/>
              <a:t>My mother goes to work___________.</a:t>
            </a:r>
          </a:p>
          <a:p>
            <a:pPr>
              <a:lnSpc>
                <a:spcPct val="180000"/>
              </a:lnSpc>
            </a:pPr>
            <a:r>
              <a:rPr lang="en-US" altLang="zh-CN" sz="4000" dirty="0"/>
              <a:t>_________go</a:t>
            </a:r>
            <a:r>
              <a:rPr lang="en-US" altLang="zh-CN" sz="4000" dirty="0">
                <a:solidFill>
                  <a:srgbClr val="FF0000"/>
                </a:solidFill>
              </a:rPr>
              <a:t>(</a:t>
            </a:r>
            <a:r>
              <a:rPr lang="en-US" altLang="zh-CN" sz="4000" dirty="0" err="1">
                <a:solidFill>
                  <a:srgbClr val="FF0000"/>
                </a:solidFill>
              </a:rPr>
              <a:t>es</a:t>
            </a:r>
            <a:r>
              <a:rPr lang="en-US" altLang="zh-CN" sz="4000" dirty="0">
                <a:solidFill>
                  <a:srgbClr val="FF0000"/>
                </a:solidFill>
              </a:rPr>
              <a:t>)</a:t>
            </a:r>
            <a:r>
              <a:rPr lang="en-US" altLang="zh-CN" sz="4000" dirty="0"/>
              <a:t> to_____________.</a:t>
            </a:r>
          </a:p>
          <a:p>
            <a:pPr>
              <a:lnSpc>
                <a:spcPct val="180000"/>
              </a:lnSpc>
            </a:pPr>
            <a:r>
              <a:rPr lang="en-US" altLang="zh-CN" sz="4000" dirty="0"/>
              <a:t>I go to school ____________.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657600" y="5111750"/>
            <a:ext cx="325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3333FF"/>
                </a:solidFill>
              </a:rPr>
              <a:t>by school bus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4038600"/>
            <a:ext cx="2217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3333FF"/>
                </a:solidFill>
              </a:rPr>
              <a:t>My sister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165725" y="4032250"/>
            <a:ext cx="3348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3333FF"/>
                </a:solidFill>
              </a:rPr>
              <a:t>school on foot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172200" y="2998788"/>
            <a:ext cx="179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3333FF"/>
                </a:solidFill>
              </a:rPr>
              <a:t>by bike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019800" y="1855788"/>
            <a:ext cx="1568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3333FF"/>
                </a:solidFill>
              </a:rPr>
              <a:t>by 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393" grpId="0"/>
      <p:bldP spid="163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1090613"/>
            <a:ext cx="8769350" cy="576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5000"/>
              </a:lnSpc>
            </a:pPr>
            <a:r>
              <a:rPr lang="en-US" altLang="zh-CN" sz="4800" b="1" dirty="0"/>
              <a:t>Listen, little wa</a:t>
            </a:r>
            <a:r>
              <a:rPr lang="en-US" altLang="zh-CN" sz="4800" b="1" dirty="0">
                <a:solidFill>
                  <a:srgbClr val="FF0000"/>
                </a:solidFill>
              </a:rPr>
              <a:t>sp</a:t>
            </a:r>
            <a:r>
              <a:rPr lang="en-US" altLang="zh-CN" sz="4800" b="1" dirty="0"/>
              <a:t>!</a:t>
            </a:r>
          </a:p>
          <a:p>
            <a:pPr>
              <a:lnSpc>
                <a:spcPct val="155000"/>
              </a:lnSpc>
            </a:pPr>
            <a:r>
              <a:rPr lang="en-US" altLang="zh-CN" sz="4800" b="1" dirty="0"/>
              <a:t>This is my cri</a:t>
            </a:r>
            <a:r>
              <a:rPr lang="en-US" altLang="zh-CN" sz="4800" b="1" dirty="0">
                <a:solidFill>
                  <a:srgbClr val="FF0000"/>
                </a:solidFill>
              </a:rPr>
              <a:t>sp</a:t>
            </a:r>
            <a:r>
              <a:rPr lang="en-US" altLang="zh-CN" sz="4800" b="1" dirty="0"/>
              <a:t>.</a:t>
            </a:r>
          </a:p>
          <a:p>
            <a:pPr>
              <a:lnSpc>
                <a:spcPct val="155000"/>
              </a:lnSpc>
            </a:pPr>
            <a:r>
              <a:rPr lang="en-US" altLang="zh-CN" sz="4800" b="1" dirty="0"/>
              <a:t>Please go away.</a:t>
            </a:r>
          </a:p>
          <a:p>
            <a:pPr>
              <a:lnSpc>
                <a:spcPct val="155000"/>
              </a:lnSpc>
            </a:pPr>
            <a:r>
              <a:rPr lang="en-US" altLang="zh-CN" sz="4800" b="1" dirty="0"/>
              <a:t>It’s not a good day for a wa</a:t>
            </a:r>
            <a:r>
              <a:rPr lang="en-US" altLang="zh-CN" sz="4800" b="1" dirty="0">
                <a:solidFill>
                  <a:srgbClr val="FF0000"/>
                </a:solidFill>
              </a:rPr>
              <a:t>sp</a:t>
            </a:r>
          </a:p>
          <a:p>
            <a:pPr>
              <a:lnSpc>
                <a:spcPct val="155000"/>
              </a:lnSpc>
            </a:pPr>
            <a:r>
              <a:rPr lang="en-US" altLang="zh-CN" sz="4800" b="1" dirty="0"/>
              <a:t>To play on my cri</a:t>
            </a:r>
            <a:r>
              <a:rPr lang="en-US" altLang="zh-CN" sz="4800" b="1" dirty="0">
                <a:solidFill>
                  <a:srgbClr val="FF0000"/>
                </a:solidFill>
              </a:rPr>
              <a:t>sp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752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Sounds</a:t>
            </a:r>
            <a:endParaRPr lang="zh-CN" altLang="en-US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1538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3333FF"/>
                </a:solidFill>
              </a:rPr>
              <a:t>[lɪ</a:t>
            </a:r>
            <a:r>
              <a:rPr lang="en-US" altLang="zh-CN" sz="3200" b="1" i="1">
                <a:solidFill>
                  <a:srgbClr val="9900CC"/>
                </a:solidFill>
              </a:rPr>
              <a:t>sə</a:t>
            </a:r>
            <a:r>
              <a:rPr lang="en-US" altLang="zh-CN" sz="3200" b="1" i="1">
                <a:solidFill>
                  <a:srgbClr val="3333FF"/>
                </a:solidFill>
              </a:rPr>
              <a:t>n]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257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9900CC"/>
                </a:solidFill>
              </a:rPr>
              <a:t>[wɑ:sp]</a:t>
            </a:r>
            <a:r>
              <a:rPr lang="zh-CN" altLang="en-US" sz="3200" i="1">
                <a:solidFill>
                  <a:srgbClr val="9900CC"/>
                </a:solidFill>
              </a:rPr>
              <a:t>黄蜂 </a:t>
            </a:r>
            <a:r>
              <a:rPr lang="zh-CN" altLang="en-US" b="1" i="1">
                <a:solidFill>
                  <a:srgbClr val="9900CC"/>
                </a:solidFill>
              </a:rPr>
              <a:t>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962400" y="3227388"/>
            <a:ext cx="284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i="1">
                <a:solidFill>
                  <a:srgbClr val="3333FF"/>
                </a:solidFill>
              </a:rPr>
              <a:t> </a:t>
            </a:r>
            <a:r>
              <a:rPr lang="en-US" altLang="zh-CN" sz="3600" b="1" i="1">
                <a:solidFill>
                  <a:srgbClr val="3333FF"/>
                </a:solidFill>
              </a:rPr>
              <a:t>[k</a:t>
            </a:r>
            <a:r>
              <a:rPr lang="en-US" altLang="zh-CN" sz="3600" b="1" i="1">
                <a:solidFill>
                  <a:srgbClr val="9900CC"/>
                </a:solidFill>
              </a:rPr>
              <a:t>rɪ</a:t>
            </a:r>
            <a:r>
              <a:rPr lang="en-US" altLang="zh-CN" sz="3600" b="1" i="1">
                <a:solidFill>
                  <a:srgbClr val="3333FF"/>
                </a:solidFill>
              </a:rPr>
              <a:t>sp]</a:t>
            </a:r>
            <a:r>
              <a:rPr lang="zh-CN" altLang="en-US" sz="3600" b="1" i="1">
                <a:solidFill>
                  <a:srgbClr val="3333FF"/>
                </a:solidFill>
              </a:rPr>
              <a:t>薯片</a:t>
            </a:r>
            <a:r>
              <a:rPr lang="zh-CN" altLang="en-US" sz="36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133600" y="304800"/>
            <a:ext cx="5791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6000"/>
              <a:t>Sp--- </a:t>
            </a:r>
            <a:r>
              <a:rPr lang="en-US" altLang="zh-CN" sz="6000" b="1" i="1">
                <a:solidFill>
                  <a:srgbClr val="9900CC"/>
                </a:solidFill>
              </a:rPr>
              <a:t>[sp]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905000"/>
            <a:ext cx="9140825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fontAlgn="ctr"/>
            <a:r>
              <a:rPr lang="en-US" altLang="zh-CN" sz="5400" b="1" dirty="0"/>
              <a:t>I can because I think I can.</a:t>
            </a:r>
          </a:p>
          <a:p>
            <a:pPr algn="r" fontAlgn="ctr"/>
            <a:r>
              <a:rPr lang="en-US" altLang="zh-CN" sz="5400" b="1" dirty="0"/>
              <a:t/>
            </a:r>
            <a:br>
              <a:rPr lang="en-US" altLang="zh-CN" sz="5400" b="1" dirty="0"/>
            </a:br>
            <a:r>
              <a:rPr lang="zh-CN" altLang="en-US" sz="5400" b="1" dirty="0"/>
              <a:t>　　我行，因为我相信我行！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2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1066800"/>
            <a:ext cx="46085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dirty="0"/>
              <a:t>[bi:]= </a:t>
            </a:r>
            <a:r>
              <a:rPr lang="en-US" altLang="zh-CN" sz="6600" dirty="0">
                <a:solidFill>
                  <a:srgbClr val="9900CC"/>
                </a:solidFill>
              </a:rPr>
              <a:t>[b]</a:t>
            </a:r>
            <a:r>
              <a:rPr lang="en-US" altLang="zh-CN" sz="6600" dirty="0"/>
              <a:t>+</a:t>
            </a:r>
            <a:r>
              <a:rPr lang="en-US" altLang="zh-CN" sz="6600" dirty="0">
                <a:solidFill>
                  <a:srgbClr val="9900CC"/>
                </a:solidFill>
              </a:rPr>
              <a:t> </a:t>
            </a:r>
            <a:r>
              <a:rPr lang="en-US" altLang="zh-CN" sz="6600" dirty="0">
                <a:solidFill>
                  <a:srgbClr val="FF0000"/>
                </a:solidFill>
              </a:rPr>
              <a:t>[i:]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81200" y="2819400"/>
            <a:ext cx="51720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dirty="0"/>
              <a:t>[</a:t>
            </a:r>
            <a:r>
              <a:rPr lang="en-US" altLang="zh-CN" sz="6600" dirty="0" err="1"/>
              <a:t>si</a:t>
            </a:r>
            <a:r>
              <a:rPr lang="en-US" altLang="zh-CN" sz="6600" dirty="0"/>
              <a:t>:]= </a:t>
            </a:r>
            <a:r>
              <a:rPr lang="en-US" altLang="zh-CN" sz="6600" dirty="0">
                <a:solidFill>
                  <a:srgbClr val="9900CC"/>
                </a:solidFill>
              </a:rPr>
              <a:t>[s]</a:t>
            </a:r>
            <a:r>
              <a:rPr lang="en-US" altLang="zh-CN" sz="6600" dirty="0"/>
              <a:t> + </a:t>
            </a:r>
            <a:r>
              <a:rPr lang="en-US" altLang="zh-CN" sz="6600" dirty="0">
                <a:solidFill>
                  <a:srgbClr val="FF0000"/>
                </a:solidFill>
              </a:rPr>
              <a:t>[i:]</a:t>
            </a:r>
            <a:r>
              <a:rPr lang="en-US" altLang="zh-CN" sz="6600" dirty="0"/>
              <a:t>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276600" y="4953000"/>
            <a:ext cx="50006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dirty="0"/>
              <a:t>[di</a:t>
            </a:r>
            <a:r>
              <a:rPr lang="en-US" altLang="zh-CN" sz="6600" dirty="0">
                <a:solidFill>
                  <a:srgbClr val="9900CC"/>
                </a:solidFill>
              </a:rPr>
              <a:t>:]= [d]</a:t>
            </a:r>
            <a:r>
              <a:rPr lang="en-US" altLang="zh-CN" sz="7200" dirty="0"/>
              <a:t>+</a:t>
            </a:r>
            <a:r>
              <a:rPr lang="en-US" altLang="zh-CN" sz="6600" baseline="-25000" dirty="0"/>
              <a:t> </a:t>
            </a:r>
            <a:r>
              <a:rPr lang="en-US" altLang="zh-CN" sz="6600" dirty="0">
                <a:solidFill>
                  <a:srgbClr val="FF0000"/>
                </a:solidFill>
              </a:rPr>
              <a:t>[i:]</a:t>
            </a:r>
            <a:r>
              <a:rPr lang="en-US" altLang="zh-CN" sz="6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mmexport1410094261680"/>
          <p:cNvPicPr>
            <a:picLocks noChangeAspect="1" noChangeArrowheads="1"/>
          </p:cNvPicPr>
          <p:nvPr/>
        </p:nvPicPr>
        <p:blipFill>
          <a:blip r:embed="rId3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81000"/>
            <a:ext cx="8610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65048" bIns="165048" anchor="ctr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4400" b="1"/>
              <a:t>       Ff          Gg         Hh</a:t>
            </a:r>
          </a:p>
          <a:p>
            <a:pPr>
              <a:lnSpc>
                <a:spcPct val="135000"/>
              </a:lnSpc>
            </a:pPr>
            <a:r>
              <a:rPr lang="en-US" altLang="zh-CN" sz="4400" b="1"/>
              <a:t>      [e</a:t>
            </a:r>
            <a:r>
              <a:rPr lang="en-US" altLang="zh-CN" sz="4400" b="1">
                <a:solidFill>
                  <a:srgbClr val="990099"/>
                </a:solidFill>
              </a:rPr>
              <a:t>f</a:t>
            </a:r>
            <a:r>
              <a:rPr lang="en-US" altLang="zh-CN" sz="4400" b="1"/>
              <a:t> ]       [</a:t>
            </a:r>
            <a:r>
              <a:rPr lang="en-US" altLang="zh-CN" sz="4400" b="1">
                <a:solidFill>
                  <a:srgbClr val="FF0000"/>
                </a:solidFill>
              </a:rPr>
              <a:t>dʒ</a:t>
            </a:r>
            <a:r>
              <a:rPr lang="en-US" altLang="zh-CN" sz="4400" b="1"/>
              <a:t>i: ]     </a:t>
            </a:r>
            <a:r>
              <a:rPr lang="en-US" altLang="zh-CN" sz="4400"/>
              <a:t>[</a:t>
            </a:r>
            <a:r>
              <a:rPr lang="en-US" altLang="zh-CN" sz="4400">
                <a:solidFill>
                  <a:srgbClr val="3333FF"/>
                </a:solidFill>
              </a:rPr>
              <a:t>ei</a:t>
            </a:r>
            <a:r>
              <a:rPr lang="en-US" altLang="zh-CN" sz="4400">
                <a:solidFill>
                  <a:srgbClr val="33CC33"/>
                </a:solidFill>
              </a:rPr>
              <a:t> </a:t>
            </a:r>
            <a:r>
              <a:rPr lang="en-US" altLang="zh-CN" sz="4800">
                <a:solidFill>
                  <a:srgbClr val="33CC33"/>
                </a:solidFill>
              </a:rPr>
              <a:t>tʃ</a:t>
            </a:r>
            <a:r>
              <a:rPr lang="en-US" altLang="zh-CN"/>
              <a:t> </a:t>
            </a:r>
            <a:r>
              <a:rPr lang="en-US" altLang="zh-CN" sz="4400"/>
              <a:t>] </a:t>
            </a:r>
            <a:endParaRPr lang="en-US" altLang="zh-CN" sz="4400" b="1"/>
          </a:p>
          <a:p>
            <a:pPr algn="ctr">
              <a:lnSpc>
                <a:spcPct val="135000"/>
              </a:lnSpc>
            </a:pPr>
            <a:endParaRPr lang="en-US" altLang="zh-CN" sz="4400" b="1"/>
          </a:p>
          <a:p>
            <a:pPr>
              <a:lnSpc>
                <a:spcPct val="135000"/>
              </a:lnSpc>
            </a:pPr>
            <a:r>
              <a:rPr lang="en-US" altLang="zh-CN" sz="4400" b="1"/>
              <a:t>       Ii           Jj           Kk </a:t>
            </a:r>
          </a:p>
          <a:p>
            <a:pPr>
              <a:lnSpc>
                <a:spcPct val="135000"/>
              </a:lnSpc>
            </a:pPr>
            <a:r>
              <a:rPr lang="en-US" altLang="zh-CN" sz="4400"/>
              <a:t>      [</a:t>
            </a:r>
            <a:r>
              <a:rPr lang="en-US" altLang="zh-CN" sz="4400">
                <a:solidFill>
                  <a:srgbClr val="339933"/>
                </a:solidFill>
              </a:rPr>
              <a:t>ai</a:t>
            </a:r>
            <a:r>
              <a:rPr lang="en-US" altLang="zh-CN" sz="4400"/>
              <a:t>]       [</a:t>
            </a:r>
            <a:r>
              <a:rPr lang="en-US" altLang="zh-CN" sz="4400">
                <a:solidFill>
                  <a:srgbClr val="FF0000"/>
                </a:solidFill>
              </a:rPr>
              <a:t>dʒ</a:t>
            </a:r>
            <a:r>
              <a:rPr lang="en-US" altLang="zh-CN" sz="4400">
                <a:solidFill>
                  <a:srgbClr val="3333FF"/>
                </a:solidFill>
              </a:rPr>
              <a:t>ei</a:t>
            </a:r>
            <a:r>
              <a:rPr lang="en-US" altLang="zh-CN" sz="4400"/>
              <a:t>]       [k</a:t>
            </a:r>
            <a:r>
              <a:rPr lang="en-US" altLang="zh-CN" sz="4400">
                <a:solidFill>
                  <a:srgbClr val="3333FF"/>
                </a:solidFill>
              </a:rPr>
              <a:t>ei</a:t>
            </a:r>
            <a:r>
              <a:rPr lang="en-US" altLang="zh-CN" sz="4400"/>
              <a:t>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38200" y="990600"/>
            <a:ext cx="863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rgbClr val="9900CC"/>
                </a:solidFill>
              </a:rPr>
              <a:t>[b]</a:t>
            </a:r>
            <a:endParaRPr lang="en-US" altLang="zh-CN" sz="4800">
              <a:solidFill>
                <a:srgbClr val="FF00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105400" y="4572000"/>
            <a:ext cx="908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>
                <a:solidFill>
                  <a:srgbClr val="FF0000"/>
                </a:solidFill>
              </a:rPr>
              <a:t>[i:]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838200" y="4495800"/>
            <a:ext cx="946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>
                <a:solidFill>
                  <a:srgbClr val="9900CC"/>
                </a:solidFill>
              </a:rPr>
              <a:t>[d]</a:t>
            </a:r>
            <a:endParaRPr lang="en-US" altLang="zh-CN" sz="540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934200" y="985838"/>
            <a:ext cx="8286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rgbClr val="9900CC"/>
                </a:solidFill>
              </a:rPr>
              <a:t>[s]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477000" y="4648200"/>
            <a:ext cx="1338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/>
              <a:t> [</a:t>
            </a:r>
            <a:r>
              <a:rPr lang="en-US" altLang="zh-CN" sz="4800">
                <a:solidFill>
                  <a:srgbClr val="339933"/>
                </a:solidFill>
              </a:rPr>
              <a:t>ai</a:t>
            </a:r>
            <a:r>
              <a:rPr lang="en-US" altLang="zh-CN" sz="4800"/>
              <a:t>] 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81800" y="2895600"/>
            <a:ext cx="8286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/>
              <a:t>[k]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048000" y="4749800"/>
            <a:ext cx="1168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/>
              <a:t>[</a:t>
            </a:r>
            <a:r>
              <a:rPr lang="en-US" altLang="zh-CN" sz="4800">
                <a:solidFill>
                  <a:srgbClr val="FF0000"/>
                </a:solidFill>
              </a:rPr>
              <a:t>dʒ</a:t>
            </a:r>
            <a:r>
              <a:rPr lang="en-US" altLang="zh-CN" sz="4800"/>
              <a:t>]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85800" y="2819400"/>
            <a:ext cx="15081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/>
              <a:t>[ tʃ ] 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352800" y="2819400"/>
            <a:ext cx="1100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/>
              <a:t>[e ]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657600" y="990600"/>
            <a:ext cx="9636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/>
              <a:t>[</a:t>
            </a:r>
            <a:r>
              <a:rPr lang="en-US" altLang="zh-CN" sz="4800" b="1">
                <a:solidFill>
                  <a:srgbClr val="990099"/>
                </a:solidFill>
              </a:rPr>
              <a:t>f</a:t>
            </a:r>
            <a:r>
              <a:rPr lang="en-US" altLang="zh-CN" sz="4800" b="1"/>
              <a:t>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30" grpId="0"/>
      <p:bldP spid="5131" grpId="0"/>
      <p:bldP spid="5132" grpId="0"/>
      <p:bldP spid="5133" grpId="0"/>
      <p:bldP spid="5134" grpId="0"/>
      <p:bldP spid="51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152400"/>
            <a:ext cx="25939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dirty="0"/>
              <a:t>transport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2514600" y="838200"/>
            <a:ext cx="3913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i="1" dirty="0">
                <a:solidFill>
                  <a:srgbClr val="3333FF"/>
                </a:solidFill>
              </a:rPr>
              <a:t>[</a:t>
            </a:r>
            <a:r>
              <a:rPr lang="en-US" altLang="zh-CN" sz="4000" i="1" dirty="0" err="1">
                <a:solidFill>
                  <a:srgbClr val="3333FF"/>
                </a:solidFill>
              </a:rPr>
              <a:t>trænspɔ:rt</a:t>
            </a:r>
            <a:r>
              <a:rPr lang="en-US" altLang="zh-CN" sz="4000" i="1" dirty="0">
                <a:solidFill>
                  <a:srgbClr val="3333FF"/>
                </a:solidFill>
              </a:rPr>
              <a:t>] </a:t>
            </a:r>
            <a:r>
              <a:rPr lang="zh-CN" altLang="en-US" sz="4000" i="1" dirty="0">
                <a:solidFill>
                  <a:srgbClr val="3333FF"/>
                </a:solidFill>
              </a:rPr>
              <a:t>运输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505200" y="1981200"/>
            <a:ext cx="1085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/>
              <a:t>bus</a:t>
            </a: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228600" y="1905000"/>
            <a:ext cx="1271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/>
              <a:t> car 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981200" y="1981200"/>
            <a:ext cx="1116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/>
              <a:t>bike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6629400" y="1905000"/>
            <a:ext cx="1173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/>
              <a:t>boat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2514600" y="4876800"/>
            <a:ext cx="1301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/>
              <a:t>walk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5105400" y="4876800"/>
            <a:ext cx="1895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/>
              <a:t>on foot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429000" y="3505200"/>
            <a:ext cx="1073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b="1">
                <a:solidFill>
                  <a:srgbClr val="FF0000"/>
                </a:solidFill>
              </a:rPr>
              <a:t>by</a:t>
            </a: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1066800" y="2590800"/>
            <a:ext cx="2286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2514600" y="25146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>
            <a:off x="3886200" y="25908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H="1">
            <a:off x="4419600" y="2514600"/>
            <a:ext cx="2743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267200" y="48768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/>
              <a:t>=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4876800" y="1981200"/>
            <a:ext cx="1427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/>
              <a:t>plane</a:t>
            </a: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4114800" y="27432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231" grpId="0"/>
      <p:bldP spid="8232" grpId="0"/>
      <p:bldP spid="8233" grpId="0"/>
      <p:bldP spid="8234" grpId="0"/>
      <p:bldP spid="8235" grpId="0"/>
      <p:bldP spid="8236" grpId="0"/>
      <p:bldP spid="8237" grpId="0"/>
      <p:bldP spid="8238" grpId="0"/>
      <p:bldP spid="8240" grpId="0" animBg="1"/>
      <p:bldP spid="8241" grpId="0" animBg="1"/>
      <p:bldP spid="8242" grpId="0" animBg="1"/>
      <p:bldP spid="8243" grpId="0" animBg="1"/>
      <p:bldP spid="8244" grpId="0"/>
      <p:bldP spid="8245" grpId="0"/>
      <p:bldP spid="82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1" name="Picture 13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58000" contrast="-6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2068800C8CC41C690A88FB7B08D3059C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A6A29F"/>
              </a:clrFrom>
              <a:clrTo>
                <a:srgbClr val="A6A29F">
                  <a:alpha val="0"/>
                </a:srgbClr>
              </a:clrTo>
            </a:clrChange>
            <a:lum bright="18000" contrast="54000"/>
          </a:blip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124200" y="0"/>
            <a:ext cx="7620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1524000" y="1447800"/>
            <a:ext cx="1981200" cy="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486400" y="1371600"/>
            <a:ext cx="1143000" cy="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581400" y="914400"/>
            <a:ext cx="1219200" cy="4572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657600" y="2286000"/>
            <a:ext cx="1219200" cy="4572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7010400" y="3505200"/>
            <a:ext cx="7620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410200" y="838200"/>
            <a:ext cx="609600" cy="8382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57150" cmpd="thinThick">
            <a:solidFill>
              <a:srgbClr val="33993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562600" y="2133600"/>
            <a:ext cx="838200" cy="7620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57150" cmpd="thinThick">
            <a:solidFill>
              <a:srgbClr val="33993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1371600" y="5410200"/>
            <a:ext cx="2362200" cy="76200"/>
          </a:xfrm>
          <a:prstGeom prst="line">
            <a:avLst/>
          </a:prstGeom>
          <a:noFill/>
          <a:ln w="57150">
            <a:solidFill>
              <a:srgbClr val="0099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838200"/>
            <a:ext cx="9245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75000"/>
              </a:lnSpc>
            </a:pPr>
            <a:r>
              <a:rPr lang="en-US" altLang="zh-CN" sz="4800" b="1" dirty="0"/>
              <a:t>Joe come</a:t>
            </a:r>
            <a:r>
              <a:rPr lang="en-US" altLang="zh-CN" sz="4800" b="1" dirty="0">
                <a:solidFill>
                  <a:srgbClr val="FF0000"/>
                </a:solidFill>
              </a:rPr>
              <a:t>s</a:t>
            </a:r>
            <a:r>
              <a:rPr lang="en-US" altLang="zh-CN" sz="4800" b="1" dirty="0"/>
              <a:t> to school________.</a:t>
            </a:r>
          </a:p>
          <a:p>
            <a:pPr>
              <a:lnSpc>
                <a:spcPct val="175000"/>
              </a:lnSpc>
            </a:pPr>
            <a:r>
              <a:rPr lang="en-US" altLang="zh-CN" sz="4800" b="1" dirty="0"/>
              <a:t>Alice come</a:t>
            </a:r>
            <a:r>
              <a:rPr lang="en-US" altLang="zh-CN" sz="4800" b="1" dirty="0">
                <a:solidFill>
                  <a:srgbClr val="FF0000"/>
                </a:solidFill>
              </a:rPr>
              <a:t>s</a:t>
            </a:r>
            <a:r>
              <a:rPr lang="en-US" altLang="zh-CN" sz="4800" b="1" dirty="0"/>
              <a:t> to school_______.</a:t>
            </a:r>
          </a:p>
          <a:p>
            <a:pPr>
              <a:lnSpc>
                <a:spcPct val="175000"/>
              </a:lnSpc>
            </a:pPr>
            <a:r>
              <a:rPr lang="en-US" altLang="zh-CN" sz="4800" b="1" dirty="0"/>
              <a:t>Kitty come</a:t>
            </a:r>
            <a:r>
              <a:rPr lang="en-US" altLang="zh-CN" sz="4800" b="1" dirty="0">
                <a:solidFill>
                  <a:srgbClr val="FF0000"/>
                </a:solidFill>
              </a:rPr>
              <a:t>s</a:t>
            </a:r>
            <a:r>
              <a:rPr lang="en-US" altLang="zh-CN" sz="4800" b="1" dirty="0"/>
              <a:t> to school_______.</a:t>
            </a:r>
          </a:p>
          <a:p>
            <a:pPr>
              <a:lnSpc>
                <a:spcPct val="175000"/>
              </a:lnSpc>
            </a:pPr>
            <a:r>
              <a:rPr lang="en-US" altLang="zh-CN" sz="4800" b="1" dirty="0"/>
              <a:t>Peter come</a:t>
            </a:r>
            <a:r>
              <a:rPr lang="en-US" altLang="zh-CN" sz="4800" b="1" dirty="0">
                <a:solidFill>
                  <a:srgbClr val="FF0000"/>
                </a:solidFill>
              </a:rPr>
              <a:t>s</a:t>
            </a:r>
            <a:r>
              <a:rPr lang="en-US" altLang="zh-CN" sz="4800" b="1" dirty="0"/>
              <a:t> to school_______.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206375"/>
            <a:ext cx="53101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i="1" dirty="0">
                <a:solidFill>
                  <a:srgbClr val="3333FF"/>
                </a:solidFill>
              </a:rPr>
              <a:t>Complete Jill’s notes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629400" y="1371600"/>
            <a:ext cx="1681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</a:rPr>
              <a:t>by bus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705600" y="2667000"/>
            <a:ext cx="1895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</a:rPr>
              <a:t>on foot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05600" y="3962400"/>
            <a:ext cx="1895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>
                <a:solidFill>
                  <a:srgbClr val="FF0000"/>
                </a:solidFill>
              </a:rPr>
              <a:t>on foot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58000" y="5257800"/>
            <a:ext cx="1681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</a:rPr>
              <a:t>by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4" grpId="0"/>
      <p:bldP spid="9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mexport1410094261680"/>
          <p:cNvPicPr>
            <a:picLocks noChangeAspect="1" noChangeArrowheads="1"/>
          </p:cNvPicPr>
          <p:nvPr/>
        </p:nvPicPr>
        <p:blipFill>
          <a:blip r:embed="rId2" cstate="email">
            <a:lum bright="46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304800"/>
            <a:ext cx="894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 dirty="0"/>
              <a:t>  </a:t>
            </a:r>
            <a:r>
              <a:rPr lang="en-US" altLang="zh-CN" sz="5400" b="1" dirty="0" err="1"/>
              <a:t>Ms</a:t>
            </a:r>
            <a:r>
              <a:rPr lang="en-US" altLang="zh-CN" sz="5400" b="1" dirty="0"/>
              <a:t> </a:t>
            </a:r>
            <a:r>
              <a:rPr lang="en-US" altLang="zh-CN" sz="5400" b="1" dirty="0" err="1"/>
              <a:t>Guo’s</a:t>
            </a:r>
            <a:r>
              <a:rPr lang="en-US" altLang="zh-CN" sz="5400" b="1" dirty="0"/>
              <a:t> journey to work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1981200"/>
            <a:ext cx="83058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800" dirty="0" err="1"/>
              <a:t>Ms</a:t>
            </a:r>
            <a:r>
              <a:rPr lang="en-US" altLang="zh-CN" sz="4800" dirty="0"/>
              <a:t> </a:t>
            </a:r>
            <a:r>
              <a:rPr lang="en-US" altLang="zh-CN" sz="4800" dirty="0" err="1"/>
              <a:t>Guo</a:t>
            </a:r>
            <a:r>
              <a:rPr lang="en-US" altLang="zh-CN" sz="4800" dirty="0"/>
              <a:t> is a teacher at Primary School. She lives on </a:t>
            </a:r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4800" dirty="0"/>
              <a:t>Green Street.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489325" y="1365250"/>
            <a:ext cx="3748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i="1">
                <a:solidFill>
                  <a:srgbClr val="3333FF"/>
                </a:solidFill>
              </a:rPr>
              <a:t> [</a:t>
            </a:r>
            <a:r>
              <a:rPr lang="en-US" altLang="zh-CN" sz="4000" b="1" i="1">
                <a:solidFill>
                  <a:srgbClr val="990099"/>
                </a:solidFill>
              </a:rPr>
              <a:t>dʒ</a:t>
            </a:r>
            <a:r>
              <a:rPr lang="en-US" altLang="zh-CN" sz="4000" b="1" i="1">
                <a:solidFill>
                  <a:srgbClr val="3333FF"/>
                </a:solidFill>
              </a:rPr>
              <a:t>ɜ:r</a:t>
            </a:r>
            <a:r>
              <a:rPr lang="en-US" altLang="zh-CN" sz="4000" b="1" i="1">
                <a:solidFill>
                  <a:srgbClr val="990099"/>
                </a:solidFill>
              </a:rPr>
              <a:t>ni</a:t>
            </a:r>
            <a:r>
              <a:rPr lang="en-US" altLang="zh-CN" sz="4000" b="1" i="1">
                <a:solidFill>
                  <a:srgbClr val="3333FF"/>
                </a:solidFill>
              </a:rPr>
              <a:t>] </a:t>
            </a:r>
            <a:r>
              <a:rPr lang="zh-CN" altLang="en-US" sz="4000" b="1" i="1">
                <a:solidFill>
                  <a:srgbClr val="3333FF"/>
                </a:solidFill>
              </a:rPr>
              <a:t>旅行  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124200" y="2438400"/>
            <a:ext cx="6858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990099"/>
              </a:solidFill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5867400" y="2362200"/>
            <a:ext cx="914400" cy="685800"/>
          </a:xfrm>
          <a:prstGeom prst="hexagon">
            <a:avLst>
              <a:gd name="adj" fmla="val 33333"/>
              <a:gd name="vf" fmla="val 115470"/>
            </a:avLst>
          </a:prstGeom>
          <a:noFill/>
          <a:ln w="57150">
            <a:solidFill>
              <a:srgbClr val="99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3886200"/>
            <a:ext cx="2949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i="1">
                <a:solidFill>
                  <a:srgbClr val="3333FF"/>
                </a:solidFill>
              </a:rPr>
              <a:t> [p</a:t>
            </a:r>
            <a:r>
              <a:rPr lang="en-US" altLang="zh-CN" sz="4000" b="1" i="1">
                <a:solidFill>
                  <a:srgbClr val="9900CC"/>
                </a:solidFill>
              </a:rPr>
              <a:t>raɪ</a:t>
            </a:r>
            <a:r>
              <a:rPr lang="en-US" altLang="zh-CN" sz="4000" b="1" i="1">
                <a:solidFill>
                  <a:srgbClr val="996633"/>
                </a:solidFill>
              </a:rPr>
              <a:t>m</a:t>
            </a:r>
            <a:r>
              <a:rPr lang="en-US" altLang="zh-CN" sz="5400" b="1" i="1">
                <a:solidFill>
                  <a:srgbClr val="996633"/>
                </a:solidFill>
              </a:rPr>
              <a:t>ə</a:t>
            </a:r>
            <a:r>
              <a:rPr lang="en-US" altLang="zh-CN" sz="4000" b="1" i="1">
                <a:solidFill>
                  <a:srgbClr val="339933"/>
                </a:solidFill>
              </a:rPr>
              <a:t>ri</a:t>
            </a:r>
            <a:r>
              <a:rPr lang="en-US" altLang="zh-CN" sz="4000" b="1" i="1">
                <a:solidFill>
                  <a:srgbClr val="3333FF"/>
                </a:solidFill>
              </a:rPr>
              <a:t>]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04800" y="3352800"/>
            <a:ext cx="4419600" cy="762000"/>
          </a:xfrm>
          <a:prstGeom prst="rect">
            <a:avLst/>
          </a:prstGeom>
          <a:noFill/>
          <a:ln w="38100" cmpd="dbl">
            <a:solidFill>
              <a:srgbClr val="3333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43800" y="3200400"/>
            <a:ext cx="990600" cy="914400"/>
          </a:xfrm>
          <a:prstGeom prst="rtTriangle">
            <a:avLst/>
          </a:prstGeom>
          <a:noFill/>
          <a:ln w="76200" cmpd="tri">
            <a:solidFill>
              <a:srgbClr val="33993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286000" y="5715000"/>
            <a:ext cx="49672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i="1">
                <a:solidFill>
                  <a:srgbClr val="3333FF"/>
                </a:solidFill>
              </a:rPr>
              <a:t> [s</a:t>
            </a:r>
            <a:r>
              <a:rPr lang="en-US" altLang="zh-CN" sz="4400" i="1">
                <a:solidFill>
                  <a:srgbClr val="9900CC"/>
                </a:solidFill>
              </a:rPr>
              <a:t>tr</a:t>
            </a:r>
            <a:r>
              <a:rPr lang="en-US" altLang="zh-CN" sz="4400" i="1">
                <a:solidFill>
                  <a:srgbClr val="3333FF"/>
                </a:solidFill>
              </a:rPr>
              <a:t>it] n.</a:t>
            </a:r>
            <a:r>
              <a:rPr lang="zh-CN" altLang="en-US" sz="4400" i="1">
                <a:solidFill>
                  <a:srgbClr val="3333FF"/>
                </a:solidFill>
              </a:rPr>
              <a:t>大街，街道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019800" y="4114800"/>
            <a:ext cx="1582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>
                <a:solidFill>
                  <a:srgbClr val="3333FF"/>
                </a:solidFill>
              </a:rPr>
              <a:t>[</a:t>
            </a:r>
            <a:r>
              <a:rPr lang="en-US" altLang="zh-CN" sz="3600" b="1" i="1">
                <a:solidFill>
                  <a:srgbClr val="9900CC"/>
                </a:solidFill>
              </a:rPr>
              <a:t>lɪ</a:t>
            </a:r>
            <a:r>
              <a:rPr lang="en-US" altLang="zh-CN" sz="3600" b="1" i="1">
                <a:solidFill>
                  <a:srgbClr val="3333FF"/>
                </a:solidFill>
              </a:rPr>
              <a:t>vz ]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9" grpId="0"/>
      <p:bldP spid="11270" grpId="0" animBg="1"/>
      <p:bldP spid="11271" grpId="0" animBg="1"/>
      <p:bldP spid="11272" grpId="0"/>
      <p:bldP spid="11273" grpId="0" animBg="1"/>
      <p:bldP spid="11274" grpId="0" animBg="1"/>
      <p:bldP spid="11275" grpId="0"/>
      <p:bldP spid="1127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全屏显示(4:3)</PresentationFormat>
  <Paragraphs>87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汉仪综艺体简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AD145265BE4B4895BAC84E4746A0E941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