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0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64" r:id="rId5"/>
    <p:sldId id="291" r:id="rId6"/>
    <p:sldId id="261" r:id="rId7"/>
    <p:sldId id="292" r:id="rId8"/>
    <p:sldId id="270" r:id="rId9"/>
    <p:sldId id="289" r:id="rId10"/>
    <p:sldId id="271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290" r:id="rId20"/>
    <p:sldId id="302" r:id="rId21"/>
    <p:sldId id="303" r:id="rId22"/>
    <p:sldId id="304" r:id="rId23"/>
    <p:sldId id="301" r:id="rId24"/>
    <p:sldId id="305" r:id="rId25"/>
    <p:sldId id="278" r:id="rId26"/>
    <p:sldId id="306" r:id="rId27"/>
    <p:sldId id="307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79" autoAdjust="0"/>
  </p:normalViewPr>
  <p:slideViewPr>
    <p:cSldViewPr snapToGrid="0">
      <p:cViewPr>
        <p:scale>
          <a:sx n="75" d="100"/>
          <a:sy n="75" d="100"/>
        </p:scale>
        <p:origin x="-1896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47D3D-8699-4864-B275-498F90BF084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D1AA3-0DED-477D-B290-28E1D49A60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1AA3-0DED-477D-B290-28E1D49A604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1AA3-0DED-477D-B290-28E1D49A604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1AA3-0DED-477D-B290-28E1D49A604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1AA3-0DED-477D-B290-28E1D49A604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1AA3-0DED-477D-B290-28E1D49A604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1AA3-0DED-477D-B290-28E1D49A604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1AA3-0DED-477D-B290-28E1D49A604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1AA3-0DED-477D-B290-28E1D49A604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1AA3-0DED-477D-B290-28E1D49A604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1AA3-0DED-477D-B290-28E1D49A604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1AA3-0DED-477D-B290-28E1D49A604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1AA3-0DED-477D-B290-28E1D49A604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1AA3-0DED-477D-B290-28E1D49A604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1AA3-0DED-477D-B290-28E1D49A604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1AA3-0DED-477D-B290-28E1D49A604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1AA3-0DED-477D-B290-28E1D49A604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1AA3-0DED-477D-B290-28E1D49A604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1AA3-0DED-477D-B290-28E1D49A6042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1AA3-0DED-477D-B290-28E1D49A604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97923-FB1B-4BBE-8F35-15B06721B0D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1AA3-0DED-477D-B290-28E1D49A604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1AA3-0DED-477D-B290-28E1D49A604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6122994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6122994" y="0"/>
            <a:ext cx="6042012" cy="6858000"/>
          </a:xfrm>
          <a:prstGeom prst="rect">
            <a:avLst/>
          </a:prstGeom>
        </p:spPr>
      </p:pic>
      <p:pic>
        <p:nvPicPr>
          <p:cNvPr id="18" name="图片 17" descr="图片包含 天空, 妇女, 球拍&#10;&#10;已生成极高可信度的说明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753549" y="1282390"/>
            <a:ext cx="2265607" cy="50292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8766622" y="2799577"/>
            <a:ext cx="377377" cy="51365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8666976" y="3697598"/>
            <a:ext cx="559205" cy="70643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-2366010" y="3313229"/>
            <a:ext cx="14653679" cy="3544771"/>
          </a:xfrm>
          <a:prstGeom prst="rect">
            <a:avLst/>
          </a:prstGeom>
        </p:spPr>
      </p:pic>
      <p:pic>
        <p:nvPicPr>
          <p:cNvPr id="36" name="图片 35" descr="图片包含 饮料, 美食&#10;&#10;已生成高可信度的说明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046150" y="1183698"/>
            <a:ext cx="1247896" cy="11662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0786-17E3-4955-BA98-6123A07B36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479-EE51-4C0B-A558-5F1BD181D4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片占位符 7"/>
          <p:cNvSpPr>
            <a:spLocks noGrp="1"/>
          </p:cNvSpPr>
          <p:nvPr>
            <p:ph type="pic" sz="quarter" idx="13"/>
          </p:nvPr>
        </p:nvSpPr>
        <p:spPr>
          <a:xfrm>
            <a:off x="1085851" y="1257300"/>
            <a:ext cx="2148840" cy="357743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图片占位符 7"/>
          <p:cNvSpPr>
            <a:spLocks noGrp="1"/>
          </p:cNvSpPr>
          <p:nvPr>
            <p:ph type="pic" sz="quarter" idx="14"/>
          </p:nvPr>
        </p:nvSpPr>
        <p:spPr>
          <a:xfrm>
            <a:off x="3907473" y="1257300"/>
            <a:ext cx="2188528" cy="357743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图片占位符 7"/>
          <p:cNvSpPr>
            <a:spLocks noGrp="1"/>
          </p:cNvSpPr>
          <p:nvPr>
            <p:ph type="pic" sz="quarter" idx="15"/>
          </p:nvPr>
        </p:nvSpPr>
        <p:spPr>
          <a:xfrm>
            <a:off x="6768783" y="1257300"/>
            <a:ext cx="4337366" cy="3577432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085851" y="948690"/>
            <a:ext cx="2211260" cy="13144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图片占位符 7"/>
          <p:cNvSpPr>
            <a:spLocks noGrp="1"/>
          </p:cNvSpPr>
          <p:nvPr>
            <p:ph type="pic" sz="quarter" idx="11"/>
          </p:nvPr>
        </p:nvSpPr>
        <p:spPr>
          <a:xfrm>
            <a:off x="1085849" y="2463165"/>
            <a:ext cx="2211261" cy="13144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085848" y="3977640"/>
            <a:ext cx="2211261" cy="13144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图片占位符 7"/>
          <p:cNvSpPr>
            <a:spLocks noGrp="1"/>
          </p:cNvSpPr>
          <p:nvPr>
            <p:ph type="pic" sz="quarter" idx="13"/>
          </p:nvPr>
        </p:nvSpPr>
        <p:spPr>
          <a:xfrm>
            <a:off x="3429000" y="948690"/>
            <a:ext cx="3200399" cy="4343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2" name="图片占位符 7"/>
          <p:cNvSpPr>
            <a:spLocks noGrp="1"/>
          </p:cNvSpPr>
          <p:nvPr>
            <p:ph type="pic" sz="quarter" idx="14"/>
          </p:nvPr>
        </p:nvSpPr>
        <p:spPr>
          <a:xfrm>
            <a:off x="6781799" y="2463165"/>
            <a:ext cx="2211261" cy="13144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图片占位符 7"/>
          <p:cNvSpPr>
            <a:spLocks noGrp="1"/>
          </p:cNvSpPr>
          <p:nvPr>
            <p:ph type="pic" sz="quarter" idx="15"/>
          </p:nvPr>
        </p:nvSpPr>
        <p:spPr>
          <a:xfrm>
            <a:off x="6781798" y="3977640"/>
            <a:ext cx="2211261" cy="13144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4" name="图片占位符 7"/>
          <p:cNvSpPr>
            <a:spLocks noGrp="1"/>
          </p:cNvSpPr>
          <p:nvPr>
            <p:ph type="pic" sz="quarter" idx="16"/>
          </p:nvPr>
        </p:nvSpPr>
        <p:spPr>
          <a:xfrm>
            <a:off x="6781798" y="963930"/>
            <a:ext cx="2211260" cy="131445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085851" y="1257300"/>
            <a:ext cx="2137410" cy="357759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图片占位符 7"/>
          <p:cNvSpPr>
            <a:spLocks noGrp="1"/>
          </p:cNvSpPr>
          <p:nvPr>
            <p:ph type="pic" sz="quarter" idx="11"/>
          </p:nvPr>
        </p:nvSpPr>
        <p:spPr>
          <a:xfrm>
            <a:off x="3633152" y="1257300"/>
            <a:ext cx="2137411" cy="357759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图片占位符 7"/>
          <p:cNvSpPr>
            <a:spLocks noGrp="1"/>
          </p:cNvSpPr>
          <p:nvPr>
            <p:ph type="pic" sz="quarter" idx="12"/>
          </p:nvPr>
        </p:nvSpPr>
        <p:spPr>
          <a:xfrm>
            <a:off x="6180454" y="1257300"/>
            <a:ext cx="2137411" cy="357759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228850" y="2137410"/>
            <a:ext cx="3703320" cy="21717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2760662" y="1828324"/>
            <a:ext cx="2822575" cy="153193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图片占位符 7"/>
          <p:cNvSpPr>
            <a:spLocks noGrp="1"/>
          </p:cNvSpPr>
          <p:nvPr>
            <p:ph type="pic" sz="quarter" idx="12"/>
          </p:nvPr>
        </p:nvSpPr>
        <p:spPr>
          <a:xfrm>
            <a:off x="6559232" y="1691322"/>
            <a:ext cx="2822575" cy="153193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图片占位符 7"/>
          <p:cNvSpPr>
            <a:spLocks noGrp="1"/>
          </p:cNvSpPr>
          <p:nvPr>
            <p:ph type="pic" sz="quarter" idx="13"/>
          </p:nvPr>
        </p:nvSpPr>
        <p:spPr>
          <a:xfrm>
            <a:off x="7970519" y="3634580"/>
            <a:ext cx="2822575" cy="195469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181100" y="2000250"/>
            <a:ext cx="2160270" cy="14287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3638550" y="2000250"/>
            <a:ext cx="2160270" cy="14287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图片占位符 7"/>
          <p:cNvSpPr>
            <a:spLocks noGrp="1"/>
          </p:cNvSpPr>
          <p:nvPr>
            <p:ph type="pic" sz="quarter" idx="13"/>
          </p:nvPr>
        </p:nvSpPr>
        <p:spPr>
          <a:xfrm>
            <a:off x="6096000" y="2000250"/>
            <a:ext cx="2160270" cy="14287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图片占位符 7"/>
          <p:cNvSpPr>
            <a:spLocks noGrp="1"/>
          </p:cNvSpPr>
          <p:nvPr>
            <p:ph type="pic" sz="quarter" idx="14"/>
          </p:nvPr>
        </p:nvSpPr>
        <p:spPr>
          <a:xfrm>
            <a:off x="6096000" y="3752850"/>
            <a:ext cx="2160270" cy="14287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2" name="图片占位符 7"/>
          <p:cNvSpPr>
            <a:spLocks noGrp="1"/>
          </p:cNvSpPr>
          <p:nvPr>
            <p:ph type="pic" sz="quarter" idx="15"/>
          </p:nvPr>
        </p:nvSpPr>
        <p:spPr>
          <a:xfrm>
            <a:off x="8690610" y="3737610"/>
            <a:ext cx="2160270" cy="142875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7"/>
          <p:cNvSpPr>
            <a:spLocks noGrp="1"/>
          </p:cNvSpPr>
          <p:nvPr>
            <p:ph type="pic" sz="quarter" idx="14"/>
          </p:nvPr>
        </p:nvSpPr>
        <p:spPr>
          <a:xfrm rot="21263239">
            <a:off x="5068020" y="2027911"/>
            <a:ext cx="5055511" cy="280217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图片占位符 7"/>
          <p:cNvSpPr>
            <a:spLocks noGrp="1"/>
          </p:cNvSpPr>
          <p:nvPr>
            <p:ph type="pic" sz="quarter" idx="11"/>
          </p:nvPr>
        </p:nvSpPr>
        <p:spPr>
          <a:xfrm>
            <a:off x="4193223" y="1371600"/>
            <a:ext cx="1808888" cy="2057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 rot="20399186">
            <a:off x="2419371" y="1540943"/>
            <a:ext cx="1905430" cy="228946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图片占位符 7"/>
          <p:cNvSpPr>
            <a:spLocks noGrp="1"/>
          </p:cNvSpPr>
          <p:nvPr>
            <p:ph type="pic" sz="quarter" idx="12"/>
          </p:nvPr>
        </p:nvSpPr>
        <p:spPr>
          <a:xfrm rot="1068780">
            <a:off x="3268116" y="2487888"/>
            <a:ext cx="1808888" cy="2057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图片占位符 7"/>
          <p:cNvSpPr>
            <a:spLocks noGrp="1"/>
          </p:cNvSpPr>
          <p:nvPr>
            <p:ph type="pic" sz="quarter" idx="13"/>
          </p:nvPr>
        </p:nvSpPr>
        <p:spPr>
          <a:xfrm rot="20686178">
            <a:off x="3651451" y="3164874"/>
            <a:ext cx="1593981" cy="20574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1"/>
          </p:nvPr>
        </p:nvSpPr>
        <p:spPr>
          <a:xfrm rot="1024012">
            <a:off x="6348546" y="2137410"/>
            <a:ext cx="2537459" cy="158877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图片占位符 7"/>
          <p:cNvSpPr>
            <a:spLocks noGrp="1"/>
          </p:cNvSpPr>
          <p:nvPr>
            <p:ph type="pic" sz="quarter" idx="10"/>
          </p:nvPr>
        </p:nvSpPr>
        <p:spPr>
          <a:xfrm rot="20399186">
            <a:off x="1947629" y="2130604"/>
            <a:ext cx="2535971" cy="17147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图片占位符 7"/>
          <p:cNvSpPr>
            <a:spLocks noGrp="1"/>
          </p:cNvSpPr>
          <p:nvPr>
            <p:ph type="pic" sz="quarter" idx="12"/>
          </p:nvPr>
        </p:nvSpPr>
        <p:spPr>
          <a:xfrm rot="1068780">
            <a:off x="4452964" y="2583566"/>
            <a:ext cx="2302526" cy="15748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图片占位符 7"/>
          <p:cNvSpPr>
            <a:spLocks noGrp="1"/>
          </p:cNvSpPr>
          <p:nvPr>
            <p:ph type="pic" sz="quarter" idx="13"/>
          </p:nvPr>
        </p:nvSpPr>
        <p:spPr>
          <a:xfrm rot="20354821">
            <a:off x="7878801" y="3457835"/>
            <a:ext cx="2368948" cy="1539357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3"/>
          <p:cNvSpPr>
            <a:spLocks noGrp="1"/>
          </p:cNvSpPr>
          <p:nvPr>
            <p:ph type="pic" sz="quarter" idx="10"/>
          </p:nvPr>
        </p:nvSpPr>
        <p:spPr>
          <a:xfrm>
            <a:off x="8220872" y="2523794"/>
            <a:ext cx="1101331" cy="1101331"/>
          </a:xfrm>
          <a:custGeom>
            <a:avLst/>
            <a:gdLst>
              <a:gd name="connsiteX0" fmla="*/ 1006374 w 2012748"/>
              <a:gd name="connsiteY0" fmla="*/ 0 h 2012748"/>
              <a:gd name="connsiteX1" fmla="*/ 2012748 w 2012748"/>
              <a:gd name="connsiteY1" fmla="*/ 1006374 h 2012748"/>
              <a:gd name="connsiteX2" fmla="*/ 1006374 w 2012748"/>
              <a:gd name="connsiteY2" fmla="*/ 2012748 h 2012748"/>
              <a:gd name="connsiteX3" fmla="*/ 0 w 2012748"/>
              <a:gd name="connsiteY3" fmla="*/ 1006374 h 2012748"/>
              <a:gd name="connsiteX4" fmla="*/ 1006374 w 2012748"/>
              <a:gd name="connsiteY4" fmla="*/ 0 h 20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748" h="2012748">
                <a:moveTo>
                  <a:pt x="1006374" y="0"/>
                </a:moveTo>
                <a:cubicBezTo>
                  <a:pt x="1562179" y="0"/>
                  <a:pt x="2012748" y="450569"/>
                  <a:pt x="2012748" y="1006374"/>
                </a:cubicBezTo>
                <a:cubicBezTo>
                  <a:pt x="2012748" y="1562179"/>
                  <a:pt x="1562179" y="2012748"/>
                  <a:pt x="1006374" y="2012748"/>
                </a:cubicBezTo>
                <a:cubicBezTo>
                  <a:pt x="450569" y="2012748"/>
                  <a:pt x="0" y="1562179"/>
                  <a:pt x="0" y="1006374"/>
                </a:cubicBezTo>
                <a:cubicBezTo>
                  <a:pt x="0" y="450569"/>
                  <a:pt x="450569" y="0"/>
                  <a:pt x="100637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zh-CN" altLang="en-US"/>
          </a:p>
        </p:txBody>
      </p:sp>
      <p:sp>
        <p:nvSpPr>
          <p:cNvPr id="8" name="图片占位符 18"/>
          <p:cNvSpPr>
            <a:spLocks noGrp="1"/>
          </p:cNvSpPr>
          <p:nvPr>
            <p:ph type="pic" sz="quarter" idx="16"/>
          </p:nvPr>
        </p:nvSpPr>
        <p:spPr>
          <a:xfrm>
            <a:off x="6534522" y="2077721"/>
            <a:ext cx="1889667" cy="1889667"/>
          </a:xfrm>
          <a:custGeom>
            <a:avLst/>
            <a:gdLst>
              <a:gd name="connsiteX0" fmla="*/ 1390986 w 2781972"/>
              <a:gd name="connsiteY0" fmla="*/ 0 h 2781972"/>
              <a:gd name="connsiteX1" fmla="*/ 2781972 w 2781972"/>
              <a:gd name="connsiteY1" fmla="*/ 1390986 h 2781972"/>
              <a:gd name="connsiteX2" fmla="*/ 1390986 w 2781972"/>
              <a:gd name="connsiteY2" fmla="*/ 2781972 h 2781972"/>
              <a:gd name="connsiteX3" fmla="*/ 0 w 2781972"/>
              <a:gd name="connsiteY3" fmla="*/ 1390986 h 2781972"/>
              <a:gd name="connsiteX4" fmla="*/ 1390986 w 2781972"/>
              <a:gd name="connsiteY4" fmla="*/ 0 h 278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972" h="2781972">
                <a:moveTo>
                  <a:pt x="1390986" y="0"/>
                </a:moveTo>
                <a:cubicBezTo>
                  <a:pt x="2159206" y="0"/>
                  <a:pt x="2781972" y="622766"/>
                  <a:pt x="2781972" y="1390986"/>
                </a:cubicBezTo>
                <a:cubicBezTo>
                  <a:pt x="2781972" y="2159206"/>
                  <a:pt x="2159206" y="2781972"/>
                  <a:pt x="1390986" y="2781972"/>
                </a:cubicBezTo>
                <a:cubicBezTo>
                  <a:pt x="622766" y="2781972"/>
                  <a:pt x="0" y="2159206"/>
                  <a:pt x="0" y="1390986"/>
                </a:cubicBezTo>
                <a:cubicBezTo>
                  <a:pt x="0" y="622766"/>
                  <a:pt x="622766" y="0"/>
                  <a:pt x="139098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zh-CN" altLang="en-US"/>
          </a:p>
        </p:txBody>
      </p:sp>
      <p:sp>
        <p:nvSpPr>
          <p:cNvPr id="2" name="图片占位符 24"/>
          <p:cNvSpPr>
            <a:spLocks noGrp="1"/>
          </p:cNvSpPr>
          <p:nvPr>
            <p:ph type="pic" sz="quarter" idx="15"/>
          </p:nvPr>
        </p:nvSpPr>
        <p:spPr>
          <a:xfrm>
            <a:off x="2629307" y="2595404"/>
            <a:ext cx="1138504" cy="1138504"/>
          </a:xfrm>
          <a:custGeom>
            <a:avLst/>
            <a:gdLst>
              <a:gd name="connsiteX0" fmla="*/ 1040342 w 2080684"/>
              <a:gd name="connsiteY0" fmla="*/ 0 h 2080684"/>
              <a:gd name="connsiteX1" fmla="*/ 2080684 w 2080684"/>
              <a:gd name="connsiteY1" fmla="*/ 1040342 h 2080684"/>
              <a:gd name="connsiteX2" fmla="*/ 1040342 w 2080684"/>
              <a:gd name="connsiteY2" fmla="*/ 2080684 h 2080684"/>
              <a:gd name="connsiteX3" fmla="*/ 0 w 2080684"/>
              <a:gd name="connsiteY3" fmla="*/ 1040342 h 2080684"/>
              <a:gd name="connsiteX4" fmla="*/ 1040342 w 2080684"/>
              <a:gd name="connsiteY4" fmla="*/ 0 h 208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0684" h="2080684">
                <a:moveTo>
                  <a:pt x="1040342" y="0"/>
                </a:moveTo>
                <a:cubicBezTo>
                  <a:pt x="1614907" y="0"/>
                  <a:pt x="2080684" y="465777"/>
                  <a:pt x="2080684" y="1040342"/>
                </a:cubicBezTo>
                <a:cubicBezTo>
                  <a:pt x="2080684" y="1614907"/>
                  <a:pt x="1614907" y="2080684"/>
                  <a:pt x="1040342" y="2080684"/>
                </a:cubicBezTo>
                <a:cubicBezTo>
                  <a:pt x="465777" y="2080684"/>
                  <a:pt x="0" y="1614907"/>
                  <a:pt x="0" y="1040342"/>
                </a:cubicBezTo>
                <a:cubicBezTo>
                  <a:pt x="0" y="465777"/>
                  <a:pt x="465777" y="0"/>
                  <a:pt x="104034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zh-CN" altLang="en-US"/>
          </a:p>
        </p:txBody>
      </p:sp>
      <p:sp>
        <p:nvSpPr>
          <p:cNvPr id="7" name="图片占位符 18"/>
          <p:cNvSpPr>
            <a:spLocks noGrp="1"/>
          </p:cNvSpPr>
          <p:nvPr>
            <p:ph type="pic" sz="quarter" idx="14"/>
          </p:nvPr>
        </p:nvSpPr>
        <p:spPr>
          <a:xfrm>
            <a:off x="3502893" y="2129627"/>
            <a:ext cx="1889667" cy="1889667"/>
          </a:xfrm>
          <a:custGeom>
            <a:avLst/>
            <a:gdLst>
              <a:gd name="connsiteX0" fmla="*/ 1390986 w 2781972"/>
              <a:gd name="connsiteY0" fmla="*/ 0 h 2781972"/>
              <a:gd name="connsiteX1" fmla="*/ 2781972 w 2781972"/>
              <a:gd name="connsiteY1" fmla="*/ 1390986 h 2781972"/>
              <a:gd name="connsiteX2" fmla="*/ 1390986 w 2781972"/>
              <a:gd name="connsiteY2" fmla="*/ 2781972 h 2781972"/>
              <a:gd name="connsiteX3" fmla="*/ 0 w 2781972"/>
              <a:gd name="connsiteY3" fmla="*/ 1390986 h 2781972"/>
              <a:gd name="connsiteX4" fmla="*/ 1390986 w 2781972"/>
              <a:gd name="connsiteY4" fmla="*/ 0 h 278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972" h="2781972">
                <a:moveTo>
                  <a:pt x="1390986" y="0"/>
                </a:moveTo>
                <a:cubicBezTo>
                  <a:pt x="2159206" y="0"/>
                  <a:pt x="2781972" y="622766"/>
                  <a:pt x="2781972" y="1390986"/>
                </a:cubicBezTo>
                <a:cubicBezTo>
                  <a:pt x="2781972" y="2159206"/>
                  <a:pt x="2159206" y="2781972"/>
                  <a:pt x="1390986" y="2781972"/>
                </a:cubicBezTo>
                <a:cubicBezTo>
                  <a:pt x="622766" y="2781972"/>
                  <a:pt x="0" y="2159206"/>
                  <a:pt x="0" y="1390986"/>
                </a:cubicBezTo>
                <a:cubicBezTo>
                  <a:pt x="0" y="622766"/>
                  <a:pt x="622766" y="0"/>
                  <a:pt x="139098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zh-CN" altLang="en-US"/>
          </a:p>
        </p:txBody>
      </p:sp>
      <p:sp>
        <p:nvSpPr>
          <p:cNvPr id="6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4977492" y="1955953"/>
            <a:ext cx="2237016" cy="2237016"/>
          </a:xfrm>
          <a:custGeom>
            <a:avLst/>
            <a:gdLst>
              <a:gd name="connsiteX0" fmla="*/ 2044140 w 4088280"/>
              <a:gd name="connsiteY0" fmla="*/ 0 h 4088280"/>
              <a:gd name="connsiteX1" fmla="*/ 4088280 w 4088280"/>
              <a:gd name="connsiteY1" fmla="*/ 2044140 h 4088280"/>
              <a:gd name="connsiteX2" fmla="*/ 2044140 w 4088280"/>
              <a:gd name="connsiteY2" fmla="*/ 4088280 h 4088280"/>
              <a:gd name="connsiteX3" fmla="*/ 0 w 4088280"/>
              <a:gd name="connsiteY3" fmla="*/ 2044140 h 4088280"/>
              <a:gd name="connsiteX4" fmla="*/ 2044140 w 4088280"/>
              <a:gd name="connsiteY4" fmla="*/ 0 h 408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280" h="4088280">
                <a:moveTo>
                  <a:pt x="2044140" y="0"/>
                </a:moveTo>
                <a:cubicBezTo>
                  <a:pt x="3173087" y="0"/>
                  <a:pt x="4088280" y="915193"/>
                  <a:pt x="4088280" y="2044140"/>
                </a:cubicBezTo>
                <a:cubicBezTo>
                  <a:pt x="4088280" y="3173087"/>
                  <a:pt x="3173087" y="4088280"/>
                  <a:pt x="2044140" y="4088280"/>
                </a:cubicBezTo>
                <a:cubicBezTo>
                  <a:pt x="915193" y="4088280"/>
                  <a:pt x="0" y="3173087"/>
                  <a:pt x="0" y="2044140"/>
                </a:cubicBezTo>
                <a:cubicBezTo>
                  <a:pt x="0" y="915193"/>
                  <a:pt x="915193" y="0"/>
                  <a:pt x="204414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2" grpId="0" animBg="1"/>
      <p:bldP spid="7" grpId="0" animBg="1"/>
      <p:bldP spid="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7"/>
          <p:cNvSpPr>
            <a:spLocks noGrp="1"/>
          </p:cNvSpPr>
          <p:nvPr>
            <p:ph type="pic" sz="quarter" idx="12"/>
          </p:nvPr>
        </p:nvSpPr>
        <p:spPr>
          <a:xfrm rot="20630989">
            <a:off x="4192354" y="1679971"/>
            <a:ext cx="1668780" cy="205787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 rot="762167">
            <a:off x="1463041" y="1623060"/>
            <a:ext cx="1817370" cy="21717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图片占位符 7"/>
          <p:cNvSpPr>
            <a:spLocks noGrp="1"/>
          </p:cNvSpPr>
          <p:nvPr>
            <p:ph type="pic" sz="quarter" idx="11"/>
          </p:nvPr>
        </p:nvSpPr>
        <p:spPr>
          <a:xfrm rot="915814">
            <a:off x="2846070" y="2434114"/>
            <a:ext cx="1668780" cy="205787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图片占位符 7"/>
          <p:cNvSpPr>
            <a:spLocks noGrp="1"/>
          </p:cNvSpPr>
          <p:nvPr>
            <p:ph type="pic" sz="quarter" idx="13"/>
          </p:nvPr>
        </p:nvSpPr>
        <p:spPr>
          <a:xfrm rot="994772">
            <a:off x="6373324" y="1714809"/>
            <a:ext cx="1668780" cy="2057876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18"/>
          <p:cNvSpPr>
            <a:spLocks noGrp="1"/>
          </p:cNvSpPr>
          <p:nvPr>
            <p:ph type="pic" sz="quarter" idx="12"/>
          </p:nvPr>
        </p:nvSpPr>
        <p:spPr>
          <a:xfrm>
            <a:off x="2498676" y="2265320"/>
            <a:ext cx="2345301" cy="2308528"/>
          </a:xfrm>
          <a:custGeom>
            <a:avLst/>
            <a:gdLst>
              <a:gd name="connsiteX0" fmla="*/ 0 w 2345301"/>
              <a:gd name="connsiteY0" fmla="*/ 0 h 2308528"/>
              <a:gd name="connsiteX1" fmla="*/ 2345301 w 2345301"/>
              <a:gd name="connsiteY1" fmla="*/ 387081 h 2308528"/>
              <a:gd name="connsiteX2" fmla="*/ 2345301 w 2345301"/>
              <a:gd name="connsiteY2" fmla="*/ 1963822 h 2308528"/>
              <a:gd name="connsiteX3" fmla="*/ 0 w 2345301"/>
              <a:gd name="connsiteY3" fmla="*/ 2308528 h 230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301" h="2308528">
                <a:moveTo>
                  <a:pt x="0" y="0"/>
                </a:moveTo>
                <a:cubicBezTo>
                  <a:pt x="712716" y="188554"/>
                  <a:pt x="1503564" y="322393"/>
                  <a:pt x="2345301" y="387081"/>
                </a:cubicBezTo>
                <a:lnTo>
                  <a:pt x="2345301" y="1963822"/>
                </a:lnTo>
                <a:cubicBezTo>
                  <a:pt x="1507979" y="2014516"/>
                  <a:pt x="717559" y="2134311"/>
                  <a:pt x="0" y="230852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4867375" y="2692825"/>
            <a:ext cx="2851952" cy="1593497"/>
          </a:xfrm>
          <a:custGeom>
            <a:avLst/>
            <a:gdLst>
              <a:gd name="connsiteX0" fmla="*/ 2851952 w 2851952"/>
              <a:gd name="connsiteY0" fmla="*/ 0 h 1593497"/>
              <a:gd name="connsiteX1" fmla="*/ 2851952 w 2851952"/>
              <a:gd name="connsiteY1" fmla="*/ 1593497 h 1593497"/>
              <a:gd name="connsiteX2" fmla="*/ 1135234 w 2851952"/>
              <a:gd name="connsiteY2" fmla="*/ 1530238 h 1593497"/>
              <a:gd name="connsiteX3" fmla="*/ 0 w 2851952"/>
              <a:gd name="connsiteY3" fmla="*/ 1560598 h 1593497"/>
              <a:gd name="connsiteX4" fmla="*/ 0 w 2851952"/>
              <a:gd name="connsiteY4" fmla="*/ 971 h 1593497"/>
              <a:gd name="connsiteX5" fmla="*/ 1417395 w 2851952"/>
              <a:gd name="connsiteY5" fmla="*/ 47295 h 1593497"/>
              <a:gd name="connsiteX6" fmla="*/ 2851952 w 2851952"/>
              <a:gd name="connsiteY6" fmla="*/ 0 h 159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1952" h="1593497">
                <a:moveTo>
                  <a:pt x="2851952" y="0"/>
                </a:moveTo>
                <a:lnTo>
                  <a:pt x="2851952" y="1593497"/>
                </a:lnTo>
                <a:cubicBezTo>
                  <a:pt x="2296896" y="1551710"/>
                  <a:pt x="1722829" y="1530238"/>
                  <a:pt x="1135234" y="1530238"/>
                </a:cubicBezTo>
                <a:cubicBezTo>
                  <a:pt x="750444" y="1530238"/>
                  <a:pt x="371454" y="1539447"/>
                  <a:pt x="0" y="1560598"/>
                </a:cubicBezTo>
                <a:lnTo>
                  <a:pt x="0" y="971"/>
                </a:lnTo>
                <a:cubicBezTo>
                  <a:pt x="461119" y="32805"/>
                  <a:pt x="934693" y="47295"/>
                  <a:pt x="1417395" y="47295"/>
                </a:cubicBezTo>
                <a:cubicBezTo>
                  <a:pt x="1906084" y="47295"/>
                  <a:pt x="2385415" y="32444"/>
                  <a:pt x="285195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4"/>
          </p:nvPr>
        </p:nvSpPr>
        <p:spPr>
          <a:xfrm>
            <a:off x="7765768" y="2273485"/>
            <a:ext cx="2251326" cy="2433148"/>
          </a:xfrm>
          <a:custGeom>
            <a:avLst/>
            <a:gdLst>
              <a:gd name="connsiteX0" fmla="*/ 2251326 w 2251326"/>
              <a:gd name="connsiteY0" fmla="*/ 0 h 2433148"/>
              <a:gd name="connsiteX1" fmla="*/ 2251326 w 2251326"/>
              <a:gd name="connsiteY1" fmla="*/ 2433148 h 2433148"/>
              <a:gd name="connsiteX2" fmla="*/ 0 w 2251326"/>
              <a:gd name="connsiteY2" fmla="*/ 1999328 h 2433148"/>
              <a:gd name="connsiteX3" fmla="*/ 0 w 2251326"/>
              <a:gd name="connsiteY3" fmla="*/ 388933 h 2433148"/>
              <a:gd name="connsiteX4" fmla="*/ 2251326 w 2251326"/>
              <a:gd name="connsiteY4" fmla="*/ 0 h 243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1326" h="2433148">
                <a:moveTo>
                  <a:pt x="2251326" y="0"/>
                </a:moveTo>
                <a:lnTo>
                  <a:pt x="2251326" y="2433148"/>
                </a:lnTo>
                <a:cubicBezTo>
                  <a:pt x="1572630" y="2228899"/>
                  <a:pt x="812932" y="2079830"/>
                  <a:pt x="0" y="1999328"/>
                </a:cubicBezTo>
                <a:lnTo>
                  <a:pt x="0" y="388933"/>
                </a:lnTo>
                <a:cubicBezTo>
                  <a:pt x="808271" y="323408"/>
                  <a:pt x="1567455" y="188989"/>
                  <a:pt x="225132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5"/>
          </p:nvPr>
        </p:nvSpPr>
        <p:spPr>
          <a:xfrm>
            <a:off x="10098747" y="1442875"/>
            <a:ext cx="2030688" cy="4106320"/>
          </a:xfrm>
          <a:custGeom>
            <a:avLst/>
            <a:gdLst>
              <a:gd name="connsiteX0" fmla="*/ 2030688 w 2030688"/>
              <a:gd name="connsiteY0" fmla="*/ 0 h 4106320"/>
              <a:gd name="connsiteX1" fmla="*/ 2030688 w 2030688"/>
              <a:gd name="connsiteY1" fmla="*/ 4106320 h 4106320"/>
              <a:gd name="connsiteX2" fmla="*/ 1178583 w 2030688"/>
              <a:gd name="connsiteY2" fmla="*/ 3653678 h 4106320"/>
              <a:gd name="connsiteX3" fmla="*/ 0 w 2030688"/>
              <a:gd name="connsiteY3" fmla="*/ 3268288 h 4106320"/>
              <a:gd name="connsiteX4" fmla="*/ 0 w 2030688"/>
              <a:gd name="connsiteY4" fmla="*/ 769753 h 4106320"/>
              <a:gd name="connsiteX5" fmla="*/ 315373 w 2030688"/>
              <a:gd name="connsiteY5" fmla="*/ 688014 h 41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0688" h="4106320">
                <a:moveTo>
                  <a:pt x="2030688" y="0"/>
                </a:moveTo>
                <a:lnTo>
                  <a:pt x="2030688" y="4106320"/>
                </a:lnTo>
                <a:lnTo>
                  <a:pt x="1178583" y="3653678"/>
                </a:lnTo>
                <a:cubicBezTo>
                  <a:pt x="817542" y="3510218"/>
                  <a:pt x="422916" y="3381140"/>
                  <a:pt x="0" y="3268288"/>
                </a:cubicBezTo>
                <a:lnTo>
                  <a:pt x="0" y="769753"/>
                </a:lnTo>
                <a:cubicBezTo>
                  <a:pt x="106843" y="743648"/>
                  <a:pt x="211981" y="716351"/>
                  <a:pt x="315373" y="688014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34919" y="1188928"/>
            <a:ext cx="2386161" cy="4151265"/>
          </a:xfrm>
          <a:custGeom>
            <a:avLst/>
            <a:gdLst>
              <a:gd name="connsiteX0" fmla="*/ 19492 w 2386161"/>
              <a:gd name="connsiteY0" fmla="*/ 0 h 4151265"/>
              <a:gd name="connsiteX1" fmla="*/ 2047125 w 2386161"/>
              <a:gd name="connsiteY1" fmla="*/ 845369 h 4151265"/>
              <a:gd name="connsiteX2" fmla="*/ 2386161 w 2386161"/>
              <a:gd name="connsiteY2" fmla="*/ 933113 h 4151265"/>
              <a:gd name="connsiteX3" fmla="*/ 2386161 w 2386161"/>
              <a:gd name="connsiteY3" fmla="*/ 3275774 h 4151265"/>
              <a:gd name="connsiteX4" fmla="*/ 675847 w 2386161"/>
              <a:gd name="connsiteY4" fmla="*/ 3791533 h 4151265"/>
              <a:gd name="connsiteX5" fmla="*/ 0 w 2386161"/>
              <a:gd name="connsiteY5" fmla="*/ 4151265 h 4151265"/>
              <a:gd name="connsiteX6" fmla="*/ 19492 w 2386161"/>
              <a:gd name="connsiteY6" fmla="*/ 0 h 41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6161" h="4151265">
                <a:moveTo>
                  <a:pt x="19492" y="0"/>
                </a:moveTo>
                <a:cubicBezTo>
                  <a:pt x="656386" y="233826"/>
                  <a:pt x="1351756" y="611544"/>
                  <a:pt x="2047125" y="845369"/>
                </a:cubicBezTo>
                <a:cubicBezTo>
                  <a:pt x="2158146" y="875824"/>
                  <a:pt x="2271191" y="905085"/>
                  <a:pt x="2386161" y="933113"/>
                </a:cubicBezTo>
                <a:lnTo>
                  <a:pt x="2386161" y="3275774"/>
                </a:lnTo>
                <a:cubicBezTo>
                  <a:pt x="1759130" y="3415851"/>
                  <a:pt x="1184137" y="3589696"/>
                  <a:pt x="675847" y="3791533"/>
                </a:cubicBezTo>
                <a:lnTo>
                  <a:pt x="0" y="4151265"/>
                </a:lnTo>
                <a:cubicBezTo>
                  <a:pt x="6497" y="2767510"/>
                  <a:pt x="12995" y="1383756"/>
                  <a:pt x="1949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14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自定义版式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8977235" y="885648"/>
            <a:ext cx="2671618" cy="3651379"/>
          </a:xfrm>
          <a:custGeom>
            <a:avLst/>
            <a:gdLst>
              <a:gd name="connsiteX0" fmla="*/ 0 w 2671618"/>
              <a:gd name="connsiteY0" fmla="*/ 0 h 3651379"/>
              <a:gd name="connsiteX1" fmla="*/ 2671618 w 2671618"/>
              <a:gd name="connsiteY1" fmla="*/ 0 h 3651379"/>
              <a:gd name="connsiteX2" fmla="*/ 2671618 w 2671618"/>
              <a:gd name="connsiteY2" fmla="*/ 3454006 h 3651379"/>
              <a:gd name="connsiteX3" fmla="*/ 0 w 2671618"/>
              <a:gd name="connsiteY3" fmla="*/ 2966007 h 365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618" h="3651379">
                <a:moveTo>
                  <a:pt x="0" y="0"/>
                </a:moveTo>
                <a:lnTo>
                  <a:pt x="2671618" y="0"/>
                </a:lnTo>
                <a:lnTo>
                  <a:pt x="2671618" y="3454006"/>
                </a:lnTo>
                <a:cubicBezTo>
                  <a:pt x="1335809" y="4096110"/>
                  <a:pt x="1335809" y="2966007"/>
                  <a:pt x="0" y="296600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231960" y="885646"/>
            <a:ext cx="2671618" cy="3651380"/>
          </a:xfrm>
          <a:custGeom>
            <a:avLst/>
            <a:gdLst>
              <a:gd name="connsiteX0" fmla="*/ 0 w 2671618"/>
              <a:gd name="connsiteY0" fmla="*/ 0 h 3651380"/>
              <a:gd name="connsiteX1" fmla="*/ 2671618 w 2671618"/>
              <a:gd name="connsiteY1" fmla="*/ 0 h 3651380"/>
              <a:gd name="connsiteX2" fmla="*/ 2671618 w 2671618"/>
              <a:gd name="connsiteY2" fmla="*/ 2966008 h 3651380"/>
              <a:gd name="connsiteX3" fmla="*/ 0 w 2671618"/>
              <a:gd name="connsiteY3" fmla="*/ 3454007 h 365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618" h="3651380">
                <a:moveTo>
                  <a:pt x="0" y="0"/>
                </a:moveTo>
                <a:lnTo>
                  <a:pt x="2671618" y="0"/>
                </a:lnTo>
                <a:lnTo>
                  <a:pt x="2671618" y="2966008"/>
                </a:lnTo>
                <a:cubicBezTo>
                  <a:pt x="1335809" y="2966008"/>
                  <a:pt x="1335809" y="4096111"/>
                  <a:pt x="0" y="345400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3486685" y="885646"/>
            <a:ext cx="2671618" cy="3651380"/>
          </a:xfrm>
          <a:custGeom>
            <a:avLst/>
            <a:gdLst>
              <a:gd name="connsiteX0" fmla="*/ 0 w 2671618"/>
              <a:gd name="connsiteY0" fmla="*/ 0 h 3651380"/>
              <a:gd name="connsiteX1" fmla="*/ 2671618 w 2671618"/>
              <a:gd name="connsiteY1" fmla="*/ 0 h 3651380"/>
              <a:gd name="connsiteX2" fmla="*/ 2671618 w 2671618"/>
              <a:gd name="connsiteY2" fmla="*/ 3454007 h 3651380"/>
              <a:gd name="connsiteX3" fmla="*/ 0 w 2671618"/>
              <a:gd name="connsiteY3" fmla="*/ 2966008 h 365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618" h="3651380">
                <a:moveTo>
                  <a:pt x="0" y="0"/>
                </a:moveTo>
                <a:lnTo>
                  <a:pt x="2671618" y="0"/>
                </a:lnTo>
                <a:lnTo>
                  <a:pt x="2671618" y="3454007"/>
                </a:lnTo>
                <a:cubicBezTo>
                  <a:pt x="1335809" y="4096111"/>
                  <a:pt x="1335809" y="2966008"/>
                  <a:pt x="0" y="296600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735586" y="885645"/>
            <a:ext cx="2671618" cy="3651380"/>
          </a:xfrm>
          <a:custGeom>
            <a:avLst/>
            <a:gdLst>
              <a:gd name="connsiteX0" fmla="*/ 0 w 2671618"/>
              <a:gd name="connsiteY0" fmla="*/ 0 h 3651380"/>
              <a:gd name="connsiteX1" fmla="*/ 2671618 w 2671618"/>
              <a:gd name="connsiteY1" fmla="*/ 0 h 3651380"/>
              <a:gd name="connsiteX2" fmla="*/ 2671618 w 2671618"/>
              <a:gd name="connsiteY2" fmla="*/ 2966008 h 3651380"/>
              <a:gd name="connsiteX3" fmla="*/ 0 w 2671618"/>
              <a:gd name="connsiteY3" fmla="*/ 3454007 h 365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618" h="3651380">
                <a:moveTo>
                  <a:pt x="0" y="0"/>
                </a:moveTo>
                <a:lnTo>
                  <a:pt x="2671618" y="0"/>
                </a:lnTo>
                <a:lnTo>
                  <a:pt x="2671618" y="2966008"/>
                </a:lnTo>
                <a:cubicBezTo>
                  <a:pt x="1335809" y="2966008"/>
                  <a:pt x="1335809" y="4096111"/>
                  <a:pt x="0" y="345400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1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2"/>
          <p:cNvSpPr>
            <a:spLocks noGrp="1"/>
          </p:cNvSpPr>
          <p:nvPr>
            <p:ph type="pic" sz="quarter" idx="11"/>
          </p:nvPr>
        </p:nvSpPr>
        <p:spPr>
          <a:xfrm rot="19473986">
            <a:off x="1492417" y="1789019"/>
            <a:ext cx="1910366" cy="2357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22" name="图片占位符 2"/>
          <p:cNvSpPr>
            <a:spLocks noGrp="1"/>
          </p:cNvSpPr>
          <p:nvPr>
            <p:ph type="pic" sz="quarter" idx="12"/>
          </p:nvPr>
        </p:nvSpPr>
        <p:spPr>
          <a:xfrm rot="19473986">
            <a:off x="2638311" y="1789019"/>
            <a:ext cx="1910366" cy="2357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24" name="图片占位符 2"/>
          <p:cNvSpPr>
            <a:spLocks noGrp="1"/>
          </p:cNvSpPr>
          <p:nvPr>
            <p:ph type="pic" sz="quarter" idx="13"/>
          </p:nvPr>
        </p:nvSpPr>
        <p:spPr>
          <a:xfrm rot="19473986">
            <a:off x="4047166" y="1807288"/>
            <a:ext cx="1910366" cy="2357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26" name="图片占位符 2"/>
          <p:cNvSpPr>
            <a:spLocks noGrp="1"/>
          </p:cNvSpPr>
          <p:nvPr>
            <p:ph type="pic" sz="quarter" idx="14"/>
          </p:nvPr>
        </p:nvSpPr>
        <p:spPr>
          <a:xfrm rot="19473986">
            <a:off x="6905263" y="1807683"/>
            <a:ext cx="1910366" cy="2357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28" name="图片占位符 2"/>
          <p:cNvSpPr>
            <a:spLocks noGrp="1"/>
          </p:cNvSpPr>
          <p:nvPr>
            <p:ph type="pic" sz="quarter" idx="15"/>
          </p:nvPr>
        </p:nvSpPr>
        <p:spPr>
          <a:xfrm rot="19473986">
            <a:off x="8435033" y="1808078"/>
            <a:ext cx="1910366" cy="2357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2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-0.00324 L -0.0681 -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2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45833E-6 -0.00324 L -0.0681 -0.003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path" presetSubtype="0" repeatCount="200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3.54167E-6 -0.00325 L -0.0681 -0.003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2000" autoRev="1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1.45833E-6 -0.00324 L -0.0681 -0.003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path" presetSubtype="0" repeatCount="200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1.38889E-6 -0.00324 L -0.06806 -0.003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38B-AA2C-4AFB-BCFA-18FDCA57C61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A594-9330-4B76-A907-D93F41F486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图片占位符 24"/>
          <p:cNvSpPr>
            <a:spLocks noGrp="1"/>
          </p:cNvSpPr>
          <p:nvPr>
            <p:ph type="pic" sz="quarter" idx="15"/>
          </p:nvPr>
        </p:nvSpPr>
        <p:spPr>
          <a:xfrm>
            <a:off x="7225517" y="4121782"/>
            <a:ext cx="1422197" cy="1422197"/>
          </a:xfrm>
          <a:custGeom>
            <a:avLst/>
            <a:gdLst>
              <a:gd name="connsiteX0" fmla="*/ 1040342 w 2080684"/>
              <a:gd name="connsiteY0" fmla="*/ 0 h 2080684"/>
              <a:gd name="connsiteX1" fmla="*/ 2080684 w 2080684"/>
              <a:gd name="connsiteY1" fmla="*/ 1040342 h 2080684"/>
              <a:gd name="connsiteX2" fmla="*/ 1040342 w 2080684"/>
              <a:gd name="connsiteY2" fmla="*/ 2080684 h 2080684"/>
              <a:gd name="connsiteX3" fmla="*/ 0 w 2080684"/>
              <a:gd name="connsiteY3" fmla="*/ 1040342 h 2080684"/>
              <a:gd name="connsiteX4" fmla="*/ 1040342 w 2080684"/>
              <a:gd name="connsiteY4" fmla="*/ 0 h 208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0684" h="2080684">
                <a:moveTo>
                  <a:pt x="1040342" y="0"/>
                </a:moveTo>
                <a:cubicBezTo>
                  <a:pt x="1614907" y="0"/>
                  <a:pt x="2080684" y="465777"/>
                  <a:pt x="2080684" y="1040342"/>
                </a:cubicBezTo>
                <a:cubicBezTo>
                  <a:pt x="2080684" y="1614907"/>
                  <a:pt x="1614907" y="2080684"/>
                  <a:pt x="1040342" y="2080684"/>
                </a:cubicBezTo>
                <a:cubicBezTo>
                  <a:pt x="465777" y="2080684"/>
                  <a:pt x="0" y="1614907"/>
                  <a:pt x="0" y="1040342"/>
                </a:cubicBezTo>
                <a:cubicBezTo>
                  <a:pt x="0" y="465777"/>
                  <a:pt x="465777" y="0"/>
                  <a:pt x="104034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zh-CN" altLang="en-US"/>
          </a:p>
        </p:txBody>
      </p:sp>
      <p:sp>
        <p:nvSpPr>
          <p:cNvPr id="24" name="图片占位符 23"/>
          <p:cNvSpPr>
            <a:spLocks noGrp="1"/>
          </p:cNvSpPr>
          <p:nvPr>
            <p:ph type="pic" sz="quarter" idx="10"/>
          </p:nvPr>
        </p:nvSpPr>
        <p:spPr>
          <a:xfrm>
            <a:off x="9421679" y="2938335"/>
            <a:ext cx="1667955" cy="1667955"/>
          </a:xfrm>
          <a:custGeom>
            <a:avLst/>
            <a:gdLst>
              <a:gd name="connsiteX0" fmla="*/ 1006374 w 2012748"/>
              <a:gd name="connsiteY0" fmla="*/ 0 h 2012748"/>
              <a:gd name="connsiteX1" fmla="*/ 2012748 w 2012748"/>
              <a:gd name="connsiteY1" fmla="*/ 1006374 h 2012748"/>
              <a:gd name="connsiteX2" fmla="*/ 1006374 w 2012748"/>
              <a:gd name="connsiteY2" fmla="*/ 2012748 h 2012748"/>
              <a:gd name="connsiteX3" fmla="*/ 0 w 2012748"/>
              <a:gd name="connsiteY3" fmla="*/ 1006374 h 2012748"/>
              <a:gd name="connsiteX4" fmla="*/ 1006374 w 2012748"/>
              <a:gd name="connsiteY4" fmla="*/ 0 h 20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748" h="2012748">
                <a:moveTo>
                  <a:pt x="1006374" y="0"/>
                </a:moveTo>
                <a:cubicBezTo>
                  <a:pt x="1562179" y="0"/>
                  <a:pt x="2012748" y="450569"/>
                  <a:pt x="2012748" y="1006374"/>
                </a:cubicBezTo>
                <a:cubicBezTo>
                  <a:pt x="2012748" y="1562179"/>
                  <a:pt x="1562179" y="2012748"/>
                  <a:pt x="1006374" y="2012748"/>
                </a:cubicBezTo>
                <a:cubicBezTo>
                  <a:pt x="450569" y="2012748"/>
                  <a:pt x="0" y="1562179"/>
                  <a:pt x="0" y="1006374"/>
                </a:cubicBezTo>
                <a:cubicBezTo>
                  <a:pt x="0" y="450569"/>
                  <a:pt x="450569" y="0"/>
                  <a:pt x="100637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1"/>
          </p:nvPr>
        </p:nvSpPr>
        <p:spPr>
          <a:xfrm>
            <a:off x="7498736" y="2623876"/>
            <a:ext cx="1148978" cy="1148978"/>
          </a:xfrm>
          <a:custGeom>
            <a:avLst/>
            <a:gdLst>
              <a:gd name="connsiteX0" fmla="*/ 827495 w 1654990"/>
              <a:gd name="connsiteY0" fmla="*/ 0 h 1654990"/>
              <a:gd name="connsiteX1" fmla="*/ 1654990 w 1654990"/>
              <a:gd name="connsiteY1" fmla="*/ 827495 h 1654990"/>
              <a:gd name="connsiteX2" fmla="*/ 827495 w 1654990"/>
              <a:gd name="connsiteY2" fmla="*/ 1654990 h 1654990"/>
              <a:gd name="connsiteX3" fmla="*/ 0 w 1654990"/>
              <a:gd name="connsiteY3" fmla="*/ 827495 h 1654990"/>
              <a:gd name="connsiteX4" fmla="*/ 827495 w 1654990"/>
              <a:gd name="connsiteY4" fmla="*/ 0 h 165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4990" h="1654990">
                <a:moveTo>
                  <a:pt x="827495" y="0"/>
                </a:moveTo>
                <a:cubicBezTo>
                  <a:pt x="1284508" y="0"/>
                  <a:pt x="1654990" y="370482"/>
                  <a:pt x="1654990" y="827495"/>
                </a:cubicBezTo>
                <a:cubicBezTo>
                  <a:pt x="1654990" y="1284508"/>
                  <a:pt x="1284508" y="1654990"/>
                  <a:pt x="827495" y="1654990"/>
                </a:cubicBezTo>
                <a:cubicBezTo>
                  <a:pt x="370482" y="1654990"/>
                  <a:pt x="0" y="1284508"/>
                  <a:pt x="0" y="827495"/>
                </a:cubicBezTo>
                <a:cubicBezTo>
                  <a:pt x="0" y="370482"/>
                  <a:pt x="370482" y="0"/>
                  <a:pt x="82749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2"/>
          </p:nvPr>
        </p:nvSpPr>
        <p:spPr>
          <a:xfrm>
            <a:off x="6785153" y="629322"/>
            <a:ext cx="1422197" cy="1422197"/>
          </a:xfrm>
          <a:custGeom>
            <a:avLst/>
            <a:gdLst>
              <a:gd name="connsiteX0" fmla="*/ 945762 w 1891524"/>
              <a:gd name="connsiteY0" fmla="*/ 0 h 1891524"/>
              <a:gd name="connsiteX1" fmla="*/ 1891524 w 1891524"/>
              <a:gd name="connsiteY1" fmla="*/ 945762 h 1891524"/>
              <a:gd name="connsiteX2" fmla="*/ 945762 w 1891524"/>
              <a:gd name="connsiteY2" fmla="*/ 1891524 h 1891524"/>
              <a:gd name="connsiteX3" fmla="*/ 0 w 1891524"/>
              <a:gd name="connsiteY3" fmla="*/ 945762 h 1891524"/>
              <a:gd name="connsiteX4" fmla="*/ 945762 w 1891524"/>
              <a:gd name="connsiteY4" fmla="*/ 0 h 189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1524" h="1891524">
                <a:moveTo>
                  <a:pt x="945762" y="0"/>
                </a:moveTo>
                <a:cubicBezTo>
                  <a:pt x="1468092" y="0"/>
                  <a:pt x="1891524" y="423432"/>
                  <a:pt x="1891524" y="945762"/>
                </a:cubicBezTo>
                <a:cubicBezTo>
                  <a:pt x="1891524" y="1468092"/>
                  <a:pt x="1468092" y="1891524"/>
                  <a:pt x="945762" y="1891524"/>
                </a:cubicBezTo>
                <a:cubicBezTo>
                  <a:pt x="423432" y="1891524"/>
                  <a:pt x="0" y="1468092"/>
                  <a:pt x="0" y="945762"/>
                </a:cubicBezTo>
                <a:cubicBezTo>
                  <a:pt x="0" y="423432"/>
                  <a:pt x="423432" y="0"/>
                  <a:pt x="94576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3627184" y="1771448"/>
            <a:ext cx="3157969" cy="3157969"/>
          </a:xfrm>
          <a:custGeom>
            <a:avLst/>
            <a:gdLst>
              <a:gd name="connsiteX0" fmla="*/ 2044140 w 4088280"/>
              <a:gd name="connsiteY0" fmla="*/ 0 h 4088280"/>
              <a:gd name="connsiteX1" fmla="*/ 4088280 w 4088280"/>
              <a:gd name="connsiteY1" fmla="*/ 2044140 h 4088280"/>
              <a:gd name="connsiteX2" fmla="*/ 2044140 w 4088280"/>
              <a:gd name="connsiteY2" fmla="*/ 4088280 h 4088280"/>
              <a:gd name="connsiteX3" fmla="*/ 0 w 4088280"/>
              <a:gd name="connsiteY3" fmla="*/ 2044140 h 4088280"/>
              <a:gd name="connsiteX4" fmla="*/ 2044140 w 4088280"/>
              <a:gd name="connsiteY4" fmla="*/ 0 h 408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280" h="4088280">
                <a:moveTo>
                  <a:pt x="2044140" y="0"/>
                </a:moveTo>
                <a:cubicBezTo>
                  <a:pt x="3173087" y="0"/>
                  <a:pt x="4088280" y="915193"/>
                  <a:pt x="4088280" y="2044140"/>
                </a:cubicBezTo>
                <a:cubicBezTo>
                  <a:pt x="4088280" y="3173087"/>
                  <a:pt x="3173087" y="4088280"/>
                  <a:pt x="2044140" y="4088280"/>
                </a:cubicBezTo>
                <a:cubicBezTo>
                  <a:pt x="915193" y="4088280"/>
                  <a:pt x="0" y="3173087"/>
                  <a:pt x="0" y="2044140"/>
                </a:cubicBezTo>
                <a:cubicBezTo>
                  <a:pt x="0" y="915193"/>
                  <a:pt x="915193" y="0"/>
                  <a:pt x="204414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4"/>
          </p:nvPr>
        </p:nvSpPr>
        <p:spPr>
          <a:xfrm>
            <a:off x="1350512" y="3198365"/>
            <a:ext cx="2080685" cy="2080685"/>
          </a:xfrm>
          <a:custGeom>
            <a:avLst/>
            <a:gdLst>
              <a:gd name="connsiteX0" fmla="*/ 1390986 w 2781972"/>
              <a:gd name="connsiteY0" fmla="*/ 0 h 2781972"/>
              <a:gd name="connsiteX1" fmla="*/ 2781972 w 2781972"/>
              <a:gd name="connsiteY1" fmla="*/ 1390986 h 2781972"/>
              <a:gd name="connsiteX2" fmla="*/ 1390986 w 2781972"/>
              <a:gd name="connsiteY2" fmla="*/ 2781972 h 2781972"/>
              <a:gd name="connsiteX3" fmla="*/ 0 w 2781972"/>
              <a:gd name="connsiteY3" fmla="*/ 1390986 h 2781972"/>
              <a:gd name="connsiteX4" fmla="*/ 1390986 w 2781972"/>
              <a:gd name="connsiteY4" fmla="*/ 0 h 278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972" h="2781972">
                <a:moveTo>
                  <a:pt x="1390986" y="0"/>
                </a:moveTo>
                <a:cubicBezTo>
                  <a:pt x="2159206" y="0"/>
                  <a:pt x="2781972" y="622766"/>
                  <a:pt x="2781972" y="1390986"/>
                </a:cubicBezTo>
                <a:cubicBezTo>
                  <a:pt x="2781972" y="2159206"/>
                  <a:pt x="2159206" y="2781972"/>
                  <a:pt x="1390986" y="2781972"/>
                </a:cubicBezTo>
                <a:cubicBezTo>
                  <a:pt x="622766" y="2781972"/>
                  <a:pt x="0" y="2159206"/>
                  <a:pt x="0" y="1390986"/>
                </a:cubicBezTo>
                <a:cubicBezTo>
                  <a:pt x="0" y="622766"/>
                  <a:pt x="622766" y="0"/>
                  <a:pt x="139098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2" grpId="0" animBg="1"/>
      <p:bldP spid="21" grpId="0" animBg="1"/>
      <p:bldP spid="20" grpId="0" animBg="1"/>
      <p:bldP spid="19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0786-17E3-4955-BA98-6123A07B36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479-EE51-4C0B-A558-5F1BD181D4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0786-17E3-4955-BA98-6123A07B36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479-EE51-4C0B-A558-5F1BD181D4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0786-17E3-4955-BA98-6123A07B36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479-EE51-4C0B-A558-5F1BD181D4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7"/>
          <p:cNvSpPr>
            <a:spLocks noGrp="1"/>
          </p:cNvSpPr>
          <p:nvPr>
            <p:ph type="pic" sz="quarter" idx="12"/>
          </p:nvPr>
        </p:nvSpPr>
        <p:spPr>
          <a:xfrm>
            <a:off x="4143735" y="2400062"/>
            <a:ext cx="2654284" cy="171497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图片占位符 7"/>
          <p:cNvSpPr>
            <a:spLocks noGrp="1"/>
          </p:cNvSpPr>
          <p:nvPr>
            <p:ph type="pic" sz="quarter" idx="10"/>
          </p:nvPr>
        </p:nvSpPr>
        <p:spPr>
          <a:xfrm rot="20454289">
            <a:off x="1337397" y="2343150"/>
            <a:ext cx="2468019" cy="1828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 rot="1028884">
            <a:off x="7112549" y="1369695"/>
            <a:ext cx="2581959" cy="179646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图片占位符 7"/>
          <p:cNvSpPr>
            <a:spLocks noGrp="1"/>
          </p:cNvSpPr>
          <p:nvPr>
            <p:ph type="pic" sz="quarter" idx="13"/>
          </p:nvPr>
        </p:nvSpPr>
        <p:spPr>
          <a:xfrm rot="1028884">
            <a:off x="7716230" y="2900331"/>
            <a:ext cx="2471711" cy="1714976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0786-17E3-4955-BA98-6123A07B36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479-EE51-4C0B-A558-5F1BD181D4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60479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0786-17E3-4955-BA98-6123A07B36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8479-EE51-4C0B-A558-5F1BD181D4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7"/>
          <p:cNvSpPr>
            <a:spLocks noGrp="1"/>
          </p:cNvSpPr>
          <p:nvPr>
            <p:ph type="pic" sz="quarter" idx="12"/>
          </p:nvPr>
        </p:nvSpPr>
        <p:spPr>
          <a:xfrm>
            <a:off x="4143735" y="2400062"/>
            <a:ext cx="2654284" cy="171497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图片占位符 7"/>
          <p:cNvSpPr>
            <a:spLocks noGrp="1"/>
          </p:cNvSpPr>
          <p:nvPr>
            <p:ph type="pic" sz="quarter" idx="10"/>
          </p:nvPr>
        </p:nvSpPr>
        <p:spPr>
          <a:xfrm rot="20454289">
            <a:off x="1337397" y="2343150"/>
            <a:ext cx="2468019" cy="1828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 rot="1028884">
            <a:off x="7112549" y="1369695"/>
            <a:ext cx="2581959" cy="179646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图片占位符 7"/>
          <p:cNvSpPr>
            <a:spLocks noGrp="1"/>
          </p:cNvSpPr>
          <p:nvPr>
            <p:ph type="pic" sz="quarter" idx="13"/>
          </p:nvPr>
        </p:nvSpPr>
        <p:spPr>
          <a:xfrm rot="1028884">
            <a:off x="7716230" y="2900331"/>
            <a:ext cx="2471711" cy="1714976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162176" y="1268730"/>
            <a:ext cx="2152650" cy="290322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图片占位符 7"/>
          <p:cNvSpPr>
            <a:spLocks noGrp="1"/>
          </p:cNvSpPr>
          <p:nvPr>
            <p:ph type="pic" sz="quarter" idx="11"/>
          </p:nvPr>
        </p:nvSpPr>
        <p:spPr>
          <a:xfrm>
            <a:off x="5019675" y="1268730"/>
            <a:ext cx="2152650" cy="290322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835266" y="1268730"/>
            <a:ext cx="2152650" cy="290322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7"/>
          <p:cNvSpPr>
            <a:spLocks noGrp="1"/>
          </p:cNvSpPr>
          <p:nvPr>
            <p:ph type="pic" sz="quarter" idx="15"/>
          </p:nvPr>
        </p:nvSpPr>
        <p:spPr>
          <a:xfrm>
            <a:off x="7811877" y="1589778"/>
            <a:ext cx="1943100" cy="24572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图片占位符 7"/>
          <p:cNvSpPr>
            <a:spLocks noGrp="1"/>
          </p:cNvSpPr>
          <p:nvPr>
            <p:ph type="pic" sz="quarter" idx="12"/>
          </p:nvPr>
        </p:nvSpPr>
        <p:spPr>
          <a:xfrm rot="20979371">
            <a:off x="4629864" y="1569965"/>
            <a:ext cx="1943100" cy="24572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 rot="19601979">
            <a:off x="2372423" y="1919233"/>
            <a:ext cx="2061084" cy="263744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图片占位符 7"/>
          <p:cNvSpPr>
            <a:spLocks noGrp="1"/>
          </p:cNvSpPr>
          <p:nvPr>
            <p:ph type="pic" sz="quarter" idx="11"/>
          </p:nvPr>
        </p:nvSpPr>
        <p:spPr>
          <a:xfrm rot="20955160">
            <a:off x="3886201" y="1932890"/>
            <a:ext cx="1943100" cy="24572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图片占位符 7"/>
          <p:cNvSpPr>
            <a:spLocks noGrp="1"/>
          </p:cNvSpPr>
          <p:nvPr>
            <p:ph type="pic" sz="quarter" idx="13"/>
          </p:nvPr>
        </p:nvSpPr>
        <p:spPr>
          <a:xfrm rot="181671">
            <a:off x="6355917" y="1948090"/>
            <a:ext cx="2518613" cy="24572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2" name="图片占位符 7"/>
          <p:cNvSpPr>
            <a:spLocks noGrp="1"/>
          </p:cNvSpPr>
          <p:nvPr>
            <p:ph type="pic" sz="quarter" idx="14"/>
          </p:nvPr>
        </p:nvSpPr>
        <p:spPr>
          <a:xfrm rot="1042624">
            <a:off x="8529258" y="2007355"/>
            <a:ext cx="1943100" cy="2457292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7"/>
          <p:cNvSpPr>
            <a:spLocks noGrp="1"/>
          </p:cNvSpPr>
          <p:nvPr>
            <p:ph type="pic" sz="quarter" idx="15"/>
          </p:nvPr>
        </p:nvSpPr>
        <p:spPr>
          <a:xfrm>
            <a:off x="7811877" y="1589778"/>
            <a:ext cx="1943100" cy="24572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图片占位符 7"/>
          <p:cNvSpPr>
            <a:spLocks noGrp="1"/>
          </p:cNvSpPr>
          <p:nvPr>
            <p:ph type="pic" sz="quarter" idx="12"/>
          </p:nvPr>
        </p:nvSpPr>
        <p:spPr>
          <a:xfrm rot="20979371">
            <a:off x="4629864" y="1569965"/>
            <a:ext cx="1943100" cy="24572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 rot="19601979">
            <a:off x="2372423" y="1919233"/>
            <a:ext cx="2061084" cy="263744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图片占位符 7"/>
          <p:cNvSpPr>
            <a:spLocks noGrp="1"/>
          </p:cNvSpPr>
          <p:nvPr>
            <p:ph type="pic" sz="quarter" idx="11"/>
          </p:nvPr>
        </p:nvSpPr>
        <p:spPr>
          <a:xfrm rot="20955160">
            <a:off x="3886201" y="1932890"/>
            <a:ext cx="1943100" cy="24572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图片占位符 7"/>
          <p:cNvSpPr>
            <a:spLocks noGrp="1"/>
          </p:cNvSpPr>
          <p:nvPr>
            <p:ph type="pic" sz="quarter" idx="13"/>
          </p:nvPr>
        </p:nvSpPr>
        <p:spPr>
          <a:xfrm rot="181671">
            <a:off x="6355917" y="1948090"/>
            <a:ext cx="2518613" cy="24572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2" name="图片占位符 7"/>
          <p:cNvSpPr>
            <a:spLocks noGrp="1"/>
          </p:cNvSpPr>
          <p:nvPr>
            <p:ph type="pic" sz="quarter" idx="14"/>
          </p:nvPr>
        </p:nvSpPr>
        <p:spPr>
          <a:xfrm rot="1042624">
            <a:off x="8529258" y="2007355"/>
            <a:ext cx="1943100" cy="2457292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7"/>
          <p:cNvSpPr>
            <a:spLocks noGrp="1"/>
          </p:cNvSpPr>
          <p:nvPr>
            <p:ph type="pic" sz="quarter" idx="11"/>
          </p:nvPr>
        </p:nvSpPr>
        <p:spPr>
          <a:xfrm>
            <a:off x="1284605" y="2834164"/>
            <a:ext cx="2822575" cy="153193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图片占位符 7"/>
          <p:cNvSpPr>
            <a:spLocks noGrp="1"/>
          </p:cNvSpPr>
          <p:nvPr>
            <p:ph type="pic" sz="quarter" idx="10"/>
          </p:nvPr>
        </p:nvSpPr>
        <p:spPr>
          <a:xfrm>
            <a:off x="3273425" y="3211671"/>
            <a:ext cx="2822575" cy="153193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2" name="图片占位符 7"/>
          <p:cNvSpPr>
            <a:spLocks noGrp="1"/>
          </p:cNvSpPr>
          <p:nvPr>
            <p:ph type="pic" sz="quarter" idx="12"/>
          </p:nvPr>
        </p:nvSpPr>
        <p:spPr>
          <a:xfrm>
            <a:off x="5368925" y="2810828"/>
            <a:ext cx="2822575" cy="153193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图片占位符 7"/>
          <p:cNvSpPr>
            <a:spLocks noGrp="1"/>
          </p:cNvSpPr>
          <p:nvPr>
            <p:ph type="pic" sz="quarter" idx="13"/>
          </p:nvPr>
        </p:nvSpPr>
        <p:spPr>
          <a:xfrm rot="20348615">
            <a:off x="8087678" y="2044858"/>
            <a:ext cx="2822575" cy="1531938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885950" y="1372076"/>
            <a:ext cx="2822575" cy="153193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图片占位符 7"/>
          <p:cNvSpPr>
            <a:spLocks noGrp="1"/>
          </p:cNvSpPr>
          <p:nvPr>
            <p:ph type="pic" sz="quarter" idx="11"/>
          </p:nvPr>
        </p:nvSpPr>
        <p:spPr>
          <a:xfrm>
            <a:off x="1885950" y="3417570"/>
            <a:ext cx="2822575" cy="153193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图片占位符 7"/>
          <p:cNvSpPr>
            <a:spLocks noGrp="1"/>
          </p:cNvSpPr>
          <p:nvPr>
            <p:ph type="pic" sz="quarter" idx="13"/>
          </p:nvPr>
        </p:nvSpPr>
        <p:spPr>
          <a:xfrm>
            <a:off x="4918710" y="3417570"/>
            <a:ext cx="2822575" cy="153193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图片占位符 7"/>
          <p:cNvSpPr>
            <a:spLocks noGrp="1"/>
          </p:cNvSpPr>
          <p:nvPr>
            <p:ph type="pic" sz="quarter" idx="14"/>
          </p:nvPr>
        </p:nvSpPr>
        <p:spPr>
          <a:xfrm>
            <a:off x="8042910" y="3429000"/>
            <a:ext cx="2822575" cy="1531938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30786-17E3-4955-BA98-6123A07B36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28479-EE51-4C0B-A558-5F1BD181D4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3" cstate="screen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3" cstate="screen"/>
          <a:stretch>
            <a:fillRect/>
          </a:stretch>
        </p:blipFill>
        <p:spPr>
          <a:xfrm flipH="1">
            <a:off x="6096000" y="0"/>
            <a:ext cx="6096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4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Relationship Id="rId9" Type="http://schemas.openxmlformats.org/officeDocument/2006/relationships/image" Target="../media/image10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3" Type="http://schemas.openxmlformats.org/officeDocument/2006/relationships/image" Target="../media/image61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8.jpeg"/><Relationship Id="rId5" Type="http://schemas.openxmlformats.org/officeDocument/2006/relationships/image" Target="../media/image60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2.jpeg"/><Relationship Id="rId5" Type="http://schemas.openxmlformats.org/officeDocument/2006/relationships/image" Target="../media/image90.jpeg"/><Relationship Id="rId4" Type="http://schemas.openxmlformats.org/officeDocument/2006/relationships/image" Target="../media/image1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7" Type="http://schemas.openxmlformats.org/officeDocument/2006/relationships/image" Target="../media/image1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6.pn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7" Type="http://schemas.openxmlformats.org/officeDocument/2006/relationships/image" Target="../media/image1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9.jpeg"/><Relationship Id="rId5" Type="http://schemas.openxmlformats.org/officeDocument/2006/relationships/image" Target="../media/image128.jpeg"/><Relationship Id="rId4" Type="http://schemas.openxmlformats.org/officeDocument/2006/relationships/image" Target="../media/image1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2.jpeg"/><Relationship Id="rId5" Type="http://schemas.openxmlformats.org/officeDocument/2006/relationships/image" Target="../media/image131.jpe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1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4.jpeg"/><Relationship Id="rId5" Type="http://schemas.openxmlformats.org/officeDocument/2006/relationships/image" Target="../media/image49.jpeg"/><Relationship Id="rId4" Type="http://schemas.openxmlformats.org/officeDocument/2006/relationships/image" Target="../media/image13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3.jpeg"/><Relationship Id="rId9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18" Type="http://schemas.openxmlformats.org/officeDocument/2006/relationships/image" Target="../media/image55.jpeg"/><Relationship Id="rId26" Type="http://schemas.openxmlformats.org/officeDocument/2006/relationships/image" Target="../media/image63.jpeg"/><Relationship Id="rId3" Type="http://schemas.openxmlformats.org/officeDocument/2006/relationships/image" Target="../media/image40.png"/><Relationship Id="rId21" Type="http://schemas.openxmlformats.org/officeDocument/2006/relationships/image" Target="../media/image58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4.jpeg"/><Relationship Id="rId25" Type="http://schemas.openxmlformats.org/officeDocument/2006/relationships/image" Target="../media/image62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3.jpeg"/><Relationship Id="rId20" Type="http://schemas.openxmlformats.org/officeDocument/2006/relationships/image" Target="../media/image5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24" Type="http://schemas.openxmlformats.org/officeDocument/2006/relationships/image" Target="../media/image61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23" Type="http://schemas.openxmlformats.org/officeDocument/2006/relationships/image" Target="../media/image60.jpeg"/><Relationship Id="rId10" Type="http://schemas.openxmlformats.org/officeDocument/2006/relationships/image" Target="../media/image47.png"/><Relationship Id="rId19" Type="http://schemas.openxmlformats.org/officeDocument/2006/relationships/image" Target="../media/image56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Relationship Id="rId22" Type="http://schemas.openxmlformats.org/officeDocument/2006/relationships/image" Target="../media/image5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68.jpe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67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66.jpeg"/><Relationship Id="rId5" Type="http://schemas.openxmlformats.org/officeDocument/2006/relationships/tags" Target="../tags/tag6.xml"/><Relationship Id="rId10" Type="http://schemas.openxmlformats.org/officeDocument/2006/relationships/image" Target="../media/image65.jpeg"/><Relationship Id="rId4" Type="http://schemas.openxmlformats.org/officeDocument/2006/relationships/tags" Target="../tags/tag5.xml"/><Relationship Id="rId9" Type="http://schemas.openxmlformats.org/officeDocument/2006/relationships/image" Target="../media/image64.png"/><Relationship Id="rId14" Type="http://schemas.openxmlformats.org/officeDocument/2006/relationships/image" Target="../media/image6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植物&#10;&#10;已生成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785185" y="1"/>
            <a:ext cx="3406814" cy="3232304"/>
          </a:xfrm>
          <a:prstGeom prst="rect">
            <a:avLst/>
          </a:prstGeom>
        </p:spPr>
      </p:pic>
      <p:pic>
        <p:nvPicPr>
          <p:cNvPr id="7" name="图片 6" descr="图片包含 植物&#10;&#10;已生成高可信度的说明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70815"/>
            <a:ext cx="3490693" cy="6079598"/>
          </a:xfrm>
          <a:prstGeom prst="rect">
            <a:avLst/>
          </a:prstGeom>
        </p:spPr>
      </p:pic>
      <p:pic>
        <p:nvPicPr>
          <p:cNvPr id="8" name="图片 7" descr="图片包含 植物&#10;&#10;已生成高可信度的说明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689940" y="-787004"/>
            <a:ext cx="2502060" cy="6858000"/>
          </a:xfrm>
          <a:prstGeom prst="rect">
            <a:avLst/>
          </a:prstGeom>
        </p:spPr>
      </p:pic>
      <p:pic>
        <p:nvPicPr>
          <p:cNvPr id="9" name="图片 8" descr="图片包含 绿色, 鹦鹉, 植物&#10;&#10;已生成高可信度的说明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3023666">
            <a:off x="5803725" y="1236468"/>
            <a:ext cx="898016" cy="7593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519695" y="1969591"/>
            <a:ext cx="850628" cy="13176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9839" y="3870746"/>
            <a:ext cx="1608024" cy="17388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874334" y="3017979"/>
            <a:ext cx="897920" cy="970944"/>
          </a:xfrm>
          <a:prstGeom prst="rect">
            <a:avLst/>
          </a:prstGeom>
        </p:spPr>
      </p:pic>
      <p:pic>
        <p:nvPicPr>
          <p:cNvPr id="14" name="图片 13" descr="图片包含 物体&#10;&#10;已生成高可信度的说明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748233" y="949124"/>
            <a:ext cx="4318513" cy="7033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 descr="图片包含 雪花, 户外, 树, 滑雪&#10;&#10;已生成极高可信度的说明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/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图片占位符 13" descr="图片包含 树, 户外, 男士, 人员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/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占位符 11" descr="图片包含 户外, 地面, 树, 人员&#10;&#10;已生成极高可信度的说明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/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图片占位符 17" descr="图片包含 草, 户外, 人员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/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210539" y="2250748"/>
            <a:ext cx="28971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rgbClr val="4B3009"/>
                </a:solidFill>
                <a:latin typeface="+mn-lt"/>
                <a:ea typeface="+mn-ea"/>
                <a:cs typeface="+mn-ea"/>
                <a:sym typeface="+mn-lt"/>
              </a:rPr>
              <a:t>父爱，是一棵扎根在灵魂深处的大树，是累了栖息的胸膛，乏了倚靠的肩膀，是撑起一片天，护航放飞的梦想</a:t>
            </a:r>
            <a:r>
              <a:rPr lang="en-US" altLang="zh-CN" sz="2400" dirty="0">
                <a:solidFill>
                  <a:srgbClr val="4B3009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2400" dirty="0">
              <a:solidFill>
                <a:srgbClr val="4B300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35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 descr="图片包含 人员, 孩子, 很少&#10;&#10;已生成高可信度的说明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363654" y="2955645"/>
            <a:ext cx="2654284" cy="1714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占位符 11" descr="图片包含 人员, 树, 户外, 婴儿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/>
          <a:srcRect/>
          <a:stretch>
            <a:fillRect/>
          </a:stretch>
        </p:blipFill>
        <p:spPr>
          <a:xfrm rot="20454289">
            <a:off x="1557316" y="2898733"/>
            <a:ext cx="2468019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图片占位符 13" descr="图片包含 人员, 室内, 服装&#10;&#10;已生成极高可信度的说明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/>
          <a:srcRect/>
          <a:stretch>
            <a:fillRect/>
          </a:stretch>
        </p:blipFill>
        <p:spPr>
          <a:xfrm rot="1028884">
            <a:off x="7332468" y="1925278"/>
            <a:ext cx="2581959" cy="1796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图片占位符 17" descr="图片包含 人员, 户外, 树, 地面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/>
          <a:srcRect/>
          <a:stretch>
            <a:fillRect/>
          </a:stretch>
        </p:blipFill>
        <p:spPr>
          <a:xfrm rot="1028884">
            <a:off x="7936149" y="3455914"/>
            <a:ext cx="2471711" cy="1714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2731777" y="1155744"/>
            <a:ext cx="3049588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4B3009"/>
                </a:solidFill>
                <a:cs typeface="+mn-ea"/>
                <a:sym typeface="+mn-lt"/>
              </a:rPr>
              <a:t>一直陪伴</a:t>
            </a:r>
            <a:endParaRPr lang="en-US" altLang="zh-CN" sz="2400" b="1" dirty="0">
              <a:solidFill>
                <a:srgbClr val="4B3009"/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4B3009"/>
                </a:solidFill>
                <a:cs typeface="+mn-ea"/>
                <a:sym typeface="+mn-lt"/>
              </a:rPr>
              <a:t>从未放手</a:t>
            </a:r>
            <a:endParaRPr lang="en-US" altLang="zh-CN" sz="2400" b="1" dirty="0">
              <a:solidFill>
                <a:srgbClr val="4B3009"/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4B3009"/>
                </a:solidFill>
                <a:cs typeface="+mn-ea"/>
                <a:sym typeface="+mn-lt"/>
              </a:rPr>
              <a:t>感谢一路有你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 descr="图片包含 水, 户外, 天空, 海滩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图片占位符 12" descr="图片包含 户外, 天空, 水, 海滩&#10;&#10;已生成极高可信度的说明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图片占位符 14" descr="图片包含 户外, 海滩, 水, 运动&#10;&#10;已生成极高可信度的说明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19154" y="4557870"/>
            <a:ext cx="8553691" cy="52317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76176" rIns="0" bIns="76176" numCol="1" anchor="ctr" anchorCtr="0" compatLnSpc="1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400" b="1" dirty="0">
                <a:solidFill>
                  <a:srgbClr val="4B3009"/>
                </a:solidFill>
                <a:cs typeface="+mn-ea"/>
                <a:sym typeface="+mn-lt"/>
              </a:rPr>
              <a:t>父爱是我人生旅途中的一盏明灯，在我迷路时，照亮我的行程。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占位符 2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7499361" y="1485606"/>
            <a:ext cx="1943100" cy="2457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图片占位符 17" descr="图片包含 户外, 海滩, 水, 天空&#10;&#10;已生成极高可信度的说明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/>
          <a:srcRect/>
          <a:stretch>
            <a:fillRect/>
          </a:stretch>
        </p:blipFill>
        <p:spPr>
          <a:xfrm rot="20979371">
            <a:off x="4317348" y="1465793"/>
            <a:ext cx="1943100" cy="2457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图片占位符 13" descr="图片包含 人员, 天空, 就坐, 餐桌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/>
          <a:srcRect/>
          <a:stretch>
            <a:fillRect/>
          </a:stretch>
        </p:blipFill>
        <p:spPr>
          <a:xfrm rot="19601979">
            <a:off x="2059907" y="1815061"/>
            <a:ext cx="2061084" cy="2637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图片占位符 15" descr="图片包含 服装&#10;&#10;已生成高可信度的说明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screen"/>
          <a:srcRect/>
          <a:stretch>
            <a:fillRect/>
          </a:stretch>
        </p:blipFill>
        <p:spPr>
          <a:xfrm rot="20955160">
            <a:off x="3573685" y="1828718"/>
            <a:ext cx="1943100" cy="2457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图片占位符 19" descr="图片包含 人员, 男士, 户外, 树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screen"/>
          <a:srcRect/>
          <a:stretch>
            <a:fillRect/>
          </a:stretch>
        </p:blipFill>
        <p:spPr>
          <a:xfrm rot="181671">
            <a:off x="6043401" y="1843918"/>
            <a:ext cx="2518613" cy="2457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图片占位符 21" descr="图片包含 人员, 室内, 墙壁, 女孩&#10;&#10;已生成极高可信度的说明"/>
          <p:cNvPicPr>
            <a:picLocks noGrp="1" noChangeAspect="1"/>
          </p:cNvPicPr>
          <p:nvPr>
            <p:ph type="pic" sz="quarter" idx="14"/>
          </p:nvPr>
        </p:nvPicPr>
        <p:blipFill>
          <a:blip r:embed="rId8" cstate="screen"/>
          <a:srcRect/>
          <a:stretch>
            <a:fillRect/>
          </a:stretch>
        </p:blipFill>
        <p:spPr>
          <a:xfrm rot="1042624">
            <a:off x="8216742" y="1903183"/>
            <a:ext cx="1943100" cy="2457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42"/>
          <p:cNvSpPr txBox="1"/>
          <p:nvPr/>
        </p:nvSpPr>
        <p:spPr>
          <a:xfrm>
            <a:off x="3564105" y="4507345"/>
            <a:ext cx="433003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4B3009"/>
                </a:solidFill>
                <a:cs typeface="+mn-ea"/>
                <a:sym typeface="+mn-lt"/>
              </a:rPr>
              <a:t>不知不觉您鬓角露了白发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4B3009"/>
                </a:solidFill>
                <a:cs typeface="+mn-ea"/>
                <a:sym typeface="+mn-lt"/>
              </a:rPr>
              <a:t>     不声不响您眼角上添了皱纹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 descr="图片包含 人员, 天空, 户外, 草&#10;&#10;已生成极高可信度的说明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/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图片占位符 13" descr="图片包含 天空, 人员, 户外, 建筑物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/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图片占位符 15" descr="图片包含 人员, 孩子, 装满, 很少&#10;&#10;已生成极高可信度的说明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图片占位符 17" descr="图片包含 服装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/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44"/>
          <p:cNvSpPr txBox="1"/>
          <p:nvPr/>
        </p:nvSpPr>
        <p:spPr>
          <a:xfrm>
            <a:off x="2775187" y="1040747"/>
            <a:ext cx="387798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4B3009"/>
                </a:solidFill>
                <a:cs typeface="+mn-ea"/>
                <a:sym typeface="+mn-lt"/>
              </a:rPr>
              <a:t>山还是那座山</a:t>
            </a:r>
            <a:endParaRPr lang="en-US" altLang="zh-CN" sz="2400" b="1" dirty="0">
              <a:solidFill>
                <a:srgbClr val="4B3009"/>
              </a:solidFill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4B3009"/>
                </a:solidFill>
                <a:cs typeface="+mn-ea"/>
                <a:sym typeface="+mn-lt"/>
              </a:rPr>
              <a:t>梁也还是那道梁</a:t>
            </a:r>
            <a:endParaRPr lang="en-US" altLang="zh-CN" sz="2400" b="1" dirty="0">
              <a:solidFill>
                <a:srgbClr val="4B3009"/>
              </a:solidFill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4B3009"/>
                </a:solidFill>
                <a:cs typeface="+mn-ea"/>
                <a:sym typeface="+mn-lt"/>
              </a:rPr>
              <a:t>只是父亲的脸上已爬满皱纹</a:t>
            </a:r>
            <a:endParaRPr lang="en-US" altLang="zh-CN" sz="2400" b="1" dirty="0">
              <a:solidFill>
                <a:srgbClr val="4B3009"/>
              </a:solidFill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4B3009"/>
                </a:solidFill>
                <a:cs typeface="+mn-ea"/>
                <a:sym typeface="+mn-lt"/>
              </a:rPr>
              <a:t>脊背也不再挺拔</a:t>
            </a:r>
            <a:endParaRPr lang="en-US" altLang="zh-CN" sz="2400" b="1" dirty="0">
              <a:solidFill>
                <a:srgbClr val="4B3009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占位符 13" descr="图片包含 树, 户外, 男士, 人员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619732" y="1372076"/>
            <a:ext cx="2822575" cy="1531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占位符 11" descr="图片包含 水, 户外, 男士, 冲浪&#10;&#10;已生成极高可信度的说明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619732" y="3417570"/>
            <a:ext cx="2822575" cy="1531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图片占位符 15" descr="图片包含 雪花, 户外, 树, 滑雪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4652492" y="3417570"/>
            <a:ext cx="2822575" cy="1531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图片占位符 17" descr="图片包含 人员, 建筑物, 户外, 围栏&#10;&#10;已生成极高可信度的说明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7776692" y="3429000"/>
            <a:ext cx="2822575" cy="1531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5126447" y="1353215"/>
            <a:ext cx="53004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4B3009"/>
                </a:solidFill>
                <a:cs typeface="+mn-ea"/>
                <a:sym typeface="+mn-lt"/>
              </a:rPr>
              <a:t>岁月的流逝</a:t>
            </a:r>
            <a:endParaRPr lang="en-US" altLang="zh-CN" sz="2400" b="1" dirty="0">
              <a:solidFill>
                <a:srgbClr val="4B3009"/>
              </a:solidFill>
              <a:cs typeface="+mn-ea"/>
              <a:sym typeface="+mn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4B3009"/>
                </a:solidFill>
                <a:cs typeface="+mn-ea"/>
                <a:sym typeface="+mn-lt"/>
              </a:rPr>
              <a:t>生活的压力改变了父亲的容颜</a:t>
            </a:r>
            <a:endParaRPr lang="en-US" altLang="zh-CN" sz="2400" b="1" dirty="0">
              <a:solidFill>
                <a:srgbClr val="4B3009"/>
              </a:solidFill>
              <a:cs typeface="+mn-ea"/>
              <a:sym typeface="+mn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4B3009"/>
                </a:solidFill>
                <a:cs typeface="+mn-ea"/>
                <a:sym typeface="+mn-lt"/>
              </a:rPr>
              <a:t>不变的是父亲对家庭的责任和对子女无私的爱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/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图片占位符 12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/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图片占位符 14" descr="图片包含 人员, 就餐&#10;&#10;已生成高可信度的说明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/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3234691" y="495436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400" b="1" dirty="0">
                <a:solidFill>
                  <a:srgbClr val="4B3009"/>
                </a:solidFill>
                <a:cs typeface="+mn-ea"/>
                <a:sym typeface="+mn-lt"/>
              </a:rPr>
              <a:t>父爱是一片汪洋的大海,浓郁而深远父爱是我人生旅途中的一盏明灯,在我迷路时,照亮我的行程 </a:t>
            </a:r>
            <a:endParaRPr lang="zh-CN" altLang="en-US" sz="2400" b="1" dirty="0">
              <a:solidFill>
                <a:srgbClr val="4B3009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 descr="图片包含 户外, 站立, 天空, 男士&#10;&#10;已生成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图片占位符 16" descr="图片包含 户外, 海滩, 水, 天空&#10;&#10;已生成极高可信度的说明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9" name="图片占位符 18" descr="图片包含 户外, 水, 男士, 地面&#10;&#10;已生成极高可信度的说明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图片占位符 20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/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图片占位符 22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screen"/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图片占位符 24" descr="图片包含 人员, 天空&#10;&#10;已生成极高可信度的说明"/>
          <p:cNvPicPr>
            <a:picLocks noGrp="1" noChangeAspect="1"/>
          </p:cNvPicPr>
          <p:nvPr>
            <p:ph type="pic" sz="quarter" idx="15"/>
          </p:nvPr>
        </p:nvPicPr>
        <p:blipFill>
          <a:blip r:embed="rId8" cstate="screen"/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图片占位符 26" descr="图片包含 草, 户外, 天空, 田野&#10;&#10;已生成极高可信度的说明"/>
          <p:cNvPicPr>
            <a:picLocks noGrp="1" noChangeAspect="1"/>
          </p:cNvPicPr>
          <p:nvPr>
            <p:ph type="pic" sz="quarter" idx="16"/>
          </p:nvPr>
        </p:nvPicPr>
        <p:blipFill>
          <a:blip r:embed="rId9" cstate="screen"/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319662" y="2213200"/>
            <a:ext cx="36515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eaLnBrk="1" hangingPunct="1">
              <a:defRPr/>
            </a:pPr>
            <a:r>
              <a:rPr lang="zh-CN" altLang="en-US" sz="2400" dirty="0">
                <a:solidFill>
                  <a:srgbClr val="4B3009"/>
                </a:solidFill>
                <a:latin typeface="+mn-lt"/>
                <a:ea typeface="+mn-ea"/>
                <a:cs typeface="+mn-ea"/>
                <a:sym typeface="+mn-lt"/>
              </a:rPr>
              <a:t>一条路</a:t>
            </a:r>
            <a:endParaRPr lang="en-US" altLang="zh-CN" sz="2400" dirty="0">
              <a:solidFill>
                <a:srgbClr val="4B3009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 eaLnBrk="1" hangingPunct="1">
              <a:defRPr/>
            </a:pPr>
            <a:r>
              <a:rPr lang="zh-CN" altLang="en-US" sz="2400" dirty="0">
                <a:solidFill>
                  <a:srgbClr val="4B3009"/>
                </a:solidFill>
                <a:latin typeface="+mn-lt"/>
                <a:ea typeface="+mn-ea"/>
                <a:cs typeface="+mn-ea"/>
                <a:sym typeface="+mn-lt"/>
              </a:rPr>
              <a:t>   一双鞋</a:t>
            </a:r>
            <a:endParaRPr lang="en-US" altLang="zh-CN" sz="2400" dirty="0">
              <a:solidFill>
                <a:srgbClr val="4B3009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 eaLnBrk="1" hangingPunct="1">
              <a:defRPr/>
            </a:pPr>
            <a:r>
              <a:rPr lang="zh-CN" altLang="en-US" sz="2400" dirty="0">
                <a:solidFill>
                  <a:srgbClr val="4B3009"/>
                </a:solidFill>
                <a:latin typeface="+mn-lt"/>
                <a:ea typeface="+mn-ea"/>
                <a:cs typeface="+mn-ea"/>
                <a:sym typeface="+mn-lt"/>
              </a:rPr>
              <a:t>      一段人生</a:t>
            </a:r>
            <a:endParaRPr lang="en-US" altLang="zh-CN" sz="2400" dirty="0">
              <a:solidFill>
                <a:srgbClr val="4B3009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 eaLnBrk="1" hangingPunct="1">
              <a:defRPr/>
            </a:pPr>
            <a:r>
              <a:rPr lang="zh-CN" altLang="en-US" sz="2400" dirty="0">
                <a:solidFill>
                  <a:srgbClr val="4B3009"/>
                </a:solidFill>
                <a:latin typeface="+mn-lt"/>
                <a:ea typeface="+mn-ea"/>
                <a:cs typeface="+mn-ea"/>
                <a:sym typeface="+mn-lt"/>
              </a:rPr>
              <a:t>         一生父爱</a:t>
            </a:r>
            <a:endParaRPr lang="en-US" altLang="zh-CN" sz="2400" dirty="0">
              <a:solidFill>
                <a:srgbClr val="4B300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占位符 32" descr="图片包含 室内&#10;&#10;已生成极高可信度的说明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>
            <a:fillRect/>
          </a:stretch>
        </p:blipFill>
        <p:spPr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图片占位符 23" descr="图片包含 人员, 服装, 照片, 墙壁&#10;&#10;已生成高可信度的说明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>
            <a:fillRect/>
          </a:stretch>
        </p:blipFill>
        <p:spPr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图片占位符 30" descr="图片包含 人员, 男士, 室内, 就坐&#10;&#10;已生成极高可信度的说明"/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/>
          <a:stretch>
            <a:fillRect/>
          </a:stretch>
        </p:blipFill>
        <p:spPr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图片占位符 28" descr="图片包含 模糊, 天空, 户外, 树&#10;&#10;已生成极高可信度的说明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screen"/>
          <a:srcRect/>
          <a:stretch>
            <a:fillRect/>
          </a:stretch>
        </p:blipFill>
        <p:spPr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图片占位符 26"/>
          <p:cNvPicPr>
            <a:picLocks noGrp="1" noChangeAspect="1"/>
          </p:cNvPicPr>
          <p:nvPr>
            <p:ph type="pic" sz="quarter" idx="10"/>
          </p:nvPr>
        </p:nvPicPr>
        <p:blipFill>
          <a:blip r:embed="rId7"/>
          <a:srcRect/>
          <a:stretch>
            <a:fillRect/>
          </a:stretch>
        </p:blipFill>
        <p:spPr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图片占位符 35" descr="图片包含 服装&#10;&#10;已生成极高可信度的说明"/>
          <p:cNvPicPr>
            <a:picLocks noGrp="1" noChangeAspect="1"/>
          </p:cNvPicPr>
          <p:nvPr>
            <p:ph type="pic" sz="quarter" idx="15"/>
          </p:nvPr>
        </p:nvPicPr>
        <p:blipFill>
          <a:blip r:embed="rId8" cstate="screen"/>
          <a:srcRect/>
          <a:stretch>
            <a:fillRect/>
          </a:stretch>
        </p:blipFill>
        <p:spPr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矩形 7"/>
          <p:cNvSpPr/>
          <p:nvPr/>
        </p:nvSpPr>
        <p:spPr>
          <a:xfrm>
            <a:off x="971083" y="1117285"/>
            <a:ext cx="28135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4B3009"/>
                </a:solidFill>
                <a:cs typeface="+mn-ea"/>
                <a:sym typeface="+mn-lt"/>
              </a:rPr>
              <a:t>父亲是山，比山更伟岸</a:t>
            </a:r>
            <a:r>
              <a:rPr lang="en-US" altLang="zh-CN" sz="2400" b="1" dirty="0">
                <a:solidFill>
                  <a:srgbClr val="4B3009"/>
                </a:solidFill>
                <a:cs typeface="+mn-ea"/>
                <a:sym typeface="+mn-lt"/>
              </a:rPr>
              <a:t>;</a:t>
            </a:r>
            <a:r>
              <a:rPr lang="zh-CN" altLang="en-US" sz="2400" b="1" dirty="0">
                <a:solidFill>
                  <a:srgbClr val="4B3009"/>
                </a:solidFill>
                <a:cs typeface="+mn-ea"/>
                <a:sym typeface="+mn-lt"/>
              </a:rPr>
              <a:t>父亲是海，比海更包容</a:t>
            </a:r>
            <a:r>
              <a:rPr lang="en-US" altLang="zh-CN" sz="2400" b="1" dirty="0">
                <a:solidFill>
                  <a:srgbClr val="4B3009"/>
                </a:solidFill>
                <a:cs typeface="+mn-ea"/>
                <a:sym typeface="+mn-lt"/>
              </a:rPr>
              <a:t>;</a:t>
            </a:r>
            <a:r>
              <a:rPr lang="zh-CN" altLang="en-US" sz="2400" b="1" dirty="0">
                <a:solidFill>
                  <a:srgbClr val="4B3009"/>
                </a:solidFill>
                <a:cs typeface="+mn-ea"/>
                <a:sym typeface="+mn-lt"/>
              </a:rPr>
              <a:t>父亲是光，比光更明媚</a:t>
            </a:r>
            <a:r>
              <a:rPr lang="en-US" altLang="zh-CN" sz="2400" b="1" dirty="0">
                <a:solidFill>
                  <a:srgbClr val="4B3009"/>
                </a:solidFill>
                <a:cs typeface="+mn-ea"/>
                <a:sym typeface="+mn-lt"/>
              </a:rPr>
              <a:t>;</a:t>
            </a:r>
            <a:r>
              <a:rPr lang="zh-CN" altLang="en-US" sz="2400" b="1" dirty="0">
                <a:solidFill>
                  <a:srgbClr val="4B3009"/>
                </a:solidFill>
                <a:cs typeface="+mn-ea"/>
                <a:sym typeface="+mn-lt"/>
              </a:rPr>
              <a:t> 爸爸，祝您父亲节快乐。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占位符 13" descr="图片包含 人员, 室内, 服装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159401" y="1616549"/>
            <a:ext cx="3703320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图片占位符 15" descr="图片包含 树&#10;&#10;已生成极高可信度的说明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2691213" y="1307463"/>
            <a:ext cx="2822575" cy="1531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图片占位符 17" descr="图片包含 人员, 天空, 户外, 草&#10;&#10;已生成极高可信度的说明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6489783" y="1170461"/>
            <a:ext cx="2822575" cy="1531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占位符 11" descr="图片包含 户外, 地面, 人员, 就坐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7901070" y="3113719"/>
            <a:ext cx="2822575" cy="1954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2399718" y="4091064"/>
            <a:ext cx="37824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4B3009"/>
                </a:solidFill>
                <a:cs typeface="+mn-ea"/>
                <a:sym typeface="+mn-lt"/>
              </a:rPr>
              <a:t>曾经，我是你甜蜜的负担；</a:t>
            </a:r>
            <a:endParaRPr lang="en-US" altLang="zh-CN" sz="2400" b="1" dirty="0">
              <a:solidFill>
                <a:srgbClr val="4B3009"/>
              </a:solidFill>
              <a:cs typeface="+mn-ea"/>
              <a:sym typeface="+mn-lt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4B3009"/>
                </a:solidFill>
                <a:cs typeface="+mn-ea"/>
                <a:sym typeface="+mn-lt"/>
              </a:rPr>
              <a:t>如今，你是我温暖的牵挂</a:t>
            </a: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597121" y="2103842"/>
            <a:ext cx="4572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1500" dirty="0">
                <a:solidFill>
                  <a:srgbClr val="3F2307"/>
                </a:solidFill>
                <a:latin typeface="+mn-lt"/>
                <a:ea typeface="+mn-ea"/>
                <a:cs typeface="+mn-ea"/>
                <a:sym typeface="+mn-lt"/>
              </a:rPr>
              <a:t>你从不说爱我，但你演技不好，藏不住满满的关怀，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1500" dirty="0">
                <a:solidFill>
                  <a:srgbClr val="3F2307"/>
                </a:solidFill>
                <a:latin typeface="+mn-lt"/>
                <a:ea typeface="+mn-ea"/>
                <a:cs typeface="+mn-ea"/>
                <a:sym typeface="+mn-lt"/>
              </a:rPr>
              <a:t>我问飞翔是什么感觉，你就将我抛起来，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1500" dirty="0">
                <a:solidFill>
                  <a:srgbClr val="3F2307"/>
                </a:solidFill>
                <a:latin typeface="+mn-lt"/>
                <a:ea typeface="+mn-ea"/>
                <a:cs typeface="+mn-ea"/>
                <a:sym typeface="+mn-lt"/>
              </a:rPr>
              <a:t>一年又一年，直到你抱不起我，直到你渐生白发，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1500" dirty="0">
                <a:solidFill>
                  <a:srgbClr val="3F2307"/>
                </a:solidFill>
                <a:latin typeface="+mn-lt"/>
                <a:ea typeface="+mn-ea"/>
                <a:cs typeface="+mn-ea"/>
                <a:sym typeface="+mn-lt"/>
              </a:rPr>
              <a:t>你没说，但我知道，你要牵着我一直走天涯，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1500" dirty="0">
                <a:solidFill>
                  <a:srgbClr val="3F2307"/>
                </a:solidFill>
                <a:latin typeface="+mn-lt"/>
                <a:ea typeface="+mn-ea"/>
                <a:cs typeface="+mn-ea"/>
                <a:sym typeface="+mn-lt"/>
              </a:rPr>
              <a:t>用你的白发换来我的青春，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6597121" y="2554692"/>
            <a:ext cx="4419600" cy="1371600"/>
            <a:chOff x="4115594" y="1581944"/>
            <a:chExt cx="4419600" cy="1339850"/>
          </a:xfrm>
        </p:grpSpPr>
        <p:cxnSp>
          <p:nvCxnSpPr>
            <p:cNvPr id="7" name="直接连接符 3"/>
            <p:cNvCxnSpPr>
              <a:cxnSpLocks noChangeShapeType="1"/>
            </p:cNvCxnSpPr>
            <p:nvPr/>
          </p:nvCxnSpPr>
          <p:spPr bwMode="auto">
            <a:xfrm>
              <a:off x="4115594" y="1916907"/>
              <a:ext cx="4419600" cy="0"/>
            </a:xfrm>
            <a:prstGeom prst="line">
              <a:avLst/>
            </a:prstGeom>
            <a:noFill/>
            <a:ln w="9525" algn="ctr">
              <a:solidFill>
                <a:srgbClr val="5F5F5F"/>
              </a:solidFill>
              <a:round/>
            </a:ln>
          </p:spPr>
        </p:cxnSp>
        <p:cxnSp>
          <p:nvCxnSpPr>
            <p:cNvPr id="8" name="直接连接符 8"/>
            <p:cNvCxnSpPr>
              <a:cxnSpLocks noChangeShapeType="1"/>
            </p:cNvCxnSpPr>
            <p:nvPr/>
          </p:nvCxnSpPr>
          <p:spPr bwMode="auto">
            <a:xfrm>
              <a:off x="4115594" y="1581944"/>
              <a:ext cx="4419600" cy="0"/>
            </a:xfrm>
            <a:prstGeom prst="line">
              <a:avLst/>
            </a:prstGeom>
            <a:noFill/>
            <a:ln w="9525" algn="ctr">
              <a:solidFill>
                <a:srgbClr val="5F5F5F"/>
              </a:solidFill>
              <a:round/>
            </a:ln>
          </p:spPr>
        </p:cxnSp>
        <p:cxnSp>
          <p:nvCxnSpPr>
            <p:cNvPr id="9" name="直接连接符 9"/>
            <p:cNvCxnSpPr>
              <a:cxnSpLocks noChangeShapeType="1"/>
            </p:cNvCxnSpPr>
            <p:nvPr/>
          </p:nvCxnSpPr>
          <p:spPr bwMode="auto">
            <a:xfrm>
              <a:off x="4115594" y="2251870"/>
              <a:ext cx="4419600" cy="0"/>
            </a:xfrm>
            <a:prstGeom prst="line">
              <a:avLst/>
            </a:prstGeom>
            <a:noFill/>
            <a:ln w="9525" algn="ctr">
              <a:solidFill>
                <a:srgbClr val="5F5F5F"/>
              </a:solidFill>
              <a:round/>
            </a:ln>
          </p:spPr>
        </p:cxnSp>
        <p:cxnSp>
          <p:nvCxnSpPr>
            <p:cNvPr id="10" name="直接连接符 10"/>
            <p:cNvCxnSpPr>
              <a:cxnSpLocks noChangeShapeType="1"/>
            </p:cNvCxnSpPr>
            <p:nvPr/>
          </p:nvCxnSpPr>
          <p:spPr bwMode="auto">
            <a:xfrm>
              <a:off x="4115594" y="2586833"/>
              <a:ext cx="4419600" cy="0"/>
            </a:xfrm>
            <a:prstGeom prst="line">
              <a:avLst/>
            </a:prstGeom>
            <a:noFill/>
            <a:ln w="9525" algn="ctr">
              <a:solidFill>
                <a:srgbClr val="5F5F5F"/>
              </a:solidFill>
              <a:round/>
            </a:ln>
          </p:spPr>
        </p:cxnSp>
        <p:cxnSp>
          <p:nvCxnSpPr>
            <p:cNvPr id="11" name="直接连接符 11"/>
            <p:cNvCxnSpPr>
              <a:cxnSpLocks noChangeShapeType="1"/>
            </p:cNvCxnSpPr>
            <p:nvPr/>
          </p:nvCxnSpPr>
          <p:spPr bwMode="auto">
            <a:xfrm>
              <a:off x="4115594" y="2921794"/>
              <a:ext cx="4419600" cy="0"/>
            </a:xfrm>
            <a:prstGeom prst="line">
              <a:avLst/>
            </a:prstGeom>
            <a:noFill/>
            <a:ln w="9525" algn="ctr">
              <a:solidFill>
                <a:srgbClr val="5F5F5F"/>
              </a:solidFill>
              <a:round/>
            </a:ln>
          </p:spPr>
        </p:cxnSp>
      </p:grp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597121" y="4059642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/>
            <a:r>
              <a:rPr lang="zh-CN" altLang="en-US" sz="3200" dirty="0">
                <a:solidFill>
                  <a:srgbClr val="3F2307"/>
                </a:solidFill>
                <a:latin typeface="+mn-lt"/>
                <a:ea typeface="+mn-ea"/>
                <a:cs typeface="+mn-ea"/>
                <a:sym typeface="+mn-lt"/>
              </a:rPr>
              <a:t>老爸，我爱你！</a:t>
            </a:r>
          </a:p>
        </p:txBody>
      </p:sp>
      <p:pic>
        <p:nvPicPr>
          <p:cNvPr id="13" name="Picture 7" descr="F:\SUN孙艳下载即作\10.29父爱如山\父子照片\201209191227254418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3194" y="1862136"/>
            <a:ext cx="4373753" cy="2781706"/>
          </a:xfrm>
          <a:prstGeom prst="rect">
            <a:avLst/>
          </a:prstGeom>
          <a:solidFill>
            <a:srgbClr val="FFFFFF">
              <a:shade val="85000"/>
            </a:srgbClr>
          </a:solidFill>
          <a:ln w="79375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6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58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 descr="图片包含 人员, 树, 户外, 婴儿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343146" y="1224746"/>
            <a:ext cx="216027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图片占位符 16" descr="图片包含 人员, 树, 户外, 草&#10;&#10;已生成极高可信度的说明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3800596" y="1224746"/>
            <a:ext cx="216027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图片占位符 12" descr="图片包含 人员, 户外, 天空, 男士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6258046" y="1224746"/>
            <a:ext cx="216027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图片占位符 18" descr="图片包含 人员, 户外, 树, 地面&#10;&#10;已生成极高可信度的说明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6258046" y="2977346"/>
            <a:ext cx="216027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图片占位符 20" descr="图片包含 天空, 人员, 户外, 建筑物&#10;&#10;已生成极高可信度的说明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8852656" y="2962106"/>
            <a:ext cx="216027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矩形 6"/>
          <p:cNvSpPr/>
          <p:nvPr/>
        </p:nvSpPr>
        <p:spPr>
          <a:xfrm>
            <a:off x="1179074" y="2962106"/>
            <a:ext cx="48078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4B3009"/>
                </a:solidFill>
                <a:cs typeface="+mn-ea"/>
                <a:sym typeface="+mn-lt"/>
              </a:rPr>
              <a:t>有一种爱叫严厉，隐藏得很深</a:t>
            </a:r>
            <a:r>
              <a:rPr lang="en-US" altLang="zh-CN" sz="2400" b="1" dirty="0">
                <a:solidFill>
                  <a:srgbClr val="4B3009"/>
                </a:solidFill>
                <a:cs typeface="+mn-ea"/>
                <a:sym typeface="+mn-lt"/>
              </a:rPr>
              <a:t>;</a:t>
            </a:r>
            <a:r>
              <a:rPr lang="zh-CN" altLang="en-US" sz="2400" b="1" dirty="0">
                <a:solidFill>
                  <a:srgbClr val="4B3009"/>
                </a:solidFill>
                <a:cs typeface="+mn-ea"/>
                <a:sym typeface="+mn-lt"/>
              </a:rPr>
              <a:t>有一种爱叫胸怀，可包容大海</a:t>
            </a:r>
            <a:r>
              <a:rPr lang="en-US" altLang="zh-CN" sz="2400" b="1" dirty="0">
                <a:solidFill>
                  <a:srgbClr val="4B3009"/>
                </a:solidFill>
                <a:cs typeface="+mn-ea"/>
                <a:sym typeface="+mn-lt"/>
              </a:rPr>
              <a:t>;</a:t>
            </a:r>
            <a:r>
              <a:rPr lang="zh-CN" altLang="en-US" sz="2400" b="1" dirty="0">
                <a:solidFill>
                  <a:srgbClr val="4B3009"/>
                </a:solidFill>
                <a:cs typeface="+mn-ea"/>
                <a:sym typeface="+mn-lt"/>
              </a:rPr>
              <a:t>有一种爱叫等待，从不说出来</a:t>
            </a:r>
            <a:r>
              <a:rPr lang="en-US" altLang="zh-CN" sz="2400" b="1" dirty="0">
                <a:solidFill>
                  <a:srgbClr val="4B3009"/>
                </a:solidFill>
                <a:cs typeface="+mn-ea"/>
                <a:sym typeface="+mn-lt"/>
              </a:rPr>
              <a:t>;</a:t>
            </a:r>
            <a:r>
              <a:rPr lang="zh-CN" altLang="en-US" sz="2400" b="1" dirty="0">
                <a:solidFill>
                  <a:srgbClr val="4B3009"/>
                </a:solidFill>
                <a:cs typeface="+mn-ea"/>
                <a:sym typeface="+mn-lt"/>
              </a:rPr>
              <a:t>有一种爱，汗水最多泪水最少。这就是父爱</a:t>
            </a:r>
            <a:r>
              <a:rPr lang="en-US" altLang="zh-CN" sz="2400" b="1" dirty="0">
                <a:solidFill>
                  <a:srgbClr val="4B3009"/>
                </a:solidFill>
                <a:cs typeface="+mn-ea"/>
                <a:sym typeface="+mn-lt"/>
              </a:rPr>
              <a:t>!</a:t>
            </a:r>
            <a:r>
              <a:rPr lang="zh-CN" altLang="en-US" sz="2400" b="1" dirty="0">
                <a:solidFill>
                  <a:srgbClr val="4B3009"/>
                </a:solidFill>
                <a:cs typeface="+mn-ea"/>
                <a:sym typeface="+mn-lt"/>
              </a:rPr>
              <a:t>父亲节快乐。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占位符 20" descr="图片包含 人员, 就餐&#10;&#10;已生成高可信度的说明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/>
          <a:srcRect/>
          <a:stretch>
            <a:fillRect/>
          </a:stretch>
        </p:blipFill>
        <p:spPr>
          <a:xfrm rot="21263239">
            <a:off x="5577307" y="1773268"/>
            <a:ext cx="5055511" cy="2802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图片占位符 16" descr="图片包含 户外, 海滩, 水, 天空&#10;&#10;已生成极高可信度的说明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702510" y="1116957"/>
            <a:ext cx="1808888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图片占位符 14" descr="图片包含 人员, 天空, 运动, 男士&#10;&#10;已生成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/>
          <a:srcRect/>
          <a:stretch>
            <a:fillRect/>
          </a:stretch>
        </p:blipFill>
        <p:spPr>
          <a:xfrm rot="20399186">
            <a:off x="2928658" y="1286300"/>
            <a:ext cx="1905430" cy="2289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图片占位符 18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/>
          <a:srcRect/>
          <a:stretch>
            <a:fillRect/>
          </a:stretch>
        </p:blipFill>
        <p:spPr>
          <a:xfrm rot="1068780">
            <a:off x="3777403" y="2233245"/>
            <a:ext cx="1808888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图片占位符 12" descr="图片包含 水, 户外, 天空, 海滩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screen"/>
          <a:srcRect/>
          <a:stretch>
            <a:fillRect/>
          </a:stretch>
        </p:blipFill>
        <p:spPr>
          <a:xfrm rot="20686178">
            <a:off x="4160738" y="2910231"/>
            <a:ext cx="1593981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矩形 6"/>
          <p:cNvSpPr/>
          <p:nvPr/>
        </p:nvSpPr>
        <p:spPr>
          <a:xfrm>
            <a:off x="904781" y="2736991"/>
            <a:ext cx="20868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rgbClr val="4B3009"/>
                </a:solidFill>
                <a:cs typeface="+mn-ea"/>
                <a:sym typeface="+mn-lt"/>
              </a:rPr>
              <a:t>您的辛劳，让我感激一生</a:t>
            </a:r>
            <a:r>
              <a:rPr lang="en-US" altLang="zh-CN" sz="2000" b="1" dirty="0">
                <a:solidFill>
                  <a:srgbClr val="4B3009"/>
                </a:solidFill>
                <a:cs typeface="+mn-ea"/>
                <a:sym typeface="+mn-lt"/>
              </a:rPr>
              <a:t>;</a:t>
            </a:r>
            <a:r>
              <a:rPr lang="zh-CN" altLang="en-US" sz="2000" b="1" dirty="0">
                <a:solidFill>
                  <a:srgbClr val="4B3009"/>
                </a:solidFill>
                <a:cs typeface="+mn-ea"/>
                <a:sym typeface="+mn-lt"/>
              </a:rPr>
              <a:t>您的教诲，让我铭记一世</a:t>
            </a:r>
            <a:r>
              <a:rPr lang="en-US" altLang="zh-CN" sz="2000" b="1" dirty="0">
                <a:solidFill>
                  <a:srgbClr val="4B3009"/>
                </a:solidFill>
                <a:cs typeface="+mn-ea"/>
                <a:sym typeface="+mn-lt"/>
              </a:rPr>
              <a:t>;</a:t>
            </a:r>
            <a:r>
              <a:rPr lang="zh-CN" altLang="en-US" sz="2000" b="1" dirty="0">
                <a:solidFill>
                  <a:srgbClr val="4B3009"/>
                </a:solidFill>
                <a:cs typeface="+mn-ea"/>
                <a:sym typeface="+mn-lt"/>
              </a:rPr>
              <a:t>您的品德，让我忆念一辈</a:t>
            </a:r>
            <a:r>
              <a:rPr lang="en-US" altLang="zh-CN" sz="2000" b="1" dirty="0">
                <a:solidFill>
                  <a:srgbClr val="4B3009"/>
                </a:solidFill>
                <a:cs typeface="+mn-ea"/>
                <a:sym typeface="+mn-lt"/>
              </a:rPr>
              <a:t>;</a:t>
            </a:r>
            <a:r>
              <a:rPr lang="zh-CN" altLang="en-US" sz="2000" b="1" dirty="0">
                <a:solidFill>
                  <a:srgbClr val="4B3009"/>
                </a:solidFill>
                <a:cs typeface="+mn-ea"/>
                <a:sym typeface="+mn-lt"/>
              </a:rPr>
              <a:t>您的关爱，让我温馨终身。亲爱的爸爸，父亲节快乐</a:t>
            </a:r>
            <a:r>
              <a:rPr lang="en-US" altLang="zh-CN" sz="2000" b="1" dirty="0">
                <a:solidFill>
                  <a:srgbClr val="4B3009"/>
                </a:solidFill>
                <a:cs typeface="+mn-ea"/>
                <a:sym typeface="+mn-lt"/>
              </a:rPr>
              <a:t>!</a:t>
            </a:r>
            <a:endParaRPr lang="zh-CN" altLang="en-US" sz="2000" b="1" dirty="0">
              <a:solidFill>
                <a:srgbClr val="4B3009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 descr="图片包含 水, 户外, 天空, 海滩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图片占位符 12" descr="图片包含 户外, 海滩, 水, 天空&#10;&#10;已生成极高可信度的说明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图片占位符 14" descr="图片包含 户外, 水, 男士, 地面&#10;&#10;已生成极高可信度的说明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8402799" y="2328175"/>
            <a:ext cx="2976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4B3009"/>
                </a:solidFill>
                <a:cs typeface="+mn-ea"/>
                <a:sym typeface="+mn-lt"/>
              </a:rPr>
              <a:t>有一种记忆可以很久</a:t>
            </a:r>
            <a:endParaRPr lang="en-US" altLang="zh-CN" sz="2400" b="1" dirty="0">
              <a:solidFill>
                <a:srgbClr val="4B3009"/>
              </a:solidFill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4B3009"/>
                </a:solidFill>
                <a:cs typeface="+mn-ea"/>
                <a:sym typeface="+mn-lt"/>
              </a:rPr>
              <a:t>有一种思念可以很长</a:t>
            </a:r>
            <a:endParaRPr lang="en-US" altLang="zh-CN" sz="2400" b="1" dirty="0">
              <a:solidFill>
                <a:srgbClr val="4B3009"/>
              </a:solidFill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4B3009"/>
                </a:solidFill>
                <a:cs typeface="+mn-ea"/>
                <a:sym typeface="+mn-lt"/>
              </a:rPr>
              <a:t>有一双手</a:t>
            </a:r>
            <a:endParaRPr lang="en-US" altLang="zh-CN" sz="2400" b="1" dirty="0">
              <a:solidFill>
                <a:srgbClr val="4B3009"/>
              </a:solidFill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4B3009"/>
                </a:solidFill>
                <a:cs typeface="+mn-ea"/>
                <a:sym typeface="+mn-lt"/>
              </a:rPr>
              <a:t>那手心的舒适和温暖</a:t>
            </a:r>
            <a:endParaRPr lang="en-US" altLang="zh-CN" sz="2400" b="1" dirty="0">
              <a:solidFill>
                <a:srgbClr val="4B3009"/>
              </a:solidFill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4B3009"/>
                </a:solidFill>
                <a:cs typeface="+mn-ea"/>
                <a:sym typeface="+mn-lt"/>
              </a:rPr>
              <a:t>让我一生无法忘怀</a:t>
            </a:r>
            <a:endParaRPr lang="en-US" altLang="zh-CN" sz="2400" b="1" dirty="0">
              <a:solidFill>
                <a:srgbClr val="4B3009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02799" y="1184418"/>
            <a:ext cx="23050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4B3009"/>
                </a:solidFill>
                <a:cs typeface="+mn-ea"/>
                <a:sym typeface="+mn-lt"/>
              </a:rPr>
              <a:t>父爱无边</a:t>
            </a:r>
          </a:p>
        </p:txBody>
      </p:sp>
      <p:sp>
        <p:nvSpPr>
          <p:cNvPr id="7" name="矩形 6"/>
          <p:cNvSpPr/>
          <p:nvPr/>
        </p:nvSpPr>
        <p:spPr>
          <a:xfrm>
            <a:off x="8492403" y="1743400"/>
            <a:ext cx="1352550" cy="707886"/>
          </a:xfrm>
          <a:prstGeom prst="rect">
            <a:avLst/>
          </a:prstGeom>
        </p:spPr>
        <p:txBody>
          <a:bodyPr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srgbClr val="4B3009"/>
                </a:solidFill>
                <a:latin typeface="+mn-lt"/>
                <a:ea typeface="+mn-ea"/>
                <a:cs typeface="+mn-ea"/>
                <a:sym typeface="+mn-lt"/>
              </a:rPr>
              <a:t>MY FATHER</a:t>
            </a:r>
            <a:endParaRPr lang="zh-CN" altLang="en-US" sz="2000" dirty="0">
              <a:solidFill>
                <a:srgbClr val="4B300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占位符 13" descr="图片包含 人员, 户外, 天空, 男士&#10;&#10;已生成极高可信度的说明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/>
          <a:srcRect/>
          <a:stretch>
            <a:fillRect/>
          </a:stretch>
        </p:blipFill>
        <p:spPr>
          <a:xfrm rot="1024012">
            <a:off x="6371695" y="1454503"/>
            <a:ext cx="2537459" cy="1588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占位符 11" descr="图片包含 户外, 地面, 人员, 就坐&#10;&#10;已生成极高可信度的说明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/>
          <a:srcRect/>
          <a:stretch>
            <a:fillRect/>
          </a:stretch>
        </p:blipFill>
        <p:spPr>
          <a:xfrm rot="20399186">
            <a:off x="1970778" y="1447697"/>
            <a:ext cx="2535971" cy="1714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图片占位符 15" descr="图片包含 人员, 树, 户外, 草&#10;&#10;已生成极高可信度的说明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>
          <a:xfrm rot="1068780">
            <a:off x="4476113" y="1900659"/>
            <a:ext cx="2302526" cy="1574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图片占位符 17" descr="图片包含 人员, 天空, 户外, 草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/>
          <a:srcRect/>
          <a:stretch>
            <a:fillRect/>
          </a:stretch>
        </p:blipFill>
        <p:spPr>
          <a:xfrm rot="20354821">
            <a:off x="7901950" y="2774928"/>
            <a:ext cx="2368948" cy="1539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511019" y="3901358"/>
            <a:ext cx="58446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rgbClr val="4B3009"/>
                </a:solidFill>
                <a:latin typeface="+mn-lt"/>
                <a:ea typeface="+mn-ea"/>
                <a:cs typeface="+mn-ea"/>
                <a:sym typeface="+mn-lt"/>
              </a:rPr>
              <a:t>父爱如伞为我遮风挡雨</a:t>
            </a:r>
            <a:endParaRPr lang="en-US" altLang="zh-CN" sz="2400" dirty="0">
              <a:solidFill>
                <a:srgbClr val="4B3009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rgbClr val="4B3009"/>
                </a:solidFill>
                <a:latin typeface="+mn-lt"/>
                <a:ea typeface="+mn-ea"/>
                <a:cs typeface="+mn-ea"/>
                <a:sym typeface="+mn-lt"/>
              </a:rPr>
              <a:t>父爱如雨为我濯洗心灵</a:t>
            </a:r>
            <a:endParaRPr lang="en-US" altLang="zh-CN" sz="2400" dirty="0">
              <a:solidFill>
                <a:srgbClr val="4B3009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rgbClr val="4B3009"/>
                </a:solidFill>
                <a:latin typeface="+mn-lt"/>
                <a:ea typeface="+mn-ea"/>
                <a:cs typeface="+mn-ea"/>
                <a:sym typeface="+mn-lt"/>
              </a:rPr>
              <a:t>父爱如路伴我走完人生</a:t>
            </a:r>
            <a:endParaRPr lang="en-US" altLang="zh-CN" sz="2400" dirty="0">
              <a:solidFill>
                <a:srgbClr val="4B3009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rgbClr val="4B3009"/>
                </a:solidFill>
                <a:latin typeface="+mn-lt"/>
                <a:ea typeface="+mn-ea"/>
                <a:cs typeface="+mn-ea"/>
                <a:sym typeface="+mn-lt"/>
              </a:rPr>
              <a:t>父爱，与青山同在</a:t>
            </a:r>
            <a:r>
              <a:rPr lang="en-US" altLang="zh-CN" sz="2400" dirty="0">
                <a:solidFill>
                  <a:srgbClr val="4B3009"/>
                </a:solidFill>
                <a:latin typeface="+mn-lt"/>
                <a:ea typeface="+mn-ea"/>
                <a:cs typeface="+mn-ea"/>
                <a:sym typeface="+mn-lt"/>
              </a:rPr>
              <a:t>…</a:t>
            </a:r>
            <a:endParaRPr lang="zh-CN" altLang="en-US" sz="2400" dirty="0">
              <a:solidFill>
                <a:srgbClr val="4B300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 rot="19795640">
            <a:off x="4202382" y="2235222"/>
            <a:ext cx="3042373" cy="2039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1286278" y="1826936"/>
            <a:ext cx="3825202" cy="2856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 rot="1455880">
            <a:off x="2175639" y="3581243"/>
            <a:ext cx="2991837" cy="1992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7551004" y="2499035"/>
            <a:ext cx="37824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4B3009"/>
                </a:solidFill>
                <a:cs typeface="+mn-ea"/>
                <a:sym typeface="+mn-lt"/>
              </a:rPr>
              <a:t>有一种爱，在严厉的呵斥里；有一种爱，在坚强的臂膀里；有一种爱，在汗珠的总结里；有一种爱，你说谢谢他会生气。这就是父爱！父亲节，道声节日快乐！</a:t>
            </a:r>
            <a:endParaRPr lang="en-US" altLang="zh-CN" sz="2400" b="1" dirty="0">
              <a:solidFill>
                <a:srgbClr val="4B3009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8220872" y="1820632"/>
            <a:ext cx="1101331" cy="1101331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图片占位符 20" descr="图片包含 户外&#10;&#10;已生成高可信度的说明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6534522" y="1374559"/>
            <a:ext cx="1889667" cy="1889667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图片占位符 18" descr="图片包含 地板&#10;&#10;已生成高可信度的说明"/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/>
          <a:stretch>
            <a:fillRect/>
          </a:stretch>
        </p:blipFill>
        <p:spPr>
          <a:xfrm>
            <a:off x="2629307" y="1892242"/>
            <a:ext cx="1138504" cy="1138504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图片占位符 16" descr="图片包含 人员, 站立, 户外, 树&#10;&#10;已生成极高可信度的说明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3502893" y="1426465"/>
            <a:ext cx="1889667" cy="1889667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图片占位符 12" descr="图片包含 树, 户外, 模糊, 人员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4977492" y="1252791"/>
            <a:ext cx="2237016" cy="2237016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字2"/>
          <p:cNvSpPr txBox="1"/>
          <p:nvPr/>
        </p:nvSpPr>
        <p:spPr>
          <a:xfrm>
            <a:off x="3628191" y="3489806"/>
            <a:ext cx="4935618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dirty="0">
                <a:solidFill>
                  <a:srgbClr val="4B3009"/>
                </a:solidFill>
                <a:cs typeface="+mn-ea"/>
                <a:sym typeface="+mn-lt"/>
              </a:rPr>
              <a:t>谨此献给</a:t>
            </a:r>
            <a:endParaRPr lang="en-US" altLang="zh-CN" sz="4400" b="1" dirty="0">
              <a:solidFill>
                <a:srgbClr val="4B3009"/>
              </a:solidFill>
              <a:cs typeface="+mn-ea"/>
              <a:sym typeface="+mn-lt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dirty="0">
                <a:solidFill>
                  <a:srgbClr val="4B3009"/>
                </a:solidFill>
                <a:cs typeface="+mn-ea"/>
                <a:sym typeface="+mn-lt"/>
              </a:rPr>
              <a:t>伟大的父亲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植物&#10;&#10;已生成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785185" y="1"/>
            <a:ext cx="3406814" cy="3232304"/>
          </a:xfrm>
          <a:prstGeom prst="rect">
            <a:avLst/>
          </a:prstGeom>
        </p:spPr>
      </p:pic>
      <p:pic>
        <p:nvPicPr>
          <p:cNvPr id="7" name="图片 6" descr="图片包含 植物&#10;&#10;已生成高可信度的说明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70815"/>
            <a:ext cx="3490693" cy="6079598"/>
          </a:xfrm>
          <a:prstGeom prst="rect">
            <a:avLst/>
          </a:prstGeom>
        </p:spPr>
      </p:pic>
      <p:pic>
        <p:nvPicPr>
          <p:cNvPr id="8" name="图片 7" descr="图片包含 植物&#10;&#10;已生成高可信度的说明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689940" y="-787004"/>
            <a:ext cx="2502060" cy="6858000"/>
          </a:xfrm>
          <a:prstGeom prst="rect">
            <a:avLst/>
          </a:prstGeom>
        </p:spPr>
      </p:pic>
      <p:pic>
        <p:nvPicPr>
          <p:cNvPr id="9" name="图片 8" descr="图片包含 绿色, 鹦鹉, 植物&#10;&#10;已生成高可信度的说明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3023666">
            <a:off x="5803725" y="1236468"/>
            <a:ext cx="898016" cy="7593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519695" y="1969591"/>
            <a:ext cx="850628" cy="13176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4389" y="3988923"/>
            <a:ext cx="1608024" cy="17388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874334" y="3017979"/>
            <a:ext cx="897920" cy="970944"/>
          </a:xfrm>
          <a:prstGeom prst="rect">
            <a:avLst/>
          </a:prstGeom>
        </p:spPr>
      </p:pic>
      <p:pic>
        <p:nvPicPr>
          <p:cNvPr id="14" name="图片 13" descr="图片包含 物体&#10;&#10;已生成高可信度的说明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748233" y="949124"/>
            <a:ext cx="4318513" cy="7033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berg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73" y="820951"/>
            <a:ext cx="11045826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42469">
            <a:off x="6637386" y="3299039"/>
            <a:ext cx="197485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15849">
            <a:off x="1690736" y="4035639"/>
            <a:ext cx="14128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094117">
            <a:off x="3930699" y="4010239"/>
            <a:ext cx="19796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132281">
            <a:off x="9247236" y="2691027"/>
            <a:ext cx="148272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920701" y="1172910"/>
            <a:ext cx="6045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b="1" dirty="0">
                <a:solidFill>
                  <a:srgbClr val="4B3009"/>
                </a:solidFill>
                <a:cs typeface="+mn-ea"/>
                <a:sym typeface="+mn-lt"/>
              </a:rPr>
              <a:t>在世界上有这么一个男人，小时候你怕他的威严，长大了你学他的沉稳；</a:t>
            </a:r>
            <a:endParaRPr lang="en-US" altLang="zh-CN" b="1" dirty="0">
              <a:solidFill>
                <a:srgbClr val="4B3009"/>
              </a:solidFill>
              <a:cs typeface="+mn-ea"/>
              <a:sym typeface="+mn-lt"/>
            </a:endParaRPr>
          </a:p>
          <a:p>
            <a:pPr algn="r">
              <a:defRPr/>
            </a:pPr>
            <a:r>
              <a:rPr lang="zh-CN" altLang="en-US" b="1" dirty="0">
                <a:solidFill>
                  <a:srgbClr val="4B3009"/>
                </a:solidFill>
                <a:cs typeface="+mn-ea"/>
                <a:sym typeface="+mn-lt"/>
              </a:rPr>
              <a:t>你可以跟他耍赖不讲理，你也可以瞎胡闹闯祸，他批评你、训斥你，但他对你的爱却从未改变，这个人就是</a:t>
            </a:r>
            <a:r>
              <a:rPr lang="en-US" altLang="zh-CN" b="1" dirty="0">
                <a:solidFill>
                  <a:srgbClr val="4B3009"/>
                </a:solidFill>
                <a:cs typeface="+mn-ea"/>
                <a:sym typeface="+mn-lt"/>
              </a:rPr>
              <a:t>——</a:t>
            </a:r>
            <a:r>
              <a:rPr lang="zh-CN" altLang="en-US" b="1" dirty="0">
                <a:solidFill>
                  <a:srgbClr val="4B3009"/>
                </a:solidFill>
                <a:cs typeface="+mn-ea"/>
                <a:sym typeface="+mn-lt"/>
              </a:rPr>
              <a:t>父亲</a:t>
            </a:r>
          </a:p>
        </p:txBody>
      </p:sp>
      <p:pic>
        <p:nvPicPr>
          <p:cNvPr id="9" name="Picture 145" descr="蝴蝶飞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982856" y="4707996"/>
            <a:ext cx="16764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-1.25E-6 -0.00023 C -0.07864 -0.08334 -0.15729 -0.1669 -0.22812 -0.2669 C -0.29896 -0.36667 -0.33906 -0.55023 -0.425 -0.6 C -0.51094 -0.64977 -0.63385 -0.59722 -0.74375 -0.56667 C -0.85364 -0.53635 -0.97344 -0.41297 -1.08437 -0.4169 C -1.19531 -0.4206 -1.30247 -0.50463 -1.40937 -0.58889 " pathEditMode="relative" rAng="0" ptsTypes="AAAAAA">
                                      <p:cBhvr>
                                        <p:cTn id="21" dur="7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69" y="-3101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 descr="图片包含 户外, 海滩, 水, 天空&#10;&#10;已生成极高可信度的说明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975" y="1177925"/>
            <a:ext cx="2386013" cy="4151313"/>
          </a:xfrm>
        </p:spPr>
      </p:pic>
      <p:pic>
        <p:nvPicPr>
          <p:cNvPr id="21" name="图片占位符 20" descr="图片包含 户外, 水, 男士, 地面&#10;&#10;已生成极高可信度的说明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23" name="图片占位符 22" descr="图片包含 水, 户外, 海滩, 地面&#10;&#10;已生成高可信度的说明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29" name="图片占位符 28" descr="图片包含 人员, 男士, 户外, 树&#10;&#10;已生成极高可信度的说明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screen"/>
          <a:srcRect/>
          <a:stretch>
            <a:fillRect/>
          </a:stretch>
        </p:blipFill>
        <p:spPr/>
      </p:pic>
      <p:pic>
        <p:nvPicPr>
          <p:cNvPr id="31" name="图片占位符 30" descr="图片包含 人员, 室内, 墙壁, 女孩&#10;&#10;已生成极高可信度的说明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screen"/>
          <a:srcRect/>
          <a:stretch>
            <a:fillRect/>
          </a:stretch>
        </p:blipFill>
        <p:spPr/>
      </p:pic>
      <p:sp>
        <p:nvSpPr>
          <p:cNvPr id="9" name="矩形 8"/>
          <p:cNvSpPr/>
          <p:nvPr/>
        </p:nvSpPr>
        <p:spPr>
          <a:xfrm>
            <a:off x="2458695" y="1280047"/>
            <a:ext cx="52883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b="1" dirty="0">
                <a:solidFill>
                  <a:srgbClr val="4B3009"/>
                </a:solidFill>
                <a:cs typeface="+mn-ea"/>
                <a:sym typeface="+mn-lt"/>
              </a:rPr>
              <a:t>有一种爱炽热如炬却深沉似铁</a:t>
            </a:r>
            <a:endParaRPr lang="en-US" altLang="zh-CN" b="1" dirty="0">
              <a:solidFill>
                <a:srgbClr val="4B3009"/>
              </a:solidFill>
              <a:cs typeface="+mn-ea"/>
              <a:sym typeface="+mn-lt"/>
            </a:endParaRPr>
          </a:p>
          <a:p>
            <a:pPr algn="r">
              <a:defRPr/>
            </a:pPr>
            <a:r>
              <a:rPr lang="zh-CN" altLang="en-US" b="1" dirty="0">
                <a:solidFill>
                  <a:srgbClr val="4B3009"/>
                </a:solidFill>
                <a:cs typeface="+mn-ea"/>
                <a:sym typeface="+mn-lt"/>
              </a:rPr>
              <a:t>有一种爱呵护伟岸如山更宽广似海</a:t>
            </a:r>
            <a:endParaRPr lang="en-US" altLang="zh-CN" b="1" dirty="0">
              <a:solidFill>
                <a:srgbClr val="4B3009"/>
              </a:solidFill>
              <a:cs typeface="+mn-ea"/>
              <a:sym typeface="+mn-lt"/>
            </a:endParaRPr>
          </a:p>
          <a:p>
            <a:pPr algn="r">
              <a:defRPr/>
            </a:pPr>
            <a:r>
              <a:rPr lang="zh-CN" altLang="en-US" b="1" dirty="0">
                <a:solidFill>
                  <a:srgbClr val="4B3009"/>
                </a:solidFill>
                <a:cs typeface="+mn-ea"/>
                <a:sym typeface="+mn-lt"/>
              </a:rPr>
              <a:t>有一种爱叫做父亲</a:t>
            </a:r>
            <a:r>
              <a:rPr lang="zh-CN" altLang="en-US" sz="2400" dirty="0">
                <a:solidFill>
                  <a:srgbClr val="4B3009"/>
                </a:solidFill>
                <a:cs typeface="+mn-ea"/>
                <a:sym typeface="+mn-lt"/>
              </a:rPr>
              <a:t>！</a:t>
            </a:r>
            <a:endParaRPr lang="en-US" altLang="zh-CN" sz="2400" dirty="0">
              <a:solidFill>
                <a:srgbClr val="4B3009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U:\我图\PPT制作\PPT06致青春\新款1-50\编号11\书夹照片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361" y="3236980"/>
            <a:ext cx="5896271" cy="228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763886" y="1299129"/>
            <a:ext cx="4877165" cy="3845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726894" y="1329015"/>
            <a:ext cx="4890317" cy="3815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773999" y="1299129"/>
            <a:ext cx="4890317" cy="4571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 rot="431794">
            <a:off x="1032046" y="3715522"/>
            <a:ext cx="1328185" cy="88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screen"/>
          <a:stretch>
            <a:fillRect/>
          </a:stretch>
        </p:blipFill>
        <p:spPr bwMode="auto">
          <a:xfrm rot="388290">
            <a:off x="4538721" y="3831645"/>
            <a:ext cx="1325137" cy="8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 cstate="screen"/>
          <a:stretch>
            <a:fillRect/>
          </a:stretch>
        </p:blipFill>
        <p:spPr bwMode="auto">
          <a:xfrm rot="20847202">
            <a:off x="3121763" y="3531140"/>
            <a:ext cx="865835" cy="126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587964" y="1632371"/>
            <a:ext cx="612364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zh-CN" altLang="en-US" b="1" dirty="0">
                <a:solidFill>
                  <a:srgbClr val="4B3009"/>
                </a:solidFill>
                <a:cs typeface="+mn-ea"/>
                <a:sym typeface="+mn-lt"/>
              </a:rPr>
              <a:t>父爱如山，高大而巍峨，让我望而生怯不敢攀登；</a:t>
            </a:r>
          </a:p>
          <a:p>
            <a:pPr algn="r">
              <a:lnSpc>
                <a:spcPct val="150000"/>
              </a:lnSpc>
              <a:defRPr/>
            </a:pPr>
            <a:r>
              <a:rPr lang="zh-CN" altLang="en-US" b="1" dirty="0">
                <a:solidFill>
                  <a:srgbClr val="4B3009"/>
                </a:solidFill>
                <a:cs typeface="+mn-ea"/>
                <a:sym typeface="+mn-lt"/>
              </a:rPr>
              <a:t>父爱如天，粗旷而深远，让我仰而心怜不敢长啸；</a:t>
            </a:r>
          </a:p>
          <a:p>
            <a:pPr algn="r">
              <a:lnSpc>
                <a:spcPct val="150000"/>
              </a:lnSpc>
              <a:defRPr/>
            </a:pPr>
            <a:r>
              <a:rPr lang="zh-CN" altLang="en-US" b="1" dirty="0">
                <a:solidFill>
                  <a:srgbClr val="4B3009"/>
                </a:solidFill>
                <a:cs typeface="+mn-ea"/>
                <a:sym typeface="+mn-lt"/>
              </a:rPr>
              <a:t>父爱如河，细长而源源，让我淌不敢涉足。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3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3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animScale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13900"/>
                                  </p:stCondLst>
                                  <p:childTnLst>
                                    <p:animScale>
                                      <p:cBhvr>
                                        <p:cTn id="48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1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占位符 20" descr="图片包含 人员, 室内, 服装&#10;&#10;已生成极高可信度的说明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27" name="图片占位符 26" descr="图片包含 人员, 墙壁, 室内, 男士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23" name="图片占位符 22" descr="图片包含 人员, 孩子, 很少&#10;&#10;已生成高可信度的说明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25" name="图片占位符 24" descr="图片包含 人员, 户外, 树, 地面&#10;&#10;已生成极高可信度的说明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/>
          <a:srcRect/>
          <a:stretch>
            <a:fillRect/>
          </a:stretch>
        </p:blipFill>
        <p:spPr/>
      </p:pic>
      <p:sp>
        <p:nvSpPr>
          <p:cNvPr id="6" name="矩形 5"/>
          <p:cNvSpPr/>
          <p:nvPr/>
        </p:nvSpPr>
        <p:spPr>
          <a:xfrm>
            <a:off x="4038911" y="4675061"/>
            <a:ext cx="364394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zh-CN" altLang="en-US" b="1" dirty="0">
                <a:solidFill>
                  <a:srgbClr val="4B3009"/>
                </a:solidFill>
                <a:cs typeface="+mn-ea"/>
                <a:sym typeface="+mn-lt"/>
              </a:rPr>
              <a:t>一份最美好的回忆！</a:t>
            </a:r>
            <a:endParaRPr lang="en-US" altLang="zh-CN" b="1" dirty="0">
              <a:solidFill>
                <a:srgbClr val="4B3009"/>
              </a:solidFill>
              <a:cs typeface="+mn-ea"/>
              <a:sym typeface="+mn-lt"/>
            </a:endParaRPr>
          </a:p>
          <a:p>
            <a:pPr algn="r">
              <a:defRPr/>
            </a:pPr>
            <a:r>
              <a:rPr lang="en-US" altLang="zh-CN" b="1" dirty="0">
                <a:solidFill>
                  <a:srgbClr val="4B3009"/>
                </a:solidFill>
                <a:cs typeface="+mn-ea"/>
                <a:sym typeface="+mn-lt"/>
              </a:rPr>
              <a:t>            </a:t>
            </a:r>
            <a:r>
              <a:rPr lang="zh-CN" altLang="en-US" b="1" dirty="0">
                <a:solidFill>
                  <a:srgbClr val="4B3009"/>
                </a:solidFill>
                <a:cs typeface="+mn-ea"/>
                <a:sym typeface="+mn-lt"/>
              </a:rPr>
              <a:t>怀念那共度的欢乐时光</a:t>
            </a:r>
            <a:r>
              <a:rPr lang="zh-CN" altLang="en-US" sz="2400" dirty="0">
                <a:solidFill>
                  <a:srgbClr val="4B3009"/>
                </a:solidFill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186381" y="2307710"/>
            <a:ext cx="1260475" cy="1260475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</p:spPr>
      </p:pic>
      <p:pic>
        <p:nvPicPr>
          <p:cNvPr id="4" name="Picture 3"/>
          <p:cNvPicPr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519381" y="2307710"/>
            <a:ext cx="1260475" cy="1260475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856056" y="2307710"/>
            <a:ext cx="1260475" cy="1260475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</p:spPr>
      </p:pic>
      <p:pic>
        <p:nvPicPr>
          <p:cNvPr id="6" name="Picture 6"/>
          <p:cNvPicPr>
            <a:picLocks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862406" y="3644385"/>
            <a:ext cx="1260475" cy="1258887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</p:spPr>
      </p:pic>
      <p:pic>
        <p:nvPicPr>
          <p:cNvPr id="7" name="Picture 7"/>
          <p:cNvPicPr>
            <a:picLocks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159144" y="1258372"/>
            <a:ext cx="468312" cy="468313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</p:spPr>
      </p:pic>
      <p:pic>
        <p:nvPicPr>
          <p:cNvPr id="8" name="Picture 8"/>
          <p:cNvPicPr>
            <a:picLocks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7911744" y="1782247"/>
            <a:ext cx="468312" cy="468313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</p:spPr>
      </p:pic>
      <p:pic>
        <p:nvPicPr>
          <p:cNvPr id="9" name="Picture 9"/>
          <p:cNvPicPr>
            <a:picLocks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8929331" y="1782247"/>
            <a:ext cx="468313" cy="468313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</p:spPr>
      </p:pic>
      <p:pic>
        <p:nvPicPr>
          <p:cNvPr id="10" name="Picture 10"/>
          <p:cNvPicPr>
            <a:picLocks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324244" y="3644385"/>
            <a:ext cx="466725" cy="466725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</p:spPr>
      </p:pic>
      <p:pic>
        <p:nvPicPr>
          <p:cNvPr id="11" name="Picture 11" descr="C:\Users\Administrator\Desktop\清新相册模板\外国宝宝\070.png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22919" y="1782247"/>
            <a:ext cx="468312" cy="468313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</p:spPr>
      </p:pic>
      <p:pic>
        <p:nvPicPr>
          <p:cNvPr id="12" name="Picture 12"/>
          <p:cNvPicPr>
            <a:picLocks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6662381" y="1782247"/>
            <a:ext cx="468313" cy="468313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</p:spPr>
      </p:pic>
      <p:pic>
        <p:nvPicPr>
          <p:cNvPr id="13" name="Picture 13"/>
          <p:cNvPicPr>
            <a:picLocks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6154381" y="1782247"/>
            <a:ext cx="466725" cy="468313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</p:spPr>
      </p:pic>
      <p:pic>
        <p:nvPicPr>
          <p:cNvPr id="14" name="Picture 14"/>
          <p:cNvPicPr>
            <a:picLocks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8743594" y="3644385"/>
            <a:ext cx="466725" cy="466725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</p:spPr>
      </p:pic>
      <p:pic>
        <p:nvPicPr>
          <p:cNvPr id="15" name="Picture 15"/>
          <p:cNvPicPr>
            <a:picLocks noChangeArrowheads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5092344" y="1782247"/>
            <a:ext cx="468312" cy="468313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</p:spPr>
      </p:pic>
      <p:pic>
        <p:nvPicPr>
          <p:cNvPr id="16" name="Picture 16"/>
          <p:cNvPicPr>
            <a:picLocks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8187969" y="4166672"/>
            <a:ext cx="468312" cy="468313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</p:spPr>
      </p:pic>
      <p:pic>
        <p:nvPicPr>
          <p:cNvPr id="17" name="Picture 17"/>
          <p:cNvPicPr>
            <a:picLocks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9511944" y="2307710"/>
            <a:ext cx="468312" cy="468312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</p:spPr>
      </p:pic>
      <p:pic>
        <p:nvPicPr>
          <p:cNvPr id="18" name="Picture 18"/>
          <p:cNvPicPr>
            <a:picLocks noChangeArrowheads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5003444" y="2815710"/>
            <a:ext cx="468312" cy="468312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</p:spPr>
      </p:pic>
      <p:pic>
        <p:nvPicPr>
          <p:cNvPr id="19" name="Picture 19" descr="C:\Users\Administrator\Desktop\清新相册模板\外国宝宝\u=3370305176,1409558485&amp;fm=21&amp;gp=0.jpg"/>
          <p:cNvPicPr>
            <a:picLocks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789256" y="3644385"/>
            <a:ext cx="468313" cy="466725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</p:spPr>
      </p:pic>
      <p:pic>
        <p:nvPicPr>
          <p:cNvPr id="20" name="Picture 20"/>
          <p:cNvPicPr>
            <a:picLocks noChangeArrowheads="1"/>
          </p:cNvPicPr>
          <p:nvPr/>
        </p:nvPicPr>
        <p:blipFill>
          <a:blip r:embed="rId19"/>
          <a:stretch>
            <a:fillRect/>
          </a:stretch>
        </p:blipFill>
        <p:spPr bwMode="auto">
          <a:xfrm>
            <a:off x="6324244" y="4166672"/>
            <a:ext cx="466725" cy="468313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</p:spPr>
      </p:pic>
      <p:pic>
        <p:nvPicPr>
          <p:cNvPr id="21" name="Picture 21"/>
          <p:cNvPicPr>
            <a:picLocks noChangeArrowheads="1"/>
          </p:cNvPicPr>
          <p:nvPr/>
        </p:nvPicPr>
        <p:blipFill>
          <a:blip r:embed="rId20"/>
          <a:stretch>
            <a:fillRect/>
          </a:stretch>
        </p:blipFill>
        <p:spPr bwMode="auto">
          <a:xfrm>
            <a:off x="8421331" y="1258372"/>
            <a:ext cx="466725" cy="468313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</p:spPr>
      </p:pic>
      <p:pic>
        <p:nvPicPr>
          <p:cNvPr id="22" name="Picture 22" descr="C:\Users\Administrator\Desktop\清新相册模板\外国宝宝\u=222155664,4036925749&amp;fm=21&amp;gp=0.jpg"/>
          <p:cNvPicPr>
            <a:picLocks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294206" y="4979472"/>
            <a:ext cx="468313" cy="468313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</p:spPr>
      </p:pic>
      <p:pic>
        <p:nvPicPr>
          <p:cNvPr id="23" name="Picture 9"/>
          <p:cNvPicPr>
            <a:picLocks noChangeArrowheads="1"/>
          </p:cNvPicPr>
          <p:nvPr/>
        </p:nvPicPr>
        <p:blipFill>
          <a:blip r:embed="rId22"/>
          <a:stretch>
            <a:fillRect/>
          </a:stretch>
        </p:blipFill>
        <p:spPr bwMode="auto">
          <a:xfrm>
            <a:off x="5003444" y="2307710"/>
            <a:ext cx="468312" cy="468312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</p:spPr>
      </p:pic>
      <p:pic>
        <p:nvPicPr>
          <p:cNvPr id="24" name="Picture 14"/>
          <p:cNvPicPr>
            <a:picLocks noChangeArrowheads="1"/>
          </p:cNvPicPr>
          <p:nvPr/>
        </p:nvPicPr>
        <p:blipFill>
          <a:blip r:embed="rId23"/>
          <a:stretch>
            <a:fillRect/>
          </a:stretch>
        </p:blipFill>
        <p:spPr bwMode="auto">
          <a:xfrm>
            <a:off x="5619394" y="1782247"/>
            <a:ext cx="468312" cy="468313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</p:spPr>
      </p:pic>
      <p:pic>
        <p:nvPicPr>
          <p:cNvPr id="25" name="Picture 15"/>
          <p:cNvPicPr>
            <a:picLocks noChangeArrowheads="1"/>
          </p:cNvPicPr>
          <p:nvPr/>
        </p:nvPicPr>
        <p:blipFill>
          <a:blip r:embed="rId24"/>
          <a:stretch>
            <a:fillRect/>
          </a:stretch>
        </p:blipFill>
        <p:spPr bwMode="auto">
          <a:xfrm>
            <a:off x="9511944" y="2815710"/>
            <a:ext cx="468312" cy="468312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</p:spPr>
      </p:pic>
      <p:pic>
        <p:nvPicPr>
          <p:cNvPr id="26" name="Picture 19" descr="C:\Users\Administrator\Desktop\清新相册模板\外国宝宝\u=3370305176,1409558485&amp;fm=21&amp;gp=0.jpg"/>
          <p:cNvPicPr>
            <a:picLocks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935681" y="1258372"/>
            <a:ext cx="468313" cy="468313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</p:spPr>
      </p:pic>
      <p:pic>
        <p:nvPicPr>
          <p:cNvPr id="27" name="Picture 11" descr="C:\Users\Administrator\Desktop\清新相册模板\外国宝宝\070.png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25744" y="1258372"/>
            <a:ext cx="468312" cy="468313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</p:spPr>
      </p:pic>
      <p:pic>
        <p:nvPicPr>
          <p:cNvPr id="28" name="Picture 18"/>
          <p:cNvPicPr>
            <a:picLocks noChangeArrowheads="1"/>
          </p:cNvPicPr>
          <p:nvPr/>
        </p:nvPicPr>
        <p:blipFill>
          <a:blip r:embed="rId25"/>
          <a:stretch>
            <a:fillRect/>
          </a:stretch>
        </p:blipFill>
        <p:spPr bwMode="auto">
          <a:xfrm>
            <a:off x="9446856" y="1782247"/>
            <a:ext cx="468313" cy="468313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</p:spPr>
      </p:pic>
      <p:pic>
        <p:nvPicPr>
          <p:cNvPr id="29" name="Picture 12"/>
          <p:cNvPicPr>
            <a:picLocks noChangeArrowheads="1"/>
          </p:cNvPicPr>
          <p:nvPr/>
        </p:nvPicPr>
        <p:blipFill>
          <a:blip r:embed="rId26"/>
          <a:stretch>
            <a:fillRect/>
          </a:stretch>
        </p:blipFill>
        <p:spPr bwMode="auto">
          <a:xfrm>
            <a:off x="8192731" y="3644385"/>
            <a:ext cx="468313" cy="466725"/>
          </a:xfrm>
          <a:prstGeom prst="rect">
            <a:avLst/>
          </a:prstGeom>
          <a:noFill/>
          <a:ln>
            <a:noFill/>
          </a:ln>
          <a:effectLst>
            <a:outerShdw blurRad="215900" dist="88900" dir="5400000" sx="91000" sy="91000" algn="ctr">
              <a:schemeClr val="accent6">
                <a:lumMod val="50000"/>
                <a:alpha val="88000"/>
              </a:schemeClr>
            </a:outerShdw>
          </a:effectLst>
        </p:spPr>
      </p:pic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1425526" y="1439217"/>
            <a:ext cx="2797791" cy="34778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76176" rIns="0" bIns="76176" numCol="1" anchor="ctr" anchorCtr="0" compatLnSpc="1"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2400" b="1" dirty="0">
                <a:solidFill>
                  <a:srgbClr val="4B3009"/>
                </a:solidFill>
                <a:cs typeface="+mn-ea"/>
                <a:sym typeface="+mn-lt"/>
              </a:rPr>
              <a:t>父爱是一把大伞,总在有雨的天里撑着父爱是一座大山,挺拔而伟岸父爱是一片汪洋的大海,浓郁而深远父爱是我人生旅途中的一盏明灯,在我迷路时,照亮我的行程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621283" y="1414256"/>
            <a:ext cx="9144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PA_图片 6" descr="image3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lum bright="-6000" contrast="24000"/>
          </a:blip>
          <a:srcRect/>
          <a:stretch>
            <a:fillRect/>
          </a:stretch>
        </p:blipFill>
        <p:spPr bwMode="auto">
          <a:xfrm>
            <a:off x="2481388" y="966552"/>
            <a:ext cx="327541" cy="57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A_图片 6" descr="image3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lum bright="-6000" contrast="24000"/>
          </a:blip>
          <a:srcRect/>
          <a:stretch>
            <a:fillRect/>
          </a:stretch>
        </p:blipFill>
        <p:spPr bwMode="auto">
          <a:xfrm>
            <a:off x="3627282" y="966552"/>
            <a:ext cx="327541" cy="57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A_图片 6" descr="image3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lum bright="-6000" contrast="24000"/>
          </a:blip>
          <a:srcRect/>
          <a:stretch>
            <a:fillRect/>
          </a:stretch>
        </p:blipFill>
        <p:spPr bwMode="auto">
          <a:xfrm>
            <a:off x="5036137" y="984821"/>
            <a:ext cx="327541" cy="57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A_图片 6" descr="image3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lum bright="-6000" contrast="24000"/>
          </a:blip>
          <a:srcRect/>
          <a:stretch>
            <a:fillRect/>
          </a:stretch>
        </p:blipFill>
        <p:spPr bwMode="auto">
          <a:xfrm>
            <a:off x="7894234" y="985216"/>
            <a:ext cx="327541" cy="57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A_图片 6" descr="image3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lum bright="-6000" contrast="24000"/>
          </a:blip>
          <a:srcRect/>
          <a:stretch>
            <a:fillRect/>
          </a:stretch>
        </p:blipFill>
        <p:spPr bwMode="auto">
          <a:xfrm>
            <a:off x="9424004" y="985611"/>
            <a:ext cx="327541" cy="57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图片占位符 25" descr="图片包含 人员, 孩子, 装满, 很少&#10;&#10;已生成极高可信度的说明"/>
          <p:cNvPicPr>
            <a:picLocks noGrp="1" noChangeAspect="1"/>
          </p:cNvPicPr>
          <p:nvPr>
            <p:ph type="pic" sz="quarter" idx="11"/>
          </p:nvPr>
        </p:nvPicPr>
        <p:blipFill>
          <a:blip r:embed="rId10" cstate="screen"/>
          <a:srcRect/>
          <a:stretch>
            <a:fillRect/>
          </a:stretch>
        </p:blipFill>
        <p:spPr/>
      </p:pic>
      <p:pic>
        <p:nvPicPr>
          <p:cNvPr id="28" name="图片占位符 27" descr="图片包含 服装&#10;&#10;已生成极高可信度的说明"/>
          <p:cNvPicPr>
            <a:picLocks noGrp="1" noChangeAspect="1"/>
          </p:cNvPicPr>
          <p:nvPr>
            <p:ph type="pic" sz="quarter" idx="12"/>
          </p:nvPr>
        </p:nvPicPr>
        <p:blipFill>
          <a:blip r:embed="rId11" cstate="screen"/>
          <a:srcRect/>
          <a:stretch>
            <a:fillRect/>
          </a:stretch>
        </p:blipFill>
        <p:spPr/>
      </p:pic>
      <p:pic>
        <p:nvPicPr>
          <p:cNvPr id="30" name="图片占位符 29" descr="图片包含 户外, 地面, 建筑物, 水&#10;&#10;已生成极高可信度的说明"/>
          <p:cNvPicPr>
            <a:picLocks noGrp="1" noChangeAspect="1"/>
          </p:cNvPicPr>
          <p:nvPr>
            <p:ph type="pic" sz="quarter" idx="13"/>
          </p:nvPr>
        </p:nvPicPr>
        <p:blipFill>
          <a:blip r:embed="rId12" cstate="screen"/>
          <a:srcRect/>
          <a:stretch>
            <a:fillRect/>
          </a:stretch>
        </p:blipFill>
        <p:spPr/>
      </p:pic>
      <p:pic>
        <p:nvPicPr>
          <p:cNvPr id="32" name="图片占位符 31"/>
          <p:cNvPicPr>
            <a:picLocks noGrp="1" noChangeAspect="1"/>
          </p:cNvPicPr>
          <p:nvPr>
            <p:ph type="pic" sz="quarter" idx="14"/>
          </p:nvPr>
        </p:nvPicPr>
        <p:blipFill>
          <a:blip r:embed="rId13" cstate="screen"/>
          <a:srcRect/>
          <a:stretch>
            <a:fillRect/>
          </a:stretch>
        </p:blipFill>
        <p:spPr/>
      </p:pic>
      <p:pic>
        <p:nvPicPr>
          <p:cNvPr id="24" name="图片占位符 23" descr="图片包含 天空, 人员, 户外, 建筑物&#10;&#10;已生成极高可信度的说明"/>
          <p:cNvPicPr>
            <a:picLocks noGrp="1" noChangeAspect="1"/>
          </p:cNvPicPr>
          <p:nvPr>
            <p:ph type="pic" sz="quarter" idx="15"/>
          </p:nvPr>
        </p:nvPicPr>
        <p:blipFill>
          <a:blip r:embed="rId14" cstate="screen"/>
          <a:srcRect/>
          <a:stretch>
            <a:fillRect/>
          </a:stretch>
        </p:blipFill>
        <p:spPr/>
      </p:pic>
      <p:sp>
        <p:nvSpPr>
          <p:cNvPr id="19" name="矩形 18"/>
          <p:cNvSpPr/>
          <p:nvPr/>
        </p:nvSpPr>
        <p:spPr>
          <a:xfrm>
            <a:off x="3909266" y="4612747"/>
            <a:ext cx="3855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2400" b="1" dirty="0">
                <a:solidFill>
                  <a:srgbClr val="4B3009"/>
                </a:solidFill>
                <a:cs typeface="+mn-ea"/>
                <a:sym typeface="+mn-lt"/>
              </a:rPr>
              <a:t>曾经，我是你甜蜜的负担；</a:t>
            </a:r>
            <a:endParaRPr lang="en-US" altLang="zh-CN" sz="2400" b="1" dirty="0">
              <a:solidFill>
                <a:srgbClr val="4B3009"/>
              </a:solidFill>
              <a:cs typeface="+mn-ea"/>
              <a:sym typeface="+mn-lt"/>
            </a:endParaRPr>
          </a:p>
          <a:p>
            <a:pPr algn="r">
              <a:defRPr/>
            </a:pPr>
            <a:r>
              <a:rPr lang="zh-CN" altLang="en-US" sz="2400" b="1" dirty="0">
                <a:solidFill>
                  <a:srgbClr val="4B3009"/>
                </a:solidFill>
                <a:cs typeface="+mn-ea"/>
                <a:sym typeface="+mn-lt"/>
              </a:rPr>
              <a:t>如今，你是我温暖的牵挂</a:t>
            </a:r>
            <a:r>
              <a:rPr lang="zh-CN" altLang="en-US" sz="2400" dirty="0">
                <a:solidFill>
                  <a:srgbClr val="4B3009"/>
                </a:solidFill>
                <a:cs typeface="+mn-ea"/>
                <a:sym typeface="+mn-lt"/>
              </a:rPr>
              <a:t>。</a:t>
            </a:r>
            <a:endParaRPr lang="en-US" altLang="zh-CN" sz="2400" dirty="0">
              <a:solidFill>
                <a:srgbClr val="4B3009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2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-0.00324 L -0.0681 -0.0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2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0.00324 L -0.0681 -0.003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path" presetSubtype="0" repeatCount="2000" autoRev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29167E-6 -0.00324 L -0.0681 -0.003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2000" autoRev="1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2.5E-6 -0.00324 L -0.0681 -0.0032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path" presetSubtype="0" repeatCount="2000" autoRev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1.38889E-6 -0.00324 L -0.06806 -0.003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35254" y="1480856"/>
            <a:ext cx="5509109" cy="3676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5310" y="3858314"/>
            <a:ext cx="1300162" cy="12985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1147" y="3861489"/>
            <a:ext cx="1320800" cy="127793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67672" y="3861489"/>
            <a:ext cx="1322388" cy="127793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769374" y="1905162"/>
            <a:ext cx="2188476" cy="16311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76176" rIns="0" bIns="76176" numCol="1" anchor="ctr" anchorCtr="0" compatLnSpc="1">
            <a:spAutoFit/>
          </a:bodyPr>
          <a:lstStyle/>
          <a:p>
            <a:pPr marR="0" lvl="0" indent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2400" b="1" dirty="0">
                <a:solidFill>
                  <a:srgbClr val="4B3009"/>
                </a:solidFill>
                <a:cs typeface="+mn-ea"/>
                <a:sym typeface="+mn-lt"/>
              </a:rPr>
              <a:t>父爱是太阳，即使在乌云密布的日子里，我也能感受到他的光芒。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sqnkpkn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800</Words>
  <Application>Microsoft Office PowerPoint</Application>
  <PresentationFormat>宽屏</PresentationFormat>
  <Paragraphs>85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2022-03-09T06:10:31Z</dcterms:created>
  <dcterms:modified xsi:type="dcterms:W3CDTF">2023-01-10T11:40:42Z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BEA77B1827324A538CE1260AC40ABA3B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