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dpi="0" rotWithShape="1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5914575"/>
            <a:ext cx="12192000" cy="208639"/>
          </a:xfrm>
          <a:prstGeom prst="rect">
            <a:avLst/>
          </a:prstGeom>
          <a:solidFill>
            <a:srgbClr val="FFF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 userDrawn="1"/>
        </p:nvSpPr>
        <p:spPr>
          <a:xfrm>
            <a:off x="8907672" y="5514752"/>
            <a:ext cx="2073728" cy="9616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7" animBg="1"/>
      <p:bldP spid="4" grpId="0" animBg="1"/>
      <p:bldP spid="4" grpId="5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第五课时　</a:t>
            </a:r>
            <a:r>
              <a:rPr lang="en-US" altLang="zh-CN"/>
              <a:t>Task &amp; Self-assessment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/>
              <a:t>Sunshine </a:t>
            </a:r>
            <a:r>
              <a:rPr lang="en-US" altLang="zh-CN" sz="6600" dirty="0"/>
              <a:t>for all</a:t>
            </a:r>
            <a:endParaRPr lang="zh-CN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0" y="90478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6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453767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7470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5026"/>
            <a:ext cx="8128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A.That means you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to pay!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very kind of you.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give you new hope and light.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D.Now,I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 things clearly.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E.How do you help them?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F.You are old enough to do the operation.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G.People with eye problems can come to us.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person has two sets of teeth. The first set of twenty begins to grow when you are over six months old. The second set of thirty-two grows from the age of six until you are about twenty-one years old.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help your teeth grow strong,you must drink plenty of milk and eat greens.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brush your teeth after each meal. Then few bits of food will be left on or between them to cause decay(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腐烂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 Make sure that you turn the brush and down as well as brushing side ways. Use dental floss(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牙线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make sure all food is cleaned up from in between each tooth. If you cannot brush your teeth after eating,look after them with water,or eat an apple or a carrot.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305465"/>
            <a:ext cx="8128000" cy="25010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Try to visit a dentist every six months.If there is a hole in a tooth,he or she will fill it.If you do not have it filled,then the hole will grow larger.When a hole grows too big,the tooth may have to be taken out.It is better to keep all your second set of teeth for as long as possible.Filling a gap where a tooth has come out with a kind of bridge and using a false tooth costs a lot of money.</a:t>
            </a:r>
            <a:endParaRPr lang="zh-CN" alt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937992" y="1699918"/>
          <a:ext cx="10672762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5262245" imgH="2392680" progId="Word.Document.12">
                  <p:embed/>
                </p:oleObj>
              </mc:Choice>
              <mc:Fallback>
                <p:oleObj name="Document" r:id="rId3" imgW="5262245" imgH="239268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992" y="1699918"/>
                        <a:ext cx="10672762" cy="483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2205027" y="1792257"/>
            <a:ext cx="89968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205027" y="2078196"/>
            <a:ext cx="899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671779" y="2408945"/>
            <a:ext cx="91031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671780" y="2694884"/>
            <a:ext cx="910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638265" y="2654751"/>
            <a:ext cx="68702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638265" y="2940690"/>
            <a:ext cx="687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990757" y="3278888"/>
            <a:ext cx="81461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990758" y="3564827"/>
            <a:ext cx="814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904617" y="3128777"/>
            <a:ext cx="81461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904618" y="3414716"/>
            <a:ext cx="814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768012" y="3982564"/>
            <a:ext cx="77208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768013" y="4268503"/>
            <a:ext cx="7720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8669622" y="3968280"/>
            <a:ext cx="88904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8669622" y="4254219"/>
            <a:ext cx="889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205567" y="4857859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1205567" y="514379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9167788" y="4478759"/>
            <a:ext cx="73112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9167788" y="4764698"/>
            <a:ext cx="7311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2909265" y="5354163"/>
            <a:ext cx="56758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直接连接符 29"/>
          <p:cNvCxnSpPr/>
          <p:nvPr/>
        </p:nvCxnSpPr>
        <p:spPr>
          <a:xfrm>
            <a:off x="2909266" y="5640102"/>
            <a:ext cx="5675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6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489739" y="1301519"/>
            <a:ext cx="9929628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汉译英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谢谢你的帮助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help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伸出援手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a helping hand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地震受害者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earthquake victim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我们中的每个人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of 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在不久的将来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near future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1.While 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cleaning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clean  )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telephone rang.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very useful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collect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collect  ) the old desks.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3.When I got home last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heard Mary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sing  ) in the next room.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think South Hill is the perfect place for 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live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 enjoyed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watch  ) the beautiful view of the country.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25482" y="1824155"/>
            <a:ext cx="260088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725483" y="2110094"/>
            <a:ext cx="260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172590" y="2249457"/>
            <a:ext cx="260088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172590" y="2535396"/>
            <a:ext cx="2600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519376" y="2642862"/>
            <a:ext cx="22541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519377" y="2928801"/>
            <a:ext cx="22541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970032" y="3021983"/>
            <a:ext cx="14313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970032" y="3307922"/>
            <a:ext cx="14313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806455" y="3436653"/>
            <a:ext cx="21477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806456" y="3722592"/>
            <a:ext cx="2147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2977148" y="4253460"/>
            <a:ext cx="162674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2977149" y="4539399"/>
            <a:ext cx="16267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3806454" y="4605914"/>
            <a:ext cx="126527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3806455" y="4891853"/>
            <a:ext cx="1265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6553743" y="5056452"/>
            <a:ext cx="103790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6553743" y="5342391"/>
            <a:ext cx="1037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6777027" y="5406369"/>
            <a:ext cx="94221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6777027" y="5692308"/>
            <a:ext cx="9422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3323934" y="5825840"/>
            <a:ext cx="114173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直接连接符 31"/>
          <p:cNvCxnSpPr/>
          <p:nvPr/>
        </p:nvCxnSpPr>
        <p:spPr>
          <a:xfrm>
            <a:off x="3323935" y="6111779"/>
            <a:ext cx="11417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9" grpId="0" animBg="1"/>
      <p:bldP spid="22" grpId="0" animBg="1"/>
      <p:bldP spid="25" grpId="0" animBg="1"/>
      <p:bldP spid="28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operate,mean,succeed,life,solve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 lot of people lost their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earthquake.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think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support charities.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doctor decided to perform a(  n  )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head of the patient.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 is easy for them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solve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problem.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charity show for Project Hope was very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50246" y="2802351"/>
            <a:ext cx="9457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150246" y="3088290"/>
            <a:ext cx="9457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895604" y="3225723"/>
            <a:ext cx="148447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895604" y="3511662"/>
            <a:ext cx="1484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628170" y="3652954"/>
            <a:ext cx="13781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628171" y="3938893"/>
            <a:ext cx="1378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480393" y="4407866"/>
            <a:ext cx="113359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480394" y="4693805"/>
            <a:ext cx="11335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436245" y="4807715"/>
            <a:ext cx="13781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7436245" y="5093654"/>
            <a:ext cx="1378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50605" y="1299289"/>
            <a:ext cx="10866474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每个人都会犯错误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但是从错误中学习是非常重要的。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 can make mistakes,but it is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我爷爷生病住院好几天了。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grandfather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several days.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他们没有足够的时间去完成如此困难的任务。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 difficult task.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如果每个人都能伸出援助之手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那么这个世界将会变得更美好。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everyone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helping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 world will be better.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请帮我选择合适的方法来写这篇文章。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help me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write this article.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14040" y="2185662"/>
            <a:ext cx="47699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214041" y="2471601"/>
            <a:ext cx="47699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811083" y="2993736"/>
            <a:ext cx="529092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811083" y="3279675"/>
            <a:ext cx="5290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87530" y="3816093"/>
            <a:ext cx="475929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087530" y="4102032"/>
            <a:ext cx="4759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420201" y="4656284"/>
            <a:ext cx="442716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420201" y="4942223"/>
            <a:ext cx="44271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811082" y="5417345"/>
            <a:ext cx="50357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811083" y="5703284"/>
            <a:ext cx="5035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easy for five workers to push the heavy box away.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hands make light work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B.Every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dog has its day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mice will play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put all your eggs in one basket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White look so young.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than thirty years.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A.married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married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married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married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8190" y="1377588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8190" y="3801811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112196"/>
            <a:ext cx="8128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wrong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teacher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advice.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A.for;don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accept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B.of;not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accept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C.for;not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accept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D.of;not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accepting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)4.He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A.enough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money;so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B.enough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money;such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C.money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enough;so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D.money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enough;such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)5.She is too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fat.Is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important for her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and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A.eat;exercise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eat;exercising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C.eating;exercising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eat;exercise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1166" y="1196834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55927" y="2451477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02762" y="4439765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)6.The singer is a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man.He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 anything.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A.good	B.deaf	C.blind	D.disabled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)7.Many people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find the missing plane.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A.train	B.achieve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C.expect	D.support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)8.The students will plant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A.twenty trees another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B.twenty more trees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C.twenty another trees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D.more twenty trees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3060" y="1622137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2130" y="2440844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2130" y="3610425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1893"/>
            <a:ext cx="8128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)9.Do you think it is important to raise money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in need?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A.help	B.by helping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C.with helping	D.to help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)10.As we know,many successful people never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difficulties they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had.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A.stay up	B.cheer up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C.take up	D.give up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4325" y="2015541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0088" y="3612823"/>
            <a:ext cx="3361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34483" y="959047"/>
            <a:ext cx="10323033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China.He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problem.He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Wang:What is the Flying Eye Hospital?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Doctor:We doctors in this hospital fly to different poor places.1.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Wang:2.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Doctor:We give medicine to the patients or do operations on them.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Wang:I started to have problems with my eyes when I was seven.3.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help me?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Doctor:We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try our best.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Wang:My parents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enough money for the medicine or the operation.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Doctor:We get donation(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捐款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from all over the world.4.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Wang:I really want to be able to see my parents and you clearly.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Doctor:5.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44320" y="2653494"/>
            <a:ext cx="59133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8244320" y="2939433"/>
            <a:ext cx="591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056170" y="3057532"/>
            <a:ext cx="53817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056171" y="3343471"/>
            <a:ext cx="538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640215" y="3840486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8640215" y="4126425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7853438" y="5471122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7853438" y="5757061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2203461" y="6263999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2203461" y="654993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453</Words>
  <Application>Microsoft Office PowerPoint</Application>
  <PresentationFormat>宽屏</PresentationFormat>
  <Paragraphs>100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Sunshine for all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2017-12-06T06:20:00Z</dcterms:created>
  <dcterms:modified xsi:type="dcterms:W3CDTF">2023-01-16T20:37:36Z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6309B3662406489F9F6A5894E2DC8A82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